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42"/>
  </p:notesMasterIdLst>
  <p:handoutMasterIdLst>
    <p:handoutMasterId r:id="rId43"/>
  </p:handoutMasterIdLst>
  <p:sldIdLst>
    <p:sldId id="416" r:id="rId2"/>
    <p:sldId id="600" r:id="rId3"/>
    <p:sldId id="599" r:id="rId4"/>
    <p:sldId id="417" r:id="rId5"/>
    <p:sldId id="418" r:id="rId6"/>
    <p:sldId id="606" r:id="rId7"/>
    <p:sldId id="607" r:id="rId8"/>
    <p:sldId id="608" r:id="rId9"/>
    <p:sldId id="522" r:id="rId10"/>
    <p:sldId id="419" r:id="rId11"/>
    <p:sldId id="609" r:id="rId12"/>
    <p:sldId id="610" r:id="rId13"/>
    <p:sldId id="611" r:id="rId14"/>
    <p:sldId id="612" r:id="rId15"/>
    <p:sldId id="613" r:id="rId16"/>
    <p:sldId id="614" r:id="rId17"/>
    <p:sldId id="615" r:id="rId18"/>
    <p:sldId id="616" r:id="rId19"/>
    <p:sldId id="617" r:id="rId20"/>
    <p:sldId id="618" r:id="rId21"/>
    <p:sldId id="619" r:id="rId22"/>
    <p:sldId id="620" r:id="rId23"/>
    <p:sldId id="621" r:id="rId24"/>
    <p:sldId id="623" r:id="rId25"/>
    <p:sldId id="622" r:id="rId26"/>
    <p:sldId id="624" r:id="rId27"/>
    <p:sldId id="625" r:id="rId28"/>
    <p:sldId id="626" r:id="rId29"/>
    <p:sldId id="627" r:id="rId30"/>
    <p:sldId id="628" r:id="rId31"/>
    <p:sldId id="630" r:id="rId32"/>
    <p:sldId id="629" r:id="rId33"/>
    <p:sldId id="631" r:id="rId34"/>
    <p:sldId id="632" r:id="rId35"/>
    <p:sldId id="633" r:id="rId36"/>
    <p:sldId id="634" r:id="rId37"/>
    <p:sldId id="635" r:id="rId38"/>
    <p:sldId id="637" r:id="rId39"/>
    <p:sldId id="639" r:id="rId40"/>
    <p:sldId id="638" r:id="rId41"/>
  </p:sldIdLst>
  <p:sldSz cx="12192000" cy="6858000"/>
  <p:notesSz cx="6858000" cy="9686925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CC9900"/>
    <a:srgbClr val="339966"/>
    <a:srgbClr val="6F9F3B"/>
    <a:srgbClr val="7CB042"/>
    <a:srgbClr val="FFE299"/>
    <a:srgbClr val="009900"/>
    <a:srgbClr val="008080"/>
    <a:srgbClr val="FF99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867" autoAdjust="0"/>
    <p:restoredTop sz="94660"/>
  </p:normalViewPr>
  <p:slideViewPr>
    <p:cSldViewPr showGuides="1">
      <p:cViewPr varScale="1">
        <p:scale>
          <a:sx n="84" d="100"/>
          <a:sy n="84" d="100"/>
        </p:scale>
        <p:origin x="773" y="8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3807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8395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8395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2CDC44-C371-4756-9304-BE4C36871894}" type="datetimeFigureOut">
              <a:rPr lang="pt-PT" smtClean="0"/>
              <a:pPr/>
              <a:t>10/09/2023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201393"/>
            <a:ext cx="2971800" cy="4839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9201393"/>
            <a:ext cx="2971800" cy="4839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665DA9-B115-4C7E-861C-52C674264457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36331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9-10T17:13:08.120"/>
    </inkml:context>
    <inkml:brush xml:id="br0">
      <inkml:brushProperty name="width" value="0.2" units="cm"/>
      <inkml:brushProperty name="height" value="0.4" units="cm"/>
      <inkml:brushProperty name="color" value="#FF8517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9-10T17:15:14.882"/>
    </inkml:context>
    <inkml:brush xml:id="br0">
      <inkml:brushProperty name="width" value="0.2" units="cm"/>
      <inkml:brushProperty name="height" value="0.4" units="cm"/>
      <inkml:brushProperty name="color" value="#FF8517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9-10T17:15:14.883"/>
    </inkml:context>
    <inkml:brush xml:id="br0">
      <inkml:brushProperty name="width" value="0.3" units="cm"/>
      <inkml:brushProperty name="height" value="0.6" units="cm"/>
      <inkml:brushProperty name="color" value="#FF8517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9-10T17:15:14.884"/>
    </inkml:context>
    <inkml:brush xml:id="br0">
      <inkml:brushProperty name="width" value="0.3" units="cm"/>
      <inkml:brushProperty name="height" value="0.6" units="cm"/>
      <inkml:brushProperty name="color" value="#FF8517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9-10T17:15:14.882"/>
    </inkml:context>
    <inkml:brush xml:id="br0">
      <inkml:brushProperty name="width" value="0.2" units="cm"/>
      <inkml:brushProperty name="height" value="0.4" units="cm"/>
      <inkml:brushProperty name="color" value="#FF8517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9-10T17:15:14.883"/>
    </inkml:context>
    <inkml:brush xml:id="br0">
      <inkml:brushProperty name="width" value="0.3" units="cm"/>
      <inkml:brushProperty name="height" value="0.6" units="cm"/>
      <inkml:brushProperty name="color" value="#FF8517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9-10T17:15:14.884"/>
    </inkml:context>
    <inkml:brush xml:id="br0">
      <inkml:brushProperty name="width" value="0.3" units="cm"/>
      <inkml:brushProperty name="height" value="0.6" units="cm"/>
      <inkml:brushProperty name="color" value="#FF8517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9-10T17:13:08.121"/>
    </inkml:context>
    <inkml:brush xml:id="br0">
      <inkml:brushProperty name="width" value="0.3" units="cm"/>
      <inkml:brushProperty name="height" value="0.6" units="cm"/>
      <inkml:brushProperty name="color" value="#FF8517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9-10T17:13:08.122"/>
    </inkml:context>
    <inkml:brush xml:id="br0">
      <inkml:brushProperty name="width" value="0.3" units="cm"/>
      <inkml:brushProperty name="height" value="0.6" units="cm"/>
      <inkml:brushProperty name="color" value="#FF8517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9-10T17:15:14.882"/>
    </inkml:context>
    <inkml:brush xml:id="br0">
      <inkml:brushProperty name="width" value="0.2" units="cm"/>
      <inkml:brushProperty name="height" value="0.4" units="cm"/>
      <inkml:brushProperty name="color" value="#FF8517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9-10T17:15:14.883"/>
    </inkml:context>
    <inkml:brush xml:id="br0">
      <inkml:brushProperty name="width" value="0.3" units="cm"/>
      <inkml:brushProperty name="height" value="0.6" units="cm"/>
      <inkml:brushProperty name="color" value="#FF8517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9-10T17:15:14.884"/>
    </inkml:context>
    <inkml:brush xml:id="br0">
      <inkml:brushProperty name="width" value="0.3" units="cm"/>
      <inkml:brushProperty name="height" value="0.6" units="cm"/>
      <inkml:brushProperty name="color" value="#FF8517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9-10T17:15:14.882"/>
    </inkml:context>
    <inkml:brush xml:id="br0">
      <inkml:brushProperty name="width" value="0.2" units="cm"/>
      <inkml:brushProperty name="height" value="0.4" units="cm"/>
      <inkml:brushProperty name="color" value="#FF8517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9-10T17:15:14.883"/>
    </inkml:context>
    <inkml:brush xml:id="br0">
      <inkml:brushProperty name="width" value="0.3" units="cm"/>
      <inkml:brushProperty name="height" value="0.6" units="cm"/>
      <inkml:brushProperty name="color" value="#FF8517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9-10T17:15:14.884"/>
    </inkml:context>
    <inkml:brush xml:id="br0">
      <inkml:brushProperty name="width" value="0.3" units="cm"/>
      <inkml:brushProperty name="height" value="0.6" units="cm"/>
      <inkml:brushProperty name="color" value="#FF8517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843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843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B23A52-C44F-40CD-BAE3-D946F76592F8}" type="datetimeFigureOut">
              <a:rPr lang="pt-PT" smtClean="0"/>
              <a:pPr/>
              <a:t>10/09/2023</a:t>
            </a:fld>
            <a:endParaRPr lang="pt-P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00025" y="725488"/>
            <a:ext cx="6457950" cy="36337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601290"/>
            <a:ext cx="5486400" cy="43591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200897"/>
            <a:ext cx="2971800" cy="4843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200897"/>
            <a:ext cx="2971800" cy="4843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50A1FD-781B-41A6-B23B-C7DC6AD05C16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6621539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580F88C-91AE-4128-BB09-224B2C58185B}" type="slidenum">
              <a:rPr lang="en-GB"/>
              <a:pPr/>
              <a:t>1</a:t>
            </a:fld>
            <a:endParaRPr lang="en-GB"/>
          </a:p>
        </p:txBody>
      </p:sp>
      <p:sp>
        <p:nvSpPr>
          <p:cNvPr id="296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00025" y="725488"/>
            <a:ext cx="6457950" cy="3633787"/>
          </a:xfrm>
          <a:ln/>
        </p:spPr>
      </p:sp>
      <p:sp>
        <p:nvSpPr>
          <p:cNvPr id="296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140735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12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jpeg"/><Relationship Id="rId11" Type="http://schemas.openxmlformats.org/officeDocument/2006/relationships/image" Target="../media/image12.png"/><Relationship Id="rId5" Type="http://schemas.openxmlformats.org/officeDocument/2006/relationships/image" Target="../media/image6.jpeg"/><Relationship Id="rId10" Type="http://schemas.openxmlformats.org/officeDocument/2006/relationships/image" Target="../media/image11.pn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6.jpeg"/><Relationship Id="rId18" Type="http://schemas.openxmlformats.org/officeDocument/2006/relationships/image" Target="../media/image21.jpeg"/><Relationship Id="rId3" Type="http://schemas.openxmlformats.org/officeDocument/2006/relationships/image" Target="../media/image4.jpeg"/><Relationship Id="rId21" Type="http://schemas.openxmlformats.org/officeDocument/2006/relationships/image" Target="../media/image14.png"/><Relationship Id="rId7" Type="http://schemas.openxmlformats.org/officeDocument/2006/relationships/image" Target="../media/image8.png"/><Relationship Id="rId12" Type="http://schemas.openxmlformats.org/officeDocument/2006/relationships/image" Target="../media/image15.jpeg"/><Relationship Id="rId17" Type="http://schemas.openxmlformats.org/officeDocument/2006/relationships/image" Target="../media/image20.jpeg"/><Relationship Id="rId2" Type="http://schemas.openxmlformats.org/officeDocument/2006/relationships/image" Target="../media/image3.jpeg"/><Relationship Id="rId16" Type="http://schemas.openxmlformats.org/officeDocument/2006/relationships/image" Target="../media/image19.jpeg"/><Relationship Id="rId20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jpeg"/><Relationship Id="rId11" Type="http://schemas.openxmlformats.org/officeDocument/2006/relationships/image" Target="../media/image12.png"/><Relationship Id="rId5" Type="http://schemas.openxmlformats.org/officeDocument/2006/relationships/image" Target="../media/image6.jpeg"/><Relationship Id="rId15" Type="http://schemas.openxmlformats.org/officeDocument/2006/relationships/image" Target="../media/image18.jpeg"/><Relationship Id="rId10" Type="http://schemas.openxmlformats.org/officeDocument/2006/relationships/image" Target="../media/image11.png"/><Relationship Id="rId19" Type="http://schemas.openxmlformats.org/officeDocument/2006/relationships/image" Target="../media/image22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Relationship Id="rId14" Type="http://schemas.openxmlformats.org/officeDocument/2006/relationships/image" Target="../media/image17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6.jpeg"/><Relationship Id="rId18" Type="http://schemas.openxmlformats.org/officeDocument/2006/relationships/image" Target="../media/image21.jpe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12" Type="http://schemas.openxmlformats.org/officeDocument/2006/relationships/image" Target="../media/image15.jpeg"/><Relationship Id="rId17" Type="http://schemas.openxmlformats.org/officeDocument/2006/relationships/image" Target="../media/image23.png"/><Relationship Id="rId2" Type="http://schemas.openxmlformats.org/officeDocument/2006/relationships/image" Target="../media/image3.jpeg"/><Relationship Id="rId16" Type="http://schemas.openxmlformats.org/officeDocument/2006/relationships/image" Target="../media/image19.jpeg"/><Relationship Id="rId20" Type="http://schemas.openxmlformats.org/officeDocument/2006/relationships/image" Target="../media/image2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jpeg"/><Relationship Id="rId11" Type="http://schemas.openxmlformats.org/officeDocument/2006/relationships/image" Target="../media/image12.png"/><Relationship Id="rId5" Type="http://schemas.openxmlformats.org/officeDocument/2006/relationships/image" Target="../media/image6.jpeg"/><Relationship Id="rId15" Type="http://schemas.openxmlformats.org/officeDocument/2006/relationships/image" Target="../media/image18.jpeg"/><Relationship Id="rId10" Type="http://schemas.openxmlformats.org/officeDocument/2006/relationships/image" Target="../media/image11.png"/><Relationship Id="rId19" Type="http://schemas.openxmlformats.org/officeDocument/2006/relationships/image" Target="../media/image22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Relationship Id="rId14" Type="http://schemas.openxmlformats.org/officeDocument/2006/relationships/image" Target="../media/image17.jpeg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jpeg"/><Relationship Id="rId5" Type="http://schemas.openxmlformats.org/officeDocument/2006/relationships/image" Target="../media/image28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jpeg"/><Relationship Id="rId5" Type="http://schemas.openxmlformats.org/officeDocument/2006/relationships/image" Target="../media/image28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800"/>
          </a:p>
        </p:txBody>
      </p:sp>
      <p:sp>
        <p:nvSpPr>
          <p:cNvPr id="8" name="Round Diagonal Corner Rectangle 7"/>
          <p:cNvSpPr/>
          <p:nvPr userDrawn="1"/>
        </p:nvSpPr>
        <p:spPr>
          <a:xfrm>
            <a:off x="190459" y="139859"/>
            <a:ext cx="11811083" cy="6572296"/>
          </a:xfrm>
          <a:prstGeom prst="round2Diag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800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1583499" y="6525344"/>
            <a:ext cx="9025003" cy="0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FORCHANGE_RODAPE_COR_transp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80307" y="5229201"/>
            <a:ext cx="11372851" cy="15835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B8B8-6764-4DB0-A962-41300A23605B}" type="datetimeFigureOut">
              <a:rPr lang="pt-PT" smtClean="0"/>
              <a:pPr/>
              <a:t>10/09/2023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8FECA-F2E4-4E05-92EC-58E99EA0B15D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B8B8-6764-4DB0-A962-41300A23605B}" type="datetimeFigureOut">
              <a:rPr lang="pt-PT" smtClean="0"/>
              <a:pPr/>
              <a:t>10/09/2023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8FECA-F2E4-4E05-92EC-58E99EA0B15D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B8B8-6764-4DB0-A962-41300A23605B}" type="datetimeFigureOut">
              <a:rPr lang="pt-PT" smtClean="0"/>
              <a:pPr/>
              <a:t>10/09/2023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8FECA-F2E4-4E05-92EC-58E99EA0B15D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B8B8-6764-4DB0-A962-41300A23605B}" type="datetimeFigureOut">
              <a:rPr lang="pt-PT" smtClean="0"/>
              <a:pPr/>
              <a:t>10/09/2023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8FECA-F2E4-4E05-92EC-58E99EA0B15D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B8B8-6764-4DB0-A962-41300A23605B}" type="datetimeFigureOut">
              <a:rPr lang="pt-PT" smtClean="0"/>
              <a:pPr/>
              <a:t>10/09/2023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8FECA-F2E4-4E05-92EC-58E99EA0B15D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B8B8-6764-4DB0-A962-41300A23605B}" type="datetimeFigureOut">
              <a:rPr lang="pt-PT" smtClean="0"/>
              <a:pPr/>
              <a:t>10/09/2023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8FECA-F2E4-4E05-92EC-58E99EA0B15D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B8B8-6764-4DB0-A962-41300A23605B}" type="datetimeFigureOut">
              <a:rPr lang="pt-PT" smtClean="0"/>
              <a:pPr/>
              <a:t>10/09/2023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8FECA-F2E4-4E05-92EC-58E99EA0B15D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B8B8-6764-4DB0-A962-41300A23605B}" type="datetimeFigureOut">
              <a:rPr lang="pt-PT" smtClean="0"/>
              <a:pPr/>
              <a:t>10/09/2023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8FECA-F2E4-4E05-92EC-58E99EA0B15D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/>
          <p:nvPr userDrawn="1"/>
        </p:nvGrpSpPr>
        <p:grpSpPr>
          <a:xfrm>
            <a:off x="0" y="-24"/>
            <a:ext cx="12192000" cy="6858000"/>
            <a:chOff x="0" y="24"/>
            <a:chExt cx="9144000" cy="6858000"/>
          </a:xfrm>
        </p:grpSpPr>
        <p:sp>
          <p:nvSpPr>
            <p:cNvPr id="19" name="Rectangle 18"/>
            <p:cNvSpPr/>
            <p:nvPr userDrawn="1"/>
          </p:nvSpPr>
          <p:spPr>
            <a:xfrm>
              <a:off x="0" y="24"/>
              <a:ext cx="9144000" cy="68580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1800"/>
            </a:p>
          </p:txBody>
        </p:sp>
        <p:pic>
          <p:nvPicPr>
            <p:cNvPr id="20" name="Picture 19" descr="ec_8.jpg"/>
            <p:cNvPicPr>
              <a:picLocks noChangeAspect="1"/>
            </p:cNvPicPr>
            <p:nvPr userDrawn="1"/>
          </p:nvPicPr>
          <p:blipFill>
            <a:blip r:embed="rId2" cstate="screen"/>
            <a:srcRect/>
            <a:stretch>
              <a:fillRect/>
            </a:stretch>
          </p:blipFill>
          <p:spPr>
            <a:xfrm>
              <a:off x="71406" y="6072182"/>
              <a:ext cx="1132847" cy="643663"/>
            </a:xfrm>
            <a:prstGeom prst="rect">
              <a:avLst/>
            </a:prstGeom>
          </p:spPr>
        </p:pic>
        <p:pic>
          <p:nvPicPr>
            <p:cNvPr id="21" name="Picture 20" descr="ec_12.jpg"/>
            <p:cNvPicPr>
              <a:picLocks noChangeAspect="1"/>
            </p:cNvPicPr>
            <p:nvPr userDrawn="1"/>
          </p:nvPicPr>
          <p:blipFill>
            <a:blip r:embed="rId3" cstate="screen"/>
            <a:srcRect/>
            <a:stretch>
              <a:fillRect/>
            </a:stretch>
          </p:blipFill>
          <p:spPr>
            <a:xfrm>
              <a:off x="71406" y="5357471"/>
              <a:ext cx="1135357" cy="643345"/>
            </a:xfrm>
            <a:prstGeom prst="rect">
              <a:avLst/>
            </a:prstGeom>
          </p:spPr>
        </p:pic>
        <p:pic>
          <p:nvPicPr>
            <p:cNvPr id="22" name="Picture 21" descr="ec_8.jpg"/>
            <p:cNvPicPr>
              <a:picLocks noChangeAspect="1"/>
            </p:cNvPicPr>
            <p:nvPr userDrawn="1"/>
          </p:nvPicPr>
          <p:blipFill>
            <a:blip r:embed="rId4" cstate="screen"/>
            <a:srcRect/>
            <a:stretch>
              <a:fillRect/>
            </a:stretch>
          </p:blipFill>
          <p:spPr>
            <a:xfrm>
              <a:off x="71406" y="4642688"/>
              <a:ext cx="1135357" cy="643345"/>
            </a:xfrm>
            <a:prstGeom prst="rect">
              <a:avLst/>
            </a:prstGeom>
          </p:spPr>
        </p:pic>
        <p:pic>
          <p:nvPicPr>
            <p:cNvPr id="23" name="Picture 22" descr="ec_14.jpg"/>
            <p:cNvPicPr>
              <a:picLocks noChangeAspect="1"/>
            </p:cNvPicPr>
            <p:nvPr userDrawn="1"/>
          </p:nvPicPr>
          <p:blipFill>
            <a:blip r:embed="rId5" cstate="screen"/>
            <a:srcRect r="-461"/>
            <a:stretch>
              <a:fillRect/>
            </a:stretch>
          </p:blipFill>
          <p:spPr>
            <a:xfrm>
              <a:off x="71406" y="3928711"/>
              <a:ext cx="1134925" cy="643345"/>
            </a:xfrm>
            <a:prstGeom prst="rect">
              <a:avLst/>
            </a:prstGeom>
          </p:spPr>
        </p:pic>
        <p:pic>
          <p:nvPicPr>
            <p:cNvPr id="24" name="Picture 23" descr="casa_campo 044.jpg"/>
            <p:cNvPicPr>
              <a:picLocks noChangeAspect="1"/>
            </p:cNvPicPr>
            <p:nvPr userDrawn="1"/>
          </p:nvPicPr>
          <p:blipFill>
            <a:blip r:embed="rId6" cstate="screen"/>
            <a:srcRect/>
            <a:stretch>
              <a:fillRect/>
            </a:stretch>
          </p:blipFill>
          <p:spPr>
            <a:xfrm>
              <a:off x="71406" y="3214331"/>
              <a:ext cx="1135358" cy="643345"/>
            </a:xfrm>
            <a:prstGeom prst="rect">
              <a:avLst/>
            </a:prstGeom>
          </p:spPr>
        </p:pic>
        <p:pic>
          <p:nvPicPr>
            <p:cNvPr id="25" name="Picture 2"/>
            <p:cNvPicPr>
              <a:picLocks noChangeAspect="1" noChangeArrowheads="1"/>
            </p:cNvPicPr>
            <p:nvPr userDrawn="1"/>
          </p:nvPicPr>
          <p:blipFill>
            <a:blip r:embed="rId7" cstate="screen"/>
            <a:srcRect/>
            <a:stretch>
              <a:fillRect/>
            </a:stretch>
          </p:blipFill>
          <p:spPr bwMode="auto">
            <a:xfrm>
              <a:off x="71406" y="333228"/>
              <a:ext cx="1140613" cy="6477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6" name="Picture 25" descr="AN_Talh246_2.jpg"/>
            <p:cNvPicPr>
              <a:picLocks noChangeAspect="1"/>
            </p:cNvPicPr>
            <p:nvPr userDrawn="1"/>
          </p:nvPicPr>
          <p:blipFill>
            <a:blip r:embed="rId8" cstate="screen"/>
            <a:srcRect/>
            <a:stretch>
              <a:fillRect/>
            </a:stretch>
          </p:blipFill>
          <p:spPr>
            <a:xfrm>
              <a:off x="71406" y="1047796"/>
              <a:ext cx="1143197" cy="647879"/>
            </a:xfrm>
            <a:prstGeom prst="rect">
              <a:avLst/>
            </a:prstGeom>
          </p:spPr>
        </p:pic>
        <p:pic>
          <p:nvPicPr>
            <p:cNvPr id="27" name="Picture 26" descr="AN_Talh289_2.jpg"/>
            <p:cNvPicPr>
              <a:picLocks noChangeAspect="1"/>
            </p:cNvPicPr>
            <p:nvPr userDrawn="1"/>
          </p:nvPicPr>
          <p:blipFill>
            <a:blip r:embed="rId9" cstate="screen"/>
            <a:srcRect/>
            <a:stretch>
              <a:fillRect/>
            </a:stretch>
          </p:blipFill>
          <p:spPr>
            <a:xfrm>
              <a:off x="71406" y="1785974"/>
              <a:ext cx="1138033" cy="647787"/>
            </a:xfrm>
            <a:prstGeom prst="rect">
              <a:avLst/>
            </a:prstGeom>
          </p:spPr>
        </p:pic>
      </p:grpSp>
      <p:sp>
        <p:nvSpPr>
          <p:cNvPr id="28" name="Rectangle 27"/>
          <p:cNvSpPr/>
          <p:nvPr userDrawn="1"/>
        </p:nvSpPr>
        <p:spPr>
          <a:xfrm>
            <a:off x="95208" y="2495248"/>
            <a:ext cx="1521600" cy="64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800"/>
          </a:p>
        </p:txBody>
      </p:sp>
      <p:pic>
        <p:nvPicPr>
          <p:cNvPr id="29" name="Picture 3"/>
          <p:cNvPicPr>
            <a:picLocks noChangeAspect="1" noChangeArrowheads="1"/>
          </p:cNvPicPr>
          <p:nvPr userDrawn="1"/>
        </p:nvPicPr>
        <p:blipFill>
          <a:blip r:embed="rId10" cstate="screen"/>
          <a:srcRect b="7609"/>
          <a:stretch>
            <a:fillRect/>
          </a:stretch>
        </p:blipFill>
        <p:spPr bwMode="auto">
          <a:xfrm>
            <a:off x="1874291" y="357166"/>
            <a:ext cx="10032000" cy="630306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0" name="Picture 2"/>
          <p:cNvPicPr>
            <a:picLocks noChangeAspect="1" noChangeArrowheads="1"/>
          </p:cNvPicPr>
          <p:nvPr userDrawn="1"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2255491" y="500042"/>
            <a:ext cx="2857519" cy="795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Rectangle 37"/>
          <p:cNvSpPr/>
          <p:nvPr userDrawn="1"/>
        </p:nvSpPr>
        <p:spPr>
          <a:xfrm>
            <a:off x="95208" y="2490804"/>
            <a:ext cx="1521600" cy="64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800"/>
          </a:p>
        </p:txBody>
      </p:sp>
      <p:pic>
        <p:nvPicPr>
          <p:cNvPr id="39" name="Picture 3"/>
          <p:cNvPicPr>
            <a:picLocks noChangeAspect="1" noChangeArrowheads="1"/>
          </p:cNvPicPr>
          <p:nvPr userDrawn="1"/>
        </p:nvPicPr>
        <p:blipFill>
          <a:blip r:embed="rId12" cstate="screen"/>
          <a:srcRect/>
          <a:stretch>
            <a:fillRect/>
          </a:stretch>
        </p:blipFill>
        <p:spPr bwMode="auto">
          <a:xfrm>
            <a:off x="1874291" y="357166"/>
            <a:ext cx="10032000" cy="630306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40" name="Picture 2"/>
          <p:cNvPicPr>
            <a:picLocks noChangeAspect="1" noChangeArrowheads="1"/>
          </p:cNvPicPr>
          <p:nvPr userDrawn="1"/>
        </p:nvPicPr>
        <p:blipFill>
          <a:blip r:embed="rId13" cstate="screen"/>
          <a:srcRect/>
          <a:stretch>
            <a:fillRect/>
          </a:stretch>
        </p:blipFill>
        <p:spPr bwMode="auto">
          <a:xfrm>
            <a:off x="2351584" y="476673"/>
            <a:ext cx="4494341" cy="1071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/>
          <p:nvPr userDrawn="1"/>
        </p:nvGrpSpPr>
        <p:grpSpPr>
          <a:xfrm>
            <a:off x="0" y="-24"/>
            <a:ext cx="12192000" cy="6858000"/>
            <a:chOff x="0" y="24"/>
            <a:chExt cx="9144000" cy="6858000"/>
          </a:xfrm>
        </p:grpSpPr>
        <p:sp>
          <p:nvSpPr>
            <p:cNvPr id="19" name="Rectangle 18"/>
            <p:cNvSpPr/>
            <p:nvPr userDrawn="1"/>
          </p:nvSpPr>
          <p:spPr>
            <a:xfrm>
              <a:off x="0" y="24"/>
              <a:ext cx="9144000" cy="68580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1800"/>
            </a:p>
          </p:txBody>
        </p:sp>
        <p:pic>
          <p:nvPicPr>
            <p:cNvPr id="20" name="Picture 19" descr="ec_8.jpg"/>
            <p:cNvPicPr>
              <a:picLocks noChangeAspect="1"/>
            </p:cNvPicPr>
            <p:nvPr userDrawn="1"/>
          </p:nvPicPr>
          <p:blipFill>
            <a:blip r:embed="rId2" cstate="screen"/>
            <a:srcRect/>
            <a:stretch>
              <a:fillRect/>
            </a:stretch>
          </p:blipFill>
          <p:spPr>
            <a:xfrm>
              <a:off x="71406" y="6072182"/>
              <a:ext cx="1132847" cy="643663"/>
            </a:xfrm>
            <a:prstGeom prst="rect">
              <a:avLst/>
            </a:prstGeom>
          </p:spPr>
        </p:pic>
        <p:pic>
          <p:nvPicPr>
            <p:cNvPr id="21" name="Picture 20" descr="ec_12.jpg"/>
            <p:cNvPicPr>
              <a:picLocks noChangeAspect="1"/>
            </p:cNvPicPr>
            <p:nvPr userDrawn="1"/>
          </p:nvPicPr>
          <p:blipFill>
            <a:blip r:embed="rId3" cstate="screen"/>
            <a:srcRect/>
            <a:stretch>
              <a:fillRect/>
            </a:stretch>
          </p:blipFill>
          <p:spPr>
            <a:xfrm>
              <a:off x="71406" y="5357471"/>
              <a:ext cx="1135357" cy="643345"/>
            </a:xfrm>
            <a:prstGeom prst="rect">
              <a:avLst/>
            </a:prstGeom>
          </p:spPr>
        </p:pic>
        <p:pic>
          <p:nvPicPr>
            <p:cNvPr id="22" name="Picture 21" descr="ec_8.jpg"/>
            <p:cNvPicPr>
              <a:picLocks noChangeAspect="1"/>
            </p:cNvPicPr>
            <p:nvPr userDrawn="1"/>
          </p:nvPicPr>
          <p:blipFill>
            <a:blip r:embed="rId4" cstate="screen"/>
            <a:srcRect/>
            <a:stretch>
              <a:fillRect/>
            </a:stretch>
          </p:blipFill>
          <p:spPr>
            <a:xfrm>
              <a:off x="71406" y="4642688"/>
              <a:ext cx="1135357" cy="643345"/>
            </a:xfrm>
            <a:prstGeom prst="rect">
              <a:avLst/>
            </a:prstGeom>
          </p:spPr>
        </p:pic>
        <p:pic>
          <p:nvPicPr>
            <p:cNvPr id="23" name="Picture 22" descr="ec_14.jpg"/>
            <p:cNvPicPr>
              <a:picLocks noChangeAspect="1"/>
            </p:cNvPicPr>
            <p:nvPr userDrawn="1"/>
          </p:nvPicPr>
          <p:blipFill>
            <a:blip r:embed="rId5" cstate="screen"/>
            <a:srcRect r="-461"/>
            <a:stretch>
              <a:fillRect/>
            </a:stretch>
          </p:blipFill>
          <p:spPr>
            <a:xfrm>
              <a:off x="71406" y="3928711"/>
              <a:ext cx="1134925" cy="643345"/>
            </a:xfrm>
            <a:prstGeom prst="rect">
              <a:avLst/>
            </a:prstGeom>
          </p:spPr>
        </p:pic>
        <p:pic>
          <p:nvPicPr>
            <p:cNvPr id="24" name="Picture 23" descr="casa_campo 044.jpg"/>
            <p:cNvPicPr>
              <a:picLocks noChangeAspect="1"/>
            </p:cNvPicPr>
            <p:nvPr userDrawn="1"/>
          </p:nvPicPr>
          <p:blipFill>
            <a:blip r:embed="rId6" cstate="screen"/>
            <a:srcRect/>
            <a:stretch>
              <a:fillRect/>
            </a:stretch>
          </p:blipFill>
          <p:spPr>
            <a:xfrm>
              <a:off x="71406" y="3214331"/>
              <a:ext cx="1135358" cy="643345"/>
            </a:xfrm>
            <a:prstGeom prst="rect">
              <a:avLst/>
            </a:prstGeom>
          </p:spPr>
        </p:pic>
        <p:pic>
          <p:nvPicPr>
            <p:cNvPr id="25" name="Picture 2"/>
            <p:cNvPicPr>
              <a:picLocks noChangeAspect="1" noChangeArrowheads="1"/>
            </p:cNvPicPr>
            <p:nvPr userDrawn="1"/>
          </p:nvPicPr>
          <p:blipFill>
            <a:blip r:embed="rId7" cstate="screen"/>
            <a:srcRect/>
            <a:stretch>
              <a:fillRect/>
            </a:stretch>
          </p:blipFill>
          <p:spPr bwMode="auto">
            <a:xfrm>
              <a:off x="71406" y="333228"/>
              <a:ext cx="1140613" cy="6477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6" name="Picture 25" descr="AN_Talh246_2.jpg"/>
            <p:cNvPicPr>
              <a:picLocks noChangeAspect="1"/>
            </p:cNvPicPr>
            <p:nvPr userDrawn="1"/>
          </p:nvPicPr>
          <p:blipFill>
            <a:blip r:embed="rId8" cstate="screen"/>
            <a:srcRect/>
            <a:stretch>
              <a:fillRect/>
            </a:stretch>
          </p:blipFill>
          <p:spPr>
            <a:xfrm>
              <a:off x="71406" y="1047796"/>
              <a:ext cx="1143197" cy="647879"/>
            </a:xfrm>
            <a:prstGeom prst="rect">
              <a:avLst/>
            </a:prstGeom>
          </p:spPr>
        </p:pic>
        <p:pic>
          <p:nvPicPr>
            <p:cNvPr id="27" name="Picture 26" descr="AN_Talh289_2.jpg"/>
            <p:cNvPicPr>
              <a:picLocks noChangeAspect="1"/>
            </p:cNvPicPr>
            <p:nvPr userDrawn="1"/>
          </p:nvPicPr>
          <p:blipFill>
            <a:blip r:embed="rId9" cstate="screen"/>
            <a:srcRect/>
            <a:stretch>
              <a:fillRect/>
            </a:stretch>
          </p:blipFill>
          <p:spPr>
            <a:xfrm>
              <a:off x="71406" y="1785974"/>
              <a:ext cx="1138033" cy="647787"/>
            </a:xfrm>
            <a:prstGeom prst="rect">
              <a:avLst/>
            </a:prstGeom>
          </p:spPr>
        </p:pic>
      </p:grpSp>
      <p:sp>
        <p:nvSpPr>
          <p:cNvPr id="28" name="Rectangle 27"/>
          <p:cNvSpPr/>
          <p:nvPr userDrawn="1"/>
        </p:nvSpPr>
        <p:spPr>
          <a:xfrm>
            <a:off x="95208" y="2495248"/>
            <a:ext cx="1521600" cy="64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800"/>
          </a:p>
        </p:txBody>
      </p:sp>
      <p:pic>
        <p:nvPicPr>
          <p:cNvPr id="29" name="Picture 3"/>
          <p:cNvPicPr>
            <a:picLocks noChangeAspect="1" noChangeArrowheads="1"/>
          </p:cNvPicPr>
          <p:nvPr userDrawn="1"/>
        </p:nvPicPr>
        <p:blipFill>
          <a:blip r:embed="rId10" cstate="screen"/>
          <a:srcRect b="7609"/>
          <a:stretch>
            <a:fillRect/>
          </a:stretch>
        </p:blipFill>
        <p:spPr bwMode="auto">
          <a:xfrm>
            <a:off x="1874291" y="357166"/>
            <a:ext cx="10032000" cy="630306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0" name="Picture 2"/>
          <p:cNvPicPr>
            <a:picLocks noChangeAspect="1" noChangeArrowheads="1"/>
          </p:cNvPicPr>
          <p:nvPr userDrawn="1"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2255491" y="500042"/>
            <a:ext cx="2857519" cy="795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6"/>
          <p:cNvGrpSpPr/>
          <p:nvPr userDrawn="1"/>
        </p:nvGrpSpPr>
        <p:grpSpPr>
          <a:xfrm>
            <a:off x="0" y="-24"/>
            <a:ext cx="12192000" cy="6858000"/>
            <a:chOff x="0" y="24"/>
            <a:chExt cx="9144000" cy="6858000"/>
          </a:xfrm>
        </p:grpSpPr>
        <p:sp>
          <p:nvSpPr>
            <p:cNvPr id="16" name="Rectangle 15"/>
            <p:cNvSpPr/>
            <p:nvPr userDrawn="1"/>
          </p:nvSpPr>
          <p:spPr>
            <a:xfrm>
              <a:off x="0" y="24"/>
              <a:ext cx="9144000" cy="68580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1800"/>
            </a:p>
          </p:txBody>
        </p:sp>
        <p:pic>
          <p:nvPicPr>
            <p:cNvPr id="17" name="Picture 16" descr="ec_8.jpg"/>
            <p:cNvPicPr>
              <a:picLocks noChangeAspect="1"/>
            </p:cNvPicPr>
            <p:nvPr userDrawn="1"/>
          </p:nvPicPr>
          <p:blipFill>
            <a:blip r:embed="rId12" cstate="screen"/>
            <a:srcRect/>
            <a:stretch>
              <a:fillRect/>
            </a:stretch>
          </p:blipFill>
          <p:spPr>
            <a:xfrm>
              <a:off x="71406" y="6072182"/>
              <a:ext cx="1132847" cy="643663"/>
            </a:xfrm>
            <a:prstGeom prst="rect">
              <a:avLst/>
            </a:prstGeom>
          </p:spPr>
        </p:pic>
        <p:pic>
          <p:nvPicPr>
            <p:cNvPr id="31" name="Picture 30" descr="ec_12.jpg"/>
            <p:cNvPicPr>
              <a:picLocks noChangeAspect="1"/>
            </p:cNvPicPr>
            <p:nvPr userDrawn="1"/>
          </p:nvPicPr>
          <p:blipFill>
            <a:blip r:embed="rId13" cstate="screen"/>
            <a:srcRect/>
            <a:stretch>
              <a:fillRect/>
            </a:stretch>
          </p:blipFill>
          <p:spPr>
            <a:xfrm>
              <a:off x="71406" y="5357471"/>
              <a:ext cx="1135357" cy="643345"/>
            </a:xfrm>
            <a:prstGeom prst="rect">
              <a:avLst/>
            </a:prstGeom>
          </p:spPr>
        </p:pic>
        <p:pic>
          <p:nvPicPr>
            <p:cNvPr id="32" name="Picture 31" descr="ec_8.jpg"/>
            <p:cNvPicPr>
              <a:picLocks noChangeAspect="1"/>
            </p:cNvPicPr>
            <p:nvPr userDrawn="1"/>
          </p:nvPicPr>
          <p:blipFill>
            <a:blip r:embed="rId14" cstate="screen"/>
            <a:srcRect/>
            <a:stretch>
              <a:fillRect/>
            </a:stretch>
          </p:blipFill>
          <p:spPr>
            <a:xfrm>
              <a:off x="71406" y="4642688"/>
              <a:ext cx="1135357" cy="643345"/>
            </a:xfrm>
            <a:prstGeom prst="rect">
              <a:avLst/>
            </a:prstGeom>
          </p:spPr>
        </p:pic>
        <p:pic>
          <p:nvPicPr>
            <p:cNvPr id="33" name="Picture 32" descr="ec_14.jpg"/>
            <p:cNvPicPr>
              <a:picLocks noChangeAspect="1"/>
            </p:cNvPicPr>
            <p:nvPr userDrawn="1"/>
          </p:nvPicPr>
          <p:blipFill>
            <a:blip r:embed="rId15" cstate="screen"/>
            <a:srcRect r="-461"/>
            <a:stretch>
              <a:fillRect/>
            </a:stretch>
          </p:blipFill>
          <p:spPr>
            <a:xfrm>
              <a:off x="71406" y="3928711"/>
              <a:ext cx="1134925" cy="643345"/>
            </a:xfrm>
            <a:prstGeom prst="rect">
              <a:avLst/>
            </a:prstGeom>
          </p:spPr>
        </p:pic>
        <p:pic>
          <p:nvPicPr>
            <p:cNvPr id="34" name="Picture 33" descr="casa_campo 044.jpg"/>
            <p:cNvPicPr>
              <a:picLocks noChangeAspect="1"/>
            </p:cNvPicPr>
            <p:nvPr userDrawn="1"/>
          </p:nvPicPr>
          <p:blipFill>
            <a:blip r:embed="rId16" cstate="screen"/>
            <a:srcRect/>
            <a:stretch>
              <a:fillRect/>
            </a:stretch>
          </p:blipFill>
          <p:spPr>
            <a:xfrm>
              <a:off x="71406" y="3214331"/>
              <a:ext cx="1135358" cy="643345"/>
            </a:xfrm>
            <a:prstGeom prst="rect">
              <a:avLst/>
            </a:prstGeom>
          </p:spPr>
        </p:pic>
        <p:pic>
          <p:nvPicPr>
            <p:cNvPr id="35" name="Picture 2"/>
            <p:cNvPicPr>
              <a:picLocks noChangeAspect="1" noChangeArrowheads="1"/>
            </p:cNvPicPr>
            <p:nvPr userDrawn="1"/>
          </p:nvPicPr>
          <p:blipFill>
            <a:blip r:embed="rId17" cstate="screen"/>
            <a:srcRect/>
            <a:stretch>
              <a:fillRect/>
            </a:stretch>
          </p:blipFill>
          <p:spPr bwMode="auto">
            <a:xfrm>
              <a:off x="71406" y="333228"/>
              <a:ext cx="1140613" cy="6477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6" name="Picture 35" descr="AN_Talh246_2.jpg"/>
            <p:cNvPicPr>
              <a:picLocks noChangeAspect="1"/>
            </p:cNvPicPr>
            <p:nvPr userDrawn="1"/>
          </p:nvPicPr>
          <p:blipFill>
            <a:blip r:embed="rId18" cstate="screen"/>
            <a:srcRect/>
            <a:stretch>
              <a:fillRect/>
            </a:stretch>
          </p:blipFill>
          <p:spPr>
            <a:xfrm>
              <a:off x="71406" y="1047796"/>
              <a:ext cx="1143197" cy="647879"/>
            </a:xfrm>
            <a:prstGeom prst="rect">
              <a:avLst/>
            </a:prstGeom>
          </p:spPr>
        </p:pic>
        <p:pic>
          <p:nvPicPr>
            <p:cNvPr id="37" name="Picture 36" descr="AN_Talh289_2.jpg"/>
            <p:cNvPicPr>
              <a:picLocks noChangeAspect="1"/>
            </p:cNvPicPr>
            <p:nvPr userDrawn="1"/>
          </p:nvPicPr>
          <p:blipFill>
            <a:blip r:embed="rId19" cstate="screen"/>
            <a:srcRect/>
            <a:stretch>
              <a:fillRect/>
            </a:stretch>
          </p:blipFill>
          <p:spPr>
            <a:xfrm>
              <a:off x="71406" y="1765277"/>
              <a:ext cx="1138033" cy="647787"/>
            </a:xfrm>
            <a:prstGeom prst="rect">
              <a:avLst/>
            </a:prstGeom>
          </p:spPr>
        </p:pic>
      </p:grpSp>
      <p:sp>
        <p:nvSpPr>
          <p:cNvPr id="38" name="Rectangle 37"/>
          <p:cNvSpPr/>
          <p:nvPr userDrawn="1"/>
        </p:nvSpPr>
        <p:spPr>
          <a:xfrm>
            <a:off x="95208" y="2490804"/>
            <a:ext cx="1521600" cy="64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800"/>
          </a:p>
        </p:txBody>
      </p:sp>
      <p:pic>
        <p:nvPicPr>
          <p:cNvPr id="39" name="Picture 3"/>
          <p:cNvPicPr>
            <a:picLocks noChangeAspect="1" noChangeArrowheads="1"/>
          </p:cNvPicPr>
          <p:nvPr userDrawn="1"/>
        </p:nvPicPr>
        <p:blipFill>
          <a:blip r:embed="rId20" cstate="screen"/>
          <a:srcRect/>
          <a:stretch>
            <a:fillRect/>
          </a:stretch>
        </p:blipFill>
        <p:spPr bwMode="auto">
          <a:xfrm>
            <a:off x="1874291" y="357166"/>
            <a:ext cx="10032000" cy="630306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40" name="Picture 2"/>
          <p:cNvPicPr>
            <a:picLocks noChangeAspect="1" noChangeArrowheads="1"/>
          </p:cNvPicPr>
          <p:nvPr userDrawn="1"/>
        </p:nvPicPr>
        <p:blipFill>
          <a:blip r:embed="rId21" cstate="screen"/>
          <a:srcRect/>
          <a:stretch>
            <a:fillRect/>
          </a:stretch>
        </p:blipFill>
        <p:spPr bwMode="auto">
          <a:xfrm>
            <a:off x="2342520" y="499411"/>
            <a:ext cx="4494341" cy="1071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B8B8-6764-4DB0-A962-41300A23605B}" type="datetimeFigureOut">
              <a:rPr lang="pt-PT" smtClean="0"/>
              <a:pPr/>
              <a:t>10/09/2023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8FECA-F2E4-4E05-92EC-58E99EA0B15D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F80DD-8107-44A7-A249-9BE2BF10D10F}" type="datetimeFigureOut">
              <a:rPr lang="pt-PT" smtClean="0"/>
              <a:pPr/>
              <a:t>10/09/2023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891E2-A8D3-42D9-87A6-D91B6A7BBED7}" type="slidenum">
              <a:rPr lang="pt-PT" smtClean="0"/>
              <a:pPr/>
              <a:t>‹#›</a:t>
            </a:fld>
            <a:endParaRPr lang="pt-PT"/>
          </a:p>
        </p:txBody>
      </p:sp>
      <p:grpSp>
        <p:nvGrpSpPr>
          <p:cNvPr id="6" name="Group 6"/>
          <p:cNvGrpSpPr/>
          <p:nvPr userDrawn="1"/>
        </p:nvGrpSpPr>
        <p:grpSpPr>
          <a:xfrm>
            <a:off x="0" y="-24"/>
            <a:ext cx="12192000" cy="6858000"/>
            <a:chOff x="0" y="24"/>
            <a:chExt cx="9144000" cy="6858000"/>
          </a:xfrm>
        </p:grpSpPr>
        <p:sp>
          <p:nvSpPr>
            <p:cNvPr id="7" name="Rectangle 6"/>
            <p:cNvSpPr/>
            <p:nvPr userDrawn="1"/>
          </p:nvSpPr>
          <p:spPr>
            <a:xfrm>
              <a:off x="0" y="24"/>
              <a:ext cx="9144000" cy="68580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1800"/>
            </a:p>
          </p:txBody>
        </p:sp>
        <p:pic>
          <p:nvPicPr>
            <p:cNvPr id="8" name="Picture 7" descr="ec_8.jpg"/>
            <p:cNvPicPr>
              <a:picLocks noChangeAspect="1"/>
            </p:cNvPicPr>
            <p:nvPr userDrawn="1"/>
          </p:nvPicPr>
          <p:blipFill>
            <a:blip r:embed="rId2" cstate="screen"/>
            <a:srcRect/>
            <a:stretch>
              <a:fillRect/>
            </a:stretch>
          </p:blipFill>
          <p:spPr>
            <a:xfrm>
              <a:off x="71406" y="6072182"/>
              <a:ext cx="1132847" cy="643663"/>
            </a:xfrm>
            <a:prstGeom prst="rect">
              <a:avLst/>
            </a:prstGeom>
          </p:spPr>
        </p:pic>
        <p:pic>
          <p:nvPicPr>
            <p:cNvPr id="9" name="Picture 8" descr="ec_12.jpg"/>
            <p:cNvPicPr>
              <a:picLocks noChangeAspect="1"/>
            </p:cNvPicPr>
            <p:nvPr userDrawn="1"/>
          </p:nvPicPr>
          <p:blipFill>
            <a:blip r:embed="rId3" cstate="screen"/>
            <a:srcRect/>
            <a:stretch>
              <a:fillRect/>
            </a:stretch>
          </p:blipFill>
          <p:spPr>
            <a:xfrm>
              <a:off x="71406" y="5357471"/>
              <a:ext cx="1135357" cy="643345"/>
            </a:xfrm>
            <a:prstGeom prst="rect">
              <a:avLst/>
            </a:prstGeom>
          </p:spPr>
        </p:pic>
        <p:pic>
          <p:nvPicPr>
            <p:cNvPr id="10" name="Picture 9" descr="ec_8.jpg"/>
            <p:cNvPicPr>
              <a:picLocks noChangeAspect="1"/>
            </p:cNvPicPr>
            <p:nvPr userDrawn="1"/>
          </p:nvPicPr>
          <p:blipFill>
            <a:blip r:embed="rId4" cstate="screen"/>
            <a:srcRect/>
            <a:stretch>
              <a:fillRect/>
            </a:stretch>
          </p:blipFill>
          <p:spPr>
            <a:xfrm>
              <a:off x="71406" y="4642688"/>
              <a:ext cx="1135357" cy="643345"/>
            </a:xfrm>
            <a:prstGeom prst="rect">
              <a:avLst/>
            </a:prstGeom>
          </p:spPr>
        </p:pic>
        <p:pic>
          <p:nvPicPr>
            <p:cNvPr id="11" name="Picture 10" descr="ec_14.jpg"/>
            <p:cNvPicPr>
              <a:picLocks noChangeAspect="1"/>
            </p:cNvPicPr>
            <p:nvPr userDrawn="1"/>
          </p:nvPicPr>
          <p:blipFill>
            <a:blip r:embed="rId5" cstate="screen"/>
            <a:srcRect r="-461"/>
            <a:stretch>
              <a:fillRect/>
            </a:stretch>
          </p:blipFill>
          <p:spPr>
            <a:xfrm>
              <a:off x="71406" y="3928711"/>
              <a:ext cx="1134925" cy="643345"/>
            </a:xfrm>
            <a:prstGeom prst="rect">
              <a:avLst/>
            </a:prstGeom>
          </p:spPr>
        </p:pic>
        <p:pic>
          <p:nvPicPr>
            <p:cNvPr id="12" name="Picture 11" descr="casa_campo 044.jpg"/>
            <p:cNvPicPr>
              <a:picLocks noChangeAspect="1"/>
            </p:cNvPicPr>
            <p:nvPr userDrawn="1"/>
          </p:nvPicPr>
          <p:blipFill>
            <a:blip r:embed="rId6" cstate="screen"/>
            <a:srcRect/>
            <a:stretch>
              <a:fillRect/>
            </a:stretch>
          </p:blipFill>
          <p:spPr>
            <a:xfrm>
              <a:off x="71406" y="3214331"/>
              <a:ext cx="1135358" cy="643345"/>
            </a:xfrm>
            <a:prstGeom prst="rect">
              <a:avLst/>
            </a:prstGeom>
          </p:spPr>
        </p:pic>
        <p:pic>
          <p:nvPicPr>
            <p:cNvPr id="13" name="Picture 2"/>
            <p:cNvPicPr>
              <a:picLocks noChangeAspect="1" noChangeArrowheads="1"/>
            </p:cNvPicPr>
            <p:nvPr userDrawn="1"/>
          </p:nvPicPr>
          <p:blipFill>
            <a:blip r:embed="rId7" cstate="screen"/>
            <a:srcRect/>
            <a:stretch>
              <a:fillRect/>
            </a:stretch>
          </p:blipFill>
          <p:spPr bwMode="auto">
            <a:xfrm>
              <a:off x="71406" y="333228"/>
              <a:ext cx="1140613" cy="6477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4" name="Picture 13" descr="AN_Talh246_2.jpg"/>
            <p:cNvPicPr>
              <a:picLocks noChangeAspect="1"/>
            </p:cNvPicPr>
            <p:nvPr userDrawn="1"/>
          </p:nvPicPr>
          <p:blipFill>
            <a:blip r:embed="rId8" cstate="screen"/>
            <a:srcRect/>
            <a:stretch>
              <a:fillRect/>
            </a:stretch>
          </p:blipFill>
          <p:spPr>
            <a:xfrm>
              <a:off x="71406" y="1047796"/>
              <a:ext cx="1143197" cy="647879"/>
            </a:xfrm>
            <a:prstGeom prst="rect">
              <a:avLst/>
            </a:prstGeom>
          </p:spPr>
        </p:pic>
        <p:pic>
          <p:nvPicPr>
            <p:cNvPr id="15" name="Picture 14" descr="AN_Talh289_2.jpg"/>
            <p:cNvPicPr>
              <a:picLocks noChangeAspect="1"/>
            </p:cNvPicPr>
            <p:nvPr userDrawn="1"/>
          </p:nvPicPr>
          <p:blipFill>
            <a:blip r:embed="rId9" cstate="screen"/>
            <a:srcRect/>
            <a:stretch>
              <a:fillRect/>
            </a:stretch>
          </p:blipFill>
          <p:spPr>
            <a:xfrm>
              <a:off x="71406" y="1785974"/>
              <a:ext cx="1138033" cy="647787"/>
            </a:xfrm>
            <a:prstGeom prst="rect">
              <a:avLst/>
            </a:prstGeom>
          </p:spPr>
        </p:pic>
      </p:grpSp>
      <p:sp>
        <p:nvSpPr>
          <p:cNvPr id="16" name="Rectangle 15"/>
          <p:cNvSpPr/>
          <p:nvPr userDrawn="1"/>
        </p:nvSpPr>
        <p:spPr>
          <a:xfrm>
            <a:off x="95208" y="2495248"/>
            <a:ext cx="1521600" cy="64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800"/>
          </a:p>
        </p:txBody>
      </p:sp>
      <p:pic>
        <p:nvPicPr>
          <p:cNvPr id="17" name="Picture 3"/>
          <p:cNvPicPr>
            <a:picLocks noChangeAspect="1" noChangeArrowheads="1"/>
          </p:cNvPicPr>
          <p:nvPr userDrawn="1"/>
        </p:nvPicPr>
        <p:blipFill>
          <a:blip r:embed="rId10" cstate="screen"/>
          <a:srcRect b="7609"/>
          <a:stretch>
            <a:fillRect/>
          </a:stretch>
        </p:blipFill>
        <p:spPr bwMode="auto">
          <a:xfrm>
            <a:off x="1874291" y="357166"/>
            <a:ext cx="10032000" cy="630306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8" name="Picture 2"/>
          <p:cNvPicPr>
            <a:picLocks noChangeAspect="1" noChangeArrowheads="1"/>
          </p:cNvPicPr>
          <p:nvPr userDrawn="1"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2255491" y="500042"/>
            <a:ext cx="2857519" cy="795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9" name="Group 6"/>
          <p:cNvGrpSpPr/>
          <p:nvPr userDrawn="1"/>
        </p:nvGrpSpPr>
        <p:grpSpPr>
          <a:xfrm>
            <a:off x="0" y="-24"/>
            <a:ext cx="12192000" cy="6858000"/>
            <a:chOff x="0" y="24"/>
            <a:chExt cx="9144000" cy="6858000"/>
          </a:xfrm>
        </p:grpSpPr>
        <p:sp>
          <p:nvSpPr>
            <p:cNvPr id="20" name="Rectangle 19"/>
            <p:cNvSpPr/>
            <p:nvPr userDrawn="1"/>
          </p:nvSpPr>
          <p:spPr>
            <a:xfrm>
              <a:off x="0" y="24"/>
              <a:ext cx="9144000" cy="68580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1800"/>
            </a:p>
          </p:txBody>
        </p:sp>
        <p:pic>
          <p:nvPicPr>
            <p:cNvPr id="21" name="Picture 20" descr="ec_8.jpg"/>
            <p:cNvPicPr>
              <a:picLocks noChangeAspect="1"/>
            </p:cNvPicPr>
            <p:nvPr userDrawn="1"/>
          </p:nvPicPr>
          <p:blipFill>
            <a:blip r:embed="rId12" cstate="screen"/>
            <a:srcRect/>
            <a:stretch>
              <a:fillRect/>
            </a:stretch>
          </p:blipFill>
          <p:spPr>
            <a:xfrm>
              <a:off x="71406" y="6072182"/>
              <a:ext cx="1132847" cy="643663"/>
            </a:xfrm>
            <a:prstGeom prst="rect">
              <a:avLst/>
            </a:prstGeom>
          </p:spPr>
        </p:pic>
        <p:pic>
          <p:nvPicPr>
            <p:cNvPr id="22" name="Picture 21" descr="ec_12.jpg"/>
            <p:cNvPicPr>
              <a:picLocks noChangeAspect="1"/>
            </p:cNvPicPr>
            <p:nvPr userDrawn="1"/>
          </p:nvPicPr>
          <p:blipFill>
            <a:blip r:embed="rId13" cstate="screen"/>
            <a:srcRect/>
            <a:stretch>
              <a:fillRect/>
            </a:stretch>
          </p:blipFill>
          <p:spPr>
            <a:xfrm>
              <a:off x="71406" y="5357471"/>
              <a:ext cx="1135357" cy="643345"/>
            </a:xfrm>
            <a:prstGeom prst="rect">
              <a:avLst/>
            </a:prstGeom>
          </p:spPr>
        </p:pic>
        <p:pic>
          <p:nvPicPr>
            <p:cNvPr id="23" name="Picture 22" descr="ec_8.jpg"/>
            <p:cNvPicPr>
              <a:picLocks noChangeAspect="1"/>
            </p:cNvPicPr>
            <p:nvPr userDrawn="1"/>
          </p:nvPicPr>
          <p:blipFill>
            <a:blip r:embed="rId14" cstate="screen"/>
            <a:srcRect/>
            <a:stretch>
              <a:fillRect/>
            </a:stretch>
          </p:blipFill>
          <p:spPr>
            <a:xfrm>
              <a:off x="71406" y="4642688"/>
              <a:ext cx="1135357" cy="643345"/>
            </a:xfrm>
            <a:prstGeom prst="rect">
              <a:avLst/>
            </a:prstGeom>
          </p:spPr>
        </p:pic>
        <p:pic>
          <p:nvPicPr>
            <p:cNvPr id="24" name="Picture 23" descr="ec_14.jpg"/>
            <p:cNvPicPr>
              <a:picLocks noChangeAspect="1"/>
            </p:cNvPicPr>
            <p:nvPr userDrawn="1"/>
          </p:nvPicPr>
          <p:blipFill>
            <a:blip r:embed="rId15" cstate="screen"/>
            <a:srcRect r="-461"/>
            <a:stretch>
              <a:fillRect/>
            </a:stretch>
          </p:blipFill>
          <p:spPr>
            <a:xfrm>
              <a:off x="71406" y="3928711"/>
              <a:ext cx="1134925" cy="643345"/>
            </a:xfrm>
            <a:prstGeom prst="rect">
              <a:avLst/>
            </a:prstGeom>
          </p:spPr>
        </p:pic>
        <p:pic>
          <p:nvPicPr>
            <p:cNvPr id="25" name="Picture 24" descr="casa_campo 044.jpg"/>
            <p:cNvPicPr>
              <a:picLocks noChangeAspect="1"/>
            </p:cNvPicPr>
            <p:nvPr userDrawn="1"/>
          </p:nvPicPr>
          <p:blipFill>
            <a:blip r:embed="rId16" cstate="screen"/>
            <a:srcRect/>
            <a:stretch>
              <a:fillRect/>
            </a:stretch>
          </p:blipFill>
          <p:spPr>
            <a:xfrm>
              <a:off x="71406" y="3214331"/>
              <a:ext cx="1135358" cy="643345"/>
            </a:xfrm>
            <a:prstGeom prst="rect">
              <a:avLst/>
            </a:prstGeom>
          </p:spPr>
        </p:pic>
        <p:pic>
          <p:nvPicPr>
            <p:cNvPr id="26" name="Picture 2"/>
            <p:cNvPicPr>
              <a:picLocks noChangeAspect="1" noChangeArrowheads="1"/>
            </p:cNvPicPr>
            <p:nvPr userDrawn="1"/>
          </p:nvPicPr>
          <p:blipFill>
            <a:blip r:embed="rId17" cstate="screen"/>
            <a:srcRect/>
            <a:stretch>
              <a:fillRect/>
            </a:stretch>
          </p:blipFill>
          <p:spPr bwMode="auto">
            <a:xfrm>
              <a:off x="71406" y="333228"/>
              <a:ext cx="1140613" cy="6477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7" name="Picture 26" descr="AN_Talh246_2.jpg"/>
            <p:cNvPicPr>
              <a:picLocks noChangeAspect="1"/>
            </p:cNvPicPr>
            <p:nvPr userDrawn="1"/>
          </p:nvPicPr>
          <p:blipFill>
            <a:blip r:embed="rId18" cstate="screen"/>
            <a:srcRect/>
            <a:stretch>
              <a:fillRect/>
            </a:stretch>
          </p:blipFill>
          <p:spPr>
            <a:xfrm>
              <a:off x="71406" y="1047796"/>
              <a:ext cx="1143197" cy="647879"/>
            </a:xfrm>
            <a:prstGeom prst="rect">
              <a:avLst/>
            </a:prstGeom>
          </p:spPr>
        </p:pic>
        <p:pic>
          <p:nvPicPr>
            <p:cNvPr id="28" name="Picture 27" descr="AN_Talh289_2.jpg"/>
            <p:cNvPicPr>
              <a:picLocks noChangeAspect="1"/>
            </p:cNvPicPr>
            <p:nvPr userDrawn="1"/>
          </p:nvPicPr>
          <p:blipFill>
            <a:blip r:embed="rId19" cstate="screen"/>
            <a:srcRect/>
            <a:stretch>
              <a:fillRect/>
            </a:stretch>
          </p:blipFill>
          <p:spPr>
            <a:xfrm>
              <a:off x="71406" y="1765277"/>
              <a:ext cx="1138033" cy="647787"/>
            </a:xfrm>
            <a:prstGeom prst="rect">
              <a:avLst/>
            </a:prstGeom>
          </p:spPr>
        </p:pic>
      </p:grpSp>
      <p:sp>
        <p:nvSpPr>
          <p:cNvPr id="29" name="Rectangle 28"/>
          <p:cNvSpPr/>
          <p:nvPr userDrawn="1"/>
        </p:nvSpPr>
        <p:spPr>
          <a:xfrm>
            <a:off x="95208" y="2490804"/>
            <a:ext cx="1521600" cy="64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800"/>
          </a:p>
        </p:txBody>
      </p:sp>
      <p:pic>
        <p:nvPicPr>
          <p:cNvPr id="30" name="Picture 3"/>
          <p:cNvPicPr>
            <a:picLocks noChangeAspect="1" noChangeArrowheads="1"/>
          </p:cNvPicPr>
          <p:nvPr userDrawn="1"/>
        </p:nvPicPr>
        <p:blipFill>
          <a:blip r:embed="rId10" cstate="screen"/>
          <a:srcRect b="7609"/>
          <a:stretch>
            <a:fillRect/>
          </a:stretch>
        </p:blipFill>
        <p:spPr bwMode="auto">
          <a:xfrm>
            <a:off x="1874291" y="357166"/>
            <a:ext cx="10032000" cy="630306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2" name="Picture 2"/>
          <p:cNvPicPr>
            <a:picLocks noChangeAspect="1" noChangeArrowheads="1"/>
          </p:cNvPicPr>
          <p:nvPr userDrawn="1"/>
        </p:nvPicPr>
        <p:blipFill>
          <a:blip r:embed="rId20" cstate="screen"/>
          <a:srcRect/>
          <a:stretch>
            <a:fillRect/>
          </a:stretch>
        </p:blipFill>
        <p:spPr bwMode="auto">
          <a:xfrm>
            <a:off x="2285973" y="493411"/>
            <a:ext cx="3114280" cy="88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/>
          <p:nvPr userDrawn="1"/>
        </p:nvGrpSpPr>
        <p:grpSpPr>
          <a:xfrm>
            <a:off x="0" y="-24"/>
            <a:ext cx="12192000" cy="6858000"/>
            <a:chOff x="0" y="24"/>
            <a:chExt cx="9144000" cy="6858000"/>
          </a:xfrm>
        </p:grpSpPr>
        <p:sp>
          <p:nvSpPr>
            <p:cNvPr id="9" name="Rectangle 8"/>
            <p:cNvSpPr/>
            <p:nvPr userDrawn="1"/>
          </p:nvSpPr>
          <p:spPr>
            <a:xfrm>
              <a:off x="0" y="24"/>
              <a:ext cx="9144000" cy="68580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1800"/>
            </a:p>
          </p:txBody>
        </p:sp>
        <p:pic>
          <p:nvPicPr>
            <p:cNvPr id="10" name="Picture 9" descr="ec_8.jpg"/>
            <p:cNvPicPr>
              <a:picLocks noChangeAspect="1"/>
            </p:cNvPicPr>
            <p:nvPr userDrawn="1"/>
          </p:nvPicPr>
          <p:blipFill>
            <a:blip r:embed="rId2" cstate="screen"/>
            <a:srcRect/>
            <a:stretch>
              <a:fillRect/>
            </a:stretch>
          </p:blipFill>
          <p:spPr>
            <a:xfrm>
              <a:off x="71406" y="6072182"/>
              <a:ext cx="1132847" cy="643663"/>
            </a:xfrm>
            <a:prstGeom prst="rect">
              <a:avLst/>
            </a:prstGeom>
          </p:spPr>
        </p:pic>
        <p:pic>
          <p:nvPicPr>
            <p:cNvPr id="11" name="Picture 10" descr="ec_12.jpg"/>
            <p:cNvPicPr>
              <a:picLocks noChangeAspect="1"/>
            </p:cNvPicPr>
            <p:nvPr userDrawn="1"/>
          </p:nvPicPr>
          <p:blipFill>
            <a:blip r:embed="rId3" cstate="screen"/>
            <a:srcRect/>
            <a:stretch>
              <a:fillRect/>
            </a:stretch>
          </p:blipFill>
          <p:spPr>
            <a:xfrm>
              <a:off x="71406" y="5357802"/>
              <a:ext cx="1135357" cy="643345"/>
            </a:xfrm>
            <a:prstGeom prst="rect">
              <a:avLst/>
            </a:prstGeom>
          </p:spPr>
        </p:pic>
        <p:pic>
          <p:nvPicPr>
            <p:cNvPr id="12" name="Picture 11" descr="ec_8.jpg"/>
            <p:cNvPicPr>
              <a:picLocks noChangeAspect="1"/>
            </p:cNvPicPr>
            <p:nvPr userDrawn="1"/>
          </p:nvPicPr>
          <p:blipFill>
            <a:blip r:embed="rId4" cstate="screen"/>
            <a:srcRect/>
            <a:stretch>
              <a:fillRect/>
            </a:stretch>
          </p:blipFill>
          <p:spPr>
            <a:xfrm>
              <a:off x="71406" y="4643422"/>
              <a:ext cx="1135357" cy="643345"/>
            </a:xfrm>
            <a:prstGeom prst="rect">
              <a:avLst/>
            </a:prstGeom>
          </p:spPr>
        </p:pic>
        <p:pic>
          <p:nvPicPr>
            <p:cNvPr id="13" name="Picture 12" descr="ec_14.jpg"/>
            <p:cNvPicPr>
              <a:picLocks noChangeAspect="1"/>
            </p:cNvPicPr>
            <p:nvPr userDrawn="1"/>
          </p:nvPicPr>
          <p:blipFill>
            <a:blip r:embed="rId5" cstate="screen"/>
            <a:srcRect r="-461"/>
            <a:stretch>
              <a:fillRect/>
            </a:stretch>
          </p:blipFill>
          <p:spPr>
            <a:xfrm>
              <a:off x="71406" y="3214734"/>
              <a:ext cx="1134925" cy="643345"/>
            </a:xfrm>
            <a:prstGeom prst="rect">
              <a:avLst/>
            </a:prstGeom>
          </p:spPr>
        </p:pic>
        <p:pic>
          <p:nvPicPr>
            <p:cNvPr id="14" name="Picture 13" descr="casa_campo 044.jpg"/>
            <p:cNvPicPr>
              <a:picLocks noChangeAspect="1"/>
            </p:cNvPicPr>
            <p:nvPr userDrawn="1"/>
          </p:nvPicPr>
          <p:blipFill>
            <a:blip r:embed="rId6" cstate="screen"/>
            <a:srcRect/>
            <a:stretch>
              <a:fillRect/>
            </a:stretch>
          </p:blipFill>
          <p:spPr>
            <a:xfrm>
              <a:off x="71406" y="2500354"/>
              <a:ext cx="1135358" cy="643345"/>
            </a:xfrm>
            <a:prstGeom prst="rect">
              <a:avLst/>
            </a:prstGeom>
          </p:spPr>
        </p:pic>
        <p:pic>
          <p:nvPicPr>
            <p:cNvPr id="15" name="Picture 2"/>
            <p:cNvPicPr>
              <a:picLocks noChangeAspect="1" noChangeArrowheads="1"/>
            </p:cNvPicPr>
            <p:nvPr userDrawn="1"/>
          </p:nvPicPr>
          <p:blipFill>
            <a:blip r:embed="rId7" cstate="screen"/>
            <a:srcRect/>
            <a:stretch>
              <a:fillRect/>
            </a:stretch>
          </p:blipFill>
          <p:spPr bwMode="auto">
            <a:xfrm>
              <a:off x="71406" y="333228"/>
              <a:ext cx="1140613" cy="6477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6" name="Picture 15" descr="AN_Talh246_2.jpg"/>
            <p:cNvPicPr>
              <a:picLocks noChangeAspect="1"/>
            </p:cNvPicPr>
            <p:nvPr userDrawn="1"/>
          </p:nvPicPr>
          <p:blipFill>
            <a:blip r:embed="rId8" cstate="screen"/>
            <a:srcRect/>
            <a:stretch>
              <a:fillRect/>
            </a:stretch>
          </p:blipFill>
          <p:spPr>
            <a:xfrm>
              <a:off x="71406" y="1047796"/>
              <a:ext cx="1143197" cy="647879"/>
            </a:xfrm>
            <a:prstGeom prst="rect">
              <a:avLst/>
            </a:prstGeom>
          </p:spPr>
        </p:pic>
        <p:pic>
          <p:nvPicPr>
            <p:cNvPr id="17" name="Picture 16" descr="AN_Talh289_2.jpg"/>
            <p:cNvPicPr>
              <a:picLocks noChangeAspect="1"/>
            </p:cNvPicPr>
            <p:nvPr userDrawn="1"/>
          </p:nvPicPr>
          <p:blipFill>
            <a:blip r:embed="rId9" cstate="screen"/>
            <a:srcRect/>
            <a:stretch>
              <a:fillRect/>
            </a:stretch>
          </p:blipFill>
          <p:spPr>
            <a:xfrm>
              <a:off x="71406" y="1785974"/>
              <a:ext cx="1138033" cy="647787"/>
            </a:xfrm>
            <a:prstGeom prst="rect">
              <a:avLst/>
            </a:prstGeom>
          </p:spPr>
        </p:pic>
        <p:sp>
          <p:nvSpPr>
            <p:cNvPr id="18" name="Round Diagonal Corner Rectangle 17"/>
            <p:cNvSpPr/>
            <p:nvPr userDrawn="1"/>
          </p:nvSpPr>
          <p:spPr>
            <a:xfrm>
              <a:off x="1285852" y="142852"/>
              <a:ext cx="7715304" cy="6624000"/>
            </a:xfrm>
            <a:prstGeom prst="round2Diag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1800"/>
            </a:p>
          </p:txBody>
        </p:sp>
      </p:grpSp>
      <p:sp>
        <p:nvSpPr>
          <p:cNvPr id="19" name="Rectangle 18"/>
          <p:cNvSpPr/>
          <p:nvPr userDrawn="1"/>
        </p:nvSpPr>
        <p:spPr>
          <a:xfrm>
            <a:off x="95208" y="3924008"/>
            <a:ext cx="1521600" cy="64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/>
          <p:nvPr userDrawn="1"/>
        </p:nvGrpSpPr>
        <p:grpSpPr>
          <a:xfrm>
            <a:off x="0" y="-24"/>
            <a:ext cx="12192000" cy="6858000"/>
            <a:chOff x="0" y="24"/>
            <a:chExt cx="9144000" cy="6858000"/>
          </a:xfrm>
        </p:grpSpPr>
        <p:sp>
          <p:nvSpPr>
            <p:cNvPr id="9" name="Rectangle 8"/>
            <p:cNvSpPr/>
            <p:nvPr userDrawn="1"/>
          </p:nvSpPr>
          <p:spPr>
            <a:xfrm>
              <a:off x="0" y="24"/>
              <a:ext cx="9144000" cy="68580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1800"/>
            </a:p>
          </p:txBody>
        </p:sp>
        <p:pic>
          <p:nvPicPr>
            <p:cNvPr id="10" name="Picture 9" descr="ec_8.jpg"/>
            <p:cNvPicPr>
              <a:picLocks noChangeAspect="1"/>
            </p:cNvPicPr>
            <p:nvPr userDrawn="1"/>
          </p:nvPicPr>
          <p:blipFill>
            <a:blip r:embed="rId2" cstate="screen"/>
            <a:srcRect/>
            <a:stretch>
              <a:fillRect/>
            </a:stretch>
          </p:blipFill>
          <p:spPr>
            <a:xfrm>
              <a:off x="71406" y="6072182"/>
              <a:ext cx="1132847" cy="643663"/>
            </a:xfrm>
            <a:prstGeom prst="rect">
              <a:avLst/>
            </a:prstGeom>
          </p:spPr>
        </p:pic>
        <p:pic>
          <p:nvPicPr>
            <p:cNvPr id="11" name="Picture 10" descr="ec_12.jpg"/>
            <p:cNvPicPr>
              <a:picLocks noChangeAspect="1"/>
            </p:cNvPicPr>
            <p:nvPr userDrawn="1"/>
          </p:nvPicPr>
          <p:blipFill>
            <a:blip r:embed="rId3" cstate="screen"/>
            <a:srcRect/>
            <a:stretch>
              <a:fillRect/>
            </a:stretch>
          </p:blipFill>
          <p:spPr>
            <a:xfrm>
              <a:off x="71406" y="5357802"/>
              <a:ext cx="1135357" cy="643345"/>
            </a:xfrm>
            <a:prstGeom prst="rect">
              <a:avLst/>
            </a:prstGeom>
          </p:spPr>
        </p:pic>
        <p:pic>
          <p:nvPicPr>
            <p:cNvPr id="12" name="Picture 11" descr="ec_8.jpg"/>
            <p:cNvPicPr>
              <a:picLocks noChangeAspect="1"/>
            </p:cNvPicPr>
            <p:nvPr userDrawn="1"/>
          </p:nvPicPr>
          <p:blipFill>
            <a:blip r:embed="rId4" cstate="screen"/>
            <a:srcRect/>
            <a:stretch>
              <a:fillRect/>
            </a:stretch>
          </p:blipFill>
          <p:spPr>
            <a:xfrm>
              <a:off x="71406" y="3928711"/>
              <a:ext cx="1135357" cy="643345"/>
            </a:xfrm>
            <a:prstGeom prst="rect">
              <a:avLst/>
            </a:prstGeom>
          </p:spPr>
        </p:pic>
        <p:pic>
          <p:nvPicPr>
            <p:cNvPr id="13" name="Picture 12" descr="ec_14.jpg"/>
            <p:cNvPicPr>
              <a:picLocks noChangeAspect="1"/>
            </p:cNvPicPr>
            <p:nvPr userDrawn="1"/>
          </p:nvPicPr>
          <p:blipFill>
            <a:blip r:embed="rId5" cstate="screen"/>
            <a:srcRect r="-461"/>
            <a:stretch>
              <a:fillRect/>
            </a:stretch>
          </p:blipFill>
          <p:spPr>
            <a:xfrm>
              <a:off x="71406" y="3214734"/>
              <a:ext cx="1134925" cy="643345"/>
            </a:xfrm>
            <a:prstGeom prst="rect">
              <a:avLst/>
            </a:prstGeom>
          </p:spPr>
        </p:pic>
        <p:pic>
          <p:nvPicPr>
            <p:cNvPr id="14" name="Picture 13" descr="casa_campo 044.jpg"/>
            <p:cNvPicPr>
              <a:picLocks noChangeAspect="1"/>
            </p:cNvPicPr>
            <p:nvPr userDrawn="1"/>
          </p:nvPicPr>
          <p:blipFill>
            <a:blip r:embed="rId6" cstate="screen"/>
            <a:srcRect/>
            <a:stretch>
              <a:fillRect/>
            </a:stretch>
          </p:blipFill>
          <p:spPr>
            <a:xfrm>
              <a:off x="71406" y="2500354"/>
              <a:ext cx="1135358" cy="643345"/>
            </a:xfrm>
            <a:prstGeom prst="rect">
              <a:avLst/>
            </a:prstGeom>
          </p:spPr>
        </p:pic>
        <p:pic>
          <p:nvPicPr>
            <p:cNvPr id="15" name="Picture 2"/>
            <p:cNvPicPr>
              <a:picLocks noChangeAspect="1" noChangeArrowheads="1"/>
            </p:cNvPicPr>
            <p:nvPr userDrawn="1"/>
          </p:nvPicPr>
          <p:blipFill>
            <a:blip r:embed="rId7" cstate="screen"/>
            <a:srcRect/>
            <a:stretch>
              <a:fillRect/>
            </a:stretch>
          </p:blipFill>
          <p:spPr bwMode="auto">
            <a:xfrm>
              <a:off x="71406" y="333228"/>
              <a:ext cx="1140613" cy="6477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6" name="Picture 15" descr="AN_Talh246_2.jpg"/>
            <p:cNvPicPr>
              <a:picLocks noChangeAspect="1"/>
            </p:cNvPicPr>
            <p:nvPr userDrawn="1"/>
          </p:nvPicPr>
          <p:blipFill>
            <a:blip r:embed="rId8" cstate="screen"/>
            <a:srcRect/>
            <a:stretch>
              <a:fillRect/>
            </a:stretch>
          </p:blipFill>
          <p:spPr>
            <a:xfrm>
              <a:off x="71406" y="1047796"/>
              <a:ext cx="1143197" cy="647879"/>
            </a:xfrm>
            <a:prstGeom prst="rect">
              <a:avLst/>
            </a:prstGeom>
          </p:spPr>
        </p:pic>
        <p:pic>
          <p:nvPicPr>
            <p:cNvPr id="17" name="Picture 16" descr="AN_Talh289_2.jpg"/>
            <p:cNvPicPr>
              <a:picLocks noChangeAspect="1"/>
            </p:cNvPicPr>
            <p:nvPr userDrawn="1"/>
          </p:nvPicPr>
          <p:blipFill>
            <a:blip r:embed="rId9" cstate="screen"/>
            <a:srcRect/>
            <a:stretch>
              <a:fillRect/>
            </a:stretch>
          </p:blipFill>
          <p:spPr>
            <a:xfrm>
              <a:off x="71406" y="1785974"/>
              <a:ext cx="1138033" cy="647787"/>
            </a:xfrm>
            <a:prstGeom prst="rect">
              <a:avLst/>
            </a:prstGeom>
          </p:spPr>
        </p:pic>
        <p:sp>
          <p:nvSpPr>
            <p:cNvPr id="18" name="Round Diagonal Corner Rectangle 17"/>
            <p:cNvSpPr/>
            <p:nvPr userDrawn="1"/>
          </p:nvSpPr>
          <p:spPr>
            <a:xfrm>
              <a:off x="1285852" y="142852"/>
              <a:ext cx="7715304" cy="6624000"/>
            </a:xfrm>
            <a:prstGeom prst="round2Diag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1800"/>
            </a:p>
          </p:txBody>
        </p:sp>
      </p:grpSp>
      <p:sp>
        <p:nvSpPr>
          <p:cNvPr id="19" name="Rectangle 18"/>
          <p:cNvSpPr/>
          <p:nvPr userDrawn="1"/>
        </p:nvSpPr>
        <p:spPr>
          <a:xfrm>
            <a:off x="95208" y="4638388"/>
            <a:ext cx="1521600" cy="64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80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/>
          <p:nvPr userDrawn="1"/>
        </p:nvGrpSpPr>
        <p:grpSpPr>
          <a:xfrm>
            <a:off x="0" y="-24"/>
            <a:ext cx="12192000" cy="6858000"/>
            <a:chOff x="0" y="24"/>
            <a:chExt cx="9144000" cy="6858000"/>
          </a:xfrm>
        </p:grpSpPr>
        <p:sp>
          <p:nvSpPr>
            <p:cNvPr id="9" name="Rectangle 8"/>
            <p:cNvSpPr/>
            <p:nvPr userDrawn="1"/>
          </p:nvSpPr>
          <p:spPr>
            <a:xfrm>
              <a:off x="0" y="24"/>
              <a:ext cx="9144000" cy="68580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1800"/>
            </a:p>
          </p:txBody>
        </p:sp>
        <p:pic>
          <p:nvPicPr>
            <p:cNvPr id="10" name="Picture 9" descr="ec_8.jpg"/>
            <p:cNvPicPr>
              <a:picLocks noChangeAspect="1"/>
            </p:cNvPicPr>
            <p:nvPr userDrawn="1"/>
          </p:nvPicPr>
          <p:blipFill>
            <a:blip r:embed="rId2" cstate="screen"/>
            <a:srcRect/>
            <a:stretch>
              <a:fillRect/>
            </a:stretch>
          </p:blipFill>
          <p:spPr>
            <a:xfrm>
              <a:off x="71406" y="6072182"/>
              <a:ext cx="1132847" cy="643663"/>
            </a:xfrm>
            <a:prstGeom prst="rect">
              <a:avLst/>
            </a:prstGeom>
          </p:spPr>
        </p:pic>
        <p:pic>
          <p:nvPicPr>
            <p:cNvPr id="11" name="Picture 10" descr="ec_12.jpg"/>
            <p:cNvPicPr>
              <a:picLocks noChangeAspect="1"/>
            </p:cNvPicPr>
            <p:nvPr userDrawn="1"/>
          </p:nvPicPr>
          <p:blipFill>
            <a:blip r:embed="rId3" cstate="screen"/>
            <a:srcRect/>
            <a:stretch>
              <a:fillRect/>
            </a:stretch>
          </p:blipFill>
          <p:spPr>
            <a:xfrm>
              <a:off x="71406" y="5357802"/>
              <a:ext cx="1135357" cy="643345"/>
            </a:xfrm>
            <a:prstGeom prst="rect">
              <a:avLst/>
            </a:prstGeom>
          </p:spPr>
        </p:pic>
        <p:pic>
          <p:nvPicPr>
            <p:cNvPr id="12" name="Picture 11" descr="ec_8.jpg"/>
            <p:cNvPicPr>
              <a:picLocks noChangeAspect="1"/>
            </p:cNvPicPr>
            <p:nvPr userDrawn="1"/>
          </p:nvPicPr>
          <p:blipFill>
            <a:blip r:embed="rId4" cstate="screen"/>
            <a:srcRect/>
            <a:stretch>
              <a:fillRect/>
            </a:stretch>
          </p:blipFill>
          <p:spPr>
            <a:xfrm>
              <a:off x="71406" y="3928711"/>
              <a:ext cx="1135357" cy="643345"/>
            </a:xfrm>
            <a:prstGeom prst="rect">
              <a:avLst/>
            </a:prstGeom>
          </p:spPr>
        </p:pic>
        <p:pic>
          <p:nvPicPr>
            <p:cNvPr id="13" name="Picture 12" descr="ec_14.jpg"/>
            <p:cNvPicPr>
              <a:picLocks noChangeAspect="1"/>
            </p:cNvPicPr>
            <p:nvPr userDrawn="1"/>
          </p:nvPicPr>
          <p:blipFill>
            <a:blip r:embed="rId5" cstate="screen"/>
            <a:srcRect r="-461"/>
            <a:stretch>
              <a:fillRect/>
            </a:stretch>
          </p:blipFill>
          <p:spPr>
            <a:xfrm>
              <a:off x="71406" y="3214734"/>
              <a:ext cx="1134925" cy="643345"/>
            </a:xfrm>
            <a:prstGeom prst="rect">
              <a:avLst/>
            </a:prstGeom>
          </p:spPr>
        </p:pic>
        <p:pic>
          <p:nvPicPr>
            <p:cNvPr id="14" name="Picture 13" descr="casa_campo 044.jpg"/>
            <p:cNvPicPr>
              <a:picLocks noChangeAspect="1"/>
            </p:cNvPicPr>
            <p:nvPr userDrawn="1"/>
          </p:nvPicPr>
          <p:blipFill>
            <a:blip r:embed="rId6" cstate="screen"/>
            <a:srcRect/>
            <a:stretch>
              <a:fillRect/>
            </a:stretch>
          </p:blipFill>
          <p:spPr>
            <a:xfrm>
              <a:off x="71406" y="2500354"/>
              <a:ext cx="1135358" cy="643345"/>
            </a:xfrm>
            <a:prstGeom prst="rect">
              <a:avLst/>
            </a:prstGeom>
          </p:spPr>
        </p:pic>
        <p:pic>
          <p:nvPicPr>
            <p:cNvPr id="15" name="Picture 2"/>
            <p:cNvPicPr>
              <a:picLocks noChangeAspect="1" noChangeArrowheads="1"/>
            </p:cNvPicPr>
            <p:nvPr userDrawn="1"/>
          </p:nvPicPr>
          <p:blipFill>
            <a:blip r:embed="rId7" cstate="screen"/>
            <a:srcRect/>
            <a:stretch>
              <a:fillRect/>
            </a:stretch>
          </p:blipFill>
          <p:spPr bwMode="auto">
            <a:xfrm>
              <a:off x="71406" y="333228"/>
              <a:ext cx="1140613" cy="6477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6" name="Picture 15" descr="AN_Talh246_2.jpg"/>
            <p:cNvPicPr>
              <a:picLocks noChangeAspect="1"/>
            </p:cNvPicPr>
            <p:nvPr userDrawn="1"/>
          </p:nvPicPr>
          <p:blipFill>
            <a:blip r:embed="rId8" cstate="screen"/>
            <a:srcRect/>
            <a:stretch>
              <a:fillRect/>
            </a:stretch>
          </p:blipFill>
          <p:spPr>
            <a:xfrm>
              <a:off x="71406" y="1047796"/>
              <a:ext cx="1143197" cy="647879"/>
            </a:xfrm>
            <a:prstGeom prst="rect">
              <a:avLst/>
            </a:prstGeom>
          </p:spPr>
        </p:pic>
        <p:pic>
          <p:nvPicPr>
            <p:cNvPr id="17" name="Picture 16" descr="AN_Talh289_2.jpg"/>
            <p:cNvPicPr>
              <a:picLocks noChangeAspect="1"/>
            </p:cNvPicPr>
            <p:nvPr userDrawn="1"/>
          </p:nvPicPr>
          <p:blipFill>
            <a:blip r:embed="rId9" cstate="screen"/>
            <a:srcRect/>
            <a:stretch>
              <a:fillRect/>
            </a:stretch>
          </p:blipFill>
          <p:spPr>
            <a:xfrm>
              <a:off x="71406" y="1785974"/>
              <a:ext cx="1138033" cy="647787"/>
            </a:xfrm>
            <a:prstGeom prst="rect">
              <a:avLst/>
            </a:prstGeom>
          </p:spPr>
        </p:pic>
        <p:sp>
          <p:nvSpPr>
            <p:cNvPr id="18" name="Round Diagonal Corner Rectangle 17"/>
            <p:cNvSpPr/>
            <p:nvPr userDrawn="1"/>
          </p:nvSpPr>
          <p:spPr>
            <a:xfrm>
              <a:off x="1285852" y="142852"/>
              <a:ext cx="7715304" cy="6624000"/>
            </a:xfrm>
            <a:prstGeom prst="round2Diag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1800"/>
            </a:p>
          </p:txBody>
        </p:sp>
      </p:grpSp>
      <p:sp>
        <p:nvSpPr>
          <p:cNvPr id="19" name="Rectangle 18"/>
          <p:cNvSpPr/>
          <p:nvPr userDrawn="1"/>
        </p:nvSpPr>
        <p:spPr>
          <a:xfrm>
            <a:off x="95208" y="4638388"/>
            <a:ext cx="1521600" cy="64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80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/>
          <p:nvPr userDrawn="1"/>
        </p:nvGrpSpPr>
        <p:grpSpPr>
          <a:xfrm>
            <a:off x="0" y="-24"/>
            <a:ext cx="12192000" cy="6858000"/>
            <a:chOff x="0" y="24"/>
            <a:chExt cx="9144000" cy="6858000"/>
          </a:xfrm>
        </p:grpSpPr>
        <p:sp>
          <p:nvSpPr>
            <p:cNvPr id="9" name="Rectangle 8"/>
            <p:cNvSpPr/>
            <p:nvPr userDrawn="1"/>
          </p:nvSpPr>
          <p:spPr>
            <a:xfrm>
              <a:off x="0" y="24"/>
              <a:ext cx="9144000" cy="68580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1800"/>
            </a:p>
          </p:txBody>
        </p:sp>
        <p:pic>
          <p:nvPicPr>
            <p:cNvPr id="10" name="Picture 9" descr="ec_8.jpg"/>
            <p:cNvPicPr>
              <a:picLocks noChangeAspect="1"/>
            </p:cNvPicPr>
            <p:nvPr userDrawn="1"/>
          </p:nvPicPr>
          <p:blipFill>
            <a:blip r:embed="rId2" cstate="screen"/>
            <a:srcRect/>
            <a:stretch>
              <a:fillRect/>
            </a:stretch>
          </p:blipFill>
          <p:spPr>
            <a:xfrm>
              <a:off x="71406" y="6072182"/>
              <a:ext cx="1132847" cy="643663"/>
            </a:xfrm>
            <a:prstGeom prst="rect">
              <a:avLst/>
            </a:prstGeom>
          </p:spPr>
        </p:pic>
        <p:pic>
          <p:nvPicPr>
            <p:cNvPr id="11" name="Picture 10" descr="ec_12.jpg"/>
            <p:cNvPicPr>
              <a:picLocks noChangeAspect="1"/>
            </p:cNvPicPr>
            <p:nvPr userDrawn="1"/>
          </p:nvPicPr>
          <p:blipFill>
            <a:blip r:embed="rId3" cstate="screen"/>
            <a:srcRect/>
            <a:stretch>
              <a:fillRect/>
            </a:stretch>
          </p:blipFill>
          <p:spPr>
            <a:xfrm>
              <a:off x="71406" y="5357802"/>
              <a:ext cx="1135357" cy="643345"/>
            </a:xfrm>
            <a:prstGeom prst="rect">
              <a:avLst/>
            </a:prstGeom>
          </p:spPr>
        </p:pic>
        <p:pic>
          <p:nvPicPr>
            <p:cNvPr id="12" name="Picture 11" descr="ec_8.jpg"/>
            <p:cNvPicPr>
              <a:picLocks noChangeAspect="1"/>
            </p:cNvPicPr>
            <p:nvPr userDrawn="1"/>
          </p:nvPicPr>
          <p:blipFill>
            <a:blip r:embed="rId4" cstate="screen"/>
            <a:srcRect/>
            <a:stretch>
              <a:fillRect/>
            </a:stretch>
          </p:blipFill>
          <p:spPr>
            <a:xfrm>
              <a:off x="71406" y="3928711"/>
              <a:ext cx="1135357" cy="643345"/>
            </a:xfrm>
            <a:prstGeom prst="rect">
              <a:avLst/>
            </a:prstGeom>
          </p:spPr>
        </p:pic>
        <p:pic>
          <p:nvPicPr>
            <p:cNvPr id="13" name="Picture 12" descr="ec_14.jpg"/>
            <p:cNvPicPr>
              <a:picLocks noChangeAspect="1"/>
            </p:cNvPicPr>
            <p:nvPr userDrawn="1"/>
          </p:nvPicPr>
          <p:blipFill>
            <a:blip r:embed="rId5" cstate="screen"/>
            <a:srcRect r="-461"/>
            <a:stretch>
              <a:fillRect/>
            </a:stretch>
          </p:blipFill>
          <p:spPr>
            <a:xfrm>
              <a:off x="71406" y="3214734"/>
              <a:ext cx="1134925" cy="643345"/>
            </a:xfrm>
            <a:prstGeom prst="rect">
              <a:avLst/>
            </a:prstGeom>
          </p:spPr>
        </p:pic>
        <p:pic>
          <p:nvPicPr>
            <p:cNvPr id="14" name="Picture 13" descr="casa_campo 044.jpg"/>
            <p:cNvPicPr>
              <a:picLocks noChangeAspect="1"/>
            </p:cNvPicPr>
            <p:nvPr userDrawn="1"/>
          </p:nvPicPr>
          <p:blipFill>
            <a:blip r:embed="rId6" cstate="screen"/>
            <a:srcRect/>
            <a:stretch>
              <a:fillRect/>
            </a:stretch>
          </p:blipFill>
          <p:spPr>
            <a:xfrm>
              <a:off x="71406" y="2500354"/>
              <a:ext cx="1135358" cy="643345"/>
            </a:xfrm>
            <a:prstGeom prst="rect">
              <a:avLst/>
            </a:prstGeom>
          </p:spPr>
        </p:pic>
        <p:pic>
          <p:nvPicPr>
            <p:cNvPr id="15" name="Picture 2"/>
            <p:cNvPicPr>
              <a:picLocks noChangeAspect="1" noChangeArrowheads="1"/>
            </p:cNvPicPr>
            <p:nvPr userDrawn="1"/>
          </p:nvPicPr>
          <p:blipFill>
            <a:blip r:embed="rId7" cstate="screen"/>
            <a:srcRect/>
            <a:stretch>
              <a:fillRect/>
            </a:stretch>
          </p:blipFill>
          <p:spPr bwMode="auto">
            <a:xfrm>
              <a:off x="71406" y="333228"/>
              <a:ext cx="1140613" cy="6477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6" name="Picture 15" descr="AN_Talh246_2.jpg"/>
            <p:cNvPicPr>
              <a:picLocks noChangeAspect="1"/>
            </p:cNvPicPr>
            <p:nvPr userDrawn="1"/>
          </p:nvPicPr>
          <p:blipFill>
            <a:blip r:embed="rId8" cstate="screen"/>
            <a:srcRect/>
            <a:stretch>
              <a:fillRect/>
            </a:stretch>
          </p:blipFill>
          <p:spPr>
            <a:xfrm>
              <a:off x="71406" y="1047796"/>
              <a:ext cx="1143197" cy="647879"/>
            </a:xfrm>
            <a:prstGeom prst="rect">
              <a:avLst/>
            </a:prstGeom>
          </p:spPr>
        </p:pic>
        <p:pic>
          <p:nvPicPr>
            <p:cNvPr id="17" name="Picture 16" descr="AN_Talh289_2.jpg"/>
            <p:cNvPicPr>
              <a:picLocks noChangeAspect="1"/>
            </p:cNvPicPr>
            <p:nvPr userDrawn="1"/>
          </p:nvPicPr>
          <p:blipFill>
            <a:blip r:embed="rId9" cstate="screen"/>
            <a:srcRect/>
            <a:stretch>
              <a:fillRect/>
            </a:stretch>
          </p:blipFill>
          <p:spPr>
            <a:xfrm>
              <a:off x="71406" y="1785974"/>
              <a:ext cx="1138033" cy="647787"/>
            </a:xfrm>
            <a:prstGeom prst="rect">
              <a:avLst/>
            </a:prstGeom>
          </p:spPr>
        </p:pic>
        <p:sp>
          <p:nvSpPr>
            <p:cNvPr id="18" name="Round Diagonal Corner Rectangle 17"/>
            <p:cNvSpPr/>
            <p:nvPr userDrawn="1"/>
          </p:nvSpPr>
          <p:spPr>
            <a:xfrm>
              <a:off x="1285852" y="142852"/>
              <a:ext cx="7715304" cy="6624000"/>
            </a:xfrm>
            <a:prstGeom prst="round2Diag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1800"/>
            </a:p>
          </p:txBody>
        </p:sp>
      </p:grpSp>
      <p:sp>
        <p:nvSpPr>
          <p:cNvPr id="19" name="Rectangle 18"/>
          <p:cNvSpPr/>
          <p:nvPr userDrawn="1"/>
        </p:nvSpPr>
        <p:spPr>
          <a:xfrm>
            <a:off x="95208" y="4638388"/>
            <a:ext cx="1521600" cy="64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80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24"/>
            <a:ext cx="12192000" cy="6858000"/>
          </a:xfrm>
          <a:prstGeom prst="rect">
            <a:avLst/>
          </a:prstGeom>
          <a:solidFill>
            <a:srgbClr val="0066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800"/>
          </a:p>
        </p:txBody>
      </p:sp>
      <p:sp>
        <p:nvSpPr>
          <p:cNvPr id="8" name="Round Diagonal Corner Rectangle 7"/>
          <p:cNvSpPr/>
          <p:nvPr userDrawn="1"/>
        </p:nvSpPr>
        <p:spPr>
          <a:xfrm>
            <a:off x="190459" y="139859"/>
            <a:ext cx="11811083" cy="6572296"/>
          </a:xfrm>
          <a:prstGeom prst="round2Diag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24"/>
            <a:ext cx="12192000" cy="6858000"/>
          </a:xfrm>
          <a:prstGeom prst="rect">
            <a:avLst/>
          </a:prstGeom>
          <a:solidFill>
            <a:srgbClr val="0066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800"/>
          </a:p>
        </p:txBody>
      </p:sp>
      <p:sp>
        <p:nvSpPr>
          <p:cNvPr id="8" name="Round Diagonal Corner Rectangle 7"/>
          <p:cNvSpPr/>
          <p:nvPr userDrawn="1"/>
        </p:nvSpPr>
        <p:spPr>
          <a:xfrm>
            <a:off x="190459" y="139859"/>
            <a:ext cx="11811083" cy="6572296"/>
          </a:xfrm>
          <a:prstGeom prst="round2Diag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0" y="24"/>
            <a:ext cx="12192000" cy="6858000"/>
            <a:chOff x="0" y="24"/>
            <a:chExt cx="9144000" cy="6858000"/>
          </a:xfrm>
        </p:grpSpPr>
        <p:sp>
          <p:nvSpPr>
            <p:cNvPr id="8" name="Rectangle 7"/>
            <p:cNvSpPr/>
            <p:nvPr userDrawn="1"/>
          </p:nvSpPr>
          <p:spPr>
            <a:xfrm>
              <a:off x="0" y="24"/>
              <a:ext cx="9144000" cy="68580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1800"/>
            </a:p>
          </p:txBody>
        </p:sp>
        <p:pic>
          <p:nvPicPr>
            <p:cNvPr id="9" name="Picture 8" descr="ec_8.jpg"/>
            <p:cNvPicPr>
              <a:picLocks noChangeAspect="1"/>
            </p:cNvPicPr>
            <p:nvPr userDrawn="1"/>
          </p:nvPicPr>
          <p:blipFill>
            <a:blip r:embed="rId2" cstate="screen"/>
            <a:srcRect/>
            <a:stretch>
              <a:fillRect/>
            </a:stretch>
          </p:blipFill>
          <p:spPr>
            <a:xfrm>
              <a:off x="71406" y="6072182"/>
              <a:ext cx="1132847" cy="643663"/>
            </a:xfrm>
            <a:prstGeom prst="rect">
              <a:avLst/>
            </a:prstGeom>
          </p:spPr>
        </p:pic>
        <p:pic>
          <p:nvPicPr>
            <p:cNvPr id="10" name="Picture 9" descr="ec_12.jpg"/>
            <p:cNvPicPr>
              <a:picLocks noChangeAspect="1"/>
            </p:cNvPicPr>
            <p:nvPr userDrawn="1"/>
          </p:nvPicPr>
          <p:blipFill>
            <a:blip r:embed="rId3" cstate="screen"/>
            <a:srcRect/>
            <a:stretch>
              <a:fillRect/>
            </a:stretch>
          </p:blipFill>
          <p:spPr>
            <a:xfrm>
              <a:off x="71406" y="5357802"/>
              <a:ext cx="1135357" cy="643345"/>
            </a:xfrm>
            <a:prstGeom prst="rect">
              <a:avLst/>
            </a:prstGeom>
          </p:spPr>
        </p:pic>
        <p:pic>
          <p:nvPicPr>
            <p:cNvPr id="11" name="Picture 10" descr="ec_8.jpg"/>
            <p:cNvPicPr>
              <a:picLocks noChangeAspect="1"/>
            </p:cNvPicPr>
            <p:nvPr userDrawn="1"/>
          </p:nvPicPr>
          <p:blipFill>
            <a:blip r:embed="rId4" cstate="screen"/>
            <a:srcRect/>
            <a:stretch>
              <a:fillRect/>
            </a:stretch>
          </p:blipFill>
          <p:spPr>
            <a:xfrm>
              <a:off x="71406" y="4643422"/>
              <a:ext cx="1135357" cy="643345"/>
            </a:xfrm>
            <a:prstGeom prst="rect">
              <a:avLst/>
            </a:prstGeom>
          </p:spPr>
        </p:pic>
        <p:pic>
          <p:nvPicPr>
            <p:cNvPr id="12" name="Picture 11" descr="ec_14.jpg"/>
            <p:cNvPicPr>
              <a:picLocks noChangeAspect="1"/>
            </p:cNvPicPr>
            <p:nvPr userDrawn="1"/>
          </p:nvPicPr>
          <p:blipFill>
            <a:blip r:embed="rId5" cstate="screen"/>
            <a:srcRect r="-461"/>
            <a:stretch>
              <a:fillRect/>
            </a:stretch>
          </p:blipFill>
          <p:spPr>
            <a:xfrm>
              <a:off x="71406" y="3929042"/>
              <a:ext cx="1134925" cy="643345"/>
            </a:xfrm>
            <a:prstGeom prst="rect">
              <a:avLst/>
            </a:prstGeom>
          </p:spPr>
        </p:pic>
        <p:pic>
          <p:nvPicPr>
            <p:cNvPr id="13" name="Picture 12" descr="casa_campo 044.jpg"/>
            <p:cNvPicPr>
              <a:picLocks noChangeAspect="1"/>
            </p:cNvPicPr>
            <p:nvPr userDrawn="1"/>
          </p:nvPicPr>
          <p:blipFill>
            <a:blip r:embed="rId6" cstate="screen"/>
            <a:srcRect/>
            <a:stretch>
              <a:fillRect/>
            </a:stretch>
          </p:blipFill>
          <p:spPr>
            <a:xfrm>
              <a:off x="71406" y="3214686"/>
              <a:ext cx="1135358" cy="643345"/>
            </a:xfrm>
            <a:prstGeom prst="rect">
              <a:avLst/>
            </a:prstGeom>
          </p:spPr>
        </p:pic>
        <p:pic>
          <p:nvPicPr>
            <p:cNvPr id="14" name="Picture 2"/>
            <p:cNvPicPr>
              <a:picLocks noChangeAspect="1" noChangeArrowheads="1"/>
            </p:cNvPicPr>
            <p:nvPr userDrawn="1"/>
          </p:nvPicPr>
          <p:blipFill>
            <a:blip r:embed="rId7" cstate="screen"/>
            <a:srcRect/>
            <a:stretch>
              <a:fillRect/>
            </a:stretch>
          </p:blipFill>
          <p:spPr bwMode="auto">
            <a:xfrm>
              <a:off x="71406" y="1066701"/>
              <a:ext cx="1140613" cy="6477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5" name="Picture 14" descr="AN_Talh246_2.jpg"/>
            <p:cNvPicPr>
              <a:picLocks noChangeAspect="1"/>
            </p:cNvPicPr>
            <p:nvPr userDrawn="1"/>
          </p:nvPicPr>
          <p:blipFill>
            <a:blip r:embed="rId8" cstate="screen"/>
            <a:srcRect/>
            <a:stretch>
              <a:fillRect/>
            </a:stretch>
          </p:blipFill>
          <p:spPr>
            <a:xfrm>
              <a:off x="71406" y="1785902"/>
              <a:ext cx="1143197" cy="647879"/>
            </a:xfrm>
            <a:prstGeom prst="rect">
              <a:avLst/>
            </a:prstGeom>
          </p:spPr>
        </p:pic>
        <p:pic>
          <p:nvPicPr>
            <p:cNvPr id="16" name="Picture 15" descr="AN_Talh289_2.jpg"/>
            <p:cNvPicPr>
              <a:picLocks noChangeAspect="1"/>
            </p:cNvPicPr>
            <p:nvPr userDrawn="1"/>
          </p:nvPicPr>
          <p:blipFill>
            <a:blip r:embed="rId9" cstate="screen"/>
            <a:srcRect/>
            <a:stretch>
              <a:fillRect/>
            </a:stretch>
          </p:blipFill>
          <p:spPr>
            <a:xfrm>
              <a:off x="71406" y="2500282"/>
              <a:ext cx="1138033" cy="647787"/>
            </a:xfrm>
            <a:prstGeom prst="rect">
              <a:avLst/>
            </a:prstGeom>
          </p:spPr>
        </p:pic>
        <p:sp>
          <p:nvSpPr>
            <p:cNvPr id="18" name="Round Diagonal Corner Rectangle 17"/>
            <p:cNvSpPr/>
            <p:nvPr userDrawn="1"/>
          </p:nvSpPr>
          <p:spPr>
            <a:xfrm>
              <a:off x="1285852" y="142852"/>
              <a:ext cx="7715304" cy="6624000"/>
            </a:xfrm>
            <a:prstGeom prst="round2Diag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1800"/>
            </a:p>
          </p:txBody>
        </p:sp>
      </p:grpSp>
      <p:sp>
        <p:nvSpPr>
          <p:cNvPr id="22" name="Rectangle 21"/>
          <p:cNvSpPr/>
          <p:nvPr userDrawn="1"/>
        </p:nvSpPr>
        <p:spPr>
          <a:xfrm>
            <a:off x="95208" y="333040"/>
            <a:ext cx="1521600" cy="64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>
          <a:xfrm>
            <a:off x="0" y="24"/>
            <a:ext cx="12192000" cy="6858000"/>
            <a:chOff x="0" y="24"/>
            <a:chExt cx="9144000" cy="6858000"/>
          </a:xfrm>
        </p:grpSpPr>
        <p:sp>
          <p:nvSpPr>
            <p:cNvPr id="9" name="Rectangle 8"/>
            <p:cNvSpPr/>
            <p:nvPr userDrawn="1"/>
          </p:nvSpPr>
          <p:spPr>
            <a:xfrm>
              <a:off x="0" y="24"/>
              <a:ext cx="9144000" cy="68580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1800"/>
            </a:p>
          </p:txBody>
        </p:sp>
        <p:pic>
          <p:nvPicPr>
            <p:cNvPr id="10" name="Picture 9" descr="ec_8.jpg"/>
            <p:cNvPicPr>
              <a:picLocks noChangeAspect="1"/>
            </p:cNvPicPr>
            <p:nvPr userDrawn="1"/>
          </p:nvPicPr>
          <p:blipFill>
            <a:blip r:embed="rId2" cstate="screen"/>
            <a:srcRect/>
            <a:stretch>
              <a:fillRect/>
            </a:stretch>
          </p:blipFill>
          <p:spPr>
            <a:xfrm>
              <a:off x="71406" y="6072182"/>
              <a:ext cx="1132847" cy="643663"/>
            </a:xfrm>
            <a:prstGeom prst="rect">
              <a:avLst/>
            </a:prstGeom>
          </p:spPr>
        </p:pic>
        <p:pic>
          <p:nvPicPr>
            <p:cNvPr id="11" name="Picture 10" descr="ec_12.jpg"/>
            <p:cNvPicPr>
              <a:picLocks noChangeAspect="1"/>
            </p:cNvPicPr>
            <p:nvPr userDrawn="1"/>
          </p:nvPicPr>
          <p:blipFill>
            <a:blip r:embed="rId3" cstate="screen"/>
            <a:srcRect/>
            <a:stretch>
              <a:fillRect/>
            </a:stretch>
          </p:blipFill>
          <p:spPr>
            <a:xfrm>
              <a:off x="71406" y="5357802"/>
              <a:ext cx="1135357" cy="643345"/>
            </a:xfrm>
            <a:prstGeom prst="rect">
              <a:avLst/>
            </a:prstGeom>
          </p:spPr>
        </p:pic>
        <p:pic>
          <p:nvPicPr>
            <p:cNvPr id="12" name="Picture 11" descr="ec_8.jpg"/>
            <p:cNvPicPr>
              <a:picLocks noChangeAspect="1"/>
            </p:cNvPicPr>
            <p:nvPr userDrawn="1"/>
          </p:nvPicPr>
          <p:blipFill>
            <a:blip r:embed="rId4" cstate="screen"/>
            <a:srcRect/>
            <a:stretch>
              <a:fillRect/>
            </a:stretch>
          </p:blipFill>
          <p:spPr>
            <a:xfrm>
              <a:off x="71406" y="4643422"/>
              <a:ext cx="1135357" cy="643345"/>
            </a:xfrm>
            <a:prstGeom prst="rect">
              <a:avLst/>
            </a:prstGeom>
          </p:spPr>
        </p:pic>
        <p:pic>
          <p:nvPicPr>
            <p:cNvPr id="13" name="Picture 12" descr="ec_14.jpg"/>
            <p:cNvPicPr>
              <a:picLocks noChangeAspect="1"/>
            </p:cNvPicPr>
            <p:nvPr userDrawn="1"/>
          </p:nvPicPr>
          <p:blipFill>
            <a:blip r:embed="rId5" cstate="screen"/>
            <a:srcRect r="-461"/>
            <a:stretch>
              <a:fillRect/>
            </a:stretch>
          </p:blipFill>
          <p:spPr>
            <a:xfrm>
              <a:off x="71406" y="3929042"/>
              <a:ext cx="1134925" cy="643345"/>
            </a:xfrm>
            <a:prstGeom prst="rect">
              <a:avLst/>
            </a:prstGeom>
          </p:spPr>
        </p:pic>
        <p:pic>
          <p:nvPicPr>
            <p:cNvPr id="14" name="Picture 13" descr="casa_campo 044.jpg"/>
            <p:cNvPicPr>
              <a:picLocks noChangeAspect="1"/>
            </p:cNvPicPr>
            <p:nvPr userDrawn="1"/>
          </p:nvPicPr>
          <p:blipFill>
            <a:blip r:embed="rId6" cstate="screen"/>
            <a:srcRect/>
            <a:stretch>
              <a:fillRect/>
            </a:stretch>
          </p:blipFill>
          <p:spPr>
            <a:xfrm>
              <a:off x="71406" y="3214686"/>
              <a:ext cx="1135358" cy="643345"/>
            </a:xfrm>
            <a:prstGeom prst="rect">
              <a:avLst/>
            </a:prstGeom>
          </p:spPr>
        </p:pic>
        <p:pic>
          <p:nvPicPr>
            <p:cNvPr id="15" name="Picture 2"/>
            <p:cNvPicPr>
              <a:picLocks noChangeAspect="1" noChangeArrowheads="1"/>
            </p:cNvPicPr>
            <p:nvPr userDrawn="1"/>
          </p:nvPicPr>
          <p:blipFill>
            <a:blip r:embed="rId7" cstate="screen"/>
            <a:srcRect/>
            <a:stretch>
              <a:fillRect/>
            </a:stretch>
          </p:blipFill>
          <p:spPr bwMode="auto">
            <a:xfrm>
              <a:off x="71406" y="333228"/>
              <a:ext cx="1140613" cy="6477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6" name="Picture 15" descr="AN_Talh246_2.jpg"/>
            <p:cNvPicPr>
              <a:picLocks noChangeAspect="1"/>
            </p:cNvPicPr>
            <p:nvPr userDrawn="1"/>
          </p:nvPicPr>
          <p:blipFill>
            <a:blip r:embed="rId8" cstate="screen"/>
            <a:srcRect/>
            <a:stretch>
              <a:fillRect/>
            </a:stretch>
          </p:blipFill>
          <p:spPr>
            <a:xfrm>
              <a:off x="71406" y="1785902"/>
              <a:ext cx="1143197" cy="647879"/>
            </a:xfrm>
            <a:prstGeom prst="rect">
              <a:avLst/>
            </a:prstGeom>
          </p:spPr>
        </p:pic>
        <p:pic>
          <p:nvPicPr>
            <p:cNvPr id="17" name="Picture 16" descr="AN_Talh289_2.jpg"/>
            <p:cNvPicPr>
              <a:picLocks noChangeAspect="1"/>
            </p:cNvPicPr>
            <p:nvPr userDrawn="1"/>
          </p:nvPicPr>
          <p:blipFill>
            <a:blip r:embed="rId9" cstate="screen"/>
            <a:srcRect/>
            <a:stretch>
              <a:fillRect/>
            </a:stretch>
          </p:blipFill>
          <p:spPr>
            <a:xfrm>
              <a:off x="71406" y="2500282"/>
              <a:ext cx="1138033" cy="647787"/>
            </a:xfrm>
            <a:prstGeom prst="rect">
              <a:avLst/>
            </a:prstGeom>
          </p:spPr>
        </p:pic>
        <p:sp>
          <p:nvSpPr>
            <p:cNvPr id="18" name="Round Diagonal Corner Rectangle 17"/>
            <p:cNvSpPr/>
            <p:nvPr userDrawn="1"/>
          </p:nvSpPr>
          <p:spPr>
            <a:xfrm>
              <a:off x="1285852" y="142852"/>
              <a:ext cx="7715304" cy="6624000"/>
            </a:xfrm>
            <a:prstGeom prst="round2Diag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1800"/>
            </a:p>
          </p:txBody>
        </p:sp>
      </p:grpSp>
      <p:sp>
        <p:nvSpPr>
          <p:cNvPr id="19" name="Rectangle 18"/>
          <p:cNvSpPr/>
          <p:nvPr userDrawn="1"/>
        </p:nvSpPr>
        <p:spPr>
          <a:xfrm>
            <a:off x="95208" y="1059671"/>
            <a:ext cx="1521600" cy="64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441325"/>
            <a:ext cx="10703983" cy="7556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68351" y="1196975"/>
            <a:ext cx="5249333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20885" y="1196975"/>
            <a:ext cx="5251449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683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9349" y="274638"/>
            <a:ext cx="11664000" cy="706090"/>
          </a:xfrm>
        </p:spPr>
        <p:txBody>
          <a:bodyPr>
            <a:normAutofit/>
          </a:bodyPr>
          <a:lstStyle>
            <a:lvl1pPr algn="ctr">
              <a:buNone/>
              <a:defRPr sz="3600"/>
            </a:lvl1pPr>
          </a:lstStyle>
          <a:p>
            <a:r>
              <a:rPr lang="en-US" dirty="0" smtClean="0"/>
              <a:t> Click to edit Master title style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371" y="1196753"/>
            <a:ext cx="11328000" cy="4929411"/>
          </a:xfrm>
        </p:spPr>
        <p:txBody>
          <a:bodyPr tIns="144000" rIns="360000">
            <a:normAutofit/>
          </a:bodyPr>
          <a:lstStyle>
            <a:lvl1pPr marL="342900" indent="-342900" algn="just">
              <a:spcBef>
                <a:spcPts val="1800"/>
              </a:spcBef>
              <a:buFont typeface="Wingdings" panose="05000000000000000000" pitchFamily="2" charset="2"/>
              <a:buChar char=""/>
              <a:defRPr sz="2400"/>
            </a:lvl1pPr>
            <a:lvl2pPr marL="742950" indent="-285750" algn="just">
              <a:spcBef>
                <a:spcPts val="1800"/>
              </a:spcBef>
              <a:buFont typeface="Wingdings" panose="05000000000000000000" pitchFamily="2" charset="2"/>
              <a:buChar char=""/>
              <a:defRPr sz="2000"/>
            </a:lvl2pPr>
            <a:lvl3pPr>
              <a:spcBef>
                <a:spcPts val="1800"/>
              </a:spcBef>
              <a:defRPr sz="1800"/>
            </a:lvl3pPr>
            <a:lvl4pPr>
              <a:spcBef>
                <a:spcPts val="1800"/>
              </a:spcBef>
              <a:defRPr sz="1600"/>
            </a:lvl4pPr>
            <a:lvl5pPr>
              <a:spcBef>
                <a:spcPts val="1800"/>
              </a:spcBef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pt-P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B8B8-6764-4DB0-A962-41300A23605B}" type="datetimeFigureOut">
              <a:rPr lang="pt-PT" smtClean="0"/>
              <a:pPr/>
              <a:t>10/09/2023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8FECA-F2E4-4E05-92EC-58E99EA0B15D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184" y="304800"/>
            <a:ext cx="11419416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06401" y="1600200"/>
            <a:ext cx="11419417" cy="4953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942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1371" y="404664"/>
            <a:ext cx="11329259" cy="720080"/>
          </a:xfrm>
        </p:spPr>
        <p:txBody>
          <a:bodyPr>
            <a:normAutofit/>
          </a:bodyPr>
          <a:lstStyle>
            <a:lvl1pPr algn="l">
              <a:buClr>
                <a:srgbClr val="008000"/>
              </a:buClr>
              <a:buFont typeface="Wingdings" pitchFamily="2" charset="2"/>
              <a:buChar char="§"/>
              <a:defRPr sz="3600" b="1">
                <a:solidFill>
                  <a:srgbClr val="008000"/>
                </a:solidFill>
              </a:defRPr>
            </a:lvl1pPr>
          </a:lstStyle>
          <a:p>
            <a:r>
              <a:rPr lang="en-US" dirty="0" smtClean="0"/>
              <a:t> Click to edit Master title style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1371" y="1338454"/>
            <a:ext cx="11329259" cy="5001419"/>
          </a:xfrm>
        </p:spPr>
        <p:txBody>
          <a:bodyPr>
            <a:normAutofit/>
          </a:bodyPr>
          <a:lstStyle>
            <a:lvl1pPr algn="just">
              <a:spcBef>
                <a:spcPts val="1800"/>
              </a:spcBef>
              <a:buFont typeface="Wingdings" pitchFamily="2" charset="2"/>
              <a:buChar char="ü"/>
              <a:defRPr sz="2800"/>
            </a:lvl1pPr>
            <a:lvl2pPr algn="just">
              <a:spcBef>
                <a:spcPts val="1800"/>
              </a:spcBef>
              <a:defRPr sz="2400"/>
            </a:lvl2pPr>
            <a:lvl3pPr algn="just">
              <a:spcBef>
                <a:spcPts val="1200"/>
              </a:spcBef>
              <a:defRPr sz="2000"/>
            </a:lvl3pPr>
            <a:lvl4pPr algn="just">
              <a:spcBef>
                <a:spcPts val="1200"/>
              </a:spcBef>
              <a:defRPr sz="1800"/>
            </a:lvl4pPr>
            <a:lvl5pPr algn="just">
              <a:spcBef>
                <a:spcPts val="1200"/>
              </a:spcBef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pt-P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B8B8-6764-4DB0-A962-41300A23605B}" type="datetimeFigureOut">
              <a:rPr lang="pt-PT" smtClean="0"/>
              <a:pPr/>
              <a:t>10/09/2023</a:t>
            </a:fld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490686" y="6356351"/>
            <a:ext cx="2844800" cy="365125"/>
          </a:xfrm>
        </p:spPr>
        <p:txBody>
          <a:bodyPr/>
          <a:lstStyle/>
          <a:p>
            <a:fld id="{4638FECA-F2E4-4E05-92EC-58E99EA0B15D}" type="slidenum">
              <a:rPr lang="pt-PT" smtClean="0"/>
              <a:pPr/>
              <a:t>‹#›</a:t>
            </a:fld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1371" y="116632"/>
            <a:ext cx="11329259" cy="720080"/>
          </a:xfrm>
        </p:spPr>
        <p:txBody>
          <a:bodyPr>
            <a:normAutofit/>
          </a:bodyPr>
          <a:lstStyle>
            <a:lvl1pPr algn="l">
              <a:buClr>
                <a:srgbClr val="008000"/>
              </a:buClr>
              <a:buFont typeface="Wingdings" pitchFamily="2" charset="2"/>
              <a:buChar char="§"/>
              <a:defRPr sz="3600" b="1">
                <a:solidFill>
                  <a:srgbClr val="008000"/>
                </a:solidFill>
              </a:defRPr>
            </a:lvl1pPr>
          </a:lstStyle>
          <a:p>
            <a:r>
              <a:rPr lang="en-US" dirty="0" smtClean="0"/>
              <a:t> Click to edit Master title style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371" y="1338454"/>
            <a:ext cx="11329259" cy="5001419"/>
          </a:xfrm>
        </p:spPr>
        <p:txBody>
          <a:bodyPr>
            <a:normAutofit/>
          </a:bodyPr>
          <a:lstStyle>
            <a:lvl1pPr algn="just">
              <a:spcBef>
                <a:spcPts val="1200"/>
              </a:spcBef>
              <a:buFont typeface="Wingdings" pitchFamily="2" charset="2"/>
              <a:buChar char="ü"/>
              <a:defRPr sz="2800"/>
            </a:lvl1pPr>
            <a:lvl2pPr algn="just">
              <a:spcBef>
                <a:spcPts val="1200"/>
              </a:spcBef>
              <a:defRPr sz="2400"/>
            </a:lvl2pPr>
            <a:lvl3pPr algn="just">
              <a:spcBef>
                <a:spcPts val="1200"/>
              </a:spcBef>
              <a:defRPr sz="2000"/>
            </a:lvl3pPr>
            <a:lvl4pPr algn="just">
              <a:spcBef>
                <a:spcPts val="1200"/>
              </a:spcBef>
              <a:defRPr sz="1800"/>
            </a:lvl4pPr>
            <a:lvl5pPr algn="just">
              <a:spcBef>
                <a:spcPts val="1200"/>
              </a:spcBef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pt-P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B8B8-6764-4DB0-A962-41300A23605B}" type="datetimeFigureOut">
              <a:rPr lang="pt-PT" smtClean="0"/>
              <a:pPr/>
              <a:t>10/09/2023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8FECA-F2E4-4E05-92EC-58E99EA0B15D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3285115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1371" y="404664"/>
            <a:ext cx="11329259" cy="720080"/>
          </a:xfrm>
        </p:spPr>
        <p:txBody>
          <a:bodyPr>
            <a:normAutofit/>
          </a:bodyPr>
          <a:lstStyle>
            <a:lvl1pPr algn="l">
              <a:buClr>
                <a:srgbClr val="008000"/>
              </a:buClr>
              <a:buFont typeface="Wingdings" pitchFamily="2" charset="2"/>
              <a:buChar char="§"/>
              <a:defRPr sz="3600" b="1">
                <a:solidFill>
                  <a:srgbClr val="008000"/>
                </a:solidFill>
              </a:defRPr>
            </a:lvl1pPr>
          </a:lstStyle>
          <a:p>
            <a:r>
              <a:rPr lang="en-US" dirty="0" smtClean="0"/>
              <a:t> Click to edit Master title style</a:t>
            </a:r>
            <a:endParaRPr lang="pt-P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B8B8-6764-4DB0-A962-41300A23605B}" type="datetimeFigureOut">
              <a:rPr lang="pt-PT" smtClean="0"/>
              <a:pPr/>
              <a:t>10/09/2023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8FECA-F2E4-4E05-92EC-58E99EA0B15D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1371" y="404664"/>
            <a:ext cx="11329259" cy="720080"/>
          </a:xfrm>
        </p:spPr>
        <p:txBody>
          <a:bodyPr>
            <a:normAutofit/>
          </a:bodyPr>
          <a:lstStyle>
            <a:lvl1pPr algn="l">
              <a:buClr>
                <a:srgbClr val="008000"/>
              </a:buClr>
              <a:buFont typeface="Wingdings" pitchFamily="2" charset="2"/>
              <a:buChar char="§"/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 Click to edit Master title style</a:t>
            </a:r>
            <a:endParaRPr lang="pt-P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B8B8-6764-4DB0-A962-41300A23605B}" type="datetimeFigureOut">
              <a:rPr lang="pt-PT" smtClean="0"/>
              <a:pPr/>
              <a:t>10/09/2023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8FECA-F2E4-4E05-92EC-58E99EA0B15D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and Content">
    <p:bg>
      <p:bgPr>
        <a:solidFill>
          <a:srgbClr val="008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B8B8-6764-4DB0-A962-41300A23605B}" type="datetimeFigureOut">
              <a:rPr lang="pt-PT" smtClean="0"/>
              <a:pPr/>
              <a:t>10/09/2023</a:t>
            </a:fld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8FECA-F2E4-4E05-92EC-58E99EA0B15D}" type="slidenum">
              <a:rPr lang="pt-PT" smtClean="0"/>
              <a:pPr/>
              <a:t>‹#›</a:t>
            </a:fld>
            <a:endParaRPr lang="pt-PT"/>
          </a:p>
        </p:txBody>
      </p:sp>
      <p:pic>
        <p:nvPicPr>
          <p:cNvPr id="4098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0040"/>
            <a:ext cx="12192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B8B8-6764-4DB0-A962-41300A23605B}" type="datetimeFigureOut">
              <a:rPr lang="pt-PT" smtClean="0"/>
              <a:pPr/>
              <a:t>10/09/2023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8FECA-F2E4-4E05-92EC-58E99EA0B15D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24"/>
            <a:ext cx="12192000" cy="6858000"/>
          </a:xfrm>
          <a:prstGeom prst="rect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800"/>
          </a:p>
        </p:txBody>
      </p:sp>
      <p:sp>
        <p:nvSpPr>
          <p:cNvPr id="9" name="Rectangle 8"/>
          <p:cNvSpPr/>
          <p:nvPr/>
        </p:nvSpPr>
        <p:spPr>
          <a:xfrm>
            <a:off x="239350" y="188640"/>
            <a:ext cx="11713301" cy="652534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 Click to edit Master title style</a:t>
            </a:r>
            <a:endParaRPr lang="pt-PT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pt-P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A7B8B8-6764-4DB0-A962-41300A23605B}" type="datetimeFigureOut">
              <a:rPr lang="pt-PT" smtClean="0"/>
              <a:pPr/>
              <a:t>10/09/2023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38FECA-F2E4-4E05-92EC-58E99EA0B15D}" type="slidenum">
              <a:rPr lang="pt-PT" smtClean="0"/>
              <a:pPr/>
              <a:t>‹#›</a:t>
            </a:fld>
            <a:endParaRPr lang="pt-PT"/>
          </a:p>
        </p:txBody>
      </p:sp>
      <p:sp>
        <p:nvSpPr>
          <p:cNvPr id="10" name="Footer Placeholder 4"/>
          <p:cNvSpPr txBox="1">
            <a:spLocks/>
          </p:cNvSpPr>
          <p:nvPr userDrawn="1"/>
        </p:nvSpPr>
        <p:spPr>
          <a:xfrm>
            <a:off x="8091851" y="6417133"/>
            <a:ext cx="3860800" cy="365125"/>
          </a:xfrm>
          <a:prstGeom prst="rect">
            <a:avLst/>
          </a:prstGeom>
        </p:spPr>
        <p:txBody>
          <a:bodyPr/>
          <a:lstStyle>
            <a:defPPr>
              <a:defRPr lang="pt-PT"/>
            </a:defPPr>
            <a:lvl1pPr marL="0" algn="l" defTabSz="914400" rtl="0" eaLnBrk="1" latinLnBrk="0" hangingPunct="1"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pt-PT" sz="1400" dirty="0" smtClean="0"/>
              <a:t>Margarida Tomé e Susana Barreiro - 2022</a:t>
            </a:r>
            <a:endParaRPr lang="pt-PT" sz="14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64" r:id="rId2"/>
    <p:sldLayoutId id="2147483665" r:id="rId3"/>
    <p:sldLayoutId id="2147483691" r:id="rId4"/>
    <p:sldLayoutId id="2147483727" r:id="rId5"/>
    <p:sldLayoutId id="2147483692" r:id="rId6"/>
    <p:sldLayoutId id="2147483694" r:id="rId7"/>
    <p:sldLayoutId id="2147483693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71" r:id="rId14"/>
    <p:sldLayoutId id="2147483672" r:id="rId15"/>
    <p:sldLayoutId id="2147483673" r:id="rId16"/>
    <p:sldLayoutId id="2147483674" r:id="rId17"/>
    <p:sldLayoutId id="2147483678" r:id="rId18"/>
    <p:sldLayoutId id="2147483679" r:id="rId19"/>
    <p:sldLayoutId id="2147483680" r:id="rId20"/>
    <p:sldLayoutId id="2147483681" r:id="rId21"/>
    <p:sldLayoutId id="2147483684" r:id="rId22"/>
    <p:sldLayoutId id="2147483685" r:id="rId23"/>
    <p:sldLayoutId id="2147483686" r:id="rId24"/>
    <p:sldLayoutId id="2147483662" r:id="rId25"/>
    <p:sldLayoutId id="2147483661" r:id="rId26"/>
    <p:sldLayoutId id="2147483651" r:id="rId27"/>
    <p:sldLayoutId id="2147483652" r:id="rId28"/>
    <p:sldLayoutId id="2147483726" r:id="rId29"/>
    <p:sldLayoutId id="2147483728" r:id="rId30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Clr>
          <a:srgbClr val="008000"/>
        </a:buClr>
        <a:buFont typeface="Wingdings" pitchFamily="2" charset="2"/>
        <a:buChar char="§"/>
        <a:defRPr sz="3600" b="1" kern="1200">
          <a:solidFill>
            <a:srgbClr val="008000"/>
          </a:solidFill>
          <a:latin typeface="Trebuchet MS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008000"/>
        </a:buClr>
        <a:buSzPct val="90000"/>
        <a:buFont typeface="Wingdings" pitchFamily="2" charset="2"/>
        <a:buChar char="ü"/>
        <a:defRPr sz="32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008000"/>
        </a:buClr>
        <a:buFont typeface="Arial" pitchFamily="34" charset="0"/>
        <a:buChar char="–"/>
        <a:defRPr sz="28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008000"/>
        </a:buClr>
        <a:buFont typeface="Arial" pitchFamily="34" charset="0"/>
        <a:buChar char="•"/>
        <a:defRPr sz="24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4.jpeg"/><Relationship Id="rId5" Type="http://schemas.openxmlformats.org/officeDocument/2006/relationships/image" Target="../media/image33.jpg"/><Relationship Id="rId4" Type="http://schemas.openxmlformats.org/officeDocument/2006/relationships/image" Target="../media/image3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slide" Target="slide3.xml"/><Relationship Id="rId1" Type="http://schemas.openxmlformats.org/officeDocument/2006/relationships/slideLayout" Target="../slideLayouts/slideLayout4.xml"/><Relationship Id="rId6" Type="http://schemas.openxmlformats.org/officeDocument/2006/relationships/slide" Target="slide30.xml"/><Relationship Id="rId5" Type="http://schemas.openxmlformats.org/officeDocument/2006/relationships/slide" Target="slide18.xml"/><Relationship Id="rId4" Type="http://schemas.openxmlformats.org/officeDocument/2006/relationships/slide" Target="slide1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2.emf"/><Relationship Id="rId5" Type="http://schemas.openxmlformats.org/officeDocument/2006/relationships/customXml" Target="../ink/ink2.xml"/><Relationship Id="rId4" Type="http://schemas.openxmlformats.org/officeDocument/2006/relationships/image" Target="../media/image41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7" Type="http://schemas.openxmlformats.org/officeDocument/2006/relationships/customXml" Target="../ink/ink6.xml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2.emf"/><Relationship Id="rId5" Type="http://schemas.openxmlformats.org/officeDocument/2006/relationships/customXml" Target="../ink/ink5.xml"/><Relationship Id="rId4" Type="http://schemas.openxmlformats.org/officeDocument/2006/relationships/image" Target="../media/image41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7" Type="http://schemas.openxmlformats.org/officeDocument/2006/relationships/customXml" Target="../ink/ink9.xml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2.emf"/><Relationship Id="rId5" Type="http://schemas.openxmlformats.org/officeDocument/2006/relationships/customXml" Target="../ink/ink8.xml"/><Relationship Id="rId4" Type="http://schemas.openxmlformats.org/officeDocument/2006/relationships/image" Target="../media/image41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0.xml"/><Relationship Id="rId7" Type="http://schemas.openxmlformats.org/officeDocument/2006/relationships/customXml" Target="../ink/ink12.xml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2.emf"/><Relationship Id="rId5" Type="http://schemas.openxmlformats.org/officeDocument/2006/relationships/customXml" Target="../ink/ink11.xml"/><Relationship Id="rId4" Type="http://schemas.openxmlformats.org/officeDocument/2006/relationships/image" Target="../media/image41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3.xml"/><Relationship Id="rId7" Type="http://schemas.openxmlformats.org/officeDocument/2006/relationships/customXml" Target="../ink/ink15.xml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2.emf"/><Relationship Id="rId5" Type="http://schemas.openxmlformats.org/officeDocument/2006/relationships/customXml" Target="../ink/ink14.xml"/><Relationship Id="rId4" Type="http://schemas.openxmlformats.org/officeDocument/2006/relationships/image" Target="../media/image41.em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8.wmf"/><Relationship Id="rId5" Type="http://schemas.openxmlformats.org/officeDocument/2006/relationships/image" Target="../media/image47.emf"/><Relationship Id="rId4" Type="http://schemas.openxmlformats.org/officeDocument/2006/relationships/image" Target="../media/image46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8.wmf"/><Relationship Id="rId5" Type="http://schemas.openxmlformats.org/officeDocument/2006/relationships/image" Target="../media/image47.emf"/><Relationship Id="rId4" Type="http://schemas.openxmlformats.org/officeDocument/2006/relationships/image" Target="../media/image46.emf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97504" y="2908928"/>
            <a:ext cx="8296688" cy="1872208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l">
              <a:buNone/>
            </a:pPr>
            <a:r>
              <a:rPr lang="en-US" sz="4400" dirty="0" err="1" smtClean="0"/>
              <a:t>Inventário</a:t>
            </a:r>
            <a:r>
              <a:rPr lang="en-US" sz="4400" dirty="0" smtClean="0"/>
              <a:t> </a:t>
            </a:r>
            <a:r>
              <a:rPr lang="en-US" sz="4400" dirty="0" err="1" smtClean="0"/>
              <a:t>Florestal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800" dirty="0" err="1" smtClean="0"/>
              <a:t>Introdução</a:t>
            </a:r>
            <a:endParaRPr lang="pt-PT" sz="2800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597504" y="4797152"/>
            <a:ext cx="5648672" cy="1775048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l"/>
            <a:endParaRPr lang="en-US" sz="900" b="1" dirty="0">
              <a:solidFill>
                <a:schemeClr val="tx1"/>
              </a:solidFill>
            </a:endParaRPr>
          </a:p>
          <a:p>
            <a:pPr algn="l"/>
            <a:r>
              <a:rPr lang="en-US" sz="1600" b="1" dirty="0">
                <a:solidFill>
                  <a:schemeClr val="tx1"/>
                </a:solidFill>
              </a:rPr>
              <a:t>Margarida </a:t>
            </a:r>
            <a:r>
              <a:rPr lang="en-US" sz="1600" b="1" dirty="0" smtClean="0">
                <a:solidFill>
                  <a:schemeClr val="tx1"/>
                </a:solidFill>
              </a:rPr>
              <a:t>Tomé e Susana Barreiro</a:t>
            </a:r>
            <a:endParaRPr lang="en-US" sz="1600" b="1" dirty="0">
              <a:solidFill>
                <a:schemeClr val="tx1"/>
              </a:solidFill>
            </a:endParaRPr>
          </a:p>
          <a:p>
            <a:pPr algn="l"/>
            <a:r>
              <a:rPr lang="en-US" sz="1600" b="1" dirty="0" err="1">
                <a:solidFill>
                  <a:schemeClr val="tx1"/>
                </a:solidFill>
              </a:rPr>
              <a:t>Instituto</a:t>
            </a:r>
            <a:r>
              <a:rPr lang="en-US" sz="1600" b="1" dirty="0">
                <a:solidFill>
                  <a:schemeClr val="tx1"/>
                </a:solidFill>
              </a:rPr>
              <a:t> Superior de </a:t>
            </a:r>
            <a:r>
              <a:rPr lang="en-US" sz="1600" b="1" dirty="0" err="1">
                <a:solidFill>
                  <a:schemeClr val="tx1"/>
                </a:solidFill>
              </a:rPr>
              <a:t>Agronomia</a:t>
            </a:r>
            <a:endParaRPr lang="en-US" sz="1600" b="1" dirty="0">
              <a:solidFill>
                <a:schemeClr val="tx1"/>
              </a:solidFill>
            </a:endParaRPr>
          </a:p>
          <a:p>
            <a:pPr algn="l"/>
            <a:r>
              <a:rPr lang="en-US" sz="1600" b="1" dirty="0" err="1">
                <a:solidFill>
                  <a:schemeClr val="tx1"/>
                </a:solidFill>
              </a:rPr>
              <a:t>Universidade</a:t>
            </a:r>
            <a:r>
              <a:rPr lang="en-US" sz="1600" b="1" dirty="0">
                <a:solidFill>
                  <a:schemeClr val="tx1"/>
                </a:solidFill>
              </a:rPr>
              <a:t> de </a:t>
            </a:r>
            <a:r>
              <a:rPr lang="en-US" sz="1600" b="1" dirty="0" err="1">
                <a:solidFill>
                  <a:schemeClr val="tx1"/>
                </a:solidFill>
              </a:rPr>
              <a:t>Lisboa</a:t>
            </a:r>
            <a:endParaRPr lang="en-US" sz="1600" b="1" dirty="0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051" b="20286"/>
          <a:stretch/>
        </p:blipFill>
        <p:spPr>
          <a:xfrm>
            <a:off x="245064" y="188640"/>
            <a:ext cx="11723234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500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buNone/>
            </a:pPr>
            <a:r>
              <a:rPr lang="pt-PT" dirty="0"/>
              <a:t>A unidade primária do inventário é o povoamento florestal</a:t>
            </a:r>
            <a:endParaRPr lang="en-US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90AFE504-1F27-4589-8F2E-D17CBA66BB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630" y="1412776"/>
            <a:ext cx="11328000" cy="4929411"/>
          </a:xfrm>
        </p:spPr>
        <p:txBody>
          <a:bodyPr>
            <a:normAutofit fontScale="92500" lnSpcReduction="10000"/>
          </a:bodyPr>
          <a:lstStyle/>
          <a:p>
            <a:r>
              <a:rPr lang="pt-PT" i="1" dirty="0"/>
              <a:t>“a </a:t>
            </a:r>
            <a:r>
              <a:rPr lang="pt-PT" i="1" dirty="0" err="1"/>
              <a:t>contiguous</a:t>
            </a:r>
            <a:r>
              <a:rPr lang="pt-PT" i="1" dirty="0"/>
              <a:t> </a:t>
            </a:r>
            <a:r>
              <a:rPr lang="pt-PT" i="1" dirty="0" err="1"/>
              <a:t>group</a:t>
            </a:r>
            <a:r>
              <a:rPr lang="pt-PT" i="1" dirty="0"/>
              <a:t> </a:t>
            </a:r>
            <a:r>
              <a:rPr lang="pt-PT" i="1" dirty="0" err="1"/>
              <a:t>of</a:t>
            </a:r>
            <a:r>
              <a:rPr lang="pt-PT" i="1" dirty="0"/>
              <a:t> </a:t>
            </a:r>
            <a:r>
              <a:rPr lang="pt-PT" i="1" dirty="0" err="1"/>
              <a:t>trees</a:t>
            </a:r>
            <a:r>
              <a:rPr lang="pt-PT" i="1" dirty="0"/>
              <a:t> </a:t>
            </a:r>
            <a:r>
              <a:rPr lang="pt-PT" i="1" dirty="0" err="1"/>
              <a:t>sufficiently</a:t>
            </a:r>
            <a:r>
              <a:rPr lang="pt-PT" i="1" dirty="0"/>
              <a:t> </a:t>
            </a:r>
            <a:r>
              <a:rPr lang="pt-PT" i="1" dirty="0" err="1"/>
              <a:t>uniform</a:t>
            </a:r>
            <a:r>
              <a:rPr lang="pt-PT" i="1" dirty="0"/>
              <a:t> in </a:t>
            </a:r>
            <a:r>
              <a:rPr lang="pt-PT" i="1" dirty="0" err="1"/>
              <a:t>age-class</a:t>
            </a:r>
            <a:r>
              <a:rPr lang="pt-PT" i="1" dirty="0"/>
              <a:t> </a:t>
            </a:r>
            <a:r>
              <a:rPr lang="pt-PT" i="1" dirty="0" err="1"/>
              <a:t>distribution</a:t>
            </a:r>
            <a:r>
              <a:rPr lang="pt-PT" i="1" dirty="0"/>
              <a:t>, </a:t>
            </a:r>
            <a:r>
              <a:rPr lang="pt-PT" i="1" dirty="0" err="1"/>
              <a:t>composition</a:t>
            </a:r>
            <a:r>
              <a:rPr lang="pt-PT" i="1" dirty="0"/>
              <a:t>, </a:t>
            </a:r>
            <a:r>
              <a:rPr lang="pt-PT" i="1" dirty="0" err="1"/>
              <a:t>and</a:t>
            </a:r>
            <a:r>
              <a:rPr lang="pt-PT" i="1" dirty="0"/>
              <a:t> </a:t>
            </a:r>
            <a:r>
              <a:rPr lang="pt-PT" i="1" dirty="0" err="1"/>
              <a:t>structure</a:t>
            </a:r>
            <a:r>
              <a:rPr lang="pt-PT" i="1" dirty="0"/>
              <a:t>, </a:t>
            </a:r>
            <a:r>
              <a:rPr lang="pt-PT" i="1" dirty="0" err="1"/>
              <a:t>and</a:t>
            </a:r>
            <a:r>
              <a:rPr lang="pt-PT" i="1" dirty="0"/>
              <a:t> </a:t>
            </a:r>
            <a:r>
              <a:rPr lang="pt-PT" i="1" dirty="0" err="1"/>
              <a:t>growing</a:t>
            </a:r>
            <a:r>
              <a:rPr lang="pt-PT" i="1" dirty="0"/>
              <a:t> </a:t>
            </a:r>
            <a:r>
              <a:rPr lang="pt-PT" i="1" dirty="0" err="1"/>
              <a:t>on</a:t>
            </a:r>
            <a:r>
              <a:rPr lang="pt-PT" i="1" dirty="0"/>
              <a:t> a site </a:t>
            </a:r>
            <a:r>
              <a:rPr lang="pt-PT" i="1" dirty="0" err="1"/>
              <a:t>of</a:t>
            </a:r>
            <a:r>
              <a:rPr lang="pt-PT" i="1" dirty="0"/>
              <a:t> </a:t>
            </a:r>
            <a:r>
              <a:rPr lang="pt-PT" i="1" dirty="0" err="1"/>
              <a:t>sufficiently</a:t>
            </a:r>
            <a:r>
              <a:rPr lang="pt-PT" i="1" dirty="0"/>
              <a:t> </a:t>
            </a:r>
            <a:r>
              <a:rPr lang="pt-PT" i="1" dirty="0" err="1"/>
              <a:t>uniform</a:t>
            </a:r>
            <a:r>
              <a:rPr lang="pt-PT" i="1" dirty="0"/>
              <a:t> </a:t>
            </a:r>
            <a:r>
              <a:rPr lang="pt-PT" i="1" dirty="0" err="1"/>
              <a:t>quality</a:t>
            </a:r>
            <a:r>
              <a:rPr lang="pt-PT" i="1" dirty="0"/>
              <a:t>, to </a:t>
            </a:r>
            <a:r>
              <a:rPr lang="pt-PT" i="1" dirty="0" err="1"/>
              <a:t>be</a:t>
            </a:r>
            <a:r>
              <a:rPr lang="pt-PT" i="1" dirty="0"/>
              <a:t> a </a:t>
            </a:r>
            <a:r>
              <a:rPr lang="pt-PT" i="1" dirty="0" err="1"/>
              <a:t>distinguishable</a:t>
            </a:r>
            <a:r>
              <a:rPr lang="pt-PT" i="1" dirty="0"/>
              <a:t> </a:t>
            </a:r>
            <a:r>
              <a:rPr lang="pt-PT" i="1" dirty="0" err="1"/>
              <a:t>unit</a:t>
            </a:r>
            <a:r>
              <a:rPr lang="pt-PT" i="1" dirty="0"/>
              <a:t>” (</a:t>
            </a:r>
            <a:r>
              <a:rPr lang="pt-PT" i="1" dirty="0" err="1"/>
              <a:t>Helms</a:t>
            </a:r>
            <a:r>
              <a:rPr lang="pt-PT" i="1" dirty="0"/>
              <a:t> 1998)</a:t>
            </a:r>
          </a:p>
          <a:p>
            <a:r>
              <a:rPr lang="pt-PT" dirty="0"/>
              <a:t>Um grupo contíguo de árvores </a:t>
            </a:r>
            <a:r>
              <a:rPr lang="pt-PT" b="1" dirty="0">
                <a:solidFill>
                  <a:srgbClr val="008000"/>
                </a:solidFill>
              </a:rPr>
              <a:t>suficientemente uniforme </a:t>
            </a:r>
            <a:r>
              <a:rPr lang="pt-PT" dirty="0"/>
              <a:t>em termos de distribuição das árvores por classes de idade, composição e estrutura, crescendo num </a:t>
            </a:r>
            <a:r>
              <a:rPr lang="pt-PT" b="1" dirty="0">
                <a:solidFill>
                  <a:srgbClr val="008000"/>
                </a:solidFill>
              </a:rPr>
              <a:t>local mais ou menos homogéneo</a:t>
            </a:r>
            <a:r>
              <a:rPr lang="pt-PT" dirty="0"/>
              <a:t>, e que possa ser reconhecido como uma </a:t>
            </a:r>
            <a:r>
              <a:rPr lang="pt-PT" b="1" dirty="0">
                <a:solidFill>
                  <a:srgbClr val="008000"/>
                </a:solidFill>
              </a:rPr>
              <a:t>unidade perfeitamente identificável</a:t>
            </a:r>
          </a:p>
          <a:p>
            <a:r>
              <a:rPr lang="pt-PT" dirty="0"/>
              <a:t>Um povoamento misto pode ser uniforme (homogéneo), desde que a mistura seja semelhante em todo ele</a:t>
            </a:r>
          </a:p>
          <a:p>
            <a:r>
              <a:rPr lang="pt-PT" dirty="0"/>
              <a:t>O povoamento é a </a:t>
            </a:r>
            <a:r>
              <a:rPr lang="pt-PT" b="1" dirty="0">
                <a:solidFill>
                  <a:srgbClr val="008000"/>
                </a:solidFill>
              </a:rPr>
              <a:t>unidade de aplicação dos tratamentos de silvicultura</a:t>
            </a:r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68747763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buNone/>
            </a:pPr>
            <a:r>
              <a:rPr lang="pt-PT" dirty="0"/>
              <a:t>A unidade primária do inventário é o povoamento florestal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9613B38-E05A-4827-87FE-B8E047F9B6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104" y="1074884"/>
            <a:ext cx="6120839" cy="459062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4B6F43C-859C-4947-957F-655A650E29E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1700" y="2607810"/>
            <a:ext cx="2632688" cy="351025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B9F6DA5-4510-4113-9250-B8A6A209EA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989" y="3370199"/>
            <a:ext cx="4267215" cy="320041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11DDE5E-2BE9-4440-BE6F-725B2197ED8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5239" y="1124744"/>
            <a:ext cx="3656605" cy="274245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95EA7A5-263C-43E9-B914-A78C815BC35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3943" y="3370199"/>
            <a:ext cx="4504576" cy="3032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85620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buNone/>
            </a:pPr>
            <a:r>
              <a:rPr lang="pt-PT" dirty="0"/>
              <a:t>A unidade primária do inventário é o povoamento florestal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92FAA7D-13A5-4392-A15F-62DAE89496A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980" y="1169489"/>
            <a:ext cx="5196981" cy="389773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4470B81-5624-4250-9274-37F3B944DC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9096" y="3491262"/>
            <a:ext cx="4161433" cy="312107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00185B1-F3BE-47D0-82C5-23C4D4E269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5087" y="1046517"/>
            <a:ext cx="4375024" cy="328126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0A506D9-681B-4F4A-903C-B72E20884EA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371" y="2663701"/>
            <a:ext cx="2958885" cy="394518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EDF9884-6A08-482B-85DB-728F3D84524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3207" y="2918517"/>
            <a:ext cx="4686904" cy="3515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77192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pt-PT" dirty="0"/>
              <a:t>Como é que </a:t>
            </a:r>
            <a:r>
              <a:rPr lang="pt-PT" dirty="0" smtClean="0"/>
              <a:t>se </a:t>
            </a:r>
            <a:r>
              <a:rPr lang="pt-PT" dirty="0"/>
              <a:t>pode descrever um povoamento?</a:t>
            </a:r>
            <a:endParaRPr 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idx="1"/>
          </p:nvPr>
        </p:nvSpPr>
        <p:spPr>
          <a:xfrm>
            <a:off x="431371" y="1412776"/>
            <a:ext cx="11328000" cy="4929411"/>
          </a:xfrm>
        </p:spPr>
        <p:txBody>
          <a:bodyPr>
            <a:normAutofit lnSpcReduction="10000"/>
          </a:bodyPr>
          <a:lstStyle/>
          <a:p>
            <a:r>
              <a:rPr lang="en-US" dirty="0" err="1"/>
              <a:t>Identificando</a:t>
            </a:r>
            <a:r>
              <a:rPr lang="en-US" dirty="0"/>
              <a:t> as </a:t>
            </a:r>
            <a:r>
              <a:rPr lang="en-US" dirty="0" err="1"/>
              <a:t>espécies</a:t>
            </a:r>
            <a:r>
              <a:rPr lang="en-US" dirty="0"/>
              <a:t> das </a:t>
            </a:r>
            <a:r>
              <a:rPr lang="en-US" dirty="0" err="1"/>
              <a:t>árvores</a:t>
            </a:r>
            <a:endParaRPr lang="en-US" dirty="0"/>
          </a:p>
          <a:p>
            <a:r>
              <a:rPr lang="en-US" dirty="0"/>
              <a:t>Com base no </a:t>
            </a:r>
            <a:r>
              <a:rPr lang="en-US" dirty="0" err="1"/>
              <a:t>número</a:t>
            </a:r>
            <a:r>
              <a:rPr lang="en-US" dirty="0"/>
              <a:t> de </a:t>
            </a:r>
            <a:r>
              <a:rPr lang="en-US" dirty="0" err="1"/>
              <a:t>árvores</a:t>
            </a:r>
            <a:r>
              <a:rPr lang="en-US" dirty="0"/>
              <a:t> por ha</a:t>
            </a:r>
          </a:p>
          <a:p>
            <a:r>
              <a:rPr lang="en-US" dirty="0"/>
              <a:t>Com base no </a:t>
            </a:r>
            <a:r>
              <a:rPr lang="en-US" dirty="0" err="1"/>
              <a:t>tamanho</a:t>
            </a:r>
            <a:r>
              <a:rPr lang="en-US" dirty="0"/>
              <a:t> das </a:t>
            </a:r>
            <a:r>
              <a:rPr lang="en-US" dirty="0" err="1"/>
              <a:t>árvores</a:t>
            </a:r>
            <a:r>
              <a:rPr lang="en-US" dirty="0"/>
              <a:t> (</a:t>
            </a:r>
            <a:r>
              <a:rPr lang="en-US" dirty="0" err="1"/>
              <a:t>diâmetro</a:t>
            </a:r>
            <a:r>
              <a:rPr lang="en-US" dirty="0"/>
              <a:t>, </a:t>
            </a:r>
            <a:r>
              <a:rPr lang="en-US" dirty="0" err="1"/>
              <a:t>altura</a:t>
            </a:r>
            <a:r>
              <a:rPr lang="en-US" dirty="0"/>
              <a:t>, volume do </a:t>
            </a:r>
            <a:r>
              <a:rPr lang="en-US" dirty="0" err="1"/>
              <a:t>tronco</a:t>
            </a:r>
            <a:r>
              <a:rPr lang="en-US" dirty="0"/>
              <a:t>, </a:t>
            </a:r>
            <a:r>
              <a:rPr lang="en-US" dirty="0" err="1"/>
              <a:t>biomassa</a:t>
            </a:r>
            <a:r>
              <a:rPr lang="en-US" dirty="0"/>
              <a:t>,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  <a:p>
            <a:r>
              <a:rPr lang="en-US" dirty="0" err="1"/>
              <a:t>Caraterizando</a:t>
            </a:r>
            <a:r>
              <a:rPr lang="en-US" dirty="0"/>
              <a:t> </a:t>
            </a:r>
            <a:r>
              <a:rPr lang="en-US" dirty="0" err="1"/>
              <a:t>os</a:t>
            </a:r>
            <a:r>
              <a:rPr lang="en-US" dirty="0"/>
              <a:t> </a:t>
            </a:r>
            <a:r>
              <a:rPr lang="en-US" dirty="0" err="1"/>
              <a:t>matos</a:t>
            </a:r>
            <a:endParaRPr lang="en-US" dirty="0"/>
          </a:p>
          <a:p>
            <a:r>
              <a:rPr lang="en-US" dirty="0"/>
              <a:t>…</a:t>
            </a:r>
          </a:p>
          <a:p>
            <a:endParaRPr lang="en-US" sz="800" dirty="0"/>
          </a:p>
          <a:p>
            <a:r>
              <a:rPr lang="en-US" dirty="0"/>
              <a:t>É </a:t>
            </a:r>
            <a:r>
              <a:rPr lang="en-US" dirty="0" err="1"/>
              <a:t>este</a:t>
            </a:r>
            <a:r>
              <a:rPr lang="en-US" dirty="0"/>
              <a:t> o </a:t>
            </a:r>
            <a:r>
              <a:rPr lang="en-US" dirty="0" err="1"/>
              <a:t>objetivo</a:t>
            </a:r>
            <a:r>
              <a:rPr lang="en-US" dirty="0"/>
              <a:t> do </a:t>
            </a:r>
            <a:r>
              <a:rPr lang="en-US" dirty="0" err="1"/>
              <a:t>inventário</a:t>
            </a:r>
            <a:r>
              <a:rPr lang="en-US" dirty="0"/>
              <a:t> </a:t>
            </a:r>
            <a:r>
              <a:rPr lang="en-US" dirty="0" err="1"/>
              <a:t>florestal</a:t>
            </a:r>
            <a:r>
              <a:rPr lang="en-US" dirty="0"/>
              <a:t>: </a:t>
            </a:r>
            <a:r>
              <a:rPr lang="en-US" dirty="0" err="1"/>
              <a:t>determinar</a:t>
            </a:r>
            <a:r>
              <a:rPr lang="en-US" dirty="0"/>
              <a:t> as </a:t>
            </a:r>
            <a:r>
              <a:rPr lang="en-US" dirty="0" err="1"/>
              <a:t>caraterísticas</a:t>
            </a:r>
            <a:r>
              <a:rPr lang="en-US" dirty="0"/>
              <a:t> dos </a:t>
            </a:r>
            <a:r>
              <a:rPr lang="en-US" dirty="0" err="1"/>
              <a:t>povoamentos</a:t>
            </a:r>
            <a:r>
              <a:rPr lang="en-US" dirty="0"/>
              <a:t> </a:t>
            </a:r>
            <a:r>
              <a:rPr lang="en-US" dirty="0" err="1"/>
              <a:t>florestais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0142467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6" name="Rectangle 4"/>
          <p:cNvSpPr>
            <a:spLocks noGrp="1" noChangeArrowheads="1"/>
          </p:cNvSpPr>
          <p:nvPr>
            <p:ph type="title"/>
          </p:nvPr>
        </p:nvSpPr>
        <p:spPr>
          <a:xfrm>
            <a:off x="263352" y="2708920"/>
            <a:ext cx="11665296" cy="711200"/>
          </a:xfrm>
        </p:spPr>
        <p:txBody>
          <a:bodyPr>
            <a:normAutofit/>
          </a:bodyPr>
          <a:lstStyle/>
          <a:p>
            <a:pPr algn="l">
              <a:buNone/>
            </a:pPr>
            <a:r>
              <a:rPr lang="pt-PT" sz="4000" dirty="0" smtClean="0"/>
              <a:t> </a:t>
            </a:r>
            <a:r>
              <a:rPr lang="pt-PT" sz="4000" dirty="0"/>
              <a:t>Elementos recolhidos nos inventários florestais</a:t>
            </a:r>
            <a:endParaRPr lang="pt-PT" sz="4000" dirty="0"/>
          </a:p>
        </p:txBody>
      </p:sp>
      <p:sp>
        <p:nvSpPr>
          <p:cNvPr id="3" name="Rectangle 4"/>
          <p:cNvSpPr txBox="1">
            <a:spLocks noChangeArrowheads="1"/>
          </p:cNvSpPr>
          <p:nvPr/>
        </p:nvSpPr>
        <p:spPr>
          <a:xfrm>
            <a:off x="551384" y="3500438"/>
            <a:ext cx="11377264" cy="711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Clr>
                <a:srgbClr val="008000"/>
              </a:buClr>
              <a:buFont typeface="Wingdings" pitchFamily="2" charset="2"/>
              <a:buChar char="§"/>
              <a:defRPr sz="3600" b="1" kern="1200">
                <a:solidFill>
                  <a:srgbClr val="008000"/>
                </a:solidFill>
                <a:latin typeface="Trebuchet MS" pitchFamily="34" charset="0"/>
                <a:ea typeface="+mj-ea"/>
                <a:cs typeface="+mj-cs"/>
              </a:defRPr>
            </a:lvl1pPr>
          </a:lstStyle>
          <a:p>
            <a:pPr algn="l">
              <a:buNone/>
            </a:pPr>
            <a:r>
              <a:rPr lang="pt-PT" sz="2000" dirty="0">
                <a:solidFill>
                  <a:schemeClr val="tx1"/>
                </a:solidFill>
              </a:rPr>
              <a:t>Os elementos recolhidos num inventário florestal dependem do seu objetivo</a:t>
            </a:r>
            <a:endParaRPr lang="pt-PT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9671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pt-PT" dirty="0"/>
              <a:t>Principais elementos de um inventário florestal</a:t>
            </a:r>
            <a:endParaRPr lang="en-US" dirty="0"/>
          </a:p>
        </p:txBody>
      </p:sp>
      <p:sp>
        <p:nvSpPr>
          <p:cNvPr id="5" name="Content Placeholder 3"/>
          <p:cNvSpPr>
            <a:spLocks noGrp="1"/>
          </p:cNvSpPr>
          <p:nvPr>
            <p:ph idx="1"/>
          </p:nvPr>
        </p:nvSpPr>
        <p:spPr>
          <a:xfrm>
            <a:off x="431371" y="1338454"/>
            <a:ext cx="11329259" cy="5001419"/>
          </a:xfrm>
        </p:spPr>
        <p:txBody>
          <a:bodyPr>
            <a:normAutofit fontScale="92500" lnSpcReduction="20000"/>
          </a:bodyPr>
          <a:lstStyle/>
          <a:p>
            <a:r>
              <a:rPr lang="pt-PT" dirty="0"/>
              <a:t>Avaliação de </a:t>
            </a:r>
            <a:r>
              <a:rPr lang="pt-PT" b="1" dirty="0">
                <a:solidFill>
                  <a:srgbClr val="008000"/>
                </a:solidFill>
              </a:rPr>
              <a:t>áreas</a:t>
            </a:r>
            <a:r>
              <a:rPr lang="pt-PT" dirty="0"/>
              <a:t>, com/sem produção de cartografia</a:t>
            </a:r>
          </a:p>
          <a:p>
            <a:r>
              <a:rPr lang="pt-PT" dirty="0"/>
              <a:t>Caracterização dos </a:t>
            </a:r>
            <a:r>
              <a:rPr lang="pt-PT" b="1" dirty="0">
                <a:solidFill>
                  <a:srgbClr val="008000"/>
                </a:solidFill>
              </a:rPr>
              <a:t>povoamentos florestais</a:t>
            </a:r>
            <a:r>
              <a:rPr lang="pt-PT" dirty="0"/>
              <a:t>:</a:t>
            </a:r>
          </a:p>
          <a:p>
            <a:pPr lvl="1"/>
            <a:r>
              <a:rPr lang="pt-PT" dirty="0"/>
              <a:t>existências, acréscimos, percas, regeneração</a:t>
            </a:r>
          </a:p>
          <a:p>
            <a:pPr lvl="1"/>
            <a:r>
              <a:rPr lang="pt-PT" dirty="0"/>
              <a:t>estado sanitário</a:t>
            </a:r>
          </a:p>
          <a:p>
            <a:pPr lvl="1"/>
            <a:r>
              <a:rPr lang="pt-PT" dirty="0" err="1"/>
              <a:t>subbosque</a:t>
            </a:r>
            <a:r>
              <a:rPr lang="pt-PT" dirty="0"/>
              <a:t> (composição e biomassa)</a:t>
            </a:r>
          </a:p>
          <a:p>
            <a:pPr lvl="1"/>
            <a:r>
              <a:rPr lang="pt-PT" dirty="0"/>
              <a:t>madeira morta</a:t>
            </a:r>
          </a:p>
          <a:p>
            <a:pPr lvl="1"/>
            <a:r>
              <a:rPr lang="pt-PT" dirty="0"/>
              <a:t>stocks de carbono</a:t>
            </a:r>
          </a:p>
          <a:p>
            <a:pPr lvl="1"/>
            <a:r>
              <a:rPr lang="pt-PT" dirty="0"/>
              <a:t>caracterização da vida selvagem</a:t>
            </a:r>
          </a:p>
          <a:p>
            <a:pPr lvl="1"/>
            <a:r>
              <a:rPr lang="pt-PT" dirty="0"/>
              <a:t>avaliação de recursos hídricos</a:t>
            </a:r>
          </a:p>
          <a:p>
            <a:r>
              <a:rPr lang="pt-PT" dirty="0"/>
              <a:t>…. </a:t>
            </a:r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67569202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pt-PT" dirty="0"/>
              <a:t>Um inventário </a:t>
            </a:r>
            <a:r>
              <a:rPr lang="pt-PT" dirty="0" smtClean="0"/>
              <a:t>recorre a </a:t>
            </a:r>
            <a:r>
              <a:rPr lang="pt-PT" dirty="0"/>
              <a:t>diversas fontes de dados</a:t>
            </a:r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431371" y="1338454"/>
            <a:ext cx="11329259" cy="5001419"/>
          </a:xfrm>
        </p:spPr>
        <p:txBody>
          <a:bodyPr>
            <a:normAutofit fontScale="85000" lnSpcReduction="10000"/>
          </a:bodyPr>
          <a:lstStyle/>
          <a:p>
            <a:endParaRPr lang="en-GB" sz="700" dirty="0"/>
          </a:p>
          <a:p>
            <a:r>
              <a:rPr lang="en-GB" dirty="0"/>
              <a:t>Fontes de </a:t>
            </a:r>
            <a:r>
              <a:rPr lang="en-GB" dirty="0" err="1"/>
              <a:t>informação</a:t>
            </a:r>
            <a:endParaRPr lang="en-GB" dirty="0"/>
          </a:p>
          <a:p>
            <a:pPr lvl="1"/>
            <a:r>
              <a:rPr lang="en-GB" dirty="0"/>
              <a:t>dados </a:t>
            </a:r>
            <a:r>
              <a:rPr lang="en-GB" dirty="0" err="1"/>
              <a:t>cartográficos</a:t>
            </a:r>
            <a:endParaRPr lang="en-GB" dirty="0"/>
          </a:p>
          <a:p>
            <a:pPr lvl="1"/>
            <a:r>
              <a:rPr lang="en-GB" dirty="0"/>
              <a:t>dados </a:t>
            </a:r>
            <a:r>
              <a:rPr lang="en-GB" dirty="0" err="1"/>
              <a:t>provenientes</a:t>
            </a:r>
            <a:r>
              <a:rPr lang="en-GB" dirty="0"/>
              <a:t> de </a:t>
            </a:r>
            <a:r>
              <a:rPr lang="en-GB" dirty="0" err="1"/>
              <a:t>detecção</a:t>
            </a:r>
            <a:r>
              <a:rPr lang="en-GB" dirty="0"/>
              <a:t> </a:t>
            </a:r>
            <a:r>
              <a:rPr lang="en-GB" dirty="0" err="1"/>
              <a:t>remota</a:t>
            </a:r>
            <a:endParaRPr lang="en-GB" dirty="0"/>
          </a:p>
          <a:p>
            <a:pPr lvl="2"/>
            <a:r>
              <a:rPr lang="en-GB" dirty="0" err="1"/>
              <a:t>fotografia</a:t>
            </a:r>
            <a:r>
              <a:rPr lang="en-GB" dirty="0"/>
              <a:t> </a:t>
            </a:r>
            <a:r>
              <a:rPr lang="en-GB" dirty="0" err="1"/>
              <a:t>aérea</a:t>
            </a:r>
            <a:endParaRPr lang="en-GB" dirty="0"/>
          </a:p>
          <a:p>
            <a:pPr lvl="2"/>
            <a:r>
              <a:rPr lang="en-GB" dirty="0" err="1"/>
              <a:t>imagens</a:t>
            </a:r>
            <a:r>
              <a:rPr lang="en-GB" dirty="0"/>
              <a:t> de </a:t>
            </a:r>
            <a:r>
              <a:rPr lang="en-GB" dirty="0" err="1"/>
              <a:t>satélite</a:t>
            </a:r>
            <a:endParaRPr lang="en-GB" dirty="0"/>
          </a:p>
          <a:p>
            <a:pPr lvl="2"/>
            <a:r>
              <a:rPr lang="en-GB" dirty="0" err="1"/>
              <a:t>imagens</a:t>
            </a:r>
            <a:r>
              <a:rPr lang="en-GB" dirty="0"/>
              <a:t> LIDAR</a:t>
            </a:r>
          </a:p>
          <a:p>
            <a:pPr lvl="1"/>
            <a:r>
              <a:rPr lang="en-GB" dirty="0" err="1"/>
              <a:t>medição</a:t>
            </a:r>
            <a:r>
              <a:rPr lang="en-GB" dirty="0"/>
              <a:t> e </a:t>
            </a:r>
            <a:r>
              <a:rPr lang="en-GB" dirty="0" err="1"/>
              <a:t>observação</a:t>
            </a:r>
            <a:r>
              <a:rPr lang="en-GB" dirty="0"/>
              <a:t> de campo</a:t>
            </a:r>
          </a:p>
          <a:p>
            <a:pPr lvl="1"/>
            <a:r>
              <a:rPr lang="en-GB" dirty="0"/>
              <a:t>...</a:t>
            </a:r>
          </a:p>
          <a:p>
            <a:pPr lvl="1"/>
            <a:endParaRPr lang="en-GB" dirty="0"/>
          </a:p>
          <a:p>
            <a:pPr lvl="1"/>
            <a:r>
              <a:rPr lang="en-GB" dirty="0"/>
              <a:t>É </a:t>
            </a:r>
            <a:r>
              <a:rPr lang="en-GB" dirty="0" err="1"/>
              <a:t>frequente</a:t>
            </a:r>
            <a:r>
              <a:rPr lang="en-GB" dirty="0"/>
              <a:t> </a:t>
            </a:r>
            <a:r>
              <a:rPr lang="en-GB" dirty="0" err="1"/>
              <a:t>utilizar</a:t>
            </a:r>
            <a:r>
              <a:rPr lang="en-GB" dirty="0"/>
              <a:t>-se </a:t>
            </a:r>
            <a:r>
              <a:rPr lang="en-GB" dirty="0" err="1"/>
              <a:t>uma</a:t>
            </a:r>
            <a:r>
              <a:rPr lang="en-GB" dirty="0"/>
              <a:t> </a:t>
            </a:r>
            <a:r>
              <a:rPr lang="en-GB" dirty="0" err="1"/>
              <a:t>combinação</a:t>
            </a:r>
            <a:r>
              <a:rPr lang="en-GB" dirty="0"/>
              <a:t> de </a:t>
            </a:r>
            <a:r>
              <a:rPr lang="en-GB" dirty="0" err="1"/>
              <a:t>informação</a:t>
            </a:r>
            <a:r>
              <a:rPr lang="en-GB" dirty="0"/>
              <a:t> </a:t>
            </a:r>
            <a:r>
              <a:rPr lang="en-GB" dirty="0" err="1"/>
              <a:t>proveniente</a:t>
            </a:r>
            <a:r>
              <a:rPr lang="en-GB" dirty="0"/>
              <a:t> de </a:t>
            </a:r>
            <a:r>
              <a:rPr lang="en-GB" dirty="0" err="1"/>
              <a:t>diversas</a:t>
            </a:r>
            <a:r>
              <a:rPr lang="en-GB" dirty="0"/>
              <a:t> </a:t>
            </a:r>
            <a:r>
              <a:rPr lang="en-GB" dirty="0" err="1"/>
              <a:t>fontes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5628396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bldLvl="5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6" name="Rectangle 4"/>
          <p:cNvSpPr>
            <a:spLocks noGrp="1" noChangeArrowheads="1"/>
          </p:cNvSpPr>
          <p:nvPr>
            <p:ph type="title"/>
          </p:nvPr>
        </p:nvSpPr>
        <p:spPr>
          <a:xfrm>
            <a:off x="263352" y="2708920"/>
            <a:ext cx="11665296" cy="711200"/>
          </a:xfrm>
        </p:spPr>
        <p:txBody>
          <a:bodyPr>
            <a:normAutofit fontScale="90000"/>
          </a:bodyPr>
          <a:lstStyle/>
          <a:p>
            <a:pPr algn="l">
              <a:buNone/>
            </a:pPr>
            <a:r>
              <a:rPr lang="pt-PT" sz="4000" dirty="0" smtClean="0"/>
              <a:t> </a:t>
            </a:r>
            <a:r>
              <a:rPr lang="pt-PT" sz="4000" dirty="0"/>
              <a:t>A necessidade de amostrar e de utilizar parcelas de amostragem</a:t>
            </a:r>
            <a:endParaRPr lang="pt-PT" sz="4000" dirty="0"/>
          </a:p>
        </p:txBody>
      </p:sp>
    </p:spTree>
    <p:extLst>
      <p:ext uri="{BB962C8B-B14F-4D97-AF65-F5344CB8AC3E}">
        <p14:creationId xmlns:p14="http://schemas.microsoft.com/office/powerpoint/2010/main" val="3862010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GB" dirty="0"/>
              <a:t>A </a:t>
            </a:r>
            <a:r>
              <a:rPr lang="en-GB" dirty="0" err="1"/>
              <a:t>necessidade</a:t>
            </a:r>
            <a:r>
              <a:rPr lang="en-GB" dirty="0"/>
              <a:t>  de </a:t>
            </a:r>
            <a:r>
              <a:rPr lang="en-GB" dirty="0" err="1"/>
              <a:t>amostrar</a:t>
            </a: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dirty="0" err="1"/>
              <a:t>Em</a:t>
            </a:r>
            <a:r>
              <a:rPr lang="en-GB" dirty="0"/>
              <a:t> </a:t>
            </a:r>
            <a:r>
              <a:rPr lang="en-GB" dirty="0" err="1"/>
              <a:t>consequência</a:t>
            </a:r>
            <a:r>
              <a:rPr lang="en-GB" dirty="0"/>
              <a:t> de</a:t>
            </a:r>
            <a:r>
              <a:rPr lang="pt-PT" dirty="0"/>
              <a:t>:</a:t>
            </a:r>
            <a:endParaRPr lang="en-GB" dirty="0"/>
          </a:p>
          <a:p>
            <a:pPr lvl="1"/>
            <a:r>
              <a:rPr lang="en-GB" dirty="0" err="1"/>
              <a:t>grande</a:t>
            </a:r>
            <a:r>
              <a:rPr lang="en-GB" dirty="0"/>
              <a:t> </a:t>
            </a:r>
            <a:r>
              <a:rPr lang="en-GB" dirty="0" err="1"/>
              <a:t>extensão</a:t>
            </a:r>
            <a:r>
              <a:rPr lang="en-GB" dirty="0"/>
              <a:t> da </a:t>
            </a:r>
            <a:r>
              <a:rPr lang="en-GB" dirty="0" err="1"/>
              <a:t>maior</a:t>
            </a:r>
            <a:r>
              <a:rPr lang="en-GB" dirty="0"/>
              <a:t> parte das </a:t>
            </a:r>
            <a:r>
              <a:rPr lang="en-GB" dirty="0" err="1"/>
              <a:t>áreas</a:t>
            </a:r>
            <a:r>
              <a:rPr lang="en-GB" dirty="0"/>
              <a:t> </a:t>
            </a:r>
            <a:r>
              <a:rPr lang="en-GB" dirty="0" err="1"/>
              <a:t>em</a:t>
            </a:r>
            <a:r>
              <a:rPr lang="en-GB" dirty="0"/>
              <a:t> </a:t>
            </a:r>
            <a:r>
              <a:rPr lang="en-GB" dirty="0" err="1"/>
              <a:t>estudo</a:t>
            </a:r>
            <a:endParaRPr lang="en-GB" dirty="0"/>
          </a:p>
          <a:p>
            <a:pPr lvl="1"/>
            <a:r>
              <a:rPr lang="en-GB" dirty="0"/>
              <a:t>o </a:t>
            </a:r>
            <a:r>
              <a:rPr lang="en-GB" dirty="0" err="1"/>
              <a:t>elevado</a:t>
            </a:r>
            <a:r>
              <a:rPr lang="en-GB" dirty="0"/>
              <a:t> </a:t>
            </a:r>
            <a:r>
              <a:rPr lang="en-GB" dirty="0" err="1"/>
              <a:t>consumo</a:t>
            </a:r>
            <a:r>
              <a:rPr lang="en-GB" dirty="0"/>
              <a:t> de tempo </a:t>
            </a:r>
            <a:r>
              <a:rPr lang="en-GB" dirty="0" err="1"/>
              <a:t>associado</a:t>
            </a:r>
            <a:r>
              <a:rPr lang="en-GB" dirty="0"/>
              <a:t> com </a:t>
            </a:r>
            <a:r>
              <a:rPr lang="en-GB" dirty="0" err="1"/>
              <a:t>algumas</a:t>
            </a:r>
            <a:r>
              <a:rPr lang="en-GB" dirty="0"/>
              <a:t> das </a:t>
            </a:r>
            <a:r>
              <a:rPr lang="en-GB" dirty="0" err="1"/>
              <a:t>técnicas</a:t>
            </a:r>
            <a:r>
              <a:rPr lang="en-GB" dirty="0"/>
              <a:t> de </a:t>
            </a:r>
            <a:r>
              <a:rPr lang="en-GB" dirty="0" err="1"/>
              <a:t>medição</a:t>
            </a:r>
            <a:endParaRPr lang="en-GB" dirty="0"/>
          </a:p>
          <a:p>
            <a:pPr lvl="1"/>
            <a:r>
              <a:rPr lang="en-GB" dirty="0" err="1"/>
              <a:t>algumas</a:t>
            </a:r>
            <a:r>
              <a:rPr lang="en-GB" dirty="0"/>
              <a:t> </a:t>
            </a:r>
            <a:r>
              <a:rPr lang="en-GB" dirty="0" err="1"/>
              <a:t>técnicas</a:t>
            </a:r>
            <a:r>
              <a:rPr lang="en-GB" dirty="0"/>
              <a:t> de </a:t>
            </a:r>
            <a:r>
              <a:rPr lang="en-GB" dirty="0" err="1"/>
              <a:t>medição</a:t>
            </a:r>
            <a:r>
              <a:rPr lang="en-GB" dirty="0"/>
              <a:t> </a:t>
            </a:r>
            <a:r>
              <a:rPr lang="en-GB" dirty="0" err="1"/>
              <a:t>implicarem</a:t>
            </a:r>
            <a:r>
              <a:rPr lang="en-GB" dirty="0"/>
              <a:t> a </a:t>
            </a:r>
            <a:r>
              <a:rPr lang="en-GB" dirty="0" err="1"/>
              <a:t>destruição</a:t>
            </a:r>
            <a:r>
              <a:rPr lang="en-GB" dirty="0"/>
              <a:t> dos </a:t>
            </a:r>
            <a:r>
              <a:rPr lang="en-GB" dirty="0" err="1"/>
              <a:t>indivíduos</a:t>
            </a:r>
            <a:r>
              <a:rPr lang="en-GB" dirty="0"/>
              <a:t> (</a:t>
            </a:r>
            <a:r>
              <a:rPr lang="en-GB" dirty="0" err="1"/>
              <a:t>árvore</a:t>
            </a:r>
            <a:r>
              <a:rPr lang="en-GB" dirty="0"/>
              <a:t> </a:t>
            </a:r>
            <a:r>
              <a:rPr lang="en-GB" dirty="0" err="1"/>
              <a:t>ou</a:t>
            </a:r>
            <a:r>
              <a:rPr lang="en-GB" dirty="0"/>
              <a:t> </a:t>
            </a:r>
            <a:r>
              <a:rPr lang="en-GB" dirty="0" err="1"/>
              <a:t>povoamento</a:t>
            </a:r>
            <a:r>
              <a:rPr lang="en-GB" dirty="0"/>
              <a:t>, </a:t>
            </a:r>
            <a:r>
              <a:rPr lang="en-GB" dirty="0" err="1"/>
              <a:t>por</a:t>
            </a:r>
            <a:r>
              <a:rPr lang="en-GB" dirty="0"/>
              <a:t> </a:t>
            </a:r>
            <a:r>
              <a:rPr lang="en-GB" dirty="0" err="1"/>
              <a:t>exemplo</a:t>
            </a:r>
            <a:r>
              <a:rPr lang="en-GB" dirty="0"/>
              <a:t>) a </a:t>
            </a:r>
            <a:r>
              <a:rPr lang="en-GB" dirty="0" err="1"/>
              <a:t>medir</a:t>
            </a:r>
            <a:endParaRPr lang="en-GB" dirty="0"/>
          </a:p>
          <a:p>
            <a:pPr>
              <a:buFont typeface="Wingdings" pitchFamily="2" charset="2"/>
              <a:buNone/>
            </a:pPr>
            <a:r>
              <a:rPr lang="pt-PT" sz="100" dirty="0"/>
              <a:t>	</a:t>
            </a:r>
          </a:p>
          <a:p>
            <a:pPr>
              <a:buFont typeface="Wingdings" pitchFamily="2" charset="2"/>
              <a:buNone/>
            </a:pPr>
            <a:r>
              <a:rPr lang="pt-PT" dirty="0"/>
              <a:t>	</a:t>
            </a:r>
            <a:r>
              <a:rPr lang="en-GB" dirty="0"/>
              <a:t>a </a:t>
            </a:r>
            <a:r>
              <a:rPr lang="en-GB" b="1" dirty="0" err="1">
                <a:solidFill>
                  <a:srgbClr val="008000"/>
                </a:solidFill>
              </a:rPr>
              <a:t>inventariação</a:t>
            </a:r>
            <a:r>
              <a:rPr lang="en-GB" dirty="0"/>
              <a:t> e </a:t>
            </a:r>
            <a:r>
              <a:rPr lang="en-GB" b="1" dirty="0" err="1">
                <a:solidFill>
                  <a:srgbClr val="008000"/>
                </a:solidFill>
              </a:rPr>
              <a:t>monitorização</a:t>
            </a:r>
            <a:r>
              <a:rPr lang="en-GB" dirty="0"/>
              <a:t> de </a:t>
            </a:r>
            <a:r>
              <a:rPr lang="en-GB" dirty="0" err="1"/>
              <a:t>recursos</a:t>
            </a:r>
            <a:r>
              <a:rPr lang="en-GB" dirty="0"/>
              <a:t> </a:t>
            </a:r>
            <a:r>
              <a:rPr lang="en-GB" dirty="0" err="1"/>
              <a:t>florestais</a:t>
            </a:r>
            <a:r>
              <a:rPr lang="en-GB" dirty="0"/>
              <a:t> </a:t>
            </a:r>
            <a:r>
              <a:rPr lang="en-GB" dirty="0" err="1"/>
              <a:t>são</a:t>
            </a:r>
            <a:r>
              <a:rPr lang="en-GB" dirty="0"/>
              <a:t> </a:t>
            </a:r>
            <a:r>
              <a:rPr lang="en-GB" dirty="0" err="1"/>
              <a:t>quase</a:t>
            </a:r>
            <a:r>
              <a:rPr lang="en-GB" dirty="0"/>
              <a:t> </a:t>
            </a:r>
            <a:r>
              <a:rPr lang="en-GB" dirty="0" err="1"/>
              <a:t>sempre</a:t>
            </a:r>
            <a:r>
              <a:rPr lang="en-GB" dirty="0"/>
              <a:t> </a:t>
            </a:r>
            <a:r>
              <a:rPr lang="en-GB" dirty="0" err="1"/>
              <a:t>basead</a:t>
            </a:r>
            <a:r>
              <a:rPr lang="pt-PT" dirty="0"/>
              <a:t>a</a:t>
            </a:r>
            <a:r>
              <a:rPr lang="en-GB" dirty="0"/>
              <a:t>s </a:t>
            </a:r>
            <a:r>
              <a:rPr lang="en-GB" dirty="0" err="1"/>
              <a:t>em</a:t>
            </a:r>
            <a:r>
              <a:rPr lang="en-GB" dirty="0"/>
              <a:t> </a:t>
            </a:r>
            <a:r>
              <a:rPr lang="en-GB" dirty="0" err="1"/>
              <a:t>técnicas</a:t>
            </a:r>
            <a:r>
              <a:rPr lang="en-GB" dirty="0"/>
              <a:t> de </a:t>
            </a:r>
            <a:r>
              <a:rPr lang="en-GB" dirty="0" err="1"/>
              <a:t>amostragem</a:t>
            </a:r>
            <a:endParaRPr lang="en-GB" dirty="0"/>
          </a:p>
          <a:p>
            <a:r>
              <a:rPr lang="en-GB" dirty="0" err="1"/>
              <a:t>Atualmente</a:t>
            </a:r>
            <a:r>
              <a:rPr lang="en-GB" dirty="0"/>
              <a:t>, o </a:t>
            </a:r>
            <a:r>
              <a:rPr lang="en-GB" dirty="0" err="1"/>
              <a:t>inventário</a:t>
            </a:r>
            <a:r>
              <a:rPr lang="en-GB" dirty="0"/>
              <a:t> </a:t>
            </a:r>
            <a:r>
              <a:rPr lang="en-GB" dirty="0" err="1"/>
              <a:t>baseado</a:t>
            </a:r>
            <a:r>
              <a:rPr lang="en-GB" dirty="0"/>
              <a:t> </a:t>
            </a:r>
            <a:r>
              <a:rPr lang="en-GB" dirty="0" err="1"/>
              <a:t>em</a:t>
            </a:r>
            <a:r>
              <a:rPr lang="en-GB" dirty="0"/>
              <a:t> </a:t>
            </a:r>
            <a:r>
              <a:rPr lang="en-GB" dirty="0" err="1"/>
              <a:t>deteção</a:t>
            </a:r>
            <a:r>
              <a:rPr lang="en-GB" dirty="0"/>
              <a:t> </a:t>
            </a:r>
            <a:r>
              <a:rPr lang="en-GB" dirty="0" err="1"/>
              <a:t>remota</a:t>
            </a:r>
            <a:r>
              <a:rPr lang="en-GB" dirty="0"/>
              <a:t> </a:t>
            </a:r>
            <a:r>
              <a:rPr lang="en-GB" dirty="0" err="1"/>
              <a:t>vem</a:t>
            </a:r>
            <a:r>
              <a:rPr lang="en-GB" dirty="0"/>
              <a:t> </a:t>
            </a:r>
            <a:r>
              <a:rPr lang="en-GB" dirty="0" err="1"/>
              <a:t>ganhando</a:t>
            </a:r>
            <a:r>
              <a:rPr lang="en-GB" dirty="0"/>
              <a:t> </a:t>
            </a:r>
            <a:r>
              <a:rPr lang="en-GB" dirty="0" err="1"/>
              <a:t>importância</a:t>
            </a:r>
            <a:r>
              <a:rPr lang="en-GB" dirty="0"/>
              <a:t>. Este </a:t>
            </a:r>
            <a:r>
              <a:rPr lang="en-GB" dirty="0" err="1"/>
              <a:t>método</a:t>
            </a:r>
            <a:r>
              <a:rPr lang="en-GB" dirty="0"/>
              <a:t> de </a:t>
            </a:r>
            <a:r>
              <a:rPr lang="en-GB" dirty="0" err="1"/>
              <a:t>inventário</a:t>
            </a:r>
            <a:r>
              <a:rPr lang="en-GB" dirty="0"/>
              <a:t> </a:t>
            </a:r>
            <a:r>
              <a:rPr lang="en-GB" dirty="0" err="1"/>
              <a:t>não</a:t>
            </a:r>
            <a:r>
              <a:rPr lang="en-GB" dirty="0"/>
              <a:t> é </a:t>
            </a:r>
            <a:r>
              <a:rPr lang="en-GB" dirty="0" err="1"/>
              <a:t>baseado</a:t>
            </a:r>
            <a:r>
              <a:rPr lang="en-GB" dirty="0"/>
              <a:t> </a:t>
            </a:r>
            <a:r>
              <a:rPr lang="en-GB" dirty="0" err="1"/>
              <a:t>em</a:t>
            </a:r>
            <a:r>
              <a:rPr lang="en-GB" dirty="0"/>
              <a:t> </a:t>
            </a:r>
            <a:r>
              <a:rPr lang="en-GB" dirty="0" err="1"/>
              <a:t>amostragem</a:t>
            </a:r>
            <a:endParaRPr lang="en-GB" dirty="0"/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33917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bldLvl="5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GB" dirty="0"/>
              <a:t>A </a:t>
            </a:r>
            <a:r>
              <a:rPr lang="en-GB" dirty="0" err="1"/>
              <a:t>necessidade</a:t>
            </a:r>
            <a:r>
              <a:rPr lang="en-GB" dirty="0"/>
              <a:t>  de </a:t>
            </a:r>
            <a:r>
              <a:rPr lang="en-GB" dirty="0" err="1"/>
              <a:t>amostrar</a:t>
            </a:r>
            <a:endParaRPr lang="en-US" dirty="0"/>
          </a:p>
        </p:txBody>
      </p:sp>
      <p:pic>
        <p:nvPicPr>
          <p:cNvPr id="6" name="Picture 2" descr="area_estudo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371" y="1124744"/>
            <a:ext cx="7181983" cy="500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8616280" y="2723743"/>
            <a:ext cx="2755032" cy="14105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GB" altLang="en-US" sz="2800" dirty="0" err="1">
                <a:latin typeface="Trebuchet MS" panose="020B0603020202020204" pitchFamily="34" charset="0"/>
              </a:rPr>
              <a:t>Considerem</a:t>
            </a:r>
            <a:r>
              <a:rPr lang="en-GB" altLang="en-US" sz="2800" dirty="0">
                <a:latin typeface="Trebuchet MS" panose="020B0603020202020204" pitchFamily="34" charset="0"/>
              </a:rPr>
              <a:t> </a:t>
            </a:r>
            <a:r>
              <a:rPr lang="en-GB" altLang="en-US" sz="2800" dirty="0" err="1">
                <a:latin typeface="Trebuchet MS" panose="020B0603020202020204" pitchFamily="34" charset="0"/>
              </a:rPr>
              <a:t>uma</a:t>
            </a:r>
            <a:r>
              <a:rPr lang="en-GB" altLang="en-US" sz="2800" dirty="0">
                <a:latin typeface="Trebuchet MS" panose="020B0603020202020204" pitchFamily="34" charset="0"/>
              </a:rPr>
              <a:t> </a:t>
            </a:r>
            <a:r>
              <a:rPr lang="en-GB" altLang="en-US" sz="2800" dirty="0" err="1">
                <a:latin typeface="Trebuchet MS" panose="020B0603020202020204" pitchFamily="34" charset="0"/>
              </a:rPr>
              <a:t>área</a:t>
            </a:r>
            <a:r>
              <a:rPr lang="en-GB" altLang="en-US" sz="2800" dirty="0">
                <a:latin typeface="Trebuchet MS" panose="020B0603020202020204" pitchFamily="34" charset="0"/>
              </a:rPr>
              <a:t> </a:t>
            </a:r>
            <a:r>
              <a:rPr lang="en-GB" altLang="en-US" sz="2800" dirty="0" err="1">
                <a:latin typeface="Trebuchet MS" panose="020B0603020202020204" pitchFamily="34" charset="0"/>
              </a:rPr>
              <a:t>delimitada</a:t>
            </a:r>
            <a:r>
              <a:rPr lang="en-GB" altLang="en-US" sz="2800" dirty="0">
                <a:latin typeface="Trebuchet MS" panose="020B0603020202020204" pitchFamily="34" charset="0"/>
              </a:rPr>
              <a:t> </a:t>
            </a:r>
            <a:r>
              <a:rPr lang="en-GB" altLang="en-US" sz="2800" dirty="0" err="1">
                <a:latin typeface="Trebuchet MS" panose="020B0603020202020204" pitchFamily="34" charset="0"/>
              </a:rPr>
              <a:t>em</a:t>
            </a:r>
            <a:r>
              <a:rPr lang="en-GB" altLang="en-US" sz="2800" dirty="0">
                <a:latin typeface="Trebuchet MS" panose="020B0603020202020204" pitchFamily="34" charset="0"/>
              </a:rPr>
              <a:t> </a:t>
            </a:r>
            <a:r>
              <a:rPr lang="en-GB" altLang="en-US" sz="2800" dirty="0" err="1">
                <a:latin typeface="Trebuchet MS" panose="020B0603020202020204" pitchFamily="34" charset="0"/>
              </a:rPr>
              <a:t>vermelho</a:t>
            </a:r>
            <a:endParaRPr lang="en-GB" altLang="en-US" sz="2800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260324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 Índice</a:t>
            </a:r>
            <a:endParaRPr lang="pt-PT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dirty="0">
                <a:hlinkClick r:id="rId2" action="ppaction://hlinksldjump"/>
              </a:rPr>
              <a:t>Para que é que </a:t>
            </a:r>
            <a:r>
              <a:rPr lang="en-US" sz="2600" dirty="0" err="1">
                <a:hlinkClick r:id="rId2" action="ppaction://hlinksldjump"/>
              </a:rPr>
              <a:t>precisamos</a:t>
            </a:r>
            <a:r>
              <a:rPr lang="en-US" sz="2600" dirty="0">
                <a:hlinkClick r:id="rId2" action="ppaction://hlinksldjump"/>
              </a:rPr>
              <a:t> de </a:t>
            </a:r>
            <a:r>
              <a:rPr lang="en-US" sz="2600" dirty="0" err="1">
                <a:hlinkClick r:id="rId2" action="ppaction://hlinksldjump"/>
              </a:rPr>
              <a:t>inventário</a:t>
            </a:r>
            <a:r>
              <a:rPr lang="en-US" sz="2600" dirty="0">
                <a:hlinkClick r:id="rId2" action="ppaction://hlinksldjump"/>
              </a:rPr>
              <a:t> </a:t>
            </a:r>
            <a:r>
              <a:rPr lang="en-US" sz="2600" dirty="0" err="1">
                <a:hlinkClick r:id="rId2" action="ppaction://hlinksldjump"/>
              </a:rPr>
              <a:t>florestal</a:t>
            </a:r>
            <a:r>
              <a:rPr lang="en-US" sz="2600" dirty="0">
                <a:hlinkClick r:id="rId2" action="ppaction://hlinksldjump"/>
              </a:rPr>
              <a:t>?</a:t>
            </a:r>
            <a:endParaRPr lang="en-US" sz="2600" dirty="0"/>
          </a:p>
          <a:p>
            <a:pPr lvl="1"/>
            <a:r>
              <a:rPr lang="pt-PT" sz="2200" dirty="0"/>
              <a:t>A gestão florestal</a:t>
            </a:r>
          </a:p>
          <a:p>
            <a:pPr lvl="1"/>
            <a:r>
              <a:rPr lang="pt-PT" sz="2200" dirty="0"/>
              <a:t>A evolução da silvicultura e da gestão florestal</a:t>
            </a:r>
          </a:p>
          <a:p>
            <a:pPr lvl="1"/>
            <a:r>
              <a:rPr lang="pt-PT" sz="2200" dirty="0"/>
              <a:t>Os serviços do ecossistema</a:t>
            </a:r>
          </a:p>
          <a:p>
            <a:r>
              <a:rPr lang="pt-PT" sz="2600" dirty="0">
                <a:hlinkClick r:id="rId3" action="ppaction://hlinksldjump"/>
              </a:rPr>
              <a:t>O que é então um inventário florestal?</a:t>
            </a:r>
            <a:endParaRPr lang="pt-PT" sz="2600" dirty="0"/>
          </a:p>
          <a:p>
            <a:r>
              <a:rPr lang="pt-PT" sz="2600" dirty="0">
                <a:hlinkClick r:id="rId4" action="ppaction://hlinksldjump"/>
              </a:rPr>
              <a:t>Elementos recolhidos num inventário florestal</a:t>
            </a:r>
            <a:endParaRPr lang="pt-PT" sz="2600" dirty="0"/>
          </a:p>
          <a:p>
            <a:r>
              <a:rPr lang="pt-PT" sz="2600" dirty="0">
                <a:hlinkClick r:id="rId5" action="ppaction://hlinksldjump"/>
              </a:rPr>
              <a:t>A necessidade de amostrar e de utilizar parcelas de amostragem</a:t>
            </a:r>
            <a:endParaRPr lang="pt-PT" sz="2600" dirty="0"/>
          </a:p>
          <a:p>
            <a:r>
              <a:rPr lang="pt-PT" sz="2600" dirty="0">
                <a:hlinkClick r:id="rId6" action="ppaction://hlinksldjump"/>
              </a:rPr>
              <a:t>Variáveis da árvore</a:t>
            </a:r>
            <a:r>
              <a:rPr lang="pt-PT" sz="2600" dirty="0"/>
              <a:t> e do povoamento</a:t>
            </a:r>
          </a:p>
          <a:p>
            <a:pPr>
              <a:spcBef>
                <a:spcPts val="700"/>
              </a:spcBef>
              <a:buFont typeface="Wingdings" panose="05000000000000000000" pitchFamily="2" charset="2"/>
              <a:buChar char="§"/>
            </a:pPr>
            <a:endParaRPr lang="pt-PT" sz="3200" dirty="0">
              <a:solidFill>
                <a:srgbClr val="008000"/>
              </a:solidFill>
            </a:endParaRPr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097903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GB" dirty="0"/>
              <a:t>A </a:t>
            </a:r>
            <a:r>
              <a:rPr lang="en-GB" dirty="0" err="1"/>
              <a:t>necessidade</a:t>
            </a:r>
            <a:r>
              <a:rPr lang="en-GB" dirty="0"/>
              <a:t>  de </a:t>
            </a:r>
            <a:r>
              <a:rPr lang="en-GB" dirty="0" err="1"/>
              <a:t>amostrar</a:t>
            </a:r>
            <a:endParaRPr lang="en-US" dirty="0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8726099" y="2473759"/>
            <a:ext cx="2755032" cy="14105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GB" altLang="en-US" sz="2800" dirty="0">
                <a:latin typeface="Trebuchet MS" panose="020B0603020202020204" pitchFamily="34" charset="0"/>
              </a:rPr>
              <a:t>A </a:t>
            </a:r>
            <a:r>
              <a:rPr lang="en-GB" altLang="en-US" sz="2800" dirty="0" err="1">
                <a:latin typeface="Trebuchet MS" panose="020B0603020202020204" pitchFamily="34" charset="0"/>
              </a:rPr>
              <a:t>primeira</a:t>
            </a:r>
            <a:r>
              <a:rPr lang="en-GB" altLang="en-US" sz="2800" dirty="0">
                <a:latin typeface="Trebuchet MS" panose="020B0603020202020204" pitchFamily="34" charset="0"/>
              </a:rPr>
              <a:t> </a:t>
            </a:r>
            <a:r>
              <a:rPr lang="en-GB" altLang="en-US" sz="2800" dirty="0" err="1">
                <a:latin typeface="Trebuchet MS" panose="020B0603020202020204" pitchFamily="34" charset="0"/>
              </a:rPr>
              <a:t>etapa</a:t>
            </a:r>
            <a:r>
              <a:rPr lang="en-GB" altLang="en-US" sz="2800" dirty="0">
                <a:latin typeface="Trebuchet MS" panose="020B0603020202020204" pitchFamily="34" charset="0"/>
              </a:rPr>
              <a:t> de um </a:t>
            </a:r>
            <a:r>
              <a:rPr lang="en-GB" altLang="en-US" sz="2800" dirty="0" err="1">
                <a:latin typeface="Trebuchet MS" panose="020B0603020202020204" pitchFamily="34" charset="0"/>
              </a:rPr>
              <a:t>inventário</a:t>
            </a:r>
            <a:r>
              <a:rPr lang="en-GB" altLang="en-US" sz="2800" dirty="0">
                <a:latin typeface="Trebuchet MS" panose="020B0603020202020204" pitchFamily="34" charset="0"/>
              </a:rPr>
              <a:t> </a:t>
            </a:r>
            <a:r>
              <a:rPr lang="en-GB" altLang="en-US" sz="2800" dirty="0" err="1">
                <a:latin typeface="Trebuchet MS" panose="020B0603020202020204" pitchFamily="34" charset="0"/>
              </a:rPr>
              <a:t>florestal</a:t>
            </a:r>
            <a:r>
              <a:rPr lang="en-GB" altLang="en-US" sz="2800" dirty="0">
                <a:latin typeface="Trebuchet MS" panose="020B0603020202020204" pitchFamily="34" charset="0"/>
              </a:rPr>
              <a:t> é </a:t>
            </a:r>
            <a:r>
              <a:rPr lang="en-GB" altLang="en-US" sz="2800" dirty="0" err="1">
                <a:latin typeface="Trebuchet MS" panose="020B0603020202020204" pitchFamily="34" charset="0"/>
              </a:rPr>
              <a:t>delimitar</a:t>
            </a:r>
            <a:r>
              <a:rPr lang="en-GB" altLang="en-US" sz="2800" dirty="0">
                <a:latin typeface="Trebuchet MS" panose="020B0603020202020204" pitchFamily="34" charset="0"/>
              </a:rPr>
              <a:t> o(s) </a:t>
            </a:r>
            <a:r>
              <a:rPr lang="en-GB" altLang="en-US" sz="2800" dirty="0" err="1">
                <a:latin typeface="Trebuchet MS" panose="020B0603020202020204" pitchFamily="34" charset="0"/>
              </a:rPr>
              <a:t>povoamento</a:t>
            </a:r>
            <a:r>
              <a:rPr lang="en-GB" altLang="en-US" sz="2800" dirty="0">
                <a:latin typeface="Trebuchet MS" panose="020B0603020202020204" pitchFamily="34" charset="0"/>
              </a:rPr>
              <a:t>(s)</a:t>
            </a:r>
            <a:endParaRPr lang="en-GB" altLang="en-US" sz="2800" dirty="0">
              <a:latin typeface="Trebuchet MS" panose="020B0603020202020204" pitchFamily="34" charset="0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431371" y="1124744"/>
            <a:ext cx="7181983" cy="5002212"/>
            <a:chOff x="2044664" y="724838"/>
            <a:chExt cx="8774112" cy="6111875"/>
          </a:xfrm>
        </p:grpSpPr>
        <p:pic>
          <p:nvPicPr>
            <p:cNvPr id="30" name="Picture 2" descr="area_estudo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4664" y="724838"/>
              <a:ext cx="8774112" cy="6111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250DC30D-8000-4A95-97EA-ECF136087C46}"/>
                    </a:ext>
                  </a:extLst>
                </p14:cNvPr>
                <p14:cNvContentPartPr/>
                <p14:nvPr/>
              </p14:nvContentPartPr>
              <p14:xfrm>
                <a:off x="4272893" y="4109893"/>
                <a:ext cx="360" cy="36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250DC30D-8000-4A95-97EA-ECF136087C46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4236893" y="4037893"/>
                  <a:ext cx="7236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18287ED5-DDDD-4744-9AD7-8FC3E8688AFD}"/>
                    </a:ext>
                  </a:extLst>
                </p14:cNvPr>
                <p14:cNvContentPartPr/>
                <p14:nvPr/>
              </p14:nvContentPartPr>
              <p14:xfrm>
                <a:off x="5663213" y="3149053"/>
                <a:ext cx="360" cy="36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18287ED5-DDDD-4744-9AD7-8FC3E8688AFD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609213" y="3041053"/>
                  <a:ext cx="10836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8B00002C-05F8-4140-8DC6-389E5C828EB7}"/>
                    </a:ext>
                  </a:extLst>
                </p14:cNvPr>
                <p14:cNvContentPartPr/>
                <p14:nvPr/>
              </p14:nvContentPartPr>
              <p14:xfrm>
                <a:off x="5663213" y="3149053"/>
                <a:ext cx="360" cy="36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8B00002C-05F8-4140-8DC6-389E5C828EB7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609213" y="3041053"/>
                  <a:ext cx="108360" cy="216360"/>
                </a:xfrm>
                <a:prstGeom prst="rect">
                  <a:avLst/>
                </a:prstGeom>
              </p:spPr>
            </p:pic>
          </mc:Fallback>
        </mc:AlternateContent>
        <p:sp>
          <p:nvSpPr>
            <p:cNvPr id="34" name="Freeform: Shape 2">
              <a:extLst>
                <a:ext uri="{FF2B5EF4-FFF2-40B4-BE49-F238E27FC236}">
                  <a16:creationId xmlns:a16="http://schemas.microsoft.com/office/drawing/2014/main" id="{C3C3D650-44E2-46CB-9938-7C11CB67BA79}"/>
                </a:ext>
              </a:extLst>
            </p:cNvPr>
            <p:cNvSpPr/>
            <p:nvPr/>
          </p:nvSpPr>
          <p:spPr>
            <a:xfrm>
              <a:off x="5896627" y="2590192"/>
              <a:ext cx="1212428" cy="1273387"/>
            </a:xfrm>
            <a:custGeom>
              <a:avLst/>
              <a:gdLst>
                <a:gd name="connsiteX0" fmla="*/ 216747 w 931334"/>
                <a:gd name="connsiteY0" fmla="*/ 71120 h 988907"/>
                <a:gd name="connsiteX1" fmla="*/ 281094 w 931334"/>
                <a:gd name="connsiteY1" fmla="*/ 40640 h 988907"/>
                <a:gd name="connsiteX2" fmla="*/ 314960 w 931334"/>
                <a:gd name="connsiteY2" fmla="*/ 0 h 988907"/>
                <a:gd name="connsiteX3" fmla="*/ 331894 w 931334"/>
                <a:gd name="connsiteY3" fmla="*/ 47414 h 988907"/>
                <a:gd name="connsiteX4" fmla="*/ 413174 w 931334"/>
                <a:gd name="connsiteY4" fmla="*/ 60960 h 988907"/>
                <a:gd name="connsiteX5" fmla="*/ 423334 w 931334"/>
                <a:gd name="connsiteY5" fmla="*/ 142240 h 988907"/>
                <a:gd name="connsiteX6" fmla="*/ 436880 w 931334"/>
                <a:gd name="connsiteY6" fmla="*/ 118534 h 988907"/>
                <a:gd name="connsiteX7" fmla="*/ 504614 w 931334"/>
                <a:gd name="connsiteY7" fmla="*/ 135467 h 988907"/>
                <a:gd name="connsiteX8" fmla="*/ 599440 w 931334"/>
                <a:gd name="connsiteY8" fmla="*/ 135467 h 988907"/>
                <a:gd name="connsiteX9" fmla="*/ 657014 w 931334"/>
                <a:gd name="connsiteY9" fmla="*/ 172720 h 988907"/>
                <a:gd name="connsiteX10" fmla="*/ 741680 w 931334"/>
                <a:gd name="connsiteY10" fmla="*/ 179494 h 988907"/>
                <a:gd name="connsiteX11" fmla="*/ 853440 w 931334"/>
                <a:gd name="connsiteY11" fmla="*/ 216747 h 988907"/>
                <a:gd name="connsiteX12" fmla="*/ 900854 w 931334"/>
                <a:gd name="connsiteY12" fmla="*/ 277707 h 988907"/>
                <a:gd name="connsiteX13" fmla="*/ 931334 w 931334"/>
                <a:gd name="connsiteY13" fmla="*/ 311574 h 988907"/>
                <a:gd name="connsiteX14" fmla="*/ 917787 w 931334"/>
                <a:gd name="connsiteY14" fmla="*/ 352214 h 988907"/>
                <a:gd name="connsiteX15" fmla="*/ 833120 w 931334"/>
                <a:gd name="connsiteY15" fmla="*/ 386080 h 988907"/>
                <a:gd name="connsiteX16" fmla="*/ 765387 w 931334"/>
                <a:gd name="connsiteY16" fmla="*/ 392854 h 988907"/>
                <a:gd name="connsiteX17" fmla="*/ 660400 w 931334"/>
                <a:gd name="connsiteY17" fmla="*/ 348827 h 988907"/>
                <a:gd name="connsiteX18" fmla="*/ 626534 w 931334"/>
                <a:gd name="connsiteY18" fmla="*/ 369147 h 988907"/>
                <a:gd name="connsiteX19" fmla="*/ 545254 w 931334"/>
                <a:gd name="connsiteY19" fmla="*/ 389467 h 988907"/>
                <a:gd name="connsiteX20" fmla="*/ 514774 w 931334"/>
                <a:gd name="connsiteY20" fmla="*/ 430107 h 988907"/>
                <a:gd name="connsiteX21" fmla="*/ 460587 w 931334"/>
                <a:gd name="connsiteY21" fmla="*/ 433494 h 988907"/>
                <a:gd name="connsiteX22" fmla="*/ 450427 w 931334"/>
                <a:gd name="connsiteY22" fmla="*/ 440267 h 988907"/>
                <a:gd name="connsiteX23" fmla="*/ 379307 w 931334"/>
                <a:gd name="connsiteY23" fmla="*/ 453814 h 988907"/>
                <a:gd name="connsiteX24" fmla="*/ 318347 w 931334"/>
                <a:gd name="connsiteY24" fmla="*/ 497840 h 988907"/>
                <a:gd name="connsiteX25" fmla="*/ 403014 w 931334"/>
                <a:gd name="connsiteY25" fmla="*/ 531707 h 988907"/>
                <a:gd name="connsiteX26" fmla="*/ 453814 w 931334"/>
                <a:gd name="connsiteY26" fmla="*/ 558800 h 988907"/>
                <a:gd name="connsiteX27" fmla="*/ 497840 w 931334"/>
                <a:gd name="connsiteY27" fmla="*/ 596054 h 988907"/>
                <a:gd name="connsiteX28" fmla="*/ 538480 w 931334"/>
                <a:gd name="connsiteY28" fmla="*/ 582507 h 988907"/>
                <a:gd name="connsiteX29" fmla="*/ 619760 w 931334"/>
                <a:gd name="connsiteY29" fmla="*/ 636694 h 988907"/>
                <a:gd name="connsiteX30" fmla="*/ 650240 w 931334"/>
                <a:gd name="connsiteY30" fmla="*/ 663787 h 988907"/>
                <a:gd name="connsiteX31" fmla="*/ 592667 w 931334"/>
                <a:gd name="connsiteY31" fmla="*/ 673947 h 988907"/>
                <a:gd name="connsiteX32" fmla="*/ 568960 w 931334"/>
                <a:gd name="connsiteY32" fmla="*/ 684107 h 988907"/>
                <a:gd name="connsiteX33" fmla="*/ 636694 w 931334"/>
                <a:gd name="connsiteY33" fmla="*/ 728134 h 988907"/>
                <a:gd name="connsiteX34" fmla="*/ 680720 w 931334"/>
                <a:gd name="connsiteY34" fmla="*/ 728134 h 988907"/>
                <a:gd name="connsiteX35" fmla="*/ 724747 w 931334"/>
                <a:gd name="connsiteY35" fmla="*/ 728134 h 988907"/>
                <a:gd name="connsiteX36" fmla="*/ 762000 w 931334"/>
                <a:gd name="connsiteY36" fmla="*/ 738294 h 988907"/>
                <a:gd name="connsiteX37" fmla="*/ 802640 w 931334"/>
                <a:gd name="connsiteY37" fmla="*/ 778934 h 988907"/>
                <a:gd name="connsiteX38" fmla="*/ 819574 w 931334"/>
                <a:gd name="connsiteY38" fmla="*/ 897467 h 988907"/>
                <a:gd name="connsiteX39" fmla="*/ 741680 w 931334"/>
                <a:gd name="connsiteY39" fmla="*/ 955040 h 988907"/>
                <a:gd name="connsiteX40" fmla="*/ 724747 w 931334"/>
                <a:gd name="connsiteY40" fmla="*/ 988907 h 988907"/>
                <a:gd name="connsiteX41" fmla="*/ 673947 w 931334"/>
                <a:gd name="connsiteY41" fmla="*/ 907627 h 988907"/>
                <a:gd name="connsiteX42" fmla="*/ 545254 w 931334"/>
                <a:gd name="connsiteY42" fmla="*/ 870374 h 988907"/>
                <a:gd name="connsiteX43" fmla="*/ 403014 w 931334"/>
                <a:gd name="connsiteY43" fmla="*/ 795867 h 988907"/>
                <a:gd name="connsiteX44" fmla="*/ 257387 w 931334"/>
                <a:gd name="connsiteY44" fmla="*/ 707814 h 988907"/>
                <a:gd name="connsiteX45" fmla="*/ 179494 w 931334"/>
                <a:gd name="connsiteY45" fmla="*/ 609600 h 988907"/>
                <a:gd name="connsiteX46" fmla="*/ 135467 w 931334"/>
                <a:gd name="connsiteY46" fmla="*/ 579120 h 988907"/>
                <a:gd name="connsiteX47" fmla="*/ 40640 w 931334"/>
                <a:gd name="connsiteY47" fmla="*/ 565574 h 988907"/>
                <a:gd name="connsiteX48" fmla="*/ 0 w 931334"/>
                <a:gd name="connsiteY48" fmla="*/ 528320 h 988907"/>
                <a:gd name="connsiteX49" fmla="*/ 0 w 931334"/>
                <a:gd name="connsiteY49" fmla="*/ 440267 h 988907"/>
                <a:gd name="connsiteX50" fmla="*/ 33867 w 931334"/>
                <a:gd name="connsiteY50" fmla="*/ 362374 h 988907"/>
                <a:gd name="connsiteX51" fmla="*/ 104987 w 931334"/>
                <a:gd name="connsiteY51" fmla="*/ 223520 h 988907"/>
                <a:gd name="connsiteX52" fmla="*/ 216747 w 931334"/>
                <a:gd name="connsiteY52" fmla="*/ 71120 h 988907"/>
                <a:gd name="connsiteX0" fmla="*/ 216747 w 951654"/>
                <a:gd name="connsiteY0" fmla="*/ 71120 h 988907"/>
                <a:gd name="connsiteX1" fmla="*/ 281094 w 951654"/>
                <a:gd name="connsiteY1" fmla="*/ 40640 h 988907"/>
                <a:gd name="connsiteX2" fmla="*/ 314960 w 951654"/>
                <a:gd name="connsiteY2" fmla="*/ 0 h 988907"/>
                <a:gd name="connsiteX3" fmla="*/ 331894 w 951654"/>
                <a:gd name="connsiteY3" fmla="*/ 47414 h 988907"/>
                <a:gd name="connsiteX4" fmla="*/ 413174 w 951654"/>
                <a:gd name="connsiteY4" fmla="*/ 60960 h 988907"/>
                <a:gd name="connsiteX5" fmla="*/ 423334 w 951654"/>
                <a:gd name="connsiteY5" fmla="*/ 142240 h 988907"/>
                <a:gd name="connsiteX6" fmla="*/ 436880 w 951654"/>
                <a:gd name="connsiteY6" fmla="*/ 118534 h 988907"/>
                <a:gd name="connsiteX7" fmla="*/ 504614 w 951654"/>
                <a:gd name="connsiteY7" fmla="*/ 135467 h 988907"/>
                <a:gd name="connsiteX8" fmla="*/ 599440 w 951654"/>
                <a:gd name="connsiteY8" fmla="*/ 135467 h 988907"/>
                <a:gd name="connsiteX9" fmla="*/ 657014 w 951654"/>
                <a:gd name="connsiteY9" fmla="*/ 172720 h 988907"/>
                <a:gd name="connsiteX10" fmla="*/ 741680 w 951654"/>
                <a:gd name="connsiteY10" fmla="*/ 179494 h 988907"/>
                <a:gd name="connsiteX11" fmla="*/ 853440 w 951654"/>
                <a:gd name="connsiteY11" fmla="*/ 216747 h 988907"/>
                <a:gd name="connsiteX12" fmla="*/ 900854 w 951654"/>
                <a:gd name="connsiteY12" fmla="*/ 277707 h 988907"/>
                <a:gd name="connsiteX13" fmla="*/ 931334 w 951654"/>
                <a:gd name="connsiteY13" fmla="*/ 311574 h 988907"/>
                <a:gd name="connsiteX14" fmla="*/ 917787 w 951654"/>
                <a:gd name="connsiteY14" fmla="*/ 352214 h 988907"/>
                <a:gd name="connsiteX15" fmla="*/ 833120 w 951654"/>
                <a:gd name="connsiteY15" fmla="*/ 386080 h 988907"/>
                <a:gd name="connsiteX16" fmla="*/ 765387 w 951654"/>
                <a:gd name="connsiteY16" fmla="*/ 392854 h 988907"/>
                <a:gd name="connsiteX17" fmla="*/ 660400 w 951654"/>
                <a:gd name="connsiteY17" fmla="*/ 348827 h 988907"/>
                <a:gd name="connsiteX18" fmla="*/ 626534 w 951654"/>
                <a:gd name="connsiteY18" fmla="*/ 369147 h 988907"/>
                <a:gd name="connsiteX19" fmla="*/ 545254 w 951654"/>
                <a:gd name="connsiteY19" fmla="*/ 389467 h 988907"/>
                <a:gd name="connsiteX20" fmla="*/ 514774 w 951654"/>
                <a:gd name="connsiteY20" fmla="*/ 430107 h 988907"/>
                <a:gd name="connsiteX21" fmla="*/ 460587 w 951654"/>
                <a:gd name="connsiteY21" fmla="*/ 433494 h 988907"/>
                <a:gd name="connsiteX22" fmla="*/ 450427 w 951654"/>
                <a:gd name="connsiteY22" fmla="*/ 440267 h 988907"/>
                <a:gd name="connsiteX23" fmla="*/ 379307 w 951654"/>
                <a:gd name="connsiteY23" fmla="*/ 453814 h 988907"/>
                <a:gd name="connsiteX24" fmla="*/ 318347 w 951654"/>
                <a:gd name="connsiteY24" fmla="*/ 497840 h 988907"/>
                <a:gd name="connsiteX25" fmla="*/ 403014 w 951654"/>
                <a:gd name="connsiteY25" fmla="*/ 531707 h 988907"/>
                <a:gd name="connsiteX26" fmla="*/ 453814 w 951654"/>
                <a:gd name="connsiteY26" fmla="*/ 558800 h 988907"/>
                <a:gd name="connsiteX27" fmla="*/ 497840 w 951654"/>
                <a:gd name="connsiteY27" fmla="*/ 596054 h 988907"/>
                <a:gd name="connsiteX28" fmla="*/ 538480 w 951654"/>
                <a:gd name="connsiteY28" fmla="*/ 582507 h 988907"/>
                <a:gd name="connsiteX29" fmla="*/ 619760 w 951654"/>
                <a:gd name="connsiteY29" fmla="*/ 636694 h 988907"/>
                <a:gd name="connsiteX30" fmla="*/ 650240 w 951654"/>
                <a:gd name="connsiteY30" fmla="*/ 663787 h 988907"/>
                <a:gd name="connsiteX31" fmla="*/ 592667 w 951654"/>
                <a:gd name="connsiteY31" fmla="*/ 673947 h 988907"/>
                <a:gd name="connsiteX32" fmla="*/ 568960 w 951654"/>
                <a:gd name="connsiteY32" fmla="*/ 684107 h 988907"/>
                <a:gd name="connsiteX33" fmla="*/ 636694 w 951654"/>
                <a:gd name="connsiteY33" fmla="*/ 728134 h 988907"/>
                <a:gd name="connsiteX34" fmla="*/ 680720 w 951654"/>
                <a:gd name="connsiteY34" fmla="*/ 728134 h 988907"/>
                <a:gd name="connsiteX35" fmla="*/ 724747 w 951654"/>
                <a:gd name="connsiteY35" fmla="*/ 728134 h 988907"/>
                <a:gd name="connsiteX36" fmla="*/ 762000 w 951654"/>
                <a:gd name="connsiteY36" fmla="*/ 738294 h 988907"/>
                <a:gd name="connsiteX37" fmla="*/ 802640 w 951654"/>
                <a:gd name="connsiteY37" fmla="*/ 778934 h 988907"/>
                <a:gd name="connsiteX38" fmla="*/ 951654 w 951654"/>
                <a:gd name="connsiteY38" fmla="*/ 890694 h 988907"/>
                <a:gd name="connsiteX39" fmla="*/ 741680 w 951654"/>
                <a:gd name="connsiteY39" fmla="*/ 955040 h 988907"/>
                <a:gd name="connsiteX40" fmla="*/ 724747 w 951654"/>
                <a:gd name="connsiteY40" fmla="*/ 988907 h 988907"/>
                <a:gd name="connsiteX41" fmla="*/ 673947 w 951654"/>
                <a:gd name="connsiteY41" fmla="*/ 907627 h 988907"/>
                <a:gd name="connsiteX42" fmla="*/ 545254 w 951654"/>
                <a:gd name="connsiteY42" fmla="*/ 870374 h 988907"/>
                <a:gd name="connsiteX43" fmla="*/ 403014 w 951654"/>
                <a:gd name="connsiteY43" fmla="*/ 795867 h 988907"/>
                <a:gd name="connsiteX44" fmla="*/ 257387 w 951654"/>
                <a:gd name="connsiteY44" fmla="*/ 707814 h 988907"/>
                <a:gd name="connsiteX45" fmla="*/ 179494 w 951654"/>
                <a:gd name="connsiteY45" fmla="*/ 609600 h 988907"/>
                <a:gd name="connsiteX46" fmla="*/ 135467 w 951654"/>
                <a:gd name="connsiteY46" fmla="*/ 579120 h 988907"/>
                <a:gd name="connsiteX47" fmla="*/ 40640 w 951654"/>
                <a:gd name="connsiteY47" fmla="*/ 565574 h 988907"/>
                <a:gd name="connsiteX48" fmla="*/ 0 w 951654"/>
                <a:gd name="connsiteY48" fmla="*/ 528320 h 988907"/>
                <a:gd name="connsiteX49" fmla="*/ 0 w 951654"/>
                <a:gd name="connsiteY49" fmla="*/ 440267 h 988907"/>
                <a:gd name="connsiteX50" fmla="*/ 33867 w 951654"/>
                <a:gd name="connsiteY50" fmla="*/ 362374 h 988907"/>
                <a:gd name="connsiteX51" fmla="*/ 104987 w 951654"/>
                <a:gd name="connsiteY51" fmla="*/ 223520 h 988907"/>
                <a:gd name="connsiteX52" fmla="*/ 216747 w 951654"/>
                <a:gd name="connsiteY52" fmla="*/ 71120 h 988907"/>
                <a:gd name="connsiteX0" fmla="*/ 216747 w 968588"/>
                <a:gd name="connsiteY0" fmla="*/ 71120 h 988907"/>
                <a:gd name="connsiteX1" fmla="*/ 281094 w 968588"/>
                <a:gd name="connsiteY1" fmla="*/ 40640 h 988907"/>
                <a:gd name="connsiteX2" fmla="*/ 314960 w 968588"/>
                <a:gd name="connsiteY2" fmla="*/ 0 h 988907"/>
                <a:gd name="connsiteX3" fmla="*/ 331894 w 968588"/>
                <a:gd name="connsiteY3" fmla="*/ 47414 h 988907"/>
                <a:gd name="connsiteX4" fmla="*/ 413174 w 968588"/>
                <a:gd name="connsiteY4" fmla="*/ 60960 h 988907"/>
                <a:gd name="connsiteX5" fmla="*/ 423334 w 968588"/>
                <a:gd name="connsiteY5" fmla="*/ 142240 h 988907"/>
                <a:gd name="connsiteX6" fmla="*/ 436880 w 968588"/>
                <a:gd name="connsiteY6" fmla="*/ 118534 h 988907"/>
                <a:gd name="connsiteX7" fmla="*/ 504614 w 968588"/>
                <a:gd name="connsiteY7" fmla="*/ 135467 h 988907"/>
                <a:gd name="connsiteX8" fmla="*/ 599440 w 968588"/>
                <a:gd name="connsiteY8" fmla="*/ 135467 h 988907"/>
                <a:gd name="connsiteX9" fmla="*/ 657014 w 968588"/>
                <a:gd name="connsiteY9" fmla="*/ 172720 h 988907"/>
                <a:gd name="connsiteX10" fmla="*/ 741680 w 968588"/>
                <a:gd name="connsiteY10" fmla="*/ 179494 h 988907"/>
                <a:gd name="connsiteX11" fmla="*/ 853440 w 968588"/>
                <a:gd name="connsiteY11" fmla="*/ 216747 h 988907"/>
                <a:gd name="connsiteX12" fmla="*/ 900854 w 968588"/>
                <a:gd name="connsiteY12" fmla="*/ 277707 h 988907"/>
                <a:gd name="connsiteX13" fmla="*/ 931334 w 968588"/>
                <a:gd name="connsiteY13" fmla="*/ 311574 h 988907"/>
                <a:gd name="connsiteX14" fmla="*/ 917787 w 968588"/>
                <a:gd name="connsiteY14" fmla="*/ 352214 h 988907"/>
                <a:gd name="connsiteX15" fmla="*/ 833120 w 968588"/>
                <a:gd name="connsiteY15" fmla="*/ 386080 h 988907"/>
                <a:gd name="connsiteX16" fmla="*/ 765387 w 968588"/>
                <a:gd name="connsiteY16" fmla="*/ 392854 h 988907"/>
                <a:gd name="connsiteX17" fmla="*/ 660400 w 968588"/>
                <a:gd name="connsiteY17" fmla="*/ 348827 h 988907"/>
                <a:gd name="connsiteX18" fmla="*/ 626534 w 968588"/>
                <a:gd name="connsiteY18" fmla="*/ 369147 h 988907"/>
                <a:gd name="connsiteX19" fmla="*/ 545254 w 968588"/>
                <a:gd name="connsiteY19" fmla="*/ 389467 h 988907"/>
                <a:gd name="connsiteX20" fmla="*/ 514774 w 968588"/>
                <a:gd name="connsiteY20" fmla="*/ 430107 h 988907"/>
                <a:gd name="connsiteX21" fmla="*/ 460587 w 968588"/>
                <a:gd name="connsiteY21" fmla="*/ 433494 h 988907"/>
                <a:gd name="connsiteX22" fmla="*/ 450427 w 968588"/>
                <a:gd name="connsiteY22" fmla="*/ 440267 h 988907"/>
                <a:gd name="connsiteX23" fmla="*/ 379307 w 968588"/>
                <a:gd name="connsiteY23" fmla="*/ 453814 h 988907"/>
                <a:gd name="connsiteX24" fmla="*/ 318347 w 968588"/>
                <a:gd name="connsiteY24" fmla="*/ 497840 h 988907"/>
                <a:gd name="connsiteX25" fmla="*/ 403014 w 968588"/>
                <a:gd name="connsiteY25" fmla="*/ 531707 h 988907"/>
                <a:gd name="connsiteX26" fmla="*/ 453814 w 968588"/>
                <a:gd name="connsiteY26" fmla="*/ 558800 h 988907"/>
                <a:gd name="connsiteX27" fmla="*/ 497840 w 968588"/>
                <a:gd name="connsiteY27" fmla="*/ 596054 h 988907"/>
                <a:gd name="connsiteX28" fmla="*/ 538480 w 968588"/>
                <a:gd name="connsiteY28" fmla="*/ 582507 h 988907"/>
                <a:gd name="connsiteX29" fmla="*/ 619760 w 968588"/>
                <a:gd name="connsiteY29" fmla="*/ 636694 h 988907"/>
                <a:gd name="connsiteX30" fmla="*/ 650240 w 968588"/>
                <a:gd name="connsiteY30" fmla="*/ 663787 h 988907"/>
                <a:gd name="connsiteX31" fmla="*/ 592667 w 968588"/>
                <a:gd name="connsiteY31" fmla="*/ 673947 h 988907"/>
                <a:gd name="connsiteX32" fmla="*/ 568960 w 968588"/>
                <a:gd name="connsiteY32" fmla="*/ 684107 h 988907"/>
                <a:gd name="connsiteX33" fmla="*/ 636694 w 968588"/>
                <a:gd name="connsiteY33" fmla="*/ 728134 h 988907"/>
                <a:gd name="connsiteX34" fmla="*/ 680720 w 968588"/>
                <a:gd name="connsiteY34" fmla="*/ 728134 h 988907"/>
                <a:gd name="connsiteX35" fmla="*/ 724747 w 968588"/>
                <a:gd name="connsiteY35" fmla="*/ 728134 h 988907"/>
                <a:gd name="connsiteX36" fmla="*/ 762000 w 968588"/>
                <a:gd name="connsiteY36" fmla="*/ 738294 h 988907"/>
                <a:gd name="connsiteX37" fmla="*/ 802640 w 968588"/>
                <a:gd name="connsiteY37" fmla="*/ 778934 h 988907"/>
                <a:gd name="connsiteX38" fmla="*/ 968588 w 968588"/>
                <a:gd name="connsiteY38" fmla="*/ 890694 h 988907"/>
                <a:gd name="connsiteX39" fmla="*/ 741680 w 968588"/>
                <a:gd name="connsiteY39" fmla="*/ 955040 h 988907"/>
                <a:gd name="connsiteX40" fmla="*/ 724747 w 968588"/>
                <a:gd name="connsiteY40" fmla="*/ 988907 h 988907"/>
                <a:gd name="connsiteX41" fmla="*/ 673947 w 968588"/>
                <a:gd name="connsiteY41" fmla="*/ 907627 h 988907"/>
                <a:gd name="connsiteX42" fmla="*/ 545254 w 968588"/>
                <a:gd name="connsiteY42" fmla="*/ 870374 h 988907"/>
                <a:gd name="connsiteX43" fmla="*/ 403014 w 968588"/>
                <a:gd name="connsiteY43" fmla="*/ 795867 h 988907"/>
                <a:gd name="connsiteX44" fmla="*/ 257387 w 968588"/>
                <a:gd name="connsiteY44" fmla="*/ 707814 h 988907"/>
                <a:gd name="connsiteX45" fmla="*/ 179494 w 968588"/>
                <a:gd name="connsiteY45" fmla="*/ 609600 h 988907"/>
                <a:gd name="connsiteX46" fmla="*/ 135467 w 968588"/>
                <a:gd name="connsiteY46" fmla="*/ 579120 h 988907"/>
                <a:gd name="connsiteX47" fmla="*/ 40640 w 968588"/>
                <a:gd name="connsiteY47" fmla="*/ 565574 h 988907"/>
                <a:gd name="connsiteX48" fmla="*/ 0 w 968588"/>
                <a:gd name="connsiteY48" fmla="*/ 528320 h 988907"/>
                <a:gd name="connsiteX49" fmla="*/ 0 w 968588"/>
                <a:gd name="connsiteY49" fmla="*/ 440267 h 988907"/>
                <a:gd name="connsiteX50" fmla="*/ 33867 w 968588"/>
                <a:gd name="connsiteY50" fmla="*/ 362374 h 988907"/>
                <a:gd name="connsiteX51" fmla="*/ 104987 w 968588"/>
                <a:gd name="connsiteY51" fmla="*/ 223520 h 988907"/>
                <a:gd name="connsiteX52" fmla="*/ 216747 w 968588"/>
                <a:gd name="connsiteY52" fmla="*/ 71120 h 988907"/>
                <a:gd name="connsiteX0" fmla="*/ 216747 w 1131148"/>
                <a:gd name="connsiteY0" fmla="*/ 71120 h 988907"/>
                <a:gd name="connsiteX1" fmla="*/ 281094 w 1131148"/>
                <a:gd name="connsiteY1" fmla="*/ 40640 h 988907"/>
                <a:gd name="connsiteX2" fmla="*/ 314960 w 1131148"/>
                <a:gd name="connsiteY2" fmla="*/ 0 h 988907"/>
                <a:gd name="connsiteX3" fmla="*/ 331894 w 1131148"/>
                <a:gd name="connsiteY3" fmla="*/ 47414 h 988907"/>
                <a:gd name="connsiteX4" fmla="*/ 413174 w 1131148"/>
                <a:gd name="connsiteY4" fmla="*/ 60960 h 988907"/>
                <a:gd name="connsiteX5" fmla="*/ 423334 w 1131148"/>
                <a:gd name="connsiteY5" fmla="*/ 142240 h 988907"/>
                <a:gd name="connsiteX6" fmla="*/ 436880 w 1131148"/>
                <a:gd name="connsiteY6" fmla="*/ 118534 h 988907"/>
                <a:gd name="connsiteX7" fmla="*/ 504614 w 1131148"/>
                <a:gd name="connsiteY7" fmla="*/ 135467 h 988907"/>
                <a:gd name="connsiteX8" fmla="*/ 599440 w 1131148"/>
                <a:gd name="connsiteY8" fmla="*/ 135467 h 988907"/>
                <a:gd name="connsiteX9" fmla="*/ 657014 w 1131148"/>
                <a:gd name="connsiteY9" fmla="*/ 172720 h 988907"/>
                <a:gd name="connsiteX10" fmla="*/ 741680 w 1131148"/>
                <a:gd name="connsiteY10" fmla="*/ 179494 h 988907"/>
                <a:gd name="connsiteX11" fmla="*/ 853440 w 1131148"/>
                <a:gd name="connsiteY11" fmla="*/ 216747 h 988907"/>
                <a:gd name="connsiteX12" fmla="*/ 900854 w 1131148"/>
                <a:gd name="connsiteY12" fmla="*/ 277707 h 988907"/>
                <a:gd name="connsiteX13" fmla="*/ 931334 w 1131148"/>
                <a:gd name="connsiteY13" fmla="*/ 311574 h 988907"/>
                <a:gd name="connsiteX14" fmla="*/ 917787 w 1131148"/>
                <a:gd name="connsiteY14" fmla="*/ 352214 h 988907"/>
                <a:gd name="connsiteX15" fmla="*/ 833120 w 1131148"/>
                <a:gd name="connsiteY15" fmla="*/ 386080 h 988907"/>
                <a:gd name="connsiteX16" fmla="*/ 765387 w 1131148"/>
                <a:gd name="connsiteY16" fmla="*/ 392854 h 988907"/>
                <a:gd name="connsiteX17" fmla="*/ 660400 w 1131148"/>
                <a:gd name="connsiteY17" fmla="*/ 348827 h 988907"/>
                <a:gd name="connsiteX18" fmla="*/ 626534 w 1131148"/>
                <a:gd name="connsiteY18" fmla="*/ 369147 h 988907"/>
                <a:gd name="connsiteX19" fmla="*/ 545254 w 1131148"/>
                <a:gd name="connsiteY19" fmla="*/ 389467 h 988907"/>
                <a:gd name="connsiteX20" fmla="*/ 514774 w 1131148"/>
                <a:gd name="connsiteY20" fmla="*/ 430107 h 988907"/>
                <a:gd name="connsiteX21" fmla="*/ 460587 w 1131148"/>
                <a:gd name="connsiteY21" fmla="*/ 433494 h 988907"/>
                <a:gd name="connsiteX22" fmla="*/ 450427 w 1131148"/>
                <a:gd name="connsiteY22" fmla="*/ 440267 h 988907"/>
                <a:gd name="connsiteX23" fmla="*/ 379307 w 1131148"/>
                <a:gd name="connsiteY23" fmla="*/ 453814 h 988907"/>
                <a:gd name="connsiteX24" fmla="*/ 318347 w 1131148"/>
                <a:gd name="connsiteY24" fmla="*/ 497840 h 988907"/>
                <a:gd name="connsiteX25" fmla="*/ 403014 w 1131148"/>
                <a:gd name="connsiteY25" fmla="*/ 531707 h 988907"/>
                <a:gd name="connsiteX26" fmla="*/ 453814 w 1131148"/>
                <a:gd name="connsiteY26" fmla="*/ 558800 h 988907"/>
                <a:gd name="connsiteX27" fmla="*/ 497840 w 1131148"/>
                <a:gd name="connsiteY27" fmla="*/ 596054 h 988907"/>
                <a:gd name="connsiteX28" fmla="*/ 538480 w 1131148"/>
                <a:gd name="connsiteY28" fmla="*/ 582507 h 988907"/>
                <a:gd name="connsiteX29" fmla="*/ 619760 w 1131148"/>
                <a:gd name="connsiteY29" fmla="*/ 636694 h 988907"/>
                <a:gd name="connsiteX30" fmla="*/ 650240 w 1131148"/>
                <a:gd name="connsiteY30" fmla="*/ 663787 h 988907"/>
                <a:gd name="connsiteX31" fmla="*/ 592667 w 1131148"/>
                <a:gd name="connsiteY31" fmla="*/ 673947 h 988907"/>
                <a:gd name="connsiteX32" fmla="*/ 568960 w 1131148"/>
                <a:gd name="connsiteY32" fmla="*/ 684107 h 988907"/>
                <a:gd name="connsiteX33" fmla="*/ 636694 w 1131148"/>
                <a:gd name="connsiteY33" fmla="*/ 728134 h 988907"/>
                <a:gd name="connsiteX34" fmla="*/ 680720 w 1131148"/>
                <a:gd name="connsiteY34" fmla="*/ 728134 h 988907"/>
                <a:gd name="connsiteX35" fmla="*/ 724747 w 1131148"/>
                <a:gd name="connsiteY35" fmla="*/ 728134 h 988907"/>
                <a:gd name="connsiteX36" fmla="*/ 762000 w 1131148"/>
                <a:gd name="connsiteY36" fmla="*/ 738294 h 988907"/>
                <a:gd name="connsiteX37" fmla="*/ 802640 w 1131148"/>
                <a:gd name="connsiteY37" fmla="*/ 778934 h 988907"/>
                <a:gd name="connsiteX38" fmla="*/ 1131148 w 1131148"/>
                <a:gd name="connsiteY38" fmla="*/ 917788 h 988907"/>
                <a:gd name="connsiteX39" fmla="*/ 741680 w 1131148"/>
                <a:gd name="connsiteY39" fmla="*/ 955040 h 988907"/>
                <a:gd name="connsiteX40" fmla="*/ 724747 w 1131148"/>
                <a:gd name="connsiteY40" fmla="*/ 988907 h 988907"/>
                <a:gd name="connsiteX41" fmla="*/ 673947 w 1131148"/>
                <a:gd name="connsiteY41" fmla="*/ 907627 h 988907"/>
                <a:gd name="connsiteX42" fmla="*/ 545254 w 1131148"/>
                <a:gd name="connsiteY42" fmla="*/ 870374 h 988907"/>
                <a:gd name="connsiteX43" fmla="*/ 403014 w 1131148"/>
                <a:gd name="connsiteY43" fmla="*/ 795867 h 988907"/>
                <a:gd name="connsiteX44" fmla="*/ 257387 w 1131148"/>
                <a:gd name="connsiteY44" fmla="*/ 707814 h 988907"/>
                <a:gd name="connsiteX45" fmla="*/ 179494 w 1131148"/>
                <a:gd name="connsiteY45" fmla="*/ 609600 h 988907"/>
                <a:gd name="connsiteX46" fmla="*/ 135467 w 1131148"/>
                <a:gd name="connsiteY46" fmla="*/ 579120 h 988907"/>
                <a:gd name="connsiteX47" fmla="*/ 40640 w 1131148"/>
                <a:gd name="connsiteY47" fmla="*/ 565574 h 988907"/>
                <a:gd name="connsiteX48" fmla="*/ 0 w 1131148"/>
                <a:gd name="connsiteY48" fmla="*/ 528320 h 988907"/>
                <a:gd name="connsiteX49" fmla="*/ 0 w 1131148"/>
                <a:gd name="connsiteY49" fmla="*/ 440267 h 988907"/>
                <a:gd name="connsiteX50" fmla="*/ 33867 w 1131148"/>
                <a:gd name="connsiteY50" fmla="*/ 362374 h 988907"/>
                <a:gd name="connsiteX51" fmla="*/ 104987 w 1131148"/>
                <a:gd name="connsiteY51" fmla="*/ 223520 h 988907"/>
                <a:gd name="connsiteX52" fmla="*/ 216747 w 1131148"/>
                <a:gd name="connsiteY52" fmla="*/ 71120 h 988907"/>
                <a:gd name="connsiteX0" fmla="*/ 216747 w 1212428"/>
                <a:gd name="connsiteY0" fmla="*/ 71120 h 988907"/>
                <a:gd name="connsiteX1" fmla="*/ 281094 w 1212428"/>
                <a:gd name="connsiteY1" fmla="*/ 40640 h 988907"/>
                <a:gd name="connsiteX2" fmla="*/ 314960 w 1212428"/>
                <a:gd name="connsiteY2" fmla="*/ 0 h 988907"/>
                <a:gd name="connsiteX3" fmla="*/ 331894 w 1212428"/>
                <a:gd name="connsiteY3" fmla="*/ 47414 h 988907"/>
                <a:gd name="connsiteX4" fmla="*/ 413174 w 1212428"/>
                <a:gd name="connsiteY4" fmla="*/ 60960 h 988907"/>
                <a:gd name="connsiteX5" fmla="*/ 423334 w 1212428"/>
                <a:gd name="connsiteY5" fmla="*/ 142240 h 988907"/>
                <a:gd name="connsiteX6" fmla="*/ 436880 w 1212428"/>
                <a:gd name="connsiteY6" fmla="*/ 118534 h 988907"/>
                <a:gd name="connsiteX7" fmla="*/ 504614 w 1212428"/>
                <a:gd name="connsiteY7" fmla="*/ 135467 h 988907"/>
                <a:gd name="connsiteX8" fmla="*/ 599440 w 1212428"/>
                <a:gd name="connsiteY8" fmla="*/ 135467 h 988907"/>
                <a:gd name="connsiteX9" fmla="*/ 657014 w 1212428"/>
                <a:gd name="connsiteY9" fmla="*/ 172720 h 988907"/>
                <a:gd name="connsiteX10" fmla="*/ 741680 w 1212428"/>
                <a:gd name="connsiteY10" fmla="*/ 179494 h 988907"/>
                <a:gd name="connsiteX11" fmla="*/ 853440 w 1212428"/>
                <a:gd name="connsiteY11" fmla="*/ 216747 h 988907"/>
                <a:gd name="connsiteX12" fmla="*/ 900854 w 1212428"/>
                <a:gd name="connsiteY12" fmla="*/ 277707 h 988907"/>
                <a:gd name="connsiteX13" fmla="*/ 931334 w 1212428"/>
                <a:gd name="connsiteY13" fmla="*/ 311574 h 988907"/>
                <a:gd name="connsiteX14" fmla="*/ 917787 w 1212428"/>
                <a:gd name="connsiteY14" fmla="*/ 352214 h 988907"/>
                <a:gd name="connsiteX15" fmla="*/ 833120 w 1212428"/>
                <a:gd name="connsiteY15" fmla="*/ 386080 h 988907"/>
                <a:gd name="connsiteX16" fmla="*/ 765387 w 1212428"/>
                <a:gd name="connsiteY16" fmla="*/ 392854 h 988907"/>
                <a:gd name="connsiteX17" fmla="*/ 660400 w 1212428"/>
                <a:gd name="connsiteY17" fmla="*/ 348827 h 988907"/>
                <a:gd name="connsiteX18" fmla="*/ 626534 w 1212428"/>
                <a:gd name="connsiteY18" fmla="*/ 369147 h 988907"/>
                <a:gd name="connsiteX19" fmla="*/ 545254 w 1212428"/>
                <a:gd name="connsiteY19" fmla="*/ 389467 h 988907"/>
                <a:gd name="connsiteX20" fmla="*/ 514774 w 1212428"/>
                <a:gd name="connsiteY20" fmla="*/ 430107 h 988907"/>
                <a:gd name="connsiteX21" fmla="*/ 460587 w 1212428"/>
                <a:gd name="connsiteY21" fmla="*/ 433494 h 988907"/>
                <a:gd name="connsiteX22" fmla="*/ 450427 w 1212428"/>
                <a:gd name="connsiteY22" fmla="*/ 440267 h 988907"/>
                <a:gd name="connsiteX23" fmla="*/ 379307 w 1212428"/>
                <a:gd name="connsiteY23" fmla="*/ 453814 h 988907"/>
                <a:gd name="connsiteX24" fmla="*/ 318347 w 1212428"/>
                <a:gd name="connsiteY24" fmla="*/ 497840 h 988907"/>
                <a:gd name="connsiteX25" fmla="*/ 403014 w 1212428"/>
                <a:gd name="connsiteY25" fmla="*/ 531707 h 988907"/>
                <a:gd name="connsiteX26" fmla="*/ 453814 w 1212428"/>
                <a:gd name="connsiteY26" fmla="*/ 558800 h 988907"/>
                <a:gd name="connsiteX27" fmla="*/ 497840 w 1212428"/>
                <a:gd name="connsiteY27" fmla="*/ 596054 h 988907"/>
                <a:gd name="connsiteX28" fmla="*/ 538480 w 1212428"/>
                <a:gd name="connsiteY28" fmla="*/ 582507 h 988907"/>
                <a:gd name="connsiteX29" fmla="*/ 619760 w 1212428"/>
                <a:gd name="connsiteY29" fmla="*/ 636694 h 988907"/>
                <a:gd name="connsiteX30" fmla="*/ 650240 w 1212428"/>
                <a:gd name="connsiteY30" fmla="*/ 663787 h 988907"/>
                <a:gd name="connsiteX31" fmla="*/ 592667 w 1212428"/>
                <a:gd name="connsiteY31" fmla="*/ 673947 h 988907"/>
                <a:gd name="connsiteX32" fmla="*/ 568960 w 1212428"/>
                <a:gd name="connsiteY32" fmla="*/ 684107 h 988907"/>
                <a:gd name="connsiteX33" fmla="*/ 636694 w 1212428"/>
                <a:gd name="connsiteY33" fmla="*/ 728134 h 988907"/>
                <a:gd name="connsiteX34" fmla="*/ 680720 w 1212428"/>
                <a:gd name="connsiteY34" fmla="*/ 728134 h 988907"/>
                <a:gd name="connsiteX35" fmla="*/ 724747 w 1212428"/>
                <a:gd name="connsiteY35" fmla="*/ 728134 h 988907"/>
                <a:gd name="connsiteX36" fmla="*/ 762000 w 1212428"/>
                <a:gd name="connsiteY36" fmla="*/ 738294 h 988907"/>
                <a:gd name="connsiteX37" fmla="*/ 802640 w 1212428"/>
                <a:gd name="connsiteY37" fmla="*/ 778934 h 988907"/>
                <a:gd name="connsiteX38" fmla="*/ 1212428 w 1212428"/>
                <a:gd name="connsiteY38" fmla="*/ 965201 h 988907"/>
                <a:gd name="connsiteX39" fmla="*/ 741680 w 1212428"/>
                <a:gd name="connsiteY39" fmla="*/ 955040 h 988907"/>
                <a:gd name="connsiteX40" fmla="*/ 724747 w 1212428"/>
                <a:gd name="connsiteY40" fmla="*/ 988907 h 988907"/>
                <a:gd name="connsiteX41" fmla="*/ 673947 w 1212428"/>
                <a:gd name="connsiteY41" fmla="*/ 907627 h 988907"/>
                <a:gd name="connsiteX42" fmla="*/ 545254 w 1212428"/>
                <a:gd name="connsiteY42" fmla="*/ 870374 h 988907"/>
                <a:gd name="connsiteX43" fmla="*/ 403014 w 1212428"/>
                <a:gd name="connsiteY43" fmla="*/ 795867 h 988907"/>
                <a:gd name="connsiteX44" fmla="*/ 257387 w 1212428"/>
                <a:gd name="connsiteY44" fmla="*/ 707814 h 988907"/>
                <a:gd name="connsiteX45" fmla="*/ 179494 w 1212428"/>
                <a:gd name="connsiteY45" fmla="*/ 609600 h 988907"/>
                <a:gd name="connsiteX46" fmla="*/ 135467 w 1212428"/>
                <a:gd name="connsiteY46" fmla="*/ 579120 h 988907"/>
                <a:gd name="connsiteX47" fmla="*/ 40640 w 1212428"/>
                <a:gd name="connsiteY47" fmla="*/ 565574 h 988907"/>
                <a:gd name="connsiteX48" fmla="*/ 0 w 1212428"/>
                <a:gd name="connsiteY48" fmla="*/ 528320 h 988907"/>
                <a:gd name="connsiteX49" fmla="*/ 0 w 1212428"/>
                <a:gd name="connsiteY49" fmla="*/ 440267 h 988907"/>
                <a:gd name="connsiteX50" fmla="*/ 33867 w 1212428"/>
                <a:gd name="connsiteY50" fmla="*/ 362374 h 988907"/>
                <a:gd name="connsiteX51" fmla="*/ 104987 w 1212428"/>
                <a:gd name="connsiteY51" fmla="*/ 223520 h 988907"/>
                <a:gd name="connsiteX52" fmla="*/ 216747 w 1212428"/>
                <a:gd name="connsiteY52" fmla="*/ 71120 h 988907"/>
                <a:gd name="connsiteX0" fmla="*/ 216747 w 1212428"/>
                <a:gd name="connsiteY0" fmla="*/ 71120 h 988907"/>
                <a:gd name="connsiteX1" fmla="*/ 281094 w 1212428"/>
                <a:gd name="connsiteY1" fmla="*/ 40640 h 988907"/>
                <a:gd name="connsiteX2" fmla="*/ 314960 w 1212428"/>
                <a:gd name="connsiteY2" fmla="*/ 0 h 988907"/>
                <a:gd name="connsiteX3" fmla="*/ 331894 w 1212428"/>
                <a:gd name="connsiteY3" fmla="*/ 47414 h 988907"/>
                <a:gd name="connsiteX4" fmla="*/ 413174 w 1212428"/>
                <a:gd name="connsiteY4" fmla="*/ 60960 h 988907"/>
                <a:gd name="connsiteX5" fmla="*/ 423334 w 1212428"/>
                <a:gd name="connsiteY5" fmla="*/ 142240 h 988907"/>
                <a:gd name="connsiteX6" fmla="*/ 436880 w 1212428"/>
                <a:gd name="connsiteY6" fmla="*/ 118534 h 988907"/>
                <a:gd name="connsiteX7" fmla="*/ 504614 w 1212428"/>
                <a:gd name="connsiteY7" fmla="*/ 135467 h 988907"/>
                <a:gd name="connsiteX8" fmla="*/ 599440 w 1212428"/>
                <a:gd name="connsiteY8" fmla="*/ 135467 h 988907"/>
                <a:gd name="connsiteX9" fmla="*/ 657014 w 1212428"/>
                <a:gd name="connsiteY9" fmla="*/ 172720 h 988907"/>
                <a:gd name="connsiteX10" fmla="*/ 741680 w 1212428"/>
                <a:gd name="connsiteY10" fmla="*/ 179494 h 988907"/>
                <a:gd name="connsiteX11" fmla="*/ 853440 w 1212428"/>
                <a:gd name="connsiteY11" fmla="*/ 216747 h 988907"/>
                <a:gd name="connsiteX12" fmla="*/ 900854 w 1212428"/>
                <a:gd name="connsiteY12" fmla="*/ 277707 h 988907"/>
                <a:gd name="connsiteX13" fmla="*/ 931334 w 1212428"/>
                <a:gd name="connsiteY13" fmla="*/ 311574 h 988907"/>
                <a:gd name="connsiteX14" fmla="*/ 917787 w 1212428"/>
                <a:gd name="connsiteY14" fmla="*/ 352214 h 988907"/>
                <a:gd name="connsiteX15" fmla="*/ 833120 w 1212428"/>
                <a:gd name="connsiteY15" fmla="*/ 386080 h 988907"/>
                <a:gd name="connsiteX16" fmla="*/ 765387 w 1212428"/>
                <a:gd name="connsiteY16" fmla="*/ 392854 h 988907"/>
                <a:gd name="connsiteX17" fmla="*/ 660400 w 1212428"/>
                <a:gd name="connsiteY17" fmla="*/ 348827 h 988907"/>
                <a:gd name="connsiteX18" fmla="*/ 626534 w 1212428"/>
                <a:gd name="connsiteY18" fmla="*/ 369147 h 988907"/>
                <a:gd name="connsiteX19" fmla="*/ 545254 w 1212428"/>
                <a:gd name="connsiteY19" fmla="*/ 389467 h 988907"/>
                <a:gd name="connsiteX20" fmla="*/ 514774 w 1212428"/>
                <a:gd name="connsiteY20" fmla="*/ 430107 h 988907"/>
                <a:gd name="connsiteX21" fmla="*/ 460587 w 1212428"/>
                <a:gd name="connsiteY21" fmla="*/ 433494 h 988907"/>
                <a:gd name="connsiteX22" fmla="*/ 450427 w 1212428"/>
                <a:gd name="connsiteY22" fmla="*/ 440267 h 988907"/>
                <a:gd name="connsiteX23" fmla="*/ 379307 w 1212428"/>
                <a:gd name="connsiteY23" fmla="*/ 453814 h 988907"/>
                <a:gd name="connsiteX24" fmla="*/ 318347 w 1212428"/>
                <a:gd name="connsiteY24" fmla="*/ 497840 h 988907"/>
                <a:gd name="connsiteX25" fmla="*/ 403014 w 1212428"/>
                <a:gd name="connsiteY25" fmla="*/ 531707 h 988907"/>
                <a:gd name="connsiteX26" fmla="*/ 453814 w 1212428"/>
                <a:gd name="connsiteY26" fmla="*/ 558800 h 988907"/>
                <a:gd name="connsiteX27" fmla="*/ 497840 w 1212428"/>
                <a:gd name="connsiteY27" fmla="*/ 596054 h 988907"/>
                <a:gd name="connsiteX28" fmla="*/ 538480 w 1212428"/>
                <a:gd name="connsiteY28" fmla="*/ 582507 h 988907"/>
                <a:gd name="connsiteX29" fmla="*/ 619760 w 1212428"/>
                <a:gd name="connsiteY29" fmla="*/ 636694 h 988907"/>
                <a:gd name="connsiteX30" fmla="*/ 650240 w 1212428"/>
                <a:gd name="connsiteY30" fmla="*/ 663787 h 988907"/>
                <a:gd name="connsiteX31" fmla="*/ 592667 w 1212428"/>
                <a:gd name="connsiteY31" fmla="*/ 673947 h 988907"/>
                <a:gd name="connsiteX32" fmla="*/ 568960 w 1212428"/>
                <a:gd name="connsiteY32" fmla="*/ 684107 h 988907"/>
                <a:gd name="connsiteX33" fmla="*/ 636694 w 1212428"/>
                <a:gd name="connsiteY33" fmla="*/ 728134 h 988907"/>
                <a:gd name="connsiteX34" fmla="*/ 680720 w 1212428"/>
                <a:gd name="connsiteY34" fmla="*/ 728134 h 988907"/>
                <a:gd name="connsiteX35" fmla="*/ 724747 w 1212428"/>
                <a:gd name="connsiteY35" fmla="*/ 728134 h 988907"/>
                <a:gd name="connsiteX36" fmla="*/ 762000 w 1212428"/>
                <a:gd name="connsiteY36" fmla="*/ 738294 h 988907"/>
                <a:gd name="connsiteX37" fmla="*/ 914400 w 1212428"/>
                <a:gd name="connsiteY37" fmla="*/ 819574 h 988907"/>
                <a:gd name="connsiteX38" fmla="*/ 1212428 w 1212428"/>
                <a:gd name="connsiteY38" fmla="*/ 965201 h 988907"/>
                <a:gd name="connsiteX39" fmla="*/ 741680 w 1212428"/>
                <a:gd name="connsiteY39" fmla="*/ 955040 h 988907"/>
                <a:gd name="connsiteX40" fmla="*/ 724747 w 1212428"/>
                <a:gd name="connsiteY40" fmla="*/ 988907 h 988907"/>
                <a:gd name="connsiteX41" fmla="*/ 673947 w 1212428"/>
                <a:gd name="connsiteY41" fmla="*/ 907627 h 988907"/>
                <a:gd name="connsiteX42" fmla="*/ 545254 w 1212428"/>
                <a:gd name="connsiteY42" fmla="*/ 870374 h 988907"/>
                <a:gd name="connsiteX43" fmla="*/ 403014 w 1212428"/>
                <a:gd name="connsiteY43" fmla="*/ 795867 h 988907"/>
                <a:gd name="connsiteX44" fmla="*/ 257387 w 1212428"/>
                <a:gd name="connsiteY44" fmla="*/ 707814 h 988907"/>
                <a:gd name="connsiteX45" fmla="*/ 179494 w 1212428"/>
                <a:gd name="connsiteY45" fmla="*/ 609600 h 988907"/>
                <a:gd name="connsiteX46" fmla="*/ 135467 w 1212428"/>
                <a:gd name="connsiteY46" fmla="*/ 579120 h 988907"/>
                <a:gd name="connsiteX47" fmla="*/ 40640 w 1212428"/>
                <a:gd name="connsiteY47" fmla="*/ 565574 h 988907"/>
                <a:gd name="connsiteX48" fmla="*/ 0 w 1212428"/>
                <a:gd name="connsiteY48" fmla="*/ 528320 h 988907"/>
                <a:gd name="connsiteX49" fmla="*/ 0 w 1212428"/>
                <a:gd name="connsiteY49" fmla="*/ 440267 h 988907"/>
                <a:gd name="connsiteX50" fmla="*/ 33867 w 1212428"/>
                <a:gd name="connsiteY50" fmla="*/ 362374 h 988907"/>
                <a:gd name="connsiteX51" fmla="*/ 104987 w 1212428"/>
                <a:gd name="connsiteY51" fmla="*/ 223520 h 988907"/>
                <a:gd name="connsiteX52" fmla="*/ 216747 w 1212428"/>
                <a:gd name="connsiteY52" fmla="*/ 71120 h 988907"/>
                <a:gd name="connsiteX0" fmla="*/ 216747 w 1212428"/>
                <a:gd name="connsiteY0" fmla="*/ 71120 h 1026160"/>
                <a:gd name="connsiteX1" fmla="*/ 281094 w 1212428"/>
                <a:gd name="connsiteY1" fmla="*/ 40640 h 1026160"/>
                <a:gd name="connsiteX2" fmla="*/ 314960 w 1212428"/>
                <a:gd name="connsiteY2" fmla="*/ 0 h 1026160"/>
                <a:gd name="connsiteX3" fmla="*/ 331894 w 1212428"/>
                <a:gd name="connsiteY3" fmla="*/ 47414 h 1026160"/>
                <a:gd name="connsiteX4" fmla="*/ 413174 w 1212428"/>
                <a:gd name="connsiteY4" fmla="*/ 60960 h 1026160"/>
                <a:gd name="connsiteX5" fmla="*/ 423334 w 1212428"/>
                <a:gd name="connsiteY5" fmla="*/ 142240 h 1026160"/>
                <a:gd name="connsiteX6" fmla="*/ 436880 w 1212428"/>
                <a:gd name="connsiteY6" fmla="*/ 118534 h 1026160"/>
                <a:gd name="connsiteX7" fmla="*/ 504614 w 1212428"/>
                <a:gd name="connsiteY7" fmla="*/ 135467 h 1026160"/>
                <a:gd name="connsiteX8" fmla="*/ 599440 w 1212428"/>
                <a:gd name="connsiteY8" fmla="*/ 135467 h 1026160"/>
                <a:gd name="connsiteX9" fmla="*/ 657014 w 1212428"/>
                <a:gd name="connsiteY9" fmla="*/ 172720 h 1026160"/>
                <a:gd name="connsiteX10" fmla="*/ 741680 w 1212428"/>
                <a:gd name="connsiteY10" fmla="*/ 179494 h 1026160"/>
                <a:gd name="connsiteX11" fmla="*/ 853440 w 1212428"/>
                <a:gd name="connsiteY11" fmla="*/ 216747 h 1026160"/>
                <a:gd name="connsiteX12" fmla="*/ 900854 w 1212428"/>
                <a:gd name="connsiteY12" fmla="*/ 277707 h 1026160"/>
                <a:gd name="connsiteX13" fmla="*/ 931334 w 1212428"/>
                <a:gd name="connsiteY13" fmla="*/ 311574 h 1026160"/>
                <a:gd name="connsiteX14" fmla="*/ 917787 w 1212428"/>
                <a:gd name="connsiteY14" fmla="*/ 352214 h 1026160"/>
                <a:gd name="connsiteX15" fmla="*/ 833120 w 1212428"/>
                <a:gd name="connsiteY15" fmla="*/ 386080 h 1026160"/>
                <a:gd name="connsiteX16" fmla="*/ 765387 w 1212428"/>
                <a:gd name="connsiteY16" fmla="*/ 392854 h 1026160"/>
                <a:gd name="connsiteX17" fmla="*/ 660400 w 1212428"/>
                <a:gd name="connsiteY17" fmla="*/ 348827 h 1026160"/>
                <a:gd name="connsiteX18" fmla="*/ 626534 w 1212428"/>
                <a:gd name="connsiteY18" fmla="*/ 369147 h 1026160"/>
                <a:gd name="connsiteX19" fmla="*/ 545254 w 1212428"/>
                <a:gd name="connsiteY19" fmla="*/ 389467 h 1026160"/>
                <a:gd name="connsiteX20" fmla="*/ 514774 w 1212428"/>
                <a:gd name="connsiteY20" fmla="*/ 430107 h 1026160"/>
                <a:gd name="connsiteX21" fmla="*/ 460587 w 1212428"/>
                <a:gd name="connsiteY21" fmla="*/ 433494 h 1026160"/>
                <a:gd name="connsiteX22" fmla="*/ 450427 w 1212428"/>
                <a:gd name="connsiteY22" fmla="*/ 440267 h 1026160"/>
                <a:gd name="connsiteX23" fmla="*/ 379307 w 1212428"/>
                <a:gd name="connsiteY23" fmla="*/ 453814 h 1026160"/>
                <a:gd name="connsiteX24" fmla="*/ 318347 w 1212428"/>
                <a:gd name="connsiteY24" fmla="*/ 497840 h 1026160"/>
                <a:gd name="connsiteX25" fmla="*/ 403014 w 1212428"/>
                <a:gd name="connsiteY25" fmla="*/ 531707 h 1026160"/>
                <a:gd name="connsiteX26" fmla="*/ 453814 w 1212428"/>
                <a:gd name="connsiteY26" fmla="*/ 558800 h 1026160"/>
                <a:gd name="connsiteX27" fmla="*/ 497840 w 1212428"/>
                <a:gd name="connsiteY27" fmla="*/ 596054 h 1026160"/>
                <a:gd name="connsiteX28" fmla="*/ 538480 w 1212428"/>
                <a:gd name="connsiteY28" fmla="*/ 582507 h 1026160"/>
                <a:gd name="connsiteX29" fmla="*/ 619760 w 1212428"/>
                <a:gd name="connsiteY29" fmla="*/ 636694 h 1026160"/>
                <a:gd name="connsiteX30" fmla="*/ 650240 w 1212428"/>
                <a:gd name="connsiteY30" fmla="*/ 663787 h 1026160"/>
                <a:gd name="connsiteX31" fmla="*/ 592667 w 1212428"/>
                <a:gd name="connsiteY31" fmla="*/ 673947 h 1026160"/>
                <a:gd name="connsiteX32" fmla="*/ 568960 w 1212428"/>
                <a:gd name="connsiteY32" fmla="*/ 684107 h 1026160"/>
                <a:gd name="connsiteX33" fmla="*/ 636694 w 1212428"/>
                <a:gd name="connsiteY33" fmla="*/ 728134 h 1026160"/>
                <a:gd name="connsiteX34" fmla="*/ 680720 w 1212428"/>
                <a:gd name="connsiteY34" fmla="*/ 728134 h 1026160"/>
                <a:gd name="connsiteX35" fmla="*/ 724747 w 1212428"/>
                <a:gd name="connsiteY35" fmla="*/ 728134 h 1026160"/>
                <a:gd name="connsiteX36" fmla="*/ 762000 w 1212428"/>
                <a:gd name="connsiteY36" fmla="*/ 738294 h 1026160"/>
                <a:gd name="connsiteX37" fmla="*/ 914400 w 1212428"/>
                <a:gd name="connsiteY37" fmla="*/ 819574 h 1026160"/>
                <a:gd name="connsiteX38" fmla="*/ 1212428 w 1212428"/>
                <a:gd name="connsiteY38" fmla="*/ 965201 h 1026160"/>
                <a:gd name="connsiteX39" fmla="*/ 1012613 w 1212428"/>
                <a:gd name="connsiteY39" fmla="*/ 1026160 h 1026160"/>
                <a:gd name="connsiteX40" fmla="*/ 724747 w 1212428"/>
                <a:gd name="connsiteY40" fmla="*/ 988907 h 1026160"/>
                <a:gd name="connsiteX41" fmla="*/ 673947 w 1212428"/>
                <a:gd name="connsiteY41" fmla="*/ 907627 h 1026160"/>
                <a:gd name="connsiteX42" fmla="*/ 545254 w 1212428"/>
                <a:gd name="connsiteY42" fmla="*/ 870374 h 1026160"/>
                <a:gd name="connsiteX43" fmla="*/ 403014 w 1212428"/>
                <a:gd name="connsiteY43" fmla="*/ 795867 h 1026160"/>
                <a:gd name="connsiteX44" fmla="*/ 257387 w 1212428"/>
                <a:gd name="connsiteY44" fmla="*/ 707814 h 1026160"/>
                <a:gd name="connsiteX45" fmla="*/ 179494 w 1212428"/>
                <a:gd name="connsiteY45" fmla="*/ 609600 h 1026160"/>
                <a:gd name="connsiteX46" fmla="*/ 135467 w 1212428"/>
                <a:gd name="connsiteY46" fmla="*/ 579120 h 1026160"/>
                <a:gd name="connsiteX47" fmla="*/ 40640 w 1212428"/>
                <a:gd name="connsiteY47" fmla="*/ 565574 h 1026160"/>
                <a:gd name="connsiteX48" fmla="*/ 0 w 1212428"/>
                <a:gd name="connsiteY48" fmla="*/ 528320 h 1026160"/>
                <a:gd name="connsiteX49" fmla="*/ 0 w 1212428"/>
                <a:gd name="connsiteY49" fmla="*/ 440267 h 1026160"/>
                <a:gd name="connsiteX50" fmla="*/ 33867 w 1212428"/>
                <a:gd name="connsiteY50" fmla="*/ 362374 h 1026160"/>
                <a:gd name="connsiteX51" fmla="*/ 104987 w 1212428"/>
                <a:gd name="connsiteY51" fmla="*/ 223520 h 1026160"/>
                <a:gd name="connsiteX52" fmla="*/ 216747 w 1212428"/>
                <a:gd name="connsiteY52" fmla="*/ 71120 h 1026160"/>
                <a:gd name="connsiteX0" fmla="*/ 216747 w 1212428"/>
                <a:gd name="connsiteY0" fmla="*/ 71120 h 1273387"/>
                <a:gd name="connsiteX1" fmla="*/ 281094 w 1212428"/>
                <a:gd name="connsiteY1" fmla="*/ 40640 h 1273387"/>
                <a:gd name="connsiteX2" fmla="*/ 314960 w 1212428"/>
                <a:gd name="connsiteY2" fmla="*/ 0 h 1273387"/>
                <a:gd name="connsiteX3" fmla="*/ 331894 w 1212428"/>
                <a:gd name="connsiteY3" fmla="*/ 47414 h 1273387"/>
                <a:gd name="connsiteX4" fmla="*/ 413174 w 1212428"/>
                <a:gd name="connsiteY4" fmla="*/ 60960 h 1273387"/>
                <a:gd name="connsiteX5" fmla="*/ 423334 w 1212428"/>
                <a:gd name="connsiteY5" fmla="*/ 142240 h 1273387"/>
                <a:gd name="connsiteX6" fmla="*/ 436880 w 1212428"/>
                <a:gd name="connsiteY6" fmla="*/ 118534 h 1273387"/>
                <a:gd name="connsiteX7" fmla="*/ 504614 w 1212428"/>
                <a:gd name="connsiteY7" fmla="*/ 135467 h 1273387"/>
                <a:gd name="connsiteX8" fmla="*/ 599440 w 1212428"/>
                <a:gd name="connsiteY8" fmla="*/ 135467 h 1273387"/>
                <a:gd name="connsiteX9" fmla="*/ 657014 w 1212428"/>
                <a:gd name="connsiteY9" fmla="*/ 172720 h 1273387"/>
                <a:gd name="connsiteX10" fmla="*/ 741680 w 1212428"/>
                <a:gd name="connsiteY10" fmla="*/ 179494 h 1273387"/>
                <a:gd name="connsiteX11" fmla="*/ 853440 w 1212428"/>
                <a:gd name="connsiteY11" fmla="*/ 216747 h 1273387"/>
                <a:gd name="connsiteX12" fmla="*/ 900854 w 1212428"/>
                <a:gd name="connsiteY12" fmla="*/ 277707 h 1273387"/>
                <a:gd name="connsiteX13" fmla="*/ 931334 w 1212428"/>
                <a:gd name="connsiteY13" fmla="*/ 311574 h 1273387"/>
                <a:gd name="connsiteX14" fmla="*/ 917787 w 1212428"/>
                <a:gd name="connsiteY14" fmla="*/ 352214 h 1273387"/>
                <a:gd name="connsiteX15" fmla="*/ 833120 w 1212428"/>
                <a:gd name="connsiteY15" fmla="*/ 386080 h 1273387"/>
                <a:gd name="connsiteX16" fmla="*/ 765387 w 1212428"/>
                <a:gd name="connsiteY16" fmla="*/ 392854 h 1273387"/>
                <a:gd name="connsiteX17" fmla="*/ 660400 w 1212428"/>
                <a:gd name="connsiteY17" fmla="*/ 348827 h 1273387"/>
                <a:gd name="connsiteX18" fmla="*/ 626534 w 1212428"/>
                <a:gd name="connsiteY18" fmla="*/ 369147 h 1273387"/>
                <a:gd name="connsiteX19" fmla="*/ 545254 w 1212428"/>
                <a:gd name="connsiteY19" fmla="*/ 389467 h 1273387"/>
                <a:gd name="connsiteX20" fmla="*/ 514774 w 1212428"/>
                <a:gd name="connsiteY20" fmla="*/ 430107 h 1273387"/>
                <a:gd name="connsiteX21" fmla="*/ 460587 w 1212428"/>
                <a:gd name="connsiteY21" fmla="*/ 433494 h 1273387"/>
                <a:gd name="connsiteX22" fmla="*/ 450427 w 1212428"/>
                <a:gd name="connsiteY22" fmla="*/ 440267 h 1273387"/>
                <a:gd name="connsiteX23" fmla="*/ 379307 w 1212428"/>
                <a:gd name="connsiteY23" fmla="*/ 453814 h 1273387"/>
                <a:gd name="connsiteX24" fmla="*/ 318347 w 1212428"/>
                <a:gd name="connsiteY24" fmla="*/ 497840 h 1273387"/>
                <a:gd name="connsiteX25" fmla="*/ 403014 w 1212428"/>
                <a:gd name="connsiteY25" fmla="*/ 531707 h 1273387"/>
                <a:gd name="connsiteX26" fmla="*/ 453814 w 1212428"/>
                <a:gd name="connsiteY26" fmla="*/ 558800 h 1273387"/>
                <a:gd name="connsiteX27" fmla="*/ 497840 w 1212428"/>
                <a:gd name="connsiteY27" fmla="*/ 596054 h 1273387"/>
                <a:gd name="connsiteX28" fmla="*/ 538480 w 1212428"/>
                <a:gd name="connsiteY28" fmla="*/ 582507 h 1273387"/>
                <a:gd name="connsiteX29" fmla="*/ 619760 w 1212428"/>
                <a:gd name="connsiteY29" fmla="*/ 636694 h 1273387"/>
                <a:gd name="connsiteX30" fmla="*/ 650240 w 1212428"/>
                <a:gd name="connsiteY30" fmla="*/ 663787 h 1273387"/>
                <a:gd name="connsiteX31" fmla="*/ 592667 w 1212428"/>
                <a:gd name="connsiteY31" fmla="*/ 673947 h 1273387"/>
                <a:gd name="connsiteX32" fmla="*/ 568960 w 1212428"/>
                <a:gd name="connsiteY32" fmla="*/ 684107 h 1273387"/>
                <a:gd name="connsiteX33" fmla="*/ 636694 w 1212428"/>
                <a:gd name="connsiteY33" fmla="*/ 728134 h 1273387"/>
                <a:gd name="connsiteX34" fmla="*/ 680720 w 1212428"/>
                <a:gd name="connsiteY34" fmla="*/ 728134 h 1273387"/>
                <a:gd name="connsiteX35" fmla="*/ 724747 w 1212428"/>
                <a:gd name="connsiteY35" fmla="*/ 728134 h 1273387"/>
                <a:gd name="connsiteX36" fmla="*/ 762000 w 1212428"/>
                <a:gd name="connsiteY36" fmla="*/ 738294 h 1273387"/>
                <a:gd name="connsiteX37" fmla="*/ 914400 w 1212428"/>
                <a:gd name="connsiteY37" fmla="*/ 819574 h 1273387"/>
                <a:gd name="connsiteX38" fmla="*/ 1212428 w 1212428"/>
                <a:gd name="connsiteY38" fmla="*/ 965201 h 1273387"/>
                <a:gd name="connsiteX39" fmla="*/ 1012613 w 1212428"/>
                <a:gd name="connsiteY39" fmla="*/ 1026160 h 1273387"/>
                <a:gd name="connsiteX40" fmla="*/ 894080 w 1212428"/>
                <a:gd name="connsiteY40" fmla="*/ 1273387 h 1273387"/>
                <a:gd name="connsiteX41" fmla="*/ 673947 w 1212428"/>
                <a:gd name="connsiteY41" fmla="*/ 907627 h 1273387"/>
                <a:gd name="connsiteX42" fmla="*/ 545254 w 1212428"/>
                <a:gd name="connsiteY42" fmla="*/ 870374 h 1273387"/>
                <a:gd name="connsiteX43" fmla="*/ 403014 w 1212428"/>
                <a:gd name="connsiteY43" fmla="*/ 795867 h 1273387"/>
                <a:gd name="connsiteX44" fmla="*/ 257387 w 1212428"/>
                <a:gd name="connsiteY44" fmla="*/ 707814 h 1273387"/>
                <a:gd name="connsiteX45" fmla="*/ 179494 w 1212428"/>
                <a:gd name="connsiteY45" fmla="*/ 609600 h 1273387"/>
                <a:gd name="connsiteX46" fmla="*/ 135467 w 1212428"/>
                <a:gd name="connsiteY46" fmla="*/ 579120 h 1273387"/>
                <a:gd name="connsiteX47" fmla="*/ 40640 w 1212428"/>
                <a:gd name="connsiteY47" fmla="*/ 565574 h 1273387"/>
                <a:gd name="connsiteX48" fmla="*/ 0 w 1212428"/>
                <a:gd name="connsiteY48" fmla="*/ 528320 h 1273387"/>
                <a:gd name="connsiteX49" fmla="*/ 0 w 1212428"/>
                <a:gd name="connsiteY49" fmla="*/ 440267 h 1273387"/>
                <a:gd name="connsiteX50" fmla="*/ 33867 w 1212428"/>
                <a:gd name="connsiteY50" fmla="*/ 362374 h 1273387"/>
                <a:gd name="connsiteX51" fmla="*/ 104987 w 1212428"/>
                <a:gd name="connsiteY51" fmla="*/ 223520 h 1273387"/>
                <a:gd name="connsiteX52" fmla="*/ 216747 w 1212428"/>
                <a:gd name="connsiteY52" fmla="*/ 71120 h 1273387"/>
                <a:gd name="connsiteX0" fmla="*/ 216747 w 1212428"/>
                <a:gd name="connsiteY0" fmla="*/ 71120 h 1273387"/>
                <a:gd name="connsiteX1" fmla="*/ 281094 w 1212428"/>
                <a:gd name="connsiteY1" fmla="*/ 40640 h 1273387"/>
                <a:gd name="connsiteX2" fmla="*/ 314960 w 1212428"/>
                <a:gd name="connsiteY2" fmla="*/ 0 h 1273387"/>
                <a:gd name="connsiteX3" fmla="*/ 331894 w 1212428"/>
                <a:gd name="connsiteY3" fmla="*/ 47414 h 1273387"/>
                <a:gd name="connsiteX4" fmla="*/ 413174 w 1212428"/>
                <a:gd name="connsiteY4" fmla="*/ 60960 h 1273387"/>
                <a:gd name="connsiteX5" fmla="*/ 423334 w 1212428"/>
                <a:gd name="connsiteY5" fmla="*/ 142240 h 1273387"/>
                <a:gd name="connsiteX6" fmla="*/ 436880 w 1212428"/>
                <a:gd name="connsiteY6" fmla="*/ 118534 h 1273387"/>
                <a:gd name="connsiteX7" fmla="*/ 504614 w 1212428"/>
                <a:gd name="connsiteY7" fmla="*/ 135467 h 1273387"/>
                <a:gd name="connsiteX8" fmla="*/ 599440 w 1212428"/>
                <a:gd name="connsiteY8" fmla="*/ 135467 h 1273387"/>
                <a:gd name="connsiteX9" fmla="*/ 657014 w 1212428"/>
                <a:gd name="connsiteY9" fmla="*/ 172720 h 1273387"/>
                <a:gd name="connsiteX10" fmla="*/ 741680 w 1212428"/>
                <a:gd name="connsiteY10" fmla="*/ 179494 h 1273387"/>
                <a:gd name="connsiteX11" fmla="*/ 853440 w 1212428"/>
                <a:gd name="connsiteY11" fmla="*/ 216747 h 1273387"/>
                <a:gd name="connsiteX12" fmla="*/ 900854 w 1212428"/>
                <a:gd name="connsiteY12" fmla="*/ 277707 h 1273387"/>
                <a:gd name="connsiteX13" fmla="*/ 931334 w 1212428"/>
                <a:gd name="connsiteY13" fmla="*/ 311574 h 1273387"/>
                <a:gd name="connsiteX14" fmla="*/ 917787 w 1212428"/>
                <a:gd name="connsiteY14" fmla="*/ 352214 h 1273387"/>
                <a:gd name="connsiteX15" fmla="*/ 833120 w 1212428"/>
                <a:gd name="connsiteY15" fmla="*/ 386080 h 1273387"/>
                <a:gd name="connsiteX16" fmla="*/ 765387 w 1212428"/>
                <a:gd name="connsiteY16" fmla="*/ 392854 h 1273387"/>
                <a:gd name="connsiteX17" fmla="*/ 660400 w 1212428"/>
                <a:gd name="connsiteY17" fmla="*/ 348827 h 1273387"/>
                <a:gd name="connsiteX18" fmla="*/ 626534 w 1212428"/>
                <a:gd name="connsiteY18" fmla="*/ 369147 h 1273387"/>
                <a:gd name="connsiteX19" fmla="*/ 545254 w 1212428"/>
                <a:gd name="connsiteY19" fmla="*/ 389467 h 1273387"/>
                <a:gd name="connsiteX20" fmla="*/ 514774 w 1212428"/>
                <a:gd name="connsiteY20" fmla="*/ 430107 h 1273387"/>
                <a:gd name="connsiteX21" fmla="*/ 460587 w 1212428"/>
                <a:gd name="connsiteY21" fmla="*/ 433494 h 1273387"/>
                <a:gd name="connsiteX22" fmla="*/ 450427 w 1212428"/>
                <a:gd name="connsiteY22" fmla="*/ 440267 h 1273387"/>
                <a:gd name="connsiteX23" fmla="*/ 379307 w 1212428"/>
                <a:gd name="connsiteY23" fmla="*/ 453814 h 1273387"/>
                <a:gd name="connsiteX24" fmla="*/ 318347 w 1212428"/>
                <a:gd name="connsiteY24" fmla="*/ 497840 h 1273387"/>
                <a:gd name="connsiteX25" fmla="*/ 403014 w 1212428"/>
                <a:gd name="connsiteY25" fmla="*/ 531707 h 1273387"/>
                <a:gd name="connsiteX26" fmla="*/ 453814 w 1212428"/>
                <a:gd name="connsiteY26" fmla="*/ 558800 h 1273387"/>
                <a:gd name="connsiteX27" fmla="*/ 497840 w 1212428"/>
                <a:gd name="connsiteY27" fmla="*/ 596054 h 1273387"/>
                <a:gd name="connsiteX28" fmla="*/ 538480 w 1212428"/>
                <a:gd name="connsiteY28" fmla="*/ 582507 h 1273387"/>
                <a:gd name="connsiteX29" fmla="*/ 619760 w 1212428"/>
                <a:gd name="connsiteY29" fmla="*/ 636694 h 1273387"/>
                <a:gd name="connsiteX30" fmla="*/ 650240 w 1212428"/>
                <a:gd name="connsiteY30" fmla="*/ 663787 h 1273387"/>
                <a:gd name="connsiteX31" fmla="*/ 592667 w 1212428"/>
                <a:gd name="connsiteY31" fmla="*/ 673947 h 1273387"/>
                <a:gd name="connsiteX32" fmla="*/ 568960 w 1212428"/>
                <a:gd name="connsiteY32" fmla="*/ 684107 h 1273387"/>
                <a:gd name="connsiteX33" fmla="*/ 636694 w 1212428"/>
                <a:gd name="connsiteY33" fmla="*/ 728134 h 1273387"/>
                <a:gd name="connsiteX34" fmla="*/ 680720 w 1212428"/>
                <a:gd name="connsiteY34" fmla="*/ 728134 h 1273387"/>
                <a:gd name="connsiteX35" fmla="*/ 724747 w 1212428"/>
                <a:gd name="connsiteY35" fmla="*/ 728134 h 1273387"/>
                <a:gd name="connsiteX36" fmla="*/ 762000 w 1212428"/>
                <a:gd name="connsiteY36" fmla="*/ 738294 h 1273387"/>
                <a:gd name="connsiteX37" fmla="*/ 914400 w 1212428"/>
                <a:gd name="connsiteY37" fmla="*/ 819574 h 1273387"/>
                <a:gd name="connsiteX38" fmla="*/ 1212428 w 1212428"/>
                <a:gd name="connsiteY38" fmla="*/ 965201 h 1273387"/>
                <a:gd name="connsiteX39" fmla="*/ 1012613 w 1212428"/>
                <a:gd name="connsiteY39" fmla="*/ 1026160 h 1273387"/>
                <a:gd name="connsiteX40" fmla="*/ 971973 w 1212428"/>
                <a:gd name="connsiteY40" fmla="*/ 1110826 h 1273387"/>
                <a:gd name="connsiteX41" fmla="*/ 894080 w 1212428"/>
                <a:gd name="connsiteY41" fmla="*/ 1273387 h 1273387"/>
                <a:gd name="connsiteX42" fmla="*/ 673947 w 1212428"/>
                <a:gd name="connsiteY42" fmla="*/ 907627 h 1273387"/>
                <a:gd name="connsiteX43" fmla="*/ 545254 w 1212428"/>
                <a:gd name="connsiteY43" fmla="*/ 870374 h 1273387"/>
                <a:gd name="connsiteX44" fmla="*/ 403014 w 1212428"/>
                <a:gd name="connsiteY44" fmla="*/ 795867 h 1273387"/>
                <a:gd name="connsiteX45" fmla="*/ 257387 w 1212428"/>
                <a:gd name="connsiteY45" fmla="*/ 707814 h 1273387"/>
                <a:gd name="connsiteX46" fmla="*/ 179494 w 1212428"/>
                <a:gd name="connsiteY46" fmla="*/ 609600 h 1273387"/>
                <a:gd name="connsiteX47" fmla="*/ 135467 w 1212428"/>
                <a:gd name="connsiteY47" fmla="*/ 579120 h 1273387"/>
                <a:gd name="connsiteX48" fmla="*/ 40640 w 1212428"/>
                <a:gd name="connsiteY48" fmla="*/ 565574 h 1273387"/>
                <a:gd name="connsiteX49" fmla="*/ 0 w 1212428"/>
                <a:gd name="connsiteY49" fmla="*/ 528320 h 1273387"/>
                <a:gd name="connsiteX50" fmla="*/ 0 w 1212428"/>
                <a:gd name="connsiteY50" fmla="*/ 440267 h 1273387"/>
                <a:gd name="connsiteX51" fmla="*/ 33867 w 1212428"/>
                <a:gd name="connsiteY51" fmla="*/ 362374 h 1273387"/>
                <a:gd name="connsiteX52" fmla="*/ 104987 w 1212428"/>
                <a:gd name="connsiteY52" fmla="*/ 223520 h 1273387"/>
                <a:gd name="connsiteX53" fmla="*/ 216747 w 1212428"/>
                <a:gd name="connsiteY53" fmla="*/ 71120 h 1273387"/>
                <a:gd name="connsiteX0" fmla="*/ 216747 w 1212428"/>
                <a:gd name="connsiteY0" fmla="*/ 71120 h 1273387"/>
                <a:gd name="connsiteX1" fmla="*/ 281094 w 1212428"/>
                <a:gd name="connsiteY1" fmla="*/ 40640 h 1273387"/>
                <a:gd name="connsiteX2" fmla="*/ 314960 w 1212428"/>
                <a:gd name="connsiteY2" fmla="*/ 0 h 1273387"/>
                <a:gd name="connsiteX3" fmla="*/ 331894 w 1212428"/>
                <a:gd name="connsiteY3" fmla="*/ 47414 h 1273387"/>
                <a:gd name="connsiteX4" fmla="*/ 413174 w 1212428"/>
                <a:gd name="connsiteY4" fmla="*/ 60960 h 1273387"/>
                <a:gd name="connsiteX5" fmla="*/ 423334 w 1212428"/>
                <a:gd name="connsiteY5" fmla="*/ 142240 h 1273387"/>
                <a:gd name="connsiteX6" fmla="*/ 436880 w 1212428"/>
                <a:gd name="connsiteY6" fmla="*/ 118534 h 1273387"/>
                <a:gd name="connsiteX7" fmla="*/ 504614 w 1212428"/>
                <a:gd name="connsiteY7" fmla="*/ 135467 h 1273387"/>
                <a:gd name="connsiteX8" fmla="*/ 599440 w 1212428"/>
                <a:gd name="connsiteY8" fmla="*/ 135467 h 1273387"/>
                <a:gd name="connsiteX9" fmla="*/ 657014 w 1212428"/>
                <a:gd name="connsiteY9" fmla="*/ 172720 h 1273387"/>
                <a:gd name="connsiteX10" fmla="*/ 741680 w 1212428"/>
                <a:gd name="connsiteY10" fmla="*/ 179494 h 1273387"/>
                <a:gd name="connsiteX11" fmla="*/ 853440 w 1212428"/>
                <a:gd name="connsiteY11" fmla="*/ 216747 h 1273387"/>
                <a:gd name="connsiteX12" fmla="*/ 900854 w 1212428"/>
                <a:gd name="connsiteY12" fmla="*/ 277707 h 1273387"/>
                <a:gd name="connsiteX13" fmla="*/ 931334 w 1212428"/>
                <a:gd name="connsiteY13" fmla="*/ 311574 h 1273387"/>
                <a:gd name="connsiteX14" fmla="*/ 917787 w 1212428"/>
                <a:gd name="connsiteY14" fmla="*/ 352214 h 1273387"/>
                <a:gd name="connsiteX15" fmla="*/ 833120 w 1212428"/>
                <a:gd name="connsiteY15" fmla="*/ 386080 h 1273387"/>
                <a:gd name="connsiteX16" fmla="*/ 765387 w 1212428"/>
                <a:gd name="connsiteY16" fmla="*/ 392854 h 1273387"/>
                <a:gd name="connsiteX17" fmla="*/ 660400 w 1212428"/>
                <a:gd name="connsiteY17" fmla="*/ 348827 h 1273387"/>
                <a:gd name="connsiteX18" fmla="*/ 626534 w 1212428"/>
                <a:gd name="connsiteY18" fmla="*/ 369147 h 1273387"/>
                <a:gd name="connsiteX19" fmla="*/ 545254 w 1212428"/>
                <a:gd name="connsiteY19" fmla="*/ 389467 h 1273387"/>
                <a:gd name="connsiteX20" fmla="*/ 514774 w 1212428"/>
                <a:gd name="connsiteY20" fmla="*/ 430107 h 1273387"/>
                <a:gd name="connsiteX21" fmla="*/ 460587 w 1212428"/>
                <a:gd name="connsiteY21" fmla="*/ 433494 h 1273387"/>
                <a:gd name="connsiteX22" fmla="*/ 450427 w 1212428"/>
                <a:gd name="connsiteY22" fmla="*/ 440267 h 1273387"/>
                <a:gd name="connsiteX23" fmla="*/ 379307 w 1212428"/>
                <a:gd name="connsiteY23" fmla="*/ 453814 h 1273387"/>
                <a:gd name="connsiteX24" fmla="*/ 318347 w 1212428"/>
                <a:gd name="connsiteY24" fmla="*/ 497840 h 1273387"/>
                <a:gd name="connsiteX25" fmla="*/ 403014 w 1212428"/>
                <a:gd name="connsiteY25" fmla="*/ 531707 h 1273387"/>
                <a:gd name="connsiteX26" fmla="*/ 453814 w 1212428"/>
                <a:gd name="connsiteY26" fmla="*/ 558800 h 1273387"/>
                <a:gd name="connsiteX27" fmla="*/ 497840 w 1212428"/>
                <a:gd name="connsiteY27" fmla="*/ 596054 h 1273387"/>
                <a:gd name="connsiteX28" fmla="*/ 538480 w 1212428"/>
                <a:gd name="connsiteY28" fmla="*/ 582507 h 1273387"/>
                <a:gd name="connsiteX29" fmla="*/ 619760 w 1212428"/>
                <a:gd name="connsiteY29" fmla="*/ 636694 h 1273387"/>
                <a:gd name="connsiteX30" fmla="*/ 650240 w 1212428"/>
                <a:gd name="connsiteY30" fmla="*/ 663787 h 1273387"/>
                <a:gd name="connsiteX31" fmla="*/ 592667 w 1212428"/>
                <a:gd name="connsiteY31" fmla="*/ 673947 h 1273387"/>
                <a:gd name="connsiteX32" fmla="*/ 568960 w 1212428"/>
                <a:gd name="connsiteY32" fmla="*/ 684107 h 1273387"/>
                <a:gd name="connsiteX33" fmla="*/ 636694 w 1212428"/>
                <a:gd name="connsiteY33" fmla="*/ 728134 h 1273387"/>
                <a:gd name="connsiteX34" fmla="*/ 680720 w 1212428"/>
                <a:gd name="connsiteY34" fmla="*/ 728134 h 1273387"/>
                <a:gd name="connsiteX35" fmla="*/ 724747 w 1212428"/>
                <a:gd name="connsiteY35" fmla="*/ 728134 h 1273387"/>
                <a:gd name="connsiteX36" fmla="*/ 762000 w 1212428"/>
                <a:gd name="connsiteY36" fmla="*/ 738294 h 1273387"/>
                <a:gd name="connsiteX37" fmla="*/ 914400 w 1212428"/>
                <a:gd name="connsiteY37" fmla="*/ 819574 h 1273387"/>
                <a:gd name="connsiteX38" fmla="*/ 1212428 w 1212428"/>
                <a:gd name="connsiteY38" fmla="*/ 965201 h 1273387"/>
                <a:gd name="connsiteX39" fmla="*/ 1012613 w 1212428"/>
                <a:gd name="connsiteY39" fmla="*/ 1026160 h 1273387"/>
                <a:gd name="connsiteX40" fmla="*/ 971973 w 1212428"/>
                <a:gd name="connsiteY40" fmla="*/ 1110826 h 1273387"/>
                <a:gd name="connsiteX41" fmla="*/ 914400 w 1212428"/>
                <a:gd name="connsiteY41" fmla="*/ 1205652 h 1273387"/>
                <a:gd name="connsiteX42" fmla="*/ 894080 w 1212428"/>
                <a:gd name="connsiteY42" fmla="*/ 1273387 h 1273387"/>
                <a:gd name="connsiteX43" fmla="*/ 673947 w 1212428"/>
                <a:gd name="connsiteY43" fmla="*/ 907627 h 1273387"/>
                <a:gd name="connsiteX44" fmla="*/ 545254 w 1212428"/>
                <a:gd name="connsiteY44" fmla="*/ 870374 h 1273387"/>
                <a:gd name="connsiteX45" fmla="*/ 403014 w 1212428"/>
                <a:gd name="connsiteY45" fmla="*/ 795867 h 1273387"/>
                <a:gd name="connsiteX46" fmla="*/ 257387 w 1212428"/>
                <a:gd name="connsiteY46" fmla="*/ 707814 h 1273387"/>
                <a:gd name="connsiteX47" fmla="*/ 179494 w 1212428"/>
                <a:gd name="connsiteY47" fmla="*/ 609600 h 1273387"/>
                <a:gd name="connsiteX48" fmla="*/ 135467 w 1212428"/>
                <a:gd name="connsiteY48" fmla="*/ 579120 h 1273387"/>
                <a:gd name="connsiteX49" fmla="*/ 40640 w 1212428"/>
                <a:gd name="connsiteY49" fmla="*/ 565574 h 1273387"/>
                <a:gd name="connsiteX50" fmla="*/ 0 w 1212428"/>
                <a:gd name="connsiteY50" fmla="*/ 528320 h 1273387"/>
                <a:gd name="connsiteX51" fmla="*/ 0 w 1212428"/>
                <a:gd name="connsiteY51" fmla="*/ 440267 h 1273387"/>
                <a:gd name="connsiteX52" fmla="*/ 33867 w 1212428"/>
                <a:gd name="connsiteY52" fmla="*/ 362374 h 1273387"/>
                <a:gd name="connsiteX53" fmla="*/ 104987 w 1212428"/>
                <a:gd name="connsiteY53" fmla="*/ 223520 h 1273387"/>
                <a:gd name="connsiteX54" fmla="*/ 216747 w 1212428"/>
                <a:gd name="connsiteY54" fmla="*/ 71120 h 1273387"/>
                <a:gd name="connsiteX0" fmla="*/ 216747 w 1212428"/>
                <a:gd name="connsiteY0" fmla="*/ 71120 h 1273387"/>
                <a:gd name="connsiteX1" fmla="*/ 281094 w 1212428"/>
                <a:gd name="connsiteY1" fmla="*/ 40640 h 1273387"/>
                <a:gd name="connsiteX2" fmla="*/ 314960 w 1212428"/>
                <a:gd name="connsiteY2" fmla="*/ 0 h 1273387"/>
                <a:gd name="connsiteX3" fmla="*/ 331894 w 1212428"/>
                <a:gd name="connsiteY3" fmla="*/ 47414 h 1273387"/>
                <a:gd name="connsiteX4" fmla="*/ 413174 w 1212428"/>
                <a:gd name="connsiteY4" fmla="*/ 60960 h 1273387"/>
                <a:gd name="connsiteX5" fmla="*/ 423334 w 1212428"/>
                <a:gd name="connsiteY5" fmla="*/ 142240 h 1273387"/>
                <a:gd name="connsiteX6" fmla="*/ 436880 w 1212428"/>
                <a:gd name="connsiteY6" fmla="*/ 118534 h 1273387"/>
                <a:gd name="connsiteX7" fmla="*/ 504614 w 1212428"/>
                <a:gd name="connsiteY7" fmla="*/ 135467 h 1273387"/>
                <a:gd name="connsiteX8" fmla="*/ 599440 w 1212428"/>
                <a:gd name="connsiteY8" fmla="*/ 135467 h 1273387"/>
                <a:gd name="connsiteX9" fmla="*/ 657014 w 1212428"/>
                <a:gd name="connsiteY9" fmla="*/ 172720 h 1273387"/>
                <a:gd name="connsiteX10" fmla="*/ 741680 w 1212428"/>
                <a:gd name="connsiteY10" fmla="*/ 179494 h 1273387"/>
                <a:gd name="connsiteX11" fmla="*/ 853440 w 1212428"/>
                <a:gd name="connsiteY11" fmla="*/ 216747 h 1273387"/>
                <a:gd name="connsiteX12" fmla="*/ 900854 w 1212428"/>
                <a:gd name="connsiteY12" fmla="*/ 277707 h 1273387"/>
                <a:gd name="connsiteX13" fmla="*/ 931334 w 1212428"/>
                <a:gd name="connsiteY13" fmla="*/ 311574 h 1273387"/>
                <a:gd name="connsiteX14" fmla="*/ 917787 w 1212428"/>
                <a:gd name="connsiteY14" fmla="*/ 352214 h 1273387"/>
                <a:gd name="connsiteX15" fmla="*/ 833120 w 1212428"/>
                <a:gd name="connsiteY15" fmla="*/ 386080 h 1273387"/>
                <a:gd name="connsiteX16" fmla="*/ 765387 w 1212428"/>
                <a:gd name="connsiteY16" fmla="*/ 392854 h 1273387"/>
                <a:gd name="connsiteX17" fmla="*/ 660400 w 1212428"/>
                <a:gd name="connsiteY17" fmla="*/ 348827 h 1273387"/>
                <a:gd name="connsiteX18" fmla="*/ 626534 w 1212428"/>
                <a:gd name="connsiteY18" fmla="*/ 369147 h 1273387"/>
                <a:gd name="connsiteX19" fmla="*/ 545254 w 1212428"/>
                <a:gd name="connsiteY19" fmla="*/ 389467 h 1273387"/>
                <a:gd name="connsiteX20" fmla="*/ 514774 w 1212428"/>
                <a:gd name="connsiteY20" fmla="*/ 430107 h 1273387"/>
                <a:gd name="connsiteX21" fmla="*/ 460587 w 1212428"/>
                <a:gd name="connsiteY21" fmla="*/ 433494 h 1273387"/>
                <a:gd name="connsiteX22" fmla="*/ 450427 w 1212428"/>
                <a:gd name="connsiteY22" fmla="*/ 440267 h 1273387"/>
                <a:gd name="connsiteX23" fmla="*/ 379307 w 1212428"/>
                <a:gd name="connsiteY23" fmla="*/ 453814 h 1273387"/>
                <a:gd name="connsiteX24" fmla="*/ 318347 w 1212428"/>
                <a:gd name="connsiteY24" fmla="*/ 497840 h 1273387"/>
                <a:gd name="connsiteX25" fmla="*/ 403014 w 1212428"/>
                <a:gd name="connsiteY25" fmla="*/ 531707 h 1273387"/>
                <a:gd name="connsiteX26" fmla="*/ 453814 w 1212428"/>
                <a:gd name="connsiteY26" fmla="*/ 558800 h 1273387"/>
                <a:gd name="connsiteX27" fmla="*/ 497840 w 1212428"/>
                <a:gd name="connsiteY27" fmla="*/ 596054 h 1273387"/>
                <a:gd name="connsiteX28" fmla="*/ 538480 w 1212428"/>
                <a:gd name="connsiteY28" fmla="*/ 582507 h 1273387"/>
                <a:gd name="connsiteX29" fmla="*/ 619760 w 1212428"/>
                <a:gd name="connsiteY29" fmla="*/ 636694 h 1273387"/>
                <a:gd name="connsiteX30" fmla="*/ 650240 w 1212428"/>
                <a:gd name="connsiteY30" fmla="*/ 663787 h 1273387"/>
                <a:gd name="connsiteX31" fmla="*/ 592667 w 1212428"/>
                <a:gd name="connsiteY31" fmla="*/ 673947 h 1273387"/>
                <a:gd name="connsiteX32" fmla="*/ 568960 w 1212428"/>
                <a:gd name="connsiteY32" fmla="*/ 684107 h 1273387"/>
                <a:gd name="connsiteX33" fmla="*/ 636694 w 1212428"/>
                <a:gd name="connsiteY33" fmla="*/ 728134 h 1273387"/>
                <a:gd name="connsiteX34" fmla="*/ 680720 w 1212428"/>
                <a:gd name="connsiteY34" fmla="*/ 728134 h 1273387"/>
                <a:gd name="connsiteX35" fmla="*/ 724747 w 1212428"/>
                <a:gd name="connsiteY35" fmla="*/ 728134 h 1273387"/>
                <a:gd name="connsiteX36" fmla="*/ 762000 w 1212428"/>
                <a:gd name="connsiteY36" fmla="*/ 738294 h 1273387"/>
                <a:gd name="connsiteX37" fmla="*/ 914400 w 1212428"/>
                <a:gd name="connsiteY37" fmla="*/ 819574 h 1273387"/>
                <a:gd name="connsiteX38" fmla="*/ 1104053 w 1212428"/>
                <a:gd name="connsiteY38" fmla="*/ 880532 h 1273387"/>
                <a:gd name="connsiteX39" fmla="*/ 1212428 w 1212428"/>
                <a:gd name="connsiteY39" fmla="*/ 965201 h 1273387"/>
                <a:gd name="connsiteX40" fmla="*/ 1012613 w 1212428"/>
                <a:gd name="connsiteY40" fmla="*/ 1026160 h 1273387"/>
                <a:gd name="connsiteX41" fmla="*/ 971973 w 1212428"/>
                <a:gd name="connsiteY41" fmla="*/ 1110826 h 1273387"/>
                <a:gd name="connsiteX42" fmla="*/ 914400 w 1212428"/>
                <a:gd name="connsiteY42" fmla="*/ 1205652 h 1273387"/>
                <a:gd name="connsiteX43" fmla="*/ 894080 w 1212428"/>
                <a:gd name="connsiteY43" fmla="*/ 1273387 h 1273387"/>
                <a:gd name="connsiteX44" fmla="*/ 673947 w 1212428"/>
                <a:gd name="connsiteY44" fmla="*/ 907627 h 1273387"/>
                <a:gd name="connsiteX45" fmla="*/ 545254 w 1212428"/>
                <a:gd name="connsiteY45" fmla="*/ 870374 h 1273387"/>
                <a:gd name="connsiteX46" fmla="*/ 403014 w 1212428"/>
                <a:gd name="connsiteY46" fmla="*/ 795867 h 1273387"/>
                <a:gd name="connsiteX47" fmla="*/ 257387 w 1212428"/>
                <a:gd name="connsiteY47" fmla="*/ 707814 h 1273387"/>
                <a:gd name="connsiteX48" fmla="*/ 179494 w 1212428"/>
                <a:gd name="connsiteY48" fmla="*/ 609600 h 1273387"/>
                <a:gd name="connsiteX49" fmla="*/ 135467 w 1212428"/>
                <a:gd name="connsiteY49" fmla="*/ 579120 h 1273387"/>
                <a:gd name="connsiteX50" fmla="*/ 40640 w 1212428"/>
                <a:gd name="connsiteY50" fmla="*/ 565574 h 1273387"/>
                <a:gd name="connsiteX51" fmla="*/ 0 w 1212428"/>
                <a:gd name="connsiteY51" fmla="*/ 528320 h 1273387"/>
                <a:gd name="connsiteX52" fmla="*/ 0 w 1212428"/>
                <a:gd name="connsiteY52" fmla="*/ 440267 h 1273387"/>
                <a:gd name="connsiteX53" fmla="*/ 33867 w 1212428"/>
                <a:gd name="connsiteY53" fmla="*/ 362374 h 1273387"/>
                <a:gd name="connsiteX54" fmla="*/ 104987 w 1212428"/>
                <a:gd name="connsiteY54" fmla="*/ 223520 h 1273387"/>
                <a:gd name="connsiteX55" fmla="*/ 216747 w 1212428"/>
                <a:gd name="connsiteY55" fmla="*/ 71120 h 1273387"/>
                <a:gd name="connsiteX0" fmla="*/ 216747 w 1212428"/>
                <a:gd name="connsiteY0" fmla="*/ 71120 h 1273387"/>
                <a:gd name="connsiteX1" fmla="*/ 281094 w 1212428"/>
                <a:gd name="connsiteY1" fmla="*/ 40640 h 1273387"/>
                <a:gd name="connsiteX2" fmla="*/ 314960 w 1212428"/>
                <a:gd name="connsiteY2" fmla="*/ 0 h 1273387"/>
                <a:gd name="connsiteX3" fmla="*/ 331894 w 1212428"/>
                <a:gd name="connsiteY3" fmla="*/ 47414 h 1273387"/>
                <a:gd name="connsiteX4" fmla="*/ 413174 w 1212428"/>
                <a:gd name="connsiteY4" fmla="*/ 60960 h 1273387"/>
                <a:gd name="connsiteX5" fmla="*/ 423334 w 1212428"/>
                <a:gd name="connsiteY5" fmla="*/ 142240 h 1273387"/>
                <a:gd name="connsiteX6" fmla="*/ 436880 w 1212428"/>
                <a:gd name="connsiteY6" fmla="*/ 118534 h 1273387"/>
                <a:gd name="connsiteX7" fmla="*/ 504614 w 1212428"/>
                <a:gd name="connsiteY7" fmla="*/ 135467 h 1273387"/>
                <a:gd name="connsiteX8" fmla="*/ 599440 w 1212428"/>
                <a:gd name="connsiteY8" fmla="*/ 135467 h 1273387"/>
                <a:gd name="connsiteX9" fmla="*/ 657014 w 1212428"/>
                <a:gd name="connsiteY9" fmla="*/ 172720 h 1273387"/>
                <a:gd name="connsiteX10" fmla="*/ 741680 w 1212428"/>
                <a:gd name="connsiteY10" fmla="*/ 179494 h 1273387"/>
                <a:gd name="connsiteX11" fmla="*/ 853440 w 1212428"/>
                <a:gd name="connsiteY11" fmla="*/ 216747 h 1273387"/>
                <a:gd name="connsiteX12" fmla="*/ 900854 w 1212428"/>
                <a:gd name="connsiteY12" fmla="*/ 277707 h 1273387"/>
                <a:gd name="connsiteX13" fmla="*/ 931334 w 1212428"/>
                <a:gd name="connsiteY13" fmla="*/ 311574 h 1273387"/>
                <a:gd name="connsiteX14" fmla="*/ 917787 w 1212428"/>
                <a:gd name="connsiteY14" fmla="*/ 352214 h 1273387"/>
                <a:gd name="connsiteX15" fmla="*/ 833120 w 1212428"/>
                <a:gd name="connsiteY15" fmla="*/ 386080 h 1273387"/>
                <a:gd name="connsiteX16" fmla="*/ 765387 w 1212428"/>
                <a:gd name="connsiteY16" fmla="*/ 392854 h 1273387"/>
                <a:gd name="connsiteX17" fmla="*/ 660400 w 1212428"/>
                <a:gd name="connsiteY17" fmla="*/ 348827 h 1273387"/>
                <a:gd name="connsiteX18" fmla="*/ 626534 w 1212428"/>
                <a:gd name="connsiteY18" fmla="*/ 369147 h 1273387"/>
                <a:gd name="connsiteX19" fmla="*/ 545254 w 1212428"/>
                <a:gd name="connsiteY19" fmla="*/ 389467 h 1273387"/>
                <a:gd name="connsiteX20" fmla="*/ 514774 w 1212428"/>
                <a:gd name="connsiteY20" fmla="*/ 430107 h 1273387"/>
                <a:gd name="connsiteX21" fmla="*/ 460587 w 1212428"/>
                <a:gd name="connsiteY21" fmla="*/ 433494 h 1273387"/>
                <a:gd name="connsiteX22" fmla="*/ 450427 w 1212428"/>
                <a:gd name="connsiteY22" fmla="*/ 440267 h 1273387"/>
                <a:gd name="connsiteX23" fmla="*/ 379307 w 1212428"/>
                <a:gd name="connsiteY23" fmla="*/ 453814 h 1273387"/>
                <a:gd name="connsiteX24" fmla="*/ 318347 w 1212428"/>
                <a:gd name="connsiteY24" fmla="*/ 497840 h 1273387"/>
                <a:gd name="connsiteX25" fmla="*/ 403014 w 1212428"/>
                <a:gd name="connsiteY25" fmla="*/ 531707 h 1273387"/>
                <a:gd name="connsiteX26" fmla="*/ 453814 w 1212428"/>
                <a:gd name="connsiteY26" fmla="*/ 558800 h 1273387"/>
                <a:gd name="connsiteX27" fmla="*/ 497840 w 1212428"/>
                <a:gd name="connsiteY27" fmla="*/ 596054 h 1273387"/>
                <a:gd name="connsiteX28" fmla="*/ 538480 w 1212428"/>
                <a:gd name="connsiteY28" fmla="*/ 582507 h 1273387"/>
                <a:gd name="connsiteX29" fmla="*/ 619760 w 1212428"/>
                <a:gd name="connsiteY29" fmla="*/ 636694 h 1273387"/>
                <a:gd name="connsiteX30" fmla="*/ 650240 w 1212428"/>
                <a:gd name="connsiteY30" fmla="*/ 663787 h 1273387"/>
                <a:gd name="connsiteX31" fmla="*/ 592667 w 1212428"/>
                <a:gd name="connsiteY31" fmla="*/ 673947 h 1273387"/>
                <a:gd name="connsiteX32" fmla="*/ 568960 w 1212428"/>
                <a:gd name="connsiteY32" fmla="*/ 684107 h 1273387"/>
                <a:gd name="connsiteX33" fmla="*/ 636694 w 1212428"/>
                <a:gd name="connsiteY33" fmla="*/ 728134 h 1273387"/>
                <a:gd name="connsiteX34" fmla="*/ 680720 w 1212428"/>
                <a:gd name="connsiteY34" fmla="*/ 728134 h 1273387"/>
                <a:gd name="connsiteX35" fmla="*/ 724747 w 1212428"/>
                <a:gd name="connsiteY35" fmla="*/ 728134 h 1273387"/>
                <a:gd name="connsiteX36" fmla="*/ 762000 w 1212428"/>
                <a:gd name="connsiteY36" fmla="*/ 738294 h 1273387"/>
                <a:gd name="connsiteX37" fmla="*/ 914400 w 1212428"/>
                <a:gd name="connsiteY37" fmla="*/ 819574 h 1273387"/>
                <a:gd name="connsiteX38" fmla="*/ 1104053 w 1212428"/>
                <a:gd name="connsiteY38" fmla="*/ 880532 h 1273387"/>
                <a:gd name="connsiteX39" fmla="*/ 1212428 w 1212428"/>
                <a:gd name="connsiteY39" fmla="*/ 965201 h 1273387"/>
                <a:gd name="connsiteX40" fmla="*/ 1104053 w 1212428"/>
                <a:gd name="connsiteY40" fmla="*/ 995679 h 1273387"/>
                <a:gd name="connsiteX41" fmla="*/ 1012613 w 1212428"/>
                <a:gd name="connsiteY41" fmla="*/ 1026160 h 1273387"/>
                <a:gd name="connsiteX42" fmla="*/ 971973 w 1212428"/>
                <a:gd name="connsiteY42" fmla="*/ 1110826 h 1273387"/>
                <a:gd name="connsiteX43" fmla="*/ 914400 w 1212428"/>
                <a:gd name="connsiteY43" fmla="*/ 1205652 h 1273387"/>
                <a:gd name="connsiteX44" fmla="*/ 894080 w 1212428"/>
                <a:gd name="connsiteY44" fmla="*/ 1273387 h 1273387"/>
                <a:gd name="connsiteX45" fmla="*/ 673947 w 1212428"/>
                <a:gd name="connsiteY45" fmla="*/ 907627 h 1273387"/>
                <a:gd name="connsiteX46" fmla="*/ 545254 w 1212428"/>
                <a:gd name="connsiteY46" fmla="*/ 870374 h 1273387"/>
                <a:gd name="connsiteX47" fmla="*/ 403014 w 1212428"/>
                <a:gd name="connsiteY47" fmla="*/ 795867 h 1273387"/>
                <a:gd name="connsiteX48" fmla="*/ 257387 w 1212428"/>
                <a:gd name="connsiteY48" fmla="*/ 707814 h 1273387"/>
                <a:gd name="connsiteX49" fmla="*/ 179494 w 1212428"/>
                <a:gd name="connsiteY49" fmla="*/ 609600 h 1273387"/>
                <a:gd name="connsiteX50" fmla="*/ 135467 w 1212428"/>
                <a:gd name="connsiteY50" fmla="*/ 579120 h 1273387"/>
                <a:gd name="connsiteX51" fmla="*/ 40640 w 1212428"/>
                <a:gd name="connsiteY51" fmla="*/ 565574 h 1273387"/>
                <a:gd name="connsiteX52" fmla="*/ 0 w 1212428"/>
                <a:gd name="connsiteY52" fmla="*/ 528320 h 1273387"/>
                <a:gd name="connsiteX53" fmla="*/ 0 w 1212428"/>
                <a:gd name="connsiteY53" fmla="*/ 440267 h 1273387"/>
                <a:gd name="connsiteX54" fmla="*/ 33867 w 1212428"/>
                <a:gd name="connsiteY54" fmla="*/ 362374 h 1273387"/>
                <a:gd name="connsiteX55" fmla="*/ 104987 w 1212428"/>
                <a:gd name="connsiteY55" fmla="*/ 223520 h 1273387"/>
                <a:gd name="connsiteX56" fmla="*/ 216747 w 1212428"/>
                <a:gd name="connsiteY56" fmla="*/ 71120 h 1273387"/>
                <a:gd name="connsiteX0" fmla="*/ 216747 w 1212428"/>
                <a:gd name="connsiteY0" fmla="*/ 71120 h 1273387"/>
                <a:gd name="connsiteX1" fmla="*/ 281094 w 1212428"/>
                <a:gd name="connsiteY1" fmla="*/ 40640 h 1273387"/>
                <a:gd name="connsiteX2" fmla="*/ 314960 w 1212428"/>
                <a:gd name="connsiteY2" fmla="*/ 0 h 1273387"/>
                <a:gd name="connsiteX3" fmla="*/ 331894 w 1212428"/>
                <a:gd name="connsiteY3" fmla="*/ 47414 h 1273387"/>
                <a:gd name="connsiteX4" fmla="*/ 413174 w 1212428"/>
                <a:gd name="connsiteY4" fmla="*/ 60960 h 1273387"/>
                <a:gd name="connsiteX5" fmla="*/ 423334 w 1212428"/>
                <a:gd name="connsiteY5" fmla="*/ 142240 h 1273387"/>
                <a:gd name="connsiteX6" fmla="*/ 436880 w 1212428"/>
                <a:gd name="connsiteY6" fmla="*/ 118534 h 1273387"/>
                <a:gd name="connsiteX7" fmla="*/ 504614 w 1212428"/>
                <a:gd name="connsiteY7" fmla="*/ 135467 h 1273387"/>
                <a:gd name="connsiteX8" fmla="*/ 599440 w 1212428"/>
                <a:gd name="connsiteY8" fmla="*/ 135467 h 1273387"/>
                <a:gd name="connsiteX9" fmla="*/ 657014 w 1212428"/>
                <a:gd name="connsiteY9" fmla="*/ 172720 h 1273387"/>
                <a:gd name="connsiteX10" fmla="*/ 741680 w 1212428"/>
                <a:gd name="connsiteY10" fmla="*/ 179494 h 1273387"/>
                <a:gd name="connsiteX11" fmla="*/ 853440 w 1212428"/>
                <a:gd name="connsiteY11" fmla="*/ 216747 h 1273387"/>
                <a:gd name="connsiteX12" fmla="*/ 900854 w 1212428"/>
                <a:gd name="connsiteY12" fmla="*/ 277707 h 1273387"/>
                <a:gd name="connsiteX13" fmla="*/ 931334 w 1212428"/>
                <a:gd name="connsiteY13" fmla="*/ 311574 h 1273387"/>
                <a:gd name="connsiteX14" fmla="*/ 917787 w 1212428"/>
                <a:gd name="connsiteY14" fmla="*/ 352214 h 1273387"/>
                <a:gd name="connsiteX15" fmla="*/ 833120 w 1212428"/>
                <a:gd name="connsiteY15" fmla="*/ 386080 h 1273387"/>
                <a:gd name="connsiteX16" fmla="*/ 765387 w 1212428"/>
                <a:gd name="connsiteY16" fmla="*/ 392854 h 1273387"/>
                <a:gd name="connsiteX17" fmla="*/ 660400 w 1212428"/>
                <a:gd name="connsiteY17" fmla="*/ 348827 h 1273387"/>
                <a:gd name="connsiteX18" fmla="*/ 626534 w 1212428"/>
                <a:gd name="connsiteY18" fmla="*/ 369147 h 1273387"/>
                <a:gd name="connsiteX19" fmla="*/ 545254 w 1212428"/>
                <a:gd name="connsiteY19" fmla="*/ 389467 h 1273387"/>
                <a:gd name="connsiteX20" fmla="*/ 514774 w 1212428"/>
                <a:gd name="connsiteY20" fmla="*/ 430107 h 1273387"/>
                <a:gd name="connsiteX21" fmla="*/ 460587 w 1212428"/>
                <a:gd name="connsiteY21" fmla="*/ 433494 h 1273387"/>
                <a:gd name="connsiteX22" fmla="*/ 450427 w 1212428"/>
                <a:gd name="connsiteY22" fmla="*/ 440267 h 1273387"/>
                <a:gd name="connsiteX23" fmla="*/ 379307 w 1212428"/>
                <a:gd name="connsiteY23" fmla="*/ 453814 h 1273387"/>
                <a:gd name="connsiteX24" fmla="*/ 318347 w 1212428"/>
                <a:gd name="connsiteY24" fmla="*/ 497840 h 1273387"/>
                <a:gd name="connsiteX25" fmla="*/ 403014 w 1212428"/>
                <a:gd name="connsiteY25" fmla="*/ 531707 h 1273387"/>
                <a:gd name="connsiteX26" fmla="*/ 453814 w 1212428"/>
                <a:gd name="connsiteY26" fmla="*/ 558800 h 1273387"/>
                <a:gd name="connsiteX27" fmla="*/ 497840 w 1212428"/>
                <a:gd name="connsiteY27" fmla="*/ 596054 h 1273387"/>
                <a:gd name="connsiteX28" fmla="*/ 538480 w 1212428"/>
                <a:gd name="connsiteY28" fmla="*/ 582507 h 1273387"/>
                <a:gd name="connsiteX29" fmla="*/ 619760 w 1212428"/>
                <a:gd name="connsiteY29" fmla="*/ 636694 h 1273387"/>
                <a:gd name="connsiteX30" fmla="*/ 650240 w 1212428"/>
                <a:gd name="connsiteY30" fmla="*/ 663787 h 1273387"/>
                <a:gd name="connsiteX31" fmla="*/ 592667 w 1212428"/>
                <a:gd name="connsiteY31" fmla="*/ 673947 h 1273387"/>
                <a:gd name="connsiteX32" fmla="*/ 568960 w 1212428"/>
                <a:gd name="connsiteY32" fmla="*/ 684107 h 1273387"/>
                <a:gd name="connsiteX33" fmla="*/ 636694 w 1212428"/>
                <a:gd name="connsiteY33" fmla="*/ 728134 h 1273387"/>
                <a:gd name="connsiteX34" fmla="*/ 680720 w 1212428"/>
                <a:gd name="connsiteY34" fmla="*/ 728134 h 1273387"/>
                <a:gd name="connsiteX35" fmla="*/ 724747 w 1212428"/>
                <a:gd name="connsiteY35" fmla="*/ 728134 h 1273387"/>
                <a:gd name="connsiteX36" fmla="*/ 762000 w 1212428"/>
                <a:gd name="connsiteY36" fmla="*/ 738294 h 1273387"/>
                <a:gd name="connsiteX37" fmla="*/ 914400 w 1212428"/>
                <a:gd name="connsiteY37" fmla="*/ 819574 h 1273387"/>
                <a:gd name="connsiteX38" fmla="*/ 1104053 w 1212428"/>
                <a:gd name="connsiteY38" fmla="*/ 880532 h 1273387"/>
                <a:gd name="connsiteX39" fmla="*/ 1212428 w 1212428"/>
                <a:gd name="connsiteY39" fmla="*/ 965201 h 1273387"/>
                <a:gd name="connsiteX40" fmla="*/ 1104053 w 1212428"/>
                <a:gd name="connsiteY40" fmla="*/ 995679 h 1273387"/>
                <a:gd name="connsiteX41" fmla="*/ 1012613 w 1212428"/>
                <a:gd name="connsiteY41" fmla="*/ 1026160 h 1273387"/>
                <a:gd name="connsiteX42" fmla="*/ 971973 w 1212428"/>
                <a:gd name="connsiteY42" fmla="*/ 1110826 h 1273387"/>
                <a:gd name="connsiteX43" fmla="*/ 914400 w 1212428"/>
                <a:gd name="connsiteY43" fmla="*/ 1205652 h 1273387"/>
                <a:gd name="connsiteX44" fmla="*/ 894080 w 1212428"/>
                <a:gd name="connsiteY44" fmla="*/ 1273387 h 1273387"/>
                <a:gd name="connsiteX45" fmla="*/ 673947 w 1212428"/>
                <a:gd name="connsiteY45" fmla="*/ 907627 h 1273387"/>
                <a:gd name="connsiteX46" fmla="*/ 545254 w 1212428"/>
                <a:gd name="connsiteY46" fmla="*/ 870374 h 1273387"/>
                <a:gd name="connsiteX47" fmla="*/ 403014 w 1212428"/>
                <a:gd name="connsiteY47" fmla="*/ 795867 h 1273387"/>
                <a:gd name="connsiteX48" fmla="*/ 257387 w 1212428"/>
                <a:gd name="connsiteY48" fmla="*/ 707814 h 1273387"/>
                <a:gd name="connsiteX49" fmla="*/ 179494 w 1212428"/>
                <a:gd name="connsiteY49" fmla="*/ 609600 h 1273387"/>
                <a:gd name="connsiteX50" fmla="*/ 135467 w 1212428"/>
                <a:gd name="connsiteY50" fmla="*/ 579120 h 1273387"/>
                <a:gd name="connsiteX51" fmla="*/ 40640 w 1212428"/>
                <a:gd name="connsiteY51" fmla="*/ 565574 h 1273387"/>
                <a:gd name="connsiteX52" fmla="*/ 0 w 1212428"/>
                <a:gd name="connsiteY52" fmla="*/ 528320 h 1273387"/>
                <a:gd name="connsiteX53" fmla="*/ 0 w 1212428"/>
                <a:gd name="connsiteY53" fmla="*/ 440267 h 1273387"/>
                <a:gd name="connsiteX54" fmla="*/ 33867 w 1212428"/>
                <a:gd name="connsiteY54" fmla="*/ 362374 h 1273387"/>
                <a:gd name="connsiteX55" fmla="*/ 104987 w 1212428"/>
                <a:gd name="connsiteY55" fmla="*/ 223520 h 1273387"/>
                <a:gd name="connsiteX56" fmla="*/ 216747 w 1212428"/>
                <a:gd name="connsiteY56" fmla="*/ 71120 h 1273387"/>
                <a:gd name="connsiteX0" fmla="*/ 216747 w 1212428"/>
                <a:gd name="connsiteY0" fmla="*/ 71120 h 1273387"/>
                <a:gd name="connsiteX1" fmla="*/ 281094 w 1212428"/>
                <a:gd name="connsiteY1" fmla="*/ 40640 h 1273387"/>
                <a:gd name="connsiteX2" fmla="*/ 314960 w 1212428"/>
                <a:gd name="connsiteY2" fmla="*/ 0 h 1273387"/>
                <a:gd name="connsiteX3" fmla="*/ 331894 w 1212428"/>
                <a:gd name="connsiteY3" fmla="*/ 47414 h 1273387"/>
                <a:gd name="connsiteX4" fmla="*/ 413174 w 1212428"/>
                <a:gd name="connsiteY4" fmla="*/ 60960 h 1273387"/>
                <a:gd name="connsiteX5" fmla="*/ 423334 w 1212428"/>
                <a:gd name="connsiteY5" fmla="*/ 142240 h 1273387"/>
                <a:gd name="connsiteX6" fmla="*/ 436880 w 1212428"/>
                <a:gd name="connsiteY6" fmla="*/ 118534 h 1273387"/>
                <a:gd name="connsiteX7" fmla="*/ 504614 w 1212428"/>
                <a:gd name="connsiteY7" fmla="*/ 135467 h 1273387"/>
                <a:gd name="connsiteX8" fmla="*/ 599440 w 1212428"/>
                <a:gd name="connsiteY8" fmla="*/ 135467 h 1273387"/>
                <a:gd name="connsiteX9" fmla="*/ 657014 w 1212428"/>
                <a:gd name="connsiteY9" fmla="*/ 172720 h 1273387"/>
                <a:gd name="connsiteX10" fmla="*/ 741680 w 1212428"/>
                <a:gd name="connsiteY10" fmla="*/ 179494 h 1273387"/>
                <a:gd name="connsiteX11" fmla="*/ 853440 w 1212428"/>
                <a:gd name="connsiteY11" fmla="*/ 216747 h 1273387"/>
                <a:gd name="connsiteX12" fmla="*/ 900854 w 1212428"/>
                <a:gd name="connsiteY12" fmla="*/ 277707 h 1273387"/>
                <a:gd name="connsiteX13" fmla="*/ 931334 w 1212428"/>
                <a:gd name="connsiteY13" fmla="*/ 311574 h 1273387"/>
                <a:gd name="connsiteX14" fmla="*/ 917787 w 1212428"/>
                <a:gd name="connsiteY14" fmla="*/ 352214 h 1273387"/>
                <a:gd name="connsiteX15" fmla="*/ 833120 w 1212428"/>
                <a:gd name="connsiteY15" fmla="*/ 386080 h 1273387"/>
                <a:gd name="connsiteX16" fmla="*/ 765387 w 1212428"/>
                <a:gd name="connsiteY16" fmla="*/ 392854 h 1273387"/>
                <a:gd name="connsiteX17" fmla="*/ 660400 w 1212428"/>
                <a:gd name="connsiteY17" fmla="*/ 348827 h 1273387"/>
                <a:gd name="connsiteX18" fmla="*/ 626534 w 1212428"/>
                <a:gd name="connsiteY18" fmla="*/ 369147 h 1273387"/>
                <a:gd name="connsiteX19" fmla="*/ 545254 w 1212428"/>
                <a:gd name="connsiteY19" fmla="*/ 389467 h 1273387"/>
                <a:gd name="connsiteX20" fmla="*/ 514774 w 1212428"/>
                <a:gd name="connsiteY20" fmla="*/ 430107 h 1273387"/>
                <a:gd name="connsiteX21" fmla="*/ 460587 w 1212428"/>
                <a:gd name="connsiteY21" fmla="*/ 433494 h 1273387"/>
                <a:gd name="connsiteX22" fmla="*/ 450427 w 1212428"/>
                <a:gd name="connsiteY22" fmla="*/ 440267 h 1273387"/>
                <a:gd name="connsiteX23" fmla="*/ 379307 w 1212428"/>
                <a:gd name="connsiteY23" fmla="*/ 453814 h 1273387"/>
                <a:gd name="connsiteX24" fmla="*/ 318347 w 1212428"/>
                <a:gd name="connsiteY24" fmla="*/ 497840 h 1273387"/>
                <a:gd name="connsiteX25" fmla="*/ 403014 w 1212428"/>
                <a:gd name="connsiteY25" fmla="*/ 531707 h 1273387"/>
                <a:gd name="connsiteX26" fmla="*/ 453814 w 1212428"/>
                <a:gd name="connsiteY26" fmla="*/ 558800 h 1273387"/>
                <a:gd name="connsiteX27" fmla="*/ 497840 w 1212428"/>
                <a:gd name="connsiteY27" fmla="*/ 596054 h 1273387"/>
                <a:gd name="connsiteX28" fmla="*/ 538480 w 1212428"/>
                <a:gd name="connsiteY28" fmla="*/ 582507 h 1273387"/>
                <a:gd name="connsiteX29" fmla="*/ 619760 w 1212428"/>
                <a:gd name="connsiteY29" fmla="*/ 636694 h 1273387"/>
                <a:gd name="connsiteX30" fmla="*/ 650240 w 1212428"/>
                <a:gd name="connsiteY30" fmla="*/ 663787 h 1273387"/>
                <a:gd name="connsiteX31" fmla="*/ 592667 w 1212428"/>
                <a:gd name="connsiteY31" fmla="*/ 673947 h 1273387"/>
                <a:gd name="connsiteX32" fmla="*/ 568960 w 1212428"/>
                <a:gd name="connsiteY32" fmla="*/ 684107 h 1273387"/>
                <a:gd name="connsiteX33" fmla="*/ 636694 w 1212428"/>
                <a:gd name="connsiteY33" fmla="*/ 728134 h 1273387"/>
                <a:gd name="connsiteX34" fmla="*/ 680720 w 1212428"/>
                <a:gd name="connsiteY34" fmla="*/ 728134 h 1273387"/>
                <a:gd name="connsiteX35" fmla="*/ 724747 w 1212428"/>
                <a:gd name="connsiteY35" fmla="*/ 728134 h 1273387"/>
                <a:gd name="connsiteX36" fmla="*/ 762000 w 1212428"/>
                <a:gd name="connsiteY36" fmla="*/ 738294 h 1273387"/>
                <a:gd name="connsiteX37" fmla="*/ 914400 w 1212428"/>
                <a:gd name="connsiteY37" fmla="*/ 819574 h 1273387"/>
                <a:gd name="connsiteX38" fmla="*/ 1104053 w 1212428"/>
                <a:gd name="connsiteY38" fmla="*/ 880532 h 1273387"/>
                <a:gd name="connsiteX39" fmla="*/ 1212428 w 1212428"/>
                <a:gd name="connsiteY39" fmla="*/ 965201 h 1273387"/>
                <a:gd name="connsiteX40" fmla="*/ 1104053 w 1212428"/>
                <a:gd name="connsiteY40" fmla="*/ 995679 h 1273387"/>
                <a:gd name="connsiteX41" fmla="*/ 1012613 w 1212428"/>
                <a:gd name="connsiteY41" fmla="*/ 1026160 h 1273387"/>
                <a:gd name="connsiteX42" fmla="*/ 971973 w 1212428"/>
                <a:gd name="connsiteY42" fmla="*/ 1110826 h 1273387"/>
                <a:gd name="connsiteX43" fmla="*/ 914400 w 1212428"/>
                <a:gd name="connsiteY43" fmla="*/ 1205652 h 1273387"/>
                <a:gd name="connsiteX44" fmla="*/ 894080 w 1212428"/>
                <a:gd name="connsiteY44" fmla="*/ 1273387 h 1273387"/>
                <a:gd name="connsiteX45" fmla="*/ 673947 w 1212428"/>
                <a:gd name="connsiteY45" fmla="*/ 907627 h 1273387"/>
                <a:gd name="connsiteX46" fmla="*/ 545254 w 1212428"/>
                <a:gd name="connsiteY46" fmla="*/ 870374 h 1273387"/>
                <a:gd name="connsiteX47" fmla="*/ 403014 w 1212428"/>
                <a:gd name="connsiteY47" fmla="*/ 795867 h 1273387"/>
                <a:gd name="connsiteX48" fmla="*/ 257387 w 1212428"/>
                <a:gd name="connsiteY48" fmla="*/ 707814 h 1273387"/>
                <a:gd name="connsiteX49" fmla="*/ 179494 w 1212428"/>
                <a:gd name="connsiteY49" fmla="*/ 609600 h 1273387"/>
                <a:gd name="connsiteX50" fmla="*/ 135467 w 1212428"/>
                <a:gd name="connsiteY50" fmla="*/ 579120 h 1273387"/>
                <a:gd name="connsiteX51" fmla="*/ 40640 w 1212428"/>
                <a:gd name="connsiteY51" fmla="*/ 565574 h 1273387"/>
                <a:gd name="connsiteX52" fmla="*/ 0 w 1212428"/>
                <a:gd name="connsiteY52" fmla="*/ 528320 h 1273387"/>
                <a:gd name="connsiteX53" fmla="*/ 0 w 1212428"/>
                <a:gd name="connsiteY53" fmla="*/ 440267 h 1273387"/>
                <a:gd name="connsiteX54" fmla="*/ 33867 w 1212428"/>
                <a:gd name="connsiteY54" fmla="*/ 362374 h 1273387"/>
                <a:gd name="connsiteX55" fmla="*/ 104987 w 1212428"/>
                <a:gd name="connsiteY55" fmla="*/ 223520 h 1273387"/>
                <a:gd name="connsiteX56" fmla="*/ 216747 w 1212428"/>
                <a:gd name="connsiteY56" fmla="*/ 71120 h 1273387"/>
                <a:gd name="connsiteX0" fmla="*/ 216747 w 1212428"/>
                <a:gd name="connsiteY0" fmla="*/ 71120 h 1273387"/>
                <a:gd name="connsiteX1" fmla="*/ 281094 w 1212428"/>
                <a:gd name="connsiteY1" fmla="*/ 40640 h 1273387"/>
                <a:gd name="connsiteX2" fmla="*/ 314960 w 1212428"/>
                <a:gd name="connsiteY2" fmla="*/ 0 h 1273387"/>
                <a:gd name="connsiteX3" fmla="*/ 331894 w 1212428"/>
                <a:gd name="connsiteY3" fmla="*/ 47414 h 1273387"/>
                <a:gd name="connsiteX4" fmla="*/ 413174 w 1212428"/>
                <a:gd name="connsiteY4" fmla="*/ 60960 h 1273387"/>
                <a:gd name="connsiteX5" fmla="*/ 423334 w 1212428"/>
                <a:gd name="connsiteY5" fmla="*/ 142240 h 1273387"/>
                <a:gd name="connsiteX6" fmla="*/ 436880 w 1212428"/>
                <a:gd name="connsiteY6" fmla="*/ 118534 h 1273387"/>
                <a:gd name="connsiteX7" fmla="*/ 504614 w 1212428"/>
                <a:gd name="connsiteY7" fmla="*/ 135467 h 1273387"/>
                <a:gd name="connsiteX8" fmla="*/ 599440 w 1212428"/>
                <a:gd name="connsiteY8" fmla="*/ 135467 h 1273387"/>
                <a:gd name="connsiteX9" fmla="*/ 657014 w 1212428"/>
                <a:gd name="connsiteY9" fmla="*/ 172720 h 1273387"/>
                <a:gd name="connsiteX10" fmla="*/ 741680 w 1212428"/>
                <a:gd name="connsiteY10" fmla="*/ 179494 h 1273387"/>
                <a:gd name="connsiteX11" fmla="*/ 853440 w 1212428"/>
                <a:gd name="connsiteY11" fmla="*/ 216747 h 1273387"/>
                <a:gd name="connsiteX12" fmla="*/ 900854 w 1212428"/>
                <a:gd name="connsiteY12" fmla="*/ 277707 h 1273387"/>
                <a:gd name="connsiteX13" fmla="*/ 931334 w 1212428"/>
                <a:gd name="connsiteY13" fmla="*/ 311574 h 1273387"/>
                <a:gd name="connsiteX14" fmla="*/ 917787 w 1212428"/>
                <a:gd name="connsiteY14" fmla="*/ 352214 h 1273387"/>
                <a:gd name="connsiteX15" fmla="*/ 833120 w 1212428"/>
                <a:gd name="connsiteY15" fmla="*/ 386080 h 1273387"/>
                <a:gd name="connsiteX16" fmla="*/ 765387 w 1212428"/>
                <a:gd name="connsiteY16" fmla="*/ 392854 h 1273387"/>
                <a:gd name="connsiteX17" fmla="*/ 660400 w 1212428"/>
                <a:gd name="connsiteY17" fmla="*/ 348827 h 1273387"/>
                <a:gd name="connsiteX18" fmla="*/ 626534 w 1212428"/>
                <a:gd name="connsiteY18" fmla="*/ 369147 h 1273387"/>
                <a:gd name="connsiteX19" fmla="*/ 545254 w 1212428"/>
                <a:gd name="connsiteY19" fmla="*/ 389467 h 1273387"/>
                <a:gd name="connsiteX20" fmla="*/ 514774 w 1212428"/>
                <a:gd name="connsiteY20" fmla="*/ 430107 h 1273387"/>
                <a:gd name="connsiteX21" fmla="*/ 460587 w 1212428"/>
                <a:gd name="connsiteY21" fmla="*/ 433494 h 1273387"/>
                <a:gd name="connsiteX22" fmla="*/ 450427 w 1212428"/>
                <a:gd name="connsiteY22" fmla="*/ 440267 h 1273387"/>
                <a:gd name="connsiteX23" fmla="*/ 379307 w 1212428"/>
                <a:gd name="connsiteY23" fmla="*/ 453814 h 1273387"/>
                <a:gd name="connsiteX24" fmla="*/ 318347 w 1212428"/>
                <a:gd name="connsiteY24" fmla="*/ 497840 h 1273387"/>
                <a:gd name="connsiteX25" fmla="*/ 403014 w 1212428"/>
                <a:gd name="connsiteY25" fmla="*/ 531707 h 1273387"/>
                <a:gd name="connsiteX26" fmla="*/ 453814 w 1212428"/>
                <a:gd name="connsiteY26" fmla="*/ 558800 h 1273387"/>
                <a:gd name="connsiteX27" fmla="*/ 497840 w 1212428"/>
                <a:gd name="connsiteY27" fmla="*/ 596054 h 1273387"/>
                <a:gd name="connsiteX28" fmla="*/ 538480 w 1212428"/>
                <a:gd name="connsiteY28" fmla="*/ 582507 h 1273387"/>
                <a:gd name="connsiteX29" fmla="*/ 619760 w 1212428"/>
                <a:gd name="connsiteY29" fmla="*/ 636694 h 1273387"/>
                <a:gd name="connsiteX30" fmla="*/ 650240 w 1212428"/>
                <a:gd name="connsiteY30" fmla="*/ 663787 h 1273387"/>
                <a:gd name="connsiteX31" fmla="*/ 592667 w 1212428"/>
                <a:gd name="connsiteY31" fmla="*/ 673947 h 1273387"/>
                <a:gd name="connsiteX32" fmla="*/ 568960 w 1212428"/>
                <a:gd name="connsiteY32" fmla="*/ 684107 h 1273387"/>
                <a:gd name="connsiteX33" fmla="*/ 636694 w 1212428"/>
                <a:gd name="connsiteY33" fmla="*/ 728134 h 1273387"/>
                <a:gd name="connsiteX34" fmla="*/ 680720 w 1212428"/>
                <a:gd name="connsiteY34" fmla="*/ 728134 h 1273387"/>
                <a:gd name="connsiteX35" fmla="*/ 724747 w 1212428"/>
                <a:gd name="connsiteY35" fmla="*/ 728134 h 1273387"/>
                <a:gd name="connsiteX36" fmla="*/ 762000 w 1212428"/>
                <a:gd name="connsiteY36" fmla="*/ 738294 h 1273387"/>
                <a:gd name="connsiteX37" fmla="*/ 914400 w 1212428"/>
                <a:gd name="connsiteY37" fmla="*/ 819574 h 1273387"/>
                <a:gd name="connsiteX38" fmla="*/ 1104053 w 1212428"/>
                <a:gd name="connsiteY38" fmla="*/ 880532 h 1273387"/>
                <a:gd name="connsiteX39" fmla="*/ 1212428 w 1212428"/>
                <a:gd name="connsiteY39" fmla="*/ 965201 h 1273387"/>
                <a:gd name="connsiteX40" fmla="*/ 1104053 w 1212428"/>
                <a:gd name="connsiteY40" fmla="*/ 971972 h 1273387"/>
                <a:gd name="connsiteX41" fmla="*/ 1012613 w 1212428"/>
                <a:gd name="connsiteY41" fmla="*/ 1026160 h 1273387"/>
                <a:gd name="connsiteX42" fmla="*/ 971973 w 1212428"/>
                <a:gd name="connsiteY42" fmla="*/ 1110826 h 1273387"/>
                <a:gd name="connsiteX43" fmla="*/ 914400 w 1212428"/>
                <a:gd name="connsiteY43" fmla="*/ 1205652 h 1273387"/>
                <a:gd name="connsiteX44" fmla="*/ 894080 w 1212428"/>
                <a:gd name="connsiteY44" fmla="*/ 1273387 h 1273387"/>
                <a:gd name="connsiteX45" fmla="*/ 673947 w 1212428"/>
                <a:gd name="connsiteY45" fmla="*/ 907627 h 1273387"/>
                <a:gd name="connsiteX46" fmla="*/ 545254 w 1212428"/>
                <a:gd name="connsiteY46" fmla="*/ 870374 h 1273387"/>
                <a:gd name="connsiteX47" fmla="*/ 403014 w 1212428"/>
                <a:gd name="connsiteY47" fmla="*/ 795867 h 1273387"/>
                <a:gd name="connsiteX48" fmla="*/ 257387 w 1212428"/>
                <a:gd name="connsiteY48" fmla="*/ 707814 h 1273387"/>
                <a:gd name="connsiteX49" fmla="*/ 179494 w 1212428"/>
                <a:gd name="connsiteY49" fmla="*/ 609600 h 1273387"/>
                <a:gd name="connsiteX50" fmla="*/ 135467 w 1212428"/>
                <a:gd name="connsiteY50" fmla="*/ 579120 h 1273387"/>
                <a:gd name="connsiteX51" fmla="*/ 40640 w 1212428"/>
                <a:gd name="connsiteY51" fmla="*/ 565574 h 1273387"/>
                <a:gd name="connsiteX52" fmla="*/ 0 w 1212428"/>
                <a:gd name="connsiteY52" fmla="*/ 528320 h 1273387"/>
                <a:gd name="connsiteX53" fmla="*/ 0 w 1212428"/>
                <a:gd name="connsiteY53" fmla="*/ 440267 h 1273387"/>
                <a:gd name="connsiteX54" fmla="*/ 33867 w 1212428"/>
                <a:gd name="connsiteY54" fmla="*/ 362374 h 1273387"/>
                <a:gd name="connsiteX55" fmla="*/ 104987 w 1212428"/>
                <a:gd name="connsiteY55" fmla="*/ 223520 h 1273387"/>
                <a:gd name="connsiteX56" fmla="*/ 216747 w 1212428"/>
                <a:gd name="connsiteY56" fmla="*/ 71120 h 1273387"/>
                <a:gd name="connsiteX0" fmla="*/ 216747 w 1212428"/>
                <a:gd name="connsiteY0" fmla="*/ 71120 h 1273387"/>
                <a:gd name="connsiteX1" fmla="*/ 281094 w 1212428"/>
                <a:gd name="connsiteY1" fmla="*/ 40640 h 1273387"/>
                <a:gd name="connsiteX2" fmla="*/ 314960 w 1212428"/>
                <a:gd name="connsiteY2" fmla="*/ 0 h 1273387"/>
                <a:gd name="connsiteX3" fmla="*/ 331894 w 1212428"/>
                <a:gd name="connsiteY3" fmla="*/ 47414 h 1273387"/>
                <a:gd name="connsiteX4" fmla="*/ 413174 w 1212428"/>
                <a:gd name="connsiteY4" fmla="*/ 60960 h 1273387"/>
                <a:gd name="connsiteX5" fmla="*/ 423334 w 1212428"/>
                <a:gd name="connsiteY5" fmla="*/ 142240 h 1273387"/>
                <a:gd name="connsiteX6" fmla="*/ 436880 w 1212428"/>
                <a:gd name="connsiteY6" fmla="*/ 118534 h 1273387"/>
                <a:gd name="connsiteX7" fmla="*/ 504614 w 1212428"/>
                <a:gd name="connsiteY7" fmla="*/ 135467 h 1273387"/>
                <a:gd name="connsiteX8" fmla="*/ 599440 w 1212428"/>
                <a:gd name="connsiteY8" fmla="*/ 135467 h 1273387"/>
                <a:gd name="connsiteX9" fmla="*/ 657014 w 1212428"/>
                <a:gd name="connsiteY9" fmla="*/ 172720 h 1273387"/>
                <a:gd name="connsiteX10" fmla="*/ 741680 w 1212428"/>
                <a:gd name="connsiteY10" fmla="*/ 179494 h 1273387"/>
                <a:gd name="connsiteX11" fmla="*/ 853440 w 1212428"/>
                <a:gd name="connsiteY11" fmla="*/ 216747 h 1273387"/>
                <a:gd name="connsiteX12" fmla="*/ 900854 w 1212428"/>
                <a:gd name="connsiteY12" fmla="*/ 277707 h 1273387"/>
                <a:gd name="connsiteX13" fmla="*/ 931334 w 1212428"/>
                <a:gd name="connsiteY13" fmla="*/ 311574 h 1273387"/>
                <a:gd name="connsiteX14" fmla="*/ 917787 w 1212428"/>
                <a:gd name="connsiteY14" fmla="*/ 352214 h 1273387"/>
                <a:gd name="connsiteX15" fmla="*/ 833120 w 1212428"/>
                <a:gd name="connsiteY15" fmla="*/ 386080 h 1273387"/>
                <a:gd name="connsiteX16" fmla="*/ 765387 w 1212428"/>
                <a:gd name="connsiteY16" fmla="*/ 392854 h 1273387"/>
                <a:gd name="connsiteX17" fmla="*/ 660400 w 1212428"/>
                <a:gd name="connsiteY17" fmla="*/ 348827 h 1273387"/>
                <a:gd name="connsiteX18" fmla="*/ 626534 w 1212428"/>
                <a:gd name="connsiteY18" fmla="*/ 369147 h 1273387"/>
                <a:gd name="connsiteX19" fmla="*/ 545254 w 1212428"/>
                <a:gd name="connsiteY19" fmla="*/ 389467 h 1273387"/>
                <a:gd name="connsiteX20" fmla="*/ 514774 w 1212428"/>
                <a:gd name="connsiteY20" fmla="*/ 430107 h 1273387"/>
                <a:gd name="connsiteX21" fmla="*/ 460587 w 1212428"/>
                <a:gd name="connsiteY21" fmla="*/ 433494 h 1273387"/>
                <a:gd name="connsiteX22" fmla="*/ 450427 w 1212428"/>
                <a:gd name="connsiteY22" fmla="*/ 440267 h 1273387"/>
                <a:gd name="connsiteX23" fmla="*/ 379307 w 1212428"/>
                <a:gd name="connsiteY23" fmla="*/ 453814 h 1273387"/>
                <a:gd name="connsiteX24" fmla="*/ 318347 w 1212428"/>
                <a:gd name="connsiteY24" fmla="*/ 497840 h 1273387"/>
                <a:gd name="connsiteX25" fmla="*/ 403014 w 1212428"/>
                <a:gd name="connsiteY25" fmla="*/ 531707 h 1273387"/>
                <a:gd name="connsiteX26" fmla="*/ 453814 w 1212428"/>
                <a:gd name="connsiteY26" fmla="*/ 558800 h 1273387"/>
                <a:gd name="connsiteX27" fmla="*/ 497840 w 1212428"/>
                <a:gd name="connsiteY27" fmla="*/ 596054 h 1273387"/>
                <a:gd name="connsiteX28" fmla="*/ 538480 w 1212428"/>
                <a:gd name="connsiteY28" fmla="*/ 582507 h 1273387"/>
                <a:gd name="connsiteX29" fmla="*/ 619760 w 1212428"/>
                <a:gd name="connsiteY29" fmla="*/ 636694 h 1273387"/>
                <a:gd name="connsiteX30" fmla="*/ 650240 w 1212428"/>
                <a:gd name="connsiteY30" fmla="*/ 663787 h 1273387"/>
                <a:gd name="connsiteX31" fmla="*/ 592667 w 1212428"/>
                <a:gd name="connsiteY31" fmla="*/ 673947 h 1273387"/>
                <a:gd name="connsiteX32" fmla="*/ 568960 w 1212428"/>
                <a:gd name="connsiteY32" fmla="*/ 684107 h 1273387"/>
                <a:gd name="connsiteX33" fmla="*/ 636694 w 1212428"/>
                <a:gd name="connsiteY33" fmla="*/ 728134 h 1273387"/>
                <a:gd name="connsiteX34" fmla="*/ 680720 w 1212428"/>
                <a:gd name="connsiteY34" fmla="*/ 728134 h 1273387"/>
                <a:gd name="connsiteX35" fmla="*/ 724747 w 1212428"/>
                <a:gd name="connsiteY35" fmla="*/ 728134 h 1273387"/>
                <a:gd name="connsiteX36" fmla="*/ 762000 w 1212428"/>
                <a:gd name="connsiteY36" fmla="*/ 738294 h 1273387"/>
                <a:gd name="connsiteX37" fmla="*/ 914400 w 1212428"/>
                <a:gd name="connsiteY37" fmla="*/ 819574 h 1273387"/>
                <a:gd name="connsiteX38" fmla="*/ 1104053 w 1212428"/>
                <a:gd name="connsiteY38" fmla="*/ 880532 h 1273387"/>
                <a:gd name="connsiteX39" fmla="*/ 1212428 w 1212428"/>
                <a:gd name="connsiteY39" fmla="*/ 965201 h 1273387"/>
                <a:gd name="connsiteX40" fmla="*/ 1104053 w 1212428"/>
                <a:gd name="connsiteY40" fmla="*/ 971972 h 1273387"/>
                <a:gd name="connsiteX41" fmla="*/ 1012613 w 1212428"/>
                <a:gd name="connsiteY41" fmla="*/ 1026160 h 1273387"/>
                <a:gd name="connsiteX42" fmla="*/ 941493 w 1212428"/>
                <a:gd name="connsiteY42" fmla="*/ 1083733 h 1273387"/>
                <a:gd name="connsiteX43" fmla="*/ 914400 w 1212428"/>
                <a:gd name="connsiteY43" fmla="*/ 1205652 h 1273387"/>
                <a:gd name="connsiteX44" fmla="*/ 894080 w 1212428"/>
                <a:gd name="connsiteY44" fmla="*/ 1273387 h 1273387"/>
                <a:gd name="connsiteX45" fmla="*/ 673947 w 1212428"/>
                <a:gd name="connsiteY45" fmla="*/ 907627 h 1273387"/>
                <a:gd name="connsiteX46" fmla="*/ 545254 w 1212428"/>
                <a:gd name="connsiteY46" fmla="*/ 870374 h 1273387"/>
                <a:gd name="connsiteX47" fmla="*/ 403014 w 1212428"/>
                <a:gd name="connsiteY47" fmla="*/ 795867 h 1273387"/>
                <a:gd name="connsiteX48" fmla="*/ 257387 w 1212428"/>
                <a:gd name="connsiteY48" fmla="*/ 707814 h 1273387"/>
                <a:gd name="connsiteX49" fmla="*/ 179494 w 1212428"/>
                <a:gd name="connsiteY49" fmla="*/ 609600 h 1273387"/>
                <a:gd name="connsiteX50" fmla="*/ 135467 w 1212428"/>
                <a:gd name="connsiteY50" fmla="*/ 579120 h 1273387"/>
                <a:gd name="connsiteX51" fmla="*/ 40640 w 1212428"/>
                <a:gd name="connsiteY51" fmla="*/ 565574 h 1273387"/>
                <a:gd name="connsiteX52" fmla="*/ 0 w 1212428"/>
                <a:gd name="connsiteY52" fmla="*/ 528320 h 1273387"/>
                <a:gd name="connsiteX53" fmla="*/ 0 w 1212428"/>
                <a:gd name="connsiteY53" fmla="*/ 440267 h 1273387"/>
                <a:gd name="connsiteX54" fmla="*/ 33867 w 1212428"/>
                <a:gd name="connsiteY54" fmla="*/ 362374 h 1273387"/>
                <a:gd name="connsiteX55" fmla="*/ 104987 w 1212428"/>
                <a:gd name="connsiteY55" fmla="*/ 223520 h 1273387"/>
                <a:gd name="connsiteX56" fmla="*/ 216747 w 1212428"/>
                <a:gd name="connsiteY56" fmla="*/ 71120 h 1273387"/>
                <a:gd name="connsiteX0" fmla="*/ 216747 w 1212428"/>
                <a:gd name="connsiteY0" fmla="*/ 71120 h 1273387"/>
                <a:gd name="connsiteX1" fmla="*/ 281094 w 1212428"/>
                <a:gd name="connsiteY1" fmla="*/ 40640 h 1273387"/>
                <a:gd name="connsiteX2" fmla="*/ 314960 w 1212428"/>
                <a:gd name="connsiteY2" fmla="*/ 0 h 1273387"/>
                <a:gd name="connsiteX3" fmla="*/ 331894 w 1212428"/>
                <a:gd name="connsiteY3" fmla="*/ 47414 h 1273387"/>
                <a:gd name="connsiteX4" fmla="*/ 413174 w 1212428"/>
                <a:gd name="connsiteY4" fmla="*/ 60960 h 1273387"/>
                <a:gd name="connsiteX5" fmla="*/ 423334 w 1212428"/>
                <a:gd name="connsiteY5" fmla="*/ 142240 h 1273387"/>
                <a:gd name="connsiteX6" fmla="*/ 436880 w 1212428"/>
                <a:gd name="connsiteY6" fmla="*/ 118534 h 1273387"/>
                <a:gd name="connsiteX7" fmla="*/ 504614 w 1212428"/>
                <a:gd name="connsiteY7" fmla="*/ 135467 h 1273387"/>
                <a:gd name="connsiteX8" fmla="*/ 599440 w 1212428"/>
                <a:gd name="connsiteY8" fmla="*/ 135467 h 1273387"/>
                <a:gd name="connsiteX9" fmla="*/ 657014 w 1212428"/>
                <a:gd name="connsiteY9" fmla="*/ 172720 h 1273387"/>
                <a:gd name="connsiteX10" fmla="*/ 741680 w 1212428"/>
                <a:gd name="connsiteY10" fmla="*/ 179494 h 1273387"/>
                <a:gd name="connsiteX11" fmla="*/ 853440 w 1212428"/>
                <a:gd name="connsiteY11" fmla="*/ 216747 h 1273387"/>
                <a:gd name="connsiteX12" fmla="*/ 900854 w 1212428"/>
                <a:gd name="connsiteY12" fmla="*/ 277707 h 1273387"/>
                <a:gd name="connsiteX13" fmla="*/ 931334 w 1212428"/>
                <a:gd name="connsiteY13" fmla="*/ 311574 h 1273387"/>
                <a:gd name="connsiteX14" fmla="*/ 917787 w 1212428"/>
                <a:gd name="connsiteY14" fmla="*/ 352214 h 1273387"/>
                <a:gd name="connsiteX15" fmla="*/ 833120 w 1212428"/>
                <a:gd name="connsiteY15" fmla="*/ 386080 h 1273387"/>
                <a:gd name="connsiteX16" fmla="*/ 765387 w 1212428"/>
                <a:gd name="connsiteY16" fmla="*/ 392854 h 1273387"/>
                <a:gd name="connsiteX17" fmla="*/ 660400 w 1212428"/>
                <a:gd name="connsiteY17" fmla="*/ 348827 h 1273387"/>
                <a:gd name="connsiteX18" fmla="*/ 626534 w 1212428"/>
                <a:gd name="connsiteY18" fmla="*/ 369147 h 1273387"/>
                <a:gd name="connsiteX19" fmla="*/ 545254 w 1212428"/>
                <a:gd name="connsiteY19" fmla="*/ 389467 h 1273387"/>
                <a:gd name="connsiteX20" fmla="*/ 514774 w 1212428"/>
                <a:gd name="connsiteY20" fmla="*/ 430107 h 1273387"/>
                <a:gd name="connsiteX21" fmla="*/ 460587 w 1212428"/>
                <a:gd name="connsiteY21" fmla="*/ 433494 h 1273387"/>
                <a:gd name="connsiteX22" fmla="*/ 450427 w 1212428"/>
                <a:gd name="connsiteY22" fmla="*/ 440267 h 1273387"/>
                <a:gd name="connsiteX23" fmla="*/ 379307 w 1212428"/>
                <a:gd name="connsiteY23" fmla="*/ 453814 h 1273387"/>
                <a:gd name="connsiteX24" fmla="*/ 318347 w 1212428"/>
                <a:gd name="connsiteY24" fmla="*/ 497840 h 1273387"/>
                <a:gd name="connsiteX25" fmla="*/ 403014 w 1212428"/>
                <a:gd name="connsiteY25" fmla="*/ 531707 h 1273387"/>
                <a:gd name="connsiteX26" fmla="*/ 453814 w 1212428"/>
                <a:gd name="connsiteY26" fmla="*/ 558800 h 1273387"/>
                <a:gd name="connsiteX27" fmla="*/ 497840 w 1212428"/>
                <a:gd name="connsiteY27" fmla="*/ 596054 h 1273387"/>
                <a:gd name="connsiteX28" fmla="*/ 538480 w 1212428"/>
                <a:gd name="connsiteY28" fmla="*/ 582507 h 1273387"/>
                <a:gd name="connsiteX29" fmla="*/ 619760 w 1212428"/>
                <a:gd name="connsiteY29" fmla="*/ 636694 h 1273387"/>
                <a:gd name="connsiteX30" fmla="*/ 650240 w 1212428"/>
                <a:gd name="connsiteY30" fmla="*/ 663787 h 1273387"/>
                <a:gd name="connsiteX31" fmla="*/ 592667 w 1212428"/>
                <a:gd name="connsiteY31" fmla="*/ 673947 h 1273387"/>
                <a:gd name="connsiteX32" fmla="*/ 568960 w 1212428"/>
                <a:gd name="connsiteY32" fmla="*/ 684107 h 1273387"/>
                <a:gd name="connsiteX33" fmla="*/ 636694 w 1212428"/>
                <a:gd name="connsiteY33" fmla="*/ 728134 h 1273387"/>
                <a:gd name="connsiteX34" fmla="*/ 680720 w 1212428"/>
                <a:gd name="connsiteY34" fmla="*/ 728134 h 1273387"/>
                <a:gd name="connsiteX35" fmla="*/ 724747 w 1212428"/>
                <a:gd name="connsiteY35" fmla="*/ 728134 h 1273387"/>
                <a:gd name="connsiteX36" fmla="*/ 762000 w 1212428"/>
                <a:gd name="connsiteY36" fmla="*/ 738294 h 1273387"/>
                <a:gd name="connsiteX37" fmla="*/ 914400 w 1212428"/>
                <a:gd name="connsiteY37" fmla="*/ 819574 h 1273387"/>
                <a:gd name="connsiteX38" fmla="*/ 1104053 w 1212428"/>
                <a:gd name="connsiteY38" fmla="*/ 880532 h 1273387"/>
                <a:gd name="connsiteX39" fmla="*/ 1212428 w 1212428"/>
                <a:gd name="connsiteY39" fmla="*/ 965201 h 1273387"/>
                <a:gd name="connsiteX40" fmla="*/ 1104053 w 1212428"/>
                <a:gd name="connsiteY40" fmla="*/ 971972 h 1273387"/>
                <a:gd name="connsiteX41" fmla="*/ 1012613 w 1212428"/>
                <a:gd name="connsiteY41" fmla="*/ 1026160 h 1273387"/>
                <a:gd name="connsiteX42" fmla="*/ 941493 w 1212428"/>
                <a:gd name="connsiteY42" fmla="*/ 1083733 h 1273387"/>
                <a:gd name="connsiteX43" fmla="*/ 914400 w 1212428"/>
                <a:gd name="connsiteY43" fmla="*/ 1205652 h 1273387"/>
                <a:gd name="connsiteX44" fmla="*/ 894080 w 1212428"/>
                <a:gd name="connsiteY44" fmla="*/ 1273387 h 1273387"/>
                <a:gd name="connsiteX45" fmla="*/ 673947 w 1212428"/>
                <a:gd name="connsiteY45" fmla="*/ 907627 h 1273387"/>
                <a:gd name="connsiteX46" fmla="*/ 545254 w 1212428"/>
                <a:gd name="connsiteY46" fmla="*/ 870374 h 1273387"/>
                <a:gd name="connsiteX47" fmla="*/ 403014 w 1212428"/>
                <a:gd name="connsiteY47" fmla="*/ 795867 h 1273387"/>
                <a:gd name="connsiteX48" fmla="*/ 257387 w 1212428"/>
                <a:gd name="connsiteY48" fmla="*/ 707814 h 1273387"/>
                <a:gd name="connsiteX49" fmla="*/ 179494 w 1212428"/>
                <a:gd name="connsiteY49" fmla="*/ 609600 h 1273387"/>
                <a:gd name="connsiteX50" fmla="*/ 135467 w 1212428"/>
                <a:gd name="connsiteY50" fmla="*/ 579120 h 1273387"/>
                <a:gd name="connsiteX51" fmla="*/ 40640 w 1212428"/>
                <a:gd name="connsiteY51" fmla="*/ 565574 h 1273387"/>
                <a:gd name="connsiteX52" fmla="*/ 0 w 1212428"/>
                <a:gd name="connsiteY52" fmla="*/ 528320 h 1273387"/>
                <a:gd name="connsiteX53" fmla="*/ 0 w 1212428"/>
                <a:gd name="connsiteY53" fmla="*/ 440267 h 1273387"/>
                <a:gd name="connsiteX54" fmla="*/ 33867 w 1212428"/>
                <a:gd name="connsiteY54" fmla="*/ 362374 h 1273387"/>
                <a:gd name="connsiteX55" fmla="*/ 104987 w 1212428"/>
                <a:gd name="connsiteY55" fmla="*/ 223520 h 1273387"/>
                <a:gd name="connsiteX56" fmla="*/ 216747 w 1212428"/>
                <a:gd name="connsiteY56" fmla="*/ 71120 h 1273387"/>
                <a:gd name="connsiteX0" fmla="*/ 216747 w 1212428"/>
                <a:gd name="connsiteY0" fmla="*/ 71120 h 1273387"/>
                <a:gd name="connsiteX1" fmla="*/ 281094 w 1212428"/>
                <a:gd name="connsiteY1" fmla="*/ 40640 h 1273387"/>
                <a:gd name="connsiteX2" fmla="*/ 314960 w 1212428"/>
                <a:gd name="connsiteY2" fmla="*/ 0 h 1273387"/>
                <a:gd name="connsiteX3" fmla="*/ 331894 w 1212428"/>
                <a:gd name="connsiteY3" fmla="*/ 47414 h 1273387"/>
                <a:gd name="connsiteX4" fmla="*/ 413174 w 1212428"/>
                <a:gd name="connsiteY4" fmla="*/ 60960 h 1273387"/>
                <a:gd name="connsiteX5" fmla="*/ 423334 w 1212428"/>
                <a:gd name="connsiteY5" fmla="*/ 142240 h 1273387"/>
                <a:gd name="connsiteX6" fmla="*/ 436880 w 1212428"/>
                <a:gd name="connsiteY6" fmla="*/ 118534 h 1273387"/>
                <a:gd name="connsiteX7" fmla="*/ 504614 w 1212428"/>
                <a:gd name="connsiteY7" fmla="*/ 135467 h 1273387"/>
                <a:gd name="connsiteX8" fmla="*/ 599440 w 1212428"/>
                <a:gd name="connsiteY8" fmla="*/ 135467 h 1273387"/>
                <a:gd name="connsiteX9" fmla="*/ 657014 w 1212428"/>
                <a:gd name="connsiteY9" fmla="*/ 172720 h 1273387"/>
                <a:gd name="connsiteX10" fmla="*/ 741680 w 1212428"/>
                <a:gd name="connsiteY10" fmla="*/ 179494 h 1273387"/>
                <a:gd name="connsiteX11" fmla="*/ 853440 w 1212428"/>
                <a:gd name="connsiteY11" fmla="*/ 216747 h 1273387"/>
                <a:gd name="connsiteX12" fmla="*/ 900854 w 1212428"/>
                <a:gd name="connsiteY12" fmla="*/ 277707 h 1273387"/>
                <a:gd name="connsiteX13" fmla="*/ 931334 w 1212428"/>
                <a:gd name="connsiteY13" fmla="*/ 311574 h 1273387"/>
                <a:gd name="connsiteX14" fmla="*/ 917787 w 1212428"/>
                <a:gd name="connsiteY14" fmla="*/ 352214 h 1273387"/>
                <a:gd name="connsiteX15" fmla="*/ 833120 w 1212428"/>
                <a:gd name="connsiteY15" fmla="*/ 386080 h 1273387"/>
                <a:gd name="connsiteX16" fmla="*/ 765387 w 1212428"/>
                <a:gd name="connsiteY16" fmla="*/ 392854 h 1273387"/>
                <a:gd name="connsiteX17" fmla="*/ 660400 w 1212428"/>
                <a:gd name="connsiteY17" fmla="*/ 348827 h 1273387"/>
                <a:gd name="connsiteX18" fmla="*/ 626534 w 1212428"/>
                <a:gd name="connsiteY18" fmla="*/ 369147 h 1273387"/>
                <a:gd name="connsiteX19" fmla="*/ 545254 w 1212428"/>
                <a:gd name="connsiteY19" fmla="*/ 389467 h 1273387"/>
                <a:gd name="connsiteX20" fmla="*/ 514774 w 1212428"/>
                <a:gd name="connsiteY20" fmla="*/ 430107 h 1273387"/>
                <a:gd name="connsiteX21" fmla="*/ 460587 w 1212428"/>
                <a:gd name="connsiteY21" fmla="*/ 433494 h 1273387"/>
                <a:gd name="connsiteX22" fmla="*/ 450427 w 1212428"/>
                <a:gd name="connsiteY22" fmla="*/ 440267 h 1273387"/>
                <a:gd name="connsiteX23" fmla="*/ 379307 w 1212428"/>
                <a:gd name="connsiteY23" fmla="*/ 453814 h 1273387"/>
                <a:gd name="connsiteX24" fmla="*/ 318347 w 1212428"/>
                <a:gd name="connsiteY24" fmla="*/ 497840 h 1273387"/>
                <a:gd name="connsiteX25" fmla="*/ 403014 w 1212428"/>
                <a:gd name="connsiteY25" fmla="*/ 531707 h 1273387"/>
                <a:gd name="connsiteX26" fmla="*/ 453814 w 1212428"/>
                <a:gd name="connsiteY26" fmla="*/ 558800 h 1273387"/>
                <a:gd name="connsiteX27" fmla="*/ 497840 w 1212428"/>
                <a:gd name="connsiteY27" fmla="*/ 596054 h 1273387"/>
                <a:gd name="connsiteX28" fmla="*/ 538480 w 1212428"/>
                <a:gd name="connsiteY28" fmla="*/ 582507 h 1273387"/>
                <a:gd name="connsiteX29" fmla="*/ 619760 w 1212428"/>
                <a:gd name="connsiteY29" fmla="*/ 636694 h 1273387"/>
                <a:gd name="connsiteX30" fmla="*/ 650240 w 1212428"/>
                <a:gd name="connsiteY30" fmla="*/ 663787 h 1273387"/>
                <a:gd name="connsiteX31" fmla="*/ 592667 w 1212428"/>
                <a:gd name="connsiteY31" fmla="*/ 673947 h 1273387"/>
                <a:gd name="connsiteX32" fmla="*/ 568960 w 1212428"/>
                <a:gd name="connsiteY32" fmla="*/ 684107 h 1273387"/>
                <a:gd name="connsiteX33" fmla="*/ 636694 w 1212428"/>
                <a:gd name="connsiteY33" fmla="*/ 728134 h 1273387"/>
                <a:gd name="connsiteX34" fmla="*/ 680720 w 1212428"/>
                <a:gd name="connsiteY34" fmla="*/ 728134 h 1273387"/>
                <a:gd name="connsiteX35" fmla="*/ 724747 w 1212428"/>
                <a:gd name="connsiteY35" fmla="*/ 728134 h 1273387"/>
                <a:gd name="connsiteX36" fmla="*/ 762000 w 1212428"/>
                <a:gd name="connsiteY36" fmla="*/ 738294 h 1273387"/>
                <a:gd name="connsiteX37" fmla="*/ 914400 w 1212428"/>
                <a:gd name="connsiteY37" fmla="*/ 819574 h 1273387"/>
                <a:gd name="connsiteX38" fmla="*/ 1104053 w 1212428"/>
                <a:gd name="connsiteY38" fmla="*/ 880532 h 1273387"/>
                <a:gd name="connsiteX39" fmla="*/ 1212428 w 1212428"/>
                <a:gd name="connsiteY39" fmla="*/ 965201 h 1273387"/>
                <a:gd name="connsiteX40" fmla="*/ 1104053 w 1212428"/>
                <a:gd name="connsiteY40" fmla="*/ 971972 h 1273387"/>
                <a:gd name="connsiteX41" fmla="*/ 1012613 w 1212428"/>
                <a:gd name="connsiteY41" fmla="*/ 1026160 h 1273387"/>
                <a:gd name="connsiteX42" fmla="*/ 941493 w 1212428"/>
                <a:gd name="connsiteY42" fmla="*/ 1083733 h 1273387"/>
                <a:gd name="connsiteX43" fmla="*/ 985520 w 1212428"/>
                <a:gd name="connsiteY43" fmla="*/ 1215812 h 1273387"/>
                <a:gd name="connsiteX44" fmla="*/ 894080 w 1212428"/>
                <a:gd name="connsiteY44" fmla="*/ 1273387 h 1273387"/>
                <a:gd name="connsiteX45" fmla="*/ 673947 w 1212428"/>
                <a:gd name="connsiteY45" fmla="*/ 907627 h 1273387"/>
                <a:gd name="connsiteX46" fmla="*/ 545254 w 1212428"/>
                <a:gd name="connsiteY46" fmla="*/ 870374 h 1273387"/>
                <a:gd name="connsiteX47" fmla="*/ 403014 w 1212428"/>
                <a:gd name="connsiteY47" fmla="*/ 795867 h 1273387"/>
                <a:gd name="connsiteX48" fmla="*/ 257387 w 1212428"/>
                <a:gd name="connsiteY48" fmla="*/ 707814 h 1273387"/>
                <a:gd name="connsiteX49" fmla="*/ 179494 w 1212428"/>
                <a:gd name="connsiteY49" fmla="*/ 609600 h 1273387"/>
                <a:gd name="connsiteX50" fmla="*/ 135467 w 1212428"/>
                <a:gd name="connsiteY50" fmla="*/ 579120 h 1273387"/>
                <a:gd name="connsiteX51" fmla="*/ 40640 w 1212428"/>
                <a:gd name="connsiteY51" fmla="*/ 565574 h 1273387"/>
                <a:gd name="connsiteX52" fmla="*/ 0 w 1212428"/>
                <a:gd name="connsiteY52" fmla="*/ 528320 h 1273387"/>
                <a:gd name="connsiteX53" fmla="*/ 0 w 1212428"/>
                <a:gd name="connsiteY53" fmla="*/ 440267 h 1273387"/>
                <a:gd name="connsiteX54" fmla="*/ 33867 w 1212428"/>
                <a:gd name="connsiteY54" fmla="*/ 362374 h 1273387"/>
                <a:gd name="connsiteX55" fmla="*/ 104987 w 1212428"/>
                <a:gd name="connsiteY55" fmla="*/ 223520 h 1273387"/>
                <a:gd name="connsiteX56" fmla="*/ 216747 w 1212428"/>
                <a:gd name="connsiteY56" fmla="*/ 71120 h 1273387"/>
                <a:gd name="connsiteX0" fmla="*/ 216747 w 1212428"/>
                <a:gd name="connsiteY0" fmla="*/ 71120 h 1273387"/>
                <a:gd name="connsiteX1" fmla="*/ 281094 w 1212428"/>
                <a:gd name="connsiteY1" fmla="*/ 40640 h 1273387"/>
                <a:gd name="connsiteX2" fmla="*/ 314960 w 1212428"/>
                <a:gd name="connsiteY2" fmla="*/ 0 h 1273387"/>
                <a:gd name="connsiteX3" fmla="*/ 331894 w 1212428"/>
                <a:gd name="connsiteY3" fmla="*/ 47414 h 1273387"/>
                <a:gd name="connsiteX4" fmla="*/ 413174 w 1212428"/>
                <a:gd name="connsiteY4" fmla="*/ 60960 h 1273387"/>
                <a:gd name="connsiteX5" fmla="*/ 423334 w 1212428"/>
                <a:gd name="connsiteY5" fmla="*/ 142240 h 1273387"/>
                <a:gd name="connsiteX6" fmla="*/ 436880 w 1212428"/>
                <a:gd name="connsiteY6" fmla="*/ 118534 h 1273387"/>
                <a:gd name="connsiteX7" fmla="*/ 504614 w 1212428"/>
                <a:gd name="connsiteY7" fmla="*/ 135467 h 1273387"/>
                <a:gd name="connsiteX8" fmla="*/ 599440 w 1212428"/>
                <a:gd name="connsiteY8" fmla="*/ 135467 h 1273387"/>
                <a:gd name="connsiteX9" fmla="*/ 657014 w 1212428"/>
                <a:gd name="connsiteY9" fmla="*/ 172720 h 1273387"/>
                <a:gd name="connsiteX10" fmla="*/ 741680 w 1212428"/>
                <a:gd name="connsiteY10" fmla="*/ 179494 h 1273387"/>
                <a:gd name="connsiteX11" fmla="*/ 853440 w 1212428"/>
                <a:gd name="connsiteY11" fmla="*/ 216747 h 1273387"/>
                <a:gd name="connsiteX12" fmla="*/ 900854 w 1212428"/>
                <a:gd name="connsiteY12" fmla="*/ 277707 h 1273387"/>
                <a:gd name="connsiteX13" fmla="*/ 931334 w 1212428"/>
                <a:gd name="connsiteY13" fmla="*/ 311574 h 1273387"/>
                <a:gd name="connsiteX14" fmla="*/ 917787 w 1212428"/>
                <a:gd name="connsiteY14" fmla="*/ 352214 h 1273387"/>
                <a:gd name="connsiteX15" fmla="*/ 833120 w 1212428"/>
                <a:gd name="connsiteY15" fmla="*/ 386080 h 1273387"/>
                <a:gd name="connsiteX16" fmla="*/ 765387 w 1212428"/>
                <a:gd name="connsiteY16" fmla="*/ 392854 h 1273387"/>
                <a:gd name="connsiteX17" fmla="*/ 660400 w 1212428"/>
                <a:gd name="connsiteY17" fmla="*/ 348827 h 1273387"/>
                <a:gd name="connsiteX18" fmla="*/ 626534 w 1212428"/>
                <a:gd name="connsiteY18" fmla="*/ 369147 h 1273387"/>
                <a:gd name="connsiteX19" fmla="*/ 545254 w 1212428"/>
                <a:gd name="connsiteY19" fmla="*/ 389467 h 1273387"/>
                <a:gd name="connsiteX20" fmla="*/ 514774 w 1212428"/>
                <a:gd name="connsiteY20" fmla="*/ 430107 h 1273387"/>
                <a:gd name="connsiteX21" fmla="*/ 460587 w 1212428"/>
                <a:gd name="connsiteY21" fmla="*/ 433494 h 1273387"/>
                <a:gd name="connsiteX22" fmla="*/ 450427 w 1212428"/>
                <a:gd name="connsiteY22" fmla="*/ 440267 h 1273387"/>
                <a:gd name="connsiteX23" fmla="*/ 379307 w 1212428"/>
                <a:gd name="connsiteY23" fmla="*/ 453814 h 1273387"/>
                <a:gd name="connsiteX24" fmla="*/ 318347 w 1212428"/>
                <a:gd name="connsiteY24" fmla="*/ 497840 h 1273387"/>
                <a:gd name="connsiteX25" fmla="*/ 403014 w 1212428"/>
                <a:gd name="connsiteY25" fmla="*/ 531707 h 1273387"/>
                <a:gd name="connsiteX26" fmla="*/ 453814 w 1212428"/>
                <a:gd name="connsiteY26" fmla="*/ 558800 h 1273387"/>
                <a:gd name="connsiteX27" fmla="*/ 497840 w 1212428"/>
                <a:gd name="connsiteY27" fmla="*/ 596054 h 1273387"/>
                <a:gd name="connsiteX28" fmla="*/ 538480 w 1212428"/>
                <a:gd name="connsiteY28" fmla="*/ 582507 h 1273387"/>
                <a:gd name="connsiteX29" fmla="*/ 619760 w 1212428"/>
                <a:gd name="connsiteY29" fmla="*/ 636694 h 1273387"/>
                <a:gd name="connsiteX30" fmla="*/ 650240 w 1212428"/>
                <a:gd name="connsiteY30" fmla="*/ 663787 h 1273387"/>
                <a:gd name="connsiteX31" fmla="*/ 592667 w 1212428"/>
                <a:gd name="connsiteY31" fmla="*/ 673947 h 1273387"/>
                <a:gd name="connsiteX32" fmla="*/ 568960 w 1212428"/>
                <a:gd name="connsiteY32" fmla="*/ 684107 h 1273387"/>
                <a:gd name="connsiteX33" fmla="*/ 636694 w 1212428"/>
                <a:gd name="connsiteY33" fmla="*/ 728134 h 1273387"/>
                <a:gd name="connsiteX34" fmla="*/ 680720 w 1212428"/>
                <a:gd name="connsiteY34" fmla="*/ 728134 h 1273387"/>
                <a:gd name="connsiteX35" fmla="*/ 724747 w 1212428"/>
                <a:gd name="connsiteY35" fmla="*/ 728134 h 1273387"/>
                <a:gd name="connsiteX36" fmla="*/ 762000 w 1212428"/>
                <a:gd name="connsiteY36" fmla="*/ 738294 h 1273387"/>
                <a:gd name="connsiteX37" fmla="*/ 914400 w 1212428"/>
                <a:gd name="connsiteY37" fmla="*/ 819574 h 1273387"/>
                <a:gd name="connsiteX38" fmla="*/ 1104053 w 1212428"/>
                <a:gd name="connsiteY38" fmla="*/ 880532 h 1273387"/>
                <a:gd name="connsiteX39" fmla="*/ 1212428 w 1212428"/>
                <a:gd name="connsiteY39" fmla="*/ 965201 h 1273387"/>
                <a:gd name="connsiteX40" fmla="*/ 1117600 w 1212428"/>
                <a:gd name="connsiteY40" fmla="*/ 999065 h 1273387"/>
                <a:gd name="connsiteX41" fmla="*/ 1012613 w 1212428"/>
                <a:gd name="connsiteY41" fmla="*/ 1026160 h 1273387"/>
                <a:gd name="connsiteX42" fmla="*/ 941493 w 1212428"/>
                <a:gd name="connsiteY42" fmla="*/ 1083733 h 1273387"/>
                <a:gd name="connsiteX43" fmla="*/ 985520 w 1212428"/>
                <a:gd name="connsiteY43" fmla="*/ 1215812 h 1273387"/>
                <a:gd name="connsiteX44" fmla="*/ 894080 w 1212428"/>
                <a:gd name="connsiteY44" fmla="*/ 1273387 h 1273387"/>
                <a:gd name="connsiteX45" fmla="*/ 673947 w 1212428"/>
                <a:gd name="connsiteY45" fmla="*/ 907627 h 1273387"/>
                <a:gd name="connsiteX46" fmla="*/ 545254 w 1212428"/>
                <a:gd name="connsiteY46" fmla="*/ 870374 h 1273387"/>
                <a:gd name="connsiteX47" fmla="*/ 403014 w 1212428"/>
                <a:gd name="connsiteY47" fmla="*/ 795867 h 1273387"/>
                <a:gd name="connsiteX48" fmla="*/ 257387 w 1212428"/>
                <a:gd name="connsiteY48" fmla="*/ 707814 h 1273387"/>
                <a:gd name="connsiteX49" fmla="*/ 179494 w 1212428"/>
                <a:gd name="connsiteY49" fmla="*/ 609600 h 1273387"/>
                <a:gd name="connsiteX50" fmla="*/ 135467 w 1212428"/>
                <a:gd name="connsiteY50" fmla="*/ 579120 h 1273387"/>
                <a:gd name="connsiteX51" fmla="*/ 40640 w 1212428"/>
                <a:gd name="connsiteY51" fmla="*/ 565574 h 1273387"/>
                <a:gd name="connsiteX52" fmla="*/ 0 w 1212428"/>
                <a:gd name="connsiteY52" fmla="*/ 528320 h 1273387"/>
                <a:gd name="connsiteX53" fmla="*/ 0 w 1212428"/>
                <a:gd name="connsiteY53" fmla="*/ 440267 h 1273387"/>
                <a:gd name="connsiteX54" fmla="*/ 33867 w 1212428"/>
                <a:gd name="connsiteY54" fmla="*/ 362374 h 1273387"/>
                <a:gd name="connsiteX55" fmla="*/ 104987 w 1212428"/>
                <a:gd name="connsiteY55" fmla="*/ 223520 h 1273387"/>
                <a:gd name="connsiteX56" fmla="*/ 216747 w 1212428"/>
                <a:gd name="connsiteY56" fmla="*/ 71120 h 1273387"/>
                <a:gd name="connsiteX0" fmla="*/ 216747 w 1212428"/>
                <a:gd name="connsiteY0" fmla="*/ 71120 h 1273387"/>
                <a:gd name="connsiteX1" fmla="*/ 281094 w 1212428"/>
                <a:gd name="connsiteY1" fmla="*/ 40640 h 1273387"/>
                <a:gd name="connsiteX2" fmla="*/ 314960 w 1212428"/>
                <a:gd name="connsiteY2" fmla="*/ 0 h 1273387"/>
                <a:gd name="connsiteX3" fmla="*/ 331894 w 1212428"/>
                <a:gd name="connsiteY3" fmla="*/ 47414 h 1273387"/>
                <a:gd name="connsiteX4" fmla="*/ 413174 w 1212428"/>
                <a:gd name="connsiteY4" fmla="*/ 60960 h 1273387"/>
                <a:gd name="connsiteX5" fmla="*/ 423334 w 1212428"/>
                <a:gd name="connsiteY5" fmla="*/ 142240 h 1273387"/>
                <a:gd name="connsiteX6" fmla="*/ 436880 w 1212428"/>
                <a:gd name="connsiteY6" fmla="*/ 118534 h 1273387"/>
                <a:gd name="connsiteX7" fmla="*/ 504614 w 1212428"/>
                <a:gd name="connsiteY7" fmla="*/ 135467 h 1273387"/>
                <a:gd name="connsiteX8" fmla="*/ 599440 w 1212428"/>
                <a:gd name="connsiteY8" fmla="*/ 135467 h 1273387"/>
                <a:gd name="connsiteX9" fmla="*/ 657014 w 1212428"/>
                <a:gd name="connsiteY9" fmla="*/ 172720 h 1273387"/>
                <a:gd name="connsiteX10" fmla="*/ 741680 w 1212428"/>
                <a:gd name="connsiteY10" fmla="*/ 179494 h 1273387"/>
                <a:gd name="connsiteX11" fmla="*/ 853440 w 1212428"/>
                <a:gd name="connsiteY11" fmla="*/ 216747 h 1273387"/>
                <a:gd name="connsiteX12" fmla="*/ 900854 w 1212428"/>
                <a:gd name="connsiteY12" fmla="*/ 277707 h 1273387"/>
                <a:gd name="connsiteX13" fmla="*/ 931334 w 1212428"/>
                <a:gd name="connsiteY13" fmla="*/ 311574 h 1273387"/>
                <a:gd name="connsiteX14" fmla="*/ 917787 w 1212428"/>
                <a:gd name="connsiteY14" fmla="*/ 352214 h 1273387"/>
                <a:gd name="connsiteX15" fmla="*/ 833120 w 1212428"/>
                <a:gd name="connsiteY15" fmla="*/ 386080 h 1273387"/>
                <a:gd name="connsiteX16" fmla="*/ 765387 w 1212428"/>
                <a:gd name="connsiteY16" fmla="*/ 392854 h 1273387"/>
                <a:gd name="connsiteX17" fmla="*/ 660400 w 1212428"/>
                <a:gd name="connsiteY17" fmla="*/ 348827 h 1273387"/>
                <a:gd name="connsiteX18" fmla="*/ 626534 w 1212428"/>
                <a:gd name="connsiteY18" fmla="*/ 369147 h 1273387"/>
                <a:gd name="connsiteX19" fmla="*/ 545254 w 1212428"/>
                <a:gd name="connsiteY19" fmla="*/ 389467 h 1273387"/>
                <a:gd name="connsiteX20" fmla="*/ 514774 w 1212428"/>
                <a:gd name="connsiteY20" fmla="*/ 430107 h 1273387"/>
                <a:gd name="connsiteX21" fmla="*/ 460587 w 1212428"/>
                <a:gd name="connsiteY21" fmla="*/ 433494 h 1273387"/>
                <a:gd name="connsiteX22" fmla="*/ 450427 w 1212428"/>
                <a:gd name="connsiteY22" fmla="*/ 440267 h 1273387"/>
                <a:gd name="connsiteX23" fmla="*/ 379307 w 1212428"/>
                <a:gd name="connsiteY23" fmla="*/ 453814 h 1273387"/>
                <a:gd name="connsiteX24" fmla="*/ 318347 w 1212428"/>
                <a:gd name="connsiteY24" fmla="*/ 497840 h 1273387"/>
                <a:gd name="connsiteX25" fmla="*/ 403014 w 1212428"/>
                <a:gd name="connsiteY25" fmla="*/ 531707 h 1273387"/>
                <a:gd name="connsiteX26" fmla="*/ 453814 w 1212428"/>
                <a:gd name="connsiteY26" fmla="*/ 558800 h 1273387"/>
                <a:gd name="connsiteX27" fmla="*/ 497840 w 1212428"/>
                <a:gd name="connsiteY27" fmla="*/ 596054 h 1273387"/>
                <a:gd name="connsiteX28" fmla="*/ 538480 w 1212428"/>
                <a:gd name="connsiteY28" fmla="*/ 582507 h 1273387"/>
                <a:gd name="connsiteX29" fmla="*/ 619760 w 1212428"/>
                <a:gd name="connsiteY29" fmla="*/ 636694 h 1273387"/>
                <a:gd name="connsiteX30" fmla="*/ 650240 w 1212428"/>
                <a:gd name="connsiteY30" fmla="*/ 663787 h 1273387"/>
                <a:gd name="connsiteX31" fmla="*/ 592667 w 1212428"/>
                <a:gd name="connsiteY31" fmla="*/ 673947 h 1273387"/>
                <a:gd name="connsiteX32" fmla="*/ 568960 w 1212428"/>
                <a:gd name="connsiteY32" fmla="*/ 684107 h 1273387"/>
                <a:gd name="connsiteX33" fmla="*/ 636694 w 1212428"/>
                <a:gd name="connsiteY33" fmla="*/ 728134 h 1273387"/>
                <a:gd name="connsiteX34" fmla="*/ 680720 w 1212428"/>
                <a:gd name="connsiteY34" fmla="*/ 728134 h 1273387"/>
                <a:gd name="connsiteX35" fmla="*/ 724747 w 1212428"/>
                <a:gd name="connsiteY35" fmla="*/ 728134 h 1273387"/>
                <a:gd name="connsiteX36" fmla="*/ 762000 w 1212428"/>
                <a:gd name="connsiteY36" fmla="*/ 738294 h 1273387"/>
                <a:gd name="connsiteX37" fmla="*/ 914400 w 1212428"/>
                <a:gd name="connsiteY37" fmla="*/ 819574 h 1273387"/>
                <a:gd name="connsiteX38" fmla="*/ 1104053 w 1212428"/>
                <a:gd name="connsiteY38" fmla="*/ 880532 h 1273387"/>
                <a:gd name="connsiteX39" fmla="*/ 1212428 w 1212428"/>
                <a:gd name="connsiteY39" fmla="*/ 965201 h 1273387"/>
                <a:gd name="connsiteX40" fmla="*/ 1117600 w 1212428"/>
                <a:gd name="connsiteY40" fmla="*/ 999065 h 1273387"/>
                <a:gd name="connsiteX41" fmla="*/ 1012613 w 1212428"/>
                <a:gd name="connsiteY41" fmla="*/ 1026160 h 1273387"/>
                <a:gd name="connsiteX42" fmla="*/ 941493 w 1212428"/>
                <a:gd name="connsiteY42" fmla="*/ 1083733 h 1273387"/>
                <a:gd name="connsiteX43" fmla="*/ 985520 w 1212428"/>
                <a:gd name="connsiteY43" fmla="*/ 1215812 h 1273387"/>
                <a:gd name="connsiteX44" fmla="*/ 894080 w 1212428"/>
                <a:gd name="connsiteY44" fmla="*/ 1273387 h 1273387"/>
                <a:gd name="connsiteX45" fmla="*/ 673947 w 1212428"/>
                <a:gd name="connsiteY45" fmla="*/ 907627 h 1273387"/>
                <a:gd name="connsiteX46" fmla="*/ 545254 w 1212428"/>
                <a:gd name="connsiteY46" fmla="*/ 870374 h 1273387"/>
                <a:gd name="connsiteX47" fmla="*/ 403014 w 1212428"/>
                <a:gd name="connsiteY47" fmla="*/ 795867 h 1273387"/>
                <a:gd name="connsiteX48" fmla="*/ 257387 w 1212428"/>
                <a:gd name="connsiteY48" fmla="*/ 707814 h 1273387"/>
                <a:gd name="connsiteX49" fmla="*/ 179494 w 1212428"/>
                <a:gd name="connsiteY49" fmla="*/ 609600 h 1273387"/>
                <a:gd name="connsiteX50" fmla="*/ 135467 w 1212428"/>
                <a:gd name="connsiteY50" fmla="*/ 579120 h 1273387"/>
                <a:gd name="connsiteX51" fmla="*/ 40640 w 1212428"/>
                <a:gd name="connsiteY51" fmla="*/ 565574 h 1273387"/>
                <a:gd name="connsiteX52" fmla="*/ 0 w 1212428"/>
                <a:gd name="connsiteY52" fmla="*/ 528320 h 1273387"/>
                <a:gd name="connsiteX53" fmla="*/ 0 w 1212428"/>
                <a:gd name="connsiteY53" fmla="*/ 440267 h 1273387"/>
                <a:gd name="connsiteX54" fmla="*/ 33867 w 1212428"/>
                <a:gd name="connsiteY54" fmla="*/ 362374 h 1273387"/>
                <a:gd name="connsiteX55" fmla="*/ 104987 w 1212428"/>
                <a:gd name="connsiteY55" fmla="*/ 223520 h 1273387"/>
                <a:gd name="connsiteX56" fmla="*/ 216747 w 1212428"/>
                <a:gd name="connsiteY56" fmla="*/ 71120 h 1273387"/>
                <a:gd name="connsiteX0" fmla="*/ 216747 w 1212428"/>
                <a:gd name="connsiteY0" fmla="*/ 71120 h 1273387"/>
                <a:gd name="connsiteX1" fmla="*/ 281094 w 1212428"/>
                <a:gd name="connsiteY1" fmla="*/ 40640 h 1273387"/>
                <a:gd name="connsiteX2" fmla="*/ 314960 w 1212428"/>
                <a:gd name="connsiteY2" fmla="*/ 0 h 1273387"/>
                <a:gd name="connsiteX3" fmla="*/ 331894 w 1212428"/>
                <a:gd name="connsiteY3" fmla="*/ 47414 h 1273387"/>
                <a:gd name="connsiteX4" fmla="*/ 413174 w 1212428"/>
                <a:gd name="connsiteY4" fmla="*/ 60960 h 1273387"/>
                <a:gd name="connsiteX5" fmla="*/ 423334 w 1212428"/>
                <a:gd name="connsiteY5" fmla="*/ 142240 h 1273387"/>
                <a:gd name="connsiteX6" fmla="*/ 436880 w 1212428"/>
                <a:gd name="connsiteY6" fmla="*/ 118534 h 1273387"/>
                <a:gd name="connsiteX7" fmla="*/ 504614 w 1212428"/>
                <a:gd name="connsiteY7" fmla="*/ 135467 h 1273387"/>
                <a:gd name="connsiteX8" fmla="*/ 599440 w 1212428"/>
                <a:gd name="connsiteY8" fmla="*/ 135467 h 1273387"/>
                <a:gd name="connsiteX9" fmla="*/ 657014 w 1212428"/>
                <a:gd name="connsiteY9" fmla="*/ 172720 h 1273387"/>
                <a:gd name="connsiteX10" fmla="*/ 741680 w 1212428"/>
                <a:gd name="connsiteY10" fmla="*/ 179494 h 1273387"/>
                <a:gd name="connsiteX11" fmla="*/ 853440 w 1212428"/>
                <a:gd name="connsiteY11" fmla="*/ 216747 h 1273387"/>
                <a:gd name="connsiteX12" fmla="*/ 900854 w 1212428"/>
                <a:gd name="connsiteY12" fmla="*/ 277707 h 1273387"/>
                <a:gd name="connsiteX13" fmla="*/ 931334 w 1212428"/>
                <a:gd name="connsiteY13" fmla="*/ 311574 h 1273387"/>
                <a:gd name="connsiteX14" fmla="*/ 917787 w 1212428"/>
                <a:gd name="connsiteY14" fmla="*/ 352214 h 1273387"/>
                <a:gd name="connsiteX15" fmla="*/ 833120 w 1212428"/>
                <a:gd name="connsiteY15" fmla="*/ 386080 h 1273387"/>
                <a:gd name="connsiteX16" fmla="*/ 765387 w 1212428"/>
                <a:gd name="connsiteY16" fmla="*/ 392854 h 1273387"/>
                <a:gd name="connsiteX17" fmla="*/ 660400 w 1212428"/>
                <a:gd name="connsiteY17" fmla="*/ 348827 h 1273387"/>
                <a:gd name="connsiteX18" fmla="*/ 626534 w 1212428"/>
                <a:gd name="connsiteY18" fmla="*/ 369147 h 1273387"/>
                <a:gd name="connsiteX19" fmla="*/ 545254 w 1212428"/>
                <a:gd name="connsiteY19" fmla="*/ 389467 h 1273387"/>
                <a:gd name="connsiteX20" fmla="*/ 514774 w 1212428"/>
                <a:gd name="connsiteY20" fmla="*/ 430107 h 1273387"/>
                <a:gd name="connsiteX21" fmla="*/ 460587 w 1212428"/>
                <a:gd name="connsiteY21" fmla="*/ 433494 h 1273387"/>
                <a:gd name="connsiteX22" fmla="*/ 450427 w 1212428"/>
                <a:gd name="connsiteY22" fmla="*/ 440267 h 1273387"/>
                <a:gd name="connsiteX23" fmla="*/ 379307 w 1212428"/>
                <a:gd name="connsiteY23" fmla="*/ 453814 h 1273387"/>
                <a:gd name="connsiteX24" fmla="*/ 318347 w 1212428"/>
                <a:gd name="connsiteY24" fmla="*/ 497840 h 1273387"/>
                <a:gd name="connsiteX25" fmla="*/ 403014 w 1212428"/>
                <a:gd name="connsiteY25" fmla="*/ 531707 h 1273387"/>
                <a:gd name="connsiteX26" fmla="*/ 453814 w 1212428"/>
                <a:gd name="connsiteY26" fmla="*/ 558800 h 1273387"/>
                <a:gd name="connsiteX27" fmla="*/ 497840 w 1212428"/>
                <a:gd name="connsiteY27" fmla="*/ 596054 h 1273387"/>
                <a:gd name="connsiteX28" fmla="*/ 538480 w 1212428"/>
                <a:gd name="connsiteY28" fmla="*/ 582507 h 1273387"/>
                <a:gd name="connsiteX29" fmla="*/ 619760 w 1212428"/>
                <a:gd name="connsiteY29" fmla="*/ 636694 h 1273387"/>
                <a:gd name="connsiteX30" fmla="*/ 650240 w 1212428"/>
                <a:gd name="connsiteY30" fmla="*/ 663787 h 1273387"/>
                <a:gd name="connsiteX31" fmla="*/ 592667 w 1212428"/>
                <a:gd name="connsiteY31" fmla="*/ 673947 h 1273387"/>
                <a:gd name="connsiteX32" fmla="*/ 568960 w 1212428"/>
                <a:gd name="connsiteY32" fmla="*/ 684107 h 1273387"/>
                <a:gd name="connsiteX33" fmla="*/ 636694 w 1212428"/>
                <a:gd name="connsiteY33" fmla="*/ 728134 h 1273387"/>
                <a:gd name="connsiteX34" fmla="*/ 680720 w 1212428"/>
                <a:gd name="connsiteY34" fmla="*/ 728134 h 1273387"/>
                <a:gd name="connsiteX35" fmla="*/ 724747 w 1212428"/>
                <a:gd name="connsiteY35" fmla="*/ 728134 h 1273387"/>
                <a:gd name="connsiteX36" fmla="*/ 762000 w 1212428"/>
                <a:gd name="connsiteY36" fmla="*/ 738294 h 1273387"/>
                <a:gd name="connsiteX37" fmla="*/ 914400 w 1212428"/>
                <a:gd name="connsiteY37" fmla="*/ 819574 h 1273387"/>
                <a:gd name="connsiteX38" fmla="*/ 1104053 w 1212428"/>
                <a:gd name="connsiteY38" fmla="*/ 880532 h 1273387"/>
                <a:gd name="connsiteX39" fmla="*/ 1212428 w 1212428"/>
                <a:gd name="connsiteY39" fmla="*/ 965201 h 1273387"/>
                <a:gd name="connsiteX40" fmla="*/ 1117600 w 1212428"/>
                <a:gd name="connsiteY40" fmla="*/ 999065 h 1273387"/>
                <a:gd name="connsiteX41" fmla="*/ 1012613 w 1212428"/>
                <a:gd name="connsiteY41" fmla="*/ 1026160 h 1273387"/>
                <a:gd name="connsiteX42" fmla="*/ 941493 w 1212428"/>
                <a:gd name="connsiteY42" fmla="*/ 1083733 h 1273387"/>
                <a:gd name="connsiteX43" fmla="*/ 985520 w 1212428"/>
                <a:gd name="connsiteY43" fmla="*/ 1215812 h 1273387"/>
                <a:gd name="connsiteX44" fmla="*/ 894080 w 1212428"/>
                <a:gd name="connsiteY44" fmla="*/ 1273387 h 1273387"/>
                <a:gd name="connsiteX45" fmla="*/ 673947 w 1212428"/>
                <a:gd name="connsiteY45" fmla="*/ 907627 h 1273387"/>
                <a:gd name="connsiteX46" fmla="*/ 545254 w 1212428"/>
                <a:gd name="connsiteY46" fmla="*/ 870374 h 1273387"/>
                <a:gd name="connsiteX47" fmla="*/ 403014 w 1212428"/>
                <a:gd name="connsiteY47" fmla="*/ 795867 h 1273387"/>
                <a:gd name="connsiteX48" fmla="*/ 257387 w 1212428"/>
                <a:gd name="connsiteY48" fmla="*/ 707814 h 1273387"/>
                <a:gd name="connsiteX49" fmla="*/ 179494 w 1212428"/>
                <a:gd name="connsiteY49" fmla="*/ 609600 h 1273387"/>
                <a:gd name="connsiteX50" fmla="*/ 135467 w 1212428"/>
                <a:gd name="connsiteY50" fmla="*/ 579120 h 1273387"/>
                <a:gd name="connsiteX51" fmla="*/ 40640 w 1212428"/>
                <a:gd name="connsiteY51" fmla="*/ 565574 h 1273387"/>
                <a:gd name="connsiteX52" fmla="*/ 0 w 1212428"/>
                <a:gd name="connsiteY52" fmla="*/ 528320 h 1273387"/>
                <a:gd name="connsiteX53" fmla="*/ 0 w 1212428"/>
                <a:gd name="connsiteY53" fmla="*/ 440267 h 1273387"/>
                <a:gd name="connsiteX54" fmla="*/ 33867 w 1212428"/>
                <a:gd name="connsiteY54" fmla="*/ 362374 h 1273387"/>
                <a:gd name="connsiteX55" fmla="*/ 104987 w 1212428"/>
                <a:gd name="connsiteY55" fmla="*/ 223520 h 1273387"/>
                <a:gd name="connsiteX56" fmla="*/ 216747 w 1212428"/>
                <a:gd name="connsiteY56" fmla="*/ 71120 h 1273387"/>
                <a:gd name="connsiteX0" fmla="*/ 216747 w 1212428"/>
                <a:gd name="connsiteY0" fmla="*/ 71120 h 1273387"/>
                <a:gd name="connsiteX1" fmla="*/ 281094 w 1212428"/>
                <a:gd name="connsiteY1" fmla="*/ 40640 h 1273387"/>
                <a:gd name="connsiteX2" fmla="*/ 314960 w 1212428"/>
                <a:gd name="connsiteY2" fmla="*/ 0 h 1273387"/>
                <a:gd name="connsiteX3" fmla="*/ 331894 w 1212428"/>
                <a:gd name="connsiteY3" fmla="*/ 47414 h 1273387"/>
                <a:gd name="connsiteX4" fmla="*/ 413174 w 1212428"/>
                <a:gd name="connsiteY4" fmla="*/ 60960 h 1273387"/>
                <a:gd name="connsiteX5" fmla="*/ 423334 w 1212428"/>
                <a:gd name="connsiteY5" fmla="*/ 142240 h 1273387"/>
                <a:gd name="connsiteX6" fmla="*/ 436880 w 1212428"/>
                <a:gd name="connsiteY6" fmla="*/ 118534 h 1273387"/>
                <a:gd name="connsiteX7" fmla="*/ 504614 w 1212428"/>
                <a:gd name="connsiteY7" fmla="*/ 135467 h 1273387"/>
                <a:gd name="connsiteX8" fmla="*/ 599440 w 1212428"/>
                <a:gd name="connsiteY8" fmla="*/ 135467 h 1273387"/>
                <a:gd name="connsiteX9" fmla="*/ 657014 w 1212428"/>
                <a:gd name="connsiteY9" fmla="*/ 172720 h 1273387"/>
                <a:gd name="connsiteX10" fmla="*/ 741680 w 1212428"/>
                <a:gd name="connsiteY10" fmla="*/ 179494 h 1273387"/>
                <a:gd name="connsiteX11" fmla="*/ 853440 w 1212428"/>
                <a:gd name="connsiteY11" fmla="*/ 216747 h 1273387"/>
                <a:gd name="connsiteX12" fmla="*/ 900854 w 1212428"/>
                <a:gd name="connsiteY12" fmla="*/ 277707 h 1273387"/>
                <a:gd name="connsiteX13" fmla="*/ 931334 w 1212428"/>
                <a:gd name="connsiteY13" fmla="*/ 311574 h 1273387"/>
                <a:gd name="connsiteX14" fmla="*/ 917787 w 1212428"/>
                <a:gd name="connsiteY14" fmla="*/ 352214 h 1273387"/>
                <a:gd name="connsiteX15" fmla="*/ 833120 w 1212428"/>
                <a:gd name="connsiteY15" fmla="*/ 386080 h 1273387"/>
                <a:gd name="connsiteX16" fmla="*/ 765387 w 1212428"/>
                <a:gd name="connsiteY16" fmla="*/ 392854 h 1273387"/>
                <a:gd name="connsiteX17" fmla="*/ 660400 w 1212428"/>
                <a:gd name="connsiteY17" fmla="*/ 348827 h 1273387"/>
                <a:gd name="connsiteX18" fmla="*/ 626534 w 1212428"/>
                <a:gd name="connsiteY18" fmla="*/ 369147 h 1273387"/>
                <a:gd name="connsiteX19" fmla="*/ 545254 w 1212428"/>
                <a:gd name="connsiteY19" fmla="*/ 389467 h 1273387"/>
                <a:gd name="connsiteX20" fmla="*/ 514774 w 1212428"/>
                <a:gd name="connsiteY20" fmla="*/ 430107 h 1273387"/>
                <a:gd name="connsiteX21" fmla="*/ 460587 w 1212428"/>
                <a:gd name="connsiteY21" fmla="*/ 433494 h 1273387"/>
                <a:gd name="connsiteX22" fmla="*/ 450427 w 1212428"/>
                <a:gd name="connsiteY22" fmla="*/ 440267 h 1273387"/>
                <a:gd name="connsiteX23" fmla="*/ 379307 w 1212428"/>
                <a:gd name="connsiteY23" fmla="*/ 453814 h 1273387"/>
                <a:gd name="connsiteX24" fmla="*/ 318347 w 1212428"/>
                <a:gd name="connsiteY24" fmla="*/ 497840 h 1273387"/>
                <a:gd name="connsiteX25" fmla="*/ 403014 w 1212428"/>
                <a:gd name="connsiteY25" fmla="*/ 531707 h 1273387"/>
                <a:gd name="connsiteX26" fmla="*/ 453814 w 1212428"/>
                <a:gd name="connsiteY26" fmla="*/ 558800 h 1273387"/>
                <a:gd name="connsiteX27" fmla="*/ 497840 w 1212428"/>
                <a:gd name="connsiteY27" fmla="*/ 596054 h 1273387"/>
                <a:gd name="connsiteX28" fmla="*/ 538480 w 1212428"/>
                <a:gd name="connsiteY28" fmla="*/ 582507 h 1273387"/>
                <a:gd name="connsiteX29" fmla="*/ 619760 w 1212428"/>
                <a:gd name="connsiteY29" fmla="*/ 636694 h 1273387"/>
                <a:gd name="connsiteX30" fmla="*/ 650240 w 1212428"/>
                <a:gd name="connsiteY30" fmla="*/ 663787 h 1273387"/>
                <a:gd name="connsiteX31" fmla="*/ 592667 w 1212428"/>
                <a:gd name="connsiteY31" fmla="*/ 673947 h 1273387"/>
                <a:gd name="connsiteX32" fmla="*/ 568960 w 1212428"/>
                <a:gd name="connsiteY32" fmla="*/ 684107 h 1273387"/>
                <a:gd name="connsiteX33" fmla="*/ 636694 w 1212428"/>
                <a:gd name="connsiteY33" fmla="*/ 728134 h 1273387"/>
                <a:gd name="connsiteX34" fmla="*/ 680720 w 1212428"/>
                <a:gd name="connsiteY34" fmla="*/ 728134 h 1273387"/>
                <a:gd name="connsiteX35" fmla="*/ 724747 w 1212428"/>
                <a:gd name="connsiteY35" fmla="*/ 728134 h 1273387"/>
                <a:gd name="connsiteX36" fmla="*/ 762000 w 1212428"/>
                <a:gd name="connsiteY36" fmla="*/ 738294 h 1273387"/>
                <a:gd name="connsiteX37" fmla="*/ 914400 w 1212428"/>
                <a:gd name="connsiteY37" fmla="*/ 819574 h 1273387"/>
                <a:gd name="connsiteX38" fmla="*/ 1104053 w 1212428"/>
                <a:gd name="connsiteY38" fmla="*/ 880532 h 1273387"/>
                <a:gd name="connsiteX39" fmla="*/ 1212428 w 1212428"/>
                <a:gd name="connsiteY39" fmla="*/ 965201 h 1273387"/>
                <a:gd name="connsiteX40" fmla="*/ 1185333 w 1212428"/>
                <a:gd name="connsiteY40" fmla="*/ 1012612 h 1273387"/>
                <a:gd name="connsiteX41" fmla="*/ 1012613 w 1212428"/>
                <a:gd name="connsiteY41" fmla="*/ 1026160 h 1273387"/>
                <a:gd name="connsiteX42" fmla="*/ 941493 w 1212428"/>
                <a:gd name="connsiteY42" fmla="*/ 1083733 h 1273387"/>
                <a:gd name="connsiteX43" fmla="*/ 985520 w 1212428"/>
                <a:gd name="connsiteY43" fmla="*/ 1215812 h 1273387"/>
                <a:gd name="connsiteX44" fmla="*/ 894080 w 1212428"/>
                <a:gd name="connsiteY44" fmla="*/ 1273387 h 1273387"/>
                <a:gd name="connsiteX45" fmla="*/ 673947 w 1212428"/>
                <a:gd name="connsiteY45" fmla="*/ 907627 h 1273387"/>
                <a:gd name="connsiteX46" fmla="*/ 545254 w 1212428"/>
                <a:gd name="connsiteY46" fmla="*/ 870374 h 1273387"/>
                <a:gd name="connsiteX47" fmla="*/ 403014 w 1212428"/>
                <a:gd name="connsiteY47" fmla="*/ 795867 h 1273387"/>
                <a:gd name="connsiteX48" fmla="*/ 257387 w 1212428"/>
                <a:gd name="connsiteY48" fmla="*/ 707814 h 1273387"/>
                <a:gd name="connsiteX49" fmla="*/ 179494 w 1212428"/>
                <a:gd name="connsiteY49" fmla="*/ 609600 h 1273387"/>
                <a:gd name="connsiteX50" fmla="*/ 135467 w 1212428"/>
                <a:gd name="connsiteY50" fmla="*/ 579120 h 1273387"/>
                <a:gd name="connsiteX51" fmla="*/ 40640 w 1212428"/>
                <a:gd name="connsiteY51" fmla="*/ 565574 h 1273387"/>
                <a:gd name="connsiteX52" fmla="*/ 0 w 1212428"/>
                <a:gd name="connsiteY52" fmla="*/ 528320 h 1273387"/>
                <a:gd name="connsiteX53" fmla="*/ 0 w 1212428"/>
                <a:gd name="connsiteY53" fmla="*/ 440267 h 1273387"/>
                <a:gd name="connsiteX54" fmla="*/ 33867 w 1212428"/>
                <a:gd name="connsiteY54" fmla="*/ 362374 h 1273387"/>
                <a:gd name="connsiteX55" fmla="*/ 104987 w 1212428"/>
                <a:gd name="connsiteY55" fmla="*/ 223520 h 1273387"/>
                <a:gd name="connsiteX56" fmla="*/ 216747 w 1212428"/>
                <a:gd name="connsiteY56" fmla="*/ 71120 h 1273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1212428" h="1273387">
                  <a:moveTo>
                    <a:pt x="216747" y="71120"/>
                  </a:moveTo>
                  <a:lnTo>
                    <a:pt x="281094" y="40640"/>
                  </a:lnTo>
                  <a:lnTo>
                    <a:pt x="314960" y="0"/>
                  </a:lnTo>
                  <a:lnTo>
                    <a:pt x="331894" y="47414"/>
                  </a:lnTo>
                  <a:lnTo>
                    <a:pt x="413174" y="60960"/>
                  </a:lnTo>
                  <a:lnTo>
                    <a:pt x="423334" y="142240"/>
                  </a:lnTo>
                  <a:lnTo>
                    <a:pt x="436880" y="118534"/>
                  </a:lnTo>
                  <a:lnTo>
                    <a:pt x="504614" y="135467"/>
                  </a:lnTo>
                  <a:lnTo>
                    <a:pt x="599440" y="135467"/>
                  </a:lnTo>
                  <a:lnTo>
                    <a:pt x="657014" y="172720"/>
                  </a:lnTo>
                  <a:lnTo>
                    <a:pt x="741680" y="179494"/>
                  </a:lnTo>
                  <a:lnTo>
                    <a:pt x="853440" y="216747"/>
                  </a:lnTo>
                  <a:lnTo>
                    <a:pt x="900854" y="277707"/>
                  </a:lnTo>
                  <a:lnTo>
                    <a:pt x="931334" y="311574"/>
                  </a:lnTo>
                  <a:lnTo>
                    <a:pt x="917787" y="352214"/>
                  </a:lnTo>
                  <a:lnTo>
                    <a:pt x="833120" y="386080"/>
                  </a:lnTo>
                  <a:lnTo>
                    <a:pt x="765387" y="392854"/>
                  </a:lnTo>
                  <a:lnTo>
                    <a:pt x="660400" y="348827"/>
                  </a:lnTo>
                  <a:lnTo>
                    <a:pt x="626534" y="369147"/>
                  </a:lnTo>
                  <a:lnTo>
                    <a:pt x="545254" y="389467"/>
                  </a:lnTo>
                  <a:lnTo>
                    <a:pt x="514774" y="430107"/>
                  </a:lnTo>
                  <a:lnTo>
                    <a:pt x="460587" y="433494"/>
                  </a:lnTo>
                  <a:lnTo>
                    <a:pt x="450427" y="440267"/>
                  </a:lnTo>
                  <a:lnTo>
                    <a:pt x="379307" y="453814"/>
                  </a:lnTo>
                  <a:lnTo>
                    <a:pt x="318347" y="497840"/>
                  </a:lnTo>
                  <a:lnTo>
                    <a:pt x="403014" y="531707"/>
                  </a:lnTo>
                  <a:lnTo>
                    <a:pt x="453814" y="558800"/>
                  </a:lnTo>
                  <a:lnTo>
                    <a:pt x="497840" y="596054"/>
                  </a:lnTo>
                  <a:lnTo>
                    <a:pt x="538480" y="582507"/>
                  </a:lnTo>
                  <a:lnTo>
                    <a:pt x="619760" y="636694"/>
                  </a:lnTo>
                  <a:lnTo>
                    <a:pt x="650240" y="663787"/>
                  </a:lnTo>
                  <a:lnTo>
                    <a:pt x="592667" y="673947"/>
                  </a:lnTo>
                  <a:lnTo>
                    <a:pt x="568960" y="684107"/>
                  </a:lnTo>
                  <a:lnTo>
                    <a:pt x="636694" y="728134"/>
                  </a:lnTo>
                  <a:lnTo>
                    <a:pt x="680720" y="728134"/>
                  </a:lnTo>
                  <a:lnTo>
                    <a:pt x="724747" y="728134"/>
                  </a:lnTo>
                  <a:lnTo>
                    <a:pt x="762000" y="738294"/>
                  </a:lnTo>
                  <a:lnTo>
                    <a:pt x="914400" y="819574"/>
                  </a:lnTo>
                  <a:cubicBezTo>
                    <a:pt x="971973" y="846667"/>
                    <a:pt x="1046480" y="853439"/>
                    <a:pt x="1104053" y="880532"/>
                  </a:cubicBezTo>
                  <a:lnTo>
                    <a:pt x="1212428" y="965201"/>
                  </a:lnTo>
                  <a:cubicBezTo>
                    <a:pt x="1176303" y="975360"/>
                    <a:pt x="1248551" y="921173"/>
                    <a:pt x="1185333" y="1012612"/>
                  </a:cubicBezTo>
                  <a:cubicBezTo>
                    <a:pt x="1124373" y="999065"/>
                    <a:pt x="1043093" y="1016000"/>
                    <a:pt x="1012613" y="1026160"/>
                  </a:cubicBezTo>
                  <a:lnTo>
                    <a:pt x="941493" y="1083733"/>
                  </a:lnTo>
                  <a:lnTo>
                    <a:pt x="985520" y="1215812"/>
                  </a:lnTo>
                  <a:lnTo>
                    <a:pt x="894080" y="1273387"/>
                  </a:lnTo>
                  <a:lnTo>
                    <a:pt x="673947" y="907627"/>
                  </a:lnTo>
                  <a:lnTo>
                    <a:pt x="545254" y="870374"/>
                  </a:lnTo>
                  <a:lnTo>
                    <a:pt x="403014" y="795867"/>
                  </a:lnTo>
                  <a:lnTo>
                    <a:pt x="257387" y="707814"/>
                  </a:lnTo>
                  <a:lnTo>
                    <a:pt x="179494" y="609600"/>
                  </a:lnTo>
                  <a:lnTo>
                    <a:pt x="135467" y="579120"/>
                  </a:lnTo>
                  <a:lnTo>
                    <a:pt x="40640" y="565574"/>
                  </a:lnTo>
                  <a:lnTo>
                    <a:pt x="0" y="528320"/>
                  </a:lnTo>
                  <a:lnTo>
                    <a:pt x="0" y="440267"/>
                  </a:lnTo>
                  <a:lnTo>
                    <a:pt x="33867" y="362374"/>
                  </a:lnTo>
                  <a:lnTo>
                    <a:pt x="104987" y="223520"/>
                  </a:lnTo>
                  <a:lnTo>
                    <a:pt x="216747" y="71120"/>
                  </a:lnTo>
                  <a:close/>
                </a:path>
              </a:pathLst>
            </a:custGeom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35" name="Freeform: Shape 3">
              <a:extLst>
                <a:ext uri="{FF2B5EF4-FFF2-40B4-BE49-F238E27FC236}">
                  <a16:creationId xmlns:a16="http://schemas.microsoft.com/office/drawing/2014/main" id="{452C6C6C-A9C8-4D91-AC47-61C1D3979BF9}"/>
                </a:ext>
              </a:extLst>
            </p:cNvPr>
            <p:cNvSpPr/>
            <p:nvPr/>
          </p:nvSpPr>
          <p:spPr>
            <a:xfrm>
              <a:off x="3779960" y="4043071"/>
              <a:ext cx="348827" cy="460587"/>
            </a:xfrm>
            <a:custGeom>
              <a:avLst/>
              <a:gdLst>
                <a:gd name="connsiteX0" fmla="*/ 155787 w 325120"/>
                <a:gd name="connsiteY0" fmla="*/ 0 h 460587"/>
                <a:gd name="connsiteX1" fmla="*/ 74507 w 325120"/>
                <a:gd name="connsiteY1" fmla="*/ 60960 h 460587"/>
                <a:gd name="connsiteX2" fmla="*/ 0 w 325120"/>
                <a:gd name="connsiteY2" fmla="*/ 64347 h 460587"/>
                <a:gd name="connsiteX3" fmla="*/ 132080 w 325120"/>
                <a:gd name="connsiteY3" fmla="*/ 135467 h 460587"/>
                <a:gd name="connsiteX4" fmla="*/ 159173 w 325120"/>
                <a:gd name="connsiteY4" fmla="*/ 206587 h 460587"/>
                <a:gd name="connsiteX5" fmla="*/ 162560 w 325120"/>
                <a:gd name="connsiteY5" fmla="*/ 240453 h 460587"/>
                <a:gd name="connsiteX6" fmla="*/ 162560 w 325120"/>
                <a:gd name="connsiteY6" fmla="*/ 331893 h 460587"/>
                <a:gd name="connsiteX7" fmla="*/ 94827 w 325120"/>
                <a:gd name="connsiteY7" fmla="*/ 416560 h 460587"/>
                <a:gd name="connsiteX8" fmla="*/ 152400 w 325120"/>
                <a:gd name="connsiteY8" fmla="*/ 460587 h 460587"/>
                <a:gd name="connsiteX9" fmla="*/ 193040 w 325120"/>
                <a:gd name="connsiteY9" fmla="*/ 403013 h 460587"/>
                <a:gd name="connsiteX10" fmla="*/ 240453 w 325120"/>
                <a:gd name="connsiteY10" fmla="*/ 453813 h 460587"/>
                <a:gd name="connsiteX11" fmla="*/ 247227 w 325120"/>
                <a:gd name="connsiteY11" fmla="*/ 358987 h 460587"/>
                <a:gd name="connsiteX12" fmla="*/ 267547 w 325120"/>
                <a:gd name="connsiteY12" fmla="*/ 335280 h 460587"/>
                <a:gd name="connsiteX13" fmla="*/ 301413 w 325120"/>
                <a:gd name="connsiteY13" fmla="*/ 291253 h 460587"/>
                <a:gd name="connsiteX14" fmla="*/ 325120 w 325120"/>
                <a:gd name="connsiteY14" fmla="*/ 159173 h 460587"/>
                <a:gd name="connsiteX15" fmla="*/ 260773 w 325120"/>
                <a:gd name="connsiteY15" fmla="*/ 94827 h 460587"/>
                <a:gd name="connsiteX16" fmla="*/ 199813 w 325120"/>
                <a:gd name="connsiteY16" fmla="*/ 47413 h 460587"/>
                <a:gd name="connsiteX17" fmla="*/ 155787 w 325120"/>
                <a:gd name="connsiteY17" fmla="*/ 0 h 460587"/>
                <a:gd name="connsiteX0" fmla="*/ 155787 w 325120"/>
                <a:gd name="connsiteY0" fmla="*/ 0 h 460587"/>
                <a:gd name="connsiteX1" fmla="*/ 74507 w 325120"/>
                <a:gd name="connsiteY1" fmla="*/ 60960 h 460587"/>
                <a:gd name="connsiteX2" fmla="*/ 0 w 325120"/>
                <a:gd name="connsiteY2" fmla="*/ 64347 h 460587"/>
                <a:gd name="connsiteX3" fmla="*/ 132080 w 325120"/>
                <a:gd name="connsiteY3" fmla="*/ 135467 h 460587"/>
                <a:gd name="connsiteX4" fmla="*/ 159173 w 325120"/>
                <a:gd name="connsiteY4" fmla="*/ 206587 h 460587"/>
                <a:gd name="connsiteX5" fmla="*/ 162560 w 325120"/>
                <a:gd name="connsiteY5" fmla="*/ 240453 h 460587"/>
                <a:gd name="connsiteX6" fmla="*/ 162560 w 325120"/>
                <a:gd name="connsiteY6" fmla="*/ 331893 h 460587"/>
                <a:gd name="connsiteX7" fmla="*/ 94827 w 325120"/>
                <a:gd name="connsiteY7" fmla="*/ 416560 h 460587"/>
                <a:gd name="connsiteX8" fmla="*/ 152400 w 325120"/>
                <a:gd name="connsiteY8" fmla="*/ 460587 h 460587"/>
                <a:gd name="connsiteX9" fmla="*/ 193040 w 325120"/>
                <a:gd name="connsiteY9" fmla="*/ 403013 h 460587"/>
                <a:gd name="connsiteX10" fmla="*/ 240453 w 325120"/>
                <a:gd name="connsiteY10" fmla="*/ 453813 h 460587"/>
                <a:gd name="connsiteX11" fmla="*/ 247227 w 325120"/>
                <a:gd name="connsiteY11" fmla="*/ 358987 h 460587"/>
                <a:gd name="connsiteX12" fmla="*/ 267547 w 325120"/>
                <a:gd name="connsiteY12" fmla="*/ 335280 h 460587"/>
                <a:gd name="connsiteX13" fmla="*/ 301413 w 325120"/>
                <a:gd name="connsiteY13" fmla="*/ 291253 h 460587"/>
                <a:gd name="connsiteX14" fmla="*/ 325120 w 325120"/>
                <a:gd name="connsiteY14" fmla="*/ 159173 h 460587"/>
                <a:gd name="connsiteX15" fmla="*/ 277707 w 325120"/>
                <a:gd name="connsiteY15" fmla="*/ 84667 h 460587"/>
                <a:gd name="connsiteX16" fmla="*/ 199813 w 325120"/>
                <a:gd name="connsiteY16" fmla="*/ 47413 h 460587"/>
                <a:gd name="connsiteX17" fmla="*/ 155787 w 325120"/>
                <a:gd name="connsiteY17" fmla="*/ 0 h 460587"/>
                <a:gd name="connsiteX0" fmla="*/ 155787 w 348827"/>
                <a:gd name="connsiteY0" fmla="*/ 0 h 460587"/>
                <a:gd name="connsiteX1" fmla="*/ 74507 w 348827"/>
                <a:gd name="connsiteY1" fmla="*/ 60960 h 460587"/>
                <a:gd name="connsiteX2" fmla="*/ 0 w 348827"/>
                <a:gd name="connsiteY2" fmla="*/ 64347 h 460587"/>
                <a:gd name="connsiteX3" fmla="*/ 132080 w 348827"/>
                <a:gd name="connsiteY3" fmla="*/ 135467 h 460587"/>
                <a:gd name="connsiteX4" fmla="*/ 159173 w 348827"/>
                <a:gd name="connsiteY4" fmla="*/ 206587 h 460587"/>
                <a:gd name="connsiteX5" fmla="*/ 162560 w 348827"/>
                <a:gd name="connsiteY5" fmla="*/ 240453 h 460587"/>
                <a:gd name="connsiteX6" fmla="*/ 162560 w 348827"/>
                <a:gd name="connsiteY6" fmla="*/ 331893 h 460587"/>
                <a:gd name="connsiteX7" fmla="*/ 94827 w 348827"/>
                <a:gd name="connsiteY7" fmla="*/ 416560 h 460587"/>
                <a:gd name="connsiteX8" fmla="*/ 152400 w 348827"/>
                <a:gd name="connsiteY8" fmla="*/ 460587 h 460587"/>
                <a:gd name="connsiteX9" fmla="*/ 193040 w 348827"/>
                <a:gd name="connsiteY9" fmla="*/ 403013 h 460587"/>
                <a:gd name="connsiteX10" fmla="*/ 240453 w 348827"/>
                <a:gd name="connsiteY10" fmla="*/ 453813 h 460587"/>
                <a:gd name="connsiteX11" fmla="*/ 247227 w 348827"/>
                <a:gd name="connsiteY11" fmla="*/ 358987 h 460587"/>
                <a:gd name="connsiteX12" fmla="*/ 267547 w 348827"/>
                <a:gd name="connsiteY12" fmla="*/ 335280 h 460587"/>
                <a:gd name="connsiteX13" fmla="*/ 301413 w 348827"/>
                <a:gd name="connsiteY13" fmla="*/ 291253 h 460587"/>
                <a:gd name="connsiteX14" fmla="*/ 348827 w 348827"/>
                <a:gd name="connsiteY14" fmla="*/ 138853 h 460587"/>
                <a:gd name="connsiteX15" fmla="*/ 277707 w 348827"/>
                <a:gd name="connsiteY15" fmla="*/ 84667 h 460587"/>
                <a:gd name="connsiteX16" fmla="*/ 199813 w 348827"/>
                <a:gd name="connsiteY16" fmla="*/ 47413 h 460587"/>
                <a:gd name="connsiteX17" fmla="*/ 155787 w 348827"/>
                <a:gd name="connsiteY17" fmla="*/ 0 h 460587"/>
                <a:gd name="connsiteX0" fmla="*/ 155787 w 348827"/>
                <a:gd name="connsiteY0" fmla="*/ 0 h 460587"/>
                <a:gd name="connsiteX1" fmla="*/ 74507 w 348827"/>
                <a:gd name="connsiteY1" fmla="*/ 60960 h 460587"/>
                <a:gd name="connsiteX2" fmla="*/ 0 w 348827"/>
                <a:gd name="connsiteY2" fmla="*/ 64347 h 460587"/>
                <a:gd name="connsiteX3" fmla="*/ 132080 w 348827"/>
                <a:gd name="connsiteY3" fmla="*/ 135467 h 460587"/>
                <a:gd name="connsiteX4" fmla="*/ 159173 w 348827"/>
                <a:gd name="connsiteY4" fmla="*/ 206587 h 460587"/>
                <a:gd name="connsiteX5" fmla="*/ 162560 w 348827"/>
                <a:gd name="connsiteY5" fmla="*/ 240453 h 460587"/>
                <a:gd name="connsiteX6" fmla="*/ 162560 w 348827"/>
                <a:gd name="connsiteY6" fmla="*/ 331893 h 460587"/>
                <a:gd name="connsiteX7" fmla="*/ 94827 w 348827"/>
                <a:gd name="connsiteY7" fmla="*/ 416560 h 460587"/>
                <a:gd name="connsiteX8" fmla="*/ 152400 w 348827"/>
                <a:gd name="connsiteY8" fmla="*/ 460587 h 460587"/>
                <a:gd name="connsiteX9" fmla="*/ 193040 w 348827"/>
                <a:gd name="connsiteY9" fmla="*/ 403013 h 460587"/>
                <a:gd name="connsiteX10" fmla="*/ 240453 w 348827"/>
                <a:gd name="connsiteY10" fmla="*/ 453813 h 460587"/>
                <a:gd name="connsiteX11" fmla="*/ 247227 w 348827"/>
                <a:gd name="connsiteY11" fmla="*/ 358987 h 460587"/>
                <a:gd name="connsiteX12" fmla="*/ 267547 w 348827"/>
                <a:gd name="connsiteY12" fmla="*/ 335280 h 460587"/>
                <a:gd name="connsiteX13" fmla="*/ 301413 w 348827"/>
                <a:gd name="connsiteY13" fmla="*/ 291253 h 460587"/>
                <a:gd name="connsiteX14" fmla="*/ 348827 w 348827"/>
                <a:gd name="connsiteY14" fmla="*/ 138853 h 460587"/>
                <a:gd name="connsiteX15" fmla="*/ 277707 w 348827"/>
                <a:gd name="connsiteY15" fmla="*/ 84667 h 460587"/>
                <a:gd name="connsiteX16" fmla="*/ 209973 w 348827"/>
                <a:gd name="connsiteY16" fmla="*/ 37253 h 460587"/>
                <a:gd name="connsiteX17" fmla="*/ 155787 w 348827"/>
                <a:gd name="connsiteY17" fmla="*/ 0 h 460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48827" h="460587">
                  <a:moveTo>
                    <a:pt x="155787" y="0"/>
                  </a:moveTo>
                  <a:lnTo>
                    <a:pt x="74507" y="60960"/>
                  </a:lnTo>
                  <a:lnTo>
                    <a:pt x="0" y="64347"/>
                  </a:lnTo>
                  <a:lnTo>
                    <a:pt x="132080" y="135467"/>
                  </a:lnTo>
                  <a:lnTo>
                    <a:pt x="159173" y="206587"/>
                  </a:lnTo>
                  <a:lnTo>
                    <a:pt x="162560" y="240453"/>
                  </a:lnTo>
                  <a:lnTo>
                    <a:pt x="162560" y="331893"/>
                  </a:lnTo>
                  <a:lnTo>
                    <a:pt x="94827" y="416560"/>
                  </a:lnTo>
                  <a:lnTo>
                    <a:pt x="152400" y="460587"/>
                  </a:lnTo>
                  <a:lnTo>
                    <a:pt x="193040" y="403013"/>
                  </a:lnTo>
                  <a:lnTo>
                    <a:pt x="240453" y="453813"/>
                  </a:lnTo>
                  <a:lnTo>
                    <a:pt x="247227" y="358987"/>
                  </a:lnTo>
                  <a:lnTo>
                    <a:pt x="267547" y="335280"/>
                  </a:lnTo>
                  <a:lnTo>
                    <a:pt x="301413" y="291253"/>
                  </a:lnTo>
                  <a:lnTo>
                    <a:pt x="348827" y="138853"/>
                  </a:lnTo>
                  <a:lnTo>
                    <a:pt x="277707" y="84667"/>
                  </a:lnTo>
                  <a:lnTo>
                    <a:pt x="209973" y="37253"/>
                  </a:lnTo>
                  <a:lnTo>
                    <a:pt x="155787" y="0"/>
                  </a:lnTo>
                  <a:close/>
                </a:path>
              </a:pathLst>
            </a:custGeom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36" name="Freeform: Shape 5">
              <a:extLst>
                <a:ext uri="{FF2B5EF4-FFF2-40B4-BE49-F238E27FC236}">
                  <a16:creationId xmlns:a16="http://schemas.microsoft.com/office/drawing/2014/main" id="{95AA0EA3-E75B-4B10-B04E-1A6E01743A90}"/>
                </a:ext>
              </a:extLst>
            </p:cNvPr>
            <p:cNvSpPr/>
            <p:nvPr/>
          </p:nvSpPr>
          <p:spPr>
            <a:xfrm>
              <a:off x="4044120" y="4117578"/>
              <a:ext cx="1358053" cy="975360"/>
            </a:xfrm>
            <a:custGeom>
              <a:avLst/>
              <a:gdLst>
                <a:gd name="connsiteX0" fmla="*/ 209973 w 1358053"/>
                <a:gd name="connsiteY0" fmla="*/ 88053 h 975360"/>
                <a:gd name="connsiteX1" fmla="*/ 298027 w 1358053"/>
                <a:gd name="connsiteY1" fmla="*/ 108373 h 975360"/>
                <a:gd name="connsiteX2" fmla="*/ 352213 w 1358053"/>
                <a:gd name="connsiteY2" fmla="*/ 138853 h 975360"/>
                <a:gd name="connsiteX3" fmla="*/ 514773 w 1358053"/>
                <a:gd name="connsiteY3" fmla="*/ 159173 h 975360"/>
                <a:gd name="connsiteX4" fmla="*/ 545253 w 1358053"/>
                <a:gd name="connsiteY4" fmla="*/ 118533 h 975360"/>
                <a:gd name="connsiteX5" fmla="*/ 629920 w 1358053"/>
                <a:gd name="connsiteY5" fmla="*/ 50800 h 975360"/>
                <a:gd name="connsiteX6" fmla="*/ 677333 w 1358053"/>
                <a:gd name="connsiteY6" fmla="*/ 37253 h 975360"/>
                <a:gd name="connsiteX7" fmla="*/ 748453 w 1358053"/>
                <a:gd name="connsiteY7" fmla="*/ 20320 h 975360"/>
                <a:gd name="connsiteX8" fmla="*/ 772160 w 1358053"/>
                <a:gd name="connsiteY8" fmla="*/ 71120 h 975360"/>
                <a:gd name="connsiteX9" fmla="*/ 762000 w 1358053"/>
                <a:gd name="connsiteY9" fmla="*/ 115146 h 975360"/>
                <a:gd name="connsiteX10" fmla="*/ 728133 w 1358053"/>
                <a:gd name="connsiteY10" fmla="*/ 186266 h 975360"/>
                <a:gd name="connsiteX11" fmla="*/ 701040 w 1358053"/>
                <a:gd name="connsiteY11" fmla="*/ 264160 h 975360"/>
                <a:gd name="connsiteX12" fmla="*/ 687493 w 1358053"/>
                <a:gd name="connsiteY12" fmla="*/ 328506 h 975360"/>
                <a:gd name="connsiteX13" fmla="*/ 667173 w 1358053"/>
                <a:gd name="connsiteY13" fmla="*/ 386080 h 975360"/>
                <a:gd name="connsiteX14" fmla="*/ 694267 w 1358053"/>
                <a:gd name="connsiteY14" fmla="*/ 450426 h 975360"/>
                <a:gd name="connsiteX15" fmla="*/ 789093 w 1358053"/>
                <a:gd name="connsiteY15" fmla="*/ 436880 h 975360"/>
                <a:gd name="connsiteX16" fmla="*/ 816187 w 1358053"/>
                <a:gd name="connsiteY16" fmla="*/ 358986 h 975360"/>
                <a:gd name="connsiteX17" fmla="*/ 870373 w 1358053"/>
                <a:gd name="connsiteY17" fmla="*/ 254000 h 975360"/>
                <a:gd name="connsiteX18" fmla="*/ 924560 w 1358053"/>
                <a:gd name="connsiteY18" fmla="*/ 186266 h 975360"/>
                <a:gd name="connsiteX19" fmla="*/ 971973 w 1358053"/>
                <a:gd name="connsiteY19" fmla="*/ 128693 h 975360"/>
                <a:gd name="connsiteX20" fmla="*/ 1053253 w 1358053"/>
                <a:gd name="connsiteY20" fmla="*/ 67733 h 975360"/>
                <a:gd name="connsiteX21" fmla="*/ 1104053 w 1358053"/>
                <a:gd name="connsiteY21" fmla="*/ 16933 h 975360"/>
                <a:gd name="connsiteX22" fmla="*/ 1165013 w 1358053"/>
                <a:gd name="connsiteY22" fmla="*/ 0 h 975360"/>
                <a:gd name="connsiteX23" fmla="*/ 1242907 w 1358053"/>
                <a:gd name="connsiteY23" fmla="*/ 13546 h 975360"/>
                <a:gd name="connsiteX24" fmla="*/ 1303867 w 1358053"/>
                <a:gd name="connsiteY24" fmla="*/ 44026 h 975360"/>
                <a:gd name="connsiteX25" fmla="*/ 1358053 w 1358053"/>
                <a:gd name="connsiteY25" fmla="*/ 84666 h 975360"/>
                <a:gd name="connsiteX26" fmla="*/ 1341120 w 1358053"/>
                <a:gd name="connsiteY26" fmla="*/ 135466 h 975360"/>
                <a:gd name="connsiteX27" fmla="*/ 1256453 w 1358053"/>
                <a:gd name="connsiteY27" fmla="*/ 254000 h 975360"/>
                <a:gd name="connsiteX28" fmla="*/ 1219200 w 1358053"/>
                <a:gd name="connsiteY28" fmla="*/ 335280 h 975360"/>
                <a:gd name="connsiteX29" fmla="*/ 1175173 w 1358053"/>
                <a:gd name="connsiteY29" fmla="*/ 440266 h 975360"/>
                <a:gd name="connsiteX30" fmla="*/ 1131147 w 1358053"/>
                <a:gd name="connsiteY30" fmla="*/ 528320 h 975360"/>
                <a:gd name="connsiteX31" fmla="*/ 1087120 w 1358053"/>
                <a:gd name="connsiteY31" fmla="*/ 589280 h 975360"/>
                <a:gd name="connsiteX32" fmla="*/ 1063413 w 1358053"/>
                <a:gd name="connsiteY32" fmla="*/ 633306 h 975360"/>
                <a:gd name="connsiteX33" fmla="*/ 1009227 w 1358053"/>
                <a:gd name="connsiteY33" fmla="*/ 711200 h 975360"/>
                <a:gd name="connsiteX34" fmla="*/ 894080 w 1358053"/>
                <a:gd name="connsiteY34" fmla="*/ 762000 h 975360"/>
                <a:gd name="connsiteX35" fmla="*/ 778933 w 1358053"/>
                <a:gd name="connsiteY35" fmla="*/ 839893 h 975360"/>
                <a:gd name="connsiteX36" fmla="*/ 704427 w 1358053"/>
                <a:gd name="connsiteY36" fmla="*/ 846666 h 975360"/>
                <a:gd name="connsiteX37" fmla="*/ 616373 w 1358053"/>
                <a:gd name="connsiteY37" fmla="*/ 846666 h 975360"/>
                <a:gd name="connsiteX38" fmla="*/ 504613 w 1358053"/>
                <a:gd name="connsiteY38" fmla="*/ 826346 h 975360"/>
                <a:gd name="connsiteX39" fmla="*/ 409787 w 1358053"/>
                <a:gd name="connsiteY39" fmla="*/ 870373 h 975360"/>
                <a:gd name="connsiteX40" fmla="*/ 304800 w 1358053"/>
                <a:gd name="connsiteY40" fmla="*/ 941493 h 975360"/>
                <a:gd name="connsiteX41" fmla="*/ 243840 w 1358053"/>
                <a:gd name="connsiteY41" fmla="*/ 975360 h 975360"/>
                <a:gd name="connsiteX42" fmla="*/ 125307 w 1358053"/>
                <a:gd name="connsiteY42" fmla="*/ 931333 h 975360"/>
                <a:gd name="connsiteX43" fmla="*/ 40640 w 1358053"/>
                <a:gd name="connsiteY43" fmla="*/ 890693 h 975360"/>
                <a:gd name="connsiteX44" fmla="*/ 0 w 1358053"/>
                <a:gd name="connsiteY44" fmla="*/ 863600 h 975360"/>
                <a:gd name="connsiteX45" fmla="*/ 40640 w 1358053"/>
                <a:gd name="connsiteY45" fmla="*/ 789093 h 975360"/>
                <a:gd name="connsiteX46" fmla="*/ 88053 w 1358053"/>
                <a:gd name="connsiteY46" fmla="*/ 640080 h 975360"/>
                <a:gd name="connsiteX47" fmla="*/ 111760 w 1358053"/>
                <a:gd name="connsiteY47" fmla="*/ 602826 h 975360"/>
                <a:gd name="connsiteX48" fmla="*/ 118533 w 1358053"/>
                <a:gd name="connsiteY48" fmla="*/ 460586 h 975360"/>
                <a:gd name="connsiteX49" fmla="*/ 152400 w 1358053"/>
                <a:gd name="connsiteY49" fmla="*/ 321733 h 975360"/>
                <a:gd name="connsiteX50" fmla="*/ 172720 w 1358053"/>
                <a:gd name="connsiteY50" fmla="*/ 298026 h 975360"/>
                <a:gd name="connsiteX51" fmla="*/ 179493 w 1358053"/>
                <a:gd name="connsiteY51" fmla="*/ 287866 h 975360"/>
                <a:gd name="connsiteX52" fmla="*/ 196427 w 1358053"/>
                <a:gd name="connsiteY52" fmla="*/ 274320 h 975360"/>
                <a:gd name="connsiteX53" fmla="*/ 196427 w 1358053"/>
                <a:gd name="connsiteY53" fmla="*/ 270933 h 975360"/>
                <a:gd name="connsiteX54" fmla="*/ 189653 w 1358053"/>
                <a:gd name="connsiteY54" fmla="*/ 159173 h 975360"/>
                <a:gd name="connsiteX55" fmla="*/ 209973 w 1358053"/>
                <a:gd name="connsiteY55" fmla="*/ 88053 h 975360"/>
                <a:gd name="connsiteX0" fmla="*/ 209973 w 1358053"/>
                <a:gd name="connsiteY0" fmla="*/ 88053 h 975360"/>
                <a:gd name="connsiteX1" fmla="*/ 298027 w 1358053"/>
                <a:gd name="connsiteY1" fmla="*/ 108373 h 975360"/>
                <a:gd name="connsiteX2" fmla="*/ 352213 w 1358053"/>
                <a:gd name="connsiteY2" fmla="*/ 138853 h 975360"/>
                <a:gd name="connsiteX3" fmla="*/ 514773 w 1358053"/>
                <a:gd name="connsiteY3" fmla="*/ 159173 h 975360"/>
                <a:gd name="connsiteX4" fmla="*/ 545253 w 1358053"/>
                <a:gd name="connsiteY4" fmla="*/ 118533 h 975360"/>
                <a:gd name="connsiteX5" fmla="*/ 629920 w 1358053"/>
                <a:gd name="connsiteY5" fmla="*/ 50800 h 975360"/>
                <a:gd name="connsiteX6" fmla="*/ 677333 w 1358053"/>
                <a:gd name="connsiteY6" fmla="*/ 37253 h 975360"/>
                <a:gd name="connsiteX7" fmla="*/ 748453 w 1358053"/>
                <a:gd name="connsiteY7" fmla="*/ 20320 h 975360"/>
                <a:gd name="connsiteX8" fmla="*/ 772160 w 1358053"/>
                <a:gd name="connsiteY8" fmla="*/ 71120 h 975360"/>
                <a:gd name="connsiteX9" fmla="*/ 762000 w 1358053"/>
                <a:gd name="connsiteY9" fmla="*/ 115146 h 975360"/>
                <a:gd name="connsiteX10" fmla="*/ 728133 w 1358053"/>
                <a:gd name="connsiteY10" fmla="*/ 186266 h 975360"/>
                <a:gd name="connsiteX11" fmla="*/ 701040 w 1358053"/>
                <a:gd name="connsiteY11" fmla="*/ 264160 h 975360"/>
                <a:gd name="connsiteX12" fmla="*/ 687493 w 1358053"/>
                <a:gd name="connsiteY12" fmla="*/ 328506 h 975360"/>
                <a:gd name="connsiteX13" fmla="*/ 667173 w 1358053"/>
                <a:gd name="connsiteY13" fmla="*/ 386080 h 975360"/>
                <a:gd name="connsiteX14" fmla="*/ 694267 w 1358053"/>
                <a:gd name="connsiteY14" fmla="*/ 450426 h 975360"/>
                <a:gd name="connsiteX15" fmla="*/ 789093 w 1358053"/>
                <a:gd name="connsiteY15" fmla="*/ 436880 h 975360"/>
                <a:gd name="connsiteX16" fmla="*/ 816187 w 1358053"/>
                <a:gd name="connsiteY16" fmla="*/ 358986 h 975360"/>
                <a:gd name="connsiteX17" fmla="*/ 870373 w 1358053"/>
                <a:gd name="connsiteY17" fmla="*/ 254000 h 975360"/>
                <a:gd name="connsiteX18" fmla="*/ 924560 w 1358053"/>
                <a:gd name="connsiteY18" fmla="*/ 186266 h 975360"/>
                <a:gd name="connsiteX19" fmla="*/ 971973 w 1358053"/>
                <a:gd name="connsiteY19" fmla="*/ 128693 h 975360"/>
                <a:gd name="connsiteX20" fmla="*/ 1053253 w 1358053"/>
                <a:gd name="connsiteY20" fmla="*/ 67733 h 975360"/>
                <a:gd name="connsiteX21" fmla="*/ 1104053 w 1358053"/>
                <a:gd name="connsiteY21" fmla="*/ 16933 h 975360"/>
                <a:gd name="connsiteX22" fmla="*/ 1165013 w 1358053"/>
                <a:gd name="connsiteY22" fmla="*/ 0 h 975360"/>
                <a:gd name="connsiteX23" fmla="*/ 1242907 w 1358053"/>
                <a:gd name="connsiteY23" fmla="*/ 13546 h 975360"/>
                <a:gd name="connsiteX24" fmla="*/ 1303867 w 1358053"/>
                <a:gd name="connsiteY24" fmla="*/ 44026 h 975360"/>
                <a:gd name="connsiteX25" fmla="*/ 1358053 w 1358053"/>
                <a:gd name="connsiteY25" fmla="*/ 84666 h 975360"/>
                <a:gd name="connsiteX26" fmla="*/ 1341120 w 1358053"/>
                <a:gd name="connsiteY26" fmla="*/ 135466 h 975360"/>
                <a:gd name="connsiteX27" fmla="*/ 1256453 w 1358053"/>
                <a:gd name="connsiteY27" fmla="*/ 254000 h 975360"/>
                <a:gd name="connsiteX28" fmla="*/ 1219200 w 1358053"/>
                <a:gd name="connsiteY28" fmla="*/ 335280 h 975360"/>
                <a:gd name="connsiteX29" fmla="*/ 1175173 w 1358053"/>
                <a:gd name="connsiteY29" fmla="*/ 440266 h 975360"/>
                <a:gd name="connsiteX30" fmla="*/ 1131147 w 1358053"/>
                <a:gd name="connsiteY30" fmla="*/ 528320 h 975360"/>
                <a:gd name="connsiteX31" fmla="*/ 1087120 w 1358053"/>
                <a:gd name="connsiteY31" fmla="*/ 589280 h 975360"/>
                <a:gd name="connsiteX32" fmla="*/ 1063413 w 1358053"/>
                <a:gd name="connsiteY32" fmla="*/ 633306 h 975360"/>
                <a:gd name="connsiteX33" fmla="*/ 1009227 w 1358053"/>
                <a:gd name="connsiteY33" fmla="*/ 711200 h 975360"/>
                <a:gd name="connsiteX34" fmla="*/ 894080 w 1358053"/>
                <a:gd name="connsiteY34" fmla="*/ 762000 h 975360"/>
                <a:gd name="connsiteX35" fmla="*/ 778933 w 1358053"/>
                <a:gd name="connsiteY35" fmla="*/ 839893 h 975360"/>
                <a:gd name="connsiteX36" fmla="*/ 704427 w 1358053"/>
                <a:gd name="connsiteY36" fmla="*/ 846666 h 975360"/>
                <a:gd name="connsiteX37" fmla="*/ 616373 w 1358053"/>
                <a:gd name="connsiteY37" fmla="*/ 846666 h 975360"/>
                <a:gd name="connsiteX38" fmla="*/ 504613 w 1358053"/>
                <a:gd name="connsiteY38" fmla="*/ 826346 h 975360"/>
                <a:gd name="connsiteX39" fmla="*/ 409787 w 1358053"/>
                <a:gd name="connsiteY39" fmla="*/ 870373 h 975360"/>
                <a:gd name="connsiteX40" fmla="*/ 304800 w 1358053"/>
                <a:gd name="connsiteY40" fmla="*/ 941493 h 975360"/>
                <a:gd name="connsiteX41" fmla="*/ 243840 w 1358053"/>
                <a:gd name="connsiteY41" fmla="*/ 975360 h 975360"/>
                <a:gd name="connsiteX42" fmla="*/ 125307 w 1358053"/>
                <a:gd name="connsiteY42" fmla="*/ 931333 h 975360"/>
                <a:gd name="connsiteX43" fmla="*/ 40640 w 1358053"/>
                <a:gd name="connsiteY43" fmla="*/ 890693 h 975360"/>
                <a:gd name="connsiteX44" fmla="*/ 0 w 1358053"/>
                <a:gd name="connsiteY44" fmla="*/ 863600 h 975360"/>
                <a:gd name="connsiteX45" fmla="*/ 40640 w 1358053"/>
                <a:gd name="connsiteY45" fmla="*/ 789093 h 975360"/>
                <a:gd name="connsiteX46" fmla="*/ 88053 w 1358053"/>
                <a:gd name="connsiteY46" fmla="*/ 640080 h 975360"/>
                <a:gd name="connsiteX47" fmla="*/ 111760 w 1358053"/>
                <a:gd name="connsiteY47" fmla="*/ 602826 h 975360"/>
                <a:gd name="connsiteX48" fmla="*/ 118533 w 1358053"/>
                <a:gd name="connsiteY48" fmla="*/ 460586 h 975360"/>
                <a:gd name="connsiteX49" fmla="*/ 152400 w 1358053"/>
                <a:gd name="connsiteY49" fmla="*/ 321733 h 975360"/>
                <a:gd name="connsiteX50" fmla="*/ 172720 w 1358053"/>
                <a:gd name="connsiteY50" fmla="*/ 298026 h 975360"/>
                <a:gd name="connsiteX51" fmla="*/ 179493 w 1358053"/>
                <a:gd name="connsiteY51" fmla="*/ 287866 h 975360"/>
                <a:gd name="connsiteX52" fmla="*/ 196427 w 1358053"/>
                <a:gd name="connsiteY52" fmla="*/ 274320 h 975360"/>
                <a:gd name="connsiteX53" fmla="*/ 179493 w 1358053"/>
                <a:gd name="connsiteY53" fmla="*/ 260773 h 975360"/>
                <a:gd name="connsiteX54" fmla="*/ 189653 w 1358053"/>
                <a:gd name="connsiteY54" fmla="*/ 159173 h 975360"/>
                <a:gd name="connsiteX55" fmla="*/ 209973 w 1358053"/>
                <a:gd name="connsiteY55" fmla="*/ 88053 h 975360"/>
                <a:gd name="connsiteX0" fmla="*/ 209973 w 1358053"/>
                <a:gd name="connsiteY0" fmla="*/ 88053 h 975360"/>
                <a:gd name="connsiteX1" fmla="*/ 298027 w 1358053"/>
                <a:gd name="connsiteY1" fmla="*/ 108373 h 975360"/>
                <a:gd name="connsiteX2" fmla="*/ 352213 w 1358053"/>
                <a:gd name="connsiteY2" fmla="*/ 138853 h 975360"/>
                <a:gd name="connsiteX3" fmla="*/ 514773 w 1358053"/>
                <a:gd name="connsiteY3" fmla="*/ 159173 h 975360"/>
                <a:gd name="connsiteX4" fmla="*/ 545253 w 1358053"/>
                <a:gd name="connsiteY4" fmla="*/ 118533 h 975360"/>
                <a:gd name="connsiteX5" fmla="*/ 629920 w 1358053"/>
                <a:gd name="connsiteY5" fmla="*/ 50800 h 975360"/>
                <a:gd name="connsiteX6" fmla="*/ 677333 w 1358053"/>
                <a:gd name="connsiteY6" fmla="*/ 37253 h 975360"/>
                <a:gd name="connsiteX7" fmla="*/ 748453 w 1358053"/>
                <a:gd name="connsiteY7" fmla="*/ 20320 h 975360"/>
                <a:gd name="connsiteX8" fmla="*/ 772160 w 1358053"/>
                <a:gd name="connsiteY8" fmla="*/ 71120 h 975360"/>
                <a:gd name="connsiteX9" fmla="*/ 762000 w 1358053"/>
                <a:gd name="connsiteY9" fmla="*/ 115146 h 975360"/>
                <a:gd name="connsiteX10" fmla="*/ 728133 w 1358053"/>
                <a:gd name="connsiteY10" fmla="*/ 186266 h 975360"/>
                <a:gd name="connsiteX11" fmla="*/ 701040 w 1358053"/>
                <a:gd name="connsiteY11" fmla="*/ 264160 h 975360"/>
                <a:gd name="connsiteX12" fmla="*/ 687493 w 1358053"/>
                <a:gd name="connsiteY12" fmla="*/ 328506 h 975360"/>
                <a:gd name="connsiteX13" fmla="*/ 667173 w 1358053"/>
                <a:gd name="connsiteY13" fmla="*/ 386080 h 975360"/>
                <a:gd name="connsiteX14" fmla="*/ 694267 w 1358053"/>
                <a:gd name="connsiteY14" fmla="*/ 450426 h 975360"/>
                <a:gd name="connsiteX15" fmla="*/ 789093 w 1358053"/>
                <a:gd name="connsiteY15" fmla="*/ 436880 h 975360"/>
                <a:gd name="connsiteX16" fmla="*/ 816187 w 1358053"/>
                <a:gd name="connsiteY16" fmla="*/ 358986 h 975360"/>
                <a:gd name="connsiteX17" fmla="*/ 870373 w 1358053"/>
                <a:gd name="connsiteY17" fmla="*/ 254000 h 975360"/>
                <a:gd name="connsiteX18" fmla="*/ 924560 w 1358053"/>
                <a:gd name="connsiteY18" fmla="*/ 186266 h 975360"/>
                <a:gd name="connsiteX19" fmla="*/ 971973 w 1358053"/>
                <a:gd name="connsiteY19" fmla="*/ 128693 h 975360"/>
                <a:gd name="connsiteX20" fmla="*/ 1053253 w 1358053"/>
                <a:gd name="connsiteY20" fmla="*/ 67733 h 975360"/>
                <a:gd name="connsiteX21" fmla="*/ 1104053 w 1358053"/>
                <a:gd name="connsiteY21" fmla="*/ 16933 h 975360"/>
                <a:gd name="connsiteX22" fmla="*/ 1165013 w 1358053"/>
                <a:gd name="connsiteY22" fmla="*/ 0 h 975360"/>
                <a:gd name="connsiteX23" fmla="*/ 1242907 w 1358053"/>
                <a:gd name="connsiteY23" fmla="*/ 13546 h 975360"/>
                <a:gd name="connsiteX24" fmla="*/ 1303867 w 1358053"/>
                <a:gd name="connsiteY24" fmla="*/ 44026 h 975360"/>
                <a:gd name="connsiteX25" fmla="*/ 1358053 w 1358053"/>
                <a:gd name="connsiteY25" fmla="*/ 84666 h 975360"/>
                <a:gd name="connsiteX26" fmla="*/ 1341120 w 1358053"/>
                <a:gd name="connsiteY26" fmla="*/ 135466 h 975360"/>
                <a:gd name="connsiteX27" fmla="*/ 1256453 w 1358053"/>
                <a:gd name="connsiteY27" fmla="*/ 254000 h 975360"/>
                <a:gd name="connsiteX28" fmla="*/ 1219200 w 1358053"/>
                <a:gd name="connsiteY28" fmla="*/ 335280 h 975360"/>
                <a:gd name="connsiteX29" fmla="*/ 1175173 w 1358053"/>
                <a:gd name="connsiteY29" fmla="*/ 440266 h 975360"/>
                <a:gd name="connsiteX30" fmla="*/ 1131147 w 1358053"/>
                <a:gd name="connsiteY30" fmla="*/ 528320 h 975360"/>
                <a:gd name="connsiteX31" fmla="*/ 1087120 w 1358053"/>
                <a:gd name="connsiteY31" fmla="*/ 589280 h 975360"/>
                <a:gd name="connsiteX32" fmla="*/ 1063413 w 1358053"/>
                <a:gd name="connsiteY32" fmla="*/ 633306 h 975360"/>
                <a:gd name="connsiteX33" fmla="*/ 1009227 w 1358053"/>
                <a:gd name="connsiteY33" fmla="*/ 711200 h 975360"/>
                <a:gd name="connsiteX34" fmla="*/ 894080 w 1358053"/>
                <a:gd name="connsiteY34" fmla="*/ 762000 h 975360"/>
                <a:gd name="connsiteX35" fmla="*/ 778933 w 1358053"/>
                <a:gd name="connsiteY35" fmla="*/ 839893 h 975360"/>
                <a:gd name="connsiteX36" fmla="*/ 704427 w 1358053"/>
                <a:gd name="connsiteY36" fmla="*/ 846666 h 975360"/>
                <a:gd name="connsiteX37" fmla="*/ 616373 w 1358053"/>
                <a:gd name="connsiteY37" fmla="*/ 846666 h 975360"/>
                <a:gd name="connsiteX38" fmla="*/ 504613 w 1358053"/>
                <a:gd name="connsiteY38" fmla="*/ 826346 h 975360"/>
                <a:gd name="connsiteX39" fmla="*/ 409787 w 1358053"/>
                <a:gd name="connsiteY39" fmla="*/ 870373 h 975360"/>
                <a:gd name="connsiteX40" fmla="*/ 304800 w 1358053"/>
                <a:gd name="connsiteY40" fmla="*/ 941493 h 975360"/>
                <a:gd name="connsiteX41" fmla="*/ 243840 w 1358053"/>
                <a:gd name="connsiteY41" fmla="*/ 975360 h 975360"/>
                <a:gd name="connsiteX42" fmla="*/ 125307 w 1358053"/>
                <a:gd name="connsiteY42" fmla="*/ 931333 h 975360"/>
                <a:gd name="connsiteX43" fmla="*/ 40640 w 1358053"/>
                <a:gd name="connsiteY43" fmla="*/ 890693 h 975360"/>
                <a:gd name="connsiteX44" fmla="*/ 0 w 1358053"/>
                <a:gd name="connsiteY44" fmla="*/ 863600 h 975360"/>
                <a:gd name="connsiteX45" fmla="*/ 40640 w 1358053"/>
                <a:gd name="connsiteY45" fmla="*/ 789093 h 975360"/>
                <a:gd name="connsiteX46" fmla="*/ 88053 w 1358053"/>
                <a:gd name="connsiteY46" fmla="*/ 640080 h 975360"/>
                <a:gd name="connsiteX47" fmla="*/ 111760 w 1358053"/>
                <a:gd name="connsiteY47" fmla="*/ 602826 h 975360"/>
                <a:gd name="connsiteX48" fmla="*/ 118533 w 1358053"/>
                <a:gd name="connsiteY48" fmla="*/ 460586 h 975360"/>
                <a:gd name="connsiteX49" fmla="*/ 152400 w 1358053"/>
                <a:gd name="connsiteY49" fmla="*/ 321733 h 975360"/>
                <a:gd name="connsiteX50" fmla="*/ 172720 w 1358053"/>
                <a:gd name="connsiteY50" fmla="*/ 298026 h 975360"/>
                <a:gd name="connsiteX51" fmla="*/ 179493 w 1358053"/>
                <a:gd name="connsiteY51" fmla="*/ 287866 h 975360"/>
                <a:gd name="connsiteX52" fmla="*/ 176107 w 1358053"/>
                <a:gd name="connsiteY52" fmla="*/ 274320 h 975360"/>
                <a:gd name="connsiteX53" fmla="*/ 179493 w 1358053"/>
                <a:gd name="connsiteY53" fmla="*/ 260773 h 975360"/>
                <a:gd name="connsiteX54" fmla="*/ 189653 w 1358053"/>
                <a:gd name="connsiteY54" fmla="*/ 159173 h 975360"/>
                <a:gd name="connsiteX55" fmla="*/ 209973 w 1358053"/>
                <a:gd name="connsiteY55" fmla="*/ 88053 h 975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358053" h="975360">
                  <a:moveTo>
                    <a:pt x="209973" y="88053"/>
                  </a:moveTo>
                  <a:lnTo>
                    <a:pt x="298027" y="108373"/>
                  </a:lnTo>
                  <a:lnTo>
                    <a:pt x="352213" y="138853"/>
                  </a:lnTo>
                  <a:lnTo>
                    <a:pt x="514773" y="159173"/>
                  </a:lnTo>
                  <a:lnTo>
                    <a:pt x="545253" y="118533"/>
                  </a:lnTo>
                  <a:lnTo>
                    <a:pt x="629920" y="50800"/>
                  </a:lnTo>
                  <a:lnTo>
                    <a:pt x="677333" y="37253"/>
                  </a:lnTo>
                  <a:lnTo>
                    <a:pt x="748453" y="20320"/>
                  </a:lnTo>
                  <a:lnTo>
                    <a:pt x="772160" y="71120"/>
                  </a:lnTo>
                  <a:lnTo>
                    <a:pt x="762000" y="115146"/>
                  </a:lnTo>
                  <a:lnTo>
                    <a:pt x="728133" y="186266"/>
                  </a:lnTo>
                  <a:lnTo>
                    <a:pt x="701040" y="264160"/>
                  </a:lnTo>
                  <a:lnTo>
                    <a:pt x="687493" y="328506"/>
                  </a:lnTo>
                  <a:lnTo>
                    <a:pt x="667173" y="386080"/>
                  </a:lnTo>
                  <a:lnTo>
                    <a:pt x="694267" y="450426"/>
                  </a:lnTo>
                  <a:lnTo>
                    <a:pt x="789093" y="436880"/>
                  </a:lnTo>
                  <a:lnTo>
                    <a:pt x="816187" y="358986"/>
                  </a:lnTo>
                  <a:lnTo>
                    <a:pt x="870373" y="254000"/>
                  </a:lnTo>
                  <a:lnTo>
                    <a:pt x="924560" y="186266"/>
                  </a:lnTo>
                  <a:lnTo>
                    <a:pt x="971973" y="128693"/>
                  </a:lnTo>
                  <a:lnTo>
                    <a:pt x="1053253" y="67733"/>
                  </a:lnTo>
                  <a:lnTo>
                    <a:pt x="1104053" y="16933"/>
                  </a:lnTo>
                  <a:lnTo>
                    <a:pt x="1165013" y="0"/>
                  </a:lnTo>
                  <a:lnTo>
                    <a:pt x="1242907" y="13546"/>
                  </a:lnTo>
                  <a:lnTo>
                    <a:pt x="1303867" y="44026"/>
                  </a:lnTo>
                  <a:lnTo>
                    <a:pt x="1358053" y="84666"/>
                  </a:lnTo>
                  <a:lnTo>
                    <a:pt x="1341120" y="135466"/>
                  </a:lnTo>
                  <a:lnTo>
                    <a:pt x="1256453" y="254000"/>
                  </a:lnTo>
                  <a:lnTo>
                    <a:pt x="1219200" y="335280"/>
                  </a:lnTo>
                  <a:lnTo>
                    <a:pt x="1175173" y="440266"/>
                  </a:lnTo>
                  <a:lnTo>
                    <a:pt x="1131147" y="528320"/>
                  </a:lnTo>
                  <a:lnTo>
                    <a:pt x="1087120" y="589280"/>
                  </a:lnTo>
                  <a:lnTo>
                    <a:pt x="1063413" y="633306"/>
                  </a:lnTo>
                  <a:lnTo>
                    <a:pt x="1009227" y="711200"/>
                  </a:lnTo>
                  <a:lnTo>
                    <a:pt x="894080" y="762000"/>
                  </a:lnTo>
                  <a:lnTo>
                    <a:pt x="778933" y="839893"/>
                  </a:lnTo>
                  <a:lnTo>
                    <a:pt x="704427" y="846666"/>
                  </a:lnTo>
                  <a:lnTo>
                    <a:pt x="616373" y="846666"/>
                  </a:lnTo>
                  <a:lnTo>
                    <a:pt x="504613" y="826346"/>
                  </a:lnTo>
                  <a:lnTo>
                    <a:pt x="409787" y="870373"/>
                  </a:lnTo>
                  <a:lnTo>
                    <a:pt x="304800" y="941493"/>
                  </a:lnTo>
                  <a:lnTo>
                    <a:pt x="243840" y="975360"/>
                  </a:lnTo>
                  <a:lnTo>
                    <a:pt x="125307" y="931333"/>
                  </a:lnTo>
                  <a:lnTo>
                    <a:pt x="40640" y="890693"/>
                  </a:lnTo>
                  <a:lnTo>
                    <a:pt x="0" y="863600"/>
                  </a:lnTo>
                  <a:lnTo>
                    <a:pt x="40640" y="789093"/>
                  </a:lnTo>
                  <a:lnTo>
                    <a:pt x="88053" y="640080"/>
                  </a:lnTo>
                  <a:lnTo>
                    <a:pt x="111760" y="602826"/>
                  </a:lnTo>
                  <a:lnTo>
                    <a:pt x="118533" y="460586"/>
                  </a:lnTo>
                  <a:lnTo>
                    <a:pt x="152400" y="321733"/>
                  </a:lnTo>
                  <a:cubicBezTo>
                    <a:pt x="159173" y="313831"/>
                    <a:pt x="166218" y="306153"/>
                    <a:pt x="172720" y="298026"/>
                  </a:cubicBezTo>
                  <a:cubicBezTo>
                    <a:pt x="175263" y="294848"/>
                    <a:pt x="178929" y="291817"/>
                    <a:pt x="179493" y="287866"/>
                  </a:cubicBezTo>
                  <a:cubicBezTo>
                    <a:pt x="180057" y="283915"/>
                    <a:pt x="176107" y="278835"/>
                    <a:pt x="176107" y="274320"/>
                  </a:cubicBezTo>
                  <a:cubicBezTo>
                    <a:pt x="176107" y="269805"/>
                    <a:pt x="179493" y="261902"/>
                    <a:pt x="179493" y="260773"/>
                  </a:cubicBezTo>
                  <a:lnTo>
                    <a:pt x="189653" y="159173"/>
                  </a:lnTo>
                  <a:lnTo>
                    <a:pt x="209973" y="88053"/>
                  </a:lnTo>
                  <a:close/>
                </a:path>
              </a:pathLst>
            </a:custGeom>
            <a:solidFill>
              <a:srgbClr val="92D050"/>
            </a:solidFill>
            <a:ln w="12700">
              <a:solidFill>
                <a:srgbClr val="00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37" name="Freeform: Shape 7">
              <a:extLst>
                <a:ext uri="{FF2B5EF4-FFF2-40B4-BE49-F238E27FC236}">
                  <a16:creationId xmlns:a16="http://schemas.microsoft.com/office/drawing/2014/main" id="{3803FADE-1E4A-4A16-9184-90E51D952A44}"/>
                </a:ext>
              </a:extLst>
            </p:cNvPr>
            <p:cNvSpPr/>
            <p:nvPr/>
          </p:nvSpPr>
          <p:spPr>
            <a:xfrm>
              <a:off x="4057667" y="3579098"/>
              <a:ext cx="1825413" cy="1882986"/>
            </a:xfrm>
            <a:custGeom>
              <a:avLst/>
              <a:gdLst>
                <a:gd name="connsiteX0" fmla="*/ 1324186 w 1825413"/>
                <a:gd name="connsiteY0" fmla="*/ 132080 h 1882986"/>
                <a:gd name="connsiteX1" fmla="*/ 1469813 w 1825413"/>
                <a:gd name="connsiteY1" fmla="*/ 284480 h 1882986"/>
                <a:gd name="connsiteX2" fmla="*/ 1507066 w 1825413"/>
                <a:gd name="connsiteY2" fmla="*/ 443653 h 1882986"/>
                <a:gd name="connsiteX3" fmla="*/ 1446106 w 1825413"/>
                <a:gd name="connsiteY3" fmla="*/ 609600 h 1882986"/>
                <a:gd name="connsiteX4" fmla="*/ 1412240 w 1825413"/>
                <a:gd name="connsiteY4" fmla="*/ 629920 h 1882986"/>
                <a:gd name="connsiteX5" fmla="*/ 1347893 w 1825413"/>
                <a:gd name="connsiteY5" fmla="*/ 619760 h 1882986"/>
                <a:gd name="connsiteX6" fmla="*/ 1327573 w 1825413"/>
                <a:gd name="connsiteY6" fmla="*/ 680720 h 1882986"/>
                <a:gd name="connsiteX7" fmla="*/ 1242906 w 1825413"/>
                <a:gd name="connsiteY7" fmla="*/ 819573 h 1882986"/>
                <a:gd name="connsiteX8" fmla="*/ 1212426 w 1825413"/>
                <a:gd name="connsiteY8" fmla="*/ 900853 h 1882986"/>
                <a:gd name="connsiteX9" fmla="*/ 1154853 w 1825413"/>
                <a:gd name="connsiteY9" fmla="*/ 1005840 h 1882986"/>
                <a:gd name="connsiteX10" fmla="*/ 1080346 w 1825413"/>
                <a:gd name="connsiteY10" fmla="*/ 1141306 h 1882986"/>
                <a:gd name="connsiteX11" fmla="*/ 1032933 w 1825413"/>
                <a:gd name="connsiteY11" fmla="*/ 1225973 h 1882986"/>
                <a:gd name="connsiteX12" fmla="*/ 917786 w 1825413"/>
                <a:gd name="connsiteY12" fmla="*/ 1327573 h 1882986"/>
                <a:gd name="connsiteX13" fmla="*/ 738293 w 1825413"/>
                <a:gd name="connsiteY13" fmla="*/ 1432560 h 1882986"/>
                <a:gd name="connsiteX14" fmla="*/ 491066 w 1825413"/>
                <a:gd name="connsiteY14" fmla="*/ 1588346 h 1882986"/>
                <a:gd name="connsiteX15" fmla="*/ 450426 w 1825413"/>
                <a:gd name="connsiteY15" fmla="*/ 1612053 h 1882986"/>
                <a:gd name="connsiteX16" fmla="*/ 375920 w 1825413"/>
                <a:gd name="connsiteY16" fmla="*/ 1649306 h 1882986"/>
                <a:gd name="connsiteX17" fmla="*/ 331893 w 1825413"/>
                <a:gd name="connsiteY17" fmla="*/ 1686560 h 1882986"/>
                <a:gd name="connsiteX18" fmla="*/ 304800 w 1825413"/>
                <a:gd name="connsiteY18" fmla="*/ 1737360 h 1882986"/>
                <a:gd name="connsiteX19" fmla="*/ 189653 w 1825413"/>
                <a:gd name="connsiteY19" fmla="*/ 1791546 h 1882986"/>
                <a:gd name="connsiteX20" fmla="*/ 0 w 1825413"/>
                <a:gd name="connsiteY20" fmla="*/ 1882986 h 1882986"/>
                <a:gd name="connsiteX21" fmla="*/ 165946 w 1825413"/>
                <a:gd name="connsiteY21" fmla="*/ 1872826 h 1882986"/>
                <a:gd name="connsiteX22" fmla="*/ 345440 w 1825413"/>
                <a:gd name="connsiteY22" fmla="*/ 1771226 h 1882986"/>
                <a:gd name="connsiteX23" fmla="*/ 463973 w 1825413"/>
                <a:gd name="connsiteY23" fmla="*/ 1652693 h 1882986"/>
                <a:gd name="connsiteX24" fmla="*/ 633306 w 1825413"/>
                <a:gd name="connsiteY24" fmla="*/ 1554480 h 1882986"/>
                <a:gd name="connsiteX25" fmla="*/ 721360 w 1825413"/>
                <a:gd name="connsiteY25" fmla="*/ 1493520 h 1882986"/>
                <a:gd name="connsiteX26" fmla="*/ 883920 w 1825413"/>
                <a:gd name="connsiteY26" fmla="*/ 1381760 h 1882986"/>
                <a:gd name="connsiteX27" fmla="*/ 1131146 w 1825413"/>
                <a:gd name="connsiteY27" fmla="*/ 1246293 h 1882986"/>
                <a:gd name="connsiteX28" fmla="*/ 1270000 w 1825413"/>
                <a:gd name="connsiteY28" fmla="*/ 1141306 h 1882986"/>
                <a:gd name="connsiteX29" fmla="*/ 1354666 w 1825413"/>
                <a:gd name="connsiteY29" fmla="*/ 995680 h 1882986"/>
                <a:gd name="connsiteX30" fmla="*/ 1402080 w 1825413"/>
                <a:gd name="connsiteY30" fmla="*/ 792480 h 1882986"/>
                <a:gd name="connsiteX31" fmla="*/ 1510453 w 1825413"/>
                <a:gd name="connsiteY31" fmla="*/ 684106 h 1882986"/>
                <a:gd name="connsiteX32" fmla="*/ 1551093 w 1825413"/>
                <a:gd name="connsiteY32" fmla="*/ 646853 h 1882986"/>
                <a:gd name="connsiteX33" fmla="*/ 1581573 w 1825413"/>
                <a:gd name="connsiteY33" fmla="*/ 704426 h 1882986"/>
                <a:gd name="connsiteX34" fmla="*/ 1571413 w 1825413"/>
                <a:gd name="connsiteY34" fmla="*/ 836506 h 1882986"/>
                <a:gd name="connsiteX35" fmla="*/ 1571413 w 1825413"/>
                <a:gd name="connsiteY35" fmla="*/ 880533 h 1882986"/>
                <a:gd name="connsiteX36" fmla="*/ 1584960 w 1825413"/>
                <a:gd name="connsiteY36" fmla="*/ 995680 h 1882986"/>
                <a:gd name="connsiteX37" fmla="*/ 1561253 w 1825413"/>
                <a:gd name="connsiteY37" fmla="*/ 1087120 h 1882986"/>
                <a:gd name="connsiteX38" fmla="*/ 1524000 w 1825413"/>
                <a:gd name="connsiteY38" fmla="*/ 1076960 h 1882986"/>
                <a:gd name="connsiteX39" fmla="*/ 1564640 w 1825413"/>
                <a:gd name="connsiteY39" fmla="*/ 1151466 h 1882986"/>
                <a:gd name="connsiteX40" fmla="*/ 1574800 w 1825413"/>
                <a:gd name="connsiteY40" fmla="*/ 1188720 h 1882986"/>
                <a:gd name="connsiteX41" fmla="*/ 1584960 w 1825413"/>
                <a:gd name="connsiteY41" fmla="*/ 1219200 h 1882986"/>
                <a:gd name="connsiteX42" fmla="*/ 1615440 w 1825413"/>
                <a:gd name="connsiteY42" fmla="*/ 1259840 h 1882986"/>
                <a:gd name="connsiteX43" fmla="*/ 1456266 w 1825413"/>
                <a:gd name="connsiteY43" fmla="*/ 1324186 h 1882986"/>
                <a:gd name="connsiteX44" fmla="*/ 1469813 w 1825413"/>
                <a:gd name="connsiteY44" fmla="*/ 1395306 h 1882986"/>
                <a:gd name="connsiteX45" fmla="*/ 1537546 w 1825413"/>
                <a:gd name="connsiteY45" fmla="*/ 1513840 h 1882986"/>
                <a:gd name="connsiteX46" fmla="*/ 1615440 w 1825413"/>
                <a:gd name="connsiteY46" fmla="*/ 1524000 h 1882986"/>
                <a:gd name="connsiteX47" fmla="*/ 1534160 w 1825413"/>
                <a:gd name="connsiteY47" fmla="*/ 1666240 h 1882986"/>
                <a:gd name="connsiteX48" fmla="*/ 1408853 w 1825413"/>
                <a:gd name="connsiteY48" fmla="*/ 1838960 h 1882986"/>
                <a:gd name="connsiteX49" fmla="*/ 1554480 w 1825413"/>
                <a:gd name="connsiteY49" fmla="*/ 1727200 h 1882986"/>
                <a:gd name="connsiteX50" fmla="*/ 1649306 w 1825413"/>
                <a:gd name="connsiteY50" fmla="*/ 1584960 h 1882986"/>
                <a:gd name="connsiteX51" fmla="*/ 1740746 w 1825413"/>
                <a:gd name="connsiteY51" fmla="*/ 1496906 h 1882986"/>
                <a:gd name="connsiteX52" fmla="*/ 1767840 w 1825413"/>
                <a:gd name="connsiteY52" fmla="*/ 1374986 h 1882986"/>
                <a:gd name="connsiteX53" fmla="*/ 1683173 w 1825413"/>
                <a:gd name="connsiteY53" fmla="*/ 1209040 h 1882986"/>
                <a:gd name="connsiteX54" fmla="*/ 1710266 w 1825413"/>
                <a:gd name="connsiteY54" fmla="*/ 1127760 h 1882986"/>
                <a:gd name="connsiteX55" fmla="*/ 1683173 w 1825413"/>
                <a:gd name="connsiteY55" fmla="*/ 988906 h 1882986"/>
                <a:gd name="connsiteX56" fmla="*/ 1683173 w 1825413"/>
                <a:gd name="connsiteY56" fmla="*/ 741680 h 1882986"/>
                <a:gd name="connsiteX57" fmla="*/ 1808480 w 1825413"/>
                <a:gd name="connsiteY57" fmla="*/ 623146 h 1882986"/>
                <a:gd name="connsiteX58" fmla="*/ 1825413 w 1825413"/>
                <a:gd name="connsiteY58" fmla="*/ 548640 h 1882986"/>
                <a:gd name="connsiteX59" fmla="*/ 1808480 w 1825413"/>
                <a:gd name="connsiteY59" fmla="*/ 484293 h 1882986"/>
                <a:gd name="connsiteX60" fmla="*/ 1696720 w 1825413"/>
                <a:gd name="connsiteY60" fmla="*/ 342053 h 1882986"/>
                <a:gd name="connsiteX61" fmla="*/ 1659466 w 1825413"/>
                <a:gd name="connsiteY61" fmla="*/ 247226 h 1882986"/>
                <a:gd name="connsiteX62" fmla="*/ 1612053 w 1825413"/>
                <a:gd name="connsiteY62" fmla="*/ 209973 h 1882986"/>
                <a:gd name="connsiteX63" fmla="*/ 1537546 w 1825413"/>
                <a:gd name="connsiteY63" fmla="*/ 111760 h 1882986"/>
                <a:gd name="connsiteX64" fmla="*/ 1446106 w 1825413"/>
                <a:gd name="connsiteY64" fmla="*/ 0 h 1882986"/>
                <a:gd name="connsiteX65" fmla="*/ 1337733 w 1825413"/>
                <a:gd name="connsiteY65" fmla="*/ 149013 h 1882986"/>
                <a:gd name="connsiteX66" fmla="*/ 1385146 w 1825413"/>
                <a:gd name="connsiteY66" fmla="*/ 149013 h 1882986"/>
                <a:gd name="connsiteX67" fmla="*/ 1324186 w 1825413"/>
                <a:gd name="connsiteY67" fmla="*/ 132080 h 1882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1825413" h="1882986">
                  <a:moveTo>
                    <a:pt x="1324186" y="132080"/>
                  </a:moveTo>
                  <a:lnTo>
                    <a:pt x="1469813" y="284480"/>
                  </a:lnTo>
                  <a:lnTo>
                    <a:pt x="1507066" y="443653"/>
                  </a:lnTo>
                  <a:lnTo>
                    <a:pt x="1446106" y="609600"/>
                  </a:lnTo>
                  <a:lnTo>
                    <a:pt x="1412240" y="629920"/>
                  </a:lnTo>
                  <a:lnTo>
                    <a:pt x="1347893" y="619760"/>
                  </a:lnTo>
                  <a:lnTo>
                    <a:pt x="1327573" y="680720"/>
                  </a:lnTo>
                  <a:lnTo>
                    <a:pt x="1242906" y="819573"/>
                  </a:lnTo>
                  <a:lnTo>
                    <a:pt x="1212426" y="900853"/>
                  </a:lnTo>
                  <a:lnTo>
                    <a:pt x="1154853" y="1005840"/>
                  </a:lnTo>
                  <a:lnTo>
                    <a:pt x="1080346" y="1141306"/>
                  </a:lnTo>
                  <a:lnTo>
                    <a:pt x="1032933" y="1225973"/>
                  </a:lnTo>
                  <a:lnTo>
                    <a:pt x="917786" y="1327573"/>
                  </a:lnTo>
                  <a:lnTo>
                    <a:pt x="738293" y="1432560"/>
                  </a:lnTo>
                  <a:lnTo>
                    <a:pt x="491066" y="1588346"/>
                  </a:lnTo>
                  <a:lnTo>
                    <a:pt x="450426" y="1612053"/>
                  </a:lnTo>
                  <a:lnTo>
                    <a:pt x="375920" y="1649306"/>
                  </a:lnTo>
                  <a:lnTo>
                    <a:pt x="331893" y="1686560"/>
                  </a:lnTo>
                  <a:lnTo>
                    <a:pt x="304800" y="1737360"/>
                  </a:lnTo>
                  <a:lnTo>
                    <a:pt x="189653" y="1791546"/>
                  </a:lnTo>
                  <a:lnTo>
                    <a:pt x="0" y="1882986"/>
                  </a:lnTo>
                  <a:lnTo>
                    <a:pt x="165946" y="1872826"/>
                  </a:lnTo>
                  <a:lnTo>
                    <a:pt x="345440" y="1771226"/>
                  </a:lnTo>
                  <a:lnTo>
                    <a:pt x="463973" y="1652693"/>
                  </a:lnTo>
                  <a:lnTo>
                    <a:pt x="633306" y="1554480"/>
                  </a:lnTo>
                  <a:lnTo>
                    <a:pt x="721360" y="1493520"/>
                  </a:lnTo>
                  <a:lnTo>
                    <a:pt x="883920" y="1381760"/>
                  </a:lnTo>
                  <a:lnTo>
                    <a:pt x="1131146" y="1246293"/>
                  </a:lnTo>
                  <a:lnTo>
                    <a:pt x="1270000" y="1141306"/>
                  </a:lnTo>
                  <a:lnTo>
                    <a:pt x="1354666" y="995680"/>
                  </a:lnTo>
                  <a:lnTo>
                    <a:pt x="1402080" y="792480"/>
                  </a:lnTo>
                  <a:lnTo>
                    <a:pt x="1510453" y="684106"/>
                  </a:lnTo>
                  <a:lnTo>
                    <a:pt x="1551093" y="646853"/>
                  </a:lnTo>
                  <a:lnTo>
                    <a:pt x="1581573" y="704426"/>
                  </a:lnTo>
                  <a:lnTo>
                    <a:pt x="1571413" y="836506"/>
                  </a:lnTo>
                  <a:lnTo>
                    <a:pt x="1571413" y="880533"/>
                  </a:lnTo>
                  <a:lnTo>
                    <a:pt x="1584960" y="995680"/>
                  </a:lnTo>
                  <a:lnTo>
                    <a:pt x="1561253" y="1087120"/>
                  </a:lnTo>
                  <a:lnTo>
                    <a:pt x="1524000" y="1076960"/>
                  </a:lnTo>
                  <a:lnTo>
                    <a:pt x="1564640" y="1151466"/>
                  </a:lnTo>
                  <a:lnTo>
                    <a:pt x="1574800" y="1188720"/>
                  </a:lnTo>
                  <a:cubicBezTo>
                    <a:pt x="1585356" y="1216870"/>
                    <a:pt x="1584960" y="1206168"/>
                    <a:pt x="1584960" y="1219200"/>
                  </a:cubicBezTo>
                  <a:lnTo>
                    <a:pt x="1615440" y="1259840"/>
                  </a:lnTo>
                  <a:lnTo>
                    <a:pt x="1456266" y="1324186"/>
                  </a:lnTo>
                  <a:lnTo>
                    <a:pt x="1469813" y="1395306"/>
                  </a:lnTo>
                  <a:lnTo>
                    <a:pt x="1537546" y="1513840"/>
                  </a:lnTo>
                  <a:lnTo>
                    <a:pt x="1615440" y="1524000"/>
                  </a:lnTo>
                  <a:lnTo>
                    <a:pt x="1534160" y="1666240"/>
                  </a:lnTo>
                  <a:lnTo>
                    <a:pt x="1408853" y="1838960"/>
                  </a:lnTo>
                  <a:lnTo>
                    <a:pt x="1554480" y="1727200"/>
                  </a:lnTo>
                  <a:lnTo>
                    <a:pt x="1649306" y="1584960"/>
                  </a:lnTo>
                  <a:lnTo>
                    <a:pt x="1740746" y="1496906"/>
                  </a:lnTo>
                  <a:lnTo>
                    <a:pt x="1767840" y="1374986"/>
                  </a:lnTo>
                  <a:lnTo>
                    <a:pt x="1683173" y="1209040"/>
                  </a:lnTo>
                  <a:lnTo>
                    <a:pt x="1710266" y="1127760"/>
                  </a:lnTo>
                  <a:lnTo>
                    <a:pt x="1683173" y="988906"/>
                  </a:lnTo>
                  <a:lnTo>
                    <a:pt x="1683173" y="741680"/>
                  </a:lnTo>
                  <a:lnTo>
                    <a:pt x="1808480" y="623146"/>
                  </a:lnTo>
                  <a:lnTo>
                    <a:pt x="1825413" y="548640"/>
                  </a:lnTo>
                  <a:lnTo>
                    <a:pt x="1808480" y="484293"/>
                  </a:lnTo>
                  <a:lnTo>
                    <a:pt x="1696720" y="342053"/>
                  </a:lnTo>
                  <a:lnTo>
                    <a:pt x="1659466" y="247226"/>
                  </a:lnTo>
                  <a:lnTo>
                    <a:pt x="1612053" y="209973"/>
                  </a:lnTo>
                  <a:lnTo>
                    <a:pt x="1537546" y="111760"/>
                  </a:lnTo>
                  <a:lnTo>
                    <a:pt x="1446106" y="0"/>
                  </a:lnTo>
                  <a:lnTo>
                    <a:pt x="1337733" y="149013"/>
                  </a:lnTo>
                  <a:lnTo>
                    <a:pt x="1385146" y="149013"/>
                  </a:lnTo>
                  <a:lnTo>
                    <a:pt x="1324186" y="132080"/>
                  </a:lnTo>
                  <a:close/>
                </a:path>
              </a:pathLst>
            </a:custGeom>
            <a:solidFill>
              <a:srgbClr val="FFE299"/>
            </a:solidFill>
            <a:ln w="12700">
              <a:solidFill>
                <a:srgbClr val="FFC000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38" name="Freeform: Shape 8">
              <a:extLst>
                <a:ext uri="{FF2B5EF4-FFF2-40B4-BE49-F238E27FC236}">
                  <a16:creationId xmlns:a16="http://schemas.microsoft.com/office/drawing/2014/main" id="{36F25F84-8E2F-418A-B941-EEF81A9F46DC}"/>
                </a:ext>
              </a:extLst>
            </p:cNvPr>
            <p:cNvSpPr/>
            <p:nvPr/>
          </p:nvSpPr>
          <p:spPr>
            <a:xfrm>
              <a:off x="6814413" y="3826324"/>
              <a:ext cx="1368214" cy="1761067"/>
            </a:xfrm>
            <a:custGeom>
              <a:avLst/>
              <a:gdLst>
                <a:gd name="connsiteX0" fmla="*/ 0 w 1368214"/>
                <a:gd name="connsiteY0" fmla="*/ 44027 h 1761067"/>
                <a:gd name="connsiteX1" fmla="*/ 84667 w 1368214"/>
                <a:gd name="connsiteY1" fmla="*/ 0 h 1761067"/>
                <a:gd name="connsiteX2" fmla="*/ 108374 w 1368214"/>
                <a:gd name="connsiteY2" fmla="*/ 50800 h 1761067"/>
                <a:gd name="connsiteX3" fmla="*/ 189654 w 1368214"/>
                <a:gd name="connsiteY3" fmla="*/ 91440 h 1761067"/>
                <a:gd name="connsiteX4" fmla="*/ 270934 w 1368214"/>
                <a:gd name="connsiteY4" fmla="*/ 118534 h 1761067"/>
                <a:gd name="connsiteX5" fmla="*/ 416560 w 1368214"/>
                <a:gd name="connsiteY5" fmla="*/ 145627 h 1761067"/>
                <a:gd name="connsiteX6" fmla="*/ 531707 w 1368214"/>
                <a:gd name="connsiteY6" fmla="*/ 149014 h 1761067"/>
                <a:gd name="connsiteX7" fmla="*/ 453814 w 1368214"/>
                <a:gd name="connsiteY7" fmla="*/ 165947 h 1761067"/>
                <a:gd name="connsiteX8" fmla="*/ 287867 w 1368214"/>
                <a:gd name="connsiteY8" fmla="*/ 159174 h 1761067"/>
                <a:gd name="connsiteX9" fmla="*/ 165947 w 1368214"/>
                <a:gd name="connsiteY9" fmla="*/ 128694 h 1761067"/>
                <a:gd name="connsiteX10" fmla="*/ 121920 w 1368214"/>
                <a:gd name="connsiteY10" fmla="*/ 196427 h 1761067"/>
                <a:gd name="connsiteX11" fmla="*/ 111760 w 1368214"/>
                <a:gd name="connsiteY11" fmla="*/ 267547 h 1761067"/>
                <a:gd name="connsiteX12" fmla="*/ 135467 w 1368214"/>
                <a:gd name="connsiteY12" fmla="*/ 474134 h 1761067"/>
                <a:gd name="connsiteX13" fmla="*/ 172720 w 1368214"/>
                <a:gd name="connsiteY13" fmla="*/ 572347 h 1761067"/>
                <a:gd name="connsiteX14" fmla="*/ 257387 w 1368214"/>
                <a:gd name="connsiteY14" fmla="*/ 667174 h 1761067"/>
                <a:gd name="connsiteX15" fmla="*/ 264160 w 1368214"/>
                <a:gd name="connsiteY15" fmla="*/ 748454 h 1761067"/>
                <a:gd name="connsiteX16" fmla="*/ 264160 w 1368214"/>
                <a:gd name="connsiteY16" fmla="*/ 856827 h 1761067"/>
                <a:gd name="connsiteX17" fmla="*/ 284480 w 1368214"/>
                <a:gd name="connsiteY17" fmla="*/ 900854 h 1761067"/>
                <a:gd name="connsiteX18" fmla="*/ 291254 w 1368214"/>
                <a:gd name="connsiteY18" fmla="*/ 965200 h 1761067"/>
                <a:gd name="connsiteX19" fmla="*/ 331894 w 1368214"/>
                <a:gd name="connsiteY19" fmla="*/ 1110827 h 1761067"/>
                <a:gd name="connsiteX20" fmla="*/ 436880 w 1368214"/>
                <a:gd name="connsiteY20" fmla="*/ 1263227 h 1761067"/>
                <a:gd name="connsiteX21" fmla="*/ 531707 w 1368214"/>
                <a:gd name="connsiteY21" fmla="*/ 1307254 h 1761067"/>
                <a:gd name="connsiteX22" fmla="*/ 660400 w 1368214"/>
                <a:gd name="connsiteY22" fmla="*/ 1402080 h 1761067"/>
                <a:gd name="connsiteX23" fmla="*/ 677334 w 1368214"/>
                <a:gd name="connsiteY23" fmla="*/ 1463040 h 1761067"/>
                <a:gd name="connsiteX24" fmla="*/ 724747 w 1368214"/>
                <a:gd name="connsiteY24" fmla="*/ 1391920 h 1761067"/>
                <a:gd name="connsiteX25" fmla="*/ 701040 w 1368214"/>
                <a:gd name="connsiteY25" fmla="*/ 1347894 h 1761067"/>
                <a:gd name="connsiteX26" fmla="*/ 650240 w 1368214"/>
                <a:gd name="connsiteY26" fmla="*/ 1344507 h 1761067"/>
                <a:gd name="connsiteX27" fmla="*/ 585894 w 1368214"/>
                <a:gd name="connsiteY27" fmla="*/ 1290320 h 1761067"/>
                <a:gd name="connsiteX28" fmla="*/ 714587 w 1368214"/>
                <a:gd name="connsiteY28" fmla="*/ 1266614 h 1761067"/>
                <a:gd name="connsiteX29" fmla="*/ 789094 w 1368214"/>
                <a:gd name="connsiteY29" fmla="*/ 1266614 h 1761067"/>
                <a:gd name="connsiteX30" fmla="*/ 944880 w 1368214"/>
                <a:gd name="connsiteY30" fmla="*/ 1232747 h 1761067"/>
                <a:gd name="connsiteX31" fmla="*/ 1070187 w 1368214"/>
                <a:gd name="connsiteY31" fmla="*/ 1192107 h 1761067"/>
                <a:gd name="connsiteX32" fmla="*/ 1165014 w 1368214"/>
                <a:gd name="connsiteY32" fmla="*/ 1127760 h 1761067"/>
                <a:gd name="connsiteX33" fmla="*/ 1273387 w 1368214"/>
                <a:gd name="connsiteY33" fmla="*/ 1060027 h 1761067"/>
                <a:gd name="connsiteX34" fmla="*/ 1246294 w 1368214"/>
                <a:gd name="connsiteY34" fmla="*/ 951654 h 1761067"/>
                <a:gd name="connsiteX35" fmla="*/ 1100667 w 1368214"/>
                <a:gd name="connsiteY35" fmla="*/ 846667 h 1761067"/>
                <a:gd name="connsiteX36" fmla="*/ 1070187 w 1368214"/>
                <a:gd name="connsiteY36" fmla="*/ 762000 h 1761067"/>
                <a:gd name="connsiteX37" fmla="*/ 1046480 w 1368214"/>
                <a:gd name="connsiteY37" fmla="*/ 646854 h 1761067"/>
                <a:gd name="connsiteX38" fmla="*/ 1012614 w 1368214"/>
                <a:gd name="connsiteY38" fmla="*/ 582507 h 1761067"/>
                <a:gd name="connsiteX39" fmla="*/ 961814 w 1368214"/>
                <a:gd name="connsiteY39" fmla="*/ 508000 h 1761067"/>
                <a:gd name="connsiteX40" fmla="*/ 887307 w 1368214"/>
                <a:gd name="connsiteY40" fmla="*/ 463974 h 1761067"/>
                <a:gd name="connsiteX41" fmla="*/ 911014 w 1368214"/>
                <a:gd name="connsiteY41" fmla="*/ 416560 h 1761067"/>
                <a:gd name="connsiteX42" fmla="*/ 1005840 w 1368214"/>
                <a:gd name="connsiteY42" fmla="*/ 504614 h 1761067"/>
                <a:gd name="connsiteX43" fmla="*/ 1070187 w 1368214"/>
                <a:gd name="connsiteY43" fmla="*/ 572347 h 1761067"/>
                <a:gd name="connsiteX44" fmla="*/ 1107440 w 1368214"/>
                <a:gd name="connsiteY44" fmla="*/ 680720 h 1761067"/>
                <a:gd name="connsiteX45" fmla="*/ 1124374 w 1368214"/>
                <a:gd name="connsiteY45" fmla="*/ 816187 h 1761067"/>
                <a:gd name="connsiteX46" fmla="*/ 1202267 w 1368214"/>
                <a:gd name="connsiteY46" fmla="*/ 866987 h 1761067"/>
                <a:gd name="connsiteX47" fmla="*/ 1337734 w 1368214"/>
                <a:gd name="connsiteY47" fmla="*/ 971974 h 1761067"/>
                <a:gd name="connsiteX48" fmla="*/ 1368214 w 1368214"/>
                <a:gd name="connsiteY48" fmla="*/ 1043094 h 1761067"/>
                <a:gd name="connsiteX49" fmla="*/ 1358054 w 1368214"/>
                <a:gd name="connsiteY49" fmla="*/ 1070187 h 1761067"/>
                <a:gd name="connsiteX50" fmla="*/ 1229360 w 1368214"/>
                <a:gd name="connsiteY50" fmla="*/ 1134534 h 1761067"/>
                <a:gd name="connsiteX51" fmla="*/ 1083734 w 1368214"/>
                <a:gd name="connsiteY51" fmla="*/ 1246294 h 1761067"/>
                <a:gd name="connsiteX52" fmla="*/ 988907 w 1368214"/>
                <a:gd name="connsiteY52" fmla="*/ 1270000 h 1761067"/>
                <a:gd name="connsiteX53" fmla="*/ 863600 w 1368214"/>
                <a:gd name="connsiteY53" fmla="*/ 1354667 h 1761067"/>
                <a:gd name="connsiteX54" fmla="*/ 887307 w 1368214"/>
                <a:gd name="connsiteY54" fmla="*/ 1510454 h 1761067"/>
                <a:gd name="connsiteX55" fmla="*/ 1019387 w 1368214"/>
                <a:gd name="connsiteY55" fmla="*/ 1551094 h 1761067"/>
                <a:gd name="connsiteX56" fmla="*/ 1134534 w 1368214"/>
                <a:gd name="connsiteY56" fmla="*/ 1534160 h 1761067"/>
                <a:gd name="connsiteX57" fmla="*/ 1161627 w 1368214"/>
                <a:gd name="connsiteY57" fmla="*/ 1520614 h 1761067"/>
                <a:gd name="connsiteX58" fmla="*/ 1171787 w 1368214"/>
                <a:gd name="connsiteY58" fmla="*/ 1588347 h 1761067"/>
                <a:gd name="connsiteX59" fmla="*/ 1127760 w 1368214"/>
                <a:gd name="connsiteY59" fmla="*/ 1673014 h 1761067"/>
                <a:gd name="connsiteX60" fmla="*/ 1131147 w 1368214"/>
                <a:gd name="connsiteY60" fmla="*/ 1761067 h 1761067"/>
                <a:gd name="connsiteX61" fmla="*/ 1029547 w 1368214"/>
                <a:gd name="connsiteY61" fmla="*/ 1649307 h 1761067"/>
                <a:gd name="connsiteX62" fmla="*/ 938107 w 1368214"/>
                <a:gd name="connsiteY62" fmla="*/ 1601894 h 1761067"/>
                <a:gd name="connsiteX63" fmla="*/ 734907 w 1368214"/>
                <a:gd name="connsiteY63" fmla="*/ 1530774 h 1761067"/>
                <a:gd name="connsiteX64" fmla="*/ 640080 w 1368214"/>
                <a:gd name="connsiteY64" fmla="*/ 1469814 h 1761067"/>
                <a:gd name="connsiteX65" fmla="*/ 528320 w 1368214"/>
                <a:gd name="connsiteY65" fmla="*/ 1415627 h 1761067"/>
                <a:gd name="connsiteX66" fmla="*/ 406400 w 1368214"/>
                <a:gd name="connsiteY66" fmla="*/ 1334347 h 1761067"/>
                <a:gd name="connsiteX67" fmla="*/ 308187 w 1368214"/>
                <a:gd name="connsiteY67" fmla="*/ 1219200 h 1761067"/>
                <a:gd name="connsiteX68" fmla="*/ 247227 w 1368214"/>
                <a:gd name="connsiteY68" fmla="*/ 1026160 h 1761067"/>
                <a:gd name="connsiteX69" fmla="*/ 220134 w 1368214"/>
                <a:gd name="connsiteY69" fmla="*/ 961814 h 1761067"/>
                <a:gd name="connsiteX70" fmla="*/ 223520 w 1368214"/>
                <a:gd name="connsiteY70" fmla="*/ 870374 h 1761067"/>
                <a:gd name="connsiteX71" fmla="*/ 223520 w 1368214"/>
                <a:gd name="connsiteY71" fmla="*/ 762000 h 1761067"/>
                <a:gd name="connsiteX72" fmla="*/ 189654 w 1368214"/>
                <a:gd name="connsiteY72" fmla="*/ 650240 h 1761067"/>
                <a:gd name="connsiteX73" fmla="*/ 111760 w 1368214"/>
                <a:gd name="connsiteY73" fmla="*/ 589280 h 1761067"/>
                <a:gd name="connsiteX74" fmla="*/ 91440 w 1368214"/>
                <a:gd name="connsiteY74" fmla="*/ 501227 h 1761067"/>
                <a:gd name="connsiteX75" fmla="*/ 74507 w 1368214"/>
                <a:gd name="connsiteY75" fmla="*/ 372534 h 1761067"/>
                <a:gd name="connsiteX76" fmla="*/ 50800 w 1368214"/>
                <a:gd name="connsiteY76" fmla="*/ 287867 h 1761067"/>
                <a:gd name="connsiteX77" fmla="*/ 20320 w 1368214"/>
                <a:gd name="connsiteY77" fmla="*/ 237067 h 1761067"/>
                <a:gd name="connsiteX78" fmla="*/ 44027 w 1368214"/>
                <a:gd name="connsiteY78" fmla="*/ 159174 h 1761067"/>
                <a:gd name="connsiteX79" fmla="*/ 44027 w 1368214"/>
                <a:gd name="connsiteY79" fmla="*/ 91440 h 1761067"/>
                <a:gd name="connsiteX80" fmla="*/ 0 w 1368214"/>
                <a:gd name="connsiteY80" fmla="*/ 44027 h 1761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1368214" h="1761067">
                  <a:moveTo>
                    <a:pt x="0" y="44027"/>
                  </a:moveTo>
                  <a:lnTo>
                    <a:pt x="84667" y="0"/>
                  </a:lnTo>
                  <a:lnTo>
                    <a:pt x="108374" y="50800"/>
                  </a:lnTo>
                  <a:lnTo>
                    <a:pt x="189654" y="91440"/>
                  </a:lnTo>
                  <a:lnTo>
                    <a:pt x="270934" y="118534"/>
                  </a:lnTo>
                  <a:lnTo>
                    <a:pt x="416560" y="145627"/>
                  </a:lnTo>
                  <a:lnTo>
                    <a:pt x="531707" y="149014"/>
                  </a:lnTo>
                  <a:lnTo>
                    <a:pt x="453814" y="165947"/>
                  </a:lnTo>
                  <a:lnTo>
                    <a:pt x="287867" y="159174"/>
                  </a:lnTo>
                  <a:lnTo>
                    <a:pt x="165947" y="128694"/>
                  </a:lnTo>
                  <a:lnTo>
                    <a:pt x="121920" y="196427"/>
                  </a:lnTo>
                  <a:lnTo>
                    <a:pt x="111760" y="267547"/>
                  </a:lnTo>
                  <a:lnTo>
                    <a:pt x="135467" y="474134"/>
                  </a:lnTo>
                  <a:lnTo>
                    <a:pt x="172720" y="572347"/>
                  </a:lnTo>
                  <a:lnTo>
                    <a:pt x="257387" y="667174"/>
                  </a:lnTo>
                  <a:lnTo>
                    <a:pt x="264160" y="748454"/>
                  </a:lnTo>
                  <a:lnTo>
                    <a:pt x="264160" y="856827"/>
                  </a:lnTo>
                  <a:lnTo>
                    <a:pt x="284480" y="900854"/>
                  </a:lnTo>
                  <a:lnTo>
                    <a:pt x="291254" y="965200"/>
                  </a:lnTo>
                  <a:lnTo>
                    <a:pt x="331894" y="1110827"/>
                  </a:lnTo>
                  <a:lnTo>
                    <a:pt x="436880" y="1263227"/>
                  </a:lnTo>
                  <a:lnTo>
                    <a:pt x="531707" y="1307254"/>
                  </a:lnTo>
                  <a:lnTo>
                    <a:pt x="660400" y="1402080"/>
                  </a:lnTo>
                  <a:lnTo>
                    <a:pt x="677334" y="1463040"/>
                  </a:lnTo>
                  <a:lnTo>
                    <a:pt x="724747" y="1391920"/>
                  </a:lnTo>
                  <a:lnTo>
                    <a:pt x="701040" y="1347894"/>
                  </a:lnTo>
                  <a:lnTo>
                    <a:pt x="650240" y="1344507"/>
                  </a:lnTo>
                  <a:lnTo>
                    <a:pt x="585894" y="1290320"/>
                  </a:lnTo>
                  <a:lnTo>
                    <a:pt x="714587" y="1266614"/>
                  </a:lnTo>
                  <a:lnTo>
                    <a:pt x="789094" y="1266614"/>
                  </a:lnTo>
                  <a:lnTo>
                    <a:pt x="944880" y="1232747"/>
                  </a:lnTo>
                  <a:lnTo>
                    <a:pt x="1070187" y="1192107"/>
                  </a:lnTo>
                  <a:lnTo>
                    <a:pt x="1165014" y="1127760"/>
                  </a:lnTo>
                  <a:lnTo>
                    <a:pt x="1273387" y="1060027"/>
                  </a:lnTo>
                  <a:lnTo>
                    <a:pt x="1246294" y="951654"/>
                  </a:lnTo>
                  <a:lnTo>
                    <a:pt x="1100667" y="846667"/>
                  </a:lnTo>
                  <a:lnTo>
                    <a:pt x="1070187" y="762000"/>
                  </a:lnTo>
                  <a:lnTo>
                    <a:pt x="1046480" y="646854"/>
                  </a:lnTo>
                  <a:lnTo>
                    <a:pt x="1012614" y="582507"/>
                  </a:lnTo>
                  <a:lnTo>
                    <a:pt x="961814" y="508000"/>
                  </a:lnTo>
                  <a:lnTo>
                    <a:pt x="887307" y="463974"/>
                  </a:lnTo>
                  <a:lnTo>
                    <a:pt x="911014" y="416560"/>
                  </a:lnTo>
                  <a:lnTo>
                    <a:pt x="1005840" y="504614"/>
                  </a:lnTo>
                  <a:lnTo>
                    <a:pt x="1070187" y="572347"/>
                  </a:lnTo>
                  <a:lnTo>
                    <a:pt x="1107440" y="680720"/>
                  </a:lnTo>
                  <a:lnTo>
                    <a:pt x="1124374" y="816187"/>
                  </a:lnTo>
                  <a:lnTo>
                    <a:pt x="1202267" y="866987"/>
                  </a:lnTo>
                  <a:lnTo>
                    <a:pt x="1337734" y="971974"/>
                  </a:lnTo>
                  <a:lnTo>
                    <a:pt x="1368214" y="1043094"/>
                  </a:lnTo>
                  <a:lnTo>
                    <a:pt x="1358054" y="1070187"/>
                  </a:lnTo>
                  <a:lnTo>
                    <a:pt x="1229360" y="1134534"/>
                  </a:lnTo>
                  <a:lnTo>
                    <a:pt x="1083734" y="1246294"/>
                  </a:lnTo>
                  <a:lnTo>
                    <a:pt x="988907" y="1270000"/>
                  </a:lnTo>
                  <a:lnTo>
                    <a:pt x="863600" y="1354667"/>
                  </a:lnTo>
                  <a:lnTo>
                    <a:pt x="887307" y="1510454"/>
                  </a:lnTo>
                  <a:lnTo>
                    <a:pt x="1019387" y="1551094"/>
                  </a:lnTo>
                  <a:lnTo>
                    <a:pt x="1134534" y="1534160"/>
                  </a:lnTo>
                  <a:lnTo>
                    <a:pt x="1161627" y="1520614"/>
                  </a:lnTo>
                  <a:lnTo>
                    <a:pt x="1171787" y="1588347"/>
                  </a:lnTo>
                  <a:lnTo>
                    <a:pt x="1127760" y="1673014"/>
                  </a:lnTo>
                  <a:lnTo>
                    <a:pt x="1131147" y="1761067"/>
                  </a:lnTo>
                  <a:lnTo>
                    <a:pt x="1029547" y="1649307"/>
                  </a:lnTo>
                  <a:lnTo>
                    <a:pt x="938107" y="1601894"/>
                  </a:lnTo>
                  <a:lnTo>
                    <a:pt x="734907" y="1530774"/>
                  </a:lnTo>
                  <a:lnTo>
                    <a:pt x="640080" y="1469814"/>
                  </a:lnTo>
                  <a:lnTo>
                    <a:pt x="528320" y="1415627"/>
                  </a:lnTo>
                  <a:lnTo>
                    <a:pt x="406400" y="1334347"/>
                  </a:lnTo>
                  <a:lnTo>
                    <a:pt x="308187" y="1219200"/>
                  </a:lnTo>
                  <a:lnTo>
                    <a:pt x="247227" y="1026160"/>
                  </a:lnTo>
                  <a:lnTo>
                    <a:pt x="220134" y="961814"/>
                  </a:lnTo>
                  <a:lnTo>
                    <a:pt x="223520" y="870374"/>
                  </a:lnTo>
                  <a:lnTo>
                    <a:pt x="223520" y="762000"/>
                  </a:lnTo>
                  <a:lnTo>
                    <a:pt x="189654" y="650240"/>
                  </a:lnTo>
                  <a:lnTo>
                    <a:pt x="111760" y="589280"/>
                  </a:lnTo>
                  <a:lnTo>
                    <a:pt x="91440" y="501227"/>
                  </a:lnTo>
                  <a:lnTo>
                    <a:pt x="74507" y="372534"/>
                  </a:lnTo>
                  <a:lnTo>
                    <a:pt x="50800" y="287867"/>
                  </a:lnTo>
                  <a:lnTo>
                    <a:pt x="20320" y="237067"/>
                  </a:lnTo>
                  <a:lnTo>
                    <a:pt x="44027" y="159174"/>
                  </a:lnTo>
                  <a:lnTo>
                    <a:pt x="44027" y="91440"/>
                  </a:lnTo>
                  <a:lnTo>
                    <a:pt x="0" y="44027"/>
                  </a:lnTo>
                  <a:close/>
                </a:path>
              </a:pathLst>
            </a:custGeom>
            <a:solidFill>
              <a:srgbClr val="FFE299"/>
            </a:solidFill>
            <a:ln w="127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39" name="Freeform: Shape 11">
              <a:extLst>
                <a:ext uri="{FF2B5EF4-FFF2-40B4-BE49-F238E27FC236}">
                  <a16:creationId xmlns:a16="http://schemas.microsoft.com/office/drawing/2014/main" id="{371443BE-8876-496F-A7E9-A9D76B8FD668}"/>
                </a:ext>
              </a:extLst>
            </p:cNvPr>
            <p:cNvSpPr/>
            <p:nvPr/>
          </p:nvSpPr>
          <p:spPr>
            <a:xfrm>
              <a:off x="7095507" y="3558778"/>
              <a:ext cx="1967653" cy="626533"/>
            </a:xfrm>
            <a:custGeom>
              <a:avLst/>
              <a:gdLst>
                <a:gd name="connsiteX0" fmla="*/ 0 w 1967653"/>
                <a:gd name="connsiteY0" fmla="*/ 47413 h 626533"/>
                <a:gd name="connsiteX1" fmla="*/ 16933 w 1967653"/>
                <a:gd name="connsiteY1" fmla="*/ 0 h 626533"/>
                <a:gd name="connsiteX2" fmla="*/ 101600 w 1967653"/>
                <a:gd name="connsiteY2" fmla="*/ 44026 h 626533"/>
                <a:gd name="connsiteX3" fmla="*/ 209973 w 1967653"/>
                <a:gd name="connsiteY3" fmla="*/ 57573 h 626533"/>
                <a:gd name="connsiteX4" fmla="*/ 352213 w 1967653"/>
                <a:gd name="connsiteY4" fmla="*/ 20320 h 626533"/>
                <a:gd name="connsiteX5" fmla="*/ 524933 w 1967653"/>
                <a:gd name="connsiteY5" fmla="*/ 0 h 626533"/>
                <a:gd name="connsiteX6" fmla="*/ 646853 w 1967653"/>
                <a:gd name="connsiteY6" fmla="*/ 0 h 626533"/>
                <a:gd name="connsiteX7" fmla="*/ 799253 w 1967653"/>
                <a:gd name="connsiteY7" fmla="*/ 6773 h 626533"/>
                <a:gd name="connsiteX8" fmla="*/ 944880 w 1967653"/>
                <a:gd name="connsiteY8" fmla="*/ 84666 h 626533"/>
                <a:gd name="connsiteX9" fmla="*/ 1110826 w 1967653"/>
                <a:gd name="connsiteY9" fmla="*/ 132080 h 626533"/>
                <a:gd name="connsiteX10" fmla="*/ 1286933 w 1967653"/>
                <a:gd name="connsiteY10" fmla="*/ 57573 h 626533"/>
                <a:gd name="connsiteX11" fmla="*/ 1500293 w 1967653"/>
                <a:gd name="connsiteY11" fmla="*/ 37253 h 626533"/>
                <a:gd name="connsiteX12" fmla="*/ 1689946 w 1967653"/>
                <a:gd name="connsiteY12" fmla="*/ 74506 h 626533"/>
                <a:gd name="connsiteX13" fmla="*/ 1808480 w 1967653"/>
                <a:gd name="connsiteY13" fmla="*/ 108373 h 626533"/>
                <a:gd name="connsiteX14" fmla="*/ 1967653 w 1967653"/>
                <a:gd name="connsiteY14" fmla="*/ 101600 h 626533"/>
                <a:gd name="connsiteX15" fmla="*/ 1906693 w 1967653"/>
                <a:gd name="connsiteY15" fmla="*/ 142240 h 626533"/>
                <a:gd name="connsiteX16" fmla="*/ 1791546 w 1967653"/>
                <a:gd name="connsiteY16" fmla="*/ 152400 h 626533"/>
                <a:gd name="connsiteX17" fmla="*/ 1717040 w 1967653"/>
                <a:gd name="connsiteY17" fmla="*/ 149013 h 626533"/>
                <a:gd name="connsiteX18" fmla="*/ 1730586 w 1967653"/>
                <a:gd name="connsiteY18" fmla="*/ 220133 h 626533"/>
                <a:gd name="connsiteX19" fmla="*/ 1700106 w 1967653"/>
                <a:gd name="connsiteY19" fmla="*/ 264160 h 626533"/>
                <a:gd name="connsiteX20" fmla="*/ 1598506 w 1967653"/>
                <a:gd name="connsiteY20" fmla="*/ 291253 h 626533"/>
                <a:gd name="connsiteX21" fmla="*/ 1510453 w 1967653"/>
                <a:gd name="connsiteY21" fmla="*/ 321733 h 626533"/>
                <a:gd name="connsiteX22" fmla="*/ 1534160 w 1967653"/>
                <a:gd name="connsiteY22" fmla="*/ 254000 h 626533"/>
                <a:gd name="connsiteX23" fmla="*/ 1649306 w 1967653"/>
                <a:gd name="connsiteY23" fmla="*/ 220133 h 626533"/>
                <a:gd name="connsiteX24" fmla="*/ 1689946 w 1967653"/>
                <a:gd name="connsiteY24" fmla="*/ 142240 h 626533"/>
                <a:gd name="connsiteX25" fmla="*/ 1578186 w 1967653"/>
                <a:gd name="connsiteY25" fmla="*/ 104986 h 626533"/>
                <a:gd name="connsiteX26" fmla="*/ 1415626 w 1967653"/>
                <a:gd name="connsiteY26" fmla="*/ 104986 h 626533"/>
                <a:gd name="connsiteX27" fmla="*/ 1290320 w 1967653"/>
                <a:gd name="connsiteY27" fmla="*/ 132080 h 626533"/>
                <a:gd name="connsiteX28" fmla="*/ 1209040 w 1967653"/>
                <a:gd name="connsiteY28" fmla="*/ 142240 h 626533"/>
                <a:gd name="connsiteX29" fmla="*/ 1141306 w 1967653"/>
                <a:gd name="connsiteY29" fmla="*/ 169333 h 626533"/>
                <a:gd name="connsiteX30" fmla="*/ 1016000 w 1967653"/>
                <a:gd name="connsiteY30" fmla="*/ 149013 h 626533"/>
                <a:gd name="connsiteX31" fmla="*/ 806026 w 1967653"/>
                <a:gd name="connsiteY31" fmla="*/ 77893 h 626533"/>
                <a:gd name="connsiteX32" fmla="*/ 684106 w 1967653"/>
                <a:gd name="connsiteY32" fmla="*/ 64346 h 626533"/>
                <a:gd name="connsiteX33" fmla="*/ 585893 w 1967653"/>
                <a:gd name="connsiteY33" fmla="*/ 71120 h 626533"/>
                <a:gd name="connsiteX34" fmla="*/ 541866 w 1967653"/>
                <a:gd name="connsiteY34" fmla="*/ 84666 h 626533"/>
                <a:gd name="connsiteX35" fmla="*/ 436880 w 1967653"/>
                <a:gd name="connsiteY35" fmla="*/ 121920 h 626533"/>
                <a:gd name="connsiteX36" fmla="*/ 497840 w 1967653"/>
                <a:gd name="connsiteY36" fmla="*/ 179493 h 626533"/>
                <a:gd name="connsiteX37" fmla="*/ 589280 w 1967653"/>
                <a:gd name="connsiteY37" fmla="*/ 250613 h 626533"/>
                <a:gd name="connsiteX38" fmla="*/ 765386 w 1967653"/>
                <a:gd name="connsiteY38" fmla="*/ 287866 h 626533"/>
                <a:gd name="connsiteX39" fmla="*/ 941493 w 1967653"/>
                <a:gd name="connsiteY39" fmla="*/ 301413 h 626533"/>
                <a:gd name="connsiteX40" fmla="*/ 1110826 w 1967653"/>
                <a:gd name="connsiteY40" fmla="*/ 311573 h 626533"/>
                <a:gd name="connsiteX41" fmla="*/ 1212426 w 1967653"/>
                <a:gd name="connsiteY41" fmla="*/ 392853 h 626533"/>
                <a:gd name="connsiteX42" fmla="*/ 1354666 w 1967653"/>
                <a:gd name="connsiteY42" fmla="*/ 362373 h 626533"/>
                <a:gd name="connsiteX43" fmla="*/ 1317413 w 1967653"/>
                <a:gd name="connsiteY43" fmla="*/ 403013 h 626533"/>
                <a:gd name="connsiteX44" fmla="*/ 1341120 w 1967653"/>
                <a:gd name="connsiteY44" fmla="*/ 423333 h 626533"/>
                <a:gd name="connsiteX45" fmla="*/ 1242906 w 1967653"/>
                <a:gd name="connsiteY45" fmla="*/ 440266 h 626533"/>
                <a:gd name="connsiteX46" fmla="*/ 1327573 w 1967653"/>
                <a:gd name="connsiteY46" fmla="*/ 545253 h 626533"/>
                <a:gd name="connsiteX47" fmla="*/ 1320800 w 1967653"/>
                <a:gd name="connsiteY47" fmla="*/ 626533 h 626533"/>
                <a:gd name="connsiteX48" fmla="*/ 1219200 w 1967653"/>
                <a:gd name="connsiteY48" fmla="*/ 467360 h 626533"/>
                <a:gd name="connsiteX49" fmla="*/ 1161626 w 1967653"/>
                <a:gd name="connsiteY49" fmla="*/ 399626 h 626533"/>
                <a:gd name="connsiteX50" fmla="*/ 1097280 w 1967653"/>
                <a:gd name="connsiteY50" fmla="*/ 362373 h 626533"/>
                <a:gd name="connsiteX51" fmla="*/ 931333 w 1967653"/>
                <a:gd name="connsiteY51" fmla="*/ 352213 h 626533"/>
                <a:gd name="connsiteX52" fmla="*/ 826346 w 1967653"/>
                <a:gd name="connsiteY52" fmla="*/ 338666 h 626533"/>
                <a:gd name="connsiteX53" fmla="*/ 707813 w 1967653"/>
                <a:gd name="connsiteY53" fmla="*/ 331893 h 626533"/>
                <a:gd name="connsiteX54" fmla="*/ 585893 w 1967653"/>
                <a:gd name="connsiteY54" fmla="*/ 301413 h 626533"/>
                <a:gd name="connsiteX55" fmla="*/ 538480 w 1967653"/>
                <a:gd name="connsiteY55" fmla="*/ 284480 h 626533"/>
                <a:gd name="connsiteX56" fmla="*/ 436880 w 1967653"/>
                <a:gd name="connsiteY56" fmla="*/ 220133 h 626533"/>
                <a:gd name="connsiteX57" fmla="*/ 406400 w 1967653"/>
                <a:gd name="connsiteY57" fmla="*/ 169333 h 626533"/>
                <a:gd name="connsiteX58" fmla="*/ 321733 w 1967653"/>
                <a:gd name="connsiteY58" fmla="*/ 128693 h 626533"/>
                <a:gd name="connsiteX59" fmla="*/ 193040 w 1967653"/>
                <a:gd name="connsiteY59" fmla="*/ 111760 h 626533"/>
                <a:gd name="connsiteX60" fmla="*/ 128693 w 1967653"/>
                <a:gd name="connsiteY60" fmla="*/ 111760 h 626533"/>
                <a:gd name="connsiteX61" fmla="*/ 54186 w 1967653"/>
                <a:gd name="connsiteY61" fmla="*/ 81280 h 626533"/>
                <a:gd name="connsiteX62" fmla="*/ 0 w 1967653"/>
                <a:gd name="connsiteY62" fmla="*/ 47413 h 626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1967653" h="626533">
                  <a:moveTo>
                    <a:pt x="0" y="47413"/>
                  </a:moveTo>
                  <a:lnTo>
                    <a:pt x="16933" y="0"/>
                  </a:lnTo>
                  <a:lnTo>
                    <a:pt x="101600" y="44026"/>
                  </a:lnTo>
                  <a:lnTo>
                    <a:pt x="209973" y="57573"/>
                  </a:lnTo>
                  <a:lnTo>
                    <a:pt x="352213" y="20320"/>
                  </a:lnTo>
                  <a:lnTo>
                    <a:pt x="524933" y="0"/>
                  </a:lnTo>
                  <a:lnTo>
                    <a:pt x="646853" y="0"/>
                  </a:lnTo>
                  <a:lnTo>
                    <a:pt x="799253" y="6773"/>
                  </a:lnTo>
                  <a:lnTo>
                    <a:pt x="944880" y="84666"/>
                  </a:lnTo>
                  <a:lnTo>
                    <a:pt x="1110826" y="132080"/>
                  </a:lnTo>
                  <a:lnTo>
                    <a:pt x="1286933" y="57573"/>
                  </a:lnTo>
                  <a:lnTo>
                    <a:pt x="1500293" y="37253"/>
                  </a:lnTo>
                  <a:lnTo>
                    <a:pt x="1689946" y="74506"/>
                  </a:lnTo>
                  <a:lnTo>
                    <a:pt x="1808480" y="108373"/>
                  </a:lnTo>
                  <a:lnTo>
                    <a:pt x="1967653" y="101600"/>
                  </a:lnTo>
                  <a:lnTo>
                    <a:pt x="1906693" y="142240"/>
                  </a:lnTo>
                  <a:lnTo>
                    <a:pt x="1791546" y="152400"/>
                  </a:lnTo>
                  <a:lnTo>
                    <a:pt x="1717040" y="149013"/>
                  </a:lnTo>
                  <a:lnTo>
                    <a:pt x="1730586" y="220133"/>
                  </a:lnTo>
                  <a:lnTo>
                    <a:pt x="1700106" y="264160"/>
                  </a:lnTo>
                  <a:lnTo>
                    <a:pt x="1598506" y="291253"/>
                  </a:lnTo>
                  <a:lnTo>
                    <a:pt x="1510453" y="321733"/>
                  </a:lnTo>
                  <a:lnTo>
                    <a:pt x="1534160" y="254000"/>
                  </a:lnTo>
                  <a:lnTo>
                    <a:pt x="1649306" y="220133"/>
                  </a:lnTo>
                  <a:lnTo>
                    <a:pt x="1689946" y="142240"/>
                  </a:lnTo>
                  <a:lnTo>
                    <a:pt x="1578186" y="104986"/>
                  </a:lnTo>
                  <a:lnTo>
                    <a:pt x="1415626" y="104986"/>
                  </a:lnTo>
                  <a:lnTo>
                    <a:pt x="1290320" y="132080"/>
                  </a:lnTo>
                  <a:lnTo>
                    <a:pt x="1209040" y="142240"/>
                  </a:lnTo>
                  <a:lnTo>
                    <a:pt x="1141306" y="169333"/>
                  </a:lnTo>
                  <a:lnTo>
                    <a:pt x="1016000" y="149013"/>
                  </a:lnTo>
                  <a:lnTo>
                    <a:pt x="806026" y="77893"/>
                  </a:lnTo>
                  <a:lnTo>
                    <a:pt x="684106" y="64346"/>
                  </a:lnTo>
                  <a:lnTo>
                    <a:pt x="585893" y="71120"/>
                  </a:lnTo>
                  <a:lnTo>
                    <a:pt x="541866" y="84666"/>
                  </a:lnTo>
                  <a:lnTo>
                    <a:pt x="436880" y="121920"/>
                  </a:lnTo>
                  <a:lnTo>
                    <a:pt x="497840" y="179493"/>
                  </a:lnTo>
                  <a:lnTo>
                    <a:pt x="589280" y="250613"/>
                  </a:lnTo>
                  <a:lnTo>
                    <a:pt x="765386" y="287866"/>
                  </a:lnTo>
                  <a:lnTo>
                    <a:pt x="941493" y="301413"/>
                  </a:lnTo>
                  <a:lnTo>
                    <a:pt x="1110826" y="311573"/>
                  </a:lnTo>
                  <a:lnTo>
                    <a:pt x="1212426" y="392853"/>
                  </a:lnTo>
                  <a:lnTo>
                    <a:pt x="1354666" y="362373"/>
                  </a:lnTo>
                  <a:lnTo>
                    <a:pt x="1317413" y="403013"/>
                  </a:lnTo>
                  <a:lnTo>
                    <a:pt x="1341120" y="423333"/>
                  </a:lnTo>
                  <a:lnTo>
                    <a:pt x="1242906" y="440266"/>
                  </a:lnTo>
                  <a:lnTo>
                    <a:pt x="1327573" y="545253"/>
                  </a:lnTo>
                  <a:lnTo>
                    <a:pt x="1320800" y="626533"/>
                  </a:lnTo>
                  <a:lnTo>
                    <a:pt x="1219200" y="467360"/>
                  </a:lnTo>
                  <a:lnTo>
                    <a:pt x="1161626" y="399626"/>
                  </a:lnTo>
                  <a:lnTo>
                    <a:pt x="1097280" y="362373"/>
                  </a:lnTo>
                  <a:lnTo>
                    <a:pt x="931333" y="352213"/>
                  </a:lnTo>
                  <a:lnTo>
                    <a:pt x="826346" y="338666"/>
                  </a:lnTo>
                  <a:lnTo>
                    <a:pt x="707813" y="331893"/>
                  </a:lnTo>
                  <a:lnTo>
                    <a:pt x="585893" y="301413"/>
                  </a:lnTo>
                  <a:lnTo>
                    <a:pt x="538480" y="284480"/>
                  </a:lnTo>
                  <a:lnTo>
                    <a:pt x="436880" y="220133"/>
                  </a:lnTo>
                  <a:lnTo>
                    <a:pt x="406400" y="169333"/>
                  </a:lnTo>
                  <a:lnTo>
                    <a:pt x="321733" y="128693"/>
                  </a:lnTo>
                  <a:lnTo>
                    <a:pt x="193040" y="111760"/>
                  </a:lnTo>
                  <a:lnTo>
                    <a:pt x="128693" y="111760"/>
                  </a:lnTo>
                  <a:lnTo>
                    <a:pt x="54186" y="81280"/>
                  </a:lnTo>
                  <a:lnTo>
                    <a:pt x="0" y="47413"/>
                  </a:lnTo>
                  <a:close/>
                </a:path>
              </a:pathLst>
            </a:custGeom>
            <a:solidFill>
              <a:srgbClr val="FFE299"/>
            </a:solidFill>
            <a:ln w="127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40" name="Freeform: Shape 18">
              <a:extLst>
                <a:ext uri="{FF2B5EF4-FFF2-40B4-BE49-F238E27FC236}">
                  <a16:creationId xmlns:a16="http://schemas.microsoft.com/office/drawing/2014/main" id="{5E90E9F9-8411-455B-A7F5-BFFFE4328FE3}"/>
                </a:ext>
              </a:extLst>
            </p:cNvPr>
            <p:cNvSpPr/>
            <p:nvPr/>
          </p:nvSpPr>
          <p:spPr>
            <a:xfrm>
              <a:off x="6143853" y="1713044"/>
              <a:ext cx="3474720" cy="2214880"/>
            </a:xfrm>
            <a:custGeom>
              <a:avLst/>
              <a:gdLst>
                <a:gd name="connsiteX0" fmla="*/ 0 w 3474720"/>
                <a:gd name="connsiteY0" fmla="*/ 887307 h 2214880"/>
                <a:gd name="connsiteX1" fmla="*/ 50800 w 3474720"/>
                <a:gd name="connsiteY1" fmla="*/ 785707 h 2214880"/>
                <a:gd name="connsiteX2" fmla="*/ 142240 w 3474720"/>
                <a:gd name="connsiteY2" fmla="*/ 724747 h 2214880"/>
                <a:gd name="connsiteX3" fmla="*/ 260774 w 3474720"/>
                <a:gd name="connsiteY3" fmla="*/ 629920 h 2214880"/>
                <a:gd name="connsiteX4" fmla="*/ 345440 w 3474720"/>
                <a:gd name="connsiteY4" fmla="*/ 538480 h 2214880"/>
                <a:gd name="connsiteX5" fmla="*/ 375920 w 3474720"/>
                <a:gd name="connsiteY5" fmla="*/ 619760 h 2214880"/>
                <a:gd name="connsiteX6" fmla="*/ 491067 w 3474720"/>
                <a:gd name="connsiteY6" fmla="*/ 650240 h 2214880"/>
                <a:gd name="connsiteX7" fmla="*/ 555414 w 3474720"/>
                <a:gd name="connsiteY7" fmla="*/ 667174 h 2214880"/>
                <a:gd name="connsiteX8" fmla="*/ 589280 w 3474720"/>
                <a:gd name="connsiteY8" fmla="*/ 778934 h 2214880"/>
                <a:gd name="connsiteX9" fmla="*/ 714587 w 3474720"/>
                <a:gd name="connsiteY9" fmla="*/ 789094 h 2214880"/>
                <a:gd name="connsiteX10" fmla="*/ 657014 w 3474720"/>
                <a:gd name="connsiteY10" fmla="*/ 860214 h 2214880"/>
                <a:gd name="connsiteX11" fmla="*/ 616374 w 3474720"/>
                <a:gd name="connsiteY11" fmla="*/ 941494 h 2214880"/>
                <a:gd name="connsiteX12" fmla="*/ 680720 w 3474720"/>
                <a:gd name="connsiteY12" fmla="*/ 982134 h 2214880"/>
                <a:gd name="connsiteX13" fmla="*/ 707814 w 3474720"/>
                <a:gd name="connsiteY13" fmla="*/ 985520 h 2214880"/>
                <a:gd name="connsiteX14" fmla="*/ 789094 w 3474720"/>
                <a:gd name="connsiteY14" fmla="*/ 999067 h 2214880"/>
                <a:gd name="connsiteX15" fmla="*/ 907627 w 3474720"/>
                <a:gd name="connsiteY15" fmla="*/ 1022774 h 2214880"/>
                <a:gd name="connsiteX16" fmla="*/ 1036320 w 3474720"/>
                <a:gd name="connsiteY16" fmla="*/ 941494 h 2214880"/>
                <a:gd name="connsiteX17" fmla="*/ 1154854 w 3474720"/>
                <a:gd name="connsiteY17" fmla="*/ 870374 h 2214880"/>
                <a:gd name="connsiteX18" fmla="*/ 1283547 w 3474720"/>
                <a:gd name="connsiteY18" fmla="*/ 826347 h 2214880"/>
                <a:gd name="connsiteX19" fmla="*/ 1354667 w 3474720"/>
                <a:gd name="connsiteY19" fmla="*/ 833120 h 2214880"/>
                <a:gd name="connsiteX20" fmla="*/ 1391920 w 3474720"/>
                <a:gd name="connsiteY20" fmla="*/ 839894 h 2214880"/>
                <a:gd name="connsiteX21" fmla="*/ 1496907 w 3474720"/>
                <a:gd name="connsiteY21" fmla="*/ 792480 h 2214880"/>
                <a:gd name="connsiteX22" fmla="*/ 1625600 w 3474720"/>
                <a:gd name="connsiteY22" fmla="*/ 768774 h 2214880"/>
                <a:gd name="connsiteX23" fmla="*/ 1747520 w 3474720"/>
                <a:gd name="connsiteY23" fmla="*/ 694267 h 2214880"/>
                <a:gd name="connsiteX24" fmla="*/ 1811867 w 3474720"/>
                <a:gd name="connsiteY24" fmla="*/ 585894 h 2214880"/>
                <a:gd name="connsiteX25" fmla="*/ 1852507 w 3474720"/>
                <a:gd name="connsiteY25" fmla="*/ 460587 h 2214880"/>
                <a:gd name="connsiteX26" fmla="*/ 1916854 w 3474720"/>
                <a:gd name="connsiteY26" fmla="*/ 277707 h 2214880"/>
                <a:gd name="connsiteX27" fmla="*/ 1913467 w 3474720"/>
                <a:gd name="connsiteY27" fmla="*/ 88054 h 2214880"/>
                <a:gd name="connsiteX28" fmla="*/ 1930400 w 3474720"/>
                <a:gd name="connsiteY28" fmla="*/ 0 h 2214880"/>
                <a:gd name="connsiteX29" fmla="*/ 1967654 w 3474720"/>
                <a:gd name="connsiteY29" fmla="*/ 47414 h 2214880"/>
                <a:gd name="connsiteX30" fmla="*/ 1964267 w 3474720"/>
                <a:gd name="connsiteY30" fmla="*/ 152400 h 2214880"/>
                <a:gd name="connsiteX31" fmla="*/ 1974427 w 3474720"/>
                <a:gd name="connsiteY31" fmla="*/ 281094 h 2214880"/>
                <a:gd name="connsiteX32" fmla="*/ 1943947 w 3474720"/>
                <a:gd name="connsiteY32" fmla="*/ 369147 h 2214880"/>
                <a:gd name="connsiteX33" fmla="*/ 1916854 w 3474720"/>
                <a:gd name="connsiteY33" fmla="*/ 426720 h 2214880"/>
                <a:gd name="connsiteX34" fmla="*/ 1876214 w 3474720"/>
                <a:gd name="connsiteY34" fmla="*/ 457200 h 2214880"/>
                <a:gd name="connsiteX35" fmla="*/ 1849120 w 3474720"/>
                <a:gd name="connsiteY35" fmla="*/ 545254 h 2214880"/>
                <a:gd name="connsiteX36" fmla="*/ 1838960 w 3474720"/>
                <a:gd name="connsiteY36" fmla="*/ 619760 h 2214880"/>
                <a:gd name="connsiteX37" fmla="*/ 1947334 w 3474720"/>
                <a:gd name="connsiteY37" fmla="*/ 650240 h 2214880"/>
                <a:gd name="connsiteX38" fmla="*/ 2106507 w 3474720"/>
                <a:gd name="connsiteY38" fmla="*/ 711200 h 2214880"/>
                <a:gd name="connsiteX39" fmla="*/ 2306320 w 3474720"/>
                <a:gd name="connsiteY39" fmla="*/ 738294 h 2214880"/>
                <a:gd name="connsiteX40" fmla="*/ 2435014 w 3474720"/>
                <a:gd name="connsiteY40" fmla="*/ 707814 h 2214880"/>
                <a:gd name="connsiteX41" fmla="*/ 2543387 w 3474720"/>
                <a:gd name="connsiteY41" fmla="*/ 623147 h 2214880"/>
                <a:gd name="connsiteX42" fmla="*/ 2634827 w 3474720"/>
                <a:gd name="connsiteY42" fmla="*/ 677334 h 2214880"/>
                <a:gd name="connsiteX43" fmla="*/ 2976880 w 3474720"/>
                <a:gd name="connsiteY43" fmla="*/ 690880 h 2214880"/>
                <a:gd name="connsiteX44" fmla="*/ 3203787 w 3474720"/>
                <a:gd name="connsiteY44" fmla="*/ 663787 h 2214880"/>
                <a:gd name="connsiteX45" fmla="*/ 3227494 w 3474720"/>
                <a:gd name="connsiteY45" fmla="*/ 694267 h 2214880"/>
                <a:gd name="connsiteX46" fmla="*/ 3088640 w 3474720"/>
                <a:gd name="connsiteY46" fmla="*/ 724747 h 2214880"/>
                <a:gd name="connsiteX47" fmla="*/ 2966720 w 3474720"/>
                <a:gd name="connsiteY47" fmla="*/ 721360 h 2214880"/>
                <a:gd name="connsiteX48" fmla="*/ 2770294 w 3474720"/>
                <a:gd name="connsiteY48" fmla="*/ 724747 h 2214880"/>
                <a:gd name="connsiteX49" fmla="*/ 2587414 w 3474720"/>
                <a:gd name="connsiteY49" fmla="*/ 762000 h 2214880"/>
                <a:gd name="connsiteX50" fmla="*/ 2441787 w 3474720"/>
                <a:gd name="connsiteY50" fmla="*/ 775547 h 2214880"/>
                <a:gd name="connsiteX51" fmla="*/ 2252134 w 3474720"/>
                <a:gd name="connsiteY51" fmla="*/ 782320 h 2214880"/>
                <a:gd name="connsiteX52" fmla="*/ 2136987 w 3474720"/>
                <a:gd name="connsiteY52" fmla="*/ 765387 h 2214880"/>
                <a:gd name="connsiteX53" fmla="*/ 2197947 w 3474720"/>
                <a:gd name="connsiteY53" fmla="*/ 816187 h 2214880"/>
                <a:gd name="connsiteX54" fmla="*/ 2360507 w 3474720"/>
                <a:gd name="connsiteY54" fmla="*/ 890694 h 2214880"/>
                <a:gd name="connsiteX55" fmla="*/ 2516294 w 3474720"/>
                <a:gd name="connsiteY55" fmla="*/ 988907 h 2214880"/>
                <a:gd name="connsiteX56" fmla="*/ 2621280 w 3474720"/>
                <a:gd name="connsiteY56" fmla="*/ 999067 h 2214880"/>
                <a:gd name="connsiteX57" fmla="*/ 2726267 w 3474720"/>
                <a:gd name="connsiteY57" fmla="*/ 958427 h 2214880"/>
                <a:gd name="connsiteX58" fmla="*/ 2733040 w 3474720"/>
                <a:gd name="connsiteY58" fmla="*/ 1022774 h 2214880"/>
                <a:gd name="connsiteX59" fmla="*/ 2794000 w 3474720"/>
                <a:gd name="connsiteY59" fmla="*/ 1107440 h 2214880"/>
                <a:gd name="connsiteX60" fmla="*/ 2987040 w 3474720"/>
                <a:gd name="connsiteY60" fmla="*/ 1209040 h 2214880"/>
                <a:gd name="connsiteX61" fmla="*/ 3031067 w 3474720"/>
                <a:gd name="connsiteY61" fmla="*/ 1280160 h 2214880"/>
                <a:gd name="connsiteX62" fmla="*/ 3081867 w 3474720"/>
                <a:gd name="connsiteY62" fmla="*/ 1358054 h 2214880"/>
                <a:gd name="connsiteX63" fmla="*/ 3230880 w 3474720"/>
                <a:gd name="connsiteY63" fmla="*/ 1429174 h 2214880"/>
                <a:gd name="connsiteX64" fmla="*/ 3454400 w 3474720"/>
                <a:gd name="connsiteY64" fmla="*/ 1561254 h 2214880"/>
                <a:gd name="connsiteX65" fmla="*/ 3474720 w 3474720"/>
                <a:gd name="connsiteY65" fmla="*/ 1612054 h 2214880"/>
                <a:gd name="connsiteX66" fmla="*/ 3451014 w 3474720"/>
                <a:gd name="connsiteY66" fmla="*/ 1635760 h 2214880"/>
                <a:gd name="connsiteX67" fmla="*/ 3329094 w 3474720"/>
                <a:gd name="connsiteY67" fmla="*/ 1605280 h 2214880"/>
                <a:gd name="connsiteX68" fmla="*/ 3264747 w 3474720"/>
                <a:gd name="connsiteY68" fmla="*/ 1507067 h 2214880"/>
                <a:gd name="connsiteX69" fmla="*/ 3156374 w 3474720"/>
                <a:gd name="connsiteY69" fmla="*/ 1473200 h 2214880"/>
                <a:gd name="connsiteX70" fmla="*/ 3173307 w 3474720"/>
                <a:gd name="connsiteY70" fmla="*/ 1578187 h 2214880"/>
                <a:gd name="connsiteX71" fmla="*/ 3163147 w 3474720"/>
                <a:gd name="connsiteY71" fmla="*/ 1622214 h 2214880"/>
                <a:gd name="connsiteX72" fmla="*/ 3061547 w 3474720"/>
                <a:gd name="connsiteY72" fmla="*/ 1689947 h 2214880"/>
                <a:gd name="connsiteX73" fmla="*/ 2966720 w 3474720"/>
                <a:gd name="connsiteY73" fmla="*/ 1710267 h 2214880"/>
                <a:gd name="connsiteX74" fmla="*/ 2956560 w 3474720"/>
                <a:gd name="connsiteY74" fmla="*/ 1740747 h 2214880"/>
                <a:gd name="connsiteX75" fmla="*/ 2993814 w 3474720"/>
                <a:gd name="connsiteY75" fmla="*/ 1886374 h 2214880"/>
                <a:gd name="connsiteX76" fmla="*/ 2993814 w 3474720"/>
                <a:gd name="connsiteY76" fmla="*/ 1927014 h 2214880"/>
                <a:gd name="connsiteX77" fmla="*/ 3037840 w 3474720"/>
                <a:gd name="connsiteY77" fmla="*/ 2065867 h 2214880"/>
                <a:gd name="connsiteX78" fmla="*/ 3136054 w 3474720"/>
                <a:gd name="connsiteY78" fmla="*/ 2150534 h 2214880"/>
                <a:gd name="connsiteX79" fmla="*/ 3285067 w 3474720"/>
                <a:gd name="connsiteY79" fmla="*/ 2214880 h 2214880"/>
                <a:gd name="connsiteX80" fmla="*/ 3129280 w 3474720"/>
                <a:gd name="connsiteY80" fmla="*/ 2214880 h 2214880"/>
                <a:gd name="connsiteX81" fmla="*/ 2959947 w 3474720"/>
                <a:gd name="connsiteY81" fmla="*/ 2042160 h 2214880"/>
                <a:gd name="connsiteX82" fmla="*/ 2939627 w 3474720"/>
                <a:gd name="connsiteY82" fmla="*/ 1893147 h 2214880"/>
                <a:gd name="connsiteX83" fmla="*/ 2841414 w 3474720"/>
                <a:gd name="connsiteY83" fmla="*/ 1673014 h 2214880"/>
                <a:gd name="connsiteX84" fmla="*/ 2831254 w 3474720"/>
                <a:gd name="connsiteY84" fmla="*/ 1493520 h 2214880"/>
                <a:gd name="connsiteX85" fmla="*/ 2689014 w 3474720"/>
                <a:gd name="connsiteY85" fmla="*/ 1446107 h 2214880"/>
                <a:gd name="connsiteX86" fmla="*/ 2495974 w 3474720"/>
                <a:gd name="connsiteY86" fmla="*/ 1290320 h 2214880"/>
                <a:gd name="connsiteX87" fmla="*/ 2451947 w 3474720"/>
                <a:gd name="connsiteY87" fmla="*/ 1104054 h 2214880"/>
                <a:gd name="connsiteX88" fmla="*/ 2343574 w 3474720"/>
                <a:gd name="connsiteY88" fmla="*/ 1002454 h 2214880"/>
                <a:gd name="connsiteX89" fmla="*/ 2194560 w 3474720"/>
                <a:gd name="connsiteY89" fmla="*/ 904240 h 2214880"/>
                <a:gd name="connsiteX90" fmla="*/ 1940560 w 3474720"/>
                <a:gd name="connsiteY90" fmla="*/ 745067 h 2214880"/>
                <a:gd name="connsiteX91" fmla="*/ 1869440 w 3474720"/>
                <a:gd name="connsiteY91" fmla="*/ 711200 h 2214880"/>
                <a:gd name="connsiteX92" fmla="*/ 1723814 w 3474720"/>
                <a:gd name="connsiteY92" fmla="*/ 762000 h 2214880"/>
                <a:gd name="connsiteX93" fmla="*/ 1598507 w 3474720"/>
                <a:gd name="connsiteY93" fmla="*/ 826347 h 2214880"/>
                <a:gd name="connsiteX94" fmla="*/ 1486747 w 3474720"/>
                <a:gd name="connsiteY94" fmla="*/ 853440 h 2214880"/>
                <a:gd name="connsiteX95" fmla="*/ 1273387 w 3474720"/>
                <a:gd name="connsiteY95" fmla="*/ 880534 h 2214880"/>
                <a:gd name="connsiteX96" fmla="*/ 1053254 w 3474720"/>
                <a:gd name="connsiteY96" fmla="*/ 927947 h 2214880"/>
                <a:gd name="connsiteX97" fmla="*/ 958427 w 3474720"/>
                <a:gd name="connsiteY97" fmla="*/ 1060027 h 2214880"/>
                <a:gd name="connsiteX98" fmla="*/ 890694 w 3474720"/>
                <a:gd name="connsiteY98" fmla="*/ 1114214 h 2214880"/>
                <a:gd name="connsiteX99" fmla="*/ 762000 w 3474720"/>
                <a:gd name="connsiteY99" fmla="*/ 1154854 h 2214880"/>
                <a:gd name="connsiteX100" fmla="*/ 660400 w 3474720"/>
                <a:gd name="connsiteY100" fmla="*/ 1168400 h 2214880"/>
                <a:gd name="connsiteX101" fmla="*/ 643467 w 3474720"/>
                <a:gd name="connsiteY101" fmla="*/ 1090507 h 2214880"/>
                <a:gd name="connsiteX102" fmla="*/ 497840 w 3474720"/>
                <a:gd name="connsiteY102" fmla="*/ 1053254 h 2214880"/>
                <a:gd name="connsiteX103" fmla="*/ 440267 w 3474720"/>
                <a:gd name="connsiteY103" fmla="*/ 1049867 h 2214880"/>
                <a:gd name="connsiteX104" fmla="*/ 386080 w 3474720"/>
                <a:gd name="connsiteY104" fmla="*/ 1002454 h 2214880"/>
                <a:gd name="connsiteX105" fmla="*/ 264160 w 3474720"/>
                <a:gd name="connsiteY105" fmla="*/ 982134 h 2214880"/>
                <a:gd name="connsiteX106" fmla="*/ 169334 w 3474720"/>
                <a:gd name="connsiteY106" fmla="*/ 982134 h 2214880"/>
                <a:gd name="connsiteX107" fmla="*/ 189654 w 3474720"/>
                <a:gd name="connsiteY107" fmla="*/ 917787 h 2214880"/>
                <a:gd name="connsiteX108" fmla="*/ 115147 w 3474720"/>
                <a:gd name="connsiteY108" fmla="*/ 917787 h 2214880"/>
                <a:gd name="connsiteX109" fmla="*/ 88054 w 3474720"/>
                <a:gd name="connsiteY109" fmla="*/ 873760 h 2214880"/>
                <a:gd name="connsiteX110" fmla="*/ 88054 w 3474720"/>
                <a:gd name="connsiteY110" fmla="*/ 870374 h 2214880"/>
                <a:gd name="connsiteX111" fmla="*/ 0 w 3474720"/>
                <a:gd name="connsiteY111" fmla="*/ 887307 h 2214880"/>
                <a:gd name="connsiteX0" fmla="*/ 0 w 3474720"/>
                <a:gd name="connsiteY0" fmla="*/ 887307 h 2214880"/>
                <a:gd name="connsiteX1" fmla="*/ 50800 w 3474720"/>
                <a:gd name="connsiteY1" fmla="*/ 785707 h 2214880"/>
                <a:gd name="connsiteX2" fmla="*/ 142240 w 3474720"/>
                <a:gd name="connsiteY2" fmla="*/ 724747 h 2214880"/>
                <a:gd name="connsiteX3" fmla="*/ 260774 w 3474720"/>
                <a:gd name="connsiteY3" fmla="*/ 629920 h 2214880"/>
                <a:gd name="connsiteX4" fmla="*/ 345440 w 3474720"/>
                <a:gd name="connsiteY4" fmla="*/ 538480 h 2214880"/>
                <a:gd name="connsiteX5" fmla="*/ 375920 w 3474720"/>
                <a:gd name="connsiteY5" fmla="*/ 619760 h 2214880"/>
                <a:gd name="connsiteX6" fmla="*/ 491067 w 3474720"/>
                <a:gd name="connsiteY6" fmla="*/ 650240 h 2214880"/>
                <a:gd name="connsiteX7" fmla="*/ 555414 w 3474720"/>
                <a:gd name="connsiteY7" fmla="*/ 667174 h 2214880"/>
                <a:gd name="connsiteX8" fmla="*/ 589280 w 3474720"/>
                <a:gd name="connsiteY8" fmla="*/ 778934 h 2214880"/>
                <a:gd name="connsiteX9" fmla="*/ 714587 w 3474720"/>
                <a:gd name="connsiteY9" fmla="*/ 789094 h 2214880"/>
                <a:gd name="connsiteX10" fmla="*/ 657014 w 3474720"/>
                <a:gd name="connsiteY10" fmla="*/ 860214 h 2214880"/>
                <a:gd name="connsiteX11" fmla="*/ 616374 w 3474720"/>
                <a:gd name="connsiteY11" fmla="*/ 941494 h 2214880"/>
                <a:gd name="connsiteX12" fmla="*/ 680720 w 3474720"/>
                <a:gd name="connsiteY12" fmla="*/ 982134 h 2214880"/>
                <a:gd name="connsiteX13" fmla="*/ 707814 w 3474720"/>
                <a:gd name="connsiteY13" fmla="*/ 985520 h 2214880"/>
                <a:gd name="connsiteX14" fmla="*/ 789094 w 3474720"/>
                <a:gd name="connsiteY14" fmla="*/ 999067 h 2214880"/>
                <a:gd name="connsiteX15" fmla="*/ 907627 w 3474720"/>
                <a:gd name="connsiteY15" fmla="*/ 1022774 h 2214880"/>
                <a:gd name="connsiteX16" fmla="*/ 1036320 w 3474720"/>
                <a:gd name="connsiteY16" fmla="*/ 941494 h 2214880"/>
                <a:gd name="connsiteX17" fmla="*/ 1154854 w 3474720"/>
                <a:gd name="connsiteY17" fmla="*/ 870374 h 2214880"/>
                <a:gd name="connsiteX18" fmla="*/ 1283547 w 3474720"/>
                <a:gd name="connsiteY18" fmla="*/ 826347 h 2214880"/>
                <a:gd name="connsiteX19" fmla="*/ 1354667 w 3474720"/>
                <a:gd name="connsiteY19" fmla="*/ 833120 h 2214880"/>
                <a:gd name="connsiteX20" fmla="*/ 1391920 w 3474720"/>
                <a:gd name="connsiteY20" fmla="*/ 839894 h 2214880"/>
                <a:gd name="connsiteX21" fmla="*/ 1496907 w 3474720"/>
                <a:gd name="connsiteY21" fmla="*/ 792480 h 2214880"/>
                <a:gd name="connsiteX22" fmla="*/ 1625600 w 3474720"/>
                <a:gd name="connsiteY22" fmla="*/ 768774 h 2214880"/>
                <a:gd name="connsiteX23" fmla="*/ 1747520 w 3474720"/>
                <a:gd name="connsiteY23" fmla="*/ 694267 h 2214880"/>
                <a:gd name="connsiteX24" fmla="*/ 1811867 w 3474720"/>
                <a:gd name="connsiteY24" fmla="*/ 585894 h 2214880"/>
                <a:gd name="connsiteX25" fmla="*/ 1852507 w 3474720"/>
                <a:gd name="connsiteY25" fmla="*/ 460587 h 2214880"/>
                <a:gd name="connsiteX26" fmla="*/ 1916854 w 3474720"/>
                <a:gd name="connsiteY26" fmla="*/ 277707 h 2214880"/>
                <a:gd name="connsiteX27" fmla="*/ 1913467 w 3474720"/>
                <a:gd name="connsiteY27" fmla="*/ 88054 h 2214880"/>
                <a:gd name="connsiteX28" fmla="*/ 1930400 w 3474720"/>
                <a:gd name="connsiteY28" fmla="*/ 0 h 2214880"/>
                <a:gd name="connsiteX29" fmla="*/ 1967654 w 3474720"/>
                <a:gd name="connsiteY29" fmla="*/ 47414 h 2214880"/>
                <a:gd name="connsiteX30" fmla="*/ 1964267 w 3474720"/>
                <a:gd name="connsiteY30" fmla="*/ 152400 h 2214880"/>
                <a:gd name="connsiteX31" fmla="*/ 1974427 w 3474720"/>
                <a:gd name="connsiteY31" fmla="*/ 281094 h 2214880"/>
                <a:gd name="connsiteX32" fmla="*/ 1943947 w 3474720"/>
                <a:gd name="connsiteY32" fmla="*/ 369147 h 2214880"/>
                <a:gd name="connsiteX33" fmla="*/ 1916854 w 3474720"/>
                <a:gd name="connsiteY33" fmla="*/ 426720 h 2214880"/>
                <a:gd name="connsiteX34" fmla="*/ 1876214 w 3474720"/>
                <a:gd name="connsiteY34" fmla="*/ 457200 h 2214880"/>
                <a:gd name="connsiteX35" fmla="*/ 1849120 w 3474720"/>
                <a:gd name="connsiteY35" fmla="*/ 545254 h 2214880"/>
                <a:gd name="connsiteX36" fmla="*/ 1838960 w 3474720"/>
                <a:gd name="connsiteY36" fmla="*/ 619760 h 2214880"/>
                <a:gd name="connsiteX37" fmla="*/ 1947334 w 3474720"/>
                <a:gd name="connsiteY37" fmla="*/ 650240 h 2214880"/>
                <a:gd name="connsiteX38" fmla="*/ 2106507 w 3474720"/>
                <a:gd name="connsiteY38" fmla="*/ 711200 h 2214880"/>
                <a:gd name="connsiteX39" fmla="*/ 2306320 w 3474720"/>
                <a:gd name="connsiteY39" fmla="*/ 738294 h 2214880"/>
                <a:gd name="connsiteX40" fmla="*/ 2435014 w 3474720"/>
                <a:gd name="connsiteY40" fmla="*/ 707814 h 2214880"/>
                <a:gd name="connsiteX41" fmla="*/ 2543387 w 3474720"/>
                <a:gd name="connsiteY41" fmla="*/ 623147 h 2214880"/>
                <a:gd name="connsiteX42" fmla="*/ 2634827 w 3474720"/>
                <a:gd name="connsiteY42" fmla="*/ 677334 h 2214880"/>
                <a:gd name="connsiteX43" fmla="*/ 2976880 w 3474720"/>
                <a:gd name="connsiteY43" fmla="*/ 690880 h 2214880"/>
                <a:gd name="connsiteX44" fmla="*/ 3203787 w 3474720"/>
                <a:gd name="connsiteY44" fmla="*/ 663787 h 2214880"/>
                <a:gd name="connsiteX45" fmla="*/ 3227494 w 3474720"/>
                <a:gd name="connsiteY45" fmla="*/ 694267 h 2214880"/>
                <a:gd name="connsiteX46" fmla="*/ 3088640 w 3474720"/>
                <a:gd name="connsiteY46" fmla="*/ 724747 h 2214880"/>
                <a:gd name="connsiteX47" fmla="*/ 2966720 w 3474720"/>
                <a:gd name="connsiteY47" fmla="*/ 721360 h 2214880"/>
                <a:gd name="connsiteX48" fmla="*/ 2770294 w 3474720"/>
                <a:gd name="connsiteY48" fmla="*/ 724747 h 2214880"/>
                <a:gd name="connsiteX49" fmla="*/ 2587414 w 3474720"/>
                <a:gd name="connsiteY49" fmla="*/ 762000 h 2214880"/>
                <a:gd name="connsiteX50" fmla="*/ 2441787 w 3474720"/>
                <a:gd name="connsiteY50" fmla="*/ 775547 h 2214880"/>
                <a:gd name="connsiteX51" fmla="*/ 2252134 w 3474720"/>
                <a:gd name="connsiteY51" fmla="*/ 782320 h 2214880"/>
                <a:gd name="connsiteX52" fmla="*/ 2136987 w 3474720"/>
                <a:gd name="connsiteY52" fmla="*/ 765387 h 2214880"/>
                <a:gd name="connsiteX53" fmla="*/ 2197947 w 3474720"/>
                <a:gd name="connsiteY53" fmla="*/ 816187 h 2214880"/>
                <a:gd name="connsiteX54" fmla="*/ 2360507 w 3474720"/>
                <a:gd name="connsiteY54" fmla="*/ 890694 h 2214880"/>
                <a:gd name="connsiteX55" fmla="*/ 2516294 w 3474720"/>
                <a:gd name="connsiteY55" fmla="*/ 988907 h 2214880"/>
                <a:gd name="connsiteX56" fmla="*/ 2621280 w 3474720"/>
                <a:gd name="connsiteY56" fmla="*/ 999067 h 2214880"/>
                <a:gd name="connsiteX57" fmla="*/ 2726267 w 3474720"/>
                <a:gd name="connsiteY57" fmla="*/ 958427 h 2214880"/>
                <a:gd name="connsiteX58" fmla="*/ 2733040 w 3474720"/>
                <a:gd name="connsiteY58" fmla="*/ 1022774 h 2214880"/>
                <a:gd name="connsiteX59" fmla="*/ 2733040 w 3474720"/>
                <a:gd name="connsiteY59" fmla="*/ 1198880 h 2214880"/>
                <a:gd name="connsiteX60" fmla="*/ 2987040 w 3474720"/>
                <a:gd name="connsiteY60" fmla="*/ 1209040 h 2214880"/>
                <a:gd name="connsiteX61" fmla="*/ 3031067 w 3474720"/>
                <a:gd name="connsiteY61" fmla="*/ 1280160 h 2214880"/>
                <a:gd name="connsiteX62" fmla="*/ 3081867 w 3474720"/>
                <a:gd name="connsiteY62" fmla="*/ 1358054 h 2214880"/>
                <a:gd name="connsiteX63" fmla="*/ 3230880 w 3474720"/>
                <a:gd name="connsiteY63" fmla="*/ 1429174 h 2214880"/>
                <a:gd name="connsiteX64" fmla="*/ 3454400 w 3474720"/>
                <a:gd name="connsiteY64" fmla="*/ 1561254 h 2214880"/>
                <a:gd name="connsiteX65" fmla="*/ 3474720 w 3474720"/>
                <a:gd name="connsiteY65" fmla="*/ 1612054 h 2214880"/>
                <a:gd name="connsiteX66" fmla="*/ 3451014 w 3474720"/>
                <a:gd name="connsiteY66" fmla="*/ 1635760 h 2214880"/>
                <a:gd name="connsiteX67" fmla="*/ 3329094 w 3474720"/>
                <a:gd name="connsiteY67" fmla="*/ 1605280 h 2214880"/>
                <a:gd name="connsiteX68" fmla="*/ 3264747 w 3474720"/>
                <a:gd name="connsiteY68" fmla="*/ 1507067 h 2214880"/>
                <a:gd name="connsiteX69" fmla="*/ 3156374 w 3474720"/>
                <a:gd name="connsiteY69" fmla="*/ 1473200 h 2214880"/>
                <a:gd name="connsiteX70" fmla="*/ 3173307 w 3474720"/>
                <a:gd name="connsiteY70" fmla="*/ 1578187 h 2214880"/>
                <a:gd name="connsiteX71" fmla="*/ 3163147 w 3474720"/>
                <a:gd name="connsiteY71" fmla="*/ 1622214 h 2214880"/>
                <a:gd name="connsiteX72" fmla="*/ 3061547 w 3474720"/>
                <a:gd name="connsiteY72" fmla="*/ 1689947 h 2214880"/>
                <a:gd name="connsiteX73" fmla="*/ 2966720 w 3474720"/>
                <a:gd name="connsiteY73" fmla="*/ 1710267 h 2214880"/>
                <a:gd name="connsiteX74" fmla="*/ 2956560 w 3474720"/>
                <a:gd name="connsiteY74" fmla="*/ 1740747 h 2214880"/>
                <a:gd name="connsiteX75" fmla="*/ 2993814 w 3474720"/>
                <a:gd name="connsiteY75" fmla="*/ 1886374 h 2214880"/>
                <a:gd name="connsiteX76" fmla="*/ 2993814 w 3474720"/>
                <a:gd name="connsiteY76" fmla="*/ 1927014 h 2214880"/>
                <a:gd name="connsiteX77" fmla="*/ 3037840 w 3474720"/>
                <a:gd name="connsiteY77" fmla="*/ 2065867 h 2214880"/>
                <a:gd name="connsiteX78" fmla="*/ 3136054 w 3474720"/>
                <a:gd name="connsiteY78" fmla="*/ 2150534 h 2214880"/>
                <a:gd name="connsiteX79" fmla="*/ 3285067 w 3474720"/>
                <a:gd name="connsiteY79" fmla="*/ 2214880 h 2214880"/>
                <a:gd name="connsiteX80" fmla="*/ 3129280 w 3474720"/>
                <a:gd name="connsiteY80" fmla="*/ 2214880 h 2214880"/>
                <a:gd name="connsiteX81" fmla="*/ 2959947 w 3474720"/>
                <a:gd name="connsiteY81" fmla="*/ 2042160 h 2214880"/>
                <a:gd name="connsiteX82" fmla="*/ 2939627 w 3474720"/>
                <a:gd name="connsiteY82" fmla="*/ 1893147 h 2214880"/>
                <a:gd name="connsiteX83" fmla="*/ 2841414 w 3474720"/>
                <a:gd name="connsiteY83" fmla="*/ 1673014 h 2214880"/>
                <a:gd name="connsiteX84" fmla="*/ 2831254 w 3474720"/>
                <a:gd name="connsiteY84" fmla="*/ 1493520 h 2214880"/>
                <a:gd name="connsiteX85" fmla="*/ 2689014 w 3474720"/>
                <a:gd name="connsiteY85" fmla="*/ 1446107 h 2214880"/>
                <a:gd name="connsiteX86" fmla="*/ 2495974 w 3474720"/>
                <a:gd name="connsiteY86" fmla="*/ 1290320 h 2214880"/>
                <a:gd name="connsiteX87" fmla="*/ 2451947 w 3474720"/>
                <a:gd name="connsiteY87" fmla="*/ 1104054 h 2214880"/>
                <a:gd name="connsiteX88" fmla="*/ 2343574 w 3474720"/>
                <a:gd name="connsiteY88" fmla="*/ 1002454 h 2214880"/>
                <a:gd name="connsiteX89" fmla="*/ 2194560 w 3474720"/>
                <a:gd name="connsiteY89" fmla="*/ 904240 h 2214880"/>
                <a:gd name="connsiteX90" fmla="*/ 1940560 w 3474720"/>
                <a:gd name="connsiteY90" fmla="*/ 745067 h 2214880"/>
                <a:gd name="connsiteX91" fmla="*/ 1869440 w 3474720"/>
                <a:gd name="connsiteY91" fmla="*/ 711200 h 2214880"/>
                <a:gd name="connsiteX92" fmla="*/ 1723814 w 3474720"/>
                <a:gd name="connsiteY92" fmla="*/ 762000 h 2214880"/>
                <a:gd name="connsiteX93" fmla="*/ 1598507 w 3474720"/>
                <a:gd name="connsiteY93" fmla="*/ 826347 h 2214880"/>
                <a:gd name="connsiteX94" fmla="*/ 1486747 w 3474720"/>
                <a:gd name="connsiteY94" fmla="*/ 853440 h 2214880"/>
                <a:gd name="connsiteX95" fmla="*/ 1273387 w 3474720"/>
                <a:gd name="connsiteY95" fmla="*/ 880534 h 2214880"/>
                <a:gd name="connsiteX96" fmla="*/ 1053254 w 3474720"/>
                <a:gd name="connsiteY96" fmla="*/ 927947 h 2214880"/>
                <a:gd name="connsiteX97" fmla="*/ 958427 w 3474720"/>
                <a:gd name="connsiteY97" fmla="*/ 1060027 h 2214880"/>
                <a:gd name="connsiteX98" fmla="*/ 890694 w 3474720"/>
                <a:gd name="connsiteY98" fmla="*/ 1114214 h 2214880"/>
                <a:gd name="connsiteX99" fmla="*/ 762000 w 3474720"/>
                <a:gd name="connsiteY99" fmla="*/ 1154854 h 2214880"/>
                <a:gd name="connsiteX100" fmla="*/ 660400 w 3474720"/>
                <a:gd name="connsiteY100" fmla="*/ 1168400 h 2214880"/>
                <a:gd name="connsiteX101" fmla="*/ 643467 w 3474720"/>
                <a:gd name="connsiteY101" fmla="*/ 1090507 h 2214880"/>
                <a:gd name="connsiteX102" fmla="*/ 497840 w 3474720"/>
                <a:gd name="connsiteY102" fmla="*/ 1053254 h 2214880"/>
                <a:gd name="connsiteX103" fmla="*/ 440267 w 3474720"/>
                <a:gd name="connsiteY103" fmla="*/ 1049867 h 2214880"/>
                <a:gd name="connsiteX104" fmla="*/ 386080 w 3474720"/>
                <a:gd name="connsiteY104" fmla="*/ 1002454 h 2214880"/>
                <a:gd name="connsiteX105" fmla="*/ 264160 w 3474720"/>
                <a:gd name="connsiteY105" fmla="*/ 982134 h 2214880"/>
                <a:gd name="connsiteX106" fmla="*/ 169334 w 3474720"/>
                <a:gd name="connsiteY106" fmla="*/ 982134 h 2214880"/>
                <a:gd name="connsiteX107" fmla="*/ 189654 w 3474720"/>
                <a:gd name="connsiteY107" fmla="*/ 917787 h 2214880"/>
                <a:gd name="connsiteX108" fmla="*/ 115147 w 3474720"/>
                <a:gd name="connsiteY108" fmla="*/ 917787 h 2214880"/>
                <a:gd name="connsiteX109" fmla="*/ 88054 w 3474720"/>
                <a:gd name="connsiteY109" fmla="*/ 873760 h 2214880"/>
                <a:gd name="connsiteX110" fmla="*/ 88054 w 3474720"/>
                <a:gd name="connsiteY110" fmla="*/ 870374 h 2214880"/>
                <a:gd name="connsiteX111" fmla="*/ 0 w 3474720"/>
                <a:gd name="connsiteY111" fmla="*/ 887307 h 2214880"/>
                <a:gd name="connsiteX0" fmla="*/ 0 w 3474720"/>
                <a:gd name="connsiteY0" fmla="*/ 887307 h 2214880"/>
                <a:gd name="connsiteX1" fmla="*/ 50800 w 3474720"/>
                <a:gd name="connsiteY1" fmla="*/ 785707 h 2214880"/>
                <a:gd name="connsiteX2" fmla="*/ 142240 w 3474720"/>
                <a:gd name="connsiteY2" fmla="*/ 724747 h 2214880"/>
                <a:gd name="connsiteX3" fmla="*/ 260774 w 3474720"/>
                <a:gd name="connsiteY3" fmla="*/ 629920 h 2214880"/>
                <a:gd name="connsiteX4" fmla="*/ 345440 w 3474720"/>
                <a:gd name="connsiteY4" fmla="*/ 538480 h 2214880"/>
                <a:gd name="connsiteX5" fmla="*/ 375920 w 3474720"/>
                <a:gd name="connsiteY5" fmla="*/ 619760 h 2214880"/>
                <a:gd name="connsiteX6" fmla="*/ 491067 w 3474720"/>
                <a:gd name="connsiteY6" fmla="*/ 650240 h 2214880"/>
                <a:gd name="connsiteX7" fmla="*/ 555414 w 3474720"/>
                <a:gd name="connsiteY7" fmla="*/ 667174 h 2214880"/>
                <a:gd name="connsiteX8" fmla="*/ 589280 w 3474720"/>
                <a:gd name="connsiteY8" fmla="*/ 778934 h 2214880"/>
                <a:gd name="connsiteX9" fmla="*/ 714587 w 3474720"/>
                <a:gd name="connsiteY9" fmla="*/ 789094 h 2214880"/>
                <a:gd name="connsiteX10" fmla="*/ 657014 w 3474720"/>
                <a:gd name="connsiteY10" fmla="*/ 860214 h 2214880"/>
                <a:gd name="connsiteX11" fmla="*/ 616374 w 3474720"/>
                <a:gd name="connsiteY11" fmla="*/ 941494 h 2214880"/>
                <a:gd name="connsiteX12" fmla="*/ 680720 w 3474720"/>
                <a:gd name="connsiteY12" fmla="*/ 982134 h 2214880"/>
                <a:gd name="connsiteX13" fmla="*/ 707814 w 3474720"/>
                <a:gd name="connsiteY13" fmla="*/ 985520 h 2214880"/>
                <a:gd name="connsiteX14" fmla="*/ 789094 w 3474720"/>
                <a:gd name="connsiteY14" fmla="*/ 999067 h 2214880"/>
                <a:gd name="connsiteX15" fmla="*/ 907627 w 3474720"/>
                <a:gd name="connsiteY15" fmla="*/ 1022774 h 2214880"/>
                <a:gd name="connsiteX16" fmla="*/ 1036320 w 3474720"/>
                <a:gd name="connsiteY16" fmla="*/ 941494 h 2214880"/>
                <a:gd name="connsiteX17" fmla="*/ 1154854 w 3474720"/>
                <a:gd name="connsiteY17" fmla="*/ 870374 h 2214880"/>
                <a:gd name="connsiteX18" fmla="*/ 1283547 w 3474720"/>
                <a:gd name="connsiteY18" fmla="*/ 826347 h 2214880"/>
                <a:gd name="connsiteX19" fmla="*/ 1354667 w 3474720"/>
                <a:gd name="connsiteY19" fmla="*/ 833120 h 2214880"/>
                <a:gd name="connsiteX20" fmla="*/ 1391920 w 3474720"/>
                <a:gd name="connsiteY20" fmla="*/ 839894 h 2214880"/>
                <a:gd name="connsiteX21" fmla="*/ 1496907 w 3474720"/>
                <a:gd name="connsiteY21" fmla="*/ 792480 h 2214880"/>
                <a:gd name="connsiteX22" fmla="*/ 1625600 w 3474720"/>
                <a:gd name="connsiteY22" fmla="*/ 768774 h 2214880"/>
                <a:gd name="connsiteX23" fmla="*/ 1747520 w 3474720"/>
                <a:gd name="connsiteY23" fmla="*/ 694267 h 2214880"/>
                <a:gd name="connsiteX24" fmla="*/ 1811867 w 3474720"/>
                <a:gd name="connsiteY24" fmla="*/ 585894 h 2214880"/>
                <a:gd name="connsiteX25" fmla="*/ 1852507 w 3474720"/>
                <a:gd name="connsiteY25" fmla="*/ 460587 h 2214880"/>
                <a:gd name="connsiteX26" fmla="*/ 1916854 w 3474720"/>
                <a:gd name="connsiteY26" fmla="*/ 277707 h 2214880"/>
                <a:gd name="connsiteX27" fmla="*/ 1913467 w 3474720"/>
                <a:gd name="connsiteY27" fmla="*/ 88054 h 2214880"/>
                <a:gd name="connsiteX28" fmla="*/ 1930400 w 3474720"/>
                <a:gd name="connsiteY28" fmla="*/ 0 h 2214880"/>
                <a:gd name="connsiteX29" fmla="*/ 1967654 w 3474720"/>
                <a:gd name="connsiteY29" fmla="*/ 47414 h 2214880"/>
                <a:gd name="connsiteX30" fmla="*/ 1964267 w 3474720"/>
                <a:gd name="connsiteY30" fmla="*/ 152400 h 2214880"/>
                <a:gd name="connsiteX31" fmla="*/ 1974427 w 3474720"/>
                <a:gd name="connsiteY31" fmla="*/ 281094 h 2214880"/>
                <a:gd name="connsiteX32" fmla="*/ 1943947 w 3474720"/>
                <a:gd name="connsiteY32" fmla="*/ 369147 h 2214880"/>
                <a:gd name="connsiteX33" fmla="*/ 1916854 w 3474720"/>
                <a:gd name="connsiteY33" fmla="*/ 426720 h 2214880"/>
                <a:gd name="connsiteX34" fmla="*/ 1876214 w 3474720"/>
                <a:gd name="connsiteY34" fmla="*/ 457200 h 2214880"/>
                <a:gd name="connsiteX35" fmla="*/ 1849120 w 3474720"/>
                <a:gd name="connsiteY35" fmla="*/ 545254 h 2214880"/>
                <a:gd name="connsiteX36" fmla="*/ 1838960 w 3474720"/>
                <a:gd name="connsiteY36" fmla="*/ 619760 h 2214880"/>
                <a:gd name="connsiteX37" fmla="*/ 1947334 w 3474720"/>
                <a:gd name="connsiteY37" fmla="*/ 650240 h 2214880"/>
                <a:gd name="connsiteX38" fmla="*/ 2106507 w 3474720"/>
                <a:gd name="connsiteY38" fmla="*/ 711200 h 2214880"/>
                <a:gd name="connsiteX39" fmla="*/ 2306320 w 3474720"/>
                <a:gd name="connsiteY39" fmla="*/ 738294 h 2214880"/>
                <a:gd name="connsiteX40" fmla="*/ 2435014 w 3474720"/>
                <a:gd name="connsiteY40" fmla="*/ 707814 h 2214880"/>
                <a:gd name="connsiteX41" fmla="*/ 2543387 w 3474720"/>
                <a:gd name="connsiteY41" fmla="*/ 623147 h 2214880"/>
                <a:gd name="connsiteX42" fmla="*/ 2634827 w 3474720"/>
                <a:gd name="connsiteY42" fmla="*/ 677334 h 2214880"/>
                <a:gd name="connsiteX43" fmla="*/ 2976880 w 3474720"/>
                <a:gd name="connsiteY43" fmla="*/ 690880 h 2214880"/>
                <a:gd name="connsiteX44" fmla="*/ 3203787 w 3474720"/>
                <a:gd name="connsiteY44" fmla="*/ 663787 h 2214880"/>
                <a:gd name="connsiteX45" fmla="*/ 3227494 w 3474720"/>
                <a:gd name="connsiteY45" fmla="*/ 694267 h 2214880"/>
                <a:gd name="connsiteX46" fmla="*/ 3088640 w 3474720"/>
                <a:gd name="connsiteY46" fmla="*/ 724747 h 2214880"/>
                <a:gd name="connsiteX47" fmla="*/ 2966720 w 3474720"/>
                <a:gd name="connsiteY47" fmla="*/ 721360 h 2214880"/>
                <a:gd name="connsiteX48" fmla="*/ 2770294 w 3474720"/>
                <a:gd name="connsiteY48" fmla="*/ 724747 h 2214880"/>
                <a:gd name="connsiteX49" fmla="*/ 2587414 w 3474720"/>
                <a:gd name="connsiteY49" fmla="*/ 762000 h 2214880"/>
                <a:gd name="connsiteX50" fmla="*/ 2441787 w 3474720"/>
                <a:gd name="connsiteY50" fmla="*/ 775547 h 2214880"/>
                <a:gd name="connsiteX51" fmla="*/ 2252134 w 3474720"/>
                <a:gd name="connsiteY51" fmla="*/ 782320 h 2214880"/>
                <a:gd name="connsiteX52" fmla="*/ 2136987 w 3474720"/>
                <a:gd name="connsiteY52" fmla="*/ 765387 h 2214880"/>
                <a:gd name="connsiteX53" fmla="*/ 2197947 w 3474720"/>
                <a:gd name="connsiteY53" fmla="*/ 816187 h 2214880"/>
                <a:gd name="connsiteX54" fmla="*/ 2360507 w 3474720"/>
                <a:gd name="connsiteY54" fmla="*/ 890694 h 2214880"/>
                <a:gd name="connsiteX55" fmla="*/ 2516294 w 3474720"/>
                <a:gd name="connsiteY55" fmla="*/ 988907 h 2214880"/>
                <a:gd name="connsiteX56" fmla="*/ 2621280 w 3474720"/>
                <a:gd name="connsiteY56" fmla="*/ 999067 h 2214880"/>
                <a:gd name="connsiteX57" fmla="*/ 2726267 w 3474720"/>
                <a:gd name="connsiteY57" fmla="*/ 958427 h 2214880"/>
                <a:gd name="connsiteX58" fmla="*/ 2733040 w 3474720"/>
                <a:gd name="connsiteY58" fmla="*/ 1022774 h 2214880"/>
                <a:gd name="connsiteX59" fmla="*/ 2733040 w 3474720"/>
                <a:gd name="connsiteY59" fmla="*/ 1198880 h 2214880"/>
                <a:gd name="connsiteX60" fmla="*/ 2987040 w 3474720"/>
                <a:gd name="connsiteY60" fmla="*/ 1209040 h 2214880"/>
                <a:gd name="connsiteX61" fmla="*/ 3031067 w 3474720"/>
                <a:gd name="connsiteY61" fmla="*/ 1280160 h 2214880"/>
                <a:gd name="connsiteX62" fmla="*/ 3081867 w 3474720"/>
                <a:gd name="connsiteY62" fmla="*/ 1358054 h 2214880"/>
                <a:gd name="connsiteX63" fmla="*/ 3230880 w 3474720"/>
                <a:gd name="connsiteY63" fmla="*/ 1429174 h 2214880"/>
                <a:gd name="connsiteX64" fmla="*/ 3454400 w 3474720"/>
                <a:gd name="connsiteY64" fmla="*/ 1561254 h 2214880"/>
                <a:gd name="connsiteX65" fmla="*/ 3474720 w 3474720"/>
                <a:gd name="connsiteY65" fmla="*/ 1612054 h 2214880"/>
                <a:gd name="connsiteX66" fmla="*/ 3451014 w 3474720"/>
                <a:gd name="connsiteY66" fmla="*/ 1635760 h 2214880"/>
                <a:gd name="connsiteX67" fmla="*/ 3329094 w 3474720"/>
                <a:gd name="connsiteY67" fmla="*/ 1605280 h 2214880"/>
                <a:gd name="connsiteX68" fmla="*/ 3264747 w 3474720"/>
                <a:gd name="connsiteY68" fmla="*/ 1507067 h 2214880"/>
                <a:gd name="connsiteX69" fmla="*/ 3156374 w 3474720"/>
                <a:gd name="connsiteY69" fmla="*/ 1473200 h 2214880"/>
                <a:gd name="connsiteX70" fmla="*/ 3173307 w 3474720"/>
                <a:gd name="connsiteY70" fmla="*/ 1578187 h 2214880"/>
                <a:gd name="connsiteX71" fmla="*/ 3163147 w 3474720"/>
                <a:gd name="connsiteY71" fmla="*/ 1622214 h 2214880"/>
                <a:gd name="connsiteX72" fmla="*/ 3061547 w 3474720"/>
                <a:gd name="connsiteY72" fmla="*/ 1689947 h 2214880"/>
                <a:gd name="connsiteX73" fmla="*/ 2966720 w 3474720"/>
                <a:gd name="connsiteY73" fmla="*/ 1710267 h 2214880"/>
                <a:gd name="connsiteX74" fmla="*/ 2956560 w 3474720"/>
                <a:gd name="connsiteY74" fmla="*/ 1740747 h 2214880"/>
                <a:gd name="connsiteX75" fmla="*/ 2993814 w 3474720"/>
                <a:gd name="connsiteY75" fmla="*/ 1886374 h 2214880"/>
                <a:gd name="connsiteX76" fmla="*/ 2993814 w 3474720"/>
                <a:gd name="connsiteY76" fmla="*/ 1927014 h 2214880"/>
                <a:gd name="connsiteX77" fmla="*/ 3037840 w 3474720"/>
                <a:gd name="connsiteY77" fmla="*/ 2065867 h 2214880"/>
                <a:gd name="connsiteX78" fmla="*/ 3136054 w 3474720"/>
                <a:gd name="connsiteY78" fmla="*/ 2150534 h 2214880"/>
                <a:gd name="connsiteX79" fmla="*/ 3285067 w 3474720"/>
                <a:gd name="connsiteY79" fmla="*/ 2214880 h 2214880"/>
                <a:gd name="connsiteX80" fmla="*/ 3129280 w 3474720"/>
                <a:gd name="connsiteY80" fmla="*/ 2214880 h 2214880"/>
                <a:gd name="connsiteX81" fmla="*/ 2959947 w 3474720"/>
                <a:gd name="connsiteY81" fmla="*/ 2042160 h 2214880"/>
                <a:gd name="connsiteX82" fmla="*/ 2939627 w 3474720"/>
                <a:gd name="connsiteY82" fmla="*/ 1893147 h 2214880"/>
                <a:gd name="connsiteX83" fmla="*/ 2841414 w 3474720"/>
                <a:gd name="connsiteY83" fmla="*/ 1673014 h 2214880"/>
                <a:gd name="connsiteX84" fmla="*/ 2831254 w 3474720"/>
                <a:gd name="connsiteY84" fmla="*/ 1493520 h 2214880"/>
                <a:gd name="connsiteX85" fmla="*/ 2689014 w 3474720"/>
                <a:gd name="connsiteY85" fmla="*/ 1446107 h 2214880"/>
                <a:gd name="connsiteX86" fmla="*/ 2495974 w 3474720"/>
                <a:gd name="connsiteY86" fmla="*/ 1290320 h 2214880"/>
                <a:gd name="connsiteX87" fmla="*/ 2451947 w 3474720"/>
                <a:gd name="connsiteY87" fmla="*/ 1104054 h 2214880"/>
                <a:gd name="connsiteX88" fmla="*/ 2343574 w 3474720"/>
                <a:gd name="connsiteY88" fmla="*/ 1002454 h 2214880"/>
                <a:gd name="connsiteX89" fmla="*/ 2194560 w 3474720"/>
                <a:gd name="connsiteY89" fmla="*/ 904240 h 2214880"/>
                <a:gd name="connsiteX90" fmla="*/ 1940560 w 3474720"/>
                <a:gd name="connsiteY90" fmla="*/ 745067 h 2214880"/>
                <a:gd name="connsiteX91" fmla="*/ 1869440 w 3474720"/>
                <a:gd name="connsiteY91" fmla="*/ 711200 h 2214880"/>
                <a:gd name="connsiteX92" fmla="*/ 1723814 w 3474720"/>
                <a:gd name="connsiteY92" fmla="*/ 762000 h 2214880"/>
                <a:gd name="connsiteX93" fmla="*/ 1598507 w 3474720"/>
                <a:gd name="connsiteY93" fmla="*/ 826347 h 2214880"/>
                <a:gd name="connsiteX94" fmla="*/ 1486747 w 3474720"/>
                <a:gd name="connsiteY94" fmla="*/ 853440 h 2214880"/>
                <a:gd name="connsiteX95" fmla="*/ 1273387 w 3474720"/>
                <a:gd name="connsiteY95" fmla="*/ 880534 h 2214880"/>
                <a:gd name="connsiteX96" fmla="*/ 1053254 w 3474720"/>
                <a:gd name="connsiteY96" fmla="*/ 927947 h 2214880"/>
                <a:gd name="connsiteX97" fmla="*/ 958427 w 3474720"/>
                <a:gd name="connsiteY97" fmla="*/ 1060027 h 2214880"/>
                <a:gd name="connsiteX98" fmla="*/ 890694 w 3474720"/>
                <a:gd name="connsiteY98" fmla="*/ 1114214 h 2214880"/>
                <a:gd name="connsiteX99" fmla="*/ 762000 w 3474720"/>
                <a:gd name="connsiteY99" fmla="*/ 1154854 h 2214880"/>
                <a:gd name="connsiteX100" fmla="*/ 660400 w 3474720"/>
                <a:gd name="connsiteY100" fmla="*/ 1168400 h 2214880"/>
                <a:gd name="connsiteX101" fmla="*/ 643467 w 3474720"/>
                <a:gd name="connsiteY101" fmla="*/ 1090507 h 2214880"/>
                <a:gd name="connsiteX102" fmla="*/ 497840 w 3474720"/>
                <a:gd name="connsiteY102" fmla="*/ 1053254 h 2214880"/>
                <a:gd name="connsiteX103" fmla="*/ 440267 w 3474720"/>
                <a:gd name="connsiteY103" fmla="*/ 1049867 h 2214880"/>
                <a:gd name="connsiteX104" fmla="*/ 386080 w 3474720"/>
                <a:gd name="connsiteY104" fmla="*/ 1002454 h 2214880"/>
                <a:gd name="connsiteX105" fmla="*/ 264160 w 3474720"/>
                <a:gd name="connsiteY105" fmla="*/ 982134 h 2214880"/>
                <a:gd name="connsiteX106" fmla="*/ 169334 w 3474720"/>
                <a:gd name="connsiteY106" fmla="*/ 982134 h 2214880"/>
                <a:gd name="connsiteX107" fmla="*/ 189654 w 3474720"/>
                <a:gd name="connsiteY107" fmla="*/ 917787 h 2214880"/>
                <a:gd name="connsiteX108" fmla="*/ 115147 w 3474720"/>
                <a:gd name="connsiteY108" fmla="*/ 917787 h 2214880"/>
                <a:gd name="connsiteX109" fmla="*/ 88054 w 3474720"/>
                <a:gd name="connsiteY109" fmla="*/ 873760 h 2214880"/>
                <a:gd name="connsiteX110" fmla="*/ 88054 w 3474720"/>
                <a:gd name="connsiteY110" fmla="*/ 870374 h 2214880"/>
                <a:gd name="connsiteX111" fmla="*/ 0 w 3474720"/>
                <a:gd name="connsiteY111" fmla="*/ 887307 h 2214880"/>
                <a:gd name="connsiteX0" fmla="*/ 0 w 3474720"/>
                <a:gd name="connsiteY0" fmla="*/ 887307 h 2214880"/>
                <a:gd name="connsiteX1" fmla="*/ 50800 w 3474720"/>
                <a:gd name="connsiteY1" fmla="*/ 785707 h 2214880"/>
                <a:gd name="connsiteX2" fmla="*/ 142240 w 3474720"/>
                <a:gd name="connsiteY2" fmla="*/ 724747 h 2214880"/>
                <a:gd name="connsiteX3" fmla="*/ 260774 w 3474720"/>
                <a:gd name="connsiteY3" fmla="*/ 629920 h 2214880"/>
                <a:gd name="connsiteX4" fmla="*/ 345440 w 3474720"/>
                <a:gd name="connsiteY4" fmla="*/ 538480 h 2214880"/>
                <a:gd name="connsiteX5" fmla="*/ 375920 w 3474720"/>
                <a:gd name="connsiteY5" fmla="*/ 619760 h 2214880"/>
                <a:gd name="connsiteX6" fmla="*/ 491067 w 3474720"/>
                <a:gd name="connsiteY6" fmla="*/ 650240 h 2214880"/>
                <a:gd name="connsiteX7" fmla="*/ 555414 w 3474720"/>
                <a:gd name="connsiteY7" fmla="*/ 667174 h 2214880"/>
                <a:gd name="connsiteX8" fmla="*/ 589280 w 3474720"/>
                <a:gd name="connsiteY8" fmla="*/ 778934 h 2214880"/>
                <a:gd name="connsiteX9" fmla="*/ 714587 w 3474720"/>
                <a:gd name="connsiteY9" fmla="*/ 789094 h 2214880"/>
                <a:gd name="connsiteX10" fmla="*/ 657014 w 3474720"/>
                <a:gd name="connsiteY10" fmla="*/ 860214 h 2214880"/>
                <a:gd name="connsiteX11" fmla="*/ 616374 w 3474720"/>
                <a:gd name="connsiteY11" fmla="*/ 941494 h 2214880"/>
                <a:gd name="connsiteX12" fmla="*/ 680720 w 3474720"/>
                <a:gd name="connsiteY12" fmla="*/ 982134 h 2214880"/>
                <a:gd name="connsiteX13" fmla="*/ 707814 w 3474720"/>
                <a:gd name="connsiteY13" fmla="*/ 985520 h 2214880"/>
                <a:gd name="connsiteX14" fmla="*/ 789094 w 3474720"/>
                <a:gd name="connsiteY14" fmla="*/ 999067 h 2214880"/>
                <a:gd name="connsiteX15" fmla="*/ 907627 w 3474720"/>
                <a:gd name="connsiteY15" fmla="*/ 1022774 h 2214880"/>
                <a:gd name="connsiteX16" fmla="*/ 1036320 w 3474720"/>
                <a:gd name="connsiteY16" fmla="*/ 941494 h 2214880"/>
                <a:gd name="connsiteX17" fmla="*/ 1154854 w 3474720"/>
                <a:gd name="connsiteY17" fmla="*/ 870374 h 2214880"/>
                <a:gd name="connsiteX18" fmla="*/ 1283547 w 3474720"/>
                <a:gd name="connsiteY18" fmla="*/ 826347 h 2214880"/>
                <a:gd name="connsiteX19" fmla="*/ 1354667 w 3474720"/>
                <a:gd name="connsiteY19" fmla="*/ 833120 h 2214880"/>
                <a:gd name="connsiteX20" fmla="*/ 1391920 w 3474720"/>
                <a:gd name="connsiteY20" fmla="*/ 839894 h 2214880"/>
                <a:gd name="connsiteX21" fmla="*/ 1496907 w 3474720"/>
                <a:gd name="connsiteY21" fmla="*/ 792480 h 2214880"/>
                <a:gd name="connsiteX22" fmla="*/ 1625600 w 3474720"/>
                <a:gd name="connsiteY22" fmla="*/ 768774 h 2214880"/>
                <a:gd name="connsiteX23" fmla="*/ 1747520 w 3474720"/>
                <a:gd name="connsiteY23" fmla="*/ 694267 h 2214880"/>
                <a:gd name="connsiteX24" fmla="*/ 1811867 w 3474720"/>
                <a:gd name="connsiteY24" fmla="*/ 585894 h 2214880"/>
                <a:gd name="connsiteX25" fmla="*/ 1852507 w 3474720"/>
                <a:gd name="connsiteY25" fmla="*/ 460587 h 2214880"/>
                <a:gd name="connsiteX26" fmla="*/ 1916854 w 3474720"/>
                <a:gd name="connsiteY26" fmla="*/ 277707 h 2214880"/>
                <a:gd name="connsiteX27" fmla="*/ 1913467 w 3474720"/>
                <a:gd name="connsiteY27" fmla="*/ 88054 h 2214880"/>
                <a:gd name="connsiteX28" fmla="*/ 1930400 w 3474720"/>
                <a:gd name="connsiteY28" fmla="*/ 0 h 2214880"/>
                <a:gd name="connsiteX29" fmla="*/ 1967654 w 3474720"/>
                <a:gd name="connsiteY29" fmla="*/ 47414 h 2214880"/>
                <a:gd name="connsiteX30" fmla="*/ 1964267 w 3474720"/>
                <a:gd name="connsiteY30" fmla="*/ 152400 h 2214880"/>
                <a:gd name="connsiteX31" fmla="*/ 1974427 w 3474720"/>
                <a:gd name="connsiteY31" fmla="*/ 281094 h 2214880"/>
                <a:gd name="connsiteX32" fmla="*/ 1943947 w 3474720"/>
                <a:gd name="connsiteY32" fmla="*/ 369147 h 2214880"/>
                <a:gd name="connsiteX33" fmla="*/ 1916854 w 3474720"/>
                <a:gd name="connsiteY33" fmla="*/ 426720 h 2214880"/>
                <a:gd name="connsiteX34" fmla="*/ 1876214 w 3474720"/>
                <a:gd name="connsiteY34" fmla="*/ 457200 h 2214880"/>
                <a:gd name="connsiteX35" fmla="*/ 1849120 w 3474720"/>
                <a:gd name="connsiteY35" fmla="*/ 545254 h 2214880"/>
                <a:gd name="connsiteX36" fmla="*/ 1838960 w 3474720"/>
                <a:gd name="connsiteY36" fmla="*/ 619760 h 2214880"/>
                <a:gd name="connsiteX37" fmla="*/ 1947334 w 3474720"/>
                <a:gd name="connsiteY37" fmla="*/ 650240 h 2214880"/>
                <a:gd name="connsiteX38" fmla="*/ 2106507 w 3474720"/>
                <a:gd name="connsiteY38" fmla="*/ 711200 h 2214880"/>
                <a:gd name="connsiteX39" fmla="*/ 2306320 w 3474720"/>
                <a:gd name="connsiteY39" fmla="*/ 738294 h 2214880"/>
                <a:gd name="connsiteX40" fmla="*/ 2435014 w 3474720"/>
                <a:gd name="connsiteY40" fmla="*/ 707814 h 2214880"/>
                <a:gd name="connsiteX41" fmla="*/ 2543387 w 3474720"/>
                <a:gd name="connsiteY41" fmla="*/ 623147 h 2214880"/>
                <a:gd name="connsiteX42" fmla="*/ 2634827 w 3474720"/>
                <a:gd name="connsiteY42" fmla="*/ 677334 h 2214880"/>
                <a:gd name="connsiteX43" fmla="*/ 2976880 w 3474720"/>
                <a:gd name="connsiteY43" fmla="*/ 690880 h 2214880"/>
                <a:gd name="connsiteX44" fmla="*/ 3203787 w 3474720"/>
                <a:gd name="connsiteY44" fmla="*/ 663787 h 2214880"/>
                <a:gd name="connsiteX45" fmla="*/ 3227494 w 3474720"/>
                <a:gd name="connsiteY45" fmla="*/ 694267 h 2214880"/>
                <a:gd name="connsiteX46" fmla="*/ 3088640 w 3474720"/>
                <a:gd name="connsiteY46" fmla="*/ 724747 h 2214880"/>
                <a:gd name="connsiteX47" fmla="*/ 2966720 w 3474720"/>
                <a:gd name="connsiteY47" fmla="*/ 721360 h 2214880"/>
                <a:gd name="connsiteX48" fmla="*/ 2770294 w 3474720"/>
                <a:gd name="connsiteY48" fmla="*/ 724747 h 2214880"/>
                <a:gd name="connsiteX49" fmla="*/ 2587414 w 3474720"/>
                <a:gd name="connsiteY49" fmla="*/ 762000 h 2214880"/>
                <a:gd name="connsiteX50" fmla="*/ 2441787 w 3474720"/>
                <a:gd name="connsiteY50" fmla="*/ 775547 h 2214880"/>
                <a:gd name="connsiteX51" fmla="*/ 2252134 w 3474720"/>
                <a:gd name="connsiteY51" fmla="*/ 782320 h 2214880"/>
                <a:gd name="connsiteX52" fmla="*/ 2136987 w 3474720"/>
                <a:gd name="connsiteY52" fmla="*/ 765387 h 2214880"/>
                <a:gd name="connsiteX53" fmla="*/ 2197947 w 3474720"/>
                <a:gd name="connsiteY53" fmla="*/ 816187 h 2214880"/>
                <a:gd name="connsiteX54" fmla="*/ 2360507 w 3474720"/>
                <a:gd name="connsiteY54" fmla="*/ 890694 h 2214880"/>
                <a:gd name="connsiteX55" fmla="*/ 2516294 w 3474720"/>
                <a:gd name="connsiteY55" fmla="*/ 988907 h 2214880"/>
                <a:gd name="connsiteX56" fmla="*/ 2621280 w 3474720"/>
                <a:gd name="connsiteY56" fmla="*/ 999067 h 2214880"/>
                <a:gd name="connsiteX57" fmla="*/ 2726267 w 3474720"/>
                <a:gd name="connsiteY57" fmla="*/ 958427 h 2214880"/>
                <a:gd name="connsiteX58" fmla="*/ 2733040 w 3474720"/>
                <a:gd name="connsiteY58" fmla="*/ 1022774 h 2214880"/>
                <a:gd name="connsiteX59" fmla="*/ 2678853 w 3474720"/>
                <a:gd name="connsiteY59" fmla="*/ 1320800 h 2214880"/>
                <a:gd name="connsiteX60" fmla="*/ 2987040 w 3474720"/>
                <a:gd name="connsiteY60" fmla="*/ 1209040 h 2214880"/>
                <a:gd name="connsiteX61" fmla="*/ 3031067 w 3474720"/>
                <a:gd name="connsiteY61" fmla="*/ 1280160 h 2214880"/>
                <a:gd name="connsiteX62" fmla="*/ 3081867 w 3474720"/>
                <a:gd name="connsiteY62" fmla="*/ 1358054 h 2214880"/>
                <a:gd name="connsiteX63" fmla="*/ 3230880 w 3474720"/>
                <a:gd name="connsiteY63" fmla="*/ 1429174 h 2214880"/>
                <a:gd name="connsiteX64" fmla="*/ 3454400 w 3474720"/>
                <a:gd name="connsiteY64" fmla="*/ 1561254 h 2214880"/>
                <a:gd name="connsiteX65" fmla="*/ 3474720 w 3474720"/>
                <a:gd name="connsiteY65" fmla="*/ 1612054 h 2214880"/>
                <a:gd name="connsiteX66" fmla="*/ 3451014 w 3474720"/>
                <a:gd name="connsiteY66" fmla="*/ 1635760 h 2214880"/>
                <a:gd name="connsiteX67" fmla="*/ 3329094 w 3474720"/>
                <a:gd name="connsiteY67" fmla="*/ 1605280 h 2214880"/>
                <a:gd name="connsiteX68" fmla="*/ 3264747 w 3474720"/>
                <a:gd name="connsiteY68" fmla="*/ 1507067 h 2214880"/>
                <a:gd name="connsiteX69" fmla="*/ 3156374 w 3474720"/>
                <a:gd name="connsiteY69" fmla="*/ 1473200 h 2214880"/>
                <a:gd name="connsiteX70" fmla="*/ 3173307 w 3474720"/>
                <a:gd name="connsiteY70" fmla="*/ 1578187 h 2214880"/>
                <a:gd name="connsiteX71" fmla="*/ 3163147 w 3474720"/>
                <a:gd name="connsiteY71" fmla="*/ 1622214 h 2214880"/>
                <a:gd name="connsiteX72" fmla="*/ 3061547 w 3474720"/>
                <a:gd name="connsiteY72" fmla="*/ 1689947 h 2214880"/>
                <a:gd name="connsiteX73" fmla="*/ 2966720 w 3474720"/>
                <a:gd name="connsiteY73" fmla="*/ 1710267 h 2214880"/>
                <a:gd name="connsiteX74" fmla="*/ 2956560 w 3474720"/>
                <a:gd name="connsiteY74" fmla="*/ 1740747 h 2214880"/>
                <a:gd name="connsiteX75" fmla="*/ 2993814 w 3474720"/>
                <a:gd name="connsiteY75" fmla="*/ 1886374 h 2214880"/>
                <a:gd name="connsiteX76" fmla="*/ 2993814 w 3474720"/>
                <a:gd name="connsiteY76" fmla="*/ 1927014 h 2214880"/>
                <a:gd name="connsiteX77" fmla="*/ 3037840 w 3474720"/>
                <a:gd name="connsiteY77" fmla="*/ 2065867 h 2214880"/>
                <a:gd name="connsiteX78" fmla="*/ 3136054 w 3474720"/>
                <a:gd name="connsiteY78" fmla="*/ 2150534 h 2214880"/>
                <a:gd name="connsiteX79" fmla="*/ 3285067 w 3474720"/>
                <a:gd name="connsiteY79" fmla="*/ 2214880 h 2214880"/>
                <a:gd name="connsiteX80" fmla="*/ 3129280 w 3474720"/>
                <a:gd name="connsiteY80" fmla="*/ 2214880 h 2214880"/>
                <a:gd name="connsiteX81" fmla="*/ 2959947 w 3474720"/>
                <a:gd name="connsiteY81" fmla="*/ 2042160 h 2214880"/>
                <a:gd name="connsiteX82" fmla="*/ 2939627 w 3474720"/>
                <a:gd name="connsiteY82" fmla="*/ 1893147 h 2214880"/>
                <a:gd name="connsiteX83" fmla="*/ 2841414 w 3474720"/>
                <a:gd name="connsiteY83" fmla="*/ 1673014 h 2214880"/>
                <a:gd name="connsiteX84" fmla="*/ 2831254 w 3474720"/>
                <a:gd name="connsiteY84" fmla="*/ 1493520 h 2214880"/>
                <a:gd name="connsiteX85" fmla="*/ 2689014 w 3474720"/>
                <a:gd name="connsiteY85" fmla="*/ 1446107 h 2214880"/>
                <a:gd name="connsiteX86" fmla="*/ 2495974 w 3474720"/>
                <a:gd name="connsiteY86" fmla="*/ 1290320 h 2214880"/>
                <a:gd name="connsiteX87" fmla="*/ 2451947 w 3474720"/>
                <a:gd name="connsiteY87" fmla="*/ 1104054 h 2214880"/>
                <a:gd name="connsiteX88" fmla="*/ 2343574 w 3474720"/>
                <a:gd name="connsiteY88" fmla="*/ 1002454 h 2214880"/>
                <a:gd name="connsiteX89" fmla="*/ 2194560 w 3474720"/>
                <a:gd name="connsiteY89" fmla="*/ 904240 h 2214880"/>
                <a:gd name="connsiteX90" fmla="*/ 1940560 w 3474720"/>
                <a:gd name="connsiteY90" fmla="*/ 745067 h 2214880"/>
                <a:gd name="connsiteX91" fmla="*/ 1869440 w 3474720"/>
                <a:gd name="connsiteY91" fmla="*/ 711200 h 2214880"/>
                <a:gd name="connsiteX92" fmla="*/ 1723814 w 3474720"/>
                <a:gd name="connsiteY92" fmla="*/ 762000 h 2214880"/>
                <a:gd name="connsiteX93" fmla="*/ 1598507 w 3474720"/>
                <a:gd name="connsiteY93" fmla="*/ 826347 h 2214880"/>
                <a:gd name="connsiteX94" fmla="*/ 1486747 w 3474720"/>
                <a:gd name="connsiteY94" fmla="*/ 853440 h 2214880"/>
                <a:gd name="connsiteX95" fmla="*/ 1273387 w 3474720"/>
                <a:gd name="connsiteY95" fmla="*/ 880534 h 2214880"/>
                <a:gd name="connsiteX96" fmla="*/ 1053254 w 3474720"/>
                <a:gd name="connsiteY96" fmla="*/ 927947 h 2214880"/>
                <a:gd name="connsiteX97" fmla="*/ 958427 w 3474720"/>
                <a:gd name="connsiteY97" fmla="*/ 1060027 h 2214880"/>
                <a:gd name="connsiteX98" fmla="*/ 890694 w 3474720"/>
                <a:gd name="connsiteY98" fmla="*/ 1114214 h 2214880"/>
                <a:gd name="connsiteX99" fmla="*/ 762000 w 3474720"/>
                <a:gd name="connsiteY99" fmla="*/ 1154854 h 2214880"/>
                <a:gd name="connsiteX100" fmla="*/ 660400 w 3474720"/>
                <a:gd name="connsiteY100" fmla="*/ 1168400 h 2214880"/>
                <a:gd name="connsiteX101" fmla="*/ 643467 w 3474720"/>
                <a:gd name="connsiteY101" fmla="*/ 1090507 h 2214880"/>
                <a:gd name="connsiteX102" fmla="*/ 497840 w 3474720"/>
                <a:gd name="connsiteY102" fmla="*/ 1053254 h 2214880"/>
                <a:gd name="connsiteX103" fmla="*/ 440267 w 3474720"/>
                <a:gd name="connsiteY103" fmla="*/ 1049867 h 2214880"/>
                <a:gd name="connsiteX104" fmla="*/ 386080 w 3474720"/>
                <a:gd name="connsiteY104" fmla="*/ 1002454 h 2214880"/>
                <a:gd name="connsiteX105" fmla="*/ 264160 w 3474720"/>
                <a:gd name="connsiteY105" fmla="*/ 982134 h 2214880"/>
                <a:gd name="connsiteX106" fmla="*/ 169334 w 3474720"/>
                <a:gd name="connsiteY106" fmla="*/ 982134 h 2214880"/>
                <a:gd name="connsiteX107" fmla="*/ 189654 w 3474720"/>
                <a:gd name="connsiteY107" fmla="*/ 917787 h 2214880"/>
                <a:gd name="connsiteX108" fmla="*/ 115147 w 3474720"/>
                <a:gd name="connsiteY108" fmla="*/ 917787 h 2214880"/>
                <a:gd name="connsiteX109" fmla="*/ 88054 w 3474720"/>
                <a:gd name="connsiteY109" fmla="*/ 873760 h 2214880"/>
                <a:gd name="connsiteX110" fmla="*/ 88054 w 3474720"/>
                <a:gd name="connsiteY110" fmla="*/ 870374 h 2214880"/>
                <a:gd name="connsiteX111" fmla="*/ 0 w 3474720"/>
                <a:gd name="connsiteY111" fmla="*/ 887307 h 2214880"/>
                <a:gd name="connsiteX0" fmla="*/ 0 w 3474720"/>
                <a:gd name="connsiteY0" fmla="*/ 887307 h 2214880"/>
                <a:gd name="connsiteX1" fmla="*/ 50800 w 3474720"/>
                <a:gd name="connsiteY1" fmla="*/ 785707 h 2214880"/>
                <a:gd name="connsiteX2" fmla="*/ 142240 w 3474720"/>
                <a:gd name="connsiteY2" fmla="*/ 724747 h 2214880"/>
                <a:gd name="connsiteX3" fmla="*/ 260774 w 3474720"/>
                <a:gd name="connsiteY3" fmla="*/ 629920 h 2214880"/>
                <a:gd name="connsiteX4" fmla="*/ 345440 w 3474720"/>
                <a:gd name="connsiteY4" fmla="*/ 538480 h 2214880"/>
                <a:gd name="connsiteX5" fmla="*/ 375920 w 3474720"/>
                <a:gd name="connsiteY5" fmla="*/ 619760 h 2214880"/>
                <a:gd name="connsiteX6" fmla="*/ 491067 w 3474720"/>
                <a:gd name="connsiteY6" fmla="*/ 650240 h 2214880"/>
                <a:gd name="connsiteX7" fmla="*/ 555414 w 3474720"/>
                <a:gd name="connsiteY7" fmla="*/ 667174 h 2214880"/>
                <a:gd name="connsiteX8" fmla="*/ 589280 w 3474720"/>
                <a:gd name="connsiteY8" fmla="*/ 778934 h 2214880"/>
                <a:gd name="connsiteX9" fmla="*/ 714587 w 3474720"/>
                <a:gd name="connsiteY9" fmla="*/ 789094 h 2214880"/>
                <a:gd name="connsiteX10" fmla="*/ 657014 w 3474720"/>
                <a:gd name="connsiteY10" fmla="*/ 860214 h 2214880"/>
                <a:gd name="connsiteX11" fmla="*/ 616374 w 3474720"/>
                <a:gd name="connsiteY11" fmla="*/ 941494 h 2214880"/>
                <a:gd name="connsiteX12" fmla="*/ 680720 w 3474720"/>
                <a:gd name="connsiteY12" fmla="*/ 982134 h 2214880"/>
                <a:gd name="connsiteX13" fmla="*/ 707814 w 3474720"/>
                <a:gd name="connsiteY13" fmla="*/ 985520 h 2214880"/>
                <a:gd name="connsiteX14" fmla="*/ 789094 w 3474720"/>
                <a:gd name="connsiteY14" fmla="*/ 999067 h 2214880"/>
                <a:gd name="connsiteX15" fmla="*/ 907627 w 3474720"/>
                <a:gd name="connsiteY15" fmla="*/ 1022774 h 2214880"/>
                <a:gd name="connsiteX16" fmla="*/ 1036320 w 3474720"/>
                <a:gd name="connsiteY16" fmla="*/ 941494 h 2214880"/>
                <a:gd name="connsiteX17" fmla="*/ 1154854 w 3474720"/>
                <a:gd name="connsiteY17" fmla="*/ 870374 h 2214880"/>
                <a:gd name="connsiteX18" fmla="*/ 1283547 w 3474720"/>
                <a:gd name="connsiteY18" fmla="*/ 826347 h 2214880"/>
                <a:gd name="connsiteX19" fmla="*/ 1354667 w 3474720"/>
                <a:gd name="connsiteY19" fmla="*/ 833120 h 2214880"/>
                <a:gd name="connsiteX20" fmla="*/ 1391920 w 3474720"/>
                <a:gd name="connsiteY20" fmla="*/ 839894 h 2214880"/>
                <a:gd name="connsiteX21" fmla="*/ 1496907 w 3474720"/>
                <a:gd name="connsiteY21" fmla="*/ 792480 h 2214880"/>
                <a:gd name="connsiteX22" fmla="*/ 1625600 w 3474720"/>
                <a:gd name="connsiteY22" fmla="*/ 768774 h 2214880"/>
                <a:gd name="connsiteX23" fmla="*/ 1747520 w 3474720"/>
                <a:gd name="connsiteY23" fmla="*/ 694267 h 2214880"/>
                <a:gd name="connsiteX24" fmla="*/ 1811867 w 3474720"/>
                <a:gd name="connsiteY24" fmla="*/ 585894 h 2214880"/>
                <a:gd name="connsiteX25" fmla="*/ 1852507 w 3474720"/>
                <a:gd name="connsiteY25" fmla="*/ 460587 h 2214880"/>
                <a:gd name="connsiteX26" fmla="*/ 1916854 w 3474720"/>
                <a:gd name="connsiteY26" fmla="*/ 277707 h 2214880"/>
                <a:gd name="connsiteX27" fmla="*/ 1913467 w 3474720"/>
                <a:gd name="connsiteY27" fmla="*/ 88054 h 2214880"/>
                <a:gd name="connsiteX28" fmla="*/ 1930400 w 3474720"/>
                <a:gd name="connsiteY28" fmla="*/ 0 h 2214880"/>
                <a:gd name="connsiteX29" fmla="*/ 1967654 w 3474720"/>
                <a:gd name="connsiteY29" fmla="*/ 47414 h 2214880"/>
                <a:gd name="connsiteX30" fmla="*/ 1964267 w 3474720"/>
                <a:gd name="connsiteY30" fmla="*/ 152400 h 2214880"/>
                <a:gd name="connsiteX31" fmla="*/ 1974427 w 3474720"/>
                <a:gd name="connsiteY31" fmla="*/ 281094 h 2214880"/>
                <a:gd name="connsiteX32" fmla="*/ 1943947 w 3474720"/>
                <a:gd name="connsiteY32" fmla="*/ 369147 h 2214880"/>
                <a:gd name="connsiteX33" fmla="*/ 1916854 w 3474720"/>
                <a:gd name="connsiteY33" fmla="*/ 426720 h 2214880"/>
                <a:gd name="connsiteX34" fmla="*/ 1876214 w 3474720"/>
                <a:gd name="connsiteY34" fmla="*/ 457200 h 2214880"/>
                <a:gd name="connsiteX35" fmla="*/ 1849120 w 3474720"/>
                <a:gd name="connsiteY35" fmla="*/ 545254 h 2214880"/>
                <a:gd name="connsiteX36" fmla="*/ 1838960 w 3474720"/>
                <a:gd name="connsiteY36" fmla="*/ 619760 h 2214880"/>
                <a:gd name="connsiteX37" fmla="*/ 1947334 w 3474720"/>
                <a:gd name="connsiteY37" fmla="*/ 650240 h 2214880"/>
                <a:gd name="connsiteX38" fmla="*/ 2106507 w 3474720"/>
                <a:gd name="connsiteY38" fmla="*/ 711200 h 2214880"/>
                <a:gd name="connsiteX39" fmla="*/ 2306320 w 3474720"/>
                <a:gd name="connsiteY39" fmla="*/ 738294 h 2214880"/>
                <a:gd name="connsiteX40" fmla="*/ 2435014 w 3474720"/>
                <a:gd name="connsiteY40" fmla="*/ 707814 h 2214880"/>
                <a:gd name="connsiteX41" fmla="*/ 2543387 w 3474720"/>
                <a:gd name="connsiteY41" fmla="*/ 623147 h 2214880"/>
                <a:gd name="connsiteX42" fmla="*/ 2634827 w 3474720"/>
                <a:gd name="connsiteY42" fmla="*/ 677334 h 2214880"/>
                <a:gd name="connsiteX43" fmla="*/ 2976880 w 3474720"/>
                <a:gd name="connsiteY43" fmla="*/ 690880 h 2214880"/>
                <a:gd name="connsiteX44" fmla="*/ 3203787 w 3474720"/>
                <a:gd name="connsiteY44" fmla="*/ 663787 h 2214880"/>
                <a:gd name="connsiteX45" fmla="*/ 3227494 w 3474720"/>
                <a:gd name="connsiteY45" fmla="*/ 694267 h 2214880"/>
                <a:gd name="connsiteX46" fmla="*/ 3088640 w 3474720"/>
                <a:gd name="connsiteY46" fmla="*/ 724747 h 2214880"/>
                <a:gd name="connsiteX47" fmla="*/ 2966720 w 3474720"/>
                <a:gd name="connsiteY47" fmla="*/ 721360 h 2214880"/>
                <a:gd name="connsiteX48" fmla="*/ 2770294 w 3474720"/>
                <a:gd name="connsiteY48" fmla="*/ 724747 h 2214880"/>
                <a:gd name="connsiteX49" fmla="*/ 2587414 w 3474720"/>
                <a:gd name="connsiteY49" fmla="*/ 762000 h 2214880"/>
                <a:gd name="connsiteX50" fmla="*/ 2441787 w 3474720"/>
                <a:gd name="connsiteY50" fmla="*/ 775547 h 2214880"/>
                <a:gd name="connsiteX51" fmla="*/ 2252134 w 3474720"/>
                <a:gd name="connsiteY51" fmla="*/ 782320 h 2214880"/>
                <a:gd name="connsiteX52" fmla="*/ 2136987 w 3474720"/>
                <a:gd name="connsiteY52" fmla="*/ 765387 h 2214880"/>
                <a:gd name="connsiteX53" fmla="*/ 2197947 w 3474720"/>
                <a:gd name="connsiteY53" fmla="*/ 816187 h 2214880"/>
                <a:gd name="connsiteX54" fmla="*/ 2360507 w 3474720"/>
                <a:gd name="connsiteY54" fmla="*/ 890694 h 2214880"/>
                <a:gd name="connsiteX55" fmla="*/ 2516294 w 3474720"/>
                <a:gd name="connsiteY55" fmla="*/ 988907 h 2214880"/>
                <a:gd name="connsiteX56" fmla="*/ 2621280 w 3474720"/>
                <a:gd name="connsiteY56" fmla="*/ 999067 h 2214880"/>
                <a:gd name="connsiteX57" fmla="*/ 2726267 w 3474720"/>
                <a:gd name="connsiteY57" fmla="*/ 958427 h 2214880"/>
                <a:gd name="connsiteX58" fmla="*/ 2733040 w 3474720"/>
                <a:gd name="connsiteY58" fmla="*/ 1022774 h 2214880"/>
                <a:gd name="connsiteX59" fmla="*/ 2678853 w 3474720"/>
                <a:gd name="connsiteY59" fmla="*/ 1320800 h 2214880"/>
                <a:gd name="connsiteX60" fmla="*/ 2987040 w 3474720"/>
                <a:gd name="connsiteY60" fmla="*/ 1209040 h 2214880"/>
                <a:gd name="connsiteX61" fmla="*/ 3031067 w 3474720"/>
                <a:gd name="connsiteY61" fmla="*/ 1280160 h 2214880"/>
                <a:gd name="connsiteX62" fmla="*/ 3081867 w 3474720"/>
                <a:gd name="connsiteY62" fmla="*/ 1358054 h 2214880"/>
                <a:gd name="connsiteX63" fmla="*/ 3230880 w 3474720"/>
                <a:gd name="connsiteY63" fmla="*/ 1429174 h 2214880"/>
                <a:gd name="connsiteX64" fmla="*/ 3454400 w 3474720"/>
                <a:gd name="connsiteY64" fmla="*/ 1561254 h 2214880"/>
                <a:gd name="connsiteX65" fmla="*/ 3474720 w 3474720"/>
                <a:gd name="connsiteY65" fmla="*/ 1612054 h 2214880"/>
                <a:gd name="connsiteX66" fmla="*/ 3451014 w 3474720"/>
                <a:gd name="connsiteY66" fmla="*/ 1635760 h 2214880"/>
                <a:gd name="connsiteX67" fmla="*/ 3329094 w 3474720"/>
                <a:gd name="connsiteY67" fmla="*/ 1605280 h 2214880"/>
                <a:gd name="connsiteX68" fmla="*/ 3264747 w 3474720"/>
                <a:gd name="connsiteY68" fmla="*/ 1507067 h 2214880"/>
                <a:gd name="connsiteX69" fmla="*/ 3156374 w 3474720"/>
                <a:gd name="connsiteY69" fmla="*/ 1473200 h 2214880"/>
                <a:gd name="connsiteX70" fmla="*/ 3173307 w 3474720"/>
                <a:gd name="connsiteY70" fmla="*/ 1578187 h 2214880"/>
                <a:gd name="connsiteX71" fmla="*/ 3163147 w 3474720"/>
                <a:gd name="connsiteY71" fmla="*/ 1622214 h 2214880"/>
                <a:gd name="connsiteX72" fmla="*/ 3061547 w 3474720"/>
                <a:gd name="connsiteY72" fmla="*/ 1689947 h 2214880"/>
                <a:gd name="connsiteX73" fmla="*/ 2966720 w 3474720"/>
                <a:gd name="connsiteY73" fmla="*/ 1710267 h 2214880"/>
                <a:gd name="connsiteX74" fmla="*/ 2956560 w 3474720"/>
                <a:gd name="connsiteY74" fmla="*/ 1740747 h 2214880"/>
                <a:gd name="connsiteX75" fmla="*/ 2993814 w 3474720"/>
                <a:gd name="connsiteY75" fmla="*/ 1886374 h 2214880"/>
                <a:gd name="connsiteX76" fmla="*/ 2993814 w 3474720"/>
                <a:gd name="connsiteY76" fmla="*/ 1927014 h 2214880"/>
                <a:gd name="connsiteX77" fmla="*/ 3037840 w 3474720"/>
                <a:gd name="connsiteY77" fmla="*/ 2065867 h 2214880"/>
                <a:gd name="connsiteX78" fmla="*/ 3136054 w 3474720"/>
                <a:gd name="connsiteY78" fmla="*/ 2150534 h 2214880"/>
                <a:gd name="connsiteX79" fmla="*/ 3285067 w 3474720"/>
                <a:gd name="connsiteY79" fmla="*/ 2214880 h 2214880"/>
                <a:gd name="connsiteX80" fmla="*/ 3129280 w 3474720"/>
                <a:gd name="connsiteY80" fmla="*/ 2214880 h 2214880"/>
                <a:gd name="connsiteX81" fmla="*/ 2959947 w 3474720"/>
                <a:gd name="connsiteY81" fmla="*/ 2042160 h 2214880"/>
                <a:gd name="connsiteX82" fmla="*/ 2939627 w 3474720"/>
                <a:gd name="connsiteY82" fmla="*/ 1893147 h 2214880"/>
                <a:gd name="connsiteX83" fmla="*/ 2841414 w 3474720"/>
                <a:gd name="connsiteY83" fmla="*/ 1673014 h 2214880"/>
                <a:gd name="connsiteX84" fmla="*/ 2831254 w 3474720"/>
                <a:gd name="connsiteY84" fmla="*/ 1493520 h 2214880"/>
                <a:gd name="connsiteX85" fmla="*/ 2689014 w 3474720"/>
                <a:gd name="connsiteY85" fmla="*/ 1446107 h 2214880"/>
                <a:gd name="connsiteX86" fmla="*/ 2495974 w 3474720"/>
                <a:gd name="connsiteY86" fmla="*/ 1290320 h 2214880"/>
                <a:gd name="connsiteX87" fmla="*/ 2451947 w 3474720"/>
                <a:gd name="connsiteY87" fmla="*/ 1104054 h 2214880"/>
                <a:gd name="connsiteX88" fmla="*/ 2343574 w 3474720"/>
                <a:gd name="connsiteY88" fmla="*/ 1002454 h 2214880"/>
                <a:gd name="connsiteX89" fmla="*/ 2194560 w 3474720"/>
                <a:gd name="connsiteY89" fmla="*/ 904240 h 2214880"/>
                <a:gd name="connsiteX90" fmla="*/ 1940560 w 3474720"/>
                <a:gd name="connsiteY90" fmla="*/ 745067 h 2214880"/>
                <a:gd name="connsiteX91" fmla="*/ 1869440 w 3474720"/>
                <a:gd name="connsiteY91" fmla="*/ 711200 h 2214880"/>
                <a:gd name="connsiteX92" fmla="*/ 1723814 w 3474720"/>
                <a:gd name="connsiteY92" fmla="*/ 762000 h 2214880"/>
                <a:gd name="connsiteX93" fmla="*/ 1598507 w 3474720"/>
                <a:gd name="connsiteY93" fmla="*/ 826347 h 2214880"/>
                <a:gd name="connsiteX94" fmla="*/ 1486747 w 3474720"/>
                <a:gd name="connsiteY94" fmla="*/ 853440 h 2214880"/>
                <a:gd name="connsiteX95" fmla="*/ 1273387 w 3474720"/>
                <a:gd name="connsiteY95" fmla="*/ 880534 h 2214880"/>
                <a:gd name="connsiteX96" fmla="*/ 1053254 w 3474720"/>
                <a:gd name="connsiteY96" fmla="*/ 927947 h 2214880"/>
                <a:gd name="connsiteX97" fmla="*/ 958427 w 3474720"/>
                <a:gd name="connsiteY97" fmla="*/ 1060027 h 2214880"/>
                <a:gd name="connsiteX98" fmla="*/ 890694 w 3474720"/>
                <a:gd name="connsiteY98" fmla="*/ 1114214 h 2214880"/>
                <a:gd name="connsiteX99" fmla="*/ 762000 w 3474720"/>
                <a:gd name="connsiteY99" fmla="*/ 1154854 h 2214880"/>
                <a:gd name="connsiteX100" fmla="*/ 660400 w 3474720"/>
                <a:gd name="connsiteY100" fmla="*/ 1168400 h 2214880"/>
                <a:gd name="connsiteX101" fmla="*/ 643467 w 3474720"/>
                <a:gd name="connsiteY101" fmla="*/ 1090507 h 2214880"/>
                <a:gd name="connsiteX102" fmla="*/ 497840 w 3474720"/>
                <a:gd name="connsiteY102" fmla="*/ 1053254 h 2214880"/>
                <a:gd name="connsiteX103" fmla="*/ 440267 w 3474720"/>
                <a:gd name="connsiteY103" fmla="*/ 1049867 h 2214880"/>
                <a:gd name="connsiteX104" fmla="*/ 386080 w 3474720"/>
                <a:gd name="connsiteY104" fmla="*/ 1002454 h 2214880"/>
                <a:gd name="connsiteX105" fmla="*/ 264160 w 3474720"/>
                <a:gd name="connsiteY105" fmla="*/ 982134 h 2214880"/>
                <a:gd name="connsiteX106" fmla="*/ 169334 w 3474720"/>
                <a:gd name="connsiteY106" fmla="*/ 982134 h 2214880"/>
                <a:gd name="connsiteX107" fmla="*/ 189654 w 3474720"/>
                <a:gd name="connsiteY107" fmla="*/ 917787 h 2214880"/>
                <a:gd name="connsiteX108" fmla="*/ 115147 w 3474720"/>
                <a:gd name="connsiteY108" fmla="*/ 917787 h 2214880"/>
                <a:gd name="connsiteX109" fmla="*/ 88054 w 3474720"/>
                <a:gd name="connsiteY109" fmla="*/ 873760 h 2214880"/>
                <a:gd name="connsiteX110" fmla="*/ 88054 w 3474720"/>
                <a:gd name="connsiteY110" fmla="*/ 870374 h 2214880"/>
                <a:gd name="connsiteX111" fmla="*/ 0 w 3474720"/>
                <a:gd name="connsiteY111" fmla="*/ 887307 h 2214880"/>
                <a:gd name="connsiteX0" fmla="*/ 0 w 3474720"/>
                <a:gd name="connsiteY0" fmla="*/ 887307 h 2214880"/>
                <a:gd name="connsiteX1" fmla="*/ 50800 w 3474720"/>
                <a:gd name="connsiteY1" fmla="*/ 785707 h 2214880"/>
                <a:gd name="connsiteX2" fmla="*/ 142240 w 3474720"/>
                <a:gd name="connsiteY2" fmla="*/ 724747 h 2214880"/>
                <a:gd name="connsiteX3" fmla="*/ 260774 w 3474720"/>
                <a:gd name="connsiteY3" fmla="*/ 629920 h 2214880"/>
                <a:gd name="connsiteX4" fmla="*/ 345440 w 3474720"/>
                <a:gd name="connsiteY4" fmla="*/ 538480 h 2214880"/>
                <a:gd name="connsiteX5" fmla="*/ 375920 w 3474720"/>
                <a:gd name="connsiteY5" fmla="*/ 619760 h 2214880"/>
                <a:gd name="connsiteX6" fmla="*/ 491067 w 3474720"/>
                <a:gd name="connsiteY6" fmla="*/ 650240 h 2214880"/>
                <a:gd name="connsiteX7" fmla="*/ 555414 w 3474720"/>
                <a:gd name="connsiteY7" fmla="*/ 667174 h 2214880"/>
                <a:gd name="connsiteX8" fmla="*/ 589280 w 3474720"/>
                <a:gd name="connsiteY8" fmla="*/ 778934 h 2214880"/>
                <a:gd name="connsiteX9" fmla="*/ 714587 w 3474720"/>
                <a:gd name="connsiteY9" fmla="*/ 789094 h 2214880"/>
                <a:gd name="connsiteX10" fmla="*/ 657014 w 3474720"/>
                <a:gd name="connsiteY10" fmla="*/ 860214 h 2214880"/>
                <a:gd name="connsiteX11" fmla="*/ 616374 w 3474720"/>
                <a:gd name="connsiteY11" fmla="*/ 941494 h 2214880"/>
                <a:gd name="connsiteX12" fmla="*/ 680720 w 3474720"/>
                <a:gd name="connsiteY12" fmla="*/ 982134 h 2214880"/>
                <a:gd name="connsiteX13" fmla="*/ 707814 w 3474720"/>
                <a:gd name="connsiteY13" fmla="*/ 985520 h 2214880"/>
                <a:gd name="connsiteX14" fmla="*/ 789094 w 3474720"/>
                <a:gd name="connsiteY14" fmla="*/ 999067 h 2214880"/>
                <a:gd name="connsiteX15" fmla="*/ 907627 w 3474720"/>
                <a:gd name="connsiteY15" fmla="*/ 1022774 h 2214880"/>
                <a:gd name="connsiteX16" fmla="*/ 1036320 w 3474720"/>
                <a:gd name="connsiteY16" fmla="*/ 941494 h 2214880"/>
                <a:gd name="connsiteX17" fmla="*/ 1154854 w 3474720"/>
                <a:gd name="connsiteY17" fmla="*/ 870374 h 2214880"/>
                <a:gd name="connsiteX18" fmla="*/ 1283547 w 3474720"/>
                <a:gd name="connsiteY18" fmla="*/ 826347 h 2214880"/>
                <a:gd name="connsiteX19" fmla="*/ 1354667 w 3474720"/>
                <a:gd name="connsiteY19" fmla="*/ 833120 h 2214880"/>
                <a:gd name="connsiteX20" fmla="*/ 1391920 w 3474720"/>
                <a:gd name="connsiteY20" fmla="*/ 839894 h 2214880"/>
                <a:gd name="connsiteX21" fmla="*/ 1496907 w 3474720"/>
                <a:gd name="connsiteY21" fmla="*/ 792480 h 2214880"/>
                <a:gd name="connsiteX22" fmla="*/ 1625600 w 3474720"/>
                <a:gd name="connsiteY22" fmla="*/ 768774 h 2214880"/>
                <a:gd name="connsiteX23" fmla="*/ 1747520 w 3474720"/>
                <a:gd name="connsiteY23" fmla="*/ 694267 h 2214880"/>
                <a:gd name="connsiteX24" fmla="*/ 1811867 w 3474720"/>
                <a:gd name="connsiteY24" fmla="*/ 585894 h 2214880"/>
                <a:gd name="connsiteX25" fmla="*/ 1852507 w 3474720"/>
                <a:gd name="connsiteY25" fmla="*/ 460587 h 2214880"/>
                <a:gd name="connsiteX26" fmla="*/ 1916854 w 3474720"/>
                <a:gd name="connsiteY26" fmla="*/ 277707 h 2214880"/>
                <a:gd name="connsiteX27" fmla="*/ 1913467 w 3474720"/>
                <a:gd name="connsiteY27" fmla="*/ 88054 h 2214880"/>
                <a:gd name="connsiteX28" fmla="*/ 1930400 w 3474720"/>
                <a:gd name="connsiteY28" fmla="*/ 0 h 2214880"/>
                <a:gd name="connsiteX29" fmla="*/ 1967654 w 3474720"/>
                <a:gd name="connsiteY29" fmla="*/ 47414 h 2214880"/>
                <a:gd name="connsiteX30" fmla="*/ 1964267 w 3474720"/>
                <a:gd name="connsiteY30" fmla="*/ 152400 h 2214880"/>
                <a:gd name="connsiteX31" fmla="*/ 1974427 w 3474720"/>
                <a:gd name="connsiteY31" fmla="*/ 281094 h 2214880"/>
                <a:gd name="connsiteX32" fmla="*/ 1943947 w 3474720"/>
                <a:gd name="connsiteY32" fmla="*/ 369147 h 2214880"/>
                <a:gd name="connsiteX33" fmla="*/ 1916854 w 3474720"/>
                <a:gd name="connsiteY33" fmla="*/ 426720 h 2214880"/>
                <a:gd name="connsiteX34" fmla="*/ 1876214 w 3474720"/>
                <a:gd name="connsiteY34" fmla="*/ 457200 h 2214880"/>
                <a:gd name="connsiteX35" fmla="*/ 1849120 w 3474720"/>
                <a:gd name="connsiteY35" fmla="*/ 545254 h 2214880"/>
                <a:gd name="connsiteX36" fmla="*/ 1838960 w 3474720"/>
                <a:gd name="connsiteY36" fmla="*/ 619760 h 2214880"/>
                <a:gd name="connsiteX37" fmla="*/ 1947334 w 3474720"/>
                <a:gd name="connsiteY37" fmla="*/ 650240 h 2214880"/>
                <a:gd name="connsiteX38" fmla="*/ 2106507 w 3474720"/>
                <a:gd name="connsiteY38" fmla="*/ 711200 h 2214880"/>
                <a:gd name="connsiteX39" fmla="*/ 2306320 w 3474720"/>
                <a:gd name="connsiteY39" fmla="*/ 738294 h 2214880"/>
                <a:gd name="connsiteX40" fmla="*/ 2435014 w 3474720"/>
                <a:gd name="connsiteY40" fmla="*/ 707814 h 2214880"/>
                <a:gd name="connsiteX41" fmla="*/ 2543387 w 3474720"/>
                <a:gd name="connsiteY41" fmla="*/ 623147 h 2214880"/>
                <a:gd name="connsiteX42" fmla="*/ 2634827 w 3474720"/>
                <a:gd name="connsiteY42" fmla="*/ 677334 h 2214880"/>
                <a:gd name="connsiteX43" fmla="*/ 2976880 w 3474720"/>
                <a:gd name="connsiteY43" fmla="*/ 690880 h 2214880"/>
                <a:gd name="connsiteX44" fmla="*/ 3203787 w 3474720"/>
                <a:gd name="connsiteY44" fmla="*/ 663787 h 2214880"/>
                <a:gd name="connsiteX45" fmla="*/ 3227494 w 3474720"/>
                <a:gd name="connsiteY45" fmla="*/ 694267 h 2214880"/>
                <a:gd name="connsiteX46" fmla="*/ 3088640 w 3474720"/>
                <a:gd name="connsiteY46" fmla="*/ 724747 h 2214880"/>
                <a:gd name="connsiteX47" fmla="*/ 2966720 w 3474720"/>
                <a:gd name="connsiteY47" fmla="*/ 721360 h 2214880"/>
                <a:gd name="connsiteX48" fmla="*/ 2770294 w 3474720"/>
                <a:gd name="connsiteY48" fmla="*/ 724747 h 2214880"/>
                <a:gd name="connsiteX49" fmla="*/ 2587414 w 3474720"/>
                <a:gd name="connsiteY49" fmla="*/ 762000 h 2214880"/>
                <a:gd name="connsiteX50" fmla="*/ 2441787 w 3474720"/>
                <a:gd name="connsiteY50" fmla="*/ 775547 h 2214880"/>
                <a:gd name="connsiteX51" fmla="*/ 2252134 w 3474720"/>
                <a:gd name="connsiteY51" fmla="*/ 782320 h 2214880"/>
                <a:gd name="connsiteX52" fmla="*/ 2136987 w 3474720"/>
                <a:gd name="connsiteY52" fmla="*/ 765387 h 2214880"/>
                <a:gd name="connsiteX53" fmla="*/ 2197947 w 3474720"/>
                <a:gd name="connsiteY53" fmla="*/ 816187 h 2214880"/>
                <a:gd name="connsiteX54" fmla="*/ 2360507 w 3474720"/>
                <a:gd name="connsiteY54" fmla="*/ 890694 h 2214880"/>
                <a:gd name="connsiteX55" fmla="*/ 2516294 w 3474720"/>
                <a:gd name="connsiteY55" fmla="*/ 988907 h 2214880"/>
                <a:gd name="connsiteX56" fmla="*/ 2621280 w 3474720"/>
                <a:gd name="connsiteY56" fmla="*/ 999067 h 2214880"/>
                <a:gd name="connsiteX57" fmla="*/ 2726267 w 3474720"/>
                <a:gd name="connsiteY57" fmla="*/ 958427 h 2214880"/>
                <a:gd name="connsiteX58" fmla="*/ 2733040 w 3474720"/>
                <a:gd name="connsiteY58" fmla="*/ 1022774 h 2214880"/>
                <a:gd name="connsiteX59" fmla="*/ 2621280 w 3474720"/>
                <a:gd name="connsiteY59" fmla="*/ 1131147 h 2214880"/>
                <a:gd name="connsiteX60" fmla="*/ 2678853 w 3474720"/>
                <a:gd name="connsiteY60" fmla="*/ 1320800 h 2214880"/>
                <a:gd name="connsiteX61" fmla="*/ 2987040 w 3474720"/>
                <a:gd name="connsiteY61" fmla="*/ 1209040 h 2214880"/>
                <a:gd name="connsiteX62" fmla="*/ 3031067 w 3474720"/>
                <a:gd name="connsiteY62" fmla="*/ 1280160 h 2214880"/>
                <a:gd name="connsiteX63" fmla="*/ 3081867 w 3474720"/>
                <a:gd name="connsiteY63" fmla="*/ 1358054 h 2214880"/>
                <a:gd name="connsiteX64" fmla="*/ 3230880 w 3474720"/>
                <a:gd name="connsiteY64" fmla="*/ 1429174 h 2214880"/>
                <a:gd name="connsiteX65" fmla="*/ 3454400 w 3474720"/>
                <a:gd name="connsiteY65" fmla="*/ 1561254 h 2214880"/>
                <a:gd name="connsiteX66" fmla="*/ 3474720 w 3474720"/>
                <a:gd name="connsiteY66" fmla="*/ 1612054 h 2214880"/>
                <a:gd name="connsiteX67" fmla="*/ 3451014 w 3474720"/>
                <a:gd name="connsiteY67" fmla="*/ 1635760 h 2214880"/>
                <a:gd name="connsiteX68" fmla="*/ 3329094 w 3474720"/>
                <a:gd name="connsiteY68" fmla="*/ 1605280 h 2214880"/>
                <a:gd name="connsiteX69" fmla="*/ 3264747 w 3474720"/>
                <a:gd name="connsiteY69" fmla="*/ 1507067 h 2214880"/>
                <a:gd name="connsiteX70" fmla="*/ 3156374 w 3474720"/>
                <a:gd name="connsiteY70" fmla="*/ 1473200 h 2214880"/>
                <a:gd name="connsiteX71" fmla="*/ 3173307 w 3474720"/>
                <a:gd name="connsiteY71" fmla="*/ 1578187 h 2214880"/>
                <a:gd name="connsiteX72" fmla="*/ 3163147 w 3474720"/>
                <a:gd name="connsiteY72" fmla="*/ 1622214 h 2214880"/>
                <a:gd name="connsiteX73" fmla="*/ 3061547 w 3474720"/>
                <a:gd name="connsiteY73" fmla="*/ 1689947 h 2214880"/>
                <a:gd name="connsiteX74" fmla="*/ 2966720 w 3474720"/>
                <a:gd name="connsiteY74" fmla="*/ 1710267 h 2214880"/>
                <a:gd name="connsiteX75" fmla="*/ 2956560 w 3474720"/>
                <a:gd name="connsiteY75" fmla="*/ 1740747 h 2214880"/>
                <a:gd name="connsiteX76" fmla="*/ 2993814 w 3474720"/>
                <a:gd name="connsiteY76" fmla="*/ 1886374 h 2214880"/>
                <a:gd name="connsiteX77" fmla="*/ 2993814 w 3474720"/>
                <a:gd name="connsiteY77" fmla="*/ 1927014 h 2214880"/>
                <a:gd name="connsiteX78" fmla="*/ 3037840 w 3474720"/>
                <a:gd name="connsiteY78" fmla="*/ 2065867 h 2214880"/>
                <a:gd name="connsiteX79" fmla="*/ 3136054 w 3474720"/>
                <a:gd name="connsiteY79" fmla="*/ 2150534 h 2214880"/>
                <a:gd name="connsiteX80" fmla="*/ 3285067 w 3474720"/>
                <a:gd name="connsiteY80" fmla="*/ 2214880 h 2214880"/>
                <a:gd name="connsiteX81" fmla="*/ 3129280 w 3474720"/>
                <a:gd name="connsiteY81" fmla="*/ 2214880 h 2214880"/>
                <a:gd name="connsiteX82" fmla="*/ 2959947 w 3474720"/>
                <a:gd name="connsiteY82" fmla="*/ 2042160 h 2214880"/>
                <a:gd name="connsiteX83" fmla="*/ 2939627 w 3474720"/>
                <a:gd name="connsiteY83" fmla="*/ 1893147 h 2214880"/>
                <a:gd name="connsiteX84" fmla="*/ 2841414 w 3474720"/>
                <a:gd name="connsiteY84" fmla="*/ 1673014 h 2214880"/>
                <a:gd name="connsiteX85" fmla="*/ 2831254 w 3474720"/>
                <a:gd name="connsiteY85" fmla="*/ 1493520 h 2214880"/>
                <a:gd name="connsiteX86" fmla="*/ 2689014 w 3474720"/>
                <a:gd name="connsiteY86" fmla="*/ 1446107 h 2214880"/>
                <a:gd name="connsiteX87" fmla="*/ 2495974 w 3474720"/>
                <a:gd name="connsiteY87" fmla="*/ 1290320 h 2214880"/>
                <a:gd name="connsiteX88" fmla="*/ 2451947 w 3474720"/>
                <a:gd name="connsiteY88" fmla="*/ 1104054 h 2214880"/>
                <a:gd name="connsiteX89" fmla="*/ 2343574 w 3474720"/>
                <a:gd name="connsiteY89" fmla="*/ 1002454 h 2214880"/>
                <a:gd name="connsiteX90" fmla="*/ 2194560 w 3474720"/>
                <a:gd name="connsiteY90" fmla="*/ 904240 h 2214880"/>
                <a:gd name="connsiteX91" fmla="*/ 1940560 w 3474720"/>
                <a:gd name="connsiteY91" fmla="*/ 745067 h 2214880"/>
                <a:gd name="connsiteX92" fmla="*/ 1869440 w 3474720"/>
                <a:gd name="connsiteY92" fmla="*/ 711200 h 2214880"/>
                <a:gd name="connsiteX93" fmla="*/ 1723814 w 3474720"/>
                <a:gd name="connsiteY93" fmla="*/ 762000 h 2214880"/>
                <a:gd name="connsiteX94" fmla="*/ 1598507 w 3474720"/>
                <a:gd name="connsiteY94" fmla="*/ 826347 h 2214880"/>
                <a:gd name="connsiteX95" fmla="*/ 1486747 w 3474720"/>
                <a:gd name="connsiteY95" fmla="*/ 853440 h 2214880"/>
                <a:gd name="connsiteX96" fmla="*/ 1273387 w 3474720"/>
                <a:gd name="connsiteY96" fmla="*/ 880534 h 2214880"/>
                <a:gd name="connsiteX97" fmla="*/ 1053254 w 3474720"/>
                <a:gd name="connsiteY97" fmla="*/ 927947 h 2214880"/>
                <a:gd name="connsiteX98" fmla="*/ 958427 w 3474720"/>
                <a:gd name="connsiteY98" fmla="*/ 1060027 h 2214880"/>
                <a:gd name="connsiteX99" fmla="*/ 890694 w 3474720"/>
                <a:gd name="connsiteY99" fmla="*/ 1114214 h 2214880"/>
                <a:gd name="connsiteX100" fmla="*/ 762000 w 3474720"/>
                <a:gd name="connsiteY100" fmla="*/ 1154854 h 2214880"/>
                <a:gd name="connsiteX101" fmla="*/ 660400 w 3474720"/>
                <a:gd name="connsiteY101" fmla="*/ 1168400 h 2214880"/>
                <a:gd name="connsiteX102" fmla="*/ 643467 w 3474720"/>
                <a:gd name="connsiteY102" fmla="*/ 1090507 h 2214880"/>
                <a:gd name="connsiteX103" fmla="*/ 497840 w 3474720"/>
                <a:gd name="connsiteY103" fmla="*/ 1053254 h 2214880"/>
                <a:gd name="connsiteX104" fmla="*/ 440267 w 3474720"/>
                <a:gd name="connsiteY104" fmla="*/ 1049867 h 2214880"/>
                <a:gd name="connsiteX105" fmla="*/ 386080 w 3474720"/>
                <a:gd name="connsiteY105" fmla="*/ 1002454 h 2214880"/>
                <a:gd name="connsiteX106" fmla="*/ 264160 w 3474720"/>
                <a:gd name="connsiteY106" fmla="*/ 982134 h 2214880"/>
                <a:gd name="connsiteX107" fmla="*/ 169334 w 3474720"/>
                <a:gd name="connsiteY107" fmla="*/ 982134 h 2214880"/>
                <a:gd name="connsiteX108" fmla="*/ 189654 w 3474720"/>
                <a:gd name="connsiteY108" fmla="*/ 917787 h 2214880"/>
                <a:gd name="connsiteX109" fmla="*/ 115147 w 3474720"/>
                <a:gd name="connsiteY109" fmla="*/ 917787 h 2214880"/>
                <a:gd name="connsiteX110" fmla="*/ 88054 w 3474720"/>
                <a:gd name="connsiteY110" fmla="*/ 873760 h 2214880"/>
                <a:gd name="connsiteX111" fmla="*/ 88054 w 3474720"/>
                <a:gd name="connsiteY111" fmla="*/ 870374 h 2214880"/>
                <a:gd name="connsiteX112" fmla="*/ 0 w 3474720"/>
                <a:gd name="connsiteY112" fmla="*/ 887307 h 2214880"/>
                <a:gd name="connsiteX0" fmla="*/ 0 w 3474720"/>
                <a:gd name="connsiteY0" fmla="*/ 887307 h 2214880"/>
                <a:gd name="connsiteX1" fmla="*/ 50800 w 3474720"/>
                <a:gd name="connsiteY1" fmla="*/ 785707 h 2214880"/>
                <a:gd name="connsiteX2" fmla="*/ 142240 w 3474720"/>
                <a:gd name="connsiteY2" fmla="*/ 724747 h 2214880"/>
                <a:gd name="connsiteX3" fmla="*/ 260774 w 3474720"/>
                <a:gd name="connsiteY3" fmla="*/ 629920 h 2214880"/>
                <a:gd name="connsiteX4" fmla="*/ 345440 w 3474720"/>
                <a:gd name="connsiteY4" fmla="*/ 538480 h 2214880"/>
                <a:gd name="connsiteX5" fmla="*/ 375920 w 3474720"/>
                <a:gd name="connsiteY5" fmla="*/ 619760 h 2214880"/>
                <a:gd name="connsiteX6" fmla="*/ 491067 w 3474720"/>
                <a:gd name="connsiteY6" fmla="*/ 650240 h 2214880"/>
                <a:gd name="connsiteX7" fmla="*/ 555414 w 3474720"/>
                <a:gd name="connsiteY7" fmla="*/ 667174 h 2214880"/>
                <a:gd name="connsiteX8" fmla="*/ 589280 w 3474720"/>
                <a:gd name="connsiteY8" fmla="*/ 778934 h 2214880"/>
                <a:gd name="connsiteX9" fmla="*/ 714587 w 3474720"/>
                <a:gd name="connsiteY9" fmla="*/ 789094 h 2214880"/>
                <a:gd name="connsiteX10" fmla="*/ 657014 w 3474720"/>
                <a:gd name="connsiteY10" fmla="*/ 860214 h 2214880"/>
                <a:gd name="connsiteX11" fmla="*/ 616374 w 3474720"/>
                <a:gd name="connsiteY11" fmla="*/ 941494 h 2214880"/>
                <a:gd name="connsiteX12" fmla="*/ 680720 w 3474720"/>
                <a:gd name="connsiteY12" fmla="*/ 982134 h 2214880"/>
                <a:gd name="connsiteX13" fmla="*/ 707814 w 3474720"/>
                <a:gd name="connsiteY13" fmla="*/ 985520 h 2214880"/>
                <a:gd name="connsiteX14" fmla="*/ 789094 w 3474720"/>
                <a:gd name="connsiteY14" fmla="*/ 999067 h 2214880"/>
                <a:gd name="connsiteX15" fmla="*/ 907627 w 3474720"/>
                <a:gd name="connsiteY15" fmla="*/ 1022774 h 2214880"/>
                <a:gd name="connsiteX16" fmla="*/ 1036320 w 3474720"/>
                <a:gd name="connsiteY16" fmla="*/ 941494 h 2214880"/>
                <a:gd name="connsiteX17" fmla="*/ 1154854 w 3474720"/>
                <a:gd name="connsiteY17" fmla="*/ 870374 h 2214880"/>
                <a:gd name="connsiteX18" fmla="*/ 1283547 w 3474720"/>
                <a:gd name="connsiteY18" fmla="*/ 826347 h 2214880"/>
                <a:gd name="connsiteX19" fmla="*/ 1354667 w 3474720"/>
                <a:gd name="connsiteY19" fmla="*/ 833120 h 2214880"/>
                <a:gd name="connsiteX20" fmla="*/ 1391920 w 3474720"/>
                <a:gd name="connsiteY20" fmla="*/ 839894 h 2214880"/>
                <a:gd name="connsiteX21" fmla="*/ 1496907 w 3474720"/>
                <a:gd name="connsiteY21" fmla="*/ 792480 h 2214880"/>
                <a:gd name="connsiteX22" fmla="*/ 1625600 w 3474720"/>
                <a:gd name="connsiteY22" fmla="*/ 768774 h 2214880"/>
                <a:gd name="connsiteX23" fmla="*/ 1747520 w 3474720"/>
                <a:gd name="connsiteY23" fmla="*/ 694267 h 2214880"/>
                <a:gd name="connsiteX24" fmla="*/ 1811867 w 3474720"/>
                <a:gd name="connsiteY24" fmla="*/ 585894 h 2214880"/>
                <a:gd name="connsiteX25" fmla="*/ 1852507 w 3474720"/>
                <a:gd name="connsiteY25" fmla="*/ 460587 h 2214880"/>
                <a:gd name="connsiteX26" fmla="*/ 1916854 w 3474720"/>
                <a:gd name="connsiteY26" fmla="*/ 277707 h 2214880"/>
                <a:gd name="connsiteX27" fmla="*/ 1913467 w 3474720"/>
                <a:gd name="connsiteY27" fmla="*/ 88054 h 2214880"/>
                <a:gd name="connsiteX28" fmla="*/ 1930400 w 3474720"/>
                <a:gd name="connsiteY28" fmla="*/ 0 h 2214880"/>
                <a:gd name="connsiteX29" fmla="*/ 1967654 w 3474720"/>
                <a:gd name="connsiteY29" fmla="*/ 47414 h 2214880"/>
                <a:gd name="connsiteX30" fmla="*/ 1964267 w 3474720"/>
                <a:gd name="connsiteY30" fmla="*/ 152400 h 2214880"/>
                <a:gd name="connsiteX31" fmla="*/ 1974427 w 3474720"/>
                <a:gd name="connsiteY31" fmla="*/ 281094 h 2214880"/>
                <a:gd name="connsiteX32" fmla="*/ 1943947 w 3474720"/>
                <a:gd name="connsiteY32" fmla="*/ 369147 h 2214880"/>
                <a:gd name="connsiteX33" fmla="*/ 1916854 w 3474720"/>
                <a:gd name="connsiteY33" fmla="*/ 426720 h 2214880"/>
                <a:gd name="connsiteX34" fmla="*/ 1876214 w 3474720"/>
                <a:gd name="connsiteY34" fmla="*/ 457200 h 2214880"/>
                <a:gd name="connsiteX35" fmla="*/ 1849120 w 3474720"/>
                <a:gd name="connsiteY35" fmla="*/ 545254 h 2214880"/>
                <a:gd name="connsiteX36" fmla="*/ 1838960 w 3474720"/>
                <a:gd name="connsiteY36" fmla="*/ 619760 h 2214880"/>
                <a:gd name="connsiteX37" fmla="*/ 1947334 w 3474720"/>
                <a:gd name="connsiteY37" fmla="*/ 650240 h 2214880"/>
                <a:gd name="connsiteX38" fmla="*/ 2106507 w 3474720"/>
                <a:gd name="connsiteY38" fmla="*/ 711200 h 2214880"/>
                <a:gd name="connsiteX39" fmla="*/ 2306320 w 3474720"/>
                <a:gd name="connsiteY39" fmla="*/ 738294 h 2214880"/>
                <a:gd name="connsiteX40" fmla="*/ 2435014 w 3474720"/>
                <a:gd name="connsiteY40" fmla="*/ 707814 h 2214880"/>
                <a:gd name="connsiteX41" fmla="*/ 2543387 w 3474720"/>
                <a:gd name="connsiteY41" fmla="*/ 623147 h 2214880"/>
                <a:gd name="connsiteX42" fmla="*/ 2634827 w 3474720"/>
                <a:gd name="connsiteY42" fmla="*/ 677334 h 2214880"/>
                <a:gd name="connsiteX43" fmla="*/ 2976880 w 3474720"/>
                <a:gd name="connsiteY43" fmla="*/ 690880 h 2214880"/>
                <a:gd name="connsiteX44" fmla="*/ 3203787 w 3474720"/>
                <a:gd name="connsiteY44" fmla="*/ 663787 h 2214880"/>
                <a:gd name="connsiteX45" fmla="*/ 3227494 w 3474720"/>
                <a:gd name="connsiteY45" fmla="*/ 694267 h 2214880"/>
                <a:gd name="connsiteX46" fmla="*/ 3088640 w 3474720"/>
                <a:gd name="connsiteY46" fmla="*/ 724747 h 2214880"/>
                <a:gd name="connsiteX47" fmla="*/ 2966720 w 3474720"/>
                <a:gd name="connsiteY47" fmla="*/ 721360 h 2214880"/>
                <a:gd name="connsiteX48" fmla="*/ 2770294 w 3474720"/>
                <a:gd name="connsiteY48" fmla="*/ 724747 h 2214880"/>
                <a:gd name="connsiteX49" fmla="*/ 2587414 w 3474720"/>
                <a:gd name="connsiteY49" fmla="*/ 762000 h 2214880"/>
                <a:gd name="connsiteX50" fmla="*/ 2441787 w 3474720"/>
                <a:gd name="connsiteY50" fmla="*/ 775547 h 2214880"/>
                <a:gd name="connsiteX51" fmla="*/ 2252134 w 3474720"/>
                <a:gd name="connsiteY51" fmla="*/ 782320 h 2214880"/>
                <a:gd name="connsiteX52" fmla="*/ 2136987 w 3474720"/>
                <a:gd name="connsiteY52" fmla="*/ 765387 h 2214880"/>
                <a:gd name="connsiteX53" fmla="*/ 2197947 w 3474720"/>
                <a:gd name="connsiteY53" fmla="*/ 816187 h 2214880"/>
                <a:gd name="connsiteX54" fmla="*/ 2360507 w 3474720"/>
                <a:gd name="connsiteY54" fmla="*/ 890694 h 2214880"/>
                <a:gd name="connsiteX55" fmla="*/ 2516294 w 3474720"/>
                <a:gd name="connsiteY55" fmla="*/ 988907 h 2214880"/>
                <a:gd name="connsiteX56" fmla="*/ 2621280 w 3474720"/>
                <a:gd name="connsiteY56" fmla="*/ 999067 h 2214880"/>
                <a:gd name="connsiteX57" fmla="*/ 2726267 w 3474720"/>
                <a:gd name="connsiteY57" fmla="*/ 958427 h 2214880"/>
                <a:gd name="connsiteX58" fmla="*/ 2733040 w 3474720"/>
                <a:gd name="connsiteY58" fmla="*/ 1022774 h 2214880"/>
                <a:gd name="connsiteX59" fmla="*/ 2621280 w 3474720"/>
                <a:gd name="connsiteY59" fmla="*/ 1131147 h 2214880"/>
                <a:gd name="connsiteX60" fmla="*/ 2678853 w 3474720"/>
                <a:gd name="connsiteY60" fmla="*/ 1320800 h 2214880"/>
                <a:gd name="connsiteX61" fmla="*/ 2987040 w 3474720"/>
                <a:gd name="connsiteY61" fmla="*/ 1209040 h 2214880"/>
                <a:gd name="connsiteX62" fmla="*/ 3031067 w 3474720"/>
                <a:gd name="connsiteY62" fmla="*/ 1280160 h 2214880"/>
                <a:gd name="connsiteX63" fmla="*/ 3081867 w 3474720"/>
                <a:gd name="connsiteY63" fmla="*/ 1358054 h 2214880"/>
                <a:gd name="connsiteX64" fmla="*/ 3230880 w 3474720"/>
                <a:gd name="connsiteY64" fmla="*/ 1429174 h 2214880"/>
                <a:gd name="connsiteX65" fmla="*/ 3454400 w 3474720"/>
                <a:gd name="connsiteY65" fmla="*/ 1561254 h 2214880"/>
                <a:gd name="connsiteX66" fmla="*/ 3474720 w 3474720"/>
                <a:gd name="connsiteY66" fmla="*/ 1612054 h 2214880"/>
                <a:gd name="connsiteX67" fmla="*/ 3451014 w 3474720"/>
                <a:gd name="connsiteY67" fmla="*/ 1635760 h 2214880"/>
                <a:gd name="connsiteX68" fmla="*/ 3329094 w 3474720"/>
                <a:gd name="connsiteY68" fmla="*/ 1605280 h 2214880"/>
                <a:gd name="connsiteX69" fmla="*/ 3264747 w 3474720"/>
                <a:gd name="connsiteY69" fmla="*/ 1507067 h 2214880"/>
                <a:gd name="connsiteX70" fmla="*/ 3156374 w 3474720"/>
                <a:gd name="connsiteY70" fmla="*/ 1473200 h 2214880"/>
                <a:gd name="connsiteX71" fmla="*/ 3173307 w 3474720"/>
                <a:gd name="connsiteY71" fmla="*/ 1578187 h 2214880"/>
                <a:gd name="connsiteX72" fmla="*/ 3163147 w 3474720"/>
                <a:gd name="connsiteY72" fmla="*/ 1622214 h 2214880"/>
                <a:gd name="connsiteX73" fmla="*/ 3061547 w 3474720"/>
                <a:gd name="connsiteY73" fmla="*/ 1689947 h 2214880"/>
                <a:gd name="connsiteX74" fmla="*/ 2966720 w 3474720"/>
                <a:gd name="connsiteY74" fmla="*/ 1710267 h 2214880"/>
                <a:gd name="connsiteX75" fmla="*/ 2956560 w 3474720"/>
                <a:gd name="connsiteY75" fmla="*/ 1740747 h 2214880"/>
                <a:gd name="connsiteX76" fmla="*/ 2993814 w 3474720"/>
                <a:gd name="connsiteY76" fmla="*/ 1886374 h 2214880"/>
                <a:gd name="connsiteX77" fmla="*/ 2993814 w 3474720"/>
                <a:gd name="connsiteY77" fmla="*/ 1927014 h 2214880"/>
                <a:gd name="connsiteX78" fmla="*/ 3037840 w 3474720"/>
                <a:gd name="connsiteY78" fmla="*/ 2065867 h 2214880"/>
                <a:gd name="connsiteX79" fmla="*/ 3136054 w 3474720"/>
                <a:gd name="connsiteY79" fmla="*/ 2150534 h 2214880"/>
                <a:gd name="connsiteX80" fmla="*/ 3285067 w 3474720"/>
                <a:gd name="connsiteY80" fmla="*/ 2214880 h 2214880"/>
                <a:gd name="connsiteX81" fmla="*/ 3129280 w 3474720"/>
                <a:gd name="connsiteY81" fmla="*/ 2214880 h 2214880"/>
                <a:gd name="connsiteX82" fmla="*/ 2959947 w 3474720"/>
                <a:gd name="connsiteY82" fmla="*/ 2042160 h 2214880"/>
                <a:gd name="connsiteX83" fmla="*/ 2939627 w 3474720"/>
                <a:gd name="connsiteY83" fmla="*/ 1893147 h 2214880"/>
                <a:gd name="connsiteX84" fmla="*/ 2841414 w 3474720"/>
                <a:gd name="connsiteY84" fmla="*/ 1673014 h 2214880"/>
                <a:gd name="connsiteX85" fmla="*/ 2831254 w 3474720"/>
                <a:gd name="connsiteY85" fmla="*/ 1493520 h 2214880"/>
                <a:gd name="connsiteX86" fmla="*/ 2689014 w 3474720"/>
                <a:gd name="connsiteY86" fmla="*/ 1446107 h 2214880"/>
                <a:gd name="connsiteX87" fmla="*/ 2495974 w 3474720"/>
                <a:gd name="connsiteY87" fmla="*/ 1290320 h 2214880"/>
                <a:gd name="connsiteX88" fmla="*/ 2451947 w 3474720"/>
                <a:gd name="connsiteY88" fmla="*/ 1104054 h 2214880"/>
                <a:gd name="connsiteX89" fmla="*/ 2343574 w 3474720"/>
                <a:gd name="connsiteY89" fmla="*/ 1002454 h 2214880"/>
                <a:gd name="connsiteX90" fmla="*/ 2194560 w 3474720"/>
                <a:gd name="connsiteY90" fmla="*/ 904240 h 2214880"/>
                <a:gd name="connsiteX91" fmla="*/ 1940560 w 3474720"/>
                <a:gd name="connsiteY91" fmla="*/ 745067 h 2214880"/>
                <a:gd name="connsiteX92" fmla="*/ 1869440 w 3474720"/>
                <a:gd name="connsiteY92" fmla="*/ 711200 h 2214880"/>
                <a:gd name="connsiteX93" fmla="*/ 1723814 w 3474720"/>
                <a:gd name="connsiteY93" fmla="*/ 762000 h 2214880"/>
                <a:gd name="connsiteX94" fmla="*/ 1598507 w 3474720"/>
                <a:gd name="connsiteY94" fmla="*/ 826347 h 2214880"/>
                <a:gd name="connsiteX95" fmla="*/ 1486747 w 3474720"/>
                <a:gd name="connsiteY95" fmla="*/ 853440 h 2214880"/>
                <a:gd name="connsiteX96" fmla="*/ 1273387 w 3474720"/>
                <a:gd name="connsiteY96" fmla="*/ 880534 h 2214880"/>
                <a:gd name="connsiteX97" fmla="*/ 1053254 w 3474720"/>
                <a:gd name="connsiteY97" fmla="*/ 927947 h 2214880"/>
                <a:gd name="connsiteX98" fmla="*/ 958427 w 3474720"/>
                <a:gd name="connsiteY98" fmla="*/ 1060027 h 2214880"/>
                <a:gd name="connsiteX99" fmla="*/ 890694 w 3474720"/>
                <a:gd name="connsiteY99" fmla="*/ 1114214 h 2214880"/>
                <a:gd name="connsiteX100" fmla="*/ 762000 w 3474720"/>
                <a:gd name="connsiteY100" fmla="*/ 1154854 h 2214880"/>
                <a:gd name="connsiteX101" fmla="*/ 660400 w 3474720"/>
                <a:gd name="connsiteY101" fmla="*/ 1168400 h 2214880"/>
                <a:gd name="connsiteX102" fmla="*/ 643467 w 3474720"/>
                <a:gd name="connsiteY102" fmla="*/ 1090507 h 2214880"/>
                <a:gd name="connsiteX103" fmla="*/ 497840 w 3474720"/>
                <a:gd name="connsiteY103" fmla="*/ 1053254 h 2214880"/>
                <a:gd name="connsiteX104" fmla="*/ 440267 w 3474720"/>
                <a:gd name="connsiteY104" fmla="*/ 1049867 h 2214880"/>
                <a:gd name="connsiteX105" fmla="*/ 386080 w 3474720"/>
                <a:gd name="connsiteY105" fmla="*/ 1002454 h 2214880"/>
                <a:gd name="connsiteX106" fmla="*/ 264160 w 3474720"/>
                <a:gd name="connsiteY106" fmla="*/ 982134 h 2214880"/>
                <a:gd name="connsiteX107" fmla="*/ 169334 w 3474720"/>
                <a:gd name="connsiteY107" fmla="*/ 982134 h 2214880"/>
                <a:gd name="connsiteX108" fmla="*/ 189654 w 3474720"/>
                <a:gd name="connsiteY108" fmla="*/ 917787 h 2214880"/>
                <a:gd name="connsiteX109" fmla="*/ 115147 w 3474720"/>
                <a:gd name="connsiteY109" fmla="*/ 917787 h 2214880"/>
                <a:gd name="connsiteX110" fmla="*/ 88054 w 3474720"/>
                <a:gd name="connsiteY110" fmla="*/ 873760 h 2214880"/>
                <a:gd name="connsiteX111" fmla="*/ 88054 w 3474720"/>
                <a:gd name="connsiteY111" fmla="*/ 870374 h 2214880"/>
                <a:gd name="connsiteX112" fmla="*/ 0 w 3474720"/>
                <a:gd name="connsiteY112" fmla="*/ 887307 h 2214880"/>
                <a:gd name="connsiteX0" fmla="*/ 0 w 3474720"/>
                <a:gd name="connsiteY0" fmla="*/ 887307 h 2214880"/>
                <a:gd name="connsiteX1" fmla="*/ 50800 w 3474720"/>
                <a:gd name="connsiteY1" fmla="*/ 785707 h 2214880"/>
                <a:gd name="connsiteX2" fmla="*/ 142240 w 3474720"/>
                <a:gd name="connsiteY2" fmla="*/ 724747 h 2214880"/>
                <a:gd name="connsiteX3" fmla="*/ 260774 w 3474720"/>
                <a:gd name="connsiteY3" fmla="*/ 629920 h 2214880"/>
                <a:gd name="connsiteX4" fmla="*/ 345440 w 3474720"/>
                <a:gd name="connsiteY4" fmla="*/ 538480 h 2214880"/>
                <a:gd name="connsiteX5" fmla="*/ 375920 w 3474720"/>
                <a:gd name="connsiteY5" fmla="*/ 619760 h 2214880"/>
                <a:gd name="connsiteX6" fmla="*/ 491067 w 3474720"/>
                <a:gd name="connsiteY6" fmla="*/ 650240 h 2214880"/>
                <a:gd name="connsiteX7" fmla="*/ 555414 w 3474720"/>
                <a:gd name="connsiteY7" fmla="*/ 667174 h 2214880"/>
                <a:gd name="connsiteX8" fmla="*/ 589280 w 3474720"/>
                <a:gd name="connsiteY8" fmla="*/ 778934 h 2214880"/>
                <a:gd name="connsiteX9" fmla="*/ 714587 w 3474720"/>
                <a:gd name="connsiteY9" fmla="*/ 789094 h 2214880"/>
                <a:gd name="connsiteX10" fmla="*/ 657014 w 3474720"/>
                <a:gd name="connsiteY10" fmla="*/ 860214 h 2214880"/>
                <a:gd name="connsiteX11" fmla="*/ 616374 w 3474720"/>
                <a:gd name="connsiteY11" fmla="*/ 941494 h 2214880"/>
                <a:gd name="connsiteX12" fmla="*/ 680720 w 3474720"/>
                <a:gd name="connsiteY12" fmla="*/ 982134 h 2214880"/>
                <a:gd name="connsiteX13" fmla="*/ 707814 w 3474720"/>
                <a:gd name="connsiteY13" fmla="*/ 985520 h 2214880"/>
                <a:gd name="connsiteX14" fmla="*/ 789094 w 3474720"/>
                <a:gd name="connsiteY14" fmla="*/ 999067 h 2214880"/>
                <a:gd name="connsiteX15" fmla="*/ 907627 w 3474720"/>
                <a:gd name="connsiteY15" fmla="*/ 1022774 h 2214880"/>
                <a:gd name="connsiteX16" fmla="*/ 1036320 w 3474720"/>
                <a:gd name="connsiteY16" fmla="*/ 941494 h 2214880"/>
                <a:gd name="connsiteX17" fmla="*/ 1154854 w 3474720"/>
                <a:gd name="connsiteY17" fmla="*/ 870374 h 2214880"/>
                <a:gd name="connsiteX18" fmla="*/ 1283547 w 3474720"/>
                <a:gd name="connsiteY18" fmla="*/ 826347 h 2214880"/>
                <a:gd name="connsiteX19" fmla="*/ 1354667 w 3474720"/>
                <a:gd name="connsiteY19" fmla="*/ 833120 h 2214880"/>
                <a:gd name="connsiteX20" fmla="*/ 1391920 w 3474720"/>
                <a:gd name="connsiteY20" fmla="*/ 839894 h 2214880"/>
                <a:gd name="connsiteX21" fmla="*/ 1496907 w 3474720"/>
                <a:gd name="connsiteY21" fmla="*/ 792480 h 2214880"/>
                <a:gd name="connsiteX22" fmla="*/ 1625600 w 3474720"/>
                <a:gd name="connsiteY22" fmla="*/ 768774 h 2214880"/>
                <a:gd name="connsiteX23" fmla="*/ 1747520 w 3474720"/>
                <a:gd name="connsiteY23" fmla="*/ 694267 h 2214880"/>
                <a:gd name="connsiteX24" fmla="*/ 1811867 w 3474720"/>
                <a:gd name="connsiteY24" fmla="*/ 585894 h 2214880"/>
                <a:gd name="connsiteX25" fmla="*/ 1852507 w 3474720"/>
                <a:gd name="connsiteY25" fmla="*/ 460587 h 2214880"/>
                <a:gd name="connsiteX26" fmla="*/ 1916854 w 3474720"/>
                <a:gd name="connsiteY26" fmla="*/ 277707 h 2214880"/>
                <a:gd name="connsiteX27" fmla="*/ 1913467 w 3474720"/>
                <a:gd name="connsiteY27" fmla="*/ 88054 h 2214880"/>
                <a:gd name="connsiteX28" fmla="*/ 1930400 w 3474720"/>
                <a:gd name="connsiteY28" fmla="*/ 0 h 2214880"/>
                <a:gd name="connsiteX29" fmla="*/ 1967654 w 3474720"/>
                <a:gd name="connsiteY29" fmla="*/ 47414 h 2214880"/>
                <a:gd name="connsiteX30" fmla="*/ 1964267 w 3474720"/>
                <a:gd name="connsiteY30" fmla="*/ 152400 h 2214880"/>
                <a:gd name="connsiteX31" fmla="*/ 1974427 w 3474720"/>
                <a:gd name="connsiteY31" fmla="*/ 281094 h 2214880"/>
                <a:gd name="connsiteX32" fmla="*/ 1943947 w 3474720"/>
                <a:gd name="connsiteY32" fmla="*/ 369147 h 2214880"/>
                <a:gd name="connsiteX33" fmla="*/ 1916854 w 3474720"/>
                <a:gd name="connsiteY33" fmla="*/ 426720 h 2214880"/>
                <a:gd name="connsiteX34" fmla="*/ 1876214 w 3474720"/>
                <a:gd name="connsiteY34" fmla="*/ 457200 h 2214880"/>
                <a:gd name="connsiteX35" fmla="*/ 1849120 w 3474720"/>
                <a:gd name="connsiteY35" fmla="*/ 545254 h 2214880"/>
                <a:gd name="connsiteX36" fmla="*/ 1838960 w 3474720"/>
                <a:gd name="connsiteY36" fmla="*/ 619760 h 2214880"/>
                <a:gd name="connsiteX37" fmla="*/ 1947334 w 3474720"/>
                <a:gd name="connsiteY37" fmla="*/ 650240 h 2214880"/>
                <a:gd name="connsiteX38" fmla="*/ 2106507 w 3474720"/>
                <a:gd name="connsiteY38" fmla="*/ 711200 h 2214880"/>
                <a:gd name="connsiteX39" fmla="*/ 2306320 w 3474720"/>
                <a:gd name="connsiteY39" fmla="*/ 738294 h 2214880"/>
                <a:gd name="connsiteX40" fmla="*/ 2435014 w 3474720"/>
                <a:gd name="connsiteY40" fmla="*/ 707814 h 2214880"/>
                <a:gd name="connsiteX41" fmla="*/ 2543387 w 3474720"/>
                <a:gd name="connsiteY41" fmla="*/ 623147 h 2214880"/>
                <a:gd name="connsiteX42" fmla="*/ 2634827 w 3474720"/>
                <a:gd name="connsiteY42" fmla="*/ 677334 h 2214880"/>
                <a:gd name="connsiteX43" fmla="*/ 2976880 w 3474720"/>
                <a:gd name="connsiteY43" fmla="*/ 690880 h 2214880"/>
                <a:gd name="connsiteX44" fmla="*/ 3203787 w 3474720"/>
                <a:gd name="connsiteY44" fmla="*/ 663787 h 2214880"/>
                <a:gd name="connsiteX45" fmla="*/ 3227494 w 3474720"/>
                <a:gd name="connsiteY45" fmla="*/ 694267 h 2214880"/>
                <a:gd name="connsiteX46" fmla="*/ 3088640 w 3474720"/>
                <a:gd name="connsiteY46" fmla="*/ 724747 h 2214880"/>
                <a:gd name="connsiteX47" fmla="*/ 2966720 w 3474720"/>
                <a:gd name="connsiteY47" fmla="*/ 721360 h 2214880"/>
                <a:gd name="connsiteX48" fmla="*/ 2770294 w 3474720"/>
                <a:gd name="connsiteY48" fmla="*/ 724747 h 2214880"/>
                <a:gd name="connsiteX49" fmla="*/ 2587414 w 3474720"/>
                <a:gd name="connsiteY49" fmla="*/ 762000 h 2214880"/>
                <a:gd name="connsiteX50" fmla="*/ 2441787 w 3474720"/>
                <a:gd name="connsiteY50" fmla="*/ 775547 h 2214880"/>
                <a:gd name="connsiteX51" fmla="*/ 2252134 w 3474720"/>
                <a:gd name="connsiteY51" fmla="*/ 782320 h 2214880"/>
                <a:gd name="connsiteX52" fmla="*/ 2136987 w 3474720"/>
                <a:gd name="connsiteY52" fmla="*/ 765387 h 2214880"/>
                <a:gd name="connsiteX53" fmla="*/ 2197947 w 3474720"/>
                <a:gd name="connsiteY53" fmla="*/ 816187 h 2214880"/>
                <a:gd name="connsiteX54" fmla="*/ 2360507 w 3474720"/>
                <a:gd name="connsiteY54" fmla="*/ 890694 h 2214880"/>
                <a:gd name="connsiteX55" fmla="*/ 2516294 w 3474720"/>
                <a:gd name="connsiteY55" fmla="*/ 988907 h 2214880"/>
                <a:gd name="connsiteX56" fmla="*/ 2621280 w 3474720"/>
                <a:gd name="connsiteY56" fmla="*/ 999067 h 2214880"/>
                <a:gd name="connsiteX57" fmla="*/ 2726267 w 3474720"/>
                <a:gd name="connsiteY57" fmla="*/ 958427 h 2214880"/>
                <a:gd name="connsiteX58" fmla="*/ 2794000 w 3474720"/>
                <a:gd name="connsiteY58" fmla="*/ 1032934 h 2214880"/>
                <a:gd name="connsiteX59" fmla="*/ 2621280 w 3474720"/>
                <a:gd name="connsiteY59" fmla="*/ 1131147 h 2214880"/>
                <a:gd name="connsiteX60" fmla="*/ 2678853 w 3474720"/>
                <a:gd name="connsiteY60" fmla="*/ 1320800 h 2214880"/>
                <a:gd name="connsiteX61" fmla="*/ 2987040 w 3474720"/>
                <a:gd name="connsiteY61" fmla="*/ 1209040 h 2214880"/>
                <a:gd name="connsiteX62" fmla="*/ 3031067 w 3474720"/>
                <a:gd name="connsiteY62" fmla="*/ 1280160 h 2214880"/>
                <a:gd name="connsiteX63" fmla="*/ 3081867 w 3474720"/>
                <a:gd name="connsiteY63" fmla="*/ 1358054 h 2214880"/>
                <a:gd name="connsiteX64" fmla="*/ 3230880 w 3474720"/>
                <a:gd name="connsiteY64" fmla="*/ 1429174 h 2214880"/>
                <a:gd name="connsiteX65" fmla="*/ 3454400 w 3474720"/>
                <a:gd name="connsiteY65" fmla="*/ 1561254 h 2214880"/>
                <a:gd name="connsiteX66" fmla="*/ 3474720 w 3474720"/>
                <a:gd name="connsiteY66" fmla="*/ 1612054 h 2214880"/>
                <a:gd name="connsiteX67" fmla="*/ 3451014 w 3474720"/>
                <a:gd name="connsiteY67" fmla="*/ 1635760 h 2214880"/>
                <a:gd name="connsiteX68" fmla="*/ 3329094 w 3474720"/>
                <a:gd name="connsiteY68" fmla="*/ 1605280 h 2214880"/>
                <a:gd name="connsiteX69" fmla="*/ 3264747 w 3474720"/>
                <a:gd name="connsiteY69" fmla="*/ 1507067 h 2214880"/>
                <a:gd name="connsiteX70" fmla="*/ 3156374 w 3474720"/>
                <a:gd name="connsiteY70" fmla="*/ 1473200 h 2214880"/>
                <a:gd name="connsiteX71" fmla="*/ 3173307 w 3474720"/>
                <a:gd name="connsiteY71" fmla="*/ 1578187 h 2214880"/>
                <a:gd name="connsiteX72" fmla="*/ 3163147 w 3474720"/>
                <a:gd name="connsiteY72" fmla="*/ 1622214 h 2214880"/>
                <a:gd name="connsiteX73" fmla="*/ 3061547 w 3474720"/>
                <a:gd name="connsiteY73" fmla="*/ 1689947 h 2214880"/>
                <a:gd name="connsiteX74" fmla="*/ 2966720 w 3474720"/>
                <a:gd name="connsiteY74" fmla="*/ 1710267 h 2214880"/>
                <a:gd name="connsiteX75" fmla="*/ 2956560 w 3474720"/>
                <a:gd name="connsiteY75" fmla="*/ 1740747 h 2214880"/>
                <a:gd name="connsiteX76" fmla="*/ 2993814 w 3474720"/>
                <a:gd name="connsiteY76" fmla="*/ 1886374 h 2214880"/>
                <a:gd name="connsiteX77" fmla="*/ 2993814 w 3474720"/>
                <a:gd name="connsiteY77" fmla="*/ 1927014 h 2214880"/>
                <a:gd name="connsiteX78" fmla="*/ 3037840 w 3474720"/>
                <a:gd name="connsiteY78" fmla="*/ 2065867 h 2214880"/>
                <a:gd name="connsiteX79" fmla="*/ 3136054 w 3474720"/>
                <a:gd name="connsiteY79" fmla="*/ 2150534 h 2214880"/>
                <a:gd name="connsiteX80" fmla="*/ 3285067 w 3474720"/>
                <a:gd name="connsiteY80" fmla="*/ 2214880 h 2214880"/>
                <a:gd name="connsiteX81" fmla="*/ 3129280 w 3474720"/>
                <a:gd name="connsiteY81" fmla="*/ 2214880 h 2214880"/>
                <a:gd name="connsiteX82" fmla="*/ 2959947 w 3474720"/>
                <a:gd name="connsiteY82" fmla="*/ 2042160 h 2214880"/>
                <a:gd name="connsiteX83" fmla="*/ 2939627 w 3474720"/>
                <a:gd name="connsiteY83" fmla="*/ 1893147 h 2214880"/>
                <a:gd name="connsiteX84" fmla="*/ 2841414 w 3474720"/>
                <a:gd name="connsiteY84" fmla="*/ 1673014 h 2214880"/>
                <a:gd name="connsiteX85" fmla="*/ 2831254 w 3474720"/>
                <a:gd name="connsiteY85" fmla="*/ 1493520 h 2214880"/>
                <a:gd name="connsiteX86" fmla="*/ 2689014 w 3474720"/>
                <a:gd name="connsiteY86" fmla="*/ 1446107 h 2214880"/>
                <a:gd name="connsiteX87" fmla="*/ 2495974 w 3474720"/>
                <a:gd name="connsiteY87" fmla="*/ 1290320 h 2214880"/>
                <a:gd name="connsiteX88" fmla="*/ 2451947 w 3474720"/>
                <a:gd name="connsiteY88" fmla="*/ 1104054 h 2214880"/>
                <a:gd name="connsiteX89" fmla="*/ 2343574 w 3474720"/>
                <a:gd name="connsiteY89" fmla="*/ 1002454 h 2214880"/>
                <a:gd name="connsiteX90" fmla="*/ 2194560 w 3474720"/>
                <a:gd name="connsiteY90" fmla="*/ 904240 h 2214880"/>
                <a:gd name="connsiteX91" fmla="*/ 1940560 w 3474720"/>
                <a:gd name="connsiteY91" fmla="*/ 745067 h 2214880"/>
                <a:gd name="connsiteX92" fmla="*/ 1869440 w 3474720"/>
                <a:gd name="connsiteY92" fmla="*/ 711200 h 2214880"/>
                <a:gd name="connsiteX93" fmla="*/ 1723814 w 3474720"/>
                <a:gd name="connsiteY93" fmla="*/ 762000 h 2214880"/>
                <a:gd name="connsiteX94" fmla="*/ 1598507 w 3474720"/>
                <a:gd name="connsiteY94" fmla="*/ 826347 h 2214880"/>
                <a:gd name="connsiteX95" fmla="*/ 1486747 w 3474720"/>
                <a:gd name="connsiteY95" fmla="*/ 853440 h 2214880"/>
                <a:gd name="connsiteX96" fmla="*/ 1273387 w 3474720"/>
                <a:gd name="connsiteY96" fmla="*/ 880534 h 2214880"/>
                <a:gd name="connsiteX97" fmla="*/ 1053254 w 3474720"/>
                <a:gd name="connsiteY97" fmla="*/ 927947 h 2214880"/>
                <a:gd name="connsiteX98" fmla="*/ 958427 w 3474720"/>
                <a:gd name="connsiteY98" fmla="*/ 1060027 h 2214880"/>
                <a:gd name="connsiteX99" fmla="*/ 890694 w 3474720"/>
                <a:gd name="connsiteY99" fmla="*/ 1114214 h 2214880"/>
                <a:gd name="connsiteX100" fmla="*/ 762000 w 3474720"/>
                <a:gd name="connsiteY100" fmla="*/ 1154854 h 2214880"/>
                <a:gd name="connsiteX101" fmla="*/ 660400 w 3474720"/>
                <a:gd name="connsiteY101" fmla="*/ 1168400 h 2214880"/>
                <a:gd name="connsiteX102" fmla="*/ 643467 w 3474720"/>
                <a:gd name="connsiteY102" fmla="*/ 1090507 h 2214880"/>
                <a:gd name="connsiteX103" fmla="*/ 497840 w 3474720"/>
                <a:gd name="connsiteY103" fmla="*/ 1053254 h 2214880"/>
                <a:gd name="connsiteX104" fmla="*/ 440267 w 3474720"/>
                <a:gd name="connsiteY104" fmla="*/ 1049867 h 2214880"/>
                <a:gd name="connsiteX105" fmla="*/ 386080 w 3474720"/>
                <a:gd name="connsiteY105" fmla="*/ 1002454 h 2214880"/>
                <a:gd name="connsiteX106" fmla="*/ 264160 w 3474720"/>
                <a:gd name="connsiteY106" fmla="*/ 982134 h 2214880"/>
                <a:gd name="connsiteX107" fmla="*/ 169334 w 3474720"/>
                <a:gd name="connsiteY107" fmla="*/ 982134 h 2214880"/>
                <a:gd name="connsiteX108" fmla="*/ 189654 w 3474720"/>
                <a:gd name="connsiteY108" fmla="*/ 917787 h 2214880"/>
                <a:gd name="connsiteX109" fmla="*/ 115147 w 3474720"/>
                <a:gd name="connsiteY109" fmla="*/ 917787 h 2214880"/>
                <a:gd name="connsiteX110" fmla="*/ 88054 w 3474720"/>
                <a:gd name="connsiteY110" fmla="*/ 873760 h 2214880"/>
                <a:gd name="connsiteX111" fmla="*/ 88054 w 3474720"/>
                <a:gd name="connsiteY111" fmla="*/ 870374 h 2214880"/>
                <a:gd name="connsiteX112" fmla="*/ 0 w 3474720"/>
                <a:gd name="connsiteY112" fmla="*/ 887307 h 2214880"/>
                <a:gd name="connsiteX0" fmla="*/ 0 w 3474720"/>
                <a:gd name="connsiteY0" fmla="*/ 887307 h 2214880"/>
                <a:gd name="connsiteX1" fmla="*/ 50800 w 3474720"/>
                <a:gd name="connsiteY1" fmla="*/ 785707 h 2214880"/>
                <a:gd name="connsiteX2" fmla="*/ 142240 w 3474720"/>
                <a:gd name="connsiteY2" fmla="*/ 724747 h 2214880"/>
                <a:gd name="connsiteX3" fmla="*/ 260774 w 3474720"/>
                <a:gd name="connsiteY3" fmla="*/ 629920 h 2214880"/>
                <a:gd name="connsiteX4" fmla="*/ 345440 w 3474720"/>
                <a:gd name="connsiteY4" fmla="*/ 538480 h 2214880"/>
                <a:gd name="connsiteX5" fmla="*/ 375920 w 3474720"/>
                <a:gd name="connsiteY5" fmla="*/ 619760 h 2214880"/>
                <a:gd name="connsiteX6" fmla="*/ 491067 w 3474720"/>
                <a:gd name="connsiteY6" fmla="*/ 650240 h 2214880"/>
                <a:gd name="connsiteX7" fmla="*/ 555414 w 3474720"/>
                <a:gd name="connsiteY7" fmla="*/ 667174 h 2214880"/>
                <a:gd name="connsiteX8" fmla="*/ 589280 w 3474720"/>
                <a:gd name="connsiteY8" fmla="*/ 778934 h 2214880"/>
                <a:gd name="connsiteX9" fmla="*/ 714587 w 3474720"/>
                <a:gd name="connsiteY9" fmla="*/ 789094 h 2214880"/>
                <a:gd name="connsiteX10" fmla="*/ 657014 w 3474720"/>
                <a:gd name="connsiteY10" fmla="*/ 860214 h 2214880"/>
                <a:gd name="connsiteX11" fmla="*/ 616374 w 3474720"/>
                <a:gd name="connsiteY11" fmla="*/ 941494 h 2214880"/>
                <a:gd name="connsiteX12" fmla="*/ 680720 w 3474720"/>
                <a:gd name="connsiteY12" fmla="*/ 982134 h 2214880"/>
                <a:gd name="connsiteX13" fmla="*/ 707814 w 3474720"/>
                <a:gd name="connsiteY13" fmla="*/ 985520 h 2214880"/>
                <a:gd name="connsiteX14" fmla="*/ 789094 w 3474720"/>
                <a:gd name="connsiteY14" fmla="*/ 999067 h 2214880"/>
                <a:gd name="connsiteX15" fmla="*/ 907627 w 3474720"/>
                <a:gd name="connsiteY15" fmla="*/ 1022774 h 2214880"/>
                <a:gd name="connsiteX16" fmla="*/ 1036320 w 3474720"/>
                <a:gd name="connsiteY16" fmla="*/ 941494 h 2214880"/>
                <a:gd name="connsiteX17" fmla="*/ 1154854 w 3474720"/>
                <a:gd name="connsiteY17" fmla="*/ 870374 h 2214880"/>
                <a:gd name="connsiteX18" fmla="*/ 1283547 w 3474720"/>
                <a:gd name="connsiteY18" fmla="*/ 826347 h 2214880"/>
                <a:gd name="connsiteX19" fmla="*/ 1354667 w 3474720"/>
                <a:gd name="connsiteY19" fmla="*/ 833120 h 2214880"/>
                <a:gd name="connsiteX20" fmla="*/ 1391920 w 3474720"/>
                <a:gd name="connsiteY20" fmla="*/ 839894 h 2214880"/>
                <a:gd name="connsiteX21" fmla="*/ 1496907 w 3474720"/>
                <a:gd name="connsiteY21" fmla="*/ 792480 h 2214880"/>
                <a:gd name="connsiteX22" fmla="*/ 1625600 w 3474720"/>
                <a:gd name="connsiteY22" fmla="*/ 768774 h 2214880"/>
                <a:gd name="connsiteX23" fmla="*/ 1747520 w 3474720"/>
                <a:gd name="connsiteY23" fmla="*/ 694267 h 2214880"/>
                <a:gd name="connsiteX24" fmla="*/ 1811867 w 3474720"/>
                <a:gd name="connsiteY24" fmla="*/ 585894 h 2214880"/>
                <a:gd name="connsiteX25" fmla="*/ 1852507 w 3474720"/>
                <a:gd name="connsiteY25" fmla="*/ 460587 h 2214880"/>
                <a:gd name="connsiteX26" fmla="*/ 1916854 w 3474720"/>
                <a:gd name="connsiteY26" fmla="*/ 277707 h 2214880"/>
                <a:gd name="connsiteX27" fmla="*/ 1913467 w 3474720"/>
                <a:gd name="connsiteY27" fmla="*/ 88054 h 2214880"/>
                <a:gd name="connsiteX28" fmla="*/ 1930400 w 3474720"/>
                <a:gd name="connsiteY28" fmla="*/ 0 h 2214880"/>
                <a:gd name="connsiteX29" fmla="*/ 1967654 w 3474720"/>
                <a:gd name="connsiteY29" fmla="*/ 47414 h 2214880"/>
                <a:gd name="connsiteX30" fmla="*/ 1964267 w 3474720"/>
                <a:gd name="connsiteY30" fmla="*/ 152400 h 2214880"/>
                <a:gd name="connsiteX31" fmla="*/ 1974427 w 3474720"/>
                <a:gd name="connsiteY31" fmla="*/ 281094 h 2214880"/>
                <a:gd name="connsiteX32" fmla="*/ 1943947 w 3474720"/>
                <a:gd name="connsiteY32" fmla="*/ 369147 h 2214880"/>
                <a:gd name="connsiteX33" fmla="*/ 1916854 w 3474720"/>
                <a:gd name="connsiteY33" fmla="*/ 426720 h 2214880"/>
                <a:gd name="connsiteX34" fmla="*/ 1876214 w 3474720"/>
                <a:gd name="connsiteY34" fmla="*/ 457200 h 2214880"/>
                <a:gd name="connsiteX35" fmla="*/ 1849120 w 3474720"/>
                <a:gd name="connsiteY35" fmla="*/ 545254 h 2214880"/>
                <a:gd name="connsiteX36" fmla="*/ 1838960 w 3474720"/>
                <a:gd name="connsiteY36" fmla="*/ 619760 h 2214880"/>
                <a:gd name="connsiteX37" fmla="*/ 1947334 w 3474720"/>
                <a:gd name="connsiteY37" fmla="*/ 650240 h 2214880"/>
                <a:gd name="connsiteX38" fmla="*/ 2106507 w 3474720"/>
                <a:gd name="connsiteY38" fmla="*/ 711200 h 2214880"/>
                <a:gd name="connsiteX39" fmla="*/ 2306320 w 3474720"/>
                <a:gd name="connsiteY39" fmla="*/ 738294 h 2214880"/>
                <a:gd name="connsiteX40" fmla="*/ 2435014 w 3474720"/>
                <a:gd name="connsiteY40" fmla="*/ 707814 h 2214880"/>
                <a:gd name="connsiteX41" fmla="*/ 2543387 w 3474720"/>
                <a:gd name="connsiteY41" fmla="*/ 623147 h 2214880"/>
                <a:gd name="connsiteX42" fmla="*/ 2634827 w 3474720"/>
                <a:gd name="connsiteY42" fmla="*/ 677334 h 2214880"/>
                <a:gd name="connsiteX43" fmla="*/ 2976880 w 3474720"/>
                <a:gd name="connsiteY43" fmla="*/ 690880 h 2214880"/>
                <a:gd name="connsiteX44" fmla="*/ 3203787 w 3474720"/>
                <a:gd name="connsiteY44" fmla="*/ 663787 h 2214880"/>
                <a:gd name="connsiteX45" fmla="*/ 3227494 w 3474720"/>
                <a:gd name="connsiteY45" fmla="*/ 694267 h 2214880"/>
                <a:gd name="connsiteX46" fmla="*/ 3088640 w 3474720"/>
                <a:gd name="connsiteY46" fmla="*/ 724747 h 2214880"/>
                <a:gd name="connsiteX47" fmla="*/ 2966720 w 3474720"/>
                <a:gd name="connsiteY47" fmla="*/ 721360 h 2214880"/>
                <a:gd name="connsiteX48" fmla="*/ 2770294 w 3474720"/>
                <a:gd name="connsiteY48" fmla="*/ 724747 h 2214880"/>
                <a:gd name="connsiteX49" fmla="*/ 2587414 w 3474720"/>
                <a:gd name="connsiteY49" fmla="*/ 762000 h 2214880"/>
                <a:gd name="connsiteX50" fmla="*/ 2441787 w 3474720"/>
                <a:gd name="connsiteY50" fmla="*/ 775547 h 2214880"/>
                <a:gd name="connsiteX51" fmla="*/ 2252134 w 3474720"/>
                <a:gd name="connsiteY51" fmla="*/ 782320 h 2214880"/>
                <a:gd name="connsiteX52" fmla="*/ 2136987 w 3474720"/>
                <a:gd name="connsiteY52" fmla="*/ 765387 h 2214880"/>
                <a:gd name="connsiteX53" fmla="*/ 2197947 w 3474720"/>
                <a:gd name="connsiteY53" fmla="*/ 816187 h 2214880"/>
                <a:gd name="connsiteX54" fmla="*/ 2360507 w 3474720"/>
                <a:gd name="connsiteY54" fmla="*/ 890694 h 2214880"/>
                <a:gd name="connsiteX55" fmla="*/ 2516294 w 3474720"/>
                <a:gd name="connsiteY55" fmla="*/ 988907 h 2214880"/>
                <a:gd name="connsiteX56" fmla="*/ 2621280 w 3474720"/>
                <a:gd name="connsiteY56" fmla="*/ 999067 h 2214880"/>
                <a:gd name="connsiteX57" fmla="*/ 2726267 w 3474720"/>
                <a:gd name="connsiteY57" fmla="*/ 958427 h 2214880"/>
                <a:gd name="connsiteX58" fmla="*/ 2794000 w 3474720"/>
                <a:gd name="connsiteY58" fmla="*/ 1032934 h 2214880"/>
                <a:gd name="connsiteX59" fmla="*/ 2621280 w 3474720"/>
                <a:gd name="connsiteY59" fmla="*/ 1131147 h 2214880"/>
                <a:gd name="connsiteX60" fmla="*/ 2678853 w 3474720"/>
                <a:gd name="connsiteY60" fmla="*/ 1320800 h 2214880"/>
                <a:gd name="connsiteX61" fmla="*/ 2987040 w 3474720"/>
                <a:gd name="connsiteY61" fmla="*/ 1209040 h 2214880"/>
                <a:gd name="connsiteX62" fmla="*/ 3031067 w 3474720"/>
                <a:gd name="connsiteY62" fmla="*/ 1280160 h 2214880"/>
                <a:gd name="connsiteX63" fmla="*/ 3081867 w 3474720"/>
                <a:gd name="connsiteY63" fmla="*/ 1358054 h 2214880"/>
                <a:gd name="connsiteX64" fmla="*/ 3230880 w 3474720"/>
                <a:gd name="connsiteY64" fmla="*/ 1429174 h 2214880"/>
                <a:gd name="connsiteX65" fmla="*/ 3454400 w 3474720"/>
                <a:gd name="connsiteY65" fmla="*/ 1561254 h 2214880"/>
                <a:gd name="connsiteX66" fmla="*/ 3474720 w 3474720"/>
                <a:gd name="connsiteY66" fmla="*/ 1612054 h 2214880"/>
                <a:gd name="connsiteX67" fmla="*/ 3451014 w 3474720"/>
                <a:gd name="connsiteY67" fmla="*/ 1635760 h 2214880"/>
                <a:gd name="connsiteX68" fmla="*/ 3329094 w 3474720"/>
                <a:gd name="connsiteY68" fmla="*/ 1605280 h 2214880"/>
                <a:gd name="connsiteX69" fmla="*/ 3264747 w 3474720"/>
                <a:gd name="connsiteY69" fmla="*/ 1507067 h 2214880"/>
                <a:gd name="connsiteX70" fmla="*/ 3156374 w 3474720"/>
                <a:gd name="connsiteY70" fmla="*/ 1473200 h 2214880"/>
                <a:gd name="connsiteX71" fmla="*/ 3173307 w 3474720"/>
                <a:gd name="connsiteY71" fmla="*/ 1578187 h 2214880"/>
                <a:gd name="connsiteX72" fmla="*/ 3163147 w 3474720"/>
                <a:gd name="connsiteY72" fmla="*/ 1622214 h 2214880"/>
                <a:gd name="connsiteX73" fmla="*/ 3061547 w 3474720"/>
                <a:gd name="connsiteY73" fmla="*/ 1689947 h 2214880"/>
                <a:gd name="connsiteX74" fmla="*/ 2966720 w 3474720"/>
                <a:gd name="connsiteY74" fmla="*/ 1710267 h 2214880"/>
                <a:gd name="connsiteX75" fmla="*/ 2956560 w 3474720"/>
                <a:gd name="connsiteY75" fmla="*/ 1740747 h 2214880"/>
                <a:gd name="connsiteX76" fmla="*/ 2993814 w 3474720"/>
                <a:gd name="connsiteY76" fmla="*/ 1886374 h 2214880"/>
                <a:gd name="connsiteX77" fmla="*/ 2993814 w 3474720"/>
                <a:gd name="connsiteY77" fmla="*/ 1927014 h 2214880"/>
                <a:gd name="connsiteX78" fmla="*/ 3037840 w 3474720"/>
                <a:gd name="connsiteY78" fmla="*/ 2065867 h 2214880"/>
                <a:gd name="connsiteX79" fmla="*/ 3136054 w 3474720"/>
                <a:gd name="connsiteY79" fmla="*/ 2150534 h 2214880"/>
                <a:gd name="connsiteX80" fmla="*/ 3285067 w 3474720"/>
                <a:gd name="connsiteY80" fmla="*/ 2214880 h 2214880"/>
                <a:gd name="connsiteX81" fmla="*/ 3129280 w 3474720"/>
                <a:gd name="connsiteY81" fmla="*/ 2214880 h 2214880"/>
                <a:gd name="connsiteX82" fmla="*/ 2959947 w 3474720"/>
                <a:gd name="connsiteY82" fmla="*/ 2042160 h 2214880"/>
                <a:gd name="connsiteX83" fmla="*/ 2939627 w 3474720"/>
                <a:gd name="connsiteY83" fmla="*/ 1893147 h 2214880"/>
                <a:gd name="connsiteX84" fmla="*/ 2841414 w 3474720"/>
                <a:gd name="connsiteY84" fmla="*/ 1673014 h 2214880"/>
                <a:gd name="connsiteX85" fmla="*/ 2831254 w 3474720"/>
                <a:gd name="connsiteY85" fmla="*/ 1493520 h 2214880"/>
                <a:gd name="connsiteX86" fmla="*/ 2689014 w 3474720"/>
                <a:gd name="connsiteY86" fmla="*/ 1446107 h 2214880"/>
                <a:gd name="connsiteX87" fmla="*/ 2495974 w 3474720"/>
                <a:gd name="connsiteY87" fmla="*/ 1290320 h 2214880"/>
                <a:gd name="connsiteX88" fmla="*/ 2451947 w 3474720"/>
                <a:gd name="connsiteY88" fmla="*/ 1104054 h 2214880"/>
                <a:gd name="connsiteX89" fmla="*/ 2343574 w 3474720"/>
                <a:gd name="connsiteY89" fmla="*/ 1002454 h 2214880"/>
                <a:gd name="connsiteX90" fmla="*/ 2194560 w 3474720"/>
                <a:gd name="connsiteY90" fmla="*/ 904240 h 2214880"/>
                <a:gd name="connsiteX91" fmla="*/ 1940560 w 3474720"/>
                <a:gd name="connsiteY91" fmla="*/ 745067 h 2214880"/>
                <a:gd name="connsiteX92" fmla="*/ 1869440 w 3474720"/>
                <a:gd name="connsiteY92" fmla="*/ 711200 h 2214880"/>
                <a:gd name="connsiteX93" fmla="*/ 1723814 w 3474720"/>
                <a:gd name="connsiteY93" fmla="*/ 762000 h 2214880"/>
                <a:gd name="connsiteX94" fmla="*/ 1598507 w 3474720"/>
                <a:gd name="connsiteY94" fmla="*/ 826347 h 2214880"/>
                <a:gd name="connsiteX95" fmla="*/ 1486747 w 3474720"/>
                <a:gd name="connsiteY95" fmla="*/ 853440 h 2214880"/>
                <a:gd name="connsiteX96" fmla="*/ 1273387 w 3474720"/>
                <a:gd name="connsiteY96" fmla="*/ 880534 h 2214880"/>
                <a:gd name="connsiteX97" fmla="*/ 1053254 w 3474720"/>
                <a:gd name="connsiteY97" fmla="*/ 927947 h 2214880"/>
                <a:gd name="connsiteX98" fmla="*/ 958427 w 3474720"/>
                <a:gd name="connsiteY98" fmla="*/ 1060027 h 2214880"/>
                <a:gd name="connsiteX99" fmla="*/ 890694 w 3474720"/>
                <a:gd name="connsiteY99" fmla="*/ 1114214 h 2214880"/>
                <a:gd name="connsiteX100" fmla="*/ 762000 w 3474720"/>
                <a:gd name="connsiteY100" fmla="*/ 1154854 h 2214880"/>
                <a:gd name="connsiteX101" fmla="*/ 660400 w 3474720"/>
                <a:gd name="connsiteY101" fmla="*/ 1168400 h 2214880"/>
                <a:gd name="connsiteX102" fmla="*/ 643467 w 3474720"/>
                <a:gd name="connsiteY102" fmla="*/ 1090507 h 2214880"/>
                <a:gd name="connsiteX103" fmla="*/ 497840 w 3474720"/>
                <a:gd name="connsiteY103" fmla="*/ 1053254 h 2214880"/>
                <a:gd name="connsiteX104" fmla="*/ 440267 w 3474720"/>
                <a:gd name="connsiteY104" fmla="*/ 1049867 h 2214880"/>
                <a:gd name="connsiteX105" fmla="*/ 386080 w 3474720"/>
                <a:gd name="connsiteY105" fmla="*/ 1002454 h 2214880"/>
                <a:gd name="connsiteX106" fmla="*/ 264160 w 3474720"/>
                <a:gd name="connsiteY106" fmla="*/ 982134 h 2214880"/>
                <a:gd name="connsiteX107" fmla="*/ 169334 w 3474720"/>
                <a:gd name="connsiteY107" fmla="*/ 982134 h 2214880"/>
                <a:gd name="connsiteX108" fmla="*/ 189654 w 3474720"/>
                <a:gd name="connsiteY108" fmla="*/ 917787 h 2214880"/>
                <a:gd name="connsiteX109" fmla="*/ 115147 w 3474720"/>
                <a:gd name="connsiteY109" fmla="*/ 917787 h 2214880"/>
                <a:gd name="connsiteX110" fmla="*/ 88054 w 3474720"/>
                <a:gd name="connsiteY110" fmla="*/ 873760 h 2214880"/>
                <a:gd name="connsiteX111" fmla="*/ 88054 w 3474720"/>
                <a:gd name="connsiteY111" fmla="*/ 870374 h 2214880"/>
                <a:gd name="connsiteX112" fmla="*/ 0 w 3474720"/>
                <a:gd name="connsiteY112" fmla="*/ 887307 h 2214880"/>
                <a:gd name="connsiteX0" fmla="*/ 0 w 3474720"/>
                <a:gd name="connsiteY0" fmla="*/ 887307 h 2214880"/>
                <a:gd name="connsiteX1" fmla="*/ 50800 w 3474720"/>
                <a:gd name="connsiteY1" fmla="*/ 785707 h 2214880"/>
                <a:gd name="connsiteX2" fmla="*/ 142240 w 3474720"/>
                <a:gd name="connsiteY2" fmla="*/ 724747 h 2214880"/>
                <a:gd name="connsiteX3" fmla="*/ 260774 w 3474720"/>
                <a:gd name="connsiteY3" fmla="*/ 629920 h 2214880"/>
                <a:gd name="connsiteX4" fmla="*/ 345440 w 3474720"/>
                <a:gd name="connsiteY4" fmla="*/ 538480 h 2214880"/>
                <a:gd name="connsiteX5" fmla="*/ 375920 w 3474720"/>
                <a:gd name="connsiteY5" fmla="*/ 619760 h 2214880"/>
                <a:gd name="connsiteX6" fmla="*/ 491067 w 3474720"/>
                <a:gd name="connsiteY6" fmla="*/ 650240 h 2214880"/>
                <a:gd name="connsiteX7" fmla="*/ 555414 w 3474720"/>
                <a:gd name="connsiteY7" fmla="*/ 667174 h 2214880"/>
                <a:gd name="connsiteX8" fmla="*/ 589280 w 3474720"/>
                <a:gd name="connsiteY8" fmla="*/ 778934 h 2214880"/>
                <a:gd name="connsiteX9" fmla="*/ 714587 w 3474720"/>
                <a:gd name="connsiteY9" fmla="*/ 789094 h 2214880"/>
                <a:gd name="connsiteX10" fmla="*/ 657014 w 3474720"/>
                <a:gd name="connsiteY10" fmla="*/ 860214 h 2214880"/>
                <a:gd name="connsiteX11" fmla="*/ 616374 w 3474720"/>
                <a:gd name="connsiteY11" fmla="*/ 941494 h 2214880"/>
                <a:gd name="connsiteX12" fmla="*/ 680720 w 3474720"/>
                <a:gd name="connsiteY12" fmla="*/ 982134 h 2214880"/>
                <a:gd name="connsiteX13" fmla="*/ 707814 w 3474720"/>
                <a:gd name="connsiteY13" fmla="*/ 985520 h 2214880"/>
                <a:gd name="connsiteX14" fmla="*/ 789094 w 3474720"/>
                <a:gd name="connsiteY14" fmla="*/ 999067 h 2214880"/>
                <a:gd name="connsiteX15" fmla="*/ 907627 w 3474720"/>
                <a:gd name="connsiteY15" fmla="*/ 1022774 h 2214880"/>
                <a:gd name="connsiteX16" fmla="*/ 1036320 w 3474720"/>
                <a:gd name="connsiteY16" fmla="*/ 941494 h 2214880"/>
                <a:gd name="connsiteX17" fmla="*/ 1154854 w 3474720"/>
                <a:gd name="connsiteY17" fmla="*/ 870374 h 2214880"/>
                <a:gd name="connsiteX18" fmla="*/ 1283547 w 3474720"/>
                <a:gd name="connsiteY18" fmla="*/ 826347 h 2214880"/>
                <a:gd name="connsiteX19" fmla="*/ 1354667 w 3474720"/>
                <a:gd name="connsiteY19" fmla="*/ 833120 h 2214880"/>
                <a:gd name="connsiteX20" fmla="*/ 1391920 w 3474720"/>
                <a:gd name="connsiteY20" fmla="*/ 839894 h 2214880"/>
                <a:gd name="connsiteX21" fmla="*/ 1496907 w 3474720"/>
                <a:gd name="connsiteY21" fmla="*/ 792480 h 2214880"/>
                <a:gd name="connsiteX22" fmla="*/ 1625600 w 3474720"/>
                <a:gd name="connsiteY22" fmla="*/ 768774 h 2214880"/>
                <a:gd name="connsiteX23" fmla="*/ 1747520 w 3474720"/>
                <a:gd name="connsiteY23" fmla="*/ 694267 h 2214880"/>
                <a:gd name="connsiteX24" fmla="*/ 1811867 w 3474720"/>
                <a:gd name="connsiteY24" fmla="*/ 585894 h 2214880"/>
                <a:gd name="connsiteX25" fmla="*/ 1852507 w 3474720"/>
                <a:gd name="connsiteY25" fmla="*/ 460587 h 2214880"/>
                <a:gd name="connsiteX26" fmla="*/ 1916854 w 3474720"/>
                <a:gd name="connsiteY26" fmla="*/ 277707 h 2214880"/>
                <a:gd name="connsiteX27" fmla="*/ 1913467 w 3474720"/>
                <a:gd name="connsiteY27" fmla="*/ 88054 h 2214880"/>
                <a:gd name="connsiteX28" fmla="*/ 1930400 w 3474720"/>
                <a:gd name="connsiteY28" fmla="*/ 0 h 2214880"/>
                <a:gd name="connsiteX29" fmla="*/ 1967654 w 3474720"/>
                <a:gd name="connsiteY29" fmla="*/ 47414 h 2214880"/>
                <a:gd name="connsiteX30" fmla="*/ 1964267 w 3474720"/>
                <a:gd name="connsiteY30" fmla="*/ 152400 h 2214880"/>
                <a:gd name="connsiteX31" fmla="*/ 1974427 w 3474720"/>
                <a:gd name="connsiteY31" fmla="*/ 281094 h 2214880"/>
                <a:gd name="connsiteX32" fmla="*/ 1943947 w 3474720"/>
                <a:gd name="connsiteY32" fmla="*/ 369147 h 2214880"/>
                <a:gd name="connsiteX33" fmla="*/ 1916854 w 3474720"/>
                <a:gd name="connsiteY33" fmla="*/ 426720 h 2214880"/>
                <a:gd name="connsiteX34" fmla="*/ 1876214 w 3474720"/>
                <a:gd name="connsiteY34" fmla="*/ 457200 h 2214880"/>
                <a:gd name="connsiteX35" fmla="*/ 1849120 w 3474720"/>
                <a:gd name="connsiteY35" fmla="*/ 545254 h 2214880"/>
                <a:gd name="connsiteX36" fmla="*/ 1838960 w 3474720"/>
                <a:gd name="connsiteY36" fmla="*/ 619760 h 2214880"/>
                <a:gd name="connsiteX37" fmla="*/ 1947334 w 3474720"/>
                <a:gd name="connsiteY37" fmla="*/ 650240 h 2214880"/>
                <a:gd name="connsiteX38" fmla="*/ 2106507 w 3474720"/>
                <a:gd name="connsiteY38" fmla="*/ 711200 h 2214880"/>
                <a:gd name="connsiteX39" fmla="*/ 2306320 w 3474720"/>
                <a:gd name="connsiteY39" fmla="*/ 738294 h 2214880"/>
                <a:gd name="connsiteX40" fmla="*/ 2435014 w 3474720"/>
                <a:gd name="connsiteY40" fmla="*/ 707814 h 2214880"/>
                <a:gd name="connsiteX41" fmla="*/ 2543387 w 3474720"/>
                <a:gd name="connsiteY41" fmla="*/ 623147 h 2214880"/>
                <a:gd name="connsiteX42" fmla="*/ 2634827 w 3474720"/>
                <a:gd name="connsiteY42" fmla="*/ 677334 h 2214880"/>
                <a:gd name="connsiteX43" fmla="*/ 2976880 w 3474720"/>
                <a:gd name="connsiteY43" fmla="*/ 690880 h 2214880"/>
                <a:gd name="connsiteX44" fmla="*/ 3203787 w 3474720"/>
                <a:gd name="connsiteY44" fmla="*/ 663787 h 2214880"/>
                <a:gd name="connsiteX45" fmla="*/ 3227494 w 3474720"/>
                <a:gd name="connsiteY45" fmla="*/ 694267 h 2214880"/>
                <a:gd name="connsiteX46" fmla="*/ 3088640 w 3474720"/>
                <a:gd name="connsiteY46" fmla="*/ 724747 h 2214880"/>
                <a:gd name="connsiteX47" fmla="*/ 2966720 w 3474720"/>
                <a:gd name="connsiteY47" fmla="*/ 721360 h 2214880"/>
                <a:gd name="connsiteX48" fmla="*/ 2770294 w 3474720"/>
                <a:gd name="connsiteY48" fmla="*/ 724747 h 2214880"/>
                <a:gd name="connsiteX49" fmla="*/ 2587414 w 3474720"/>
                <a:gd name="connsiteY49" fmla="*/ 762000 h 2214880"/>
                <a:gd name="connsiteX50" fmla="*/ 2441787 w 3474720"/>
                <a:gd name="connsiteY50" fmla="*/ 775547 h 2214880"/>
                <a:gd name="connsiteX51" fmla="*/ 2252134 w 3474720"/>
                <a:gd name="connsiteY51" fmla="*/ 782320 h 2214880"/>
                <a:gd name="connsiteX52" fmla="*/ 2136987 w 3474720"/>
                <a:gd name="connsiteY52" fmla="*/ 765387 h 2214880"/>
                <a:gd name="connsiteX53" fmla="*/ 2197947 w 3474720"/>
                <a:gd name="connsiteY53" fmla="*/ 816187 h 2214880"/>
                <a:gd name="connsiteX54" fmla="*/ 2360507 w 3474720"/>
                <a:gd name="connsiteY54" fmla="*/ 890694 h 2214880"/>
                <a:gd name="connsiteX55" fmla="*/ 2516294 w 3474720"/>
                <a:gd name="connsiteY55" fmla="*/ 988907 h 2214880"/>
                <a:gd name="connsiteX56" fmla="*/ 2621280 w 3474720"/>
                <a:gd name="connsiteY56" fmla="*/ 999067 h 2214880"/>
                <a:gd name="connsiteX57" fmla="*/ 2726267 w 3474720"/>
                <a:gd name="connsiteY57" fmla="*/ 958427 h 2214880"/>
                <a:gd name="connsiteX58" fmla="*/ 2794000 w 3474720"/>
                <a:gd name="connsiteY58" fmla="*/ 1032934 h 2214880"/>
                <a:gd name="connsiteX59" fmla="*/ 2621280 w 3474720"/>
                <a:gd name="connsiteY59" fmla="*/ 1131147 h 2214880"/>
                <a:gd name="connsiteX60" fmla="*/ 2678853 w 3474720"/>
                <a:gd name="connsiteY60" fmla="*/ 1320800 h 2214880"/>
                <a:gd name="connsiteX61" fmla="*/ 2987040 w 3474720"/>
                <a:gd name="connsiteY61" fmla="*/ 1209040 h 2214880"/>
                <a:gd name="connsiteX62" fmla="*/ 3031067 w 3474720"/>
                <a:gd name="connsiteY62" fmla="*/ 1280160 h 2214880"/>
                <a:gd name="connsiteX63" fmla="*/ 3081867 w 3474720"/>
                <a:gd name="connsiteY63" fmla="*/ 1358054 h 2214880"/>
                <a:gd name="connsiteX64" fmla="*/ 3230880 w 3474720"/>
                <a:gd name="connsiteY64" fmla="*/ 1429174 h 2214880"/>
                <a:gd name="connsiteX65" fmla="*/ 3454400 w 3474720"/>
                <a:gd name="connsiteY65" fmla="*/ 1561254 h 2214880"/>
                <a:gd name="connsiteX66" fmla="*/ 3474720 w 3474720"/>
                <a:gd name="connsiteY66" fmla="*/ 1612054 h 2214880"/>
                <a:gd name="connsiteX67" fmla="*/ 3451014 w 3474720"/>
                <a:gd name="connsiteY67" fmla="*/ 1635760 h 2214880"/>
                <a:gd name="connsiteX68" fmla="*/ 3329094 w 3474720"/>
                <a:gd name="connsiteY68" fmla="*/ 1605280 h 2214880"/>
                <a:gd name="connsiteX69" fmla="*/ 3264747 w 3474720"/>
                <a:gd name="connsiteY69" fmla="*/ 1507067 h 2214880"/>
                <a:gd name="connsiteX70" fmla="*/ 3156374 w 3474720"/>
                <a:gd name="connsiteY70" fmla="*/ 1473200 h 2214880"/>
                <a:gd name="connsiteX71" fmla="*/ 3173307 w 3474720"/>
                <a:gd name="connsiteY71" fmla="*/ 1578187 h 2214880"/>
                <a:gd name="connsiteX72" fmla="*/ 3163147 w 3474720"/>
                <a:gd name="connsiteY72" fmla="*/ 1622214 h 2214880"/>
                <a:gd name="connsiteX73" fmla="*/ 3061547 w 3474720"/>
                <a:gd name="connsiteY73" fmla="*/ 1689947 h 2214880"/>
                <a:gd name="connsiteX74" fmla="*/ 2966720 w 3474720"/>
                <a:gd name="connsiteY74" fmla="*/ 1710267 h 2214880"/>
                <a:gd name="connsiteX75" fmla="*/ 2956560 w 3474720"/>
                <a:gd name="connsiteY75" fmla="*/ 1740747 h 2214880"/>
                <a:gd name="connsiteX76" fmla="*/ 2993814 w 3474720"/>
                <a:gd name="connsiteY76" fmla="*/ 1886374 h 2214880"/>
                <a:gd name="connsiteX77" fmla="*/ 2993814 w 3474720"/>
                <a:gd name="connsiteY77" fmla="*/ 1927014 h 2214880"/>
                <a:gd name="connsiteX78" fmla="*/ 3037840 w 3474720"/>
                <a:gd name="connsiteY78" fmla="*/ 2065867 h 2214880"/>
                <a:gd name="connsiteX79" fmla="*/ 3136054 w 3474720"/>
                <a:gd name="connsiteY79" fmla="*/ 2150534 h 2214880"/>
                <a:gd name="connsiteX80" fmla="*/ 3285067 w 3474720"/>
                <a:gd name="connsiteY80" fmla="*/ 2214880 h 2214880"/>
                <a:gd name="connsiteX81" fmla="*/ 3129280 w 3474720"/>
                <a:gd name="connsiteY81" fmla="*/ 2214880 h 2214880"/>
                <a:gd name="connsiteX82" fmla="*/ 2959947 w 3474720"/>
                <a:gd name="connsiteY82" fmla="*/ 2042160 h 2214880"/>
                <a:gd name="connsiteX83" fmla="*/ 2939627 w 3474720"/>
                <a:gd name="connsiteY83" fmla="*/ 1893147 h 2214880"/>
                <a:gd name="connsiteX84" fmla="*/ 2841414 w 3474720"/>
                <a:gd name="connsiteY84" fmla="*/ 1673014 h 2214880"/>
                <a:gd name="connsiteX85" fmla="*/ 2831254 w 3474720"/>
                <a:gd name="connsiteY85" fmla="*/ 1493520 h 2214880"/>
                <a:gd name="connsiteX86" fmla="*/ 2689014 w 3474720"/>
                <a:gd name="connsiteY86" fmla="*/ 1446107 h 2214880"/>
                <a:gd name="connsiteX87" fmla="*/ 2495974 w 3474720"/>
                <a:gd name="connsiteY87" fmla="*/ 1290320 h 2214880"/>
                <a:gd name="connsiteX88" fmla="*/ 2451947 w 3474720"/>
                <a:gd name="connsiteY88" fmla="*/ 1104054 h 2214880"/>
                <a:gd name="connsiteX89" fmla="*/ 2343574 w 3474720"/>
                <a:gd name="connsiteY89" fmla="*/ 1002454 h 2214880"/>
                <a:gd name="connsiteX90" fmla="*/ 2194560 w 3474720"/>
                <a:gd name="connsiteY90" fmla="*/ 904240 h 2214880"/>
                <a:gd name="connsiteX91" fmla="*/ 1940560 w 3474720"/>
                <a:gd name="connsiteY91" fmla="*/ 745067 h 2214880"/>
                <a:gd name="connsiteX92" fmla="*/ 1869440 w 3474720"/>
                <a:gd name="connsiteY92" fmla="*/ 711200 h 2214880"/>
                <a:gd name="connsiteX93" fmla="*/ 1723814 w 3474720"/>
                <a:gd name="connsiteY93" fmla="*/ 762000 h 2214880"/>
                <a:gd name="connsiteX94" fmla="*/ 1598507 w 3474720"/>
                <a:gd name="connsiteY94" fmla="*/ 826347 h 2214880"/>
                <a:gd name="connsiteX95" fmla="*/ 1486747 w 3474720"/>
                <a:gd name="connsiteY95" fmla="*/ 853440 h 2214880"/>
                <a:gd name="connsiteX96" fmla="*/ 1273387 w 3474720"/>
                <a:gd name="connsiteY96" fmla="*/ 880534 h 2214880"/>
                <a:gd name="connsiteX97" fmla="*/ 1053254 w 3474720"/>
                <a:gd name="connsiteY97" fmla="*/ 927947 h 2214880"/>
                <a:gd name="connsiteX98" fmla="*/ 958427 w 3474720"/>
                <a:gd name="connsiteY98" fmla="*/ 1060027 h 2214880"/>
                <a:gd name="connsiteX99" fmla="*/ 890694 w 3474720"/>
                <a:gd name="connsiteY99" fmla="*/ 1114214 h 2214880"/>
                <a:gd name="connsiteX100" fmla="*/ 762000 w 3474720"/>
                <a:gd name="connsiteY100" fmla="*/ 1154854 h 2214880"/>
                <a:gd name="connsiteX101" fmla="*/ 660400 w 3474720"/>
                <a:gd name="connsiteY101" fmla="*/ 1168400 h 2214880"/>
                <a:gd name="connsiteX102" fmla="*/ 643467 w 3474720"/>
                <a:gd name="connsiteY102" fmla="*/ 1090507 h 2214880"/>
                <a:gd name="connsiteX103" fmla="*/ 497840 w 3474720"/>
                <a:gd name="connsiteY103" fmla="*/ 1053254 h 2214880"/>
                <a:gd name="connsiteX104" fmla="*/ 440267 w 3474720"/>
                <a:gd name="connsiteY104" fmla="*/ 1049867 h 2214880"/>
                <a:gd name="connsiteX105" fmla="*/ 386080 w 3474720"/>
                <a:gd name="connsiteY105" fmla="*/ 1002454 h 2214880"/>
                <a:gd name="connsiteX106" fmla="*/ 264160 w 3474720"/>
                <a:gd name="connsiteY106" fmla="*/ 982134 h 2214880"/>
                <a:gd name="connsiteX107" fmla="*/ 169334 w 3474720"/>
                <a:gd name="connsiteY107" fmla="*/ 982134 h 2214880"/>
                <a:gd name="connsiteX108" fmla="*/ 189654 w 3474720"/>
                <a:gd name="connsiteY108" fmla="*/ 917787 h 2214880"/>
                <a:gd name="connsiteX109" fmla="*/ 115147 w 3474720"/>
                <a:gd name="connsiteY109" fmla="*/ 917787 h 2214880"/>
                <a:gd name="connsiteX110" fmla="*/ 88054 w 3474720"/>
                <a:gd name="connsiteY110" fmla="*/ 873760 h 2214880"/>
                <a:gd name="connsiteX111" fmla="*/ 88054 w 3474720"/>
                <a:gd name="connsiteY111" fmla="*/ 870374 h 2214880"/>
                <a:gd name="connsiteX112" fmla="*/ 0 w 3474720"/>
                <a:gd name="connsiteY112" fmla="*/ 887307 h 2214880"/>
                <a:gd name="connsiteX0" fmla="*/ 0 w 3474720"/>
                <a:gd name="connsiteY0" fmla="*/ 887307 h 2214880"/>
                <a:gd name="connsiteX1" fmla="*/ 50800 w 3474720"/>
                <a:gd name="connsiteY1" fmla="*/ 785707 h 2214880"/>
                <a:gd name="connsiteX2" fmla="*/ 142240 w 3474720"/>
                <a:gd name="connsiteY2" fmla="*/ 724747 h 2214880"/>
                <a:gd name="connsiteX3" fmla="*/ 260774 w 3474720"/>
                <a:gd name="connsiteY3" fmla="*/ 629920 h 2214880"/>
                <a:gd name="connsiteX4" fmla="*/ 345440 w 3474720"/>
                <a:gd name="connsiteY4" fmla="*/ 538480 h 2214880"/>
                <a:gd name="connsiteX5" fmla="*/ 375920 w 3474720"/>
                <a:gd name="connsiteY5" fmla="*/ 619760 h 2214880"/>
                <a:gd name="connsiteX6" fmla="*/ 491067 w 3474720"/>
                <a:gd name="connsiteY6" fmla="*/ 650240 h 2214880"/>
                <a:gd name="connsiteX7" fmla="*/ 555414 w 3474720"/>
                <a:gd name="connsiteY7" fmla="*/ 667174 h 2214880"/>
                <a:gd name="connsiteX8" fmla="*/ 589280 w 3474720"/>
                <a:gd name="connsiteY8" fmla="*/ 778934 h 2214880"/>
                <a:gd name="connsiteX9" fmla="*/ 714587 w 3474720"/>
                <a:gd name="connsiteY9" fmla="*/ 789094 h 2214880"/>
                <a:gd name="connsiteX10" fmla="*/ 657014 w 3474720"/>
                <a:gd name="connsiteY10" fmla="*/ 860214 h 2214880"/>
                <a:gd name="connsiteX11" fmla="*/ 616374 w 3474720"/>
                <a:gd name="connsiteY11" fmla="*/ 941494 h 2214880"/>
                <a:gd name="connsiteX12" fmla="*/ 680720 w 3474720"/>
                <a:gd name="connsiteY12" fmla="*/ 982134 h 2214880"/>
                <a:gd name="connsiteX13" fmla="*/ 707814 w 3474720"/>
                <a:gd name="connsiteY13" fmla="*/ 985520 h 2214880"/>
                <a:gd name="connsiteX14" fmla="*/ 789094 w 3474720"/>
                <a:gd name="connsiteY14" fmla="*/ 999067 h 2214880"/>
                <a:gd name="connsiteX15" fmla="*/ 907627 w 3474720"/>
                <a:gd name="connsiteY15" fmla="*/ 1022774 h 2214880"/>
                <a:gd name="connsiteX16" fmla="*/ 1036320 w 3474720"/>
                <a:gd name="connsiteY16" fmla="*/ 941494 h 2214880"/>
                <a:gd name="connsiteX17" fmla="*/ 1154854 w 3474720"/>
                <a:gd name="connsiteY17" fmla="*/ 870374 h 2214880"/>
                <a:gd name="connsiteX18" fmla="*/ 1283547 w 3474720"/>
                <a:gd name="connsiteY18" fmla="*/ 826347 h 2214880"/>
                <a:gd name="connsiteX19" fmla="*/ 1354667 w 3474720"/>
                <a:gd name="connsiteY19" fmla="*/ 833120 h 2214880"/>
                <a:gd name="connsiteX20" fmla="*/ 1391920 w 3474720"/>
                <a:gd name="connsiteY20" fmla="*/ 839894 h 2214880"/>
                <a:gd name="connsiteX21" fmla="*/ 1496907 w 3474720"/>
                <a:gd name="connsiteY21" fmla="*/ 792480 h 2214880"/>
                <a:gd name="connsiteX22" fmla="*/ 1625600 w 3474720"/>
                <a:gd name="connsiteY22" fmla="*/ 768774 h 2214880"/>
                <a:gd name="connsiteX23" fmla="*/ 1747520 w 3474720"/>
                <a:gd name="connsiteY23" fmla="*/ 694267 h 2214880"/>
                <a:gd name="connsiteX24" fmla="*/ 1811867 w 3474720"/>
                <a:gd name="connsiteY24" fmla="*/ 585894 h 2214880"/>
                <a:gd name="connsiteX25" fmla="*/ 1852507 w 3474720"/>
                <a:gd name="connsiteY25" fmla="*/ 460587 h 2214880"/>
                <a:gd name="connsiteX26" fmla="*/ 1916854 w 3474720"/>
                <a:gd name="connsiteY26" fmla="*/ 277707 h 2214880"/>
                <a:gd name="connsiteX27" fmla="*/ 1913467 w 3474720"/>
                <a:gd name="connsiteY27" fmla="*/ 88054 h 2214880"/>
                <a:gd name="connsiteX28" fmla="*/ 1930400 w 3474720"/>
                <a:gd name="connsiteY28" fmla="*/ 0 h 2214880"/>
                <a:gd name="connsiteX29" fmla="*/ 1967654 w 3474720"/>
                <a:gd name="connsiteY29" fmla="*/ 47414 h 2214880"/>
                <a:gd name="connsiteX30" fmla="*/ 1964267 w 3474720"/>
                <a:gd name="connsiteY30" fmla="*/ 152400 h 2214880"/>
                <a:gd name="connsiteX31" fmla="*/ 1974427 w 3474720"/>
                <a:gd name="connsiteY31" fmla="*/ 281094 h 2214880"/>
                <a:gd name="connsiteX32" fmla="*/ 1943947 w 3474720"/>
                <a:gd name="connsiteY32" fmla="*/ 369147 h 2214880"/>
                <a:gd name="connsiteX33" fmla="*/ 1916854 w 3474720"/>
                <a:gd name="connsiteY33" fmla="*/ 426720 h 2214880"/>
                <a:gd name="connsiteX34" fmla="*/ 1876214 w 3474720"/>
                <a:gd name="connsiteY34" fmla="*/ 457200 h 2214880"/>
                <a:gd name="connsiteX35" fmla="*/ 1849120 w 3474720"/>
                <a:gd name="connsiteY35" fmla="*/ 545254 h 2214880"/>
                <a:gd name="connsiteX36" fmla="*/ 1838960 w 3474720"/>
                <a:gd name="connsiteY36" fmla="*/ 619760 h 2214880"/>
                <a:gd name="connsiteX37" fmla="*/ 1947334 w 3474720"/>
                <a:gd name="connsiteY37" fmla="*/ 650240 h 2214880"/>
                <a:gd name="connsiteX38" fmla="*/ 2106507 w 3474720"/>
                <a:gd name="connsiteY38" fmla="*/ 711200 h 2214880"/>
                <a:gd name="connsiteX39" fmla="*/ 2306320 w 3474720"/>
                <a:gd name="connsiteY39" fmla="*/ 738294 h 2214880"/>
                <a:gd name="connsiteX40" fmla="*/ 2435014 w 3474720"/>
                <a:gd name="connsiteY40" fmla="*/ 707814 h 2214880"/>
                <a:gd name="connsiteX41" fmla="*/ 2543387 w 3474720"/>
                <a:gd name="connsiteY41" fmla="*/ 623147 h 2214880"/>
                <a:gd name="connsiteX42" fmla="*/ 2634827 w 3474720"/>
                <a:gd name="connsiteY42" fmla="*/ 677334 h 2214880"/>
                <a:gd name="connsiteX43" fmla="*/ 2976880 w 3474720"/>
                <a:gd name="connsiteY43" fmla="*/ 690880 h 2214880"/>
                <a:gd name="connsiteX44" fmla="*/ 3203787 w 3474720"/>
                <a:gd name="connsiteY44" fmla="*/ 663787 h 2214880"/>
                <a:gd name="connsiteX45" fmla="*/ 3227494 w 3474720"/>
                <a:gd name="connsiteY45" fmla="*/ 694267 h 2214880"/>
                <a:gd name="connsiteX46" fmla="*/ 3088640 w 3474720"/>
                <a:gd name="connsiteY46" fmla="*/ 724747 h 2214880"/>
                <a:gd name="connsiteX47" fmla="*/ 2966720 w 3474720"/>
                <a:gd name="connsiteY47" fmla="*/ 721360 h 2214880"/>
                <a:gd name="connsiteX48" fmla="*/ 2770294 w 3474720"/>
                <a:gd name="connsiteY48" fmla="*/ 724747 h 2214880"/>
                <a:gd name="connsiteX49" fmla="*/ 2587414 w 3474720"/>
                <a:gd name="connsiteY49" fmla="*/ 762000 h 2214880"/>
                <a:gd name="connsiteX50" fmla="*/ 2441787 w 3474720"/>
                <a:gd name="connsiteY50" fmla="*/ 775547 h 2214880"/>
                <a:gd name="connsiteX51" fmla="*/ 2252134 w 3474720"/>
                <a:gd name="connsiteY51" fmla="*/ 782320 h 2214880"/>
                <a:gd name="connsiteX52" fmla="*/ 2136987 w 3474720"/>
                <a:gd name="connsiteY52" fmla="*/ 765387 h 2214880"/>
                <a:gd name="connsiteX53" fmla="*/ 2197947 w 3474720"/>
                <a:gd name="connsiteY53" fmla="*/ 816187 h 2214880"/>
                <a:gd name="connsiteX54" fmla="*/ 2360507 w 3474720"/>
                <a:gd name="connsiteY54" fmla="*/ 890694 h 2214880"/>
                <a:gd name="connsiteX55" fmla="*/ 2516294 w 3474720"/>
                <a:gd name="connsiteY55" fmla="*/ 988907 h 2214880"/>
                <a:gd name="connsiteX56" fmla="*/ 2621280 w 3474720"/>
                <a:gd name="connsiteY56" fmla="*/ 999067 h 2214880"/>
                <a:gd name="connsiteX57" fmla="*/ 2726267 w 3474720"/>
                <a:gd name="connsiteY57" fmla="*/ 958427 h 2214880"/>
                <a:gd name="connsiteX58" fmla="*/ 2794000 w 3474720"/>
                <a:gd name="connsiteY58" fmla="*/ 1032934 h 2214880"/>
                <a:gd name="connsiteX59" fmla="*/ 2804160 w 3474720"/>
                <a:gd name="connsiteY59" fmla="*/ 1134534 h 2214880"/>
                <a:gd name="connsiteX60" fmla="*/ 2621280 w 3474720"/>
                <a:gd name="connsiteY60" fmla="*/ 1131147 h 2214880"/>
                <a:gd name="connsiteX61" fmla="*/ 2678853 w 3474720"/>
                <a:gd name="connsiteY61" fmla="*/ 1320800 h 2214880"/>
                <a:gd name="connsiteX62" fmla="*/ 2987040 w 3474720"/>
                <a:gd name="connsiteY62" fmla="*/ 1209040 h 2214880"/>
                <a:gd name="connsiteX63" fmla="*/ 3031067 w 3474720"/>
                <a:gd name="connsiteY63" fmla="*/ 1280160 h 2214880"/>
                <a:gd name="connsiteX64" fmla="*/ 3081867 w 3474720"/>
                <a:gd name="connsiteY64" fmla="*/ 1358054 h 2214880"/>
                <a:gd name="connsiteX65" fmla="*/ 3230880 w 3474720"/>
                <a:gd name="connsiteY65" fmla="*/ 1429174 h 2214880"/>
                <a:gd name="connsiteX66" fmla="*/ 3454400 w 3474720"/>
                <a:gd name="connsiteY66" fmla="*/ 1561254 h 2214880"/>
                <a:gd name="connsiteX67" fmla="*/ 3474720 w 3474720"/>
                <a:gd name="connsiteY67" fmla="*/ 1612054 h 2214880"/>
                <a:gd name="connsiteX68" fmla="*/ 3451014 w 3474720"/>
                <a:gd name="connsiteY68" fmla="*/ 1635760 h 2214880"/>
                <a:gd name="connsiteX69" fmla="*/ 3329094 w 3474720"/>
                <a:gd name="connsiteY69" fmla="*/ 1605280 h 2214880"/>
                <a:gd name="connsiteX70" fmla="*/ 3264747 w 3474720"/>
                <a:gd name="connsiteY70" fmla="*/ 1507067 h 2214880"/>
                <a:gd name="connsiteX71" fmla="*/ 3156374 w 3474720"/>
                <a:gd name="connsiteY71" fmla="*/ 1473200 h 2214880"/>
                <a:gd name="connsiteX72" fmla="*/ 3173307 w 3474720"/>
                <a:gd name="connsiteY72" fmla="*/ 1578187 h 2214880"/>
                <a:gd name="connsiteX73" fmla="*/ 3163147 w 3474720"/>
                <a:gd name="connsiteY73" fmla="*/ 1622214 h 2214880"/>
                <a:gd name="connsiteX74" fmla="*/ 3061547 w 3474720"/>
                <a:gd name="connsiteY74" fmla="*/ 1689947 h 2214880"/>
                <a:gd name="connsiteX75" fmla="*/ 2966720 w 3474720"/>
                <a:gd name="connsiteY75" fmla="*/ 1710267 h 2214880"/>
                <a:gd name="connsiteX76" fmla="*/ 2956560 w 3474720"/>
                <a:gd name="connsiteY76" fmla="*/ 1740747 h 2214880"/>
                <a:gd name="connsiteX77" fmla="*/ 2993814 w 3474720"/>
                <a:gd name="connsiteY77" fmla="*/ 1886374 h 2214880"/>
                <a:gd name="connsiteX78" fmla="*/ 2993814 w 3474720"/>
                <a:gd name="connsiteY78" fmla="*/ 1927014 h 2214880"/>
                <a:gd name="connsiteX79" fmla="*/ 3037840 w 3474720"/>
                <a:gd name="connsiteY79" fmla="*/ 2065867 h 2214880"/>
                <a:gd name="connsiteX80" fmla="*/ 3136054 w 3474720"/>
                <a:gd name="connsiteY80" fmla="*/ 2150534 h 2214880"/>
                <a:gd name="connsiteX81" fmla="*/ 3285067 w 3474720"/>
                <a:gd name="connsiteY81" fmla="*/ 2214880 h 2214880"/>
                <a:gd name="connsiteX82" fmla="*/ 3129280 w 3474720"/>
                <a:gd name="connsiteY82" fmla="*/ 2214880 h 2214880"/>
                <a:gd name="connsiteX83" fmla="*/ 2959947 w 3474720"/>
                <a:gd name="connsiteY83" fmla="*/ 2042160 h 2214880"/>
                <a:gd name="connsiteX84" fmla="*/ 2939627 w 3474720"/>
                <a:gd name="connsiteY84" fmla="*/ 1893147 h 2214880"/>
                <a:gd name="connsiteX85" fmla="*/ 2841414 w 3474720"/>
                <a:gd name="connsiteY85" fmla="*/ 1673014 h 2214880"/>
                <a:gd name="connsiteX86" fmla="*/ 2831254 w 3474720"/>
                <a:gd name="connsiteY86" fmla="*/ 1493520 h 2214880"/>
                <a:gd name="connsiteX87" fmla="*/ 2689014 w 3474720"/>
                <a:gd name="connsiteY87" fmla="*/ 1446107 h 2214880"/>
                <a:gd name="connsiteX88" fmla="*/ 2495974 w 3474720"/>
                <a:gd name="connsiteY88" fmla="*/ 1290320 h 2214880"/>
                <a:gd name="connsiteX89" fmla="*/ 2451947 w 3474720"/>
                <a:gd name="connsiteY89" fmla="*/ 1104054 h 2214880"/>
                <a:gd name="connsiteX90" fmla="*/ 2343574 w 3474720"/>
                <a:gd name="connsiteY90" fmla="*/ 1002454 h 2214880"/>
                <a:gd name="connsiteX91" fmla="*/ 2194560 w 3474720"/>
                <a:gd name="connsiteY91" fmla="*/ 904240 h 2214880"/>
                <a:gd name="connsiteX92" fmla="*/ 1940560 w 3474720"/>
                <a:gd name="connsiteY92" fmla="*/ 745067 h 2214880"/>
                <a:gd name="connsiteX93" fmla="*/ 1869440 w 3474720"/>
                <a:gd name="connsiteY93" fmla="*/ 711200 h 2214880"/>
                <a:gd name="connsiteX94" fmla="*/ 1723814 w 3474720"/>
                <a:gd name="connsiteY94" fmla="*/ 762000 h 2214880"/>
                <a:gd name="connsiteX95" fmla="*/ 1598507 w 3474720"/>
                <a:gd name="connsiteY95" fmla="*/ 826347 h 2214880"/>
                <a:gd name="connsiteX96" fmla="*/ 1486747 w 3474720"/>
                <a:gd name="connsiteY96" fmla="*/ 853440 h 2214880"/>
                <a:gd name="connsiteX97" fmla="*/ 1273387 w 3474720"/>
                <a:gd name="connsiteY97" fmla="*/ 880534 h 2214880"/>
                <a:gd name="connsiteX98" fmla="*/ 1053254 w 3474720"/>
                <a:gd name="connsiteY98" fmla="*/ 927947 h 2214880"/>
                <a:gd name="connsiteX99" fmla="*/ 958427 w 3474720"/>
                <a:gd name="connsiteY99" fmla="*/ 1060027 h 2214880"/>
                <a:gd name="connsiteX100" fmla="*/ 890694 w 3474720"/>
                <a:gd name="connsiteY100" fmla="*/ 1114214 h 2214880"/>
                <a:gd name="connsiteX101" fmla="*/ 762000 w 3474720"/>
                <a:gd name="connsiteY101" fmla="*/ 1154854 h 2214880"/>
                <a:gd name="connsiteX102" fmla="*/ 660400 w 3474720"/>
                <a:gd name="connsiteY102" fmla="*/ 1168400 h 2214880"/>
                <a:gd name="connsiteX103" fmla="*/ 643467 w 3474720"/>
                <a:gd name="connsiteY103" fmla="*/ 1090507 h 2214880"/>
                <a:gd name="connsiteX104" fmla="*/ 497840 w 3474720"/>
                <a:gd name="connsiteY104" fmla="*/ 1053254 h 2214880"/>
                <a:gd name="connsiteX105" fmla="*/ 440267 w 3474720"/>
                <a:gd name="connsiteY105" fmla="*/ 1049867 h 2214880"/>
                <a:gd name="connsiteX106" fmla="*/ 386080 w 3474720"/>
                <a:gd name="connsiteY106" fmla="*/ 1002454 h 2214880"/>
                <a:gd name="connsiteX107" fmla="*/ 264160 w 3474720"/>
                <a:gd name="connsiteY107" fmla="*/ 982134 h 2214880"/>
                <a:gd name="connsiteX108" fmla="*/ 169334 w 3474720"/>
                <a:gd name="connsiteY108" fmla="*/ 982134 h 2214880"/>
                <a:gd name="connsiteX109" fmla="*/ 189654 w 3474720"/>
                <a:gd name="connsiteY109" fmla="*/ 917787 h 2214880"/>
                <a:gd name="connsiteX110" fmla="*/ 115147 w 3474720"/>
                <a:gd name="connsiteY110" fmla="*/ 917787 h 2214880"/>
                <a:gd name="connsiteX111" fmla="*/ 88054 w 3474720"/>
                <a:gd name="connsiteY111" fmla="*/ 873760 h 2214880"/>
                <a:gd name="connsiteX112" fmla="*/ 88054 w 3474720"/>
                <a:gd name="connsiteY112" fmla="*/ 870374 h 2214880"/>
                <a:gd name="connsiteX113" fmla="*/ 0 w 3474720"/>
                <a:gd name="connsiteY113" fmla="*/ 887307 h 2214880"/>
                <a:gd name="connsiteX0" fmla="*/ 0 w 3474720"/>
                <a:gd name="connsiteY0" fmla="*/ 887307 h 2214880"/>
                <a:gd name="connsiteX1" fmla="*/ 50800 w 3474720"/>
                <a:gd name="connsiteY1" fmla="*/ 785707 h 2214880"/>
                <a:gd name="connsiteX2" fmla="*/ 142240 w 3474720"/>
                <a:gd name="connsiteY2" fmla="*/ 724747 h 2214880"/>
                <a:gd name="connsiteX3" fmla="*/ 260774 w 3474720"/>
                <a:gd name="connsiteY3" fmla="*/ 629920 h 2214880"/>
                <a:gd name="connsiteX4" fmla="*/ 345440 w 3474720"/>
                <a:gd name="connsiteY4" fmla="*/ 538480 h 2214880"/>
                <a:gd name="connsiteX5" fmla="*/ 375920 w 3474720"/>
                <a:gd name="connsiteY5" fmla="*/ 619760 h 2214880"/>
                <a:gd name="connsiteX6" fmla="*/ 491067 w 3474720"/>
                <a:gd name="connsiteY6" fmla="*/ 650240 h 2214880"/>
                <a:gd name="connsiteX7" fmla="*/ 555414 w 3474720"/>
                <a:gd name="connsiteY7" fmla="*/ 667174 h 2214880"/>
                <a:gd name="connsiteX8" fmla="*/ 589280 w 3474720"/>
                <a:gd name="connsiteY8" fmla="*/ 778934 h 2214880"/>
                <a:gd name="connsiteX9" fmla="*/ 714587 w 3474720"/>
                <a:gd name="connsiteY9" fmla="*/ 789094 h 2214880"/>
                <a:gd name="connsiteX10" fmla="*/ 657014 w 3474720"/>
                <a:gd name="connsiteY10" fmla="*/ 860214 h 2214880"/>
                <a:gd name="connsiteX11" fmla="*/ 616374 w 3474720"/>
                <a:gd name="connsiteY11" fmla="*/ 941494 h 2214880"/>
                <a:gd name="connsiteX12" fmla="*/ 680720 w 3474720"/>
                <a:gd name="connsiteY12" fmla="*/ 982134 h 2214880"/>
                <a:gd name="connsiteX13" fmla="*/ 707814 w 3474720"/>
                <a:gd name="connsiteY13" fmla="*/ 985520 h 2214880"/>
                <a:gd name="connsiteX14" fmla="*/ 789094 w 3474720"/>
                <a:gd name="connsiteY14" fmla="*/ 999067 h 2214880"/>
                <a:gd name="connsiteX15" fmla="*/ 907627 w 3474720"/>
                <a:gd name="connsiteY15" fmla="*/ 1022774 h 2214880"/>
                <a:gd name="connsiteX16" fmla="*/ 1036320 w 3474720"/>
                <a:gd name="connsiteY16" fmla="*/ 941494 h 2214880"/>
                <a:gd name="connsiteX17" fmla="*/ 1154854 w 3474720"/>
                <a:gd name="connsiteY17" fmla="*/ 870374 h 2214880"/>
                <a:gd name="connsiteX18" fmla="*/ 1283547 w 3474720"/>
                <a:gd name="connsiteY18" fmla="*/ 826347 h 2214880"/>
                <a:gd name="connsiteX19" fmla="*/ 1354667 w 3474720"/>
                <a:gd name="connsiteY19" fmla="*/ 833120 h 2214880"/>
                <a:gd name="connsiteX20" fmla="*/ 1391920 w 3474720"/>
                <a:gd name="connsiteY20" fmla="*/ 839894 h 2214880"/>
                <a:gd name="connsiteX21" fmla="*/ 1496907 w 3474720"/>
                <a:gd name="connsiteY21" fmla="*/ 792480 h 2214880"/>
                <a:gd name="connsiteX22" fmla="*/ 1625600 w 3474720"/>
                <a:gd name="connsiteY22" fmla="*/ 768774 h 2214880"/>
                <a:gd name="connsiteX23" fmla="*/ 1747520 w 3474720"/>
                <a:gd name="connsiteY23" fmla="*/ 694267 h 2214880"/>
                <a:gd name="connsiteX24" fmla="*/ 1811867 w 3474720"/>
                <a:gd name="connsiteY24" fmla="*/ 585894 h 2214880"/>
                <a:gd name="connsiteX25" fmla="*/ 1852507 w 3474720"/>
                <a:gd name="connsiteY25" fmla="*/ 460587 h 2214880"/>
                <a:gd name="connsiteX26" fmla="*/ 1916854 w 3474720"/>
                <a:gd name="connsiteY26" fmla="*/ 277707 h 2214880"/>
                <a:gd name="connsiteX27" fmla="*/ 1913467 w 3474720"/>
                <a:gd name="connsiteY27" fmla="*/ 88054 h 2214880"/>
                <a:gd name="connsiteX28" fmla="*/ 1930400 w 3474720"/>
                <a:gd name="connsiteY28" fmla="*/ 0 h 2214880"/>
                <a:gd name="connsiteX29" fmla="*/ 1967654 w 3474720"/>
                <a:gd name="connsiteY29" fmla="*/ 47414 h 2214880"/>
                <a:gd name="connsiteX30" fmla="*/ 1964267 w 3474720"/>
                <a:gd name="connsiteY30" fmla="*/ 152400 h 2214880"/>
                <a:gd name="connsiteX31" fmla="*/ 1974427 w 3474720"/>
                <a:gd name="connsiteY31" fmla="*/ 281094 h 2214880"/>
                <a:gd name="connsiteX32" fmla="*/ 1943947 w 3474720"/>
                <a:gd name="connsiteY32" fmla="*/ 369147 h 2214880"/>
                <a:gd name="connsiteX33" fmla="*/ 1916854 w 3474720"/>
                <a:gd name="connsiteY33" fmla="*/ 426720 h 2214880"/>
                <a:gd name="connsiteX34" fmla="*/ 1876214 w 3474720"/>
                <a:gd name="connsiteY34" fmla="*/ 457200 h 2214880"/>
                <a:gd name="connsiteX35" fmla="*/ 1849120 w 3474720"/>
                <a:gd name="connsiteY35" fmla="*/ 545254 h 2214880"/>
                <a:gd name="connsiteX36" fmla="*/ 1838960 w 3474720"/>
                <a:gd name="connsiteY36" fmla="*/ 619760 h 2214880"/>
                <a:gd name="connsiteX37" fmla="*/ 1947334 w 3474720"/>
                <a:gd name="connsiteY37" fmla="*/ 650240 h 2214880"/>
                <a:gd name="connsiteX38" fmla="*/ 2106507 w 3474720"/>
                <a:gd name="connsiteY38" fmla="*/ 711200 h 2214880"/>
                <a:gd name="connsiteX39" fmla="*/ 2306320 w 3474720"/>
                <a:gd name="connsiteY39" fmla="*/ 738294 h 2214880"/>
                <a:gd name="connsiteX40" fmla="*/ 2435014 w 3474720"/>
                <a:gd name="connsiteY40" fmla="*/ 707814 h 2214880"/>
                <a:gd name="connsiteX41" fmla="*/ 2543387 w 3474720"/>
                <a:gd name="connsiteY41" fmla="*/ 623147 h 2214880"/>
                <a:gd name="connsiteX42" fmla="*/ 2634827 w 3474720"/>
                <a:gd name="connsiteY42" fmla="*/ 677334 h 2214880"/>
                <a:gd name="connsiteX43" fmla="*/ 2976880 w 3474720"/>
                <a:gd name="connsiteY43" fmla="*/ 690880 h 2214880"/>
                <a:gd name="connsiteX44" fmla="*/ 3203787 w 3474720"/>
                <a:gd name="connsiteY44" fmla="*/ 663787 h 2214880"/>
                <a:gd name="connsiteX45" fmla="*/ 3227494 w 3474720"/>
                <a:gd name="connsiteY45" fmla="*/ 694267 h 2214880"/>
                <a:gd name="connsiteX46" fmla="*/ 3088640 w 3474720"/>
                <a:gd name="connsiteY46" fmla="*/ 724747 h 2214880"/>
                <a:gd name="connsiteX47" fmla="*/ 2966720 w 3474720"/>
                <a:gd name="connsiteY47" fmla="*/ 721360 h 2214880"/>
                <a:gd name="connsiteX48" fmla="*/ 2770294 w 3474720"/>
                <a:gd name="connsiteY48" fmla="*/ 724747 h 2214880"/>
                <a:gd name="connsiteX49" fmla="*/ 2587414 w 3474720"/>
                <a:gd name="connsiteY49" fmla="*/ 762000 h 2214880"/>
                <a:gd name="connsiteX50" fmla="*/ 2441787 w 3474720"/>
                <a:gd name="connsiteY50" fmla="*/ 775547 h 2214880"/>
                <a:gd name="connsiteX51" fmla="*/ 2252134 w 3474720"/>
                <a:gd name="connsiteY51" fmla="*/ 782320 h 2214880"/>
                <a:gd name="connsiteX52" fmla="*/ 2136987 w 3474720"/>
                <a:gd name="connsiteY52" fmla="*/ 765387 h 2214880"/>
                <a:gd name="connsiteX53" fmla="*/ 2197947 w 3474720"/>
                <a:gd name="connsiteY53" fmla="*/ 816187 h 2214880"/>
                <a:gd name="connsiteX54" fmla="*/ 2360507 w 3474720"/>
                <a:gd name="connsiteY54" fmla="*/ 890694 h 2214880"/>
                <a:gd name="connsiteX55" fmla="*/ 2516294 w 3474720"/>
                <a:gd name="connsiteY55" fmla="*/ 988907 h 2214880"/>
                <a:gd name="connsiteX56" fmla="*/ 2621280 w 3474720"/>
                <a:gd name="connsiteY56" fmla="*/ 999067 h 2214880"/>
                <a:gd name="connsiteX57" fmla="*/ 2726267 w 3474720"/>
                <a:gd name="connsiteY57" fmla="*/ 958427 h 2214880"/>
                <a:gd name="connsiteX58" fmla="*/ 2794000 w 3474720"/>
                <a:gd name="connsiteY58" fmla="*/ 1032934 h 2214880"/>
                <a:gd name="connsiteX59" fmla="*/ 2804160 w 3474720"/>
                <a:gd name="connsiteY59" fmla="*/ 1134534 h 2214880"/>
                <a:gd name="connsiteX60" fmla="*/ 2621280 w 3474720"/>
                <a:gd name="connsiteY60" fmla="*/ 1131147 h 2214880"/>
                <a:gd name="connsiteX61" fmla="*/ 2678853 w 3474720"/>
                <a:gd name="connsiteY61" fmla="*/ 1320800 h 2214880"/>
                <a:gd name="connsiteX62" fmla="*/ 2987040 w 3474720"/>
                <a:gd name="connsiteY62" fmla="*/ 1209040 h 2214880"/>
                <a:gd name="connsiteX63" fmla="*/ 3031067 w 3474720"/>
                <a:gd name="connsiteY63" fmla="*/ 1280160 h 2214880"/>
                <a:gd name="connsiteX64" fmla="*/ 3081867 w 3474720"/>
                <a:gd name="connsiteY64" fmla="*/ 1358054 h 2214880"/>
                <a:gd name="connsiteX65" fmla="*/ 3230880 w 3474720"/>
                <a:gd name="connsiteY65" fmla="*/ 1429174 h 2214880"/>
                <a:gd name="connsiteX66" fmla="*/ 3454400 w 3474720"/>
                <a:gd name="connsiteY66" fmla="*/ 1561254 h 2214880"/>
                <a:gd name="connsiteX67" fmla="*/ 3474720 w 3474720"/>
                <a:gd name="connsiteY67" fmla="*/ 1612054 h 2214880"/>
                <a:gd name="connsiteX68" fmla="*/ 3451014 w 3474720"/>
                <a:gd name="connsiteY68" fmla="*/ 1635760 h 2214880"/>
                <a:gd name="connsiteX69" fmla="*/ 3329094 w 3474720"/>
                <a:gd name="connsiteY69" fmla="*/ 1605280 h 2214880"/>
                <a:gd name="connsiteX70" fmla="*/ 3264747 w 3474720"/>
                <a:gd name="connsiteY70" fmla="*/ 1507067 h 2214880"/>
                <a:gd name="connsiteX71" fmla="*/ 3156374 w 3474720"/>
                <a:gd name="connsiteY71" fmla="*/ 1473200 h 2214880"/>
                <a:gd name="connsiteX72" fmla="*/ 3173307 w 3474720"/>
                <a:gd name="connsiteY72" fmla="*/ 1578187 h 2214880"/>
                <a:gd name="connsiteX73" fmla="*/ 3163147 w 3474720"/>
                <a:gd name="connsiteY73" fmla="*/ 1622214 h 2214880"/>
                <a:gd name="connsiteX74" fmla="*/ 3061547 w 3474720"/>
                <a:gd name="connsiteY74" fmla="*/ 1689947 h 2214880"/>
                <a:gd name="connsiteX75" fmla="*/ 2966720 w 3474720"/>
                <a:gd name="connsiteY75" fmla="*/ 1710267 h 2214880"/>
                <a:gd name="connsiteX76" fmla="*/ 2956560 w 3474720"/>
                <a:gd name="connsiteY76" fmla="*/ 1740747 h 2214880"/>
                <a:gd name="connsiteX77" fmla="*/ 2993814 w 3474720"/>
                <a:gd name="connsiteY77" fmla="*/ 1886374 h 2214880"/>
                <a:gd name="connsiteX78" fmla="*/ 2993814 w 3474720"/>
                <a:gd name="connsiteY78" fmla="*/ 1927014 h 2214880"/>
                <a:gd name="connsiteX79" fmla="*/ 3037840 w 3474720"/>
                <a:gd name="connsiteY79" fmla="*/ 2065867 h 2214880"/>
                <a:gd name="connsiteX80" fmla="*/ 3136054 w 3474720"/>
                <a:gd name="connsiteY80" fmla="*/ 2150534 h 2214880"/>
                <a:gd name="connsiteX81" fmla="*/ 3285067 w 3474720"/>
                <a:gd name="connsiteY81" fmla="*/ 2214880 h 2214880"/>
                <a:gd name="connsiteX82" fmla="*/ 3129280 w 3474720"/>
                <a:gd name="connsiteY82" fmla="*/ 2214880 h 2214880"/>
                <a:gd name="connsiteX83" fmla="*/ 2959947 w 3474720"/>
                <a:gd name="connsiteY83" fmla="*/ 2042160 h 2214880"/>
                <a:gd name="connsiteX84" fmla="*/ 2939627 w 3474720"/>
                <a:gd name="connsiteY84" fmla="*/ 1893147 h 2214880"/>
                <a:gd name="connsiteX85" fmla="*/ 2841414 w 3474720"/>
                <a:gd name="connsiteY85" fmla="*/ 1673014 h 2214880"/>
                <a:gd name="connsiteX86" fmla="*/ 2831254 w 3474720"/>
                <a:gd name="connsiteY86" fmla="*/ 1493520 h 2214880"/>
                <a:gd name="connsiteX87" fmla="*/ 2689014 w 3474720"/>
                <a:gd name="connsiteY87" fmla="*/ 1446107 h 2214880"/>
                <a:gd name="connsiteX88" fmla="*/ 2495974 w 3474720"/>
                <a:gd name="connsiteY88" fmla="*/ 1290320 h 2214880"/>
                <a:gd name="connsiteX89" fmla="*/ 2451947 w 3474720"/>
                <a:gd name="connsiteY89" fmla="*/ 1104054 h 2214880"/>
                <a:gd name="connsiteX90" fmla="*/ 2343574 w 3474720"/>
                <a:gd name="connsiteY90" fmla="*/ 1002454 h 2214880"/>
                <a:gd name="connsiteX91" fmla="*/ 2194560 w 3474720"/>
                <a:gd name="connsiteY91" fmla="*/ 904240 h 2214880"/>
                <a:gd name="connsiteX92" fmla="*/ 1940560 w 3474720"/>
                <a:gd name="connsiteY92" fmla="*/ 745067 h 2214880"/>
                <a:gd name="connsiteX93" fmla="*/ 1869440 w 3474720"/>
                <a:gd name="connsiteY93" fmla="*/ 711200 h 2214880"/>
                <a:gd name="connsiteX94" fmla="*/ 1723814 w 3474720"/>
                <a:gd name="connsiteY94" fmla="*/ 762000 h 2214880"/>
                <a:gd name="connsiteX95" fmla="*/ 1598507 w 3474720"/>
                <a:gd name="connsiteY95" fmla="*/ 826347 h 2214880"/>
                <a:gd name="connsiteX96" fmla="*/ 1486747 w 3474720"/>
                <a:gd name="connsiteY96" fmla="*/ 853440 h 2214880"/>
                <a:gd name="connsiteX97" fmla="*/ 1273387 w 3474720"/>
                <a:gd name="connsiteY97" fmla="*/ 880534 h 2214880"/>
                <a:gd name="connsiteX98" fmla="*/ 1053254 w 3474720"/>
                <a:gd name="connsiteY98" fmla="*/ 927947 h 2214880"/>
                <a:gd name="connsiteX99" fmla="*/ 958427 w 3474720"/>
                <a:gd name="connsiteY99" fmla="*/ 1060027 h 2214880"/>
                <a:gd name="connsiteX100" fmla="*/ 890694 w 3474720"/>
                <a:gd name="connsiteY100" fmla="*/ 1114214 h 2214880"/>
                <a:gd name="connsiteX101" fmla="*/ 762000 w 3474720"/>
                <a:gd name="connsiteY101" fmla="*/ 1154854 h 2214880"/>
                <a:gd name="connsiteX102" fmla="*/ 660400 w 3474720"/>
                <a:gd name="connsiteY102" fmla="*/ 1168400 h 2214880"/>
                <a:gd name="connsiteX103" fmla="*/ 643467 w 3474720"/>
                <a:gd name="connsiteY103" fmla="*/ 1090507 h 2214880"/>
                <a:gd name="connsiteX104" fmla="*/ 497840 w 3474720"/>
                <a:gd name="connsiteY104" fmla="*/ 1053254 h 2214880"/>
                <a:gd name="connsiteX105" fmla="*/ 440267 w 3474720"/>
                <a:gd name="connsiteY105" fmla="*/ 1049867 h 2214880"/>
                <a:gd name="connsiteX106" fmla="*/ 386080 w 3474720"/>
                <a:gd name="connsiteY106" fmla="*/ 1002454 h 2214880"/>
                <a:gd name="connsiteX107" fmla="*/ 264160 w 3474720"/>
                <a:gd name="connsiteY107" fmla="*/ 982134 h 2214880"/>
                <a:gd name="connsiteX108" fmla="*/ 169334 w 3474720"/>
                <a:gd name="connsiteY108" fmla="*/ 982134 h 2214880"/>
                <a:gd name="connsiteX109" fmla="*/ 189654 w 3474720"/>
                <a:gd name="connsiteY109" fmla="*/ 917787 h 2214880"/>
                <a:gd name="connsiteX110" fmla="*/ 115147 w 3474720"/>
                <a:gd name="connsiteY110" fmla="*/ 917787 h 2214880"/>
                <a:gd name="connsiteX111" fmla="*/ 88054 w 3474720"/>
                <a:gd name="connsiteY111" fmla="*/ 873760 h 2214880"/>
                <a:gd name="connsiteX112" fmla="*/ 88054 w 3474720"/>
                <a:gd name="connsiteY112" fmla="*/ 870374 h 2214880"/>
                <a:gd name="connsiteX113" fmla="*/ 0 w 3474720"/>
                <a:gd name="connsiteY113" fmla="*/ 887307 h 2214880"/>
                <a:gd name="connsiteX0" fmla="*/ 0 w 3474720"/>
                <a:gd name="connsiteY0" fmla="*/ 887307 h 2214880"/>
                <a:gd name="connsiteX1" fmla="*/ 50800 w 3474720"/>
                <a:gd name="connsiteY1" fmla="*/ 785707 h 2214880"/>
                <a:gd name="connsiteX2" fmla="*/ 142240 w 3474720"/>
                <a:gd name="connsiteY2" fmla="*/ 724747 h 2214880"/>
                <a:gd name="connsiteX3" fmla="*/ 260774 w 3474720"/>
                <a:gd name="connsiteY3" fmla="*/ 629920 h 2214880"/>
                <a:gd name="connsiteX4" fmla="*/ 345440 w 3474720"/>
                <a:gd name="connsiteY4" fmla="*/ 538480 h 2214880"/>
                <a:gd name="connsiteX5" fmla="*/ 375920 w 3474720"/>
                <a:gd name="connsiteY5" fmla="*/ 619760 h 2214880"/>
                <a:gd name="connsiteX6" fmla="*/ 491067 w 3474720"/>
                <a:gd name="connsiteY6" fmla="*/ 650240 h 2214880"/>
                <a:gd name="connsiteX7" fmla="*/ 555414 w 3474720"/>
                <a:gd name="connsiteY7" fmla="*/ 667174 h 2214880"/>
                <a:gd name="connsiteX8" fmla="*/ 589280 w 3474720"/>
                <a:gd name="connsiteY8" fmla="*/ 778934 h 2214880"/>
                <a:gd name="connsiteX9" fmla="*/ 714587 w 3474720"/>
                <a:gd name="connsiteY9" fmla="*/ 789094 h 2214880"/>
                <a:gd name="connsiteX10" fmla="*/ 657014 w 3474720"/>
                <a:gd name="connsiteY10" fmla="*/ 860214 h 2214880"/>
                <a:gd name="connsiteX11" fmla="*/ 616374 w 3474720"/>
                <a:gd name="connsiteY11" fmla="*/ 941494 h 2214880"/>
                <a:gd name="connsiteX12" fmla="*/ 680720 w 3474720"/>
                <a:gd name="connsiteY12" fmla="*/ 982134 h 2214880"/>
                <a:gd name="connsiteX13" fmla="*/ 707814 w 3474720"/>
                <a:gd name="connsiteY13" fmla="*/ 985520 h 2214880"/>
                <a:gd name="connsiteX14" fmla="*/ 789094 w 3474720"/>
                <a:gd name="connsiteY14" fmla="*/ 999067 h 2214880"/>
                <a:gd name="connsiteX15" fmla="*/ 907627 w 3474720"/>
                <a:gd name="connsiteY15" fmla="*/ 1022774 h 2214880"/>
                <a:gd name="connsiteX16" fmla="*/ 1036320 w 3474720"/>
                <a:gd name="connsiteY16" fmla="*/ 941494 h 2214880"/>
                <a:gd name="connsiteX17" fmla="*/ 1154854 w 3474720"/>
                <a:gd name="connsiteY17" fmla="*/ 870374 h 2214880"/>
                <a:gd name="connsiteX18" fmla="*/ 1283547 w 3474720"/>
                <a:gd name="connsiteY18" fmla="*/ 826347 h 2214880"/>
                <a:gd name="connsiteX19" fmla="*/ 1354667 w 3474720"/>
                <a:gd name="connsiteY19" fmla="*/ 833120 h 2214880"/>
                <a:gd name="connsiteX20" fmla="*/ 1391920 w 3474720"/>
                <a:gd name="connsiteY20" fmla="*/ 839894 h 2214880"/>
                <a:gd name="connsiteX21" fmla="*/ 1496907 w 3474720"/>
                <a:gd name="connsiteY21" fmla="*/ 792480 h 2214880"/>
                <a:gd name="connsiteX22" fmla="*/ 1625600 w 3474720"/>
                <a:gd name="connsiteY22" fmla="*/ 768774 h 2214880"/>
                <a:gd name="connsiteX23" fmla="*/ 1747520 w 3474720"/>
                <a:gd name="connsiteY23" fmla="*/ 694267 h 2214880"/>
                <a:gd name="connsiteX24" fmla="*/ 1811867 w 3474720"/>
                <a:gd name="connsiteY24" fmla="*/ 585894 h 2214880"/>
                <a:gd name="connsiteX25" fmla="*/ 1852507 w 3474720"/>
                <a:gd name="connsiteY25" fmla="*/ 460587 h 2214880"/>
                <a:gd name="connsiteX26" fmla="*/ 1916854 w 3474720"/>
                <a:gd name="connsiteY26" fmla="*/ 277707 h 2214880"/>
                <a:gd name="connsiteX27" fmla="*/ 1913467 w 3474720"/>
                <a:gd name="connsiteY27" fmla="*/ 88054 h 2214880"/>
                <a:gd name="connsiteX28" fmla="*/ 1930400 w 3474720"/>
                <a:gd name="connsiteY28" fmla="*/ 0 h 2214880"/>
                <a:gd name="connsiteX29" fmla="*/ 1967654 w 3474720"/>
                <a:gd name="connsiteY29" fmla="*/ 47414 h 2214880"/>
                <a:gd name="connsiteX30" fmla="*/ 1964267 w 3474720"/>
                <a:gd name="connsiteY30" fmla="*/ 152400 h 2214880"/>
                <a:gd name="connsiteX31" fmla="*/ 1974427 w 3474720"/>
                <a:gd name="connsiteY31" fmla="*/ 281094 h 2214880"/>
                <a:gd name="connsiteX32" fmla="*/ 1943947 w 3474720"/>
                <a:gd name="connsiteY32" fmla="*/ 369147 h 2214880"/>
                <a:gd name="connsiteX33" fmla="*/ 1916854 w 3474720"/>
                <a:gd name="connsiteY33" fmla="*/ 426720 h 2214880"/>
                <a:gd name="connsiteX34" fmla="*/ 1876214 w 3474720"/>
                <a:gd name="connsiteY34" fmla="*/ 457200 h 2214880"/>
                <a:gd name="connsiteX35" fmla="*/ 1849120 w 3474720"/>
                <a:gd name="connsiteY35" fmla="*/ 545254 h 2214880"/>
                <a:gd name="connsiteX36" fmla="*/ 1838960 w 3474720"/>
                <a:gd name="connsiteY36" fmla="*/ 619760 h 2214880"/>
                <a:gd name="connsiteX37" fmla="*/ 1947334 w 3474720"/>
                <a:gd name="connsiteY37" fmla="*/ 650240 h 2214880"/>
                <a:gd name="connsiteX38" fmla="*/ 2106507 w 3474720"/>
                <a:gd name="connsiteY38" fmla="*/ 711200 h 2214880"/>
                <a:gd name="connsiteX39" fmla="*/ 2306320 w 3474720"/>
                <a:gd name="connsiteY39" fmla="*/ 738294 h 2214880"/>
                <a:gd name="connsiteX40" fmla="*/ 2435014 w 3474720"/>
                <a:gd name="connsiteY40" fmla="*/ 707814 h 2214880"/>
                <a:gd name="connsiteX41" fmla="*/ 2543387 w 3474720"/>
                <a:gd name="connsiteY41" fmla="*/ 623147 h 2214880"/>
                <a:gd name="connsiteX42" fmla="*/ 2634827 w 3474720"/>
                <a:gd name="connsiteY42" fmla="*/ 677334 h 2214880"/>
                <a:gd name="connsiteX43" fmla="*/ 2976880 w 3474720"/>
                <a:gd name="connsiteY43" fmla="*/ 690880 h 2214880"/>
                <a:gd name="connsiteX44" fmla="*/ 3203787 w 3474720"/>
                <a:gd name="connsiteY44" fmla="*/ 663787 h 2214880"/>
                <a:gd name="connsiteX45" fmla="*/ 3227494 w 3474720"/>
                <a:gd name="connsiteY45" fmla="*/ 694267 h 2214880"/>
                <a:gd name="connsiteX46" fmla="*/ 3088640 w 3474720"/>
                <a:gd name="connsiteY46" fmla="*/ 724747 h 2214880"/>
                <a:gd name="connsiteX47" fmla="*/ 2966720 w 3474720"/>
                <a:gd name="connsiteY47" fmla="*/ 721360 h 2214880"/>
                <a:gd name="connsiteX48" fmla="*/ 2770294 w 3474720"/>
                <a:gd name="connsiteY48" fmla="*/ 724747 h 2214880"/>
                <a:gd name="connsiteX49" fmla="*/ 2587414 w 3474720"/>
                <a:gd name="connsiteY49" fmla="*/ 762000 h 2214880"/>
                <a:gd name="connsiteX50" fmla="*/ 2441787 w 3474720"/>
                <a:gd name="connsiteY50" fmla="*/ 775547 h 2214880"/>
                <a:gd name="connsiteX51" fmla="*/ 2252134 w 3474720"/>
                <a:gd name="connsiteY51" fmla="*/ 782320 h 2214880"/>
                <a:gd name="connsiteX52" fmla="*/ 2136987 w 3474720"/>
                <a:gd name="connsiteY52" fmla="*/ 765387 h 2214880"/>
                <a:gd name="connsiteX53" fmla="*/ 2197947 w 3474720"/>
                <a:gd name="connsiteY53" fmla="*/ 816187 h 2214880"/>
                <a:gd name="connsiteX54" fmla="*/ 2360507 w 3474720"/>
                <a:gd name="connsiteY54" fmla="*/ 890694 h 2214880"/>
                <a:gd name="connsiteX55" fmla="*/ 2516294 w 3474720"/>
                <a:gd name="connsiteY55" fmla="*/ 988907 h 2214880"/>
                <a:gd name="connsiteX56" fmla="*/ 2621280 w 3474720"/>
                <a:gd name="connsiteY56" fmla="*/ 999067 h 2214880"/>
                <a:gd name="connsiteX57" fmla="*/ 2726267 w 3474720"/>
                <a:gd name="connsiteY57" fmla="*/ 958427 h 2214880"/>
                <a:gd name="connsiteX58" fmla="*/ 2794000 w 3474720"/>
                <a:gd name="connsiteY58" fmla="*/ 1032934 h 2214880"/>
                <a:gd name="connsiteX59" fmla="*/ 2804160 w 3474720"/>
                <a:gd name="connsiteY59" fmla="*/ 1134534 h 2214880"/>
                <a:gd name="connsiteX60" fmla="*/ 2621280 w 3474720"/>
                <a:gd name="connsiteY60" fmla="*/ 1131147 h 2214880"/>
                <a:gd name="connsiteX61" fmla="*/ 2678853 w 3474720"/>
                <a:gd name="connsiteY61" fmla="*/ 1320800 h 2214880"/>
                <a:gd name="connsiteX62" fmla="*/ 2987040 w 3474720"/>
                <a:gd name="connsiteY62" fmla="*/ 1209040 h 2214880"/>
                <a:gd name="connsiteX63" fmla="*/ 3031067 w 3474720"/>
                <a:gd name="connsiteY63" fmla="*/ 1280160 h 2214880"/>
                <a:gd name="connsiteX64" fmla="*/ 3081867 w 3474720"/>
                <a:gd name="connsiteY64" fmla="*/ 1358054 h 2214880"/>
                <a:gd name="connsiteX65" fmla="*/ 3230880 w 3474720"/>
                <a:gd name="connsiteY65" fmla="*/ 1429174 h 2214880"/>
                <a:gd name="connsiteX66" fmla="*/ 3454400 w 3474720"/>
                <a:gd name="connsiteY66" fmla="*/ 1561254 h 2214880"/>
                <a:gd name="connsiteX67" fmla="*/ 3474720 w 3474720"/>
                <a:gd name="connsiteY67" fmla="*/ 1612054 h 2214880"/>
                <a:gd name="connsiteX68" fmla="*/ 3451014 w 3474720"/>
                <a:gd name="connsiteY68" fmla="*/ 1635760 h 2214880"/>
                <a:gd name="connsiteX69" fmla="*/ 3329094 w 3474720"/>
                <a:gd name="connsiteY69" fmla="*/ 1605280 h 2214880"/>
                <a:gd name="connsiteX70" fmla="*/ 3264747 w 3474720"/>
                <a:gd name="connsiteY70" fmla="*/ 1507067 h 2214880"/>
                <a:gd name="connsiteX71" fmla="*/ 3156374 w 3474720"/>
                <a:gd name="connsiteY71" fmla="*/ 1473200 h 2214880"/>
                <a:gd name="connsiteX72" fmla="*/ 3173307 w 3474720"/>
                <a:gd name="connsiteY72" fmla="*/ 1578187 h 2214880"/>
                <a:gd name="connsiteX73" fmla="*/ 3163147 w 3474720"/>
                <a:gd name="connsiteY73" fmla="*/ 1622214 h 2214880"/>
                <a:gd name="connsiteX74" fmla="*/ 3061547 w 3474720"/>
                <a:gd name="connsiteY74" fmla="*/ 1689947 h 2214880"/>
                <a:gd name="connsiteX75" fmla="*/ 2966720 w 3474720"/>
                <a:gd name="connsiteY75" fmla="*/ 1710267 h 2214880"/>
                <a:gd name="connsiteX76" fmla="*/ 2956560 w 3474720"/>
                <a:gd name="connsiteY76" fmla="*/ 1740747 h 2214880"/>
                <a:gd name="connsiteX77" fmla="*/ 2993814 w 3474720"/>
                <a:gd name="connsiteY77" fmla="*/ 1886374 h 2214880"/>
                <a:gd name="connsiteX78" fmla="*/ 2993814 w 3474720"/>
                <a:gd name="connsiteY78" fmla="*/ 1927014 h 2214880"/>
                <a:gd name="connsiteX79" fmla="*/ 3037840 w 3474720"/>
                <a:gd name="connsiteY79" fmla="*/ 2065867 h 2214880"/>
                <a:gd name="connsiteX80" fmla="*/ 3136054 w 3474720"/>
                <a:gd name="connsiteY80" fmla="*/ 2150534 h 2214880"/>
                <a:gd name="connsiteX81" fmla="*/ 3285067 w 3474720"/>
                <a:gd name="connsiteY81" fmla="*/ 2214880 h 2214880"/>
                <a:gd name="connsiteX82" fmla="*/ 3129280 w 3474720"/>
                <a:gd name="connsiteY82" fmla="*/ 2214880 h 2214880"/>
                <a:gd name="connsiteX83" fmla="*/ 2959947 w 3474720"/>
                <a:gd name="connsiteY83" fmla="*/ 2042160 h 2214880"/>
                <a:gd name="connsiteX84" fmla="*/ 2939627 w 3474720"/>
                <a:gd name="connsiteY84" fmla="*/ 1893147 h 2214880"/>
                <a:gd name="connsiteX85" fmla="*/ 2841414 w 3474720"/>
                <a:gd name="connsiteY85" fmla="*/ 1673014 h 2214880"/>
                <a:gd name="connsiteX86" fmla="*/ 2831254 w 3474720"/>
                <a:gd name="connsiteY86" fmla="*/ 1493520 h 2214880"/>
                <a:gd name="connsiteX87" fmla="*/ 2689014 w 3474720"/>
                <a:gd name="connsiteY87" fmla="*/ 1446107 h 2214880"/>
                <a:gd name="connsiteX88" fmla="*/ 2495974 w 3474720"/>
                <a:gd name="connsiteY88" fmla="*/ 1290320 h 2214880"/>
                <a:gd name="connsiteX89" fmla="*/ 2451947 w 3474720"/>
                <a:gd name="connsiteY89" fmla="*/ 1104054 h 2214880"/>
                <a:gd name="connsiteX90" fmla="*/ 2343574 w 3474720"/>
                <a:gd name="connsiteY90" fmla="*/ 1002454 h 2214880"/>
                <a:gd name="connsiteX91" fmla="*/ 2194560 w 3474720"/>
                <a:gd name="connsiteY91" fmla="*/ 904240 h 2214880"/>
                <a:gd name="connsiteX92" fmla="*/ 1940560 w 3474720"/>
                <a:gd name="connsiteY92" fmla="*/ 745067 h 2214880"/>
                <a:gd name="connsiteX93" fmla="*/ 1869440 w 3474720"/>
                <a:gd name="connsiteY93" fmla="*/ 711200 h 2214880"/>
                <a:gd name="connsiteX94" fmla="*/ 1723814 w 3474720"/>
                <a:gd name="connsiteY94" fmla="*/ 762000 h 2214880"/>
                <a:gd name="connsiteX95" fmla="*/ 1598507 w 3474720"/>
                <a:gd name="connsiteY95" fmla="*/ 826347 h 2214880"/>
                <a:gd name="connsiteX96" fmla="*/ 1486747 w 3474720"/>
                <a:gd name="connsiteY96" fmla="*/ 853440 h 2214880"/>
                <a:gd name="connsiteX97" fmla="*/ 1273387 w 3474720"/>
                <a:gd name="connsiteY97" fmla="*/ 880534 h 2214880"/>
                <a:gd name="connsiteX98" fmla="*/ 1053254 w 3474720"/>
                <a:gd name="connsiteY98" fmla="*/ 927947 h 2214880"/>
                <a:gd name="connsiteX99" fmla="*/ 958427 w 3474720"/>
                <a:gd name="connsiteY99" fmla="*/ 1060027 h 2214880"/>
                <a:gd name="connsiteX100" fmla="*/ 890694 w 3474720"/>
                <a:gd name="connsiteY100" fmla="*/ 1114214 h 2214880"/>
                <a:gd name="connsiteX101" fmla="*/ 762000 w 3474720"/>
                <a:gd name="connsiteY101" fmla="*/ 1154854 h 2214880"/>
                <a:gd name="connsiteX102" fmla="*/ 660400 w 3474720"/>
                <a:gd name="connsiteY102" fmla="*/ 1168400 h 2214880"/>
                <a:gd name="connsiteX103" fmla="*/ 643467 w 3474720"/>
                <a:gd name="connsiteY103" fmla="*/ 1090507 h 2214880"/>
                <a:gd name="connsiteX104" fmla="*/ 497840 w 3474720"/>
                <a:gd name="connsiteY104" fmla="*/ 1053254 h 2214880"/>
                <a:gd name="connsiteX105" fmla="*/ 440267 w 3474720"/>
                <a:gd name="connsiteY105" fmla="*/ 1049867 h 2214880"/>
                <a:gd name="connsiteX106" fmla="*/ 386080 w 3474720"/>
                <a:gd name="connsiteY106" fmla="*/ 1002454 h 2214880"/>
                <a:gd name="connsiteX107" fmla="*/ 264160 w 3474720"/>
                <a:gd name="connsiteY107" fmla="*/ 982134 h 2214880"/>
                <a:gd name="connsiteX108" fmla="*/ 169334 w 3474720"/>
                <a:gd name="connsiteY108" fmla="*/ 982134 h 2214880"/>
                <a:gd name="connsiteX109" fmla="*/ 189654 w 3474720"/>
                <a:gd name="connsiteY109" fmla="*/ 917787 h 2214880"/>
                <a:gd name="connsiteX110" fmla="*/ 115147 w 3474720"/>
                <a:gd name="connsiteY110" fmla="*/ 917787 h 2214880"/>
                <a:gd name="connsiteX111" fmla="*/ 88054 w 3474720"/>
                <a:gd name="connsiteY111" fmla="*/ 873760 h 2214880"/>
                <a:gd name="connsiteX112" fmla="*/ 88054 w 3474720"/>
                <a:gd name="connsiteY112" fmla="*/ 870374 h 2214880"/>
                <a:gd name="connsiteX113" fmla="*/ 0 w 3474720"/>
                <a:gd name="connsiteY113" fmla="*/ 887307 h 2214880"/>
                <a:gd name="connsiteX0" fmla="*/ 0 w 3474720"/>
                <a:gd name="connsiteY0" fmla="*/ 887307 h 2214880"/>
                <a:gd name="connsiteX1" fmla="*/ 50800 w 3474720"/>
                <a:gd name="connsiteY1" fmla="*/ 785707 h 2214880"/>
                <a:gd name="connsiteX2" fmla="*/ 142240 w 3474720"/>
                <a:gd name="connsiteY2" fmla="*/ 724747 h 2214880"/>
                <a:gd name="connsiteX3" fmla="*/ 260774 w 3474720"/>
                <a:gd name="connsiteY3" fmla="*/ 629920 h 2214880"/>
                <a:gd name="connsiteX4" fmla="*/ 345440 w 3474720"/>
                <a:gd name="connsiteY4" fmla="*/ 538480 h 2214880"/>
                <a:gd name="connsiteX5" fmla="*/ 375920 w 3474720"/>
                <a:gd name="connsiteY5" fmla="*/ 619760 h 2214880"/>
                <a:gd name="connsiteX6" fmla="*/ 491067 w 3474720"/>
                <a:gd name="connsiteY6" fmla="*/ 650240 h 2214880"/>
                <a:gd name="connsiteX7" fmla="*/ 555414 w 3474720"/>
                <a:gd name="connsiteY7" fmla="*/ 667174 h 2214880"/>
                <a:gd name="connsiteX8" fmla="*/ 589280 w 3474720"/>
                <a:gd name="connsiteY8" fmla="*/ 778934 h 2214880"/>
                <a:gd name="connsiteX9" fmla="*/ 714587 w 3474720"/>
                <a:gd name="connsiteY9" fmla="*/ 789094 h 2214880"/>
                <a:gd name="connsiteX10" fmla="*/ 657014 w 3474720"/>
                <a:gd name="connsiteY10" fmla="*/ 860214 h 2214880"/>
                <a:gd name="connsiteX11" fmla="*/ 616374 w 3474720"/>
                <a:gd name="connsiteY11" fmla="*/ 941494 h 2214880"/>
                <a:gd name="connsiteX12" fmla="*/ 680720 w 3474720"/>
                <a:gd name="connsiteY12" fmla="*/ 982134 h 2214880"/>
                <a:gd name="connsiteX13" fmla="*/ 707814 w 3474720"/>
                <a:gd name="connsiteY13" fmla="*/ 985520 h 2214880"/>
                <a:gd name="connsiteX14" fmla="*/ 789094 w 3474720"/>
                <a:gd name="connsiteY14" fmla="*/ 999067 h 2214880"/>
                <a:gd name="connsiteX15" fmla="*/ 907627 w 3474720"/>
                <a:gd name="connsiteY15" fmla="*/ 1022774 h 2214880"/>
                <a:gd name="connsiteX16" fmla="*/ 1036320 w 3474720"/>
                <a:gd name="connsiteY16" fmla="*/ 941494 h 2214880"/>
                <a:gd name="connsiteX17" fmla="*/ 1154854 w 3474720"/>
                <a:gd name="connsiteY17" fmla="*/ 870374 h 2214880"/>
                <a:gd name="connsiteX18" fmla="*/ 1283547 w 3474720"/>
                <a:gd name="connsiteY18" fmla="*/ 826347 h 2214880"/>
                <a:gd name="connsiteX19" fmla="*/ 1354667 w 3474720"/>
                <a:gd name="connsiteY19" fmla="*/ 833120 h 2214880"/>
                <a:gd name="connsiteX20" fmla="*/ 1391920 w 3474720"/>
                <a:gd name="connsiteY20" fmla="*/ 839894 h 2214880"/>
                <a:gd name="connsiteX21" fmla="*/ 1496907 w 3474720"/>
                <a:gd name="connsiteY21" fmla="*/ 792480 h 2214880"/>
                <a:gd name="connsiteX22" fmla="*/ 1625600 w 3474720"/>
                <a:gd name="connsiteY22" fmla="*/ 768774 h 2214880"/>
                <a:gd name="connsiteX23" fmla="*/ 1747520 w 3474720"/>
                <a:gd name="connsiteY23" fmla="*/ 694267 h 2214880"/>
                <a:gd name="connsiteX24" fmla="*/ 1811867 w 3474720"/>
                <a:gd name="connsiteY24" fmla="*/ 585894 h 2214880"/>
                <a:gd name="connsiteX25" fmla="*/ 1852507 w 3474720"/>
                <a:gd name="connsiteY25" fmla="*/ 460587 h 2214880"/>
                <a:gd name="connsiteX26" fmla="*/ 1916854 w 3474720"/>
                <a:gd name="connsiteY26" fmla="*/ 277707 h 2214880"/>
                <a:gd name="connsiteX27" fmla="*/ 1913467 w 3474720"/>
                <a:gd name="connsiteY27" fmla="*/ 88054 h 2214880"/>
                <a:gd name="connsiteX28" fmla="*/ 1930400 w 3474720"/>
                <a:gd name="connsiteY28" fmla="*/ 0 h 2214880"/>
                <a:gd name="connsiteX29" fmla="*/ 1967654 w 3474720"/>
                <a:gd name="connsiteY29" fmla="*/ 47414 h 2214880"/>
                <a:gd name="connsiteX30" fmla="*/ 1964267 w 3474720"/>
                <a:gd name="connsiteY30" fmla="*/ 152400 h 2214880"/>
                <a:gd name="connsiteX31" fmla="*/ 1974427 w 3474720"/>
                <a:gd name="connsiteY31" fmla="*/ 281094 h 2214880"/>
                <a:gd name="connsiteX32" fmla="*/ 1943947 w 3474720"/>
                <a:gd name="connsiteY32" fmla="*/ 369147 h 2214880"/>
                <a:gd name="connsiteX33" fmla="*/ 1916854 w 3474720"/>
                <a:gd name="connsiteY33" fmla="*/ 426720 h 2214880"/>
                <a:gd name="connsiteX34" fmla="*/ 1876214 w 3474720"/>
                <a:gd name="connsiteY34" fmla="*/ 457200 h 2214880"/>
                <a:gd name="connsiteX35" fmla="*/ 1849120 w 3474720"/>
                <a:gd name="connsiteY35" fmla="*/ 545254 h 2214880"/>
                <a:gd name="connsiteX36" fmla="*/ 1838960 w 3474720"/>
                <a:gd name="connsiteY36" fmla="*/ 619760 h 2214880"/>
                <a:gd name="connsiteX37" fmla="*/ 1947334 w 3474720"/>
                <a:gd name="connsiteY37" fmla="*/ 650240 h 2214880"/>
                <a:gd name="connsiteX38" fmla="*/ 2106507 w 3474720"/>
                <a:gd name="connsiteY38" fmla="*/ 711200 h 2214880"/>
                <a:gd name="connsiteX39" fmla="*/ 2306320 w 3474720"/>
                <a:gd name="connsiteY39" fmla="*/ 738294 h 2214880"/>
                <a:gd name="connsiteX40" fmla="*/ 2435014 w 3474720"/>
                <a:gd name="connsiteY40" fmla="*/ 707814 h 2214880"/>
                <a:gd name="connsiteX41" fmla="*/ 2543387 w 3474720"/>
                <a:gd name="connsiteY41" fmla="*/ 623147 h 2214880"/>
                <a:gd name="connsiteX42" fmla="*/ 2634827 w 3474720"/>
                <a:gd name="connsiteY42" fmla="*/ 677334 h 2214880"/>
                <a:gd name="connsiteX43" fmla="*/ 2976880 w 3474720"/>
                <a:gd name="connsiteY43" fmla="*/ 690880 h 2214880"/>
                <a:gd name="connsiteX44" fmla="*/ 3203787 w 3474720"/>
                <a:gd name="connsiteY44" fmla="*/ 663787 h 2214880"/>
                <a:gd name="connsiteX45" fmla="*/ 3227494 w 3474720"/>
                <a:gd name="connsiteY45" fmla="*/ 694267 h 2214880"/>
                <a:gd name="connsiteX46" fmla="*/ 3088640 w 3474720"/>
                <a:gd name="connsiteY46" fmla="*/ 724747 h 2214880"/>
                <a:gd name="connsiteX47" fmla="*/ 2966720 w 3474720"/>
                <a:gd name="connsiteY47" fmla="*/ 721360 h 2214880"/>
                <a:gd name="connsiteX48" fmla="*/ 2770294 w 3474720"/>
                <a:gd name="connsiteY48" fmla="*/ 724747 h 2214880"/>
                <a:gd name="connsiteX49" fmla="*/ 2587414 w 3474720"/>
                <a:gd name="connsiteY49" fmla="*/ 762000 h 2214880"/>
                <a:gd name="connsiteX50" fmla="*/ 2441787 w 3474720"/>
                <a:gd name="connsiteY50" fmla="*/ 775547 h 2214880"/>
                <a:gd name="connsiteX51" fmla="*/ 2252134 w 3474720"/>
                <a:gd name="connsiteY51" fmla="*/ 782320 h 2214880"/>
                <a:gd name="connsiteX52" fmla="*/ 2136987 w 3474720"/>
                <a:gd name="connsiteY52" fmla="*/ 765387 h 2214880"/>
                <a:gd name="connsiteX53" fmla="*/ 2197947 w 3474720"/>
                <a:gd name="connsiteY53" fmla="*/ 816187 h 2214880"/>
                <a:gd name="connsiteX54" fmla="*/ 2360507 w 3474720"/>
                <a:gd name="connsiteY54" fmla="*/ 890694 h 2214880"/>
                <a:gd name="connsiteX55" fmla="*/ 2516294 w 3474720"/>
                <a:gd name="connsiteY55" fmla="*/ 988907 h 2214880"/>
                <a:gd name="connsiteX56" fmla="*/ 2621280 w 3474720"/>
                <a:gd name="connsiteY56" fmla="*/ 999067 h 2214880"/>
                <a:gd name="connsiteX57" fmla="*/ 2726267 w 3474720"/>
                <a:gd name="connsiteY57" fmla="*/ 958427 h 2214880"/>
                <a:gd name="connsiteX58" fmla="*/ 2794000 w 3474720"/>
                <a:gd name="connsiteY58" fmla="*/ 1032934 h 2214880"/>
                <a:gd name="connsiteX59" fmla="*/ 2804160 w 3474720"/>
                <a:gd name="connsiteY59" fmla="*/ 1134534 h 2214880"/>
                <a:gd name="connsiteX60" fmla="*/ 2621280 w 3474720"/>
                <a:gd name="connsiteY60" fmla="*/ 1131147 h 2214880"/>
                <a:gd name="connsiteX61" fmla="*/ 2678853 w 3474720"/>
                <a:gd name="connsiteY61" fmla="*/ 1320800 h 2214880"/>
                <a:gd name="connsiteX62" fmla="*/ 2949787 w 3474720"/>
                <a:gd name="connsiteY62" fmla="*/ 1175174 h 2214880"/>
                <a:gd name="connsiteX63" fmla="*/ 3031067 w 3474720"/>
                <a:gd name="connsiteY63" fmla="*/ 1280160 h 2214880"/>
                <a:gd name="connsiteX64" fmla="*/ 3081867 w 3474720"/>
                <a:gd name="connsiteY64" fmla="*/ 1358054 h 2214880"/>
                <a:gd name="connsiteX65" fmla="*/ 3230880 w 3474720"/>
                <a:gd name="connsiteY65" fmla="*/ 1429174 h 2214880"/>
                <a:gd name="connsiteX66" fmla="*/ 3454400 w 3474720"/>
                <a:gd name="connsiteY66" fmla="*/ 1561254 h 2214880"/>
                <a:gd name="connsiteX67" fmla="*/ 3474720 w 3474720"/>
                <a:gd name="connsiteY67" fmla="*/ 1612054 h 2214880"/>
                <a:gd name="connsiteX68" fmla="*/ 3451014 w 3474720"/>
                <a:gd name="connsiteY68" fmla="*/ 1635760 h 2214880"/>
                <a:gd name="connsiteX69" fmla="*/ 3329094 w 3474720"/>
                <a:gd name="connsiteY69" fmla="*/ 1605280 h 2214880"/>
                <a:gd name="connsiteX70" fmla="*/ 3264747 w 3474720"/>
                <a:gd name="connsiteY70" fmla="*/ 1507067 h 2214880"/>
                <a:gd name="connsiteX71" fmla="*/ 3156374 w 3474720"/>
                <a:gd name="connsiteY71" fmla="*/ 1473200 h 2214880"/>
                <a:gd name="connsiteX72" fmla="*/ 3173307 w 3474720"/>
                <a:gd name="connsiteY72" fmla="*/ 1578187 h 2214880"/>
                <a:gd name="connsiteX73" fmla="*/ 3163147 w 3474720"/>
                <a:gd name="connsiteY73" fmla="*/ 1622214 h 2214880"/>
                <a:gd name="connsiteX74" fmla="*/ 3061547 w 3474720"/>
                <a:gd name="connsiteY74" fmla="*/ 1689947 h 2214880"/>
                <a:gd name="connsiteX75" fmla="*/ 2966720 w 3474720"/>
                <a:gd name="connsiteY75" fmla="*/ 1710267 h 2214880"/>
                <a:gd name="connsiteX76" fmla="*/ 2956560 w 3474720"/>
                <a:gd name="connsiteY76" fmla="*/ 1740747 h 2214880"/>
                <a:gd name="connsiteX77" fmla="*/ 2993814 w 3474720"/>
                <a:gd name="connsiteY77" fmla="*/ 1886374 h 2214880"/>
                <a:gd name="connsiteX78" fmla="*/ 2993814 w 3474720"/>
                <a:gd name="connsiteY78" fmla="*/ 1927014 h 2214880"/>
                <a:gd name="connsiteX79" fmla="*/ 3037840 w 3474720"/>
                <a:gd name="connsiteY79" fmla="*/ 2065867 h 2214880"/>
                <a:gd name="connsiteX80" fmla="*/ 3136054 w 3474720"/>
                <a:gd name="connsiteY80" fmla="*/ 2150534 h 2214880"/>
                <a:gd name="connsiteX81" fmla="*/ 3285067 w 3474720"/>
                <a:gd name="connsiteY81" fmla="*/ 2214880 h 2214880"/>
                <a:gd name="connsiteX82" fmla="*/ 3129280 w 3474720"/>
                <a:gd name="connsiteY82" fmla="*/ 2214880 h 2214880"/>
                <a:gd name="connsiteX83" fmla="*/ 2959947 w 3474720"/>
                <a:gd name="connsiteY83" fmla="*/ 2042160 h 2214880"/>
                <a:gd name="connsiteX84" fmla="*/ 2939627 w 3474720"/>
                <a:gd name="connsiteY84" fmla="*/ 1893147 h 2214880"/>
                <a:gd name="connsiteX85" fmla="*/ 2841414 w 3474720"/>
                <a:gd name="connsiteY85" fmla="*/ 1673014 h 2214880"/>
                <a:gd name="connsiteX86" fmla="*/ 2831254 w 3474720"/>
                <a:gd name="connsiteY86" fmla="*/ 1493520 h 2214880"/>
                <a:gd name="connsiteX87" fmla="*/ 2689014 w 3474720"/>
                <a:gd name="connsiteY87" fmla="*/ 1446107 h 2214880"/>
                <a:gd name="connsiteX88" fmla="*/ 2495974 w 3474720"/>
                <a:gd name="connsiteY88" fmla="*/ 1290320 h 2214880"/>
                <a:gd name="connsiteX89" fmla="*/ 2451947 w 3474720"/>
                <a:gd name="connsiteY89" fmla="*/ 1104054 h 2214880"/>
                <a:gd name="connsiteX90" fmla="*/ 2343574 w 3474720"/>
                <a:gd name="connsiteY90" fmla="*/ 1002454 h 2214880"/>
                <a:gd name="connsiteX91" fmla="*/ 2194560 w 3474720"/>
                <a:gd name="connsiteY91" fmla="*/ 904240 h 2214880"/>
                <a:gd name="connsiteX92" fmla="*/ 1940560 w 3474720"/>
                <a:gd name="connsiteY92" fmla="*/ 745067 h 2214880"/>
                <a:gd name="connsiteX93" fmla="*/ 1869440 w 3474720"/>
                <a:gd name="connsiteY93" fmla="*/ 711200 h 2214880"/>
                <a:gd name="connsiteX94" fmla="*/ 1723814 w 3474720"/>
                <a:gd name="connsiteY94" fmla="*/ 762000 h 2214880"/>
                <a:gd name="connsiteX95" fmla="*/ 1598507 w 3474720"/>
                <a:gd name="connsiteY95" fmla="*/ 826347 h 2214880"/>
                <a:gd name="connsiteX96" fmla="*/ 1486747 w 3474720"/>
                <a:gd name="connsiteY96" fmla="*/ 853440 h 2214880"/>
                <a:gd name="connsiteX97" fmla="*/ 1273387 w 3474720"/>
                <a:gd name="connsiteY97" fmla="*/ 880534 h 2214880"/>
                <a:gd name="connsiteX98" fmla="*/ 1053254 w 3474720"/>
                <a:gd name="connsiteY98" fmla="*/ 927947 h 2214880"/>
                <a:gd name="connsiteX99" fmla="*/ 958427 w 3474720"/>
                <a:gd name="connsiteY99" fmla="*/ 1060027 h 2214880"/>
                <a:gd name="connsiteX100" fmla="*/ 890694 w 3474720"/>
                <a:gd name="connsiteY100" fmla="*/ 1114214 h 2214880"/>
                <a:gd name="connsiteX101" fmla="*/ 762000 w 3474720"/>
                <a:gd name="connsiteY101" fmla="*/ 1154854 h 2214880"/>
                <a:gd name="connsiteX102" fmla="*/ 660400 w 3474720"/>
                <a:gd name="connsiteY102" fmla="*/ 1168400 h 2214880"/>
                <a:gd name="connsiteX103" fmla="*/ 643467 w 3474720"/>
                <a:gd name="connsiteY103" fmla="*/ 1090507 h 2214880"/>
                <a:gd name="connsiteX104" fmla="*/ 497840 w 3474720"/>
                <a:gd name="connsiteY104" fmla="*/ 1053254 h 2214880"/>
                <a:gd name="connsiteX105" fmla="*/ 440267 w 3474720"/>
                <a:gd name="connsiteY105" fmla="*/ 1049867 h 2214880"/>
                <a:gd name="connsiteX106" fmla="*/ 386080 w 3474720"/>
                <a:gd name="connsiteY106" fmla="*/ 1002454 h 2214880"/>
                <a:gd name="connsiteX107" fmla="*/ 264160 w 3474720"/>
                <a:gd name="connsiteY107" fmla="*/ 982134 h 2214880"/>
                <a:gd name="connsiteX108" fmla="*/ 169334 w 3474720"/>
                <a:gd name="connsiteY108" fmla="*/ 982134 h 2214880"/>
                <a:gd name="connsiteX109" fmla="*/ 189654 w 3474720"/>
                <a:gd name="connsiteY109" fmla="*/ 917787 h 2214880"/>
                <a:gd name="connsiteX110" fmla="*/ 115147 w 3474720"/>
                <a:gd name="connsiteY110" fmla="*/ 917787 h 2214880"/>
                <a:gd name="connsiteX111" fmla="*/ 88054 w 3474720"/>
                <a:gd name="connsiteY111" fmla="*/ 873760 h 2214880"/>
                <a:gd name="connsiteX112" fmla="*/ 88054 w 3474720"/>
                <a:gd name="connsiteY112" fmla="*/ 870374 h 2214880"/>
                <a:gd name="connsiteX113" fmla="*/ 0 w 3474720"/>
                <a:gd name="connsiteY113" fmla="*/ 887307 h 2214880"/>
                <a:gd name="connsiteX0" fmla="*/ 0 w 3474720"/>
                <a:gd name="connsiteY0" fmla="*/ 887307 h 2214880"/>
                <a:gd name="connsiteX1" fmla="*/ 50800 w 3474720"/>
                <a:gd name="connsiteY1" fmla="*/ 785707 h 2214880"/>
                <a:gd name="connsiteX2" fmla="*/ 142240 w 3474720"/>
                <a:gd name="connsiteY2" fmla="*/ 724747 h 2214880"/>
                <a:gd name="connsiteX3" fmla="*/ 260774 w 3474720"/>
                <a:gd name="connsiteY3" fmla="*/ 629920 h 2214880"/>
                <a:gd name="connsiteX4" fmla="*/ 345440 w 3474720"/>
                <a:gd name="connsiteY4" fmla="*/ 538480 h 2214880"/>
                <a:gd name="connsiteX5" fmla="*/ 375920 w 3474720"/>
                <a:gd name="connsiteY5" fmla="*/ 619760 h 2214880"/>
                <a:gd name="connsiteX6" fmla="*/ 491067 w 3474720"/>
                <a:gd name="connsiteY6" fmla="*/ 650240 h 2214880"/>
                <a:gd name="connsiteX7" fmla="*/ 555414 w 3474720"/>
                <a:gd name="connsiteY7" fmla="*/ 667174 h 2214880"/>
                <a:gd name="connsiteX8" fmla="*/ 589280 w 3474720"/>
                <a:gd name="connsiteY8" fmla="*/ 778934 h 2214880"/>
                <a:gd name="connsiteX9" fmla="*/ 714587 w 3474720"/>
                <a:gd name="connsiteY9" fmla="*/ 789094 h 2214880"/>
                <a:gd name="connsiteX10" fmla="*/ 657014 w 3474720"/>
                <a:gd name="connsiteY10" fmla="*/ 860214 h 2214880"/>
                <a:gd name="connsiteX11" fmla="*/ 616374 w 3474720"/>
                <a:gd name="connsiteY11" fmla="*/ 941494 h 2214880"/>
                <a:gd name="connsiteX12" fmla="*/ 680720 w 3474720"/>
                <a:gd name="connsiteY12" fmla="*/ 982134 h 2214880"/>
                <a:gd name="connsiteX13" fmla="*/ 707814 w 3474720"/>
                <a:gd name="connsiteY13" fmla="*/ 985520 h 2214880"/>
                <a:gd name="connsiteX14" fmla="*/ 789094 w 3474720"/>
                <a:gd name="connsiteY14" fmla="*/ 999067 h 2214880"/>
                <a:gd name="connsiteX15" fmla="*/ 907627 w 3474720"/>
                <a:gd name="connsiteY15" fmla="*/ 1022774 h 2214880"/>
                <a:gd name="connsiteX16" fmla="*/ 1036320 w 3474720"/>
                <a:gd name="connsiteY16" fmla="*/ 941494 h 2214880"/>
                <a:gd name="connsiteX17" fmla="*/ 1154854 w 3474720"/>
                <a:gd name="connsiteY17" fmla="*/ 870374 h 2214880"/>
                <a:gd name="connsiteX18" fmla="*/ 1283547 w 3474720"/>
                <a:gd name="connsiteY18" fmla="*/ 826347 h 2214880"/>
                <a:gd name="connsiteX19" fmla="*/ 1354667 w 3474720"/>
                <a:gd name="connsiteY19" fmla="*/ 833120 h 2214880"/>
                <a:gd name="connsiteX20" fmla="*/ 1391920 w 3474720"/>
                <a:gd name="connsiteY20" fmla="*/ 839894 h 2214880"/>
                <a:gd name="connsiteX21" fmla="*/ 1496907 w 3474720"/>
                <a:gd name="connsiteY21" fmla="*/ 792480 h 2214880"/>
                <a:gd name="connsiteX22" fmla="*/ 1625600 w 3474720"/>
                <a:gd name="connsiteY22" fmla="*/ 768774 h 2214880"/>
                <a:gd name="connsiteX23" fmla="*/ 1747520 w 3474720"/>
                <a:gd name="connsiteY23" fmla="*/ 694267 h 2214880"/>
                <a:gd name="connsiteX24" fmla="*/ 1811867 w 3474720"/>
                <a:gd name="connsiteY24" fmla="*/ 585894 h 2214880"/>
                <a:gd name="connsiteX25" fmla="*/ 1852507 w 3474720"/>
                <a:gd name="connsiteY25" fmla="*/ 460587 h 2214880"/>
                <a:gd name="connsiteX26" fmla="*/ 1916854 w 3474720"/>
                <a:gd name="connsiteY26" fmla="*/ 277707 h 2214880"/>
                <a:gd name="connsiteX27" fmla="*/ 1913467 w 3474720"/>
                <a:gd name="connsiteY27" fmla="*/ 88054 h 2214880"/>
                <a:gd name="connsiteX28" fmla="*/ 1930400 w 3474720"/>
                <a:gd name="connsiteY28" fmla="*/ 0 h 2214880"/>
                <a:gd name="connsiteX29" fmla="*/ 1967654 w 3474720"/>
                <a:gd name="connsiteY29" fmla="*/ 47414 h 2214880"/>
                <a:gd name="connsiteX30" fmla="*/ 1964267 w 3474720"/>
                <a:gd name="connsiteY30" fmla="*/ 152400 h 2214880"/>
                <a:gd name="connsiteX31" fmla="*/ 1974427 w 3474720"/>
                <a:gd name="connsiteY31" fmla="*/ 281094 h 2214880"/>
                <a:gd name="connsiteX32" fmla="*/ 1943947 w 3474720"/>
                <a:gd name="connsiteY32" fmla="*/ 369147 h 2214880"/>
                <a:gd name="connsiteX33" fmla="*/ 1916854 w 3474720"/>
                <a:gd name="connsiteY33" fmla="*/ 426720 h 2214880"/>
                <a:gd name="connsiteX34" fmla="*/ 1876214 w 3474720"/>
                <a:gd name="connsiteY34" fmla="*/ 457200 h 2214880"/>
                <a:gd name="connsiteX35" fmla="*/ 1849120 w 3474720"/>
                <a:gd name="connsiteY35" fmla="*/ 545254 h 2214880"/>
                <a:gd name="connsiteX36" fmla="*/ 1838960 w 3474720"/>
                <a:gd name="connsiteY36" fmla="*/ 619760 h 2214880"/>
                <a:gd name="connsiteX37" fmla="*/ 1947334 w 3474720"/>
                <a:gd name="connsiteY37" fmla="*/ 650240 h 2214880"/>
                <a:gd name="connsiteX38" fmla="*/ 2106507 w 3474720"/>
                <a:gd name="connsiteY38" fmla="*/ 711200 h 2214880"/>
                <a:gd name="connsiteX39" fmla="*/ 2306320 w 3474720"/>
                <a:gd name="connsiteY39" fmla="*/ 738294 h 2214880"/>
                <a:gd name="connsiteX40" fmla="*/ 2435014 w 3474720"/>
                <a:gd name="connsiteY40" fmla="*/ 707814 h 2214880"/>
                <a:gd name="connsiteX41" fmla="*/ 2543387 w 3474720"/>
                <a:gd name="connsiteY41" fmla="*/ 623147 h 2214880"/>
                <a:gd name="connsiteX42" fmla="*/ 2634827 w 3474720"/>
                <a:gd name="connsiteY42" fmla="*/ 677334 h 2214880"/>
                <a:gd name="connsiteX43" fmla="*/ 2976880 w 3474720"/>
                <a:gd name="connsiteY43" fmla="*/ 690880 h 2214880"/>
                <a:gd name="connsiteX44" fmla="*/ 3203787 w 3474720"/>
                <a:gd name="connsiteY44" fmla="*/ 663787 h 2214880"/>
                <a:gd name="connsiteX45" fmla="*/ 3227494 w 3474720"/>
                <a:gd name="connsiteY45" fmla="*/ 694267 h 2214880"/>
                <a:gd name="connsiteX46" fmla="*/ 3088640 w 3474720"/>
                <a:gd name="connsiteY46" fmla="*/ 724747 h 2214880"/>
                <a:gd name="connsiteX47" fmla="*/ 2966720 w 3474720"/>
                <a:gd name="connsiteY47" fmla="*/ 721360 h 2214880"/>
                <a:gd name="connsiteX48" fmla="*/ 2770294 w 3474720"/>
                <a:gd name="connsiteY48" fmla="*/ 724747 h 2214880"/>
                <a:gd name="connsiteX49" fmla="*/ 2587414 w 3474720"/>
                <a:gd name="connsiteY49" fmla="*/ 762000 h 2214880"/>
                <a:gd name="connsiteX50" fmla="*/ 2441787 w 3474720"/>
                <a:gd name="connsiteY50" fmla="*/ 775547 h 2214880"/>
                <a:gd name="connsiteX51" fmla="*/ 2252134 w 3474720"/>
                <a:gd name="connsiteY51" fmla="*/ 782320 h 2214880"/>
                <a:gd name="connsiteX52" fmla="*/ 2136987 w 3474720"/>
                <a:gd name="connsiteY52" fmla="*/ 765387 h 2214880"/>
                <a:gd name="connsiteX53" fmla="*/ 2197947 w 3474720"/>
                <a:gd name="connsiteY53" fmla="*/ 816187 h 2214880"/>
                <a:gd name="connsiteX54" fmla="*/ 2360507 w 3474720"/>
                <a:gd name="connsiteY54" fmla="*/ 890694 h 2214880"/>
                <a:gd name="connsiteX55" fmla="*/ 2516294 w 3474720"/>
                <a:gd name="connsiteY55" fmla="*/ 988907 h 2214880"/>
                <a:gd name="connsiteX56" fmla="*/ 2621280 w 3474720"/>
                <a:gd name="connsiteY56" fmla="*/ 999067 h 2214880"/>
                <a:gd name="connsiteX57" fmla="*/ 2726267 w 3474720"/>
                <a:gd name="connsiteY57" fmla="*/ 958427 h 2214880"/>
                <a:gd name="connsiteX58" fmla="*/ 2794000 w 3474720"/>
                <a:gd name="connsiteY58" fmla="*/ 1032934 h 2214880"/>
                <a:gd name="connsiteX59" fmla="*/ 2804160 w 3474720"/>
                <a:gd name="connsiteY59" fmla="*/ 1134534 h 2214880"/>
                <a:gd name="connsiteX60" fmla="*/ 2621280 w 3474720"/>
                <a:gd name="connsiteY60" fmla="*/ 1131147 h 2214880"/>
                <a:gd name="connsiteX61" fmla="*/ 2678853 w 3474720"/>
                <a:gd name="connsiteY61" fmla="*/ 1320800 h 2214880"/>
                <a:gd name="connsiteX62" fmla="*/ 2949787 w 3474720"/>
                <a:gd name="connsiteY62" fmla="*/ 1175174 h 2214880"/>
                <a:gd name="connsiteX63" fmla="*/ 3031067 w 3474720"/>
                <a:gd name="connsiteY63" fmla="*/ 1280160 h 2214880"/>
                <a:gd name="connsiteX64" fmla="*/ 3081867 w 3474720"/>
                <a:gd name="connsiteY64" fmla="*/ 1358054 h 2214880"/>
                <a:gd name="connsiteX65" fmla="*/ 3230880 w 3474720"/>
                <a:gd name="connsiteY65" fmla="*/ 1429174 h 2214880"/>
                <a:gd name="connsiteX66" fmla="*/ 3454400 w 3474720"/>
                <a:gd name="connsiteY66" fmla="*/ 1561254 h 2214880"/>
                <a:gd name="connsiteX67" fmla="*/ 3474720 w 3474720"/>
                <a:gd name="connsiteY67" fmla="*/ 1612054 h 2214880"/>
                <a:gd name="connsiteX68" fmla="*/ 3451014 w 3474720"/>
                <a:gd name="connsiteY68" fmla="*/ 1635760 h 2214880"/>
                <a:gd name="connsiteX69" fmla="*/ 3329094 w 3474720"/>
                <a:gd name="connsiteY69" fmla="*/ 1605280 h 2214880"/>
                <a:gd name="connsiteX70" fmla="*/ 3264747 w 3474720"/>
                <a:gd name="connsiteY70" fmla="*/ 1507067 h 2214880"/>
                <a:gd name="connsiteX71" fmla="*/ 3156374 w 3474720"/>
                <a:gd name="connsiteY71" fmla="*/ 1473200 h 2214880"/>
                <a:gd name="connsiteX72" fmla="*/ 3173307 w 3474720"/>
                <a:gd name="connsiteY72" fmla="*/ 1578187 h 2214880"/>
                <a:gd name="connsiteX73" fmla="*/ 3163147 w 3474720"/>
                <a:gd name="connsiteY73" fmla="*/ 1622214 h 2214880"/>
                <a:gd name="connsiteX74" fmla="*/ 3061547 w 3474720"/>
                <a:gd name="connsiteY74" fmla="*/ 1689947 h 2214880"/>
                <a:gd name="connsiteX75" fmla="*/ 2966720 w 3474720"/>
                <a:gd name="connsiteY75" fmla="*/ 1710267 h 2214880"/>
                <a:gd name="connsiteX76" fmla="*/ 2956560 w 3474720"/>
                <a:gd name="connsiteY76" fmla="*/ 1740747 h 2214880"/>
                <a:gd name="connsiteX77" fmla="*/ 2993814 w 3474720"/>
                <a:gd name="connsiteY77" fmla="*/ 1886374 h 2214880"/>
                <a:gd name="connsiteX78" fmla="*/ 2993814 w 3474720"/>
                <a:gd name="connsiteY78" fmla="*/ 1927014 h 2214880"/>
                <a:gd name="connsiteX79" fmla="*/ 3037840 w 3474720"/>
                <a:gd name="connsiteY79" fmla="*/ 2065867 h 2214880"/>
                <a:gd name="connsiteX80" fmla="*/ 3136054 w 3474720"/>
                <a:gd name="connsiteY80" fmla="*/ 2150534 h 2214880"/>
                <a:gd name="connsiteX81" fmla="*/ 3285067 w 3474720"/>
                <a:gd name="connsiteY81" fmla="*/ 2214880 h 2214880"/>
                <a:gd name="connsiteX82" fmla="*/ 3129280 w 3474720"/>
                <a:gd name="connsiteY82" fmla="*/ 2214880 h 2214880"/>
                <a:gd name="connsiteX83" fmla="*/ 2959947 w 3474720"/>
                <a:gd name="connsiteY83" fmla="*/ 2042160 h 2214880"/>
                <a:gd name="connsiteX84" fmla="*/ 2939627 w 3474720"/>
                <a:gd name="connsiteY84" fmla="*/ 1893147 h 2214880"/>
                <a:gd name="connsiteX85" fmla="*/ 2841414 w 3474720"/>
                <a:gd name="connsiteY85" fmla="*/ 1673014 h 2214880"/>
                <a:gd name="connsiteX86" fmla="*/ 2831254 w 3474720"/>
                <a:gd name="connsiteY86" fmla="*/ 1493520 h 2214880"/>
                <a:gd name="connsiteX87" fmla="*/ 2689014 w 3474720"/>
                <a:gd name="connsiteY87" fmla="*/ 1446107 h 2214880"/>
                <a:gd name="connsiteX88" fmla="*/ 2495974 w 3474720"/>
                <a:gd name="connsiteY88" fmla="*/ 1290320 h 2214880"/>
                <a:gd name="connsiteX89" fmla="*/ 2451947 w 3474720"/>
                <a:gd name="connsiteY89" fmla="*/ 1104054 h 2214880"/>
                <a:gd name="connsiteX90" fmla="*/ 2343574 w 3474720"/>
                <a:gd name="connsiteY90" fmla="*/ 1002454 h 2214880"/>
                <a:gd name="connsiteX91" fmla="*/ 2194560 w 3474720"/>
                <a:gd name="connsiteY91" fmla="*/ 904240 h 2214880"/>
                <a:gd name="connsiteX92" fmla="*/ 1940560 w 3474720"/>
                <a:gd name="connsiteY92" fmla="*/ 745067 h 2214880"/>
                <a:gd name="connsiteX93" fmla="*/ 1869440 w 3474720"/>
                <a:gd name="connsiteY93" fmla="*/ 711200 h 2214880"/>
                <a:gd name="connsiteX94" fmla="*/ 1723814 w 3474720"/>
                <a:gd name="connsiteY94" fmla="*/ 762000 h 2214880"/>
                <a:gd name="connsiteX95" fmla="*/ 1598507 w 3474720"/>
                <a:gd name="connsiteY95" fmla="*/ 826347 h 2214880"/>
                <a:gd name="connsiteX96" fmla="*/ 1486747 w 3474720"/>
                <a:gd name="connsiteY96" fmla="*/ 853440 h 2214880"/>
                <a:gd name="connsiteX97" fmla="*/ 1273387 w 3474720"/>
                <a:gd name="connsiteY97" fmla="*/ 880534 h 2214880"/>
                <a:gd name="connsiteX98" fmla="*/ 1053254 w 3474720"/>
                <a:gd name="connsiteY98" fmla="*/ 927947 h 2214880"/>
                <a:gd name="connsiteX99" fmla="*/ 958427 w 3474720"/>
                <a:gd name="connsiteY99" fmla="*/ 1060027 h 2214880"/>
                <a:gd name="connsiteX100" fmla="*/ 890694 w 3474720"/>
                <a:gd name="connsiteY100" fmla="*/ 1114214 h 2214880"/>
                <a:gd name="connsiteX101" fmla="*/ 762000 w 3474720"/>
                <a:gd name="connsiteY101" fmla="*/ 1154854 h 2214880"/>
                <a:gd name="connsiteX102" fmla="*/ 660400 w 3474720"/>
                <a:gd name="connsiteY102" fmla="*/ 1168400 h 2214880"/>
                <a:gd name="connsiteX103" fmla="*/ 643467 w 3474720"/>
                <a:gd name="connsiteY103" fmla="*/ 1090507 h 2214880"/>
                <a:gd name="connsiteX104" fmla="*/ 497840 w 3474720"/>
                <a:gd name="connsiteY104" fmla="*/ 1053254 h 2214880"/>
                <a:gd name="connsiteX105" fmla="*/ 440267 w 3474720"/>
                <a:gd name="connsiteY105" fmla="*/ 1049867 h 2214880"/>
                <a:gd name="connsiteX106" fmla="*/ 386080 w 3474720"/>
                <a:gd name="connsiteY106" fmla="*/ 1002454 h 2214880"/>
                <a:gd name="connsiteX107" fmla="*/ 264160 w 3474720"/>
                <a:gd name="connsiteY107" fmla="*/ 982134 h 2214880"/>
                <a:gd name="connsiteX108" fmla="*/ 169334 w 3474720"/>
                <a:gd name="connsiteY108" fmla="*/ 982134 h 2214880"/>
                <a:gd name="connsiteX109" fmla="*/ 189654 w 3474720"/>
                <a:gd name="connsiteY109" fmla="*/ 917787 h 2214880"/>
                <a:gd name="connsiteX110" fmla="*/ 115147 w 3474720"/>
                <a:gd name="connsiteY110" fmla="*/ 917787 h 2214880"/>
                <a:gd name="connsiteX111" fmla="*/ 88054 w 3474720"/>
                <a:gd name="connsiteY111" fmla="*/ 873760 h 2214880"/>
                <a:gd name="connsiteX112" fmla="*/ 88054 w 3474720"/>
                <a:gd name="connsiteY112" fmla="*/ 870374 h 2214880"/>
                <a:gd name="connsiteX113" fmla="*/ 0 w 3474720"/>
                <a:gd name="connsiteY113" fmla="*/ 887307 h 2214880"/>
                <a:gd name="connsiteX0" fmla="*/ 0 w 3474720"/>
                <a:gd name="connsiteY0" fmla="*/ 887307 h 2214880"/>
                <a:gd name="connsiteX1" fmla="*/ 50800 w 3474720"/>
                <a:gd name="connsiteY1" fmla="*/ 785707 h 2214880"/>
                <a:gd name="connsiteX2" fmla="*/ 142240 w 3474720"/>
                <a:gd name="connsiteY2" fmla="*/ 724747 h 2214880"/>
                <a:gd name="connsiteX3" fmla="*/ 260774 w 3474720"/>
                <a:gd name="connsiteY3" fmla="*/ 629920 h 2214880"/>
                <a:gd name="connsiteX4" fmla="*/ 345440 w 3474720"/>
                <a:gd name="connsiteY4" fmla="*/ 538480 h 2214880"/>
                <a:gd name="connsiteX5" fmla="*/ 375920 w 3474720"/>
                <a:gd name="connsiteY5" fmla="*/ 619760 h 2214880"/>
                <a:gd name="connsiteX6" fmla="*/ 491067 w 3474720"/>
                <a:gd name="connsiteY6" fmla="*/ 650240 h 2214880"/>
                <a:gd name="connsiteX7" fmla="*/ 555414 w 3474720"/>
                <a:gd name="connsiteY7" fmla="*/ 667174 h 2214880"/>
                <a:gd name="connsiteX8" fmla="*/ 589280 w 3474720"/>
                <a:gd name="connsiteY8" fmla="*/ 778934 h 2214880"/>
                <a:gd name="connsiteX9" fmla="*/ 714587 w 3474720"/>
                <a:gd name="connsiteY9" fmla="*/ 789094 h 2214880"/>
                <a:gd name="connsiteX10" fmla="*/ 657014 w 3474720"/>
                <a:gd name="connsiteY10" fmla="*/ 860214 h 2214880"/>
                <a:gd name="connsiteX11" fmla="*/ 616374 w 3474720"/>
                <a:gd name="connsiteY11" fmla="*/ 941494 h 2214880"/>
                <a:gd name="connsiteX12" fmla="*/ 680720 w 3474720"/>
                <a:gd name="connsiteY12" fmla="*/ 982134 h 2214880"/>
                <a:gd name="connsiteX13" fmla="*/ 707814 w 3474720"/>
                <a:gd name="connsiteY13" fmla="*/ 985520 h 2214880"/>
                <a:gd name="connsiteX14" fmla="*/ 789094 w 3474720"/>
                <a:gd name="connsiteY14" fmla="*/ 999067 h 2214880"/>
                <a:gd name="connsiteX15" fmla="*/ 907627 w 3474720"/>
                <a:gd name="connsiteY15" fmla="*/ 1022774 h 2214880"/>
                <a:gd name="connsiteX16" fmla="*/ 1036320 w 3474720"/>
                <a:gd name="connsiteY16" fmla="*/ 941494 h 2214880"/>
                <a:gd name="connsiteX17" fmla="*/ 1154854 w 3474720"/>
                <a:gd name="connsiteY17" fmla="*/ 870374 h 2214880"/>
                <a:gd name="connsiteX18" fmla="*/ 1283547 w 3474720"/>
                <a:gd name="connsiteY18" fmla="*/ 826347 h 2214880"/>
                <a:gd name="connsiteX19" fmla="*/ 1354667 w 3474720"/>
                <a:gd name="connsiteY19" fmla="*/ 833120 h 2214880"/>
                <a:gd name="connsiteX20" fmla="*/ 1391920 w 3474720"/>
                <a:gd name="connsiteY20" fmla="*/ 839894 h 2214880"/>
                <a:gd name="connsiteX21" fmla="*/ 1496907 w 3474720"/>
                <a:gd name="connsiteY21" fmla="*/ 792480 h 2214880"/>
                <a:gd name="connsiteX22" fmla="*/ 1625600 w 3474720"/>
                <a:gd name="connsiteY22" fmla="*/ 768774 h 2214880"/>
                <a:gd name="connsiteX23" fmla="*/ 1747520 w 3474720"/>
                <a:gd name="connsiteY23" fmla="*/ 694267 h 2214880"/>
                <a:gd name="connsiteX24" fmla="*/ 1811867 w 3474720"/>
                <a:gd name="connsiteY24" fmla="*/ 585894 h 2214880"/>
                <a:gd name="connsiteX25" fmla="*/ 1852507 w 3474720"/>
                <a:gd name="connsiteY25" fmla="*/ 460587 h 2214880"/>
                <a:gd name="connsiteX26" fmla="*/ 1916854 w 3474720"/>
                <a:gd name="connsiteY26" fmla="*/ 277707 h 2214880"/>
                <a:gd name="connsiteX27" fmla="*/ 1913467 w 3474720"/>
                <a:gd name="connsiteY27" fmla="*/ 88054 h 2214880"/>
                <a:gd name="connsiteX28" fmla="*/ 1930400 w 3474720"/>
                <a:gd name="connsiteY28" fmla="*/ 0 h 2214880"/>
                <a:gd name="connsiteX29" fmla="*/ 1967654 w 3474720"/>
                <a:gd name="connsiteY29" fmla="*/ 47414 h 2214880"/>
                <a:gd name="connsiteX30" fmla="*/ 1964267 w 3474720"/>
                <a:gd name="connsiteY30" fmla="*/ 152400 h 2214880"/>
                <a:gd name="connsiteX31" fmla="*/ 1974427 w 3474720"/>
                <a:gd name="connsiteY31" fmla="*/ 281094 h 2214880"/>
                <a:gd name="connsiteX32" fmla="*/ 1943947 w 3474720"/>
                <a:gd name="connsiteY32" fmla="*/ 369147 h 2214880"/>
                <a:gd name="connsiteX33" fmla="*/ 1916854 w 3474720"/>
                <a:gd name="connsiteY33" fmla="*/ 426720 h 2214880"/>
                <a:gd name="connsiteX34" fmla="*/ 1876214 w 3474720"/>
                <a:gd name="connsiteY34" fmla="*/ 457200 h 2214880"/>
                <a:gd name="connsiteX35" fmla="*/ 1849120 w 3474720"/>
                <a:gd name="connsiteY35" fmla="*/ 545254 h 2214880"/>
                <a:gd name="connsiteX36" fmla="*/ 1838960 w 3474720"/>
                <a:gd name="connsiteY36" fmla="*/ 619760 h 2214880"/>
                <a:gd name="connsiteX37" fmla="*/ 1947334 w 3474720"/>
                <a:gd name="connsiteY37" fmla="*/ 650240 h 2214880"/>
                <a:gd name="connsiteX38" fmla="*/ 2106507 w 3474720"/>
                <a:gd name="connsiteY38" fmla="*/ 711200 h 2214880"/>
                <a:gd name="connsiteX39" fmla="*/ 2306320 w 3474720"/>
                <a:gd name="connsiteY39" fmla="*/ 738294 h 2214880"/>
                <a:gd name="connsiteX40" fmla="*/ 2435014 w 3474720"/>
                <a:gd name="connsiteY40" fmla="*/ 707814 h 2214880"/>
                <a:gd name="connsiteX41" fmla="*/ 2543387 w 3474720"/>
                <a:gd name="connsiteY41" fmla="*/ 623147 h 2214880"/>
                <a:gd name="connsiteX42" fmla="*/ 2634827 w 3474720"/>
                <a:gd name="connsiteY42" fmla="*/ 677334 h 2214880"/>
                <a:gd name="connsiteX43" fmla="*/ 2976880 w 3474720"/>
                <a:gd name="connsiteY43" fmla="*/ 690880 h 2214880"/>
                <a:gd name="connsiteX44" fmla="*/ 3203787 w 3474720"/>
                <a:gd name="connsiteY44" fmla="*/ 663787 h 2214880"/>
                <a:gd name="connsiteX45" fmla="*/ 3227494 w 3474720"/>
                <a:gd name="connsiteY45" fmla="*/ 694267 h 2214880"/>
                <a:gd name="connsiteX46" fmla="*/ 3088640 w 3474720"/>
                <a:gd name="connsiteY46" fmla="*/ 724747 h 2214880"/>
                <a:gd name="connsiteX47" fmla="*/ 2966720 w 3474720"/>
                <a:gd name="connsiteY47" fmla="*/ 721360 h 2214880"/>
                <a:gd name="connsiteX48" fmla="*/ 2770294 w 3474720"/>
                <a:gd name="connsiteY48" fmla="*/ 724747 h 2214880"/>
                <a:gd name="connsiteX49" fmla="*/ 2587414 w 3474720"/>
                <a:gd name="connsiteY49" fmla="*/ 762000 h 2214880"/>
                <a:gd name="connsiteX50" fmla="*/ 2441787 w 3474720"/>
                <a:gd name="connsiteY50" fmla="*/ 775547 h 2214880"/>
                <a:gd name="connsiteX51" fmla="*/ 2252134 w 3474720"/>
                <a:gd name="connsiteY51" fmla="*/ 782320 h 2214880"/>
                <a:gd name="connsiteX52" fmla="*/ 2136987 w 3474720"/>
                <a:gd name="connsiteY52" fmla="*/ 765387 h 2214880"/>
                <a:gd name="connsiteX53" fmla="*/ 2197947 w 3474720"/>
                <a:gd name="connsiteY53" fmla="*/ 816187 h 2214880"/>
                <a:gd name="connsiteX54" fmla="*/ 2360507 w 3474720"/>
                <a:gd name="connsiteY54" fmla="*/ 890694 h 2214880"/>
                <a:gd name="connsiteX55" fmla="*/ 2516294 w 3474720"/>
                <a:gd name="connsiteY55" fmla="*/ 988907 h 2214880"/>
                <a:gd name="connsiteX56" fmla="*/ 2621280 w 3474720"/>
                <a:gd name="connsiteY56" fmla="*/ 999067 h 2214880"/>
                <a:gd name="connsiteX57" fmla="*/ 2726267 w 3474720"/>
                <a:gd name="connsiteY57" fmla="*/ 958427 h 2214880"/>
                <a:gd name="connsiteX58" fmla="*/ 2794000 w 3474720"/>
                <a:gd name="connsiteY58" fmla="*/ 1032934 h 2214880"/>
                <a:gd name="connsiteX59" fmla="*/ 2804160 w 3474720"/>
                <a:gd name="connsiteY59" fmla="*/ 1134534 h 2214880"/>
                <a:gd name="connsiteX60" fmla="*/ 2621280 w 3474720"/>
                <a:gd name="connsiteY60" fmla="*/ 1131147 h 2214880"/>
                <a:gd name="connsiteX61" fmla="*/ 2678853 w 3474720"/>
                <a:gd name="connsiteY61" fmla="*/ 1320800 h 2214880"/>
                <a:gd name="connsiteX62" fmla="*/ 2939627 w 3474720"/>
                <a:gd name="connsiteY62" fmla="*/ 1148080 h 2214880"/>
                <a:gd name="connsiteX63" fmla="*/ 3031067 w 3474720"/>
                <a:gd name="connsiteY63" fmla="*/ 1280160 h 2214880"/>
                <a:gd name="connsiteX64" fmla="*/ 3081867 w 3474720"/>
                <a:gd name="connsiteY64" fmla="*/ 1358054 h 2214880"/>
                <a:gd name="connsiteX65" fmla="*/ 3230880 w 3474720"/>
                <a:gd name="connsiteY65" fmla="*/ 1429174 h 2214880"/>
                <a:gd name="connsiteX66" fmla="*/ 3454400 w 3474720"/>
                <a:gd name="connsiteY66" fmla="*/ 1561254 h 2214880"/>
                <a:gd name="connsiteX67" fmla="*/ 3474720 w 3474720"/>
                <a:gd name="connsiteY67" fmla="*/ 1612054 h 2214880"/>
                <a:gd name="connsiteX68" fmla="*/ 3451014 w 3474720"/>
                <a:gd name="connsiteY68" fmla="*/ 1635760 h 2214880"/>
                <a:gd name="connsiteX69" fmla="*/ 3329094 w 3474720"/>
                <a:gd name="connsiteY69" fmla="*/ 1605280 h 2214880"/>
                <a:gd name="connsiteX70" fmla="*/ 3264747 w 3474720"/>
                <a:gd name="connsiteY70" fmla="*/ 1507067 h 2214880"/>
                <a:gd name="connsiteX71" fmla="*/ 3156374 w 3474720"/>
                <a:gd name="connsiteY71" fmla="*/ 1473200 h 2214880"/>
                <a:gd name="connsiteX72" fmla="*/ 3173307 w 3474720"/>
                <a:gd name="connsiteY72" fmla="*/ 1578187 h 2214880"/>
                <a:gd name="connsiteX73" fmla="*/ 3163147 w 3474720"/>
                <a:gd name="connsiteY73" fmla="*/ 1622214 h 2214880"/>
                <a:gd name="connsiteX74" fmla="*/ 3061547 w 3474720"/>
                <a:gd name="connsiteY74" fmla="*/ 1689947 h 2214880"/>
                <a:gd name="connsiteX75" fmla="*/ 2966720 w 3474720"/>
                <a:gd name="connsiteY75" fmla="*/ 1710267 h 2214880"/>
                <a:gd name="connsiteX76" fmla="*/ 2956560 w 3474720"/>
                <a:gd name="connsiteY76" fmla="*/ 1740747 h 2214880"/>
                <a:gd name="connsiteX77" fmla="*/ 2993814 w 3474720"/>
                <a:gd name="connsiteY77" fmla="*/ 1886374 h 2214880"/>
                <a:gd name="connsiteX78" fmla="*/ 2993814 w 3474720"/>
                <a:gd name="connsiteY78" fmla="*/ 1927014 h 2214880"/>
                <a:gd name="connsiteX79" fmla="*/ 3037840 w 3474720"/>
                <a:gd name="connsiteY79" fmla="*/ 2065867 h 2214880"/>
                <a:gd name="connsiteX80" fmla="*/ 3136054 w 3474720"/>
                <a:gd name="connsiteY80" fmla="*/ 2150534 h 2214880"/>
                <a:gd name="connsiteX81" fmla="*/ 3285067 w 3474720"/>
                <a:gd name="connsiteY81" fmla="*/ 2214880 h 2214880"/>
                <a:gd name="connsiteX82" fmla="*/ 3129280 w 3474720"/>
                <a:gd name="connsiteY82" fmla="*/ 2214880 h 2214880"/>
                <a:gd name="connsiteX83" fmla="*/ 2959947 w 3474720"/>
                <a:gd name="connsiteY83" fmla="*/ 2042160 h 2214880"/>
                <a:gd name="connsiteX84" fmla="*/ 2939627 w 3474720"/>
                <a:gd name="connsiteY84" fmla="*/ 1893147 h 2214880"/>
                <a:gd name="connsiteX85" fmla="*/ 2841414 w 3474720"/>
                <a:gd name="connsiteY85" fmla="*/ 1673014 h 2214880"/>
                <a:gd name="connsiteX86" fmla="*/ 2831254 w 3474720"/>
                <a:gd name="connsiteY86" fmla="*/ 1493520 h 2214880"/>
                <a:gd name="connsiteX87" fmla="*/ 2689014 w 3474720"/>
                <a:gd name="connsiteY87" fmla="*/ 1446107 h 2214880"/>
                <a:gd name="connsiteX88" fmla="*/ 2495974 w 3474720"/>
                <a:gd name="connsiteY88" fmla="*/ 1290320 h 2214880"/>
                <a:gd name="connsiteX89" fmla="*/ 2451947 w 3474720"/>
                <a:gd name="connsiteY89" fmla="*/ 1104054 h 2214880"/>
                <a:gd name="connsiteX90" fmla="*/ 2343574 w 3474720"/>
                <a:gd name="connsiteY90" fmla="*/ 1002454 h 2214880"/>
                <a:gd name="connsiteX91" fmla="*/ 2194560 w 3474720"/>
                <a:gd name="connsiteY91" fmla="*/ 904240 h 2214880"/>
                <a:gd name="connsiteX92" fmla="*/ 1940560 w 3474720"/>
                <a:gd name="connsiteY92" fmla="*/ 745067 h 2214880"/>
                <a:gd name="connsiteX93" fmla="*/ 1869440 w 3474720"/>
                <a:gd name="connsiteY93" fmla="*/ 711200 h 2214880"/>
                <a:gd name="connsiteX94" fmla="*/ 1723814 w 3474720"/>
                <a:gd name="connsiteY94" fmla="*/ 762000 h 2214880"/>
                <a:gd name="connsiteX95" fmla="*/ 1598507 w 3474720"/>
                <a:gd name="connsiteY95" fmla="*/ 826347 h 2214880"/>
                <a:gd name="connsiteX96" fmla="*/ 1486747 w 3474720"/>
                <a:gd name="connsiteY96" fmla="*/ 853440 h 2214880"/>
                <a:gd name="connsiteX97" fmla="*/ 1273387 w 3474720"/>
                <a:gd name="connsiteY97" fmla="*/ 880534 h 2214880"/>
                <a:gd name="connsiteX98" fmla="*/ 1053254 w 3474720"/>
                <a:gd name="connsiteY98" fmla="*/ 927947 h 2214880"/>
                <a:gd name="connsiteX99" fmla="*/ 958427 w 3474720"/>
                <a:gd name="connsiteY99" fmla="*/ 1060027 h 2214880"/>
                <a:gd name="connsiteX100" fmla="*/ 890694 w 3474720"/>
                <a:gd name="connsiteY100" fmla="*/ 1114214 h 2214880"/>
                <a:gd name="connsiteX101" fmla="*/ 762000 w 3474720"/>
                <a:gd name="connsiteY101" fmla="*/ 1154854 h 2214880"/>
                <a:gd name="connsiteX102" fmla="*/ 660400 w 3474720"/>
                <a:gd name="connsiteY102" fmla="*/ 1168400 h 2214880"/>
                <a:gd name="connsiteX103" fmla="*/ 643467 w 3474720"/>
                <a:gd name="connsiteY103" fmla="*/ 1090507 h 2214880"/>
                <a:gd name="connsiteX104" fmla="*/ 497840 w 3474720"/>
                <a:gd name="connsiteY104" fmla="*/ 1053254 h 2214880"/>
                <a:gd name="connsiteX105" fmla="*/ 440267 w 3474720"/>
                <a:gd name="connsiteY105" fmla="*/ 1049867 h 2214880"/>
                <a:gd name="connsiteX106" fmla="*/ 386080 w 3474720"/>
                <a:gd name="connsiteY106" fmla="*/ 1002454 h 2214880"/>
                <a:gd name="connsiteX107" fmla="*/ 264160 w 3474720"/>
                <a:gd name="connsiteY107" fmla="*/ 982134 h 2214880"/>
                <a:gd name="connsiteX108" fmla="*/ 169334 w 3474720"/>
                <a:gd name="connsiteY108" fmla="*/ 982134 h 2214880"/>
                <a:gd name="connsiteX109" fmla="*/ 189654 w 3474720"/>
                <a:gd name="connsiteY109" fmla="*/ 917787 h 2214880"/>
                <a:gd name="connsiteX110" fmla="*/ 115147 w 3474720"/>
                <a:gd name="connsiteY110" fmla="*/ 917787 h 2214880"/>
                <a:gd name="connsiteX111" fmla="*/ 88054 w 3474720"/>
                <a:gd name="connsiteY111" fmla="*/ 873760 h 2214880"/>
                <a:gd name="connsiteX112" fmla="*/ 88054 w 3474720"/>
                <a:gd name="connsiteY112" fmla="*/ 870374 h 2214880"/>
                <a:gd name="connsiteX113" fmla="*/ 0 w 3474720"/>
                <a:gd name="connsiteY113" fmla="*/ 887307 h 2214880"/>
                <a:gd name="connsiteX0" fmla="*/ 0 w 3474720"/>
                <a:gd name="connsiteY0" fmla="*/ 887307 h 2214880"/>
                <a:gd name="connsiteX1" fmla="*/ 50800 w 3474720"/>
                <a:gd name="connsiteY1" fmla="*/ 785707 h 2214880"/>
                <a:gd name="connsiteX2" fmla="*/ 142240 w 3474720"/>
                <a:gd name="connsiteY2" fmla="*/ 724747 h 2214880"/>
                <a:gd name="connsiteX3" fmla="*/ 260774 w 3474720"/>
                <a:gd name="connsiteY3" fmla="*/ 629920 h 2214880"/>
                <a:gd name="connsiteX4" fmla="*/ 345440 w 3474720"/>
                <a:gd name="connsiteY4" fmla="*/ 538480 h 2214880"/>
                <a:gd name="connsiteX5" fmla="*/ 375920 w 3474720"/>
                <a:gd name="connsiteY5" fmla="*/ 619760 h 2214880"/>
                <a:gd name="connsiteX6" fmla="*/ 491067 w 3474720"/>
                <a:gd name="connsiteY6" fmla="*/ 650240 h 2214880"/>
                <a:gd name="connsiteX7" fmla="*/ 555414 w 3474720"/>
                <a:gd name="connsiteY7" fmla="*/ 667174 h 2214880"/>
                <a:gd name="connsiteX8" fmla="*/ 589280 w 3474720"/>
                <a:gd name="connsiteY8" fmla="*/ 778934 h 2214880"/>
                <a:gd name="connsiteX9" fmla="*/ 714587 w 3474720"/>
                <a:gd name="connsiteY9" fmla="*/ 789094 h 2214880"/>
                <a:gd name="connsiteX10" fmla="*/ 657014 w 3474720"/>
                <a:gd name="connsiteY10" fmla="*/ 860214 h 2214880"/>
                <a:gd name="connsiteX11" fmla="*/ 616374 w 3474720"/>
                <a:gd name="connsiteY11" fmla="*/ 941494 h 2214880"/>
                <a:gd name="connsiteX12" fmla="*/ 680720 w 3474720"/>
                <a:gd name="connsiteY12" fmla="*/ 982134 h 2214880"/>
                <a:gd name="connsiteX13" fmla="*/ 707814 w 3474720"/>
                <a:gd name="connsiteY13" fmla="*/ 985520 h 2214880"/>
                <a:gd name="connsiteX14" fmla="*/ 789094 w 3474720"/>
                <a:gd name="connsiteY14" fmla="*/ 999067 h 2214880"/>
                <a:gd name="connsiteX15" fmla="*/ 907627 w 3474720"/>
                <a:gd name="connsiteY15" fmla="*/ 1022774 h 2214880"/>
                <a:gd name="connsiteX16" fmla="*/ 1036320 w 3474720"/>
                <a:gd name="connsiteY16" fmla="*/ 941494 h 2214880"/>
                <a:gd name="connsiteX17" fmla="*/ 1154854 w 3474720"/>
                <a:gd name="connsiteY17" fmla="*/ 870374 h 2214880"/>
                <a:gd name="connsiteX18" fmla="*/ 1283547 w 3474720"/>
                <a:gd name="connsiteY18" fmla="*/ 826347 h 2214880"/>
                <a:gd name="connsiteX19" fmla="*/ 1354667 w 3474720"/>
                <a:gd name="connsiteY19" fmla="*/ 833120 h 2214880"/>
                <a:gd name="connsiteX20" fmla="*/ 1391920 w 3474720"/>
                <a:gd name="connsiteY20" fmla="*/ 839894 h 2214880"/>
                <a:gd name="connsiteX21" fmla="*/ 1496907 w 3474720"/>
                <a:gd name="connsiteY21" fmla="*/ 792480 h 2214880"/>
                <a:gd name="connsiteX22" fmla="*/ 1625600 w 3474720"/>
                <a:gd name="connsiteY22" fmla="*/ 768774 h 2214880"/>
                <a:gd name="connsiteX23" fmla="*/ 1747520 w 3474720"/>
                <a:gd name="connsiteY23" fmla="*/ 694267 h 2214880"/>
                <a:gd name="connsiteX24" fmla="*/ 1811867 w 3474720"/>
                <a:gd name="connsiteY24" fmla="*/ 585894 h 2214880"/>
                <a:gd name="connsiteX25" fmla="*/ 1852507 w 3474720"/>
                <a:gd name="connsiteY25" fmla="*/ 460587 h 2214880"/>
                <a:gd name="connsiteX26" fmla="*/ 1916854 w 3474720"/>
                <a:gd name="connsiteY26" fmla="*/ 277707 h 2214880"/>
                <a:gd name="connsiteX27" fmla="*/ 1913467 w 3474720"/>
                <a:gd name="connsiteY27" fmla="*/ 88054 h 2214880"/>
                <a:gd name="connsiteX28" fmla="*/ 1930400 w 3474720"/>
                <a:gd name="connsiteY28" fmla="*/ 0 h 2214880"/>
                <a:gd name="connsiteX29" fmla="*/ 1967654 w 3474720"/>
                <a:gd name="connsiteY29" fmla="*/ 47414 h 2214880"/>
                <a:gd name="connsiteX30" fmla="*/ 1964267 w 3474720"/>
                <a:gd name="connsiteY30" fmla="*/ 152400 h 2214880"/>
                <a:gd name="connsiteX31" fmla="*/ 1974427 w 3474720"/>
                <a:gd name="connsiteY31" fmla="*/ 281094 h 2214880"/>
                <a:gd name="connsiteX32" fmla="*/ 1943947 w 3474720"/>
                <a:gd name="connsiteY32" fmla="*/ 369147 h 2214880"/>
                <a:gd name="connsiteX33" fmla="*/ 1916854 w 3474720"/>
                <a:gd name="connsiteY33" fmla="*/ 426720 h 2214880"/>
                <a:gd name="connsiteX34" fmla="*/ 1876214 w 3474720"/>
                <a:gd name="connsiteY34" fmla="*/ 457200 h 2214880"/>
                <a:gd name="connsiteX35" fmla="*/ 1849120 w 3474720"/>
                <a:gd name="connsiteY35" fmla="*/ 545254 h 2214880"/>
                <a:gd name="connsiteX36" fmla="*/ 1838960 w 3474720"/>
                <a:gd name="connsiteY36" fmla="*/ 619760 h 2214880"/>
                <a:gd name="connsiteX37" fmla="*/ 1947334 w 3474720"/>
                <a:gd name="connsiteY37" fmla="*/ 650240 h 2214880"/>
                <a:gd name="connsiteX38" fmla="*/ 2106507 w 3474720"/>
                <a:gd name="connsiteY38" fmla="*/ 711200 h 2214880"/>
                <a:gd name="connsiteX39" fmla="*/ 2306320 w 3474720"/>
                <a:gd name="connsiteY39" fmla="*/ 738294 h 2214880"/>
                <a:gd name="connsiteX40" fmla="*/ 2435014 w 3474720"/>
                <a:gd name="connsiteY40" fmla="*/ 707814 h 2214880"/>
                <a:gd name="connsiteX41" fmla="*/ 2543387 w 3474720"/>
                <a:gd name="connsiteY41" fmla="*/ 623147 h 2214880"/>
                <a:gd name="connsiteX42" fmla="*/ 2634827 w 3474720"/>
                <a:gd name="connsiteY42" fmla="*/ 677334 h 2214880"/>
                <a:gd name="connsiteX43" fmla="*/ 2976880 w 3474720"/>
                <a:gd name="connsiteY43" fmla="*/ 690880 h 2214880"/>
                <a:gd name="connsiteX44" fmla="*/ 3203787 w 3474720"/>
                <a:gd name="connsiteY44" fmla="*/ 663787 h 2214880"/>
                <a:gd name="connsiteX45" fmla="*/ 3227494 w 3474720"/>
                <a:gd name="connsiteY45" fmla="*/ 694267 h 2214880"/>
                <a:gd name="connsiteX46" fmla="*/ 3088640 w 3474720"/>
                <a:gd name="connsiteY46" fmla="*/ 724747 h 2214880"/>
                <a:gd name="connsiteX47" fmla="*/ 2966720 w 3474720"/>
                <a:gd name="connsiteY47" fmla="*/ 721360 h 2214880"/>
                <a:gd name="connsiteX48" fmla="*/ 2770294 w 3474720"/>
                <a:gd name="connsiteY48" fmla="*/ 724747 h 2214880"/>
                <a:gd name="connsiteX49" fmla="*/ 2587414 w 3474720"/>
                <a:gd name="connsiteY49" fmla="*/ 762000 h 2214880"/>
                <a:gd name="connsiteX50" fmla="*/ 2441787 w 3474720"/>
                <a:gd name="connsiteY50" fmla="*/ 775547 h 2214880"/>
                <a:gd name="connsiteX51" fmla="*/ 2252134 w 3474720"/>
                <a:gd name="connsiteY51" fmla="*/ 782320 h 2214880"/>
                <a:gd name="connsiteX52" fmla="*/ 2136987 w 3474720"/>
                <a:gd name="connsiteY52" fmla="*/ 765387 h 2214880"/>
                <a:gd name="connsiteX53" fmla="*/ 2197947 w 3474720"/>
                <a:gd name="connsiteY53" fmla="*/ 816187 h 2214880"/>
                <a:gd name="connsiteX54" fmla="*/ 2360507 w 3474720"/>
                <a:gd name="connsiteY54" fmla="*/ 890694 h 2214880"/>
                <a:gd name="connsiteX55" fmla="*/ 2516294 w 3474720"/>
                <a:gd name="connsiteY55" fmla="*/ 988907 h 2214880"/>
                <a:gd name="connsiteX56" fmla="*/ 2621280 w 3474720"/>
                <a:gd name="connsiteY56" fmla="*/ 999067 h 2214880"/>
                <a:gd name="connsiteX57" fmla="*/ 2726267 w 3474720"/>
                <a:gd name="connsiteY57" fmla="*/ 958427 h 2214880"/>
                <a:gd name="connsiteX58" fmla="*/ 2794000 w 3474720"/>
                <a:gd name="connsiteY58" fmla="*/ 1032934 h 2214880"/>
                <a:gd name="connsiteX59" fmla="*/ 2804160 w 3474720"/>
                <a:gd name="connsiteY59" fmla="*/ 1134534 h 2214880"/>
                <a:gd name="connsiteX60" fmla="*/ 2621280 w 3474720"/>
                <a:gd name="connsiteY60" fmla="*/ 1131147 h 2214880"/>
                <a:gd name="connsiteX61" fmla="*/ 2678853 w 3474720"/>
                <a:gd name="connsiteY61" fmla="*/ 1320800 h 2214880"/>
                <a:gd name="connsiteX62" fmla="*/ 2939627 w 3474720"/>
                <a:gd name="connsiteY62" fmla="*/ 1148080 h 2214880"/>
                <a:gd name="connsiteX63" fmla="*/ 3031067 w 3474720"/>
                <a:gd name="connsiteY63" fmla="*/ 1280160 h 2214880"/>
                <a:gd name="connsiteX64" fmla="*/ 3081867 w 3474720"/>
                <a:gd name="connsiteY64" fmla="*/ 1358054 h 2214880"/>
                <a:gd name="connsiteX65" fmla="*/ 3230880 w 3474720"/>
                <a:gd name="connsiteY65" fmla="*/ 1429174 h 2214880"/>
                <a:gd name="connsiteX66" fmla="*/ 3454400 w 3474720"/>
                <a:gd name="connsiteY66" fmla="*/ 1561254 h 2214880"/>
                <a:gd name="connsiteX67" fmla="*/ 3474720 w 3474720"/>
                <a:gd name="connsiteY67" fmla="*/ 1612054 h 2214880"/>
                <a:gd name="connsiteX68" fmla="*/ 3451014 w 3474720"/>
                <a:gd name="connsiteY68" fmla="*/ 1635760 h 2214880"/>
                <a:gd name="connsiteX69" fmla="*/ 3329094 w 3474720"/>
                <a:gd name="connsiteY69" fmla="*/ 1605280 h 2214880"/>
                <a:gd name="connsiteX70" fmla="*/ 3264747 w 3474720"/>
                <a:gd name="connsiteY70" fmla="*/ 1507067 h 2214880"/>
                <a:gd name="connsiteX71" fmla="*/ 3156374 w 3474720"/>
                <a:gd name="connsiteY71" fmla="*/ 1473200 h 2214880"/>
                <a:gd name="connsiteX72" fmla="*/ 3173307 w 3474720"/>
                <a:gd name="connsiteY72" fmla="*/ 1578187 h 2214880"/>
                <a:gd name="connsiteX73" fmla="*/ 3163147 w 3474720"/>
                <a:gd name="connsiteY73" fmla="*/ 1622214 h 2214880"/>
                <a:gd name="connsiteX74" fmla="*/ 3061547 w 3474720"/>
                <a:gd name="connsiteY74" fmla="*/ 1689947 h 2214880"/>
                <a:gd name="connsiteX75" fmla="*/ 2966720 w 3474720"/>
                <a:gd name="connsiteY75" fmla="*/ 1710267 h 2214880"/>
                <a:gd name="connsiteX76" fmla="*/ 2956560 w 3474720"/>
                <a:gd name="connsiteY76" fmla="*/ 1740747 h 2214880"/>
                <a:gd name="connsiteX77" fmla="*/ 2993814 w 3474720"/>
                <a:gd name="connsiteY77" fmla="*/ 1886374 h 2214880"/>
                <a:gd name="connsiteX78" fmla="*/ 2993814 w 3474720"/>
                <a:gd name="connsiteY78" fmla="*/ 1927014 h 2214880"/>
                <a:gd name="connsiteX79" fmla="*/ 3037840 w 3474720"/>
                <a:gd name="connsiteY79" fmla="*/ 2065867 h 2214880"/>
                <a:gd name="connsiteX80" fmla="*/ 3136054 w 3474720"/>
                <a:gd name="connsiteY80" fmla="*/ 2150534 h 2214880"/>
                <a:gd name="connsiteX81" fmla="*/ 3285067 w 3474720"/>
                <a:gd name="connsiteY81" fmla="*/ 2214880 h 2214880"/>
                <a:gd name="connsiteX82" fmla="*/ 3129280 w 3474720"/>
                <a:gd name="connsiteY82" fmla="*/ 2214880 h 2214880"/>
                <a:gd name="connsiteX83" fmla="*/ 2959947 w 3474720"/>
                <a:gd name="connsiteY83" fmla="*/ 2042160 h 2214880"/>
                <a:gd name="connsiteX84" fmla="*/ 2939627 w 3474720"/>
                <a:gd name="connsiteY84" fmla="*/ 1893147 h 2214880"/>
                <a:gd name="connsiteX85" fmla="*/ 2841414 w 3474720"/>
                <a:gd name="connsiteY85" fmla="*/ 1673014 h 2214880"/>
                <a:gd name="connsiteX86" fmla="*/ 2831254 w 3474720"/>
                <a:gd name="connsiteY86" fmla="*/ 1493520 h 2214880"/>
                <a:gd name="connsiteX87" fmla="*/ 2689014 w 3474720"/>
                <a:gd name="connsiteY87" fmla="*/ 1446107 h 2214880"/>
                <a:gd name="connsiteX88" fmla="*/ 2495974 w 3474720"/>
                <a:gd name="connsiteY88" fmla="*/ 1290320 h 2214880"/>
                <a:gd name="connsiteX89" fmla="*/ 2451947 w 3474720"/>
                <a:gd name="connsiteY89" fmla="*/ 1104054 h 2214880"/>
                <a:gd name="connsiteX90" fmla="*/ 2343574 w 3474720"/>
                <a:gd name="connsiteY90" fmla="*/ 1002454 h 2214880"/>
                <a:gd name="connsiteX91" fmla="*/ 2194560 w 3474720"/>
                <a:gd name="connsiteY91" fmla="*/ 904240 h 2214880"/>
                <a:gd name="connsiteX92" fmla="*/ 1940560 w 3474720"/>
                <a:gd name="connsiteY92" fmla="*/ 745067 h 2214880"/>
                <a:gd name="connsiteX93" fmla="*/ 1869440 w 3474720"/>
                <a:gd name="connsiteY93" fmla="*/ 711200 h 2214880"/>
                <a:gd name="connsiteX94" fmla="*/ 1723814 w 3474720"/>
                <a:gd name="connsiteY94" fmla="*/ 762000 h 2214880"/>
                <a:gd name="connsiteX95" fmla="*/ 1598507 w 3474720"/>
                <a:gd name="connsiteY95" fmla="*/ 826347 h 2214880"/>
                <a:gd name="connsiteX96" fmla="*/ 1486747 w 3474720"/>
                <a:gd name="connsiteY96" fmla="*/ 853440 h 2214880"/>
                <a:gd name="connsiteX97" fmla="*/ 1273387 w 3474720"/>
                <a:gd name="connsiteY97" fmla="*/ 880534 h 2214880"/>
                <a:gd name="connsiteX98" fmla="*/ 1053254 w 3474720"/>
                <a:gd name="connsiteY98" fmla="*/ 927947 h 2214880"/>
                <a:gd name="connsiteX99" fmla="*/ 958427 w 3474720"/>
                <a:gd name="connsiteY99" fmla="*/ 1060027 h 2214880"/>
                <a:gd name="connsiteX100" fmla="*/ 890694 w 3474720"/>
                <a:gd name="connsiteY100" fmla="*/ 1114214 h 2214880"/>
                <a:gd name="connsiteX101" fmla="*/ 762000 w 3474720"/>
                <a:gd name="connsiteY101" fmla="*/ 1154854 h 2214880"/>
                <a:gd name="connsiteX102" fmla="*/ 660400 w 3474720"/>
                <a:gd name="connsiteY102" fmla="*/ 1168400 h 2214880"/>
                <a:gd name="connsiteX103" fmla="*/ 643467 w 3474720"/>
                <a:gd name="connsiteY103" fmla="*/ 1090507 h 2214880"/>
                <a:gd name="connsiteX104" fmla="*/ 497840 w 3474720"/>
                <a:gd name="connsiteY104" fmla="*/ 1053254 h 2214880"/>
                <a:gd name="connsiteX105" fmla="*/ 440267 w 3474720"/>
                <a:gd name="connsiteY105" fmla="*/ 1049867 h 2214880"/>
                <a:gd name="connsiteX106" fmla="*/ 386080 w 3474720"/>
                <a:gd name="connsiteY106" fmla="*/ 1002454 h 2214880"/>
                <a:gd name="connsiteX107" fmla="*/ 264160 w 3474720"/>
                <a:gd name="connsiteY107" fmla="*/ 982134 h 2214880"/>
                <a:gd name="connsiteX108" fmla="*/ 169334 w 3474720"/>
                <a:gd name="connsiteY108" fmla="*/ 982134 h 2214880"/>
                <a:gd name="connsiteX109" fmla="*/ 189654 w 3474720"/>
                <a:gd name="connsiteY109" fmla="*/ 917787 h 2214880"/>
                <a:gd name="connsiteX110" fmla="*/ 115147 w 3474720"/>
                <a:gd name="connsiteY110" fmla="*/ 917787 h 2214880"/>
                <a:gd name="connsiteX111" fmla="*/ 88054 w 3474720"/>
                <a:gd name="connsiteY111" fmla="*/ 873760 h 2214880"/>
                <a:gd name="connsiteX112" fmla="*/ 88054 w 3474720"/>
                <a:gd name="connsiteY112" fmla="*/ 870374 h 2214880"/>
                <a:gd name="connsiteX113" fmla="*/ 0 w 3474720"/>
                <a:gd name="connsiteY113" fmla="*/ 887307 h 2214880"/>
                <a:gd name="connsiteX0" fmla="*/ 0 w 3474720"/>
                <a:gd name="connsiteY0" fmla="*/ 887307 h 2214880"/>
                <a:gd name="connsiteX1" fmla="*/ 50800 w 3474720"/>
                <a:gd name="connsiteY1" fmla="*/ 785707 h 2214880"/>
                <a:gd name="connsiteX2" fmla="*/ 142240 w 3474720"/>
                <a:gd name="connsiteY2" fmla="*/ 724747 h 2214880"/>
                <a:gd name="connsiteX3" fmla="*/ 260774 w 3474720"/>
                <a:gd name="connsiteY3" fmla="*/ 629920 h 2214880"/>
                <a:gd name="connsiteX4" fmla="*/ 345440 w 3474720"/>
                <a:gd name="connsiteY4" fmla="*/ 538480 h 2214880"/>
                <a:gd name="connsiteX5" fmla="*/ 375920 w 3474720"/>
                <a:gd name="connsiteY5" fmla="*/ 619760 h 2214880"/>
                <a:gd name="connsiteX6" fmla="*/ 491067 w 3474720"/>
                <a:gd name="connsiteY6" fmla="*/ 650240 h 2214880"/>
                <a:gd name="connsiteX7" fmla="*/ 555414 w 3474720"/>
                <a:gd name="connsiteY7" fmla="*/ 667174 h 2214880"/>
                <a:gd name="connsiteX8" fmla="*/ 589280 w 3474720"/>
                <a:gd name="connsiteY8" fmla="*/ 778934 h 2214880"/>
                <a:gd name="connsiteX9" fmla="*/ 714587 w 3474720"/>
                <a:gd name="connsiteY9" fmla="*/ 789094 h 2214880"/>
                <a:gd name="connsiteX10" fmla="*/ 657014 w 3474720"/>
                <a:gd name="connsiteY10" fmla="*/ 860214 h 2214880"/>
                <a:gd name="connsiteX11" fmla="*/ 616374 w 3474720"/>
                <a:gd name="connsiteY11" fmla="*/ 941494 h 2214880"/>
                <a:gd name="connsiteX12" fmla="*/ 680720 w 3474720"/>
                <a:gd name="connsiteY12" fmla="*/ 982134 h 2214880"/>
                <a:gd name="connsiteX13" fmla="*/ 707814 w 3474720"/>
                <a:gd name="connsiteY13" fmla="*/ 985520 h 2214880"/>
                <a:gd name="connsiteX14" fmla="*/ 789094 w 3474720"/>
                <a:gd name="connsiteY14" fmla="*/ 999067 h 2214880"/>
                <a:gd name="connsiteX15" fmla="*/ 907627 w 3474720"/>
                <a:gd name="connsiteY15" fmla="*/ 1022774 h 2214880"/>
                <a:gd name="connsiteX16" fmla="*/ 1036320 w 3474720"/>
                <a:gd name="connsiteY16" fmla="*/ 941494 h 2214880"/>
                <a:gd name="connsiteX17" fmla="*/ 1154854 w 3474720"/>
                <a:gd name="connsiteY17" fmla="*/ 870374 h 2214880"/>
                <a:gd name="connsiteX18" fmla="*/ 1283547 w 3474720"/>
                <a:gd name="connsiteY18" fmla="*/ 826347 h 2214880"/>
                <a:gd name="connsiteX19" fmla="*/ 1354667 w 3474720"/>
                <a:gd name="connsiteY19" fmla="*/ 833120 h 2214880"/>
                <a:gd name="connsiteX20" fmla="*/ 1391920 w 3474720"/>
                <a:gd name="connsiteY20" fmla="*/ 839894 h 2214880"/>
                <a:gd name="connsiteX21" fmla="*/ 1496907 w 3474720"/>
                <a:gd name="connsiteY21" fmla="*/ 792480 h 2214880"/>
                <a:gd name="connsiteX22" fmla="*/ 1625600 w 3474720"/>
                <a:gd name="connsiteY22" fmla="*/ 768774 h 2214880"/>
                <a:gd name="connsiteX23" fmla="*/ 1747520 w 3474720"/>
                <a:gd name="connsiteY23" fmla="*/ 694267 h 2214880"/>
                <a:gd name="connsiteX24" fmla="*/ 1811867 w 3474720"/>
                <a:gd name="connsiteY24" fmla="*/ 585894 h 2214880"/>
                <a:gd name="connsiteX25" fmla="*/ 1852507 w 3474720"/>
                <a:gd name="connsiteY25" fmla="*/ 460587 h 2214880"/>
                <a:gd name="connsiteX26" fmla="*/ 1916854 w 3474720"/>
                <a:gd name="connsiteY26" fmla="*/ 277707 h 2214880"/>
                <a:gd name="connsiteX27" fmla="*/ 1913467 w 3474720"/>
                <a:gd name="connsiteY27" fmla="*/ 88054 h 2214880"/>
                <a:gd name="connsiteX28" fmla="*/ 1930400 w 3474720"/>
                <a:gd name="connsiteY28" fmla="*/ 0 h 2214880"/>
                <a:gd name="connsiteX29" fmla="*/ 1967654 w 3474720"/>
                <a:gd name="connsiteY29" fmla="*/ 47414 h 2214880"/>
                <a:gd name="connsiteX30" fmla="*/ 1964267 w 3474720"/>
                <a:gd name="connsiteY30" fmla="*/ 152400 h 2214880"/>
                <a:gd name="connsiteX31" fmla="*/ 1974427 w 3474720"/>
                <a:gd name="connsiteY31" fmla="*/ 281094 h 2214880"/>
                <a:gd name="connsiteX32" fmla="*/ 1943947 w 3474720"/>
                <a:gd name="connsiteY32" fmla="*/ 369147 h 2214880"/>
                <a:gd name="connsiteX33" fmla="*/ 1916854 w 3474720"/>
                <a:gd name="connsiteY33" fmla="*/ 426720 h 2214880"/>
                <a:gd name="connsiteX34" fmla="*/ 1876214 w 3474720"/>
                <a:gd name="connsiteY34" fmla="*/ 457200 h 2214880"/>
                <a:gd name="connsiteX35" fmla="*/ 1849120 w 3474720"/>
                <a:gd name="connsiteY35" fmla="*/ 545254 h 2214880"/>
                <a:gd name="connsiteX36" fmla="*/ 1838960 w 3474720"/>
                <a:gd name="connsiteY36" fmla="*/ 619760 h 2214880"/>
                <a:gd name="connsiteX37" fmla="*/ 1947334 w 3474720"/>
                <a:gd name="connsiteY37" fmla="*/ 650240 h 2214880"/>
                <a:gd name="connsiteX38" fmla="*/ 2106507 w 3474720"/>
                <a:gd name="connsiteY38" fmla="*/ 711200 h 2214880"/>
                <a:gd name="connsiteX39" fmla="*/ 2306320 w 3474720"/>
                <a:gd name="connsiteY39" fmla="*/ 738294 h 2214880"/>
                <a:gd name="connsiteX40" fmla="*/ 2435014 w 3474720"/>
                <a:gd name="connsiteY40" fmla="*/ 707814 h 2214880"/>
                <a:gd name="connsiteX41" fmla="*/ 2543387 w 3474720"/>
                <a:gd name="connsiteY41" fmla="*/ 623147 h 2214880"/>
                <a:gd name="connsiteX42" fmla="*/ 2634827 w 3474720"/>
                <a:gd name="connsiteY42" fmla="*/ 677334 h 2214880"/>
                <a:gd name="connsiteX43" fmla="*/ 2976880 w 3474720"/>
                <a:gd name="connsiteY43" fmla="*/ 690880 h 2214880"/>
                <a:gd name="connsiteX44" fmla="*/ 3203787 w 3474720"/>
                <a:gd name="connsiteY44" fmla="*/ 663787 h 2214880"/>
                <a:gd name="connsiteX45" fmla="*/ 3227494 w 3474720"/>
                <a:gd name="connsiteY45" fmla="*/ 694267 h 2214880"/>
                <a:gd name="connsiteX46" fmla="*/ 3088640 w 3474720"/>
                <a:gd name="connsiteY46" fmla="*/ 724747 h 2214880"/>
                <a:gd name="connsiteX47" fmla="*/ 2966720 w 3474720"/>
                <a:gd name="connsiteY47" fmla="*/ 721360 h 2214880"/>
                <a:gd name="connsiteX48" fmla="*/ 2770294 w 3474720"/>
                <a:gd name="connsiteY48" fmla="*/ 724747 h 2214880"/>
                <a:gd name="connsiteX49" fmla="*/ 2587414 w 3474720"/>
                <a:gd name="connsiteY49" fmla="*/ 762000 h 2214880"/>
                <a:gd name="connsiteX50" fmla="*/ 2441787 w 3474720"/>
                <a:gd name="connsiteY50" fmla="*/ 775547 h 2214880"/>
                <a:gd name="connsiteX51" fmla="*/ 2252134 w 3474720"/>
                <a:gd name="connsiteY51" fmla="*/ 782320 h 2214880"/>
                <a:gd name="connsiteX52" fmla="*/ 2136987 w 3474720"/>
                <a:gd name="connsiteY52" fmla="*/ 765387 h 2214880"/>
                <a:gd name="connsiteX53" fmla="*/ 2197947 w 3474720"/>
                <a:gd name="connsiteY53" fmla="*/ 816187 h 2214880"/>
                <a:gd name="connsiteX54" fmla="*/ 2360507 w 3474720"/>
                <a:gd name="connsiteY54" fmla="*/ 890694 h 2214880"/>
                <a:gd name="connsiteX55" fmla="*/ 2516294 w 3474720"/>
                <a:gd name="connsiteY55" fmla="*/ 988907 h 2214880"/>
                <a:gd name="connsiteX56" fmla="*/ 2621280 w 3474720"/>
                <a:gd name="connsiteY56" fmla="*/ 999067 h 2214880"/>
                <a:gd name="connsiteX57" fmla="*/ 2726267 w 3474720"/>
                <a:gd name="connsiteY57" fmla="*/ 958427 h 2214880"/>
                <a:gd name="connsiteX58" fmla="*/ 2794000 w 3474720"/>
                <a:gd name="connsiteY58" fmla="*/ 1032934 h 2214880"/>
                <a:gd name="connsiteX59" fmla="*/ 2804160 w 3474720"/>
                <a:gd name="connsiteY59" fmla="*/ 1134534 h 2214880"/>
                <a:gd name="connsiteX60" fmla="*/ 2621280 w 3474720"/>
                <a:gd name="connsiteY60" fmla="*/ 1131147 h 2214880"/>
                <a:gd name="connsiteX61" fmla="*/ 2678853 w 3474720"/>
                <a:gd name="connsiteY61" fmla="*/ 1320800 h 2214880"/>
                <a:gd name="connsiteX62" fmla="*/ 2841414 w 3474720"/>
                <a:gd name="connsiteY62" fmla="*/ 1317414 h 2214880"/>
                <a:gd name="connsiteX63" fmla="*/ 2939627 w 3474720"/>
                <a:gd name="connsiteY63" fmla="*/ 1148080 h 2214880"/>
                <a:gd name="connsiteX64" fmla="*/ 3031067 w 3474720"/>
                <a:gd name="connsiteY64" fmla="*/ 1280160 h 2214880"/>
                <a:gd name="connsiteX65" fmla="*/ 3081867 w 3474720"/>
                <a:gd name="connsiteY65" fmla="*/ 1358054 h 2214880"/>
                <a:gd name="connsiteX66" fmla="*/ 3230880 w 3474720"/>
                <a:gd name="connsiteY66" fmla="*/ 1429174 h 2214880"/>
                <a:gd name="connsiteX67" fmla="*/ 3454400 w 3474720"/>
                <a:gd name="connsiteY67" fmla="*/ 1561254 h 2214880"/>
                <a:gd name="connsiteX68" fmla="*/ 3474720 w 3474720"/>
                <a:gd name="connsiteY68" fmla="*/ 1612054 h 2214880"/>
                <a:gd name="connsiteX69" fmla="*/ 3451014 w 3474720"/>
                <a:gd name="connsiteY69" fmla="*/ 1635760 h 2214880"/>
                <a:gd name="connsiteX70" fmla="*/ 3329094 w 3474720"/>
                <a:gd name="connsiteY70" fmla="*/ 1605280 h 2214880"/>
                <a:gd name="connsiteX71" fmla="*/ 3264747 w 3474720"/>
                <a:gd name="connsiteY71" fmla="*/ 1507067 h 2214880"/>
                <a:gd name="connsiteX72" fmla="*/ 3156374 w 3474720"/>
                <a:gd name="connsiteY72" fmla="*/ 1473200 h 2214880"/>
                <a:gd name="connsiteX73" fmla="*/ 3173307 w 3474720"/>
                <a:gd name="connsiteY73" fmla="*/ 1578187 h 2214880"/>
                <a:gd name="connsiteX74" fmla="*/ 3163147 w 3474720"/>
                <a:gd name="connsiteY74" fmla="*/ 1622214 h 2214880"/>
                <a:gd name="connsiteX75" fmla="*/ 3061547 w 3474720"/>
                <a:gd name="connsiteY75" fmla="*/ 1689947 h 2214880"/>
                <a:gd name="connsiteX76" fmla="*/ 2966720 w 3474720"/>
                <a:gd name="connsiteY76" fmla="*/ 1710267 h 2214880"/>
                <a:gd name="connsiteX77" fmla="*/ 2956560 w 3474720"/>
                <a:gd name="connsiteY77" fmla="*/ 1740747 h 2214880"/>
                <a:gd name="connsiteX78" fmla="*/ 2993814 w 3474720"/>
                <a:gd name="connsiteY78" fmla="*/ 1886374 h 2214880"/>
                <a:gd name="connsiteX79" fmla="*/ 2993814 w 3474720"/>
                <a:gd name="connsiteY79" fmla="*/ 1927014 h 2214880"/>
                <a:gd name="connsiteX80" fmla="*/ 3037840 w 3474720"/>
                <a:gd name="connsiteY80" fmla="*/ 2065867 h 2214880"/>
                <a:gd name="connsiteX81" fmla="*/ 3136054 w 3474720"/>
                <a:gd name="connsiteY81" fmla="*/ 2150534 h 2214880"/>
                <a:gd name="connsiteX82" fmla="*/ 3285067 w 3474720"/>
                <a:gd name="connsiteY82" fmla="*/ 2214880 h 2214880"/>
                <a:gd name="connsiteX83" fmla="*/ 3129280 w 3474720"/>
                <a:gd name="connsiteY83" fmla="*/ 2214880 h 2214880"/>
                <a:gd name="connsiteX84" fmla="*/ 2959947 w 3474720"/>
                <a:gd name="connsiteY84" fmla="*/ 2042160 h 2214880"/>
                <a:gd name="connsiteX85" fmla="*/ 2939627 w 3474720"/>
                <a:gd name="connsiteY85" fmla="*/ 1893147 h 2214880"/>
                <a:gd name="connsiteX86" fmla="*/ 2841414 w 3474720"/>
                <a:gd name="connsiteY86" fmla="*/ 1673014 h 2214880"/>
                <a:gd name="connsiteX87" fmla="*/ 2831254 w 3474720"/>
                <a:gd name="connsiteY87" fmla="*/ 1493520 h 2214880"/>
                <a:gd name="connsiteX88" fmla="*/ 2689014 w 3474720"/>
                <a:gd name="connsiteY88" fmla="*/ 1446107 h 2214880"/>
                <a:gd name="connsiteX89" fmla="*/ 2495974 w 3474720"/>
                <a:gd name="connsiteY89" fmla="*/ 1290320 h 2214880"/>
                <a:gd name="connsiteX90" fmla="*/ 2451947 w 3474720"/>
                <a:gd name="connsiteY90" fmla="*/ 1104054 h 2214880"/>
                <a:gd name="connsiteX91" fmla="*/ 2343574 w 3474720"/>
                <a:gd name="connsiteY91" fmla="*/ 1002454 h 2214880"/>
                <a:gd name="connsiteX92" fmla="*/ 2194560 w 3474720"/>
                <a:gd name="connsiteY92" fmla="*/ 904240 h 2214880"/>
                <a:gd name="connsiteX93" fmla="*/ 1940560 w 3474720"/>
                <a:gd name="connsiteY93" fmla="*/ 745067 h 2214880"/>
                <a:gd name="connsiteX94" fmla="*/ 1869440 w 3474720"/>
                <a:gd name="connsiteY94" fmla="*/ 711200 h 2214880"/>
                <a:gd name="connsiteX95" fmla="*/ 1723814 w 3474720"/>
                <a:gd name="connsiteY95" fmla="*/ 762000 h 2214880"/>
                <a:gd name="connsiteX96" fmla="*/ 1598507 w 3474720"/>
                <a:gd name="connsiteY96" fmla="*/ 826347 h 2214880"/>
                <a:gd name="connsiteX97" fmla="*/ 1486747 w 3474720"/>
                <a:gd name="connsiteY97" fmla="*/ 853440 h 2214880"/>
                <a:gd name="connsiteX98" fmla="*/ 1273387 w 3474720"/>
                <a:gd name="connsiteY98" fmla="*/ 880534 h 2214880"/>
                <a:gd name="connsiteX99" fmla="*/ 1053254 w 3474720"/>
                <a:gd name="connsiteY99" fmla="*/ 927947 h 2214880"/>
                <a:gd name="connsiteX100" fmla="*/ 958427 w 3474720"/>
                <a:gd name="connsiteY100" fmla="*/ 1060027 h 2214880"/>
                <a:gd name="connsiteX101" fmla="*/ 890694 w 3474720"/>
                <a:gd name="connsiteY101" fmla="*/ 1114214 h 2214880"/>
                <a:gd name="connsiteX102" fmla="*/ 762000 w 3474720"/>
                <a:gd name="connsiteY102" fmla="*/ 1154854 h 2214880"/>
                <a:gd name="connsiteX103" fmla="*/ 660400 w 3474720"/>
                <a:gd name="connsiteY103" fmla="*/ 1168400 h 2214880"/>
                <a:gd name="connsiteX104" fmla="*/ 643467 w 3474720"/>
                <a:gd name="connsiteY104" fmla="*/ 1090507 h 2214880"/>
                <a:gd name="connsiteX105" fmla="*/ 497840 w 3474720"/>
                <a:gd name="connsiteY105" fmla="*/ 1053254 h 2214880"/>
                <a:gd name="connsiteX106" fmla="*/ 440267 w 3474720"/>
                <a:gd name="connsiteY106" fmla="*/ 1049867 h 2214880"/>
                <a:gd name="connsiteX107" fmla="*/ 386080 w 3474720"/>
                <a:gd name="connsiteY107" fmla="*/ 1002454 h 2214880"/>
                <a:gd name="connsiteX108" fmla="*/ 264160 w 3474720"/>
                <a:gd name="connsiteY108" fmla="*/ 982134 h 2214880"/>
                <a:gd name="connsiteX109" fmla="*/ 169334 w 3474720"/>
                <a:gd name="connsiteY109" fmla="*/ 982134 h 2214880"/>
                <a:gd name="connsiteX110" fmla="*/ 189654 w 3474720"/>
                <a:gd name="connsiteY110" fmla="*/ 917787 h 2214880"/>
                <a:gd name="connsiteX111" fmla="*/ 115147 w 3474720"/>
                <a:gd name="connsiteY111" fmla="*/ 917787 h 2214880"/>
                <a:gd name="connsiteX112" fmla="*/ 88054 w 3474720"/>
                <a:gd name="connsiteY112" fmla="*/ 873760 h 2214880"/>
                <a:gd name="connsiteX113" fmla="*/ 88054 w 3474720"/>
                <a:gd name="connsiteY113" fmla="*/ 870374 h 2214880"/>
                <a:gd name="connsiteX114" fmla="*/ 0 w 3474720"/>
                <a:gd name="connsiteY114" fmla="*/ 887307 h 2214880"/>
                <a:gd name="connsiteX0" fmla="*/ 0 w 3474720"/>
                <a:gd name="connsiteY0" fmla="*/ 887307 h 2214880"/>
                <a:gd name="connsiteX1" fmla="*/ 50800 w 3474720"/>
                <a:gd name="connsiteY1" fmla="*/ 785707 h 2214880"/>
                <a:gd name="connsiteX2" fmla="*/ 142240 w 3474720"/>
                <a:gd name="connsiteY2" fmla="*/ 724747 h 2214880"/>
                <a:gd name="connsiteX3" fmla="*/ 260774 w 3474720"/>
                <a:gd name="connsiteY3" fmla="*/ 629920 h 2214880"/>
                <a:gd name="connsiteX4" fmla="*/ 345440 w 3474720"/>
                <a:gd name="connsiteY4" fmla="*/ 538480 h 2214880"/>
                <a:gd name="connsiteX5" fmla="*/ 375920 w 3474720"/>
                <a:gd name="connsiteY5" fmla="*/ 619760 h 2214880"/>
                <a:gd name="connsiteX6" fmla="*/ 491067 w 3474720"/>
                <a:gd name="connsiteY6" fmla="*/ 650240 h 2214880"/>
                <a:gd name="connsiteX7" fmla="*/ 555414 w 3474720"/>
                <a:gd name="connsiteY7" fmla="*/ 667174 h 2214880"/>
                <a:gd name="connsiteX8" fmla="*/ 589280 w 3474720"/>
                <a:gd name="connsiteY8" fmla="*/ 778934 h 2214880"/>
                <a:gd name="connsiteX9" fmla="*/ 714587 w 3474720"/>
                <a:gd name="connsiteY9" fmla="*/ 789094 h 2214880"/>
                <a:gd name="connsiteX10" fmla="*/ 657014 w 3474720"/>
                <a:gd name="connsiteY10" fmla="*/ 860214 h 2214880"/>
                <a:gd name="connsiteX11" fmla="*/ 616374 w 3474720"/>
                <a:gd name="connsiteY11" fmla="*/ 941494 h 2214880"/>
                <a:gd name="connsiteX12" fmla="*/ 680720 w 3474720"/>
                <a:gd name="connsiteY12" fmla="*/ 982134 h 2214880"/>
                <a:gd name="connsiteX13" fmla="*/ 707814 w 3474720"/>
                <a:gd name="connsiteY13" fmla="*/ 985520 h 2214880"/>
                <a:gd name="connsiteX14" fmla="*/ 789094 w 3474720"/>
                <a:gd name="connsiteY14" fmla="*/ 999067 h 2214880"/>
                <a:gd name="connsiteX15" fmla="*/ 907627 w 3474720"/>
                <a:gd name="connsiteY15" fmla="*/ 1022774 h 2214880"/>
                <a:gd name="connsiteX16" fmla="*/ 1036320 w 3474720"/>
                <a:gd name="connsiteY16" fmla="*/ 941494 h 2214880"/>
                <a:gd name="connsiteX17" fmla="*/ 1154854 w 3474720"/>
                <a:gd name="connsiteY17" fmla="*/ 870374 h 2214880"/>
                <a:gd name="connsiteX18" fmla="*/ 1283547 w 3474720"/>
                <a:gd name="connsiteY18" fmla="*/ 826347 h 2214880"/>
                <a:gd name="connsiteX19" fmla="*/ 1354667 w 3474720"/>
                <a:gd name="connsiteY19" fmla="*/ 833120 h 2214880"/>
                <a:gd name="connsiteX20" fmla="*/ 1391920 w 3474720"/>
                <a:gd name="connsiteY20" fmla="*/ 839894 h 2214880"/>
                <a:gd name="connsiteX21" fmla="*/ 1496907 w 3474720"/>
                <a:gd name="connsiteY21" fmla="*/ 792480 h 2214880"/>
                <a:gd name="connsiteX22" fmla="*/ 1625600 w 3474720"/>
                <a:gd name="connsiteY22" fmla="*/ 768774 h 2214880"/>
                <a:gd name="connsiteX23" fmla="*/ 1747520 w 3474720"/>
                <a:gd name="connsiteY23" fmla="*/ 694267 h 2214880"/>
                <a:gd name="connsiteX24" fmla="*/ 1811867 w 3474720"/>
                <a:gd name="connsiteY24" fmla="*/ 585894 h 2214880"/>
                <a:gd name="connsiteX25" fmla="*/ 1852507 w 3474720"/>
                <a:gd name="connsiteY25" fmla="*/ 460587 h 2214880"/>
                <a:gd name="connsiteX26" fmla="*/ 1916854 w 3474720"/>
                <a:gd name="connsiteY26" fmla="*/ 277707 h 2214880"/>
                <a:gd name="connsiteX27" fmla="*/ 1913467 w 3474720"/>
                <a:gd name="connsiteY27" fmla="*/ 88054 h 2214880"/>
                <a:gd name="connsiteX28" fmla="*/ 1930400 w 3474720"/>
                <a:gd name="connsiteY28" fmla="*/ 0 h 2214880"/>
                <a:gd name="connsiteX29" fmla="*/ 1967654 w 3474720"/>
                <a:gd name="connsiteY29" fmla="*/ 47414 h 2214880"/>
                <a:gd name="connsiteX30" fmla="*/ 1964267 w 3474720"/>
                <a:gd name="connsiteY30" fmla="*/ 152400 h 2214880"/>
                <a:gd name="connsiteX31" fmla="*/ 1974427 w 3474720"/>
                <a:gd name="connsiteY31" fmla="*/ 281094 h 2214880"/>
                <a:gd name="connsiteX32" fmla="*/ 1943947 w 3474720"/>
                <a:gd name="connsiteY32" fmla="*/ 369147 h 2214880"/>
                <a:gd name="connsiteX33" fmla="*/ 1916854 w 3474720"/>
                <a:gd name="connsiteY33" fmla="*/ 426720 h 2214880"/>
                <a:gd name="connsiteX34" fmla="*/ 1876214 w 3474720"/>
                <a:gd name="connsiteY34" fmla="*/ 457200 h 2214880"/>
                <a:gd name="connsiteX35" fmla="*/ 1849120 w 3474720"/>
                <a:gd name="connsiteY35" fmla="*/ 545254 h 2214880"/>
                <a:gd name="connsiteX36" fmla="*/ 1838960 w 3474720"/>
                <a:gd name="connsiteY36" fmla="*/ 619760 h 2214880"/>
                <a:gd name="connsiteX37" fmla="*/ 1947334 w 3474720"/>
                <a:gd name="connsiteY37" fmla="*/ 650240 h 2214880"/>
                <a:gd name="connsiteX38" fmla="*/ 2106507 w 3474720"/>
                <a:gd name="connsiteY38" fmla="*/ 711200 h 2214880"/>
                <a:gd name="connsiteX39" fmla="*/ 2306320 w 3474720"/>
                <a:gd name="connsiteY39" fmla="*/ 738294 h 2214880"/>
                <a:gd name="connsiteX40" fmla="*/ 2435014 w 3474720"/>
                <a:gd name="connsiteY40" fmla="*/ 707814 h 2214880"/>
                <a:gd name="connsiteX41" fmla="*/ 2543387 w 3474720"/>
                <a:gd name="connsiteY41" fmla="*/ 623147 h 2214880"/>
                <a:gd name="connsiteX42" fmla="*/ 2634827 w 3474720"/>
                <a:gd name="connsiteY42" fmla="*/ 677334 h 2214880"/>
                <a:gd name="connsiteX43" fmla="*/ 2976880 w 3474720"/>
                <a:gd name="connsiteY43" fmla="*/ 690880 h 2214880"/>
                <a:gd name="connsiteX44" fmla="*/ 3203787 w 3474720"/>
                <a:gd name="connsiteY44" fmla="*/ 663787 h 2214880"/>
                <a:gd name="connsiteX45" fmla="*/ 3227494 w 3474720"/>
                <a:gd name="connsiteY45" fmla="*/ 694267 h 2214880"/>
                <a:gd name="connsiteX46" fmla="*/ 3088640 w 3474720"/>
                <a:gd name="connsiteY46" fmla="*/ 724747 h 2214880"/>
                <a:gd name="connsiteX47" fmla="*/ 2966720 w 3474720"/>
                <a:gd name="connsiteY47" fmla="*/ 721360 h 2214880"/>
                <a:gd name="connsiteX48" fmla="*/ 2770294 w 3474720"/>
                <a:gd name="connsiteY48" fmla="*/ 724747 h 2214880"/>
                <a:gd name="connsiteX49" fmla="*/ 2587414 w 3474720"/>
                <a:gd name="connsiteY49" fmla="*/ 762000 h 2214880"/>
                <a:gd name="connsiteX50" fmla="*/ 2441787 w 3474720"/>
                <a:gd name="connsiteY50" fmla="*/ 775547 h 2214880"/>
                <a:gd name="connsiteX51" fmla="*/ 2252134 w 3474720"/>
                <a:gd name="connsiteY51" fmla="*/ 782320 h 2214880"/>
                <a:gd name="connsiteX52" fmla="*/ 2136987 w 3474720"/>
                <a:gd name="connsiteY52" fmla="*/ 765387 h 2214880"/>
                <a:gd name="connsiteX53" fmla="*/ 2197947 w 3474720"/>
                <a:gd name="connsiteY53" fmla="*/ 816187 h 2214880"/>
                <a:gd name="connsiteX54" fmla="*/ 2360507 w 3474720"/>
                <a:gd name="connsiteY54" fmla="*/ 890694 h 2214880"/>
                <a:gd name="connsiteX55" fmla="*/ 2516294 w 3474720"/>
                <a:gd name="connsiteY55" fmla="*/ 988907 h 2214880"/>
                <a:gd name="connsiteX56" fmla="*/ 2621280 w 3474720"/>
                <a:gd name="connsiteY56" fmla="*/ 999067 h 2214880"/>
                <a:gd name="connsiteX57" fmla="*/ 2726267 w 3474720"/>
                <a:gd name="connsiteY57" fmla="*/ 958427 h 2214880"/>
                <a:gd name="connsiteX58" fmla="*/ 2794000 w 3474720"/>
                <a:gd name="connsiteY58" fmla="*/ 1032934 h 2214880"/>
                <a:gd name="connsiteX59" fmla="*/ 2875280 w 3474720"/>
                <a:gd name="connsiteY59" fmla="*/ 1107440 h 2214880"/>
                <a:gd name="connsiteX60" fmla="*/ 2804160 w 3474720"/>
                <a:gd name="connsiteY60" fmla="*/ 1134534 h 2214880"/>
                <a:gd name="connsiteX61" fmla="*/ 2621280 w 3474720"/>
                <a:gd name="connsiteY61" fmla="*/ 1131147 h 2214880"/>
                <a:gd name="connsiteX62" fmla="*/ 2678853 w 3474720"/>
                <a:gd name="connsiteY62" fmla="*/ 1320800 h 2214880"/>
                <a:gd name="connsiteX63" fmla="*/ 2841414 w 3474720"/>
                <a:gd name="connsiteY63" fmla="*/ 1317414 h 2214880"/>
                <a:gd name="connsiteX64" fmla="*/ 2939627 w 3474720"/>
                <a:gd name="connsiteY64" fmla="*/ 1148080 h 2214880"/>
                <a:gd name="connsiteX65" fmla="*/ 3031067 w 3474720"/>
                <a:gd name="connsiteY65" fmla="*/ 1280160 h 2214880"/>
                <a:gd name="connsiteX66" fmla="*/ 3081867 w 3474720"/>
                <a:gd name="connsiteY66" fmla="*/ 1358054 h 2214880"/>
                <a:gd name="connsiteX67" fmla="*/ 3230880 w 3474720"/>
                <a:gd name="connsiteY67" fmla="*/ 1429174 h 2214880"/>
                <a:gd name="connsiteX68" fmla="*/ 3454400 w 3474720"/>
                <a:gd name="connsiteY68" fmla="*/ 1561254 h 2214880"/>
                <a:gd name="connsiteX69" fmla="*/ 3474720 w 3474720"/>
                <a:gd name="connsiteY69" fmla="*/ 1612054 h 2214880"/>
                <a:gd name="connsiteX70" fmla="*/ 3451014 w 3474720"/>
                <a:gd name="connsiteY70" fmla="*/ 1635760 h 2214880"/>
                <a:gd name="connsiteX71" fmla="*/ 3329094 w 3474720"/>
                <a:gd name="connsiteY71" fmla="*/ 1605280 h 2214880"/>
                <a:gd name="connsiteX72" fmla="*/ 3264747 w 3474720"/>
                <a:gd name="connsiteY72" fmla="*/ 1507067 h 2214880"/>
                <a:gd name="connsiteX73" fmla="*/ 3156374 w 3474720"/>
                <a:gd name="connsiteY73" fmla="*/ 1473200 h 2214880"/>
                <a:gd name="connsiteX74" fmla="*/ 3173307 w 3474720"/>
                <a:gd name="connsiteY74" fmla="*/ 1578187 h 2214880"/>
                <a:gd name="connsiteX75" fmla="*/ 3163147 w 3474720"/>
                <a:gd name="connsiteY75" fmla="*/ 1622214 h 2214880"/>
                <a:gd name="connsiteX76" fmla="*/ 3061547 w 3474720"/>
                <a:gd name="connsiteY76" fmla="*/ 1689947 h 2214880"/>
                <a:gd name="connsiteX77" fmla="*/ 2966720 w 3474720"/>
                <a:gd name="connsiteY77" fmla="*/ 1710267 h 2214880"/>
                <a:gd name="connsiteX78" fmla="*/ 2956560 w 3474720"/>
                <a:gd name="connsiteY78" fmla="*/ 1740747 h 2214880"/>
                <a:gd name="connsiteX79" fmla="*/ 2993814 w 3474720"/>
                <a:gd name="connsiteY79" fmla="*/ 1886374 h 2214880"/>
                <a:gd name="connsiteX80" fmla="*/ 2993814 w 3474720"/>
                <a:gd name="connsiteY80" fmla="*/ 1927014 h 2214880"/>
                <a:gd name="connsiteX81" fmla="*/ 3037840 w 3474720"/>
                <a:gd name="connsiteY81" fmla="*/ 2065867 h 2214880"/>
                <a:gd name="connsiteX82" fmla="*/ 3136054 w 3474720"/>
                <a:gd name="connsiteY82" fmla="*/ 2150534 h 2214880"/>
                <a:gd name="connsiteX83" fmla="*/ 3285067 w 3474720"/>
                <a:gd name="connsiteY83" fmla="*/ 2214880 h 2214880"/>
                <a:gd name="connsiteX84" fmla="*/ 3129280 w 3474720"/>
                <a:gd name="connsiteY84" fmla="*/ 2214880 h 2214880"/>
                <a:gd name="connsiteX85" fmla="*/ 2959947 w 3474720"/>
                <a:gd name="connsiteY85" fmla="*/ 2042160 h 2214880"/>
                <a:gd name="connsiteX86" fmla="*/ 2939627 w 3474720"/>
                <a:gd name="connsiteY86" fmla="*/ 1893147 h 2214880"/>
                <a:gd name="connsiteX87" fmla="*/ 2841414 w 3474720"/>
                <a:gd name="connsiteY87" fmla="*/ 1673014 h 2214880"/>
                <a:gd name="connsiteX88" fmla="*/ 2831254 w 3474720"/>
                <a:gd name="connsiteY88" fmla="*/ 1493520 h 2214880"/>
                <a:gd name="connsiteX89" fmla="*/ 2689014 w 3474720"/>
                <a:gd name="connsiteY89" fmla="*/ 1446107 h 2214880"/>
                <a:gd name="connsiteX90" fmla="*/ 2495974 w 3474720"/>
                <a:gd name="connsiteY90" fmla="*/ 1290320 h 2214880"/>
                <a:gd name="connsiteX91" fmla="*/ 2451947 w 3474720"/>
                <a:gd name="connsiteY91" fmla="*/ 1104054 h 2214880"/>
                <a:gd name="connsiteX92" fmla="*/ 2343574 w 3474720"/>
                <a:gd name="connsiteY92" fmla="*/ 1002454 h 2214880"/>
                <a:gd name="connsiteX93" fmla="*/ 2194560 w 3474720"/>
                <a:gd name="connsiteY93" fmla="*/ 904240 h 2214880"/>
                <a:gd name="connsiteX94" fmla="*/ 1940560 w 3474720"/>
                <a:gd name="connsiteY94" fmla="*/ 745067 h 2214880"/>
                <a:gd name="connsiteX95" fmla="*/ 1869440 w 3474720"/>
                <a:gd name="connsiteY95" fmla="*/ 711200 h 2214880"/>
                <a:gd name="connsiteX96" fmla="*/ 1723814 w 3474720"/>
                <a:gd name="connsiteY96" fmla="*/ 762000 h 2214880"/>
                <a:gd name="connsiteX97" fmla="*/ 1598507 w 3474720"/>
                <a:gd name="connsiteY97" fmla="*/ 826347 h 2214880"/>
                <a:gd name="connsiteX98" fmla="*/ 1486747 w 3474720"/>
                <a:gd name="connsiteY98" fmla="*/ 853440 h 2214880"/>
                <a:gd name="connsiteX99" fmla="*/ 1273387 w 3474720"/>
                <a:gd name="connsiteY99" fmla="*/ 880534 h 2214880"/>
                <a:gd name="connsiteX100" fmla="*/ 1053254 w 3474720"/>
                <a:gd name="connsiteY100" fmla="*/ 927947 h 2214880"/>
                <a:gd name="connsiteX101" fmla="*/ 958427 w 3474720"/>
                <a:gd name="connsiteY101" fmla="*/ 1060027 h 2214880"/>
                <a:gd name="connsiteX102" fmla="*/ 890694 w 3474720"/>
                <a:gd name="connsiteY102" fmla="*/ 1114214 h 2214880"/>
                <a:gd name="connsiteX103" fmla="*/ 762000 w 3474720"/>
                <a:gd name="connsiteY103" fmla="*/ 1154854 h 2214880"/>
                <a:gd name="connsiteX104" fmla="*/ 660400 w 3474720"/>
                <a:gd name="connsiteY104" fmla="*/ 1168400 h 2214880"/>
                <a:gd name="connsiteX105" fmla="*/ 643467 w 3474720"/>
                <a:gd name="connsiteY105" fmla="*/ 1090507 h 2214880"/>
                <a:gd name="connsiteX106" fmla="*/ 497840 w 3474720"/>
                <a:gd name="connsiteY106" fmla="*/ 1053254 h 2214880"/>
                <a:gd name="connsiteX107" fmla="*/ 440267 w 3474720"/>
                <a:gd name="connsiteY107" fmla="*/ 1049867 h 2214880"/>
                <a:gd name="connsiteX108" fmla="*/ 386080 w 3474720"/>
                <a:gd name="connsiteY108" fmla="*/ 1002454 h 2214880"/>
                <a:gd name="connsiteX109" fmla="*/ 264160 w 3474720"/>
                <a:gd name="connsiteY109" fmla="*/ 982134 h 2214880"/>
                <a:gd name="connsiteX110" fmla="*/ 169334 w 3474720"/>
                <a:gd name="connsiteY110" fmla="*/ 982134 h 2214880"/>
                <a:gd name="connsiteX111" fmla="*/ 189654 w 3474720"/>
                <a:gd name="connsiteY111" fmla="*/ 917787 h 2214880"/>
                <a:gd name="connsiteX112" fmla="*/ 115147 w 3474720"/>
                <a:gd name="connsiteY112" fmla="*/ 917787 h 2214880"/>
                <a:gd name="connsiteX113" fmla="*/ 88054 w 3474720"/>
                <a:gd name="connsiteY113" fmla="*/ 873760 h 2214880"/>
                <a:gd name="connsiteX114" fmla="*/ 88054 w 3474720"/>
                <a:gd name="connsiteY114" fmla="*/ 870374 h 2214880"/>
                <a:gd name="connsiteX115" fmla="*/ 0 w 3474720"/>
                <a:gd name="connsiteY115" fmla="*/ 887307 h 2214880"/>
                <a:gd name="connsiteX0" fmla="*/ 0 w 3474720"/>
                <a:gd name="connsiteY0" fmla="*/ 887307 h 2214880"/>
                <a:gd name="connsiteX1" fmla="*/ 50800 w 3474720"/>
                <a:gd name="connsiteY1" fmla="*/ 785707 h 2214880"/>
                <a:gd name="connsiteX2" fmla="*/ 142240 w 3474720"/>
                <a:gd name="connsiteY2" fmla="*/ 724747 h 2214880"/>
                <a:gd name="connsiteX3" fmla="*/ 260774 w 3474720"/>
                <a:gd name="connsiteY3" fmla="*/ 629920 h 2214880"/>
                <a:gd name="connsiteX4" fmla="*/ 345440 w 3474720"/>
                <a:gd name="connsiteY4" fmla="*/ 538480 h 2214880"/>
                <a:gd name="connsiteX5" fmla="*/ 375920 w 3474720"/>
                <a:gd name="connsiteY5" fmla="*/ 619760 h 2214880"/>
                <a:gd name="connsiteX6" fmla="*/ 491067 w 3474720"/>
                <a:gd name="connsiteY6" fmla="*/ 650240 h 2214880"/>
                <a:gd name="connsiteX7" fmla="*/ 555414 w 3474720"/>
                <a:gd name="connsiteY7" fmla="*/ 667174 h 2214880"/>
                <a:gd name="connsiteX8" fmla="*/ 589280 w 3474720"/>
                <a:gd name="connsiteY8" fmla="*/ 778934 h 2214880"/>
                <a:gd name="connsiteX9" fmla="*/ 714587 w 3474720"/>
                <a:gd name="connsiteY9" fmla="*/ 789094 h 2214880"/>
                <a:gd name="connsiteX10" fmla="*/ 657014 w 3474720"/>
                <a:gd name="connsiteY10" fmla="*/ 860214 h 2214880"/>
                <a:gd name="connsiteX11" fmla="*/ 616374 w 3474720"/>
                <a:gd name="connsiteY11" fmla="*/ 941494 h 2214880"/>
                <a:gd name="connsiteX12" fmla="*/ 680720 w 3474720"/>
                <a:gd name="connsiteY12" fmla="*/ 982134 h 2214880"/>
                <a:gd name="connsiteX13" fmla="*/ 707814 w 3474720"/>
                <a:gd name="connsiteY13" fmla="*/ 985520 h 2214880"/>
                <a:gd name="connsiteX14" fmla="*/ 789094 w 3474720"/>
                <a:gd name="connsiteY14" fmla="*/ 999067 h 2214880"/>
                <a:gd name="connsiteX15" fmla="*/ 907627 w 3474720"/>
                <a:gd name="connsiteY15" fmla="*/ 1022774 h 2214880"/>
                <a:gd name="connsiteX16" fmla="*/ 1036320 w 3474720"/>
                <a:gd name="connsiteY16" fmla="*/ 941494 h 2214880"/>
                <a:gd name="connsiteX17" fmla="*/ 1154854 w 3474720"/>
                <a:gd name="connsiteY17" fmla="*/ 870374 h 2214880"/>
                <a:gd name="connsiteX18" fmla="*/ 1283547 w 3474720"/>
                <a:gd name="connsiteY18" fmla="*/ 826347 h 2214880"/>
                <a:gd name="connsiteX19" fmla="*/ 1354667 w 3474720"/>
                <a:gd name="connsiteY19" fmla="*/ 833120 h 2214880"/>
                <a:gd name="connsiteX20" fmla="*/ 1391920 w 3474720"/>
                <a:gd name="connsiteY20" fmla="*/ 839894 h 2214880"/>
                <a:gd name="connsiteX21" fmla="*/ 1496907 w 3474720"/>
                <a:gd name="connsiteY21" fmla="*/ 792480 h 2214880"/>
                <a:gd name="connsiteX22" fmla="*/ 1625600 w 3474720"/>
                <a:gd name="connsiteY22" fmla="*/ 768774 h 2214880"/>
                <a:gd name="connsiteX23" fmla="*/ 1747520 w 3474720"/>
                <a:gd name="connsiteY23" fmla="*/ 694267 h 2214880"/>
                <a:gd name="connsiteX24" fmla="*/ 1811867 w 3474720"/>
                <a:gd name="connsiteY24" fmla="*/ 585894 h 2214880"/>
                <a:gd name="connsiteX25" fmla="*/ 1852507 w 3474720"/>
                <a:gd name="connsiteY25" fmla="*/ 460587 h 2214880"/>
                <a:gd name="connsiteX26" fmla="*/ 1916854 w 3474720"/>
                <a:gd name="connsiteY26" fmla="*/ 277707 h 2214880"/>
                <a:gd name="connsiteX27" fmla="*/ 1913467 w 3474720"/>
                <a:gd name="connsiteY27" fmla="*/ 88054 h 2214880"/>
                <a:gd name="connsiteX28" fmla="*/ 1930400 w 3474720"/>
                <a:gd name="connsiteY28" fmla="*/ 0 h 2214880"/>
                <a:gd name="connsiteX29" fmla="*/ 1967654 w 3474720"/>
                <a:gd name="connsiteY29" fmla="*/ 47414 h 2214880"/>
                <a:gd name="connsiteX30" fmla="*/ 1964267 w 3474720"/>
                <a:gd name="connsiteY30" fmla="*/ 152400 h 2214880"/>
                <a:gd name="connsiteX31" fmla="*/ 1974427 w 3474720"/>
                <a:gd name="connsiteY31" fmla="*/ 281094 h 2214880"/>
                <a:gd name="connsiteX32" fmla="*/ 1943947 w 3474720"/>
                <a:gd name="connsiteY32" fmla="*/ 369147 h 2214880"/>
                <a:gd name="connsiteX33" fmla="*/ 1916854 w 3474720"/>
                <a:gd name="connsiteY33" fmla="*/ 426720 h 2214880"/>
                <a:gd name="connsiteX34" fmla="*/ 1876214 w 3474720"/>
                <a:gd name="connsiteY34" fmla="*/ 457200 h 2214880"/>
                <a:gd name="connsiteX35" fmla="*/ 1849120 w 3474720"/>
                <a:gd name="connsiteY35" fmla="*/ 545254 h 2214880"/>
                <a:gd name="connsiteX36" fmla="*/ 1838960 w 3474720"/>
                <a:gd name="connsiteY36" fmla="*/ 619760 h 2214880"/>
                <a:gd name="connsiteX37" fmla="*/ 1947334 w 3474720"/>
                <a:gd name="connsiteY37" fmla="*/ 650240 h 2214880"/>
                <a:gd name="connsiteX38" fmla="*/ 2106507 w 3474720"/>
                <a:gd name="connsiteY38" fmla="*/ 711200 h 2214880"/>
                <a:gd name="connsiteX39" fmla="*/ 2306320 w 3474720"/>
                <a:gd name="connsiteY39" fmla="*/ 738294 h 2214880"/>
                <a:gd name="connsiteX40" fmla="*/ 2435014 w 3474720"/>
                <a:gd name="connsiteY40" fmla="*/ 707814 h 2214880"/>
                <a:gd name="connsiteX41" fmla="*/ 2543387 w 3474720"/>
                <a:gd name="connsiteY41" fmla="*/ 623147 h 2214880"/>
                <a:gd name="connsiteX42" fmla="*/ 2634827 w 3474720"/>
                <a:gd name="connsiteY42" fmla="*/ 677334 h 2214880"/>
                <a:gd name="connsiteX43" fmla="*/ 2976880 w 3474720"/>
                <a:gd name="connsiteY43" fmla="*/ 690880 h 2214880"/>
                <a:gd name="connsiteX44" fmla="*/ 3203787 w 3474720"/>
                <a:gd name="connsiteY44" fmla="*/ 663787 h 2214880"/>
                <a:gd name="connsiteX45" fmla="*/ 3227494 w 3474720"/>
                <a:gd name="connsiteY45" fmla="*/ 694267 h 2214880"/>
                <a:gd name="connsiteX46" fmla="*/ 3088640 w 3474720"/>
                <a:gd name="connsiteY46" fmla="*/ 724747 h 2214880"/>
                <a:gd name="connsiteX47" fmla="*/ 2966720 w 3474720"/>
                <a:gd name="connsiteY47" fmla="*/ 721360 h 2214880"/>
                <a:gd name="connsiteX48" fmla="*/ 2770294 w 3474720"/>
                <a:gd name="connsiteY48" fmla="*/ 724747 h 2214880"/>
                <a:gd name="connsiteX49" fmla="*/ 2587414 w 3474720"/>
                <a:gd name="connsiteY49" fmla="*/ 762000 h 2214880"/>
                <a:gd name="connsiteX50" fmla="*/ 2441787 w 3474720"/>
                <a:gd name="connsiteY50" fmla="*/ 775547 h 2214880"/>
                <a:gd name="connsiteX51" fmla="*/ 2252134 w 3474720"/>
                <a:gd name="connsiteY51" fmla="*/ 782320 h 2214880"/>
                <a:gd name="connsiteX52" fmla="*/ 2136987 w 3474720"/>
                <a:gd name="connsiteY52" fmla="*/ 765387 h 2214880"/>
                <a:gd name="connsiteX53" fmla="*/ 2197947 w 3474720"/>
                <a:gd name="connsiteY53" fmla="*/ 816187 h 2214880"/>
                <a:gd name="connsiteX54" fmla="*/ 2360507 w 3474720"/>
                <a:gd name="connsiteY54" fmla="*/ 890694 h 2214880"/>
                <a:gd name="connsiteX55" fmla="*/ 2516294 w 3474720"/>
                <a:gd name="connsiteY55" fmla="*/ 988907 h 2214880"/>
                <a:gd name="connsiteX56" fmla="*/ 2621280 w 3474720"/>
                <a:gd name="connsiteY56" fmla="*/ 999067 h 2214880"/>
                <a:gd name="connsiteX57" fmla="*/ 2726267 w 3474720"/>
                <a:gd name="connsiteY57" fmla="*/ 958427 h 2214880"/>
                <a:gd name="connsiteX58" fmla="*/ 2794000 w 3474720"/>
                <a:gd name="connsiteY58" fmla="*/ 1032934 h 2214880"/>
                <a:gd name="connsiteX59" fmla="*/ 2932854 w 3474720"/>
                <a:gd name="connsiteY59" fmla="*/ 1134534 h 2214880"/>
                <a:gd name="connsiteX60" fmla="*/ 2804160 w 3474720"/>
                <a:gd name="connsiteY60" fmla="*/ 1134534 h 2214880"/>
                <a:gd name="connsiteX61" fmla="*/ 2621280 w 3474720"/>
                <a:gd name="connsiteY61" fmla="*/ 1131147 h 2214880"/>
                <a:gd name="connsiteX62" fmla="*/ 2678853 w 3474720"/>
                <a:gd name="connsiteY62" fmla="*/ 1320800 h 2214880"/>
                <a:gd name="connsiteX63" fmla="*/ 2841414 w 3474720"/>
                <a:gd name="connsiteY63" fmla="*/ 1317414 h 2214880"/>
                <a:gd name="connsiteX64" fmla="*/ 2939627 w 3474720"/>
                <a:gd name="connsiteY64" fmla="*/ 1148080 h 2214880"/>
                <a:gd name="connsiteX65" fmla="*/ 3031067 w 3474720"/>
                <a:gd name="connsiteY65" fmla="*/ 1280160 h 2214880"/>
                <a:gd name="connsiteX66" fmla="*/ 3081867 w 3474720"/>
                <a:gd name="connsiteY66" fmla="*/ 1358054 h 2214880"/>
                <a:gd name="connsiteX67" fmla="*/ 3230880 w 3474720"/>
                <a:gd name="connsiteY67" fmla="*/ 1429174 h 2214880"/>
                <a:gd name="connsiteX68" fmla="*/ 3454400 w 3474720"/>
                <a:gd name="connsiteY68" fmla="*/ 1561254 h 2214880"/>
                <a:gd name="connsiteX69" fmla="*/ 3474720 w 3474720"/>
                <a:gd name="connsiteY69" fmla="*/ 1612054 h 2214880"/>
                <a:gd name="connsiteX70" fmla="*/ 3451014 w 3474720"/>
                <a:gd name="connsiteY70" fmla="*/ 1635760 h 2214880"/>
                <a:gd name="connsiteX71" fmla="*/ 3329094 w 3474720"/>
                <a:gd name="connsiteY71" fmla="*/ 1605280 h 2214880"/>
                <a:gd name="connsiteX72" fmla="*/ 3264747 w 3474720"/>
                <a:gd name="connsiteY72" fmla="*/ 1507067 h 2214880"/>
                <a:gd name="connsiteX73" fmla="*/ 3156374 w 3474720"/>
                <a:gd name="connsiteY73" fmla="*/ 1473200 h 2214880"/>
                <a:gd name="connsiteX74" fmla="*/ 3173307 w 3474720"/>
                <a:gd name="connsiteY74" fmla="*/ 1578187 h 2214880"/>
                <a:gd name="connsiteX75" fmla="*/ 3163147 w 3474720"/>
                <a:gd name="connsiteY75" fmla="*/ 1622214 h 2214880"/>
                <a:gd name="connsiteX76" fmla="*/ 3061547 w 3474720"/>
                <a:gd name="connsiteY76" fmla="*/ 1689947 h 2214880"/>
                <a:gd name="connsiteX77" fmla="*/ 2966720 w 3474720"/>
                <a:gd name="connsiteY77" fmla="*/ 1710267 h 2214880"/>
                <a:gd name="connsiteX78" fmla="*/ 2956560 w 3474720"/>
                <a:gd name="connsiteY78" fmla="*/ 1740747 h 2214880"/>
                <a:gd name="connsiteX79" fmla="*/ 2993814 w 3474720"/>
                <a:gd name="connsiteY79" fmla="*/ 1886374 h 2214880"/>
                <a:gd name="connsiteX80" fmla="*/ 2993814 w 3474720"/>
                <a:gd name="connsiteY80" fmla="*/ 1927014 h 2214880"/>
                <a:gd name="connsiteX81" fmla="*/ 3037840 w 3474720"/>
                <a:gd name="connsiteY81" fmla="*/ 2065867 h 2214880"/>
                <a:gd name="connsiteX82" fmla="*/ 3136054 w 3474720"/>
                <a:gd name="connsiteY82" fmla="*/ 2150534 h 2214880"/>
                <a:gd name="connsiteX83" fmla="*/ 3285067 w 3474720"/>
                <a:gd name="connsiteY83" fmla="*/ 2214880 h 2214880"/>
                <a:gd name="connsiteX84" fmla="*/ 3129280 w 3474720"/>
                <a:gd name="connsiteY84" fmla="*/ 2214880 h 2214880"/>
                <a:gd name="connsiteX85" fmla="*/ 2959947 w 3474720"/>
                <a:gd name="connsiteY85" fmla="*/ 2042160 h 2214880"/>
                <a:gd name="connsiteX86" fmla="*/ 2939627 w 3474720"/>
                <a:gd name="connsiteY86" fmla="*/ 1893147 h 2214880"/>
                <a:gd name="connsiteX87" fmla="*/ 2841414 w 3474720"/>
                <a:gd name="connsiteY87" fmla="*/ 1673014 h 2214880"/>
                <a:gd name="connsiteX88" fmla="*/ 2831254 w 3474720"/>
                <a:gd name="connsiteY88" fmla="*/ 1493520 h 2214880"/>
                <a:gd name="connsiteX89" fmla="*/ 2689014 w 3474720"/>
                <a:gd name="connsiteY89" fmla="*/ 1446107 h 2214880"/>
                <a:gd name="connsiteX90" fmla="*/ 2495974 w 3474720"/>
                <a:gd name="connsiteY90" fmla="*/ 1290320 h 2214880"/>
                <a:gd name="connsiteX91" fmla="*/ 2451947 w 3474720"/>
                <a:gd name="connsiteY91" fmla="*/ 1104054 h 2214880"/>
                <a:gd name="connsiteX92" fmla="*/ 2343574 w 3474720"/>
                <a:gd name="connsiteY92" fmla="*/ 1002454 h 2214880"/>
                <a:gd name="connsiteX93" fmla="*/ 2194560 w 3474720"/>
                <a:gd name="connsiteY93" fmla="*/ 904240 h 2214880"/>
                <a:gd name="connsiteX94" fmla="*/ 1940560 w 3474720"/>
                <a:gd name="connsiteY94" fmla="*/ 745067 h 2214880"/>
                <a:gd name="connsiteX95" fmla="*/ 1869440 w 3474720"/>
                <a:gd name="connsiteY95" fmla="*/ 711200 h 2214880"/>
                <a:gd name="connsiteX96" fmla="*/ 1723814 w 3474720"/>
                <a:gd name="connsiteY96" fmla="*/ 762000 h 2214880"/>
                <a:gd name="connsiteX97" fmla="*/ 1598507 w 3474720"/>
                <a:gd name="connsiteY97" fmla="*/ 826347 h 2214880"/>
                <a:gd name="connsiteX98" fmla="*/ 1486747 w 3474720"/>
                <a:gd name="connsiteY98" fmla="*/ 853440 h 2214880"/>
                <a:gd name="connsiteX99" fmla="*/ 1273387 w 3474720"/>
                <a:gd name="connsiteY99" fmla="*/ 880534 h 2214880"/>
                <a:gd name="connsiteX100" fmla="*/ 1053254 w 3474720"/>
                <a:gd name="connsiteY100" fmla="*/ 927947 h 2214880"/>
                <a:gd name="connsiteX101" fmla="*/ 958427 w 3474720"/>
                <a:gd name="connsiteY101" fmla="*/ 1060027 h 2214880"/>
                <a:gd name="connsiteX102" fmla="*/ 890694 w 3474720"/>
                <a:gd name="connsiteY102" fmla="*/ 1114214 h 2214880"/>
                <a:gd name="connsiteX103" fmla="*/ 762000 w 3474720"/>
                <a:gd name="connsiteY103" fmla="*/ 1154854 h 2214880"/>
                <a:gd name="connsiteX104" fmla="*/ 660400 w 3474720"/>
                <a:gd name="connsiteY104" fmla="*/ 1168400 h 2214880"/>
                <a:gd name="connsiteX105" fmla="*/ 643467 w 3474720"/>
                <a:gd name="connsiteY105" fmla="*/ 1090507 h 2214880"/>
                <a:gd name="connsiteX106" fmla="*/ 497840 w 3474720"/>
                <a:gd name="connsiteY106" fmla="*/ 1053254 h 2214880"/>
                <a:gd name="connsiteX107" fmla="*/ 440267 w 3474720"/>
                <a:gd name="connsiteY107" fmla="*/ 1049867 h 2214880"/>
                <a:gd name="connsiteX108" fmla="*/ 386080 w 3474720"/>
                <a:gd name="connsiteY108" fmla="*/ 1002454 h 2214880"/>
                <a:gd name="connsiteX109" fmla="*/ 264160 w 3474720"/>
                <a:gd name="connsiteY109" fmla="*/ 982134 h 2214880"/>
                <a:gd name="connsiteX110" fmla="*/ 169334 w 3474720"/>
                <a:gd name="connsiteY110" fmla="*/ 982134 h 2214880"/>
                <a:gd name="connsiteX111" fmla="*/ 189654 w 3474720"/>
                <a:gd name="connsiteY111" fmla="*/ 917787 h 2214880"/>
                <a:gd name="connsiteX112" fmla="*/ 115147 w 3474720"/>
                <a:gd name="connsiteY112" fmla="*/ 917787 h 2214880"/>
                <a:gd name="connsiteX113" fmla="*/ 88054 w 3474720"/>
                <a:gd name="connsiteY113" fmla="*/ 873760 h 2214880"/>
                <a:gd name="connsiteX114" fmla="*/ 88054 w 3474720"/>
                <a:gd name="connsiteY114" fmla="*/ 870374 h 2214880"/>
                <a:gd name="connsiteX115" fmla="*/ 0 w 3474720"/>
                <a:gd name="connsiteY115" fmla="*/ 887307 h 2214880"/>
                <a:gd name="connsiteX0" fmla="*/ 0 w 3474720"/>
                <a:gd name="connsiteY0" fmla="*/ 887307 h 2214880"/>
                <a:gd name="connsiteX1" fmla="*/ 50800 w 3474720"/>
                <a:gd name="connsiteY1" fmla="*/ 785707 h 2214880"/>
                <a:gd name="connsiteX2" fmla="*/ 142240 w 3474720"/>
                <a:gd name="connsiteY2" fmla="*/ 724747 h 2214880"/>
                <a:gd name="connsiteX3" fmla="*/ 260774 w 3474720"/>
                <a:gd name="connsiteY3" fmla="*/ 629920 h 2214880"/>
                <a:gd name="connsiteX4" fmla="*/ 345440 w 3474720"/>
                <a:gd name="connsiteY4" fmla="*/ 538480 h 2214880"/>
                <a:gd name="connsiteX5" fmla="*/ 375920 w 3474720"/>
                <a:gd name="connsiteY5" fmla="*/ 619760 h 2214880"/>
                <a:gd name="connsiteX6" fmla="*/ 491067 w 3474720"/>
                <a:gd name="connsiteY6" fmla="*/ 650240 h 2214880"/>
                <a:gd name="connsiteX7" fmla="*/ 555414 w 3474720"/>
                <a:gd name="connsiteY7" fmla="*/ 667174 h 2214880"/>
                <a:gd name="connsiteX8" fmla="*/ 589280 w 3474720"/>
                <a:gd name="connsiteY8" fmla="*/ 778934 h 2214880"/>
                <a:gd name="connsiteX9" fmla="*/ 714587 w 3474720"/>
                <a:gd name="connsiteY9" fmla="*/ 789094 h 2214880"/>
                <a:gd name="connsiteX10" fmla="*/ 657014 w 3474720"/>
                <a:gd name="connsiteY10" fmla="*/ 860214 h 2214880"/>
                <a:gd name="connsiteX11" fmla="*/ 616374 w 3474720"/>
                <a:gd name="connsiteY11" fmla="*/ 941494 h 2214880"/>
                <a:gd name="connsiteX12" fmla="*/ 680720 w 3474720"/>
                <a:gd name="connsiteY12" fmla="*/ 982134 h 2214880"/>
                <a:gd name="connsiteX13" fmla="*/ 707814 w 3474720"/>
                <a:gd name="connsiteY13" fmla="*/ 985520 h 2214880"/>
                <a:gd name="connsiteX14" fmla="*/ 789094 w 3474720"/>
                <a:gd name="connsiteY14" fmla="*/ 999067 h 2214880"/>
                <a:gd name="connsiteX15" fmla="*/ 907627 w 3474720"/>
                <a:gd name="connsiteY15" fmla="*/ 1022774 h 2214880"/>
                <a:gd name="connsiteX16" fmla="*/ 1036320 w 3474720"/>
                <a:gd name="connsiteY16" fmla="*/ 941494 h 2214880"/>
                <a:gd name="connsiteX17" fmla="*/ 1154854 w 3474720"/>
                <a:gd name="connsiteY17" fmla="*/ 870374 h 2214880"/>
                <a:gd name="connsiteX18" fmla="*/ 1283547 w 3474720"/>
                <a:gd name="connsiteY18" fmla="*/ 826347 h 2214880"/>
                <a:gd name="connsiteX19" fmla="*/ 1354667 w 3474720"/>
                <a:gd name="connsiteY19" fmla="*/ 833120 h 2214880"/>
                <a:gd name="connsiteX20" fmla="*/ 1391920 w 3474720"/>
                <a:gd name="connsiteY20" fmla="*/ 839894 h 2214880"/>
                <a:gd name="connsiteX21" fmla="*/ 1496907 w 3474720"/>
                <a:gd name="connsiteY21" fmla="*/ 792480 h 2214880"/>
                <a:gd name="connsiteX22" fmla="*/ 1625600 w 3474720"/>
                <a:gd name="connsiteY22" fmla="*/ 768774 h 2214880"/>
                <a:gd name="connsiteX23" fmla="*/ 1747520 w 3474720"/>
                <a:gd name="connsiteY23" fmla="*/ 694267 h 2214880"/>
                <a:gd name="connsiteX24" fmla="*/ 1811867 w 3474720"/>
                <a:gd name="connsiteY24" fmla="*/ 585894 h 2214880"/>
                <a:gd name="connsiteX25" fmla="*/ 1852507 w 3474720"/>
                <a:gd name="connsiteY25" fmla="*/ 460587 h 2214880"/>
                <a:gd name="connsiteX26" fmla="*/ 1916854 w 3474720"/>
                <a:gd name="connsiteY26" fmla="*/ 277707 h 2214880"/>
                <a:gd name="connsiteX27" fmla="*/ 1913467 w 3474720"/>
                <a:gd name="connsiteY27" fmla="*/ 88054 h 2214880"/>
                <a:gd name="connsiteX28" fmla="*/ 1930400 w 3474720"/>
                <a:gd name="connsiteY28" fmla="*/ 0 h 2214880"/>
                <a:gd name="connsiteX29" fmla="*/ 1967654 w 3474720"/>
                <a:gd name="connsiteY29" fmla="*/ 47414 h 2214880"/>
                <a:gd name="connsiteX30" fmla="*/ 1964267 w 3474720"/>
                <a:gd name="connsiteY30" fmla="*/ 152400 h 2214880"/>
                <a:gd name="connsiteX31" fmla="*/ 1974427 w 3474720"/>
                <a:gd name="connsiteY31" fmla="*/ 281094 h 2214880"/>
                <a:gd name="connsiteX32" fmla="*/ 1943947 w 3474720"/>
                <a:gd name="connsiteY32" fmla="*/ 369147 h 2214880"/>
                <a:gd name="connsiteX33" fmla="*/ 1916854 w 3474720"/>
                <a:gd name="connsiteY33" fmla="*/ 426720 h 2214880"/>
                <a:gd name="connsiteX34" fmla="*/ 1876214 w 3474720"/>
                <a:gd name="connsiteY34" fmla="*/ 457200 h 2214880"/>
                <a:gd name="connsiteX35" fmla="*/ 1849120 w 3474720"/>
                <a:gd name="connsiteY35" fmla="*/ 545254 h 2214880"/>
                <a:gd name="connsiteX36" fmla="*/ 1838960 w 3474720"/>
                <a:gd name="connsiteY36" fmla="*/ 619760 h 2214880"/>
                <a:gd name="connsiteX37" fmla="*/ 1947334 w 3474720"/>
                <a:gd name="connsiteY37" fmla="*/ 650240 h 2214880"/>
                <a:gd name="connsiteX38" fmla="*/ 2106507 w 3474720"/>
                <a:gd name="connsiteY38" fmla="*/ 711200 h 2214880"/>
                <a:gd name="connsiteX39" fmla="*/ 2306320 w 3474720"/>
                <a:gd name="connsiteY39" fmla="*/ 738294 h 2214880"/>
                <a:gd name="connsiteX40" fmla="*/ 2435014 w 3474720"/>
                <a:gd name="connsiteY40" fmla="*/ 707814 h 2214880"/>
                <a:gd name="connsiteX41" fmla="*/ 2543387 w 3474720"/>
                <a:gd name="connsiteY41" fmla="*/ 623147 h 2214880"/>
                <a:gd name="connsiteX42" fmla="*/ 2634827 w 3474720"/>
                <a:gd name="connsiteY42" fmla="*/ 677334 h 2214880"/>
                <a:gd name="connsiteX43" fmla="*/ 2976880 w 3474720"/>
                <a:gd name="connsiteY43" fmla="*/ 690880 h 2214880"/>
                <a:gd name="connsiteX44" fmla="*/ 3203787 w 3474720"/>
                <a:gd name="connsiteY44" fmla="*/ 663787 h 2214880"/>
                <a:gd name="connsiteX45" fmla="*/ 3227494 w 3474720"/>
                <a:gd name="connsiteY45" fmla="*/ 694267 h 2214880"/>
                <a:gd name="connsiteX46" fmla="*/ 3088640 w 3474720"/>
                <a:gd name="connsiteY46" fmla="*/ 724747 h 2214880"/>
                <a:gd name="connsiteX47" fmla="*/ 2966720 w 3474720"/>
                <a:gd name="connsiteY47" fmla="*/ 721360 h 2214880"/>
                <a:gd name="connsiteX48" fmla="*/ 2770294 w 3474720"/>
                <a:gd name="connsiteY48" fmla="*/ 724747 h 2214880"/>
                <a:gd name="connsiteX49" fmla="*/ 2587414 w 3474720"/>
                <a:gd name="connsiteY49" fmla="*/ 762000 h 2214880"/>
                <a:gd name="connsiteX50" fmla="*/ 2441787 w 3474720"/>
                <a:gd name="connsiteY50" fmla="*/ 775547 h 2214880"/>
                <a:gd name="connsiteX51" fmla="*/ 2252134 w 3474720"/>
                <a:gd name="connsiteY51" fmla="*/ 782320 h 2214880"/>
                <a:gd name="connsiteX52" fmla="*/ 2136987 w 3474720"/>
                <a:gd name="connsiteY52" fmla="*/ 765387 h 2214880"/>
                <a:gd name="connsiteX53" fmla="*/ 2197947 w 3474720"/>
                <a:gd name="connsiteY53" fmla="*/ 816187 h 2214880"/>
                <a:gd name="connsiteX54" fmla="*/ 2360507 w 3474720"/>
                <a:gd name="connsiteY54" fmla="*/ 890694 h 2214880"/>
                <a:gd name="connsiteX55" fmla="*/ 2516294 w 3474720"/>
                <a:gd name="connsiteY55" fmla="*/ 988907 h 2214880"/>
                <a:gd name="connsiteX56" fmla="*/ 2621280 w 3474720"/>
                <a:gd name="connsiteY56" fmla="*/ 999067 h 2214880"/>
                <a:gd name="connsiteX57" fmla="*/ 2726267 w 3474720"/>
                <a:gd name="connsiteY57" fmla="*/ 958427 h 2214880"/>
                <a:gd name="connsiteX58" fmla="*/ 2794000 w 3474720"/>
                <a:gd name="connsiteY58" fmla="*/ 1032934 h 2214880"/>
                <a:gd name="connsiteX59" fmla="*/ 2932854 w 3474720"/>
                <a:gd name="connsiteY59" fmla="*/ 1134534 h 2214880"/>
                <a:gd name="connsiteX60" fmla="*/ 2888827 w 3474720"/>
                <a:gd name="connsiteY60" fmla="*/ 1171787 h 2214880"/>
                <a:gd name="connsiteX61" fmla="*/ 2804160 w 3474720"/>
                <a:gd name="connsiteY61" fmla="*/ 1134534 h 2214880"/>
                <a:gd name="connsiteX62" fmla="*/ 2621280 w 3474720"/>
                <a:gd name="connsiteY62" fmla="*/ 1131147 h 2214880"/>
                <a:gd name="connsiteX63" fmla="*/ 2678853 w 3474720"/>
                <a:gd name="connsiteY63" fmla="*/ 1320800 h 2214880"/>
                <a:gd name="connsiteX64" fmla="*/ 2841414 w 3474720"/>
                <a:gd name="connsiteY64" fmla="*/ 1317414 h 2214880"/>
                <a:gd name="connsiteX65" fmla="*/ 2939627 w 3474720"/>
                <a:gd name="connsiteY65" fmla="*/ 1148080 h 2214880"/>
                <a:gd name="connsiteX66" fmla="*/ 3031067 w 3474720"/>
                <a:gd name="connsiteY66" fmla="*/ 1280160 h 2214880"/>
                <a:gd name="connsiteX67" fmla="*/ 3081867 w 3474720"/>
                <a:gd name="connsiteY67" fmla="*/ 1358054 h 2214880"/>
                <a:gd name="connsiteX68" fmla="*/ 3230880 w 3474720"/>
                <a:gd name="connsiteY68" fmla="*/ 1429174 h 2214880"/>
                <a:gd name="connsiteX69" fmla="*/ 3454400 w 3474720"/>
                <a:gd name="connsiteY69" fmla="*/ 1561254 h 2214880"/>
                <a:gd name="connsiteX70" fmla="*/ 3474720 w 3474720"/>
                <a:gd name="connsiteY70" fmla="*/ 1612054 h 2214880"/>
                <a:gd name="connsiteX71" fmla="*/ 3451014 w 3474720"/>
                <a:gd name="connsiteY71" fmla="*/ 1635760 h 2214880"/>
                <a:gd name="connsiteX72" fmla="*/ 3329094 w 3474720"/>
                <a:gd name="connsiteY72" fmla="*/ 1605280 h 2214880"/>
                <a:gd name="connsiteX73" fmla="*/ 3264747 w 3474720"/>
                <a:gd name="connsiteY73" fmla="*/ 1507067 h 2214880"/>
                <a:gd name="connsiteX74" fmla="*/ 3156374 w 3474720"/>
                <a:gd name="connsiteY74" fmla="*/ 1473200 h 2214880"/>
                <a:gd name="connsiteX75" fmla="*/ 3173307 w 3474720"/>
                <a:gd name="connsiteY75" fmla="*/ 1578187 h 2214880"/>
                <a:gd name="connsiteX76" fmla="*/ 3163147 w 3474720"/>
                <a:gd name="connsiteY76" fmla="*/ 1622214 h 2214880"/>
                <a:gd name="connsiteX77" fmla="*/ 3061547 w 3474720"/>
                <a:gd name="connsiteY77" fmla="*/ 1689947 h 2214880"/>
                <a:gd name="connsiteX78" fmla="*/ 2966720 w 3474720"/>
                <a:gd name="connsiteY78" fmla="*/ 1710267 h 2214880"/>
                <a:gd name="connsiteX79" fmla="*/ 2956560 w 3474720"/>
                <a:gd name="connsiteY79" fmla="*/ 1740747 h 2214880"/>
                <a:gd name="connsiteX80" fmla="*/ 2993814 w 3474720"/>
                <a:gd name="connsiteY80" fmla="*/ 1886374 h 2214880"/>
                <a:gd name="connsiteX81" fmla="*/ 2993814 w 3474720"/>
                <a:gd name="connsiteY81" fmla="*/ 1927014 h 2214880"/>
                <a:gd name="connsiteX82" fmla="*/ 3037840 w 3474720"/>
                <a:gd name="connsiteY82" fmla="*/ 2065867 h 2214880"/>
                <a:gd name="connsiteX83" fmla="*/ 3136054 w 3474720"/>
                <a:gd name="connsiteY83" fmla="*/ 2150534 h 2214880"/>
                <a:gd name="connsiteX84" fmla="*/ 3285067 w 3474720"/>
                <a:gd name="connsiteY84" fmla="*/ 2214880 h 2214880"/>
                <a:gd name="connsiteX85" fmla="*/ 3129280 w 3474720"/>
                <a:gd name="connsiteY85" fmla="*/ 2214880 h 2214880"/>
                <a:gd name="connsiteX86" fmla="*/ 2959947 w 3474720"/>
                <a:gd name="connsiteY86" fmla="*/ 2042160 h 2214880"/>
                <a:gd name="connsiteX87" fmla="*/ 2939627 w 3474720"/>
                <a:gd name="connsiteY87" fmla="*/ 1893147 h 2214880"/>
                <a:gd name="connsiteX88" fmla="*/ 2841414 w 3474720"/>
                <a:gd name="connsiteY88" fmla="*/ 1673014 h 2214880"/>
                <a:gd name="connsiteX89" fmla="*/ 2831254 w 3474720"/>
                <a:gd name="connsiteY89" fmla="*/ 1493520 h 2214880"/>
                <a:gd name="connsiteX90" fmla="*/ 2689014 w 3474720"/>
                <a:gd name="connsiteY90" fmla="*/ 1446107 h 2214880"/>
                <a:gd name="connsiteX91" fmla="*/ 2495974 w 3474720"/>
                <a:gd name="connsiteY91" fmla="*/ 1290320 h 2214880"/>
                <a:gd name="connsiteX92" fmla="*/ 2451947 w 3474720"/>
                <a:gd name="connsiteY92" fmla="*/ 1104054 h 2214880"/>
                <a:gd name="connsiteX93" fmla="*/ 2343574 w 3474720"/>
                <a:gd name="connsiteY93" fmla="*/ 1002454 h 2214880"/>
                <a:gd name="connsiteX94" fmla="*/ 2194560 w 3474720"/>
                <a:gd name="connsiteY94" fmla="*/ 904240 h 2214880"/>
                <a:gd name="connsiteX95" fmla="*/ 1940560 w 3474720"/>
                <a:gd name="connsiteY95" fmla="*/ 745067 h 2214880"/>
                <a:gd name="connsiteX96" fmla="*/ 1869440 w 3474720"/>
                <a:gd name="connsiteY96" fmla="*/ 711200 h 2214880"/>
                <a:gd name="connsiteX97" fmla="*/ 1723814 w 3474720"/>
                <a:gd name="connsiteY97" fmla="*/ 762000 h 2214880"/>
                <a:gd name="connsiteX98" fmla="*/ 1598507 w 3474720"/>
                <a:gd name="connsiteY98" fmla="*/ 826347 h 2214880"/>
                <a:gd name="connsiteX99" fmla="*/ 1486747 w 3474720"/>
                <a:gd name="connsiteY99" fmla="*/ 853440 h 2214880"/>
                <a:gd name="connsiteX100" fmla="*/ 1273387 w 3474720"/>
                <a:gd name="connsiteY100" fmla="*/ 880534 h 2214880"/>
                <a:gd name="connsiteX101" fmla="*/ 1053254 w 3474720"/>
                <a:gd name="connsiteY101" fmla="*/ 927947 h 2214880"/>
                <a:gd name="connsiteX102" fmla="*/ 958427 w 3474720"/>
                <a:gd name="connsiteY102" fmla="*/ 1060027 h 2214880"/>
                <a:gd name="connsiteX103" fmla="*/ 890694 w 3474720"/>
                <a:gd name="connsiteY103" fmla="*/ 1114214 h 2214880"/>
                <a:gd name="connsiteX104" fmla="*/ 762000 w 3474720"/>
                <a:gd name="connsiteY104" fmla="*/ 1154854 h 2214880"/>
                <a:gd name="connsiteX105" fmla="*/ 660400 w 3474720"/>
                <a:gd name="connsiteY105" fmla="*/ 1168400 h 2214880"/>
                <a:gd name="connsiteX106" fmla="*/ 643467 w 3474720"/>
                <a:gd name="connsiteY106" fmla="*/ 1090507 h 2214880"/>
                <a:gd name="connsiteX107" fmla="*/ 497840 w 3474720"/>
                <a:gd name="connsiteY107" fmla="*/ 1053254 h 2214880"/>
                <a:gd name="connsiteX108" fmla="*/ 440267 w 3474720"/>
                <a:gd name="connsiteY108" fmla="*/ 1049867 h 2214880"/>
                <a:gd name="connsiteX109" fmla="*/ 386080 w 3474720"/>
                <a:gd name="connsiteY109" fmla="*/ 1002454 h 2214880"/>
                <a:gd name="connsiteX110" fmla="*/ 264160 w 3474720"/>
                <a:gd name="connsiteY110" fmla="*/ 982134 h 2214880"/>
                <a:gd name="connsiteX111" fmla="*/ 169334 w 3474720"/>
                <a:gd name="connsiteY111" fmla="*/ 982134 h 2214880"/>
                <a:gd name="connsiteX112" fmla="*/ 189654 w 3474720"/>
                <a:gd name="connsiteY112" fmla="*/ 917787 h 2214880"/>
                <a:gd name="connsiteX113" fmla="*/ 115147 w 3474720"/>
                <a:gd name="connsiteY113" fmla="*/ 917787 h 2214880"/>
                <a:gd name="connsiteX114" fmla="*/ 88054 w 3474720"/>
                <a:gd name="connsiteY114" fmla="*/ 873760 h 2214880"/>
                <a:gd name="connsiteX115" fmla="*/ 88054 w 3474720"/>
                <a:gd name="connsiteY115" fmla="*/ 870374 h 2214880"/>
                <a:gd name="connsiteX116" fmla="*/ 0 w 3474720"/>
                <a:gd name="connsiteY116" fmla="*/ 887307 h 2214880"/>
                <a:gd name="connsiteX0" fmla="*/ 0 w 3474720"/>
                <a:gd name="connsiteY0" fmla="*/ 887307 h 2214880"/>
                <a:gd name="connsiteX1" fmla="*/ 50800 w 3474720"/>
                <a:gd name="connsiteY1" fmla="*/ 785707 h 2214880"/>
                <a:gd name="connsiteX2" fmla="*/ 142240 w 3474720"/>
                <a:gd name="connsiteY2" fmla="*/ 724747 h 2214880"/>
                <a:gd name="connsiteX3" fmla="*/ 260774 w 3474720"/>
                <a:gd name="connsiteY3" fmla="*/ 629920 h 2214880"/>
                <a:gd name="connsiteX4" fmla="*/ 345440 w 3474720"/>
                <a:gd name="connsiteY4" fmla="*/ 538480 h 2214880"/>
                <a:gd name="connsiteX5" fmla="*/ 375920 w 3474720"/>
                <a:gd name="connsiteY5" fmla="*/ 619760 h 2214880"/>
                <a:gd name="connsiteX6" fmla="*/ 491067 w 3474720"/>
                <a:gd name="connsiteY6" fmla="*/ 650240 h 2214880"/>
                <a:gd name="connsiteX7" fmla="*/ 555414 w 3474720"/>
                <a:gd name="connsiteY7" fmla="*/ 667174 h 2214880"/>
                <a:gd name="connsiteX8" fmla="*/ 589280 w 3474720"/>
                <a:gd name="connsiteY8" fmla="*/ 778934 h 2214880"/>
                <a:gd name="connsiteX9" fmla="*/ 714587 w 3474720"/>
                <a:gd name="connsiteY9" fmla="*/ 789094 h 2214880"/>
                <a:gd name="connsiteX10" fmla="*/ 657014 w 3474720"/>
                <a:gd name="connsiteY10" fmla="*/ 860214 h 2214880"/>
                <a:gd name="connsiteX11" fmla="*/ 616374 w 3474720"/>
                <a:gd name="connsiteY11" fmla="*/ 941494 h 2214880"/>
                <a:gd name="connsiteX12" fmla="*/ 680720 w 3474720"/>
                <a:gd name="connsiteY12" fmla="*/ 982134 h 2214880"/>
                <a:gd name="connsiteX13" fmla="*/ 707814 w 3474720"/>
                <a:gd name="connsiteY13" fmla="*/ 985520 h 2214880"/>
                <a:gd name="connsiteX14" fmla="*/ 789094 w 3474720"/>
                <a:gd name="connsiteY14" fmla="*/ 999067 h 2214880"/>
                <a:gd name="connsiteX15" fmla="*/ 907627 w 3474720"/>
                <a:gd name="connsiteY15" fmla="*/ 1022774 h 2214880"/>
                <a:gd name="connsiteX16" fmla="*/ 1036320 w 3474720"/>
                <a:gd name="connsiteY16" fmla="*/ 941494 h 2214880"/>
                <a:gd name="connsiteX17" fmla="*/ 1154854 w 3474720"/>
                <a:gd name="connsiteY17" fmla="*/ 870374 h 2214880"/>
                <a:gd name="connsiteX18" fmla="*/ 1283547 w 3474720"/>
                <a:gd name="connsiteY18" fmla="*/ 826347 h 2214880"/>
                <a:gd name="connsiteX19" fmla="*/ 1354667 w 3474720"/>
                <a:gd name="connsiteY19" fmla="*/ 833120 h 2214880"/>
                <a:gd name="connsiteX20" fmla="*/ 1391920 w 3474720"/>
                <a:gd name="connsiteY20" fmla="*/ 839894 h 2214880"/>
                <a:gd name="connsiteX21" fmla="*/ 1496907 w 3474720"/>
                <a:gd name="connsiteY21" fmla="*/ 792480 h 2214880"/>
                <a:gd name="connsiteX22" fmla="*/ 1625600 w 3474720"/>
                <a:gd name="connsiteY22" fmla="*/ 768774 h 2214880"/>
                <a:gd name="connsiteX23" fmla="*/ 1747520 w 3474720"/>
                <a:gd name="connsiteY23" fmla="*/ 694267 h 2214880"/>
                <a:gd name="connsiteX24" fmla="*/ 1811867 w 3474720"/>
                <a:gd name="connsiteY24" fmla="*/ 585894 h 2214880"/>
                <a:gd name="connsiteX25" fmla="*/ 1852507 w 3474720"/>
                <a:gd name="connsiteY25" fmla="*/ 460587 h 2214880"/>
                <a:gd name="connsiteX26" fmla="*/ 1916854 w 3474720"/>
                <a:gd name="connsiteY26" fmla="*/ 277707 h 2214880"/>
                <a:gd name="connsiteX27" fmla="*/ 1913467 w 3474720"/>
                <a:gd name="connsiteY27" fmla="*/ 88054 h 2214880"/>
                <a:gd name="connsiteX28" fmla="*/ 1930400 w 3474720"/>
                <a:gd name="connsiteY28" fmla="*/ 0 h 2214880"/>
                <a:gd name="connsiteX29" fmla="*/ 1967654 w 3474720"/>
                <a:gd name="connsiteY29" fmla="*/ 47414 h 2214880"/>
                <a:gd name="connsiteX30" fmla="*/ 1964267 w 3474720"/>
                <a:gd name="connsiteY30" fmla="*/ 152400 h 2214880"/>
                <a:gd name="connsiteX31" fmla="*/ 1974427 w 3474720"/>
                <a:gd name="connsiteY31" fmla="*/ 281094 h 2214880"/>
                <a:gd name="connsiteX32" fmla="*/ 1943947 w 3474720"/>
                <a:gd name="connsiteY32" fmla="*/ 369147 h 2214880"/>
                <a:gd name="connsiteX33" fmla="*/ 1916854 w 3474720"/>
                <a:gd name="connsiteY33" fmla="*/ 426720 h 2214880"/>
                <a:gd name="connsiteX34" fmla="*/ 1876214 w 3474720"/>
                <a:gd name="connsiteY34" fmla="*/ 457200 h 2214880"/>
                <a:gd name="connsiteX35" fmla="*/ 1849120 w 3474720"/>
                <a:gd name="connsiteY35" fmla="*/ 545254 h 2214880"/>
                <a:gd name="connsiteX36" fmla="*/ 1838960 w 3474720"/>
                <a:gd name="connsiteY36" fmla="*/ 619760 h 2214880"/>
                <a:gd name="connsiteX37" fmla="*/ 1947334 w 3474720"/>
                <a:gd name="connsiteY37" fmla="*/ 650240 h 2214880"/>
                <a:gd name="connsiteX38" fmla="*/ 2106507 w 3474720"/>
                <a:gd name="connsiteY38" fmla="*/ 711200 h 2214880"/>
                <a:gd name="connsiteX39" fmla="*/ 2306320 w 3474720"/>
                <a:gd name="connsiteY39" fmla="*/ 738294 h 2214880"/>
                <a:gd name="connsiteX40" fmla="*/ 2435014 w 3474720"/>
                <a:gd name="connsiteY40" fmla="*/ 707814 h 2214880"/>
                <a:gd name="connsiteX41" fmla="*/ 2543387 w 3474720"/>
                <a:gd name="connsiteY41" fmla="*/ 623147 h 2214880"/>
                <a:gd name="connsiteX42" fmla="*/ 2634827 w 3474720"/>
                <a:gd name="connsiteY42" fmla="*/ 677334 h 2214880"/>
                <a:gd name="connsiteX43" fmla="*/ 2976880 w 3474720"/>
                <a:gd name="connsiteY43" fmla="*/ 690880 h 2214880"/>
                <a:gd name="connsiteX44" fmla="*/ 3203787 w 3474720"/>
                <a:gd name="connsiteY44" fmla="*/ 663787 h 2214880"/>
                <a:gd name="connsiteX45" fmla="*/ 3227494 w 3474720"/>
                <a:gd name="connsiteY45" fmla="*/ 694267 h 2214880"/>
                <a:gd name="connsiteX46" fmla="*/ 3088640 w 3474720"/>
                <a:gd name="connsiteY46" fmla="*/ 724747 h 2214880"/>
                <a:gd name="connsiteX47" fmla="*/ 2966720 w 3474720"/>
                <a:gd name="connsiteY47" fmla="*/ 721360 h 2214880"/>
                <a:gd name="connsiteX48" fmla="*/ 2770294 w 3474720"/>
                <a:gd name="connsiteY48" fmla="*/ 724747 h 2214880"/>
                <a:gd name="connsiteX49" fmla="*/ 2587414 w 3474720"/>
                <a:gd name="connsiteY49" fmla="*/ 762000 h 2214880"/>
                <a:gd name="connsiteX50" fmla="*/ 2441787 w 3474720"/>
                <a:gd name="connsiteY50" fmla="*/ 775547 h 2214880"/>
                <a:gd name="connsiteX51" fmla="*/ 2252134 w 3474720"/>
                <a:gd name="connsiteY51" fmla="*/ 782320 h 2214880"/>
                <a:gd name="connsiteX52" fmla="*/ 2136987 w 3474720"/>
                <a:gd name="connsiteY52" fmla="*/ 765387 h 2214880"/>
                <a:gd name="connsiteX53" fmla="*/ 2197947 w 3474720"/>
                <a:gd name="connsiteY53" fmla="*/ 816187 h 2214880"/>
                <a:gd name="connsiteX54" fmla="*/ 2360507 w 3474720"/>
                <a:gd name="connsiteY54" fmla="*/ 890694 h 2214880"/>
                <a:gd name="connsiteX55" fmla="*/ 2516294 w 3474720"/>
                <a:gd name="connsiteY55" fmla="*/ 988907 h 2214880"/>
                <a:gd name="connsiteX56" fmla="*/ 2621280 w 3474720"/>
                <a:gd name="connsiteY56" fmla="*/ 999067 h 2214880"/>
                <a:gd name="connsiteX57" fmla="*/ 2726267 w 3474720"/>
                <a:gd name="connsiteY57" fmla="*/ 958427 h 2214880"/>
                <a:gd name="connsiteX58" fmla="*/ 2794000 w 3474720"/>
                <a:gd name="connsiteY58" fmla="*/ 1032934 h 2214880"/>
                <a:gd name="connsiteX59" fmla="*/ 2932854 w 3474720"/>
                <a:gd name="connsiteY59" fmla="*/ 1134534 h 2214880"/>
                <a:gd name="connsiteX60" fmla="*/ 2888827 w 3474720"/>
                <a:gd name="connsiteY60" fmla="*/ 1171787 h 2214880"/>
                <a:gd name="connsiteX61" fmla="*/ 2804160 w 3474720"/>
                <a:gd name="connsiteY61" fmla="*/ 1154854 h 2214880"/>
                <a:gd name="connsiteX62" fmla="*/ 2621280 w 3474720"/>
                <a:gd name="connsiteY62" fmla="*/ 1131147 h 2214880"/>
                <a:gd name="connsiteX63" fmla="*/ 2678853 w 3474720"/>
                <a:gd name="connsiteY63" fmla="*/ 1320800 h 2214880"/>
                <a:gd name="connsiteX64" fmla="*/ 2841414 w 3474720"/>
                <a:gd name="connsiteY64" fmla="*/ 1317414 h 2214880"/>
                <a:gd name="connsiteX65" fmla="*/ 2939627 w 3474720"/>
                <a:gd name="connsiteY65" fmla="*/ 1148080 h 2214880"/>
                <a:gd name="connsiteX66" fmla="*/ 3031067 w 3474720"/>
                <a:gd name="connsiteY66" fmla="*/ 1280160 h 2214880"/>
                <a:gd name="connsiteX67" fmla="*/ 3081867 w 3474720"/>
                <a:gd name="connsiteY67" fmla="*/ 1358054 h 2214880"/>
                <a:gd name="connsiteX68" fmla="*/ 3230880 w 3474720"/>
                <a:gd name="connsiteY68" fmla="*/ 1429174 h 2214880"/>
                <a:gd name="connsiteX69" fmla="*/ 3454400 w 3474720"/>
                <a:gd name="connsiteY69" fmla="*/ 1561254 h 2214880"/>
                <a:gd name="connsiteX70" fmla="*/ 3474720 w 3474720"/>
                <a:gd name="connsiteY70" fmla="*/ 1612054 h 2214880"/>
                <a:gd name="connsiteX71" fmla="*/ 3451014 w 3474720"/>
                <a:gd name="connsiteY71" fmla="*/ 1635760 h 2214880"/>
                <a:gd name="connsiteX72" fmla="*/ 3329094 w 3474720"/>
                <a:gd name="connsiteY72" fmla="*/ 1605280 h 2214880"/>
                <a:gd name="connsiteX73" fmla="*/ 3264747 w 3474720"/>
                <a:gd name="connsiteY73" fmla="*/ 1507067 h 2214880"/>
                <a:gd name="connsiteX74" fmla="*/ 3156374 w 3474720"/>
                <a:gd name="connsiteY74" fmla="*/ 1473200 h 2214880"/>
                <a:gd name="connsiteX75" fmla="*/ 3173307 w 3474720"/>
                <a:gd name="connsiteY75" fmla="*/ 1578187 h 2214880"/>
                <a:gd name="connsiteX76" fmla="*/ 3163147 w 3474720"/>
                <a:gd name="connsiteY76" fmla="*/ 1622214 h 2214880"/>
                <a:gd name="connsiteX77" fmla="*/ 3061547 w 3474720"/>
                <a:gd name="connsiteY77" fmla="*/ 1689947 h 2214880"/>
                <a:gd name="connsiteX78" fmla="*/ 2966720 w 3474720"/>
                <a:gd name="connsiteY78" fmla="*/ 1710267 h 2214880"/>
                <a:gd name="connsiteX79" fmla="*/ 2956560 w 3474720"/>
                <a:gd name="connsiteY79" fmla="*/ 1740747 h 2214880"/>
                <a:gd name="connsiteX80" fmla="*/ 2993814 w 3474720"/>
                <a:gd name="connsiteY80" fmla="*/ 1886374 h 2214880"/>
                <a:gd name="connsiteX81" fmla="*/ 2993814 w 3474720"/>
                <a:gd name="connsiteY81" fmla="*/ 1927014 h 2214880"/>
                <a:gd name="connsiteX82" fmla="*/ 3037840 w 3474720"/>
                <a:gd name="connsiteY82" fmla="*/ 2065867 h 2214880"/>
                <a:gd name="connsiteX83" fmla="*/ 3136054 w 3474720"/>
                <a:gd name="connsiteY83" fmla="*/ 2150534 h 2214880"/>
                <a:gd name="connsiteX84" fmla="*/ 3285067 w 3474720"/>
                <a:gd name="connsiteY84" fmla="*/ 2214880 h 2214880"/>
                <a:gd name="connsiteX85" fmla="*/ 3129280 w 3474720"/>
                <a:gd name="connsiteY85" fmla="*/ 2214880 h 2214880"/>
                <a:gd name="connsiteX86" fmla="*/ 2959947 w 3474720"/>
                <a:gd name="connsiteY86" fmla="*/ 2042160 h 2214880"/>
                <a:gd name="connsiteX87" fmla="*/ 2939627 w 3474720"/>
                <a:gd name="connsiteY87" fmla="*/ 1893147 h 2214880"/>
                <a:gd name="connsiteX88" fmla="*/ 2841414 w 3474720"/>
                <a:gd name="connsiteY88" fmla="*/ 1673014 h 2214880"/>
                <a:gd name="connsiteX89" fmla="*/ 2831254 w 3474720"/>
                <a:gd name="connsiteY89" fmla="*/ 1493520 h 2214880"/>
                <a:gd name="connsiteX90" fmla="*/ 2689014 w 3474720"/>
                <a:gd name="connsiteY90" fmla="*/ 1446107 h 2214880"/>
                <a:gd name="connsiteX91" fmla="*/ 2495974 w 3474720"/>
                <a:gd name="connsiteY91" fmla="*/ 1290320 h 2214880"/>
                <a:gd name="connsiteX92" fmla="*/ 2451947 w 3474720"/>
                <a:gd name="connsiteY92" fmla="*/ 1104054 h 2214880"/>
                <a:gd name="connsiteX93" fmla="*/ 2343574 w 3474720"/>
                <a:gd name="connsiteY93" fmla="*/ 1002454 h 2214880"/>
                <a:gd name="connsiteX94" fmla="*/ 2194560 w 3474720"/>
                <a:gd name="connsiteY94" fmla="*/ 904240 h 2214880"/>
                <a:gd name="connsiteX95" fmla="*/ 1940560 w 3474720"/>
                <a:gd name="connsiteY95" fmla="*/ 745067 h 2214880"/>
                <a:gd name="connsiteX96" fmla="*/ 1869440 w 3474720"/>
                <a:gd name="connsiteY96" fmla="*/ 711200 h 2214880"/>
                <a:gd name="connsiteX97" fmla="*/ 1723814 w 3474720"/>
                <a:gd name="connsiteY97" fmla="*/ 762000 h 2214880"/>
                <a:gd name="connsiteX98" fmla="*/ 1598507 w 3474720"/>
                <a:gd name="connsiteY98" fmla="*/ 826347 h 2214880"/>
                <a:gd name="connsiteX99" fmla="*/ 1486747 w 3474720"/>
                <a:gd name="connsiteY99" fmla="*/ 853440 h 2214880"/>
                <a:gd name="connsiteX100" fmla="*/ 1273387 w 3474720"/>
                <a:gd name="connsiteY100" fmla="*/ 880534 h 2214880"/>
                <a:gd name="connsiteX101" fmla="*/ 1053254 w 3474720"/>
                <a:gd name="connsiteY101" fmla="*/ 927947 h 2214880"/>
                <a:gd name="connsiteX102" fmla="*/ 958427 w 3474720"/>
                <a:gd name="connsiteY102" fmla="*/ 1060027 h 2214880"/>
                <a:gd name="connsiteX103" fmla="*/ 890694 w 3474720"/>
                <a:gd name="connsiteY103" fmla="*/ 1114214 h 2214880"/>
                <a:gd name="connsiteX104" fmla="*/ 762000 w 3474720"/>
                <a:gd name="connsiteY104" fmla="*/ 1154854 h 2214880"/>
                <a:gd name="connsiteX105" fmla="*/ 660400 w 3474720"/>
                <a:gd name="connsiteY105" fmla="*/ 1168400 h 2214880"/>
                <a:gd name="connsiteX106" fmla="*/ 643467 w 3474720"/>
                <a:gd name="connsiteY106" fmla="*/ 1090507 h 2214880"/>
                <a:gd name="connsiteX107" fmla="*/ 497840 w 3474720"/>
                <a:gd name="connsiteY107" fmla="*/ 1053254 h 2214880"/>
                <a:gd name="connsiteX108" fmla="*/ 440267 w 3474720"/>
                <a:gd name="connsiteY108" fmla="*/ 1049867 h 2214880"/>
                <a:gd name="connsiteX109" fmla="*/ 386080 w 3474720"/>
                <a:gd name="connsiteY109" fmla="*/ 1002454 h 2214880"/>
                <a:gd name="connsiteX110" fmla="*/ 264160 w 3474720"/>
                <a:gd name="connsiteY110" fmla="*/ 982134 h 2214880"/>
                <a:gd name="connsiteX111" fmla="*/ 169334 w 3474720"/>
                <a:gd name="connsiteY111" fmla="*/ 982134 h 2214880"/>
                <a:gd name="connsiteX112" fmla="*/ 189654 w 3474720"/>
                <a:gd name="connsiteY112" fmla="*/ 917787 h 2214880"/>
                <a:gd name="connsiteX113" fmla="*/ 115147 w 3474720"/>
                <a:gd name="connsiteY113" fmla="*/ 917787 h 2214880"/>
                <a:gd name="connsiteX114" fmla="*/ 88054 w 3474720"/>
                <a:gd name="connsiteY114" fmla="*/ 873760 h 2214880"/>
                <a:gd name="connsiteX115" fmla="*/ 88054 w 3474720"/>
                <a:gd name="connsiteY115" fmla="*/ 870374 h 2214880"/>
                <a:gd name="connsiteX116" fmla="*/ 0 w 3474720"/>
                <a:gd name="connsiteY116" fmla="*/ 887307 h 2214880"/>
                <a:gd name="connsiteX0" fmla="*/ 0 w 3474720"/>
                <a:gd name="connsiteY0" fmla="*/ 887307 h 2214880"/>
                <a:gd name="connsiteX1" fmla="*/ 50800 w 3474720"/>
                <a:gd name="connsiteY1" fmla="*/ 785707 h 2214880"/>
                <a:gd name="connsiteX2" fmla="*/ 142240 w 3474720"/>
                <a:gd name="connsiteY2" fmla="*/ 724747 h 2214880"/>
                <a:gd name="connsiteX3" fmla="*/ 260774 w 3474720"/>
                <a:gd name="connsiteY3" fmla="*/ 629920 h 2214880"/>
                <a:gd name="connsiteX4" fmla="*/ 345440 w 3474720"/>
                <a:gd name="connsiteY4" fmla="*/ 538480 h 2214880"/>
                <a:gd name="connsiteX5" fmla="*/ 375920 w 3474720"/>
                <a:gd name="connsiteY5" fmla="*/ 619760 h 2214880"/>
                <a:gd name="connsiteX6" fmla="*/ 491067 w 3474720"/>
                <a:gd name="connsiteY6" fmla="*/ 650240 h 2214880"/>
                <a:gd name="connsiteX7" fmla="*/ 555414 w 3474720"/>
                <a:gd name="connsiteY7" fmla="*/ 667174 h 2214880"/>
                <a:gd name="connsiteX8" fmla="*/ 589280 w 3474720"/>
                <a:gd name="connsiteY8" fmla="*/ 778934 h 2214880"/>
                <a:gd name="connsiteX9" fmla="*/ 714587 w 3474720"/>
                <a:gd name="connsiteY9" fmla="*/ 789094 h 2214880"/>
                <a:gd name="connsiteX10" fmla="*/ 657014 w 3474720"/>
                <a:gd name="connsiteY10" fmla="*/ 860214 h 2214880"/>
                <a:gd name="connsiteX11" fmla="*/ 616374 w 3474720"/>
                <a:gd name="connsiteY11" fmla="*/ 941494 h 2214880"/>
                <a:gd name="connsiteX12" fmla="*/ 680720 w 3474720"/>
                <a:gd name="connsiteY12" fmla="*/ 982134 h 2214880"/>
                <a:gd name="connsiteX13" fmla="*/ 707814 w 3474720"/>
                <a:gd name="connsiteY13" fmla="*/ 985520 h 2214880"/>
                <a:gd name="connsiteX14" fmla="*/ 789094 w 3474720"/>
                <a:gd name="connsiteY14" fmla="*/ 999067 h 2214880"/>
                <a:gd name="connsiteX15" fmla="*/ 907627 w 3474720"/>
                <a:gd name="connsiteY15" fmla="*/ 1022774 h 2214880"/>
                <a:gd name="connsiteX16" fmla="*/ 1036320 w 3474720"/>
                <a:gd name="connsiteY16" fmla="*/ 941494 h 2214880"/>
                <a:gd name="connsiteX17" fmla="*/ 1154854 w 3474720"/>
                <a:gd name="connsiteY17" fmla="*/ 870374 h 2214880"/>
                <a:gd name="connsiteX18" fmla="*/ 1283547 w 3474720"/>
                <a:gd name="connsiteY18" fmla="*/ 826347 h 2214880"/>
                <a:gd name="connsiteX19" fmla="*/ 1354667 w 3474720"/>
                <a:gd name="connsiteY19" fmla="*/ 833120 h 2214880"/>
                <a:gd name="connsiteX20" fmla="*/ 1391920 w 3474720"/>
                <a:gd name="connsiteY20" fmla="*/ 839894 h 2214880"/>
                <a:gd name="connsiteX21" fmla="*/ 1496907 w 3474720"/>
                <a:gd name="connsiteY21" fmla="*/ 792480 h 2214880"/>
                <a:gd name="connsiteX22" fmla="*/ 1625600 w 3474720"/>
                <a:gd name="connsiteY22" fmla="*/ 768774 h 2214880"/>
                <a:gd name="connsiteX23" fmla="*/ 1747520 w 3474720"/>
                <a:gd name="connsiteY23" fmla="*/ 694267 h 2214880"/>
                <a:gd name="connsiteX24" fmla="*/ 1811867 w 3474720"/>
                <a:gd name="connsiteY24" fmla="*/ 585894 h 2214880"/>
                <a:gd name="connsiteX25" fmla="*/ 1852507 w 3474720"/>
                <a:gd name="connsiteY25" fmla="*/ 460587 h 2214880"/>
                <a:gd name="connsiteX26" fmla="*/ 1916854 w 3474720"/>
                <a:gd name="connsiteY26" fmla="*/ 277707 h 2214880"/>
                <a:gd name="connsiteX27" fmla="*/ 1913467 w 3474720"/>
                <a:gd name="connsiteY27" fmla="*/ 88054 h 2214880"/>
                <a:gd name="connsiteX28" fmla="*/ 1930400 w 3474720"/>
                <a:gd name="connsiteY28" fmla="*/ 0 h 2214880"/>
                <a:gd name="connsiteX29" fmla="*/ 1967654 w 3474720"/>
                <a:gd name="connsiteY29" fmla="*/ 47414 h 2214880"/>
                <a:gd name="connsiteX30" fmla="*/ 1964267 w 3474720"/>
                <a:gd name="connsiteY30" fmla="*/ 152400 h 2214880"/>
                <a:gd name="connsiteX31" fmla="*/ 1974427 w 3474720"/>
                <a:gd name="connsiteY31" fmla="*/ 281094 h 2214880"/>
                <a:gd name="connsiteX32" fmla="*/ 1943947 w 3474720"/>
                <a:gd name="connsiteY32" fmla="*/ 369147 h 2214880"/>
                <a:gd name="connsiteX33" fmla="*/ 1916854 w 3474720"/>
                <a:gd name="connsiteY33" fmla="*/ 426720 h 2214880"/>
                <a:gd name="connsiteX34" fmla="*/ 1876214 w 3474720"/>
                <a:gd name="connsiteY34" fmla="*/ 457200 h 2214880"/>
                <a:gd name="connsiteX35" fmla="*/ 1849120 w 3474720"/>
                <a:gd name="connsiteY35" fmla="*/ 545254 h 2214880"/>
                <a:gd name="connsiteX36" fmla="*/ 1838960 w 3474720"/>
                <a:gd name="connsiteY36" fmla="*/ 619760 h 2214880"/>
                <a:gd name="connsiteX37" fmla="*/ 1947334 w 3474720"/>
                <a:gd name="connsiteY37" fmla="*/ 650240 h 2214880"/>
                <a:gd name="connsiteX38" fmla="*/ 2106507 w 3474720"/>
                <a:gd name="connsiteY38" fmla="*/ 711200 h 2214880"/>
                <a:gd name="connsiteX39" fmla="*/ 2306320 w 3474720"/>
                <a:gd name="connsiteY39" fmla="*/ 738294 h 2214880"/>
                <a:gd name="connsiteX40" fmla="*/ 2435014 w 3474720"/>
                <a:gd name="connsiteY40" fmla="*/ 707814 h 2214880"/>
                <a:gd name="connsiteX41" fmla="*/ 2543387 w 3474720"/>
                <a:gd name="connsiteY41" fmla="*/ 623147 h 2214880"/>
                <a:gd name="connsiteX42" fmla="*/ 2634827 w 3474720"/>
                <a:gd name="connsiteY42" fmla="*/ 677334 h 2214880"/>
                <a:gd name="connsiteX43" fmla="*/ 2976880 w 3474720"/>
                <a:gd name="connsiteY43" fmla="*/ 690880 h 2214880"/>
                <a:gd name="connsiteX44" fmla="*/ 3203787 w 3474720"/>
                <a:gd name="connsiteY44" fmla="*/ 663787 h 2214880"/>
                <a:gd name="connsiteX45" fmla="*/ 3227494 w 3474720"/>
                <a:gd name="connsiteY45" fmla="*/ 694267 h 2214880"/>
                <a:gd name="connsiteX46" fmla="*/ 3088640 w 3474720"/>
                <a:gd name="connsiteY46" fmla="*/ 724747 h 2214880"/>
                <a:gd name="connsiteX47" fmla="*/ 2966720 w 3474720"/>
                <a:gd name="connsiteY47" fmla="*/ 721360 h 2214880"/>
                <a:gd name="connsiteX48" fmla="*/ 2770294 w 3474720"/>
                <a:gd name="connsiteY48" fmla="*/ 724747 h 2214880"/>
                <a:gd name="connsiteX49" fmla="*/ 2587414 w 3474720"/>
                <a:gd name="connsiteY49" fmla="*/ 762000 h 2214880"/>
                <a:gd name="connsiteX50" fmla="*/ 2441787 w 3474720"/>
                <a:gd name="connsiteY50" fmla="*/ 775547 h 2214880"/>
                <a:gd name="connsiteX51" fmla="*/ 2252134 w 3474720"/>
                <a:gd name="connsiteY51" fmla="*/ 782320 h 2214880"/>
                <a:gd name="connsiteX52" fmla="*/ 2136987 w 3474720"/>
                <a:gd name="connsiteY52" fmla="*/ 765387 h 2214880"/>
                <a:gd name="connsiteX53" fmla="*/ 2197947 w 3474720"/>
                <a:gd name="connsiteY53" fmla="*/ 816187 h 2214880"/>
                <a:gd name="connsiteX54" fmla="*/ 2360507 w 3474720"/>
                <a:gd name="connsiteY54" fmla="*/ 890694 h 2214880"/>
                <a:gd name="connsiteX55" fmla="*/ 2516294 w 3474720"/>
                <a:gd name="connsiteY55" fmla="*/ 988907 h 2214880"/>
                <a:gd name="connsiteX56" fmla="*/ 2621280 w 3474720"/>
                <a:gd name="connsiteY56" fmla="*/ 999067 h 2214880"/>
                <a:gd name="connsiteX57" fmla="*/ 2726267 w 3474720"/>
                <a:gd name="connsiteY57" fmla="*/ 958427 h 2214880"/>
                <a:gd name="connsiteX58" fmla="*/ 2794000 w 3474720"/>
                <a:gd name="connsiteY58" fmla="*/ 1032934 h 2214880"/>
                <a:gd name="connsiteX59" fmla="*/ 2932854 w 3474720"/>
                <a:gd name="connsiteY59" fmla="*/ 1134534 h 2214880"/>
                <a:gd name="connsiteX60" fmla="*/ 2888827 w 3474720"/>
                <a:gd name="connsiteY60" fmla="*/ 1171787 h 2214880"/>
                <a:gd name="connsiteX61" fmla="*/ 2804160 w 3474720"/>
                <a:gd name="connsiteY61" fmla="*/ 1154854 h 2214880"/>
                <a:gd name="connsiteX62" fmla="*/ 2722880 w 3474720"/>
                <a:gd name="connsiteY62" fmla="*/ 1144694 h 2214880"/>
                <a:gd name="connsiteX63" fmla="*/ 2621280 w 3474720"/>
                <a:gd name="connsiteY63" fmla="*/ 1131147 h 2214880"/>
                <a:gd name="connsiteX64" fmla="*/ 2678853 w 3474720"/>
                <a:gd name="connsiteY64" fmla="*/ 1320800 h 2214880"/>
                <a:gd name="connsiteX65" fmla="*/ 2841414 w 3474720"/>
                <a:gd name="connsiteY65" fmla="*/ 1317414 h 2214880"/>
                <a:gd name="connsiteX66" fmla="*/ 2939627 w 3474720"/>
                <a:gd name="connsiteY66" fmla="*/ 1148080 h 2214880"/>
                <a:gd name="connsiteX67" fmla="*/ 3031067 w 3474720"/>
                <a:gd name="connsiteY67" fmla="*/ 1280160 h 2214880"/>
                <a:gd name="connsiteX68" fmla="*/ 3081867 w 3474720"/>
                <a:gd name="connsiteY68" fmla="*/ 1358054 h 2214880"/>
                <a:gd name="connsiteX69" fmla="*/ 3230880 w 3474720"/>
                <a:gd name="connsiteY69" fmla="*/ 1429174 h 2214880"/>
                <a:gd name="connsiteX70" fmla="*/ 3454400 w 3474720"/>
                <a:gd name="connsiteY70" fmla="*/ 1561254 h 2214880"/>
                <a:gd name="connsiteX71" fmla="*/ 3474720 w 3474720"/>
                <a:gd name="connsiteY71" fmla="*/ 1612054 h 2214880"/>
                <a:gd name="connsiteX72" fmla="*/ 3451014 w 3474720"/>
                <a:gd name="connsiteY72" fmla="*/ 1635760 h 2214880"/>
                <a:gd name="connsiteX73" fmla="*/ 3329094 w 3474720"/>
                <a:gd name="connsiteY73" fmla="*/ 1605280 h 2214880"/>
                <a:gd name="connsiteX74" fmla="*/ 3264747 w 3474720"/>
                <a:gd name="connsiteY74" fmla="*/ 1507067 h 2214880"/>
                <a:gd name="connsiteX75" fmla="*/ 3156374 w 3474720"/>
                <a:gd name="connsiteY75" fmla="*/ 1473200 h 2214880"/>
                <a:gd name="connsiteX76" fmla="*/ 3173307 w 3474720"/>
                <a:gd name="connsiteY76" fmla="*/ 1578187 h 2214880"/>
                <a:gd name="connsiteX77" fmla="*/ 3163147 w 3474720"/>
                <a:gd name="connsiteY77" fmla="*/ 1622214 h 2214880"/>
                <a:gd name="connsiteX78" fmla="*/ 3061547 w 3474720"/>
                <a:gd name="connsiteY78" fmla="*/ 1689947 h 2214880"/>
                <a:gd name="connsiteX79" fmla="*/ 2966720 w 3474720"/>
                <a:gd name="connsiteY79" fmla="*/ 1710267 h 2214880"/>
                <a:gd name="connsiteX80" fmla="*/ 2956560 w 3474720"/>
                <a:gd name="connsiteY80" fmla="*/ 1740747 h 2214880"/>
                <a:gd name="connsiteX81" fmla="*/ 2993814 w 3474720"/>
                <a:gd name="connsiteY81" fmla="*/ 1886374 h 2214880"/>
                <a:gd name="connsiteX82" fmla="*/ 2993814 w 3474720"/>
                <a:gd name="connsiteY82" fmla="*/ 1927014 h 2214880"/>
                <a:gd name="connsiteX83" fmla="*/ 3037840 w 3474720"/>
                <a:gd name="connsiteY83" fmla="*/ 2065867 h 2214880"/>
                <a:gd name="connsiteX84" fmla="*/ 3136054 w 3474720"/>
                <a:gd name="connsiteY84" fmla="*/ 2150534 h 2214880"/>
                <a:gd name="connsiteX85" fmla="*/ 3285067 w 3474720"/>
                <a:gd name="connsiteY85" fmla="*/ 2214880 h 2214880"/>
                <a:gd name="connsiteX86" fmla="*/ 3129280 w 3474720"/>
                <a:gd name="connsiteY86" fmla="*/ 2214880 h 2214880"/>
                <a:gd name="connsiteX87" fmla="*/ 2959947 w 3474720"/>
                <a:gd name="connsiteY87" fmla="*/ 2042160 h 2214880"/>
                <a:gd name="connsiteX88" fmla="*/ 2939627 w 3474720"/>
                <a:gd name="connsiteY88" fmla="*/ 1893147 h 2214880"/>
                <a:gd name="connsiteX89" fmla="*/ 2841414 w 3474720"/>
                <a:gd name="connsiteY89" fmla="*/ 1673014 h 2214880"/>
                <a:gd name="connsiteX90" fmla="*/ 2831254 w 3474720"/>
                <a:gd name="connsiteY90" fmla="*/ 1493520 h 2214880"/>
                <a:gd name="connsiteX91" fmla="*/ 2689014 w 3474720"/>
                <a:gd name="connsiteY91" fmla="*/ 1446107 h 2214880"/>
                <a:gd name="connsiteX92" fmla="*/ 2495974 w 3474720"/>
                <a:gd name="connsiteY92" fmla="*/ 1290320 h 2214880"/>
                <a:gd name="connsiteX93" fmla="*/ 2451947 w 3474720"/>
                <a:gd name="connsiteY93" fmla="*/ 1104054 h 2214880"/>
                <a:gd name="connsiteX94" fmla="*/ 2343574 w 3474720"/>
                <a:gd name="connsiteY94" fmla="*/ 1002454 h 2214880"/>
                <a:gd name="connsiteX95" fmla="*/ 2194560 w 3474720"/>
                <a:gd name="connsiteY95" fmla="*/ 904240 h 2214880"/>
                <a:gd name="connsiteX96" fmla="*/ 1940560 w 3474720"/>
                <a:gd name="connsiteY96" fmla="*/ 745067 h 2214880"/>
                <a:gd name="connsiteX97" fmla="*/ 1869440 w 3474720"/>
                <a:gd name="connsiteY97" fmla="*/ 711200 h 2214880"/>
                <a:gd name="connsiteX98" fmla="*/ 1723814 w 3474720"/>
                <a:gd name="connsiteY98" fmla="*/ 762000 h 2214880"/>
                <a:gd name="connsiteX99" fmla="*/ 1598507 w 3474720"/>
                <a:gd name="connsiteY99" fmla="*/ 826347 h 2214880"/>
                <a:gd name="connsiteX100" fmla="*/ 1486747 w 3474720"/>
                <a:gd name="connsiteY100" fmla="*/ 853440 h 2214880"/>
                <a:gd name="connsiteX101" fmla="*/ 1273387 w 3474720"/>
                <a:gd name="connsiteY101" fmla="*/ 880534 h 2214880"/>
                <a:gd name="connsiteX102" fmla="*/ 1053254 w 3474720"/>
                <a:gd name="connsiteY102" fmla="*/ 927947 h 2214880"/>
                <a:gd name="connsiteX103" fmla="*/ 958427 w 3474720"/>
                <a:gd name="connsiteY103" fmla="*/ 1060027 h 2214880"/>
                <a:gd name="connsiteX104" fmla="*/ 890694 w 3474720"/>
                <a:gd name="connsiteY104" fmla="*/ 1114214 h 2214880"/>
                <a:gd name="connsiteX105" fmla="*/ 762000 w 3474720"/>
                <a:gd name="connsiteY105" fmla="*/ 1154854 h 2214880"/>
                <a:gd name="connsiteX106" fmla="*/ 660400 w 3474720"/>
                <a:gd name="connsiteY106" fmla="*/ 1168400 h 2214880"/>
                <a:gd name="connsiteX107" fmla="*/ 643467 w 3474720"/>
                <a:gd name="connsiteY107" fmla="*/ 1090507 h 2214880"/>
                <a:gd name="connsiteX108" fmla="*/ 497840 w 3474720"/>
                <a:gd name="connsiteY108" fmla="*/ 1053254 h 2214880"/>
                <a:gd name="connsiteX109" fmla="*/ 440267 w 3474720"/>
                <a:gd name="connsiteY109" fmla="*/ 1049867 h 2214880"/>
                <a:gd name="connsiteX110" fmla="*/ 386080 w 3474720"/>
                <a:gd name="connsiteY110" fmla="*/ 1002454 h 2214880"/>
                <a:gd name="connsiteX111" fmla="*/ 264160 w 3474720"/>
                <a:gd name="connsiteY111" fmla="*/ 982134 h 2214880"/>
                <a:gd name="connsiteX112" fmla="*/ 169334 w 3474720"/>
                <a:gd name="connsiteY112" fmla="*/ 982134 h 2214880"/>
                <a:gd name="connsiteX113" fmla="*/ 189654 w 3474720"/>
                <a:gd name="connsiteY113" fmla="*/ 917787 h 2214880"/>
                <a:gd name="connsiteX114" fmla="*/ 115147 w 3474720"/>
                <a:gd name="connsiteY114" fmla="*/ 917787 h 2214880"/>
                <a:gd name="connsiteX115" fmla="*/ 88054 w 3474720"/>
                <a:gd name="connsiteY115" fmla="*/ 873760 h 2214880"/>
                <a:gd name="connsiteX116" fmla="*/ 88054 w 3474720"/>
                <a:gd name="connsiteY116" fmla="*/ 870374 h 2214880"/>
                <a:gd name="connsiteX117" fmla="*/ 0 w 3474720"/>
                <a:gd name="connsiteY117" fmla="*/ 887307 h 2214880"/>
                <a:gd name="connsiteX0" fmla="*/ 0 w 3474720"/>
                <a:gd name="connsiteY0" fmla="*/ 887307 h 2214880"/>
                <a:gd name="connsiteX1" fmla="*/ 50800 w 3474720"/>
                <a:gd name="connsiteY1" fmla="*/ 785707 h 2214880"/>
                <a:gd name="connsiteX2" fmla="*/ 142240 w 3474720"/>
                <a:gd name="connsiteY2" fmla="*/ 724747 h 2214880"/>
                <a:gd name="connsiteX3" fmla="*/ 260774 w 3474720"/>
                <a:gd name="connsiteY3" fmla="*/ 629920 h 2214880"/>
                <a:gd name="connsiteX4" fmla="*/ 345440 w 3474720"/>
                <a:gd name="connsiteY4" fmla="*/ 538480 h 2214880"/>
                <a:gd name="connsiteX5" fmla="*/ 375920 w 3474720"/>
                <a:gd name="connsiteY5" fmla="*/ 619760 h 2214880"/>
                <a:gd name="connsiteX6" fmla="*/ 491067 w 3474720"/>
                <a:gd name="connsiteY6" fmla="*/ 650240 h 2214880"/>
                <a:gd name="connsiteX7" fmla="*/ 555414 w 3474720"/>
                <a:gd name="connsiteY7" fmla="*/ 667174 h 2214880"/>
                <a:gd name="connsiteX8" fmla="*/ 589280 w 3474720"/>
                <a:gd name="connsiteY8" fmla="*/ 778934 h 2214880"/>
                <a:gd name="connsiteX9" fmla="*/ 714587 w 3474720"/>
                <a:gd name="connsiteY9" fmla="*/ 789094 h 2214880"/>
                <a:gd name="connsiteX10" fmla="*/ 657014 w 3474720"/>
                <a:gd name="connsiteY10" fmla="*/ 860214 h 2214880"/>
                <a:gd name="connsiteX11" fmla="*/ 616374 w 3474720"/>
                <a:gd name="connsiteY11" fmla="*/ 941494 h 2214880"/>
                <a:gd name="connsiteX12" fmla="*/ 680720 w 3474720"/>
                <a:gd name="connsiteY12" fmla="*/ 982134 h 2214880"/>
                <a:gd name="connsiteX13" fmla="*/ 707814 w 3474720"/>
                <a:gd name="connsiteY13" fmla="*/ 985520 h 2214880"/>
                <a:gd name="connsiteX14" fmla="*/ 789094 w 3474720"/>
                <a:gd name="connsiteY14" fmla="*/ 999067 h 2214880"/>
                <a:gd name="connsiteX15" fmla="*/ 907627 w 3474720"/>
                <a:gd name="connsiteY15" fmla="*/ 1022774 h 2214880"/>
                <a:gd name="connsiteX16" fmla="*/ 1036320 w 3474720"/>
                <a:gd name="connsiteY16" fmla="*/ 941494 h 2214880"/>
                <a:gd name="connsiteX17" fmla="*/ 1154854 w 3474720"/>
                <a:gd name="connsiteY17" fmla="*/ 870374 h 2214880"/>
                <a:gd name="connsiteX18" fmla="*/ 1283547 w 3474720"/>
                <a:gd name="connsiteY18" fmla="*/ 826347 h 2214880"/>
                <a:gd name="connsiteX19" fmla="*/ 1354667 w 3474720"/>
                <a:gd name="connsiteY19" fmla="*/ 833120 h 2214880"/>
                <a:gd name="connsiteX20" fmla="*/ 1391920 w 3474720"/>
                <a:gd name="connsiteY20" fmla="*/ 839894 h 2214880"/>
                <a:gd name="connsiteX21" fmla="*/ 1496907 w 3474720"/>
                <a:gd name="connsiteY21" fmla="*/ 792480 h 2214880"/>
                <a:gd name="connsiteX22" fmla="*/ 1625600 w 3474720"/>
                <a:gd name="connsiteY22" fmla="*/ 768774 h 2214880"/>
                <a:gd name="connsiteX23" fmla="*/ 1747520 w 3474720"/>
                <a:gd name="connsiteY23" fmla="*/ 694267 h 2214880"/>
                <a:gd name="connsiteX24" fmla="*/ 1811867 w 3474720"/>
                <a:gd name="connsiteY24" fmla="*/ 585894 h 2214880"/>
                <a:gd name="connsiteX25" fmla="*/ 1852507 w 3474720"/>
                <a:gd name="connsiteY25" fmla="*/ 460587 h 2214880"/>
                <a:gd name="connsiteX26" fmla="*/ 1916854 w 3474720"/>
                <a:gd name="connsiteY26" fmla="*/ 277707 h 2214880"/>
                <a:gd name="connsiteX27" fmla="*/ 1913467 w 3474720"/>
                <a:gd name="connsiteY27" fmla="*/ 88054 h 2214880"/>
                <a:gd name="connsiteX28" fmla="*/ 1930400 w 3474720"/>
                <a:gd name="connsiteY28" fmla="*/ 0 h 2214880"/>
                <a:gd name="connsiteX29" fmla="*/ 1967654 w 3474720"/>
                <a:gd name="connsiteY29" fmla="*/ 47414 h 2214880"/>
                <a:gd name="connsiteX30" fmla="*/ 1964267 w 3474720"/>
                <a:gd name="connsiteY30" fmla="*/ 152400 h 2214880"/>
                <a:gd name="connsiteX31" fmla="*/ 1974427 w 3474720"/>
                <a:gd name="connsiteY31" fmla="*/ 281094 h 2214880"/>
                <a:gd name="connsiteX32" fmla="*/ 1943947 w 3474720"/>
                <a:gd name="connsiteY32" fmla="*/ 369147 h 2214880"/>
                <a:gd name="connsiteX33" fmla="*/ 1916854 w 3474720"/>
                <a:gd name="connsiteY33" fmla="*/ 426720 h 2214880"/>
                <a:gd name="connsiteX34" fmla="*/ 1876214 w 3474720"/>
                <a:gd name="connsiteY34" fmla="*/ 457200 h 2214880"/>
                <a:gd name="connsiteX35" fmla="*/ 1849120 w 3474720"/>
                <a:gd name="connsiteY35" fmla="*/ 545254 h 2214880"/>
                <a:gd name="connsiteX36" fmla="*/ 1838960 w 3474720"/>
                <a:gd name="connsiteY36" fmla="*/ 619760 h 2214880"/>
                <a:gd name="connsiteX37" fmla="*/ 1947334 w 3474720"/>
                <a:gd name="connsiteY37" fmla="*/ 650240 h 2214880"/>
                <a:gd name="connsiteX38" fmla="*/ 2106507 w 3474720"/>
                <a:gd name="connsiteY38" fmla="*/ 711200 h 2214880"/>
                <a:gd name="connsiteX39" fmla="*/ 2306320 w 3474720"/>
                <a:gd name="connsiteY39" fmla="*/ 738294 h 2214880"/>
                <a:gd name="connsiteX40" fmla="*/ 2435014 w 3474720"/>
                <a:gd name="connsiteY40" fmla="*/ 707814 h 2214880"/>
                <a:gd name="connsiteX41" fmla="*/ 2543387 w 3474720"/>
                <a:gd name="connsiteY41" fmla="*/ 623147 h 2214880"/>
                <a:gd name="connsiteX42" fmla="*/ 2634827 w 3474720"/>
                <a:gd name="connsiteY42" fmla="*/ 677334 h 2214880"/>
                <a:gd name="connsiteX43" fmla="*/ 2976880 w 3474720"/>
                <a:gd name="connsiteY43" fmla="*/ 690880 h 2214880"/>
                <a:gd name="connsiteX44" fmla="*/ 3203787 w 3474720"/>
                <a:gd name="connsiteY44" fmla="*/ 663787 h 2214880"/>
                <a:gd name="connsiteX45" fmla="*/ 3227494 w 3474720"/>
                <a:gd name="connsiteY45" fmla="*/ 694267 h 2214880"/>
                <a:gd name="connsiteX46" fmla="*/ 3088640 w 3474720"/>
                <a:gd name="connsiteY46" fmla="*/ 724747 h 2214880"/>
                <a:gd name="connsiteX47" fmla="*/ 2966720 w 3474720"/>
                <a:gd name="connsiteY47" fmla="*/ 721360 h 2214880"/>
                <a:gd name="connsiteX48" fmla="*/ 2770294 w 3474720"/>
                <a:gd name="connsiteY48" fmla="*/ 724747 h 2214880"/>
                <a:gd name="connsiteX49" fmla="*/ 2587414 w 3474720"/>
                <a:gd name="connsiteY49" fmla="*/ 762000 h 2214880"/>
                <a:gd name="connsiteX50" fmla="*/ 2441787 w 3474720"/>
                <a:gd name="connsiteY50" fmla="*/ 775547 h 2214880"/>
                <a:gd name="connsiteX51" fmla="*/ 2252134 w 3474720"/>
                <a:gd name="connsiteY51" fmla="*/ 782320 h 2214880"/>
                <a:gd name="connsiteX52" fmla="*/ 2136987 w 3474720"/>
                <a:gd name="connsiteY52" fmla="*/ 765387 h 2214880"/>
                <a:gd name="connsiteX53" fmla="*/ 2197947 w 3474720"/>
                <a:gd name="connsiteY53" fmla="*/ 816187 h 2214880"/>
                <a:gd name="connsiteX54" fmla="*/ 2360507 w 3474720"/>
                <a:gd name="connsiteY54" fmla="*/ 890694 h 2214880"/>
                <a:gd name="connsiteX55" fmla="*/ 2516294 w 3474720"/>
                <a:gd name="connsiteY55" fmla="*/ 988907 h 2214880"/>
                <a:gd name="connsiteX56" fmla="*/ 2621280 w 3474720"/>
                <a:gd name="connsiteY56" fmla="*/ 999067 h 2214880"/>
                <a:gd name="connsiteX57" fmla="*/ 2726267 w 3474720"/>
                <a:gd name="connsiteY57" fmla="*/ 958427 h 2214880"/>
                <a:gd name="connsiteX58" fmla="*/ 2794000 w 3474720"/>
                <a:gd name="connsiteY58" fmla="*/ 1032934 h 2214880"/>
                <a:gd name="connsiteX59" fmla="*/ 2932854 w 3474720"/>
                <a:gd name="connsiteY59" fmla="*/ 1134534 h 2214880"/>
                <a:gd name="connsiteX60" fmla="*/ 2888827 w 3474720"/>
                <a:gd name="connsiteY60" fmla="*/ 1171787 h 2214880"/>
                <a:gd name="connsiteX61" fmla="*/ 2804160 w 3474720"/>
                <a:gd name="connsiteY61" fmla="*/ 1154854 h 2214880"/>
                <a:gd name="connsiteX62" fmla="*/ 2722880 w 3474720"/>
                <a:gd name="connsiteY62" fmla="*/ 1161628 h 2214880"/>
                <a:gd name="connsiteX63" fmla="*/ 2621280 w 3474720"/>
                <a:gd name="connsiteY63" fmla="*/ 1131147 h 2214880"/>
                <a:gd name="connsiteX64" fmla="*/ 2678853 w 3474720"/>
                <a:gd name="connsiteY64" fmla="*/ 1320800 h 2214880"/>
                <a:gd name="connsiteX65" fmla="*/ 2841414 w 3474720"/>
                <a:gd name="connsiteY65" fmla="*/ 1317414 h 2214880"/>
                <a:gd name="connsiteX66" fmla="*/ 2939627 w 3474720"/>
                <a:gd name="connsiteY66" fmla="*/ 1148080 h 2214880"/>
                <a:gd name="connsiteX67" fmla="*/ 3031067 w 3474720"/>
                <a:gd name="connsiteY67" fmla="*/ 1280160 h 2214880"/>
                <a:gd name="connsiteX68" fmla="*/ 3081867 w 3474720"/>
                <a:gd name="connsiteY68" fmla="*/ 1358054 h 2214880"/>
                <a:gd name="connsiteX69" fmla="*/ 3230880 w 3474720"/>
                <a:gd name="connsiteY69" fmla="*/ 1429174 h 2214880"/>
                <a:gd name="connsiteX70" fmla="*/ 3454400 w 3474720"/>
                <a:gd name="connsiteY70" fmla="*/ 1561254 h 2214880"/>
                <a:gd name="connsiteX71" fmla="*/ 3474720 w 3474720"/>
                <a:gd name="connsiteY71" fmla="*/ 1612054 h 2214880"/>
                <a:gd name="connsiteX72" fmla="*/ 3451014 w 3474720"/>
                <a:gd name="connsiteY72" fmla="*/ 1635760 h 2214880"/>
                <a:gd name="connsiteX73" fmla="*/ 3329094 w 3474720"/>
                <a:gd name="connsiteY73" fmla="*/ 1605280 h 2214880"/>
                <a:gd name="connsiteX74" fmla="*/ 3264747 w 3474720"/>
                <a:gd name="connsiteY74" fmla="*/ 1507067 h 2214880"/>
                <a:gd name="connsiteX75" fmla="*/ 3156374 w 3474720"/>
                <a:gd name="connsiteY75" fmla="*/ 1473200 h 2214880"/>
                <a:gd name="connsiteX76" fmla="*/ 3173307 w 3474720"/>
                <a:gd name="connsiteY76" fmla="*/ 1578187 h 2214880"/>
                <a:gd name="connsiteX77" fmla="*/ 3163147 w 3474720"/>
                <a:gd name="connsiteY77" fmla="*/ 1622214 h 2214880"/>
                <a:gd name="connsiteX78" fmla="*/ 3061547 w 3474720"/>
                <a:gd name="connsiteY78" fmla="*/ 1689947 h 2214880"/>
                <a:gd name="connsiteX79" fmla="*/ 2966720 w 3474720"/>
                <a:gd name="connsiteY79" fmla="*/ 1710267 h 2214880"/>
                <a:gd name="connsiteX80" fmla="*/ 2956560 w 3474720"/>
                <a:gd name="connsiteY80" fmla="*/ 1740747 h 2214880"/>
                <a:gd name="connsiteX81" fmla="*/ 2993814 w 3474720"/>
                <a:gd name="connsiteY81" fmla="*/ 1886374 h 2214880"/>
                <a:gd name="connsiteX82" fmla="*/ 2993814 w 3474720"/>
                <a:gd name="connsiteY82" fmla="*/ 1927014 h 2214880"/>
                <a:gd name="connsiteX83" fmla="*/ 3037840 w 3474720"/>
                <a:gd name="connsiteY83" fmla="*/ 2065867 h 2214880"/>
                <a:gd name="connsiteX84" fmla="*/ 3136054 w 3474720"/>
                <a:gd name="connsiteY84" fmla="*/ 2150534 h 2214880"/>
                <a:gd name="connsiteX85" fmla="*/ 3285067 w 3474720"/>
                <a:gd name="connsiteY85" fmla="*/ 2214880 h 2214880"/>
                <a:gd name="connsiteX86" fmla="*/ 3129280 w 3474720"/>
                <a:gd name="connsiteY86" fmla="*/ 2214880 h 2214880"/>
                <a:gd name="connsiteX87" fmla="*/ 2959947 w 3474720"/>
                <a:gd name="connsiteY87" fmla="*/ 2042160 h 2214880"/>
                <a:gd name="connsiteX88" fmla="*/ 2939627 w 3474720"/>
                <a:gd name="connsiteY88" fmla="*/ 1893147 h 2214880"/>
                <a:gd name="connsiteX89" fmla="*/ 2841414 w 3474720"/>
                <a:gd name="connsiteY89" fmla="*/ 1673014 h 2214880"/>
                <a:gd name="connsiteX90" fmla="*/ 2831254 w 3474720"/>
                <a:gd name="connsiteY90" fmla="*/ 1493520 h 2214880"/>
                <a:gd name="connsiteX91" fmla="*/ 2689014 w 3474720"/>
                <a:gd name="connsiteY91" fmla="*/ 1446107 h 2214880"/>
                <a:gd name="connsiteX92" fmla="*/ 2495974 w 3474720"/>
                <a:gd name="connsiteY92" fmla="*/ 1290320 h 2214880"/>
                <a:gd name="connsiteX93" fmla="*/ 2451947 w 3474720"/>
                <a:gd name="connsiteY93" fmla="*/ 1104054 h 2214880"/>
                <a:gd name="connsiteX94" fmla="*/ 2343574 w 3474720"/>
                <a:gd name="connsiteY94" fmla="*/ 1002454 h 2214880"/>
                <a:gd name="connsiteX95" fmla="*/ 2194560 w 3474720"/>
                <a:gd name="connsiteY95" fmla="*/ 904240 h 2214880"/>
                <a:gd name="connsiteX96" fmla="*/ 1940560 w 3474720"/>
                <a:gd name="connsiteY96" fmla="*/ 745067 h 2214880"/>
                <a:gd name="connsiteX97" fmla="*/ 1869440 w 3474720"/>
                <a:gd name="connsiteY97" fmla="*/ 711200 h 2214880"/>
                <a:gd name="connsiteX98" fmla="*/ 1723814 w 3474720"/>
                <a:gd name="connsiteY98" fmla="*/ 762000 h 2214880"/>
                <a:gd name="connsiteX99" fmla="*/ 1598507 w 3474720"/>
                <a:gd name="connsiteY99" fmla="*/ 826347 h 2214880"/>
                <a:gd name="connsiteX100" fmla="*/ 1486747 w 3474720"/>
                <a:gd name="connsiteY100" fmla="*/ 853440 h 2214880"/>
                <a:gd name="connsiteX101" fmla="*/ 1273387 w 3474720"/>
                <a:gd name="connsiteY101" fmla="*/ 880534 h 2214880"/>
                <a:gd name="connsiteX102" fmla="*/ 1053254 w 3474720"/>
                <a:gd name="connsiteY102" fmla="*/ 927947 h 2214880"/>
                <a:gd name="connsiteX103" fmla="*/ 958427 w 3474720"/>
                <a:gd name="connsiteY103" fmla="*/ 1060027 h 2214880"/>
                <a:gd name="connsiteX104" fmla="*/ 890694 w 3474720"/>
                <a:gd name="connsiteY104" fmla="*/ 1114214 h 2214880"/>
                <a:gd name="connsiteX105" fmla="*/ 762000 w 3474720"/>
                <a:gd name="connsiteY105" fmla="*/ 1154854 h 2214880"/>
                <a:gd name="connsiteX106" fmla="*/ 660400 w 3474720"/>
                <a:gd name="connsiteY106" fmla="*/ 1168400 h 2214880"/>
                <a:gd name="connsiteX107" fmla="*/ 643467 w 3474720"/>
                <a:gd name="connsiteY107" fmla="*/ 1090507 h 2214880"/>
                <a:gd name="connsiteX108" fmla="*/ 497840 w 3474720"/>
                <a:gd name="connsiteY108" fmla="*/ 1053254 h 2214880"/>
                <a:gd name="connsiteX109" fmla="*/ 440267 w 3474720"/>
                <a:gd name="connsiteY109" fmla="*/ 1049867 h 2214880"/>
                <a:gd name="connsiteX110" fmla="*/ 386080 w 3474720"/>
                <a:gd name="connsiteY110" fmla="*/ 1002454 h 2214880"/>
                <a:gd name="connsiteX111" fmla="*/ 264160 w 3474720"/>
                <a:gd name="connsiteY111" fmla="*/ 982134 h 2214880"/>
                <a:gd name="connsiteX112" fmla="*/ 169334 w 3474720"/>
                <a:gd name="connsiteY112" fmla="*/ 982134 h 2214880"/>
                <a:gd name="connsiteX113" fmla="*/ 189654 w 3474720"/>
                <a:gd name="connsiteY113" fmla="*/ 917787 h 2214880"/>
                <a:gd name="connsiteX114" fmla="*/ 115147 w 3474720"/>
                <a:gd name="connsiteY114" fmla="*/ 917787 h 2214880"/>
                <a:gd name="connsiteX115" fmla="*/ 88054 w 3474720"/>
                <a:gd name="connsiteY115" fmla="*/ 873760 h 2214880"/>
                <a:gd name="connsiteX116" fmla="*/ 88054 w 3474720"/>
                <a:gd name="connsiteY116" fmla="*/ 870374 h 2214880"/>
                <a:gd name="connsiteX117" fmla="*/ 0 w 3474720"/>
                <a:gd name="connsiteY117" fmla="*/ 887307 h 2214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</a:cxnLst>
              <a:rect l="l" t="t" r="r" b="b"/>
              <a:pathLst>
                <a:path w="3474720" h="2214880">
                  <a:moveTo>
                    <a:pt x="0" y="887307"/>
                  </a:moveTo>
                  <a:lnTo>
                    <a:pt x="50800" y="785707"/>
                  </a:lnTo>
                  <a:lnTo>
                    <a:pt x="142240" y="724747"/>
                  </a:lnTo>
                  <a:lnTo>
                    <a:pt x="260774" y="629920"/>
                  </a:lnTo>
                  <a:lnTo>
                    <a:pt x="345440" y="538480"/>
                  </a:lnTo>
                  <a:lnTo>
                    <a:pt x="375920" y="619760"/>
                  </a:lnTo>
                  <a:lnTo>
                    <a:pt x="491067" y="650240"/>
                  </a:lnTo>
                  <a:lnTo>
                    <a:pt x="555414" y="667174"/>
                  </a:lnTo>
                  <a:lnTo>
                    <a:pt x="589280" y="778934"/>
                  </a:lnTo>
                  <a:lnTo>
                    <a:pt x="714587" y="789094"/>
                  </a:lnTo>
                  <a:lnTo>
                    <a:pt x="657014" y="860214"/>
                  </a:lnTo>
                  <a:lnTo>
                    <a:pt x="616374" y="941494"/>
                  </a:lnTo>
                  <a:lnTo>
                    <a:pt x="680720" y="982134"/>
                  </a:lnTo>
                  <a:lnTo>
                    <a:pt x="707814" y="985520"/>
                  </a:lnTo>
                  <a:lnTo>
                    <a:pt x="789094" y="999067"/>
                  </a:lnTo>
                  <a:lnTo>
                    <a:pt x="907627" y="1022774"/>
                  </a:lnTo>
                  <a:lnTo>
                    <a:pt x="1036320" y="941494"/>
                  </a:lnTo>
                  <a:lnTo>
                    <a:pt x="1154854" y="870374"/>
                  </a:lnTo>
                  <a:lnTo>
                    <a:pt x="1283547" y="826347"/>
                  </a:lnTo>
                  <a:lnTo>
                    <a:pt x="1354667" y="833120"/>
                  </a:lnTo>
                  <a:lnTo>
                    <a:pt x="1391920" y="839894"/>
                  </a:lnTo>
                  <a:lnTo>
                    <a:pt x="1496907" y="792480"/>
                  </a:lnTo>
                  <a:lnTo>
                    <a:pt x="1625600" y="768774"/>
                  </a:lnTo>
                  <a:lnTo>
                    <a:pt x="1747520" y="694267"/>
                  </a:lnTo>
                  <a:lnTo>
                    <a:pt x="1811867" y="585894"/>
                  </a:lnTo>
                  <a:lnTo>
                    <a:pt x="1852507" y="460587"/>
                  </a:lnTo>
                  <a:lnTo>
                    <a:pt x="1916854" y="277707"/>
                  </a:lnTo>
                  <a:lnTo>
                    <a:pt x="1913467" y="88054"/>
                  </a:lnTo>
                  <a:lnTo>
                    <a:pt x="1930400" y="0"/>
                  </a:lnTo>
                  <a:lnTo>
                    <a:pt x="1967654" y="47414"/>
                  </a:lnTo>
                  <a:lnTo>
                    <a:pt x="1964267" y="152400"/>
                  </a:lnTo>
                  <a:lnTo>
                    <a:pt x="1974427" y="281094"/>
                  </a:lnTo>
                  <a:lnTo>
                    <a:pt x="1943947" y="369147"/>
                  </a:lnTo>
                  <a:lnTo>
                    <a:pt x="1916854" y="426720"/>
                  </a:lnTo>
                  <a:lnTo>
                    <a:pt x="1876214" y="457200"/>
                  </a:lnTo>
                  <a:lnTo>
                    <a:pt x="1849120" y="545254"/>
                  </a:lnTo>
                  <a:lnTo>
                    <a:pt x="1838960" y="619760"/>
                  </a:lnTo>
                  <a:lnTo>
                    <a:pt x="1947334" y="650240"/>
                  </a:lnTo>
                  <a:lnTo>
                    <a:pt x="2106507" y="711200"/>
                  </a:lnTo>
                  <a:lnTo>
                    <a:pt x="2306320" y="738294"/>
                  </a:lnTo>
                  <a:lnTo>
                    <a:pt x="2435014" y="707814"/>
                  </a:lnTo>
                  <a:lnTo>
                    <a:pt x="2543387" y="623147"/>
                  </a:lnTo>
                  <a:lnTo>
                    <a:pt x="2634827" y="677334"/>
                  </a:lnTo>
                  <a:lnTo>
                    <a:pt x="2976880" y="690880"/>
                  </a:lnTo>
                  <a:lnTo>
                    <a:pt x="3203787" y="663787"/>
                  </a:lnTo>
                  <a:lnTo>
                    <a:pt x="3227494" y="694267"/>
                  </a:lnTo>
                  <a:lnTo>
                    <a:pt x="3088640" y="724747"/>
                  </a:lnTo>
                  <a:lnTo>
                    <a:pt x="2966720" y="721360"/>
                  </a:lnTo>
                  <a:lnTo>
                    <a:pt x="2770294" y="724747"/>
                  </a:lnTo>
                  <a:lnTo>
                    <a:pt x="2587414" y="762000"/>
                  </a:lnTo>
                  <a:lnTo>
                    <a:pt x="2441787" y="775547"/>
                  </a:lnTo>
                  <a:lnTo>
                    <a:pt x="2252134" y="782320"/>
                  </a:lnTo>
                  <a:lnTo>
                    <a:pt x="2136987" y="765387"/>
                  </a:lnTo>
                  <a:lnTo>
                    <a:pt x="2197947" y="816187"/>
                  </a:lnTo>
                  <a:lnTo>
                    <a:pt x="2360507" y="890694"/>
                  </a:lnTo>
                  <a:lnTo>
                    <a:pt x="2516294" y="988907"/>
                  </a:lnTo>
                  <a:lnTo>
                    <a:pt x="2621280" y="999067"/>
                  </a:lnTo>
                  <a:lnTo>
                    <a:pt x="2726267" y="958427"/>
                  </a:lnTo>
                  <a:lnTo>
                    <a:pt x="2794000" y="1032934"/>
                  </a:lnTo>
                  <a:cubicBezTo>
                    <a:pt x="2810933" y="1053818"/>
                    <a:pt x="2931161" y="1117601"/>
                    <a:pt x="2932854" y="1134534"/>
                  </a:cubicBezTo>
                  <a:cubicBezTo>
                    <a:pt x="2948659" y="1152032"/>
                    <a:pt x="2910276" y="1171787"/>
                    <a:pt x="2888827" y="1171787"/>
                  </a:cubicBezTo>
                  <a:cubicBezTo>
                    <a:pt x="2867378" y="1171787"/>
                    <a:pt x="2831818" y="1159369"/>
                    <a:pt x="2804160" y="1154854"/>
                  </a:cubicBezTo>
                  <a:cubicBezTo>
                    <a:pt x="2776502" y="1150339"/>
                    <a:pt x="2753360" y="1165579"/>
                    <a:pt x="2722880" y="1161628"/>
                  </a:cubicBezTo>
                  <a:cubicBezTo>
                    <a:pt x="2692400" y="1157677"/>
                    <a:pt x="2628618" y="1101796"/>
                    <a:pt x="2621280" y="1131147"/>
                  </a:cubicBezTo>
                  <a:cubicBezTo>
                    <a:pt x="2574996" y="1207911"/>
                    <a:pt x="2623538" y="1314027"/>
                    <a:pt x="2678853" y="1320800"/>
                  </a:cubicBezTo>
                  <a:cubicBezTo>
                    <a:pt x="2711026" y="1354102"/>
                    <a:pt x="2797952" y="1346201"/>
                    <a:pt x="2841414" y="1317414"/>
                  </a:cubicBezTo>
                  <a:cubicBezTo>
                    <a:pt x="2884876" y="1288627"/>
                    <a:pt x="2903503" y="1156547"/>
                    <a:pt x="2939627" y="1148080"/>
                  </a:cubicBezTo>
                  <a:lnTo>
                    <a:pt x="3031067" y="1280160"/>
                  </a:lnTo>
                  <a:lnTo>
                    <a:pt x="3081867" y="1358054"/>
                  </a:lnTo>
                  <a:lnTo>
                    <a:pt x="3230880" y="1429174"/>
                  </a:lnTo>
                  <a:lnTo>
                    <a:pt x="3454400" y="1561254"/>
                  </a:lnTo>
                  <a:lnTo>
                    <a:pt x="3474720" y="1612054"/>
                  </a:lnTo>
                  <a:lnTo>
                    <a:pt x="3451014" y="1635760"/>
                  </a:lnTo>
                  <a:lnTo>
                    <a:pt x="3329094" y="1605280"/>
                  </a:lnTo>
                  <a:lnTo>
                    <a:pt x="3264747" y="1507067"/>
                  </a:lnTo>
                  <a:lnTo>
                    <a:pt x="3156374" y="1473200"/>
                  </a:lnTo>
                  <a:lnTo>
                    <a:pt x="3173307" y="1578187"/>
                  </a:lnTo>
                  <a:lnTo>
                    <a:pt x="3163147" y="1622214"/>
                  </a:lnTo>
                  <a:lnTo>
                    <a:pt x="3061547" y="1689947"/>
                  </a:lnTo>
                  <a:lnTo>
                    <a:pt x="2966720" y="1710267"/>
                  </a:lnTo>
                  <a:lnTo>
                    <a:pt x="2956560" y="1740747"/>
                  </a:lnTo>
                  <a:lnTo>
                    <a:pt x="2993814" y="1886374"/>
                  </a:lnTo>
                  <a:lnTo>
                    <a:pt x="2993814" y="1927014"/>
                  </a:lnTo>
                  <a:lnTo>
                    <a:pt x="3037840" y="2065867"/>
                  </a:lnTo>
                  <a:lnTo>
                    <a:pt x="3136054" y="2150534"/>
                  </a:lnTo>
                  <a:lnTo>
                    <a:pt x="3285067" y="2214880"/>
                  </a:lnTo>
                  <a:lnTo>
                    <a:pt x="3129280" y="2214880"/>
                  </a:lnTo>
                  <a:lnTo>
                    <a:pt x="2959947" y="2042160"/>
                  </a:lnTo>
                  <a:lnTo>
                    <a:pt x="2939627" y="1893147"/>
                  </a:lnTo>
                  <a:lnTo>
                    <a:pt x="2841414" y="1673014"/>
                  </a:lnTo>
                  <a:lnTo>
                    <a:pt x="2831254" y="1493520"/>
                  </a:lnTo>
                  <a:lnTo>
                    <a:pt x="2689014" y="1446107"/>
                  </a:lnTo>
                  <a:lnTo>
                    <a:pt x="2495974" y="1290320"/>
                  </a:lnTo>
                  <a:lnTo>
                    <a:pt x="2451947" y="1104054"/>
                  </a:lnTo>
                  <a:lnTo>
                    <a:pt x="2343574" y="1002454"/>
                  </a:lnTo>
                  <a:lnTo>
                    <a:pt x="2194560" y="904240"/>
                  </a:lnTo>
                  <a:lnTo>
                    <a:pt x="1940560" y="745067"/>
                  </a:lnTo>
                  <a:lnTo>
                    <a:pt x="1869440" y="711200"/>
                  </a:lnTo>
                  <a:lnTo>
                    <a:pt x="1723814" y="762000"/>
                  </a:lnTo>
                  <a:lnTo>
                    <a:pt x="1598507" y="826347"/>
                  </a:lnTo>
                  <a:lnTo>
                    <a:pt x="1486747" y="853440"/>
                  </a:lnTo>
                  <a:lnTo>
                    <a:pt x="1273387" y="880534"/>
                  </a:lnTo>
                  <a:lnTo>
                    <a:pt x="1053254" y="927947"/>
                  </a:lnTo>
                  <a:lnTo>
                    <a:pt x="958427" y="1060027"/>
                  </a:lnTo>
                  <a:lnTo>
                    <a:pt x="890694" y="1114214"/>
                  </a:lnTo>
                  <a:lnTo>
                    <a:pt x="762000" y="1154854"/>
                  </a:lnTo>
                  <a:lnTo>
                    <a:pt x="660400" y="1168400"/>
                  </a:lnTo>
                  <a:lnTo>
                    <a:pt x="643467" y="1090507"/>
                  </a:lnTo>
                  <a:lnTo>
                    <a:pt x="497840" y="1053254"/>
                  </a:lnTo>
                  <a:lnTo>
                    <a:pt x="440267" y="1049867"/>
                  </a:lnTo>
                  <a:lnTo>
                    <a:pt x="386080" y="1002454"/>
                  </a:lnTo>
                  <a:lnTo>
                    <a:pt x="264160" y="982134"/>
                  </a:lnTo>
                  <a:lnTo>
                    <a:pt x="169334" y="982134"/>
                  </a:lnTo>
                  <a:lnTo>
                    <a:pt x="189654" y="917787"/>
                  </a:lnTo>
                  <a:lnTo>
                    <a:pt x="115147" y="917787"/>
                  </a:lnTo>
                  <a:lnTo>
                    <a:pt x="88054" y="873760"/>
                  </a:lnTo>
                  <a:lnTo>
                    <a:pt x="88054" y="870374"/>
                  </a:lnTo>
                  <a:lnTo>
                    <a:pt x="0" y="887307"/>
                  </a:lnTo>
                  <a:close/>
                </a:path>
              </a:pathLst>
            </a:custGeom>
            <a:solidFill>
              <a:srgbClr val="FFE299"/>
            </a:solidFill>
            <a:ln w="127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41" name="Freeform: Shape 29">
              <a:extLst>
                <a:ext uri="{FF2B5EF4-FFF2-40B4-BE49-F238E27FC236}">
                  <a16:creationId xmlns:a16="http://schemas.microsoft.com/office/drawing/2014/main" id="{D4E1D0F6-2350-4187-9B8C-578858352D6F}"/>
                </a:ext>
              </a:extLst>
            </p:cNvPr>
            <p:cNvSpPr/>
            <p:nvPr/>
          </p:nvSpPr>
          <p:spPr>
            <a:xfrm>
              <a:off x="7217427" y="1926404"/>
              <a:ext cx="375920" cy="602827"/>
            </a:xfrm>
            <a:custGeom>
              <a:avLst/>
              <a:gdLst>
                <a:gd name="connsiteX0" fmla="*/ 274320 w 375920"/>
                <a:gd name="connsiteY0" fmla="*/ 602827 h 602827"/>
                <a:gd name="connsiteX1" fmla="*/ 264160 w 375920"/>
                <a:gd name="connsiteY1" fmla="*/ 535094 h 602827"/>
                <a:gd name="connsiteX2" fmla="*/ 267546 w 375920"/>
                <a:gd name="connsiteY2" fmla="*/ 436880 h 602827"/>
                <a:gd name="connsiteX3" fmla="*/ 213360 w 375920"/>
                <a:gd name="connsiteY3" fmla="*/ 335280 h 602827"/>
                <a:gd name="connsiteX4" fmla="*/ 149013 w 375920"/>
                <a:gd name="connsiteY4" fmla="*/ 264160 h 602827"/>
                <a:gd name="connsiteX5" fmla="*/ 91440 w 375920"/>
                <a:gd name="connsiteY5" fmla="*/ 196427 h 602827"/>
                <a:gd name="connsiteX6" fmla="*/ 44026 w 375920"/>
                <a:gd name="connsiteY6" fmla="*/ 145627 h 602827"/>
                <a:gd name="connsiteX7" fmla="*/ 23706 w 375920"/>
                <a:gd name="connsiteY7" fmla="*/ 91440 h 602827"/>
                <a:gd name="connsiteX8" fmla="*/ 0 w 375920"/>
                <a:gd name="connsiteY8" fmla="*/ 40640 h 602827"/>
                <a:gd name="connsiteX9" fmla="*/ 37253 w 375920"/>
                <a:gd name="connsiteY9" fmla="*/ 6774 h 602827"/>
                <a:gd name="connsiteX10" fmla="*/ 88053 w 375920"/>
                <a:gd name="connsiteY10" fmla="*/ 3387 h 602827"/>
                <a:gd name="connsiteX11" fmla="*/ 104986 w 375920"/>
                <a:gd name="connsiteY11" fmla="*/ 54187 h 602827"/>
                <a:gd name="connsiteX12" fmla="*/ 98213 w 375920"/>
                <a:gd name="connsiteY12" fmla="*/ 108374 h 602827"/>
                <a:gd name="connsiteX13" fmla="*/ 128693 w 375920"/>
                <a:gd name="connsiteY13" fmla="*/ 186267 h 602827"/>
                <a:gd name="connsiteX14" fmla="*/ 182880 w 375920"/>
                <a:gd name="connsiteY14" fmla="*/ 311574 h 602827"/>
                <a:gd name="connsiteX15" fmla="*/ 250613 w 375920"/>
                <a:gd name="connsiteY15" fmla="*/ 348827 h 602827"/>
                <a:gd name="connsiteX16" fmla="*/ 298026 w 375920"/>
                <a:gd name="connsiteY16" fmla="*/ 352214 h 602827"/>
                <a:gd name="connsiteX17" fmla="*/ 325120 w 375920"/>
                <a:gd name="connsiteY17" fmla="*/ 257387 h 602827"/>
                <a:gd name="connsiteX18" fmla="*/ 338666 w 375920"/>
                <a:gd name="connsiteY18" fmla="*/ 172720 h 602827"/>
                <a:gd name="connsiteX19" fmla="*/ 298026 w 375920"/>
                <a:gd name="connsiteY19" fmla="*/ 81280 h 602827"/>
                <a:gd name="connsiteX20" fmla="*/ 277706 w 375920"/>
                <a:gd name="connsiteY20" fmla="*/ 3387 h 602827"/>
                <a:gd name="connsiteX21" fmla="*/ 294640 w 375920"/>
                <a:gd name="connsiteY21" fmla="*/ 0 h 602827"/>
                <a:gd name="connsiteX22" fmla="*/ 314960 w 375920"/>
                <a:gd name="connsiteY22" fmla="*/ 74507 h 602827"/>
                <a:gd name="connsiteX23" fmla="*/ 375920 w 375920"/>
                <a:gd name="connsiteY23" fmla="*/ 165947 h 602827"/>
                <a:gd name="connsiteX24" fmla="*/ 375920 w 375920"/>
                <a:gd name="connsiteY24" fmla="*/ 247227 h 602827"/>
                <a:gd name="connsiteX25" fmla="*/ 348826 w 375920"/>
                <a:gd name="connsiteY25" fmla="*/ 328507 h 602827"/>
                <a:gd name="connsiteX26" fmla="*/ 304800 w 375920"/>
                <a:gd name="connsiteY26" fmla="*/ 372534 h 602827"/>
                <a:gd name="connsiteX27" fmla="*/ 321733 w 375920"/>
                <a:gd name="connsiteY27" fmla="*/ 457200 h 602827"/>
                <a:gd name="connsiteX28" fmla="*/ 298026 w 375920"/>
                <a:gd name="connsiteY28" fmla="*/ 501227 h 602827"/>
                <a:gd name="connsiteX29" fmla="*/ 298026 w 375920"/>
                <a:gd name="connsiteY29" fmla="*/ 558800 h 602827"/>
                <a:gd name="connsiteX30" fmla="*/ 274320 w 375920"/>
                <a:gd name="connsiteY30" fmla="*/ 602827 h 602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375920" h="602827">
                  <a:moveTo>
                    <a:pt x="274320" y="602827"/>
                  </a:moveTo>
                  <a:lnTo>
                    <a:pt x="264160" y="535094"/>
                  </a:lnTo>
                  <a:lnTo>
                    <a:pt x="267546" y="436880"/>
                  </a:lnTo>
                  <a:lnTo>
                    <a:pt x="213360" y="335280"/>
                  </a:lnTo>
                  <a:lnTo>
                    <a:pt x="149013" y="264160"/>
                  </a:lnTo>
                  <a:lnTo>
                    <a:pt x="91440" y="196427"/>
                  </a:lnTo>
                  <a:lnTo>
                    <a:pt x="44026" y="145627"/>
                  </a:lnTo>
                  <a:lnTo>
                    <a:pt x="23706" y="91440"/>
                  </a:lnTo>
                  <a:lnTo>
                    <a:pt x="0" y="40640"/>
                  </a:lnTo>
                  <a:lnTo>
                    <a:pt x="37253" y="6774"/>
                  </a:lnTo>
                  <a:lnTo>
                    <a:pt x="88053" y="3387"/>
                  </a:lnTo>
                  <a:lnTo>
                    <a:pt x="104986" y="54187"/>
                  </a:lnTo>
                  <a:lnTo>
                    <a:pt x="98213" y="108374"/>
                  </a:lnTo>
                  <a:lnTo>
                    <a:pt x="128693" y="186267"/>
                  </a:lnTo>
                  <a:lnTo>
                    <a:pt x="182880" y="311574"/>
                  </a:lnTo>
                  <a:lnTo>
                    <a:pt x="250613" y="348827"/>
                  </a:lnTo>
                  <a:lnTo>
                    <a:pt x="298026" y="352214"/>
                  </a:lnTo>
                  <a:lnTo>
                    <a:pt x="325120" y="257387"/>
                  </a:lnTo>
                  <a:lnTo>
                    <a:pt x="338666" y="172720"/>
                  </a:lnTo>
                  <a:lnTo>
                    <a:pt x="298026" y="81280"/>
                  </a:lnTo>
                  <a:lnTo>
                    <a:pt x="277706" y="3387"/>
                  </a:lnTo>
                  <a:lnTo>
                    <a:pt x="294640" y="0"/>
                  </a:lnTo>
                  <a:lnTo>
                    <a:pt x="314960" y="74507"/>
                  </a:lnTo>
                  <a:lnTo>
                    <a:pt x="375920" y="165947"/>
                  </a:lnTo>
                  <a:lnTo>
                    <a:pt x="375920" y="247227"/>
                  </a:lnTo>
                  <a:lnTo>
                    <a:pt x="348826" y="328507"/>
                  </a:lnTo>
                  <a:lnTo>
                    <a:pt x="304800" y="372534"/>
                  </a:lnTo>
                  <a:lnTo>
                    <a:pt x="321733" y="457200"/>
                  </a:lnTo>
                  <a:lnTo>
                    <a:pt x="298026" y="501227"/>
                  </a:lnTo>
                  <a:lnTo>
                    <a:pt x="298026" y="558800"/>
                  </a:lnTo>
                  <a:lnTo>
                    <a:pt x="274320" y="602827"/>
                  </a:lnTo>
                  <a:close/>
                </a:path>
              </a:pathLst>
            </a:custGeom>
            <a:solidFill>
              <a:srgbClr val="FFE299"/>
            </a:solidFill>
            <a:ln w="127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42" name="Freeform: Shape 30">
              <a:extLst>
                <a:ext uri="{FF2B5EF4-FFF2-40B4-BE49-F238E27FC236}">
                  <a16:creationId xmlns:a16="http://schemas.microsoft.com/office/drawing/2014/main" id="{F9CDE654-E84A-47A2-BFD5-D98EE58F0FA0}"/>
                </a:ext>
              </a:extLst>
            </p:cNvPr>
            <p:cNvSpPr/>
            <p:nvPr/>
          </p:nvSpPr>
          <p:spPr>
            <a:xfrm>
              <a:off x="6800315" y="1553871"/>
              <a:ext cx="478465" cy="318977"/>
            </a:xfrm>
            <a:custGeom>
              <a:avLst/>
              <a:gdLst>
                <a:gd name="connsiteX0" fmla="*/ 0 w 478465"/>
                <a:gd name="connsiteY0" fmla="*/ 244549 h 318977"/>
                <a:gd name="connsiteX1" fmla="*/ 191386 w 478465"/>
                <a:gd name="connsiteY1" fmla="*/ 318977 h 318977"/>
                <a:gd name="connsiteX2" fmla="*/ 308345 w 478465"/>
                <a:gd name="connsiteY2" fmla="*/ 287079 h 318977"/>
                <a:gd name="connsiteX3" fmla="*/ 404038 w 478465"/>
                <a:gd name="connsiteY3" fmla="*/ 191386 h 318977"/>
                <a:gd name="connsiteX4" fmla="*/ 478465 w 478465"/>
                <a:gd name="connsiteY4" fmla="*/ 31898 h 318977"/>
                <a:gd name="connsiteX5" fmla="*/ 329610 w 478465"/>
                <a:gd name="connsiteY5" fmla="*/ 10633 h 318977"/>
                <a:gd name="connsiteX6" fmla="*/ 191386 w 478465"/>
                <a:gd name="connsiteY6" fmla="*/ 0 h 318977"/>
                <a:gd name="connsiteX7" fmla="*/ 85061 w 478465"/>
                <a:gd name="connsiteY7" fmla="*/ 0 h 318977"/>
                <a:gd name="connsiteX8" fmla="*/ 21265 w 478465"/>
                <a:gd name="connsiteY8" fmla="*/ 53163 h 318977"/>
                <a:gd name="connsiteX9" fmla="*/ 21265 w 478465"/>
                <a:gd name="connsiteY9" fmla="*/ 191386 h 318977"/>
                <a:gd name="connsiteX10" fmla="*/ 0 w 478465"/>
                <a:gd name="connsiteY10" fmla="*/ 244549 h 318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78465" h="318977">
                  <a:moveTo>
                    <a:pt x="0" y="244549"/>
                  </a:moveTo>
                  <a:lnTo>
                    <a:pt x="191386" y="318977"/>
                  </a:lnTo>
                  <a:lnTo>
                    <a:pt x="308345" y="287079"/>
                  </a:lnTo>
                  <a:lnTo>
                    <a:pt x="404038" y="191386"/>
                  </a:lnTo>
                  <a:lnTo>
                    <a:pt x="478465" y="31898"/>
                  </a:lnTo>
                  <a:lnTo>
                    <a:pt x="329610" y="10633"/>
                  </a:lnTo>
                  <a:lnTo>
                    <a:pt x="191386" y="0"/>
                  </a:lnTo>
                  <a:lnTo>
                    <a:pt x="85061" y="0"/>
                  </a:lnTo>
                  <a:lnTo>
                    <a:pt x="21265" y="53163"/>
                  </a:lnTo>
                  <a:lnTo>
                    <a:pt x="21265" y="191386"/>
                  </a:lnTo>
                  <a:lnTo>
                    <a:pt x="0" y="244549"/>
                  </a:lnTo>
                  <a:close/>
                </a:path>
              </a:pathLst>
            </a:custGeom>
            <a:solidFill>
              <a:srgbClr val="92D050"/>
            </a:solidFill>
            <a:ln>
              <a:solidFill>
                <a:srgbClr val="00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</p:spTree>
    <p:extLst>
      <p:ext uri="{BB962C8B-B14F-4D97-AF65-F5344CB8AC3E}">
        <p14:creationId xmlns:p14="http://schemas.microsoft.com/office/powerpoint/2010/main" val="332647325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GB" dirty="0"/>
              <a:t>A </a:t>
            </a:r>
            <a:r>
              <a:rPr lang="en-GB" dirty="0" err="1"/>
              <a:t>necessidade</a:t>
            </a:r>
            <a:r>
              <a:rPr lang="en-GB" dirty="0"/>
              <a:t>  de </a:t>
            </a:r>
            <a:r>
              <a:rPr lang="en-GB" dirty="0" err="1"/>
              <a:t>amostrar</a:t>
            </a:r>
            <a:endParaRPr lang="en-US" dirty="0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8726099" y="2473759"/>
            <a:ext cx="2755032" cy="14105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GB" altLang="en-US" sz="2800" dirty="0">
                <a:latin typeface="Trebuchet MS" panose="020B0603020202020204" pitchFamily="34" charset="0"/>
              </a:rPr>
              <a:t>Uma </a:t>
            </a:r>
            <a:r>
              <a:rPr lang="en-GB" altLang="en-US" sz="2800" dirty="0" err="1">
                <a:latin typeface="Trebuchet MS" panose="020B0603020202020204" pitchFamily="34" charset="0"/>
              </a:rPr>
              <a:t>tarefa</a:t>
            </a:r>
            <a:r>
              <a:rPr lang="en-GB" altLang="en-US" sz="2800" dirty="0">
                <a:latin typeface="Trebuchet MS" panose="020B0603020202020204" pitchFamily="34" charset="0"/>
              </a:rPr>
              <a:t> </a:t>
            </a:r>
            <a:r>
              <a:rPr lang="en-GB" altLang="en-US" sz="2800" dirty="0" err="1">
                <a:latin typeface="Trebuchet MS" panose="020B0603020202020204" pitchFamily="34" charset="0"/>
              </a:rPr>
              <a:t>essencial</a:t>
            </a:r>
            <a:r>
              <a:rPr lang="en-GB" altLang="en-US" sz="2800" dirty="0">
                <a:latin typeface="Trebuchet MS" panose="020B0603020202020204" pitchFamily="34" charset="0"/>
              </a:rPr>
              <a:t> é a </a:t>
            </a:r>
            <a:r>
              <a:rPr lang="en-GB" altLang="en-US" sz="2800" dirty="0" err="1">
                <a:latin typeface="Trebuchet MS" panose="020B0603020202020204" pitchFamily="34" charset="0"/>
              </a:rPr>
              <a:t>determinação</a:t>
            </a:r>
            <a:r>
              <a:rPr lang="en-GB" altLang="en-US" sz="2800" dirty="0">
                <a:latin typeface="Trebuchet MS" panose="020B0603020202020204" pitchFamily="34" charset="0"/>
              </a:rPr>
              <a:t> da </a:t>
            </a:r>
            <a:r>
              <a:rPr lang="en-GB" altLang="en-US" sz="2800" dirty="0" err="1">
                <a:latin typeface="Trebuchet MS" panose="020B0603020202020204" pitchFamily="34" charset="0"/>
              </a:rPr>
              <a:t>área</a:t>
            </a:r>
            <a:r>
              <a:rPr lang="en-GB" altLang="en-US" sz="2800" dirty="0">
                <a:latin typeface="Trebuchet MS" panose="020B0603020202020204" pitchFamily="34" charset="0"/>
              </a:rPr>
              <a:t> do(s) </a:t>
            </a:r>
            <a:r>
              <a:rPr lang="en-GB" altLang="en-US" sz="2800" dirty="0" err="1">
                <a:latin typeface="Trebuchet MS" panose="020B0603020202020204" pitchFamily="34" charset="0"/>
              </a:rPr>
              <a:t>povoamento</a:t>
            </a:r>
            <a:r>
              <a:rPr lang="en-GB" altLang="en-US" sz="2800" dirty="0">
                <a:latin typeface="Trebuchet MS" panose="020B0603020202020204" pitchFamily="34" charset="0"/>
              </a:rPr>
              <a:t>(s)</a:t>
            </a:r>
            <a:endParaRPr lang="en-GB" altLang="en-US" sz="2800" dirty="0">
              <a:latin typeface="Trebuchet MS" panose="020B0603020202020204" pitchFamily="34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431371" y="1124744"/>
            <a:ext cx="7181983" cy="5002212"/>
            <a:chOff x="2044664" y="724838"/>
            <a:chExt cx="8774112" cy="6111875"/>
          </a:xfrm>
        </p:grpSpPr>
        <p:pic>
          <p:nvPicPr>
            <p:cNvPr id="20" name="Picture 2" descr="area_estudo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4664" y="724838"/>
              <a:ext cx="8774112" cy="6111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250DC30D-8000-4A95-97EA-ECF136087C46}"/>
                    </a:ext>
                  </a:extLst>
                </p14:cNvPr>
                <p14:cNvContentPartPr/>
                <p14:nvPr/>
              </p14:nvContentPartPr>
              <p14:xfrm>
                <a:off x="4272893" y="4109893"/>
                <a:ext cx="360" cy="36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250DC30D-8000-4A95-97EA-ECF136087C46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4236893" y="4037893"/>
                  <a:ext cx="7236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18287ED5-DDDD-4744-9AD7-8FC3E8688AFD}"/>
                    </a:ext>
                  </a:extLst>
                </p14:cNvPr>
                <p14:cNvContentPartPr/>
                <p14:nvPr/>
              </p14:nvContentPartPr>
              <p14:xfrm>
                <a:off x="5663213" y="3149053"/>
                <a:ext cx="360" cy="36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18287ED5-DDDD-4744-9AD7-8FC3E8688AFD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609213" y="3041053"/>
                  <a:ext cx="10836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8B00002C-05F8-4140-8DC6-389E5C828EB7}"/>
                    </a:ext>
                  </a:extLst>
                </p14:cNvPr>
                <p14:cNvContentPartPr/>
                <p14:nvPr/>
              </p14:nvContentPartPr>
              <p14:xfrm>
                <a:off x="5663213" y="3149053"/>
                <a:ext cx="360" cy="36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8B00002C-05F8-4140-8DC6-389E5C828EB7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609213" y="3041053"/>
                  <a:ext cx="108360" cy="216360"/>
                </a:xfrm>
                <a:prstGeom prst="rect">
                  <a:avLst/>
                </a:prstGeom>
              </p:spPr>
            </p:pic>
          </mc:Fallback>
        </mc:AlternateContent>
        <p:sp>
          <p:nvSpPr>
            <p:cNvPr id="24" name="Freeform: Shape 2">
              <a:extLst>
                <a:ext uri="{FF2B5EF4-FFF2-40B4-BE49-F238E27FC236}">
                  <a16:creationId xmlns:a16="http://schemas.microsoft.com/office/drawing/2014/main" id="{C3C3D650-44E2-46CB-9938-7C11CB67BA79}"/>
                </a:ext>
              </a:extLst>
            </p:cNvPr>
            <p:cNvSpPr/>
            <p:nvPr/>
          </p:nvSpPr>
          <p:spPr>
            <a:xfrm>
              <a:off x="5896627" y="2590192"/>
              <a:ext cx="1212428" cy="1273387"/>
            </a:xfrm>
            <a:custGeom>
              <a:avLst/>
              <a:gdLst>
                <a:gd name="connsiteX0" fmla="*/ 216747 w 931334"/>
                <a:gd name="connsiteY0" fmla="*/ 71120 h 988907"/>
                <a:gd name="connsiteX1" fmla="*/ 281094 w 931334"/>
                <a:gd name="connsiteY1" fmla="*/ 40640 h 988907"/>
                <a:gd name="connsiteX2" fmla="*/ 314960 w 931334"/>
                <a:gd name="connsiteY2" fmla="*/ 0 h 988907"/>
                <a:gd name="connsiteX3" fmla="*/ 331894 w 931334"/>
                <a:gd name="connsiteY3" fmla="*/ 47414 h 988907"/>
                <a:gd name="connsiteX4" fmla="*/ 413174 w 931334"/>
                <a:gd name="connsiteY4" fmla="*/ 60960 h 988907"/>
                <a:gd name="connsiteX5" fmla="*/ 423334 w 931334"/>
                <a:gd name="connsiteY5" fmla="*/ 142240 h 988907"/>
                <a:gd name="connsiteX6" fmla="*/ 436880 w 931334"/>
                <a:gd name="connsiteY6" fmla="*/ 118534 h 988907"/>
                <a:gd name="connsiteX7" fmla="*/ 504614 w 931334"/>
                <a:gd name="connsiteY7" fmla="*/ 135467 h 988907"/>
                <a:gd name="connsiteX8" fmla="*/ 599440 w 931334"/>
                <a:gd name="connsiteY8" fmla="*/ 135467 h 988907"/>
                <a:gd name="connsiteX9" fmla="*/ 657014 w 931334"/>
                <a:gd name="connsiteY9" fmla="*/ 172720 h 988907"/>
                <a:gd name="connsiteX10" fmla="*/ 741680 w 931334"/>
                <a:gd name="connsiteY10" fmla="*/ 179494 h 988907"/>
                <a:gd name="connsiteX11" fmla="*/ 853440 w 931334"/>
                <a:gd name="connsiteY11" fmla="*/ 216747 h 988907"/>
                <a:gd name="connsiteX12" fmla="*/ 900854 w 931334"/>
                <a:gd name="connsiteY12" fmla="*/ 277707 h 988907"/>
                <a:gd name="connsiteX13" fmla="*/ 931334 w 931334"/>
                <a:gd name="connsiteY13" fmla="*/ 311574 h 988907"/>
                <a:gd name="connsiteX14" fmla="*/ 917787 w 931334"/>
                <a:gd name="connsiteY14" fmla="*/ 352214 h 988907"/>
                <a:gd name="connsiteX15" fmla="*/ 833120 w 931334"/>
                <a:gd name="connsiteY15" fmla="*/ 386080 h 988907"/>
                <a:gd name="connsiteX16" fmla="*/ 765387 w 931334"/>
                <a:gd name="connsiteY16" fmla="*/ 392854 h 988907"/>
                <a:gd name="connsiteX17" fmla="*/ 660400 w 931334"/>
                <a:gd name="connsiteY17" fmla="*/ 348827 h 988907"/>
                <a:gd name="connsiteX18" fmla="*/ 626534 w 931334"/>
                <a:gd name="connsiteY18" fmla="*/ 369147 h 988907"/>
                <a:gd name="connsiteX19" fmla="*/ 545254 w 931334"/>
                <a:gd name="connsiteY19" fmla="*/ 389467 h 988907"/>
                <a:gd name="connsiteX20" fmla="*/ 514774 w 931334"/>
                <a:gd name="connsiteY20" fmla="*/ 430107 h 988907"/>
                <a:gd name="connsiteX21" fmla="*/ 460587 w 931334"/>
                <a:gd name="connsiteY21" fmla="*/ 433494 h 988907"/>
                <a:gd name="connsiteX22" fmla="*/ 450427 w 931334"/>
                <a:gd name="connsiteY22" fmla="*/ 440267 h 988907"/>
                <a:gd name="connsiteX23" fmla="*/ 379307 w 931334"/>
                <a:gd name="connsiteY23" fmla="*/ 453814 h 988907"/>
                <a:gd name="connsiteX24" fmla="*/ 318347 w 931334"/>
                <a:gd name="connsiteY24" fmla="*/ 497840 h 988907"/>
                <a:gd name="connsiteX25" fmla="*/ 403014 w 931334"/>
                <a:gd name="connsiteY25" fmla="*/ 531707 h 988907"/>
                <a:gd name="connsiteX26" fmla="*/ 453814 w 931334"/>
                <a:gd name="connsiteY26" fmla="*/ 558800 h 988907"/>
                <a:gd name="connsiteX27" fmla="*/ 497840 w 931334"/>
                <a:gd name="connsiteY27" fmla="*/ 596054 h 988907"/>
                <a:gd name="connsiteX28" fmla="*/ 538480 w 931334"/>
                <a:gd name="connsiteY28" fmla="*/ 582507 h 988907"/>
                <a:gd name="connsiteX29" fmla="*/ 619760 w 931334"/>
                <a:gd name="connsiteY29" fmla="*/ 636694 h 988907"/>
                <a:gd name="connsiteX30" fmla="*/ 650240 w 931334"/>
                <a:gd name="connsiteY30" fmla="*/ 663787 h 988907"/>
                <a:gd name="connsiteX31" fmla="*/ 592667 w 931334"/>
                <a:gd name="connsiteY31" fmla="*/ 673947 h 988907"/>
                <a:gd name="connsiteX32" fmla="*/ 568960 w 931334"/>
                <a:gd name="connsiteY32" fmla="*/ 684107 h 988907"/>
                <a:gd name="connsiteX33" fmla="*/ 636694 w 931334"/>
                <a:gd name="connsiteY33" fmla="*/ 728134 h 988907"/>
                <a:gd name="connsiteX34" fmla="*/ 680720 w 931334"/>
                <a:gd name="connsiteY34" fmla="*/ 728134 h 988907"/>
                <a:gd name="connsiteX35" fmla="*/ 724747 w 931334"/>
                <a:gd name="connsiteY35" fmla="*/ 728134 h 988907"/>
                <a:gd name="connsiteX36" fmla="*/ 762000 w 931334"/>
                <a:gd name="connsiteY36" fmla="*/ 738294 h 988907"/>
                <a:gd name="connsiteX37" fmla="*/ 802640 w 931334"/>
                <a:gd name="connsiteY37" fmla="*/ 778934 h 988907"/>
                <a:gd name="connsiteX38" fmla="*/ 819574 w 931334"/>
                <a:gd name="connsiteY38" fmla="*/ 897467 h 988907"/>
                <a:gd name="connsiteX39" fmla="*/ 741680 w 931334"/>
                <a:gd name="connsiteY39" fmla="*/ 955040 h 988907"/>
                <a:gd name="connsiteX40" fmla="*/ 724747 w 931334"/>
                <a:gd name="connsiteY40" fmla="*/ 988907 h 988907"/>
                <a:gd name="connsiteX41" fmla="*/ 673947 w 931334"/>
                <a:gd name="connsiteY41" fmla="*/ 907627 h 988907"/>
                <a:gd name="connsiteX42" fmla="*/ 545254 w 931334"/>
                <a:gd name="connsiteY42" fmla="*/ 870374 h 988907"/>
                <a:gd name="connsiteX43" fmla="*/ 403014 w 931334"/>
                <a:gd name="connsiteY43" fmla="*/ 795867 h 988907"/>
                <a:gd name="connsiteX44" fmla="*/ 257387 w 931334"/>
                <a:gd name="connsiteY44" fmla="*/ 707814 h 988907"/>
                <a:gd name="connsiteX45" fmla="*/ 179494 w 931334"/>
                <a:gd name="connsiteY45" fmla="*/ 609600 h 988907"/>
                <a:gd name="connsiteX46" fmla="*/ 135467 w 931334"/>
                <a:gd name="connsiteY46" fmla="*/ 579120 h 988907"/>
                <a:gd name="connsiteX47" fmla="*/ 40640 w 931334"/>
                <a:gd name="connsiteY47" fmla="*/ 565574 h 988907"/>
                <a:gd name="connsiteX48" fmla="*/ 0 w 931334"/>
                <a:gd name="connsiteY48" fmla="*/ 528320 h 988907"/>
                <a:gd name="connsiteX49" fmla="*/ 0 w 931334"/>
                <a:gd name="connsiteY49" fmla="*/ 440267 h 988907"/>
                <a:gd name="connsiteX50" fmla="*/ 33867 w 931334"/>
                <a:gd name="connsiteY50" fmla="*/ 362374 h 988907"/>
                <a:gd name="connsiteX51" fmla="*/ 104987 w 931334"/>
                <a:gd name="connsiteY51" fmla="*/ 223520 h 988907"/>
                <a:gd name="connsiteX52" fmla="*/ 216747 w 931334"/>
                <a:gd name="connsiteY52" fmla="*/ 71120 h 988907"/>
                <a:gd name="connsiteX0" fmla="*/ 216747 w 951654"/>
                <a:gd name="connsiteY0" fmla="*/ 71120 h 988907"/>
                <a:gd name="connsiteX1" fmla="*/ 281094 w 951654"/>
                <a:gd name="connsiteY1" fmla="*/ 40640 h 988907"/>
                <a:gd name="connsiteX2" fmla="*/ 314960 w 951654"/>
                <a:gd name="connsiteY2" fmla="*/ 0 h 988907"/>
                <a:gd name="connsiteX3" fmla="*/ 331894 w 951654"/>
                <a:gd name="connsiteY3" fmla="*/ 47414 h 988907"/>
                <a:gd name="connsiteX4" fmla="*/ 413174 w 951654"/>
                <a:gd name="connsiteY4" fmla="*/ 60960 h 988907"/>
                <a:gd name="connsiteX5" fmla="*/ 423334 w 951654"/>
                <a:gd name="connsiteY5" fmla="*/ 142240 h 988907"/>
                <a:gd name="connsiteX6" fmla="*/ 436880 w 951654"/>
                <a:gd name="connsiteY6" fmla="*/ 118534 h 988907"/>
                <a:gd name="connsiteX7" fmla="*/ 504614 w 951654"/>
                <a:gd name="connsiteY7" fmla="*/ 135467 h 988907"/>
                <a:gd name="connsiteX8" fmla="*/ 599440 w 951654"/>
                <a:gd name="connsiteY8" fmla="*/ 135467 h 988907"/>
                <a:gd name="connsiteX9" fmla="*/ 657014 w 951654"/>
                <a:gd name="connsiteY9" fmla="*/ 172720 h 988907"/>
                <a:gd name="connsiteX10" fmla="*/ 741680 w 951654"/>
                <a:gd name="connsiteY10" fmla="*/ 179494 h 988907"/>
                <a:gd name="connsiteX11" fmla="*/ 853440 w 951654"/>
                <a:gd name="connsiteY11" fmla="*/ 216747 h 988907"/>
                <a:gd name="connsiteX12" fmla="*/ 900854 w 951654"/>
                <a:gd name="connsiteY12" fmla="*/ 277707 h 988907"/>
                <a:gd name="connsiteX13" fmla="*/ 931334 w 951654"/>
                <a:gd name="connsiteY13" fmla="*/ 311574 h 988907"/>
                <a:gd name="connsiteX14" fmla="*/ 917787 w 951654"/>
                <a:gd name="connsiteY14" fmla="*/ 352214 h 988907"/>
                <a:gd name="connsiteX15" fmla="*/ 833120 w 951654"/>
                <a:gd name="connsiteY15" fmla="*/ 386080 h 988907"/>
                <a:gd name="connsiteX16" fmla="*/ 765387 w 951654"/>
                <a:gd name="connsiteY16" fmla="*/ 392854 h 988907"/>
                <a:gd name="connsiteX17" fmla="*/ 660400 w 951654"/>
                <a:gd name="connsiteY17" fmla="*/ 348827 h 988907"/>
                <a:gd name="connsiteX18" fmla="*/ 626534 w 951654"/>
                <a:gd name="connsiteY18" fmla="*/ 369147 h 988907"/>
                <a:gd name="connsiteX19" fmla="*/ 545254 w 951654"/>
                <a:gd name="connsiteY19" fmla="*/ 389467 h 988907"/>
                <a:gd name="connsiteX20" fmla="*/ 514774 w 951654"/>
                <a:gd name="connsiteY20" fmla="*/ 430107 h 988907"/>
                <a:gd name="connsiteX21" fmla="*/ 460587 w 951654"/>
                <a:gd name="connsiteY21" fmla="*/ 433494 h 988907"/>
                <a:gd name="connsiteX22" fmla="*/ 450427 w 951654"/>
                <a:gd name="connsiteY22" fmla="*/ 440267 h 988907"/>
                <a:gd name="connsiteX23" fmla="*/ 379307 w 951654"/>
                <a:gd name="connsiteY23" fmla="*/ 453814 h 988907"/>
                <a:gd name="connsiteX24" fmla="*/ 318347 w 951654"/>
                <a:gd name="connsiteY24" fmla="*/ 497840 h 988907"/>
                <a:gd name="connsiteX25" fmla="*/ 403014 w 951654"/>
                <a:gd name="connsiteY25" fmla="*/ 531707 h 988907"/>
                <a:gd name="connsiteX26" fmla="*/ 453814 w 951654"/>
                <a:gd name="connsiteY26" fmla="*/ 558800 h 988907"/>
                <a:gd name="connsiteX27" fmla="*/ 497840 w 951654"/>
                <a:gd name="connsiteY27" fmla="*/ 596054 h 988907"/>
                <a:gd name="connsiteX28" fmla="*/ 538480 w 951654"/>
                <a:gd name="connsiteY28" fmla="*/ 582507 h 988907"/>
                <a:gd name="connsiteX29" fmla="*/ 619760 w 951654"/>
                <a:gd name="connsiteY29" fmla="*/ 636694 h 988907"/>
                <a:gd name="connsiteX30" fmla="*/ 650240 w 951654"/>
                <a:gd name="connsiteY30" fmla="*/ 663787 h 988907"/>
                <a:gd name="connsiteX31" fmla="*/ 592667 w 951654"/>
                <a:gd name="connsiteY31" fmla="*/ 673947 h 988907"/>
                <a:gd name="connsiteX32" fmla="*/ 568960 w 951654"/>
                <a:gd name="connsiteY32" fmla="*/ 684107 h 988907"/>
                <a:gd name="connsiteX33" fmla="*/ 636694 w 951654"/>
                <a:gd name="connsiteY33" fmla="*/ 728134 h 988907"/>
                <a:gd name="connsiteX34" fmla="*/ 680720 w 951654"/>
                <a:gd name="connsiteY34" fmla="*/ 728134 h 988907"/>
                <a:gd name="connsiteX35" fmla="*/ 724747 w 951654"/>
                <a:gd name="connsiteY35" fmla="*/ 728134 h 988907"/>
                <a:gd name="connsiteX36" fmla="*/ 762000 w 951654"/>
                <a:gd name="connsiteY36" fmla="*/ 738294 h 988907"/>
                <a:gd name="connsiteX37" fmla="*/ 802640 w 951654"/>
                <a:gd name="connsiteY37" fmla="*/ 778934 h 988907"/>
                <a:gd name="connsiteX38" fmla="*/ 951654 w 951654"/>
                <a:gd name="connsiteY38" fmla="*/ 890694 h 988907"/>
                <a:gd name="connsiteX39" fmla="*/ 741680 w 951654"/>
                <a:gd name="connsiteY39" fmla="*/ 955040 h 988907"/>
                <a:gd name="connsiteX40" fmla="*/ 724747 w 951654"/>
                <a:gd name="connsiteY40" fmla="*/ 988907 h 988907"/>
                <a:gd name="connsiteX41" fmla="*/ 673947 w 951654"/>
                <a:gd name="connsiteY41" fmla="*/ 907627 h 988907"/>
                <a:gd name="connsiteX42" fmla="*/ 545254 w 951654"/>
                <a:gd name="connsiteY42" fmla="*/ 870374 h 988907"/>
                <a:gd name="connsiteX43" fmla="*/ 403014 w 951654"/>
                <a:gd name="connsiteY43" fmla="*/ 795867 h 988907"/>
                <a:gd name="connsiteX44" fmla="*/ 257387 w 951654"/>
                <a:gd name="connsiteY44" fmla="*/ 707814 h 988907"/>
                <a:gd name="connsiteX45" fmla="*/ 179494 w 951654"/>
                <a:gd name="connsiteY45" fmla="*/ 609600 h 988907"/>
                <a:gd name="connsiteX46" fmla="*/ 135467 w 951654"/>
                <a:gd name="connsiteY46" fmla="*/ 579120 h 988907"/>
                <a:gd name="connsiteX47" fmla="*/ 40640 w 951654"/>
                <a:gd name="connsiteY47" fmla="*/ 565574 h 988907"/>
                <a:gd name="connsiteX48" fmla="*/ 0 w 951654"/>
                <a:gd name="connsiteY48" fmla="*/ 528320 h 988907"/>
                <a:gd name="connsiteX49" fmla="*/ 0 w 951654"/>
                <a:gd name="connsiteY49" fmla="*/ 440267 h 988907"/>
                <a:gd name="connsiteX50" fmla="*/ 33867 w 951654"/>
                <a:gd name="connsiteY50" fmla="*/ 362374 h 988907"/>
                <a:gd name="connsiteX51" fmla="*/ 104987 w 951654"/>
                <a:gd name="connsiteY51" fmla="*/ 223520 h 988907"/>
                <a:gd name="connsiteX52" fmla="*/ 216747 w 951654"/>
                <a:gd name="connsiteY52" fmla="*/ 71120 h 988907"/>
                <a:gd name="connsiteX0" fmla="*/ 216747 w 968588"/>
                <a:gd name="connsiteY0" fmla="*/ 71120 h 988907"/>
                <a:gd name="connsiteX1" fmla="*/ 281094 w 968588"/>
                <a:gd name="connsiteY1" fmla="*/ 40640 h 988907"/>
                <a:gd name="connsiteX2" fmla="*/ 314960 w 968588"/>
                <a:gd name="connsiteY2" fmla="*/ 0 h 988907"/>
                <a:gd name="connsiteX3" fmla="*/ 331894 w 968588"/>
                <a:gd name="connsiteY3" fmla="*/ 47414 h 988907"/>
                <a:gd name="connsiteX4" fmla="*/ 413174 w 968588"/>
                <a:gd name="connsiteY4" fmla="*/ 60960 h 988907"/>
                <a:gd name="connsiteX5" fmla="*/ 423334 w 968588"/>
                <a:gd name="connsiteY5" fmla="*/ 142240 h 988907"/>
                <a:gd name="connsiteX6" fmla="*/ 436880 w 968588"/>
                <a:gd name="connsiteY6" fmla="*/ 118534 h 988907"/>
                <a:gd name="connsiteX7" fmla="*/ 504614 w 968588"/>
                <a:gd name="connsiteY7" fmla="*/ 135467 h 988907"/>
                <a:gd name="connsiteX8" fmla="*/ 599440 w 968588"/>
                <a:gd name="connsiteY8" fmla="*/ 135467 h 988907"/>
                <a:gd name="connsiteX9" fmla="*/ 657014 w 968588"/>
                <a:gd name="connsiteY9" fmla="*/ 172720 h 988907"/>
                <a:gd name="connsiteX10" fmla="*/ 741680 w 968588"/>
                <a:gd name="connsiteY10" fmla="*/ 179494 h 988907"/>
                <a:gd name="connsiteX11" fmla="*/ 853440 w 968588"/>
                <a:gd name="connsiteY11" fmla="*/ 216747 h 988907"/>
                <a:gd name="connsiteX12" fmla="*/ 900854 w 968588"/>
                <a:gd name="connsiteY12" fmla="*/ 277707 h 988907"/>
                <a:gd name="connsiteX13" fmla="*/ 931334 w 968588"/>
                <a:gd name="connsiteY13" fmla="*/ 311574 h 988907"/>
                <a:gd name="connsiteX14" fmla="*/ 917787 w 968588"/>
                <a:gd name="connsiteY14" fmla="*/ 352214 h 988907"/>
                <a:gd name="connsiteX15" fmla="*/ 833120 w 968588"/>
                <a:gd name="connsiteY15" fmla="*/ 386080 h 988907"/>
                <a:gd name="connsiteX16" fmla="*/ 765387 w 968588"/>
                <a:gd name="connsiteY16" fmla="*/ 392854 h 988907"/>
                <a:gd name="connsiteX17" fmla="*/ 660400 w 968588"/>
                <a:gd name="connsiteY17" fmla="*/ 348827 h 988907"/>
                <a:gd name="connsiteX18" fmla="*/ 626534 w 968588"/>
                <a:gd name="connsiteY18" fmla="*/ 369147 h 988907"/>
                <a:gd name="connsiteX19" fmla="*/ 545254 w 968588"/>
                <a:gd name="connsiteY19" fmla="*/ 389467 h 988907"/>
                <a:gd name="connsiteX20" fmla="*/ 514774 w 968588"/>
                <a:gd name="connsiteY20" fmla="*/ 430107 h 988907"/>
                <a:gd name="connsiteX21" fmla="*/ 460587 w 968588"/>
                <a:gd name="connsiteY21" fmla="*/ 433494 h 988907"/>
                <a:gd name="connsiteX22" fmla="*/ 450427 w 968588"/>
                <a:gd name="connsiteY22" fmla="*/ 440267 h 988907"/>
                <a:gd name="connsiteX23" fmla="*/ 379307 w 968588"/>
                <a:gd name="connsiteY23" fmla="*/ 453814 h 988907"/>
                <a:gd name="connsiteX24" fmla="*/ 318347 w 968588"/>
                <a:gd name="connsiteY24" fmla="*/ 497840 h 988907"/>
                <a:gd name="connsiteX25" fmla="*/ 403014 w 968588"/>
                <a:gd name="connsiteY25" fmla="*/ 531707 h 988907"/>
                <a:gd name="connsiteX26" fmla="*/ 453814 w 968588"/>
                <a:gd name="connsiteY26" fmla="*/ 558800 h 988907"/>
                <a:gd name="connsiteX27" fmla="*/ 497840 w 968588"/>
                <a:gd name="connsiteY27" fmla="*/ 596054 h 988907"/>
                <a:gd name="connsiteX28" fmla="*/ 538480 w 968588"/>
                <a:gd name="connsiteY28" fmla="*/ 582507 h 988907"/>
                <a:gd name="connsiteX29" fmla="*/ 619760 w 968588"/>
                <a:gd name="connsiteY29" fmla="*/ 636694 h 988907"/>
                <a:gd name="connsiteX30" fmla="*/ 650240 w 968588"/>
                <a:gd name="connsiteY30" fmla="*/ 663787 h 988907"/>
                <a:gd name="connsiteX31" fmla="*/ 592667 w 968588"/>
                <a:gd name="connsiteY31" fmla="*/ 673947 h 988907"/>
                <a:gd name="connsiteX32" fmla="*/ 568960 w 968588"/>
                <a:gd name="connsiteY32" fmla="*/ 684107 h 988907"/>
                <a:gd name="connsiteX33" fmla="*/ 636694 w 968588"/>
                <a:gd name="connsiteY33" fmla="*/ 728134 h 988907"/>
                <a:gd name="connsiteX34" fmla="*/ 680720 w 968588"/>
                <a:gd name="connsiteY34" fmla="*/ 728134 h 988907"/>
                <a:gd name="connsiteX35" fmla="*/ 724747 w 968588"/>
                <a:gd name="connsiteY35" fmla="*/ 728134 h 988907"/>
                <a:gd name="connsiteX36" fmla="*/ 762000 w 968588"/>
                <a:gd name="connsiteY36" fmla="*/ 738294 h 988907"/>
                <a:gd name="connsiteX37" fmla="*/ 802640 w 968588"/>
                <a:gd name="connsiteY37" fmla="*/ 778934 h 988907"/>
                <a:gd name="connsiteX38" fmla="*/ 968588 w 968588"/>
                <a:gd name="connsiteY38" fmla="*/ 890694 h 988907"/>
                <a:gd name="connsiteX39" fmla="*/ 741680 w 968588"/>
                <a:gd name="connsiteY39" fmla="*/ 955040 h 988907"/>
                <a:gd name="connsiteX40" fmla="*/ 724747 w 968588"/>
                <a:gd name="connsiteY40" fmla="*/ 988907 h 988907"/>
                <a:gd name="connsiteX41" fmla="*/ 673947 w 968588"/>
                <a:gd name="connsiteY41" fmla="*/ 907627 h 988907"/>
                <a:gd name="connsiteX42" fmla="*/ 545254 w 968588"/>
                <a:gd name="connsiteY42" fmla="*/ 870374 h 988907"/>
                <a:gd name="connsiteX43" fmla="*/ 403014 w 968588"/>
                <a:gd name="connsiteY43" fmla="*/ 795867 h 988907"/>
                <a:gd name="connsiteX44" fmla="*/ 257387 w 968588"/>
                <a:gd name="connsiteY44" fmla="*/ 707814 h 988907"/>
                <a:gd name="connsiteX45" fmla="*/ 179494 w 968588"/>
                <a:gd name="connsiteY45" fmla="*/ 609600 h 988907"/>
                <a:gd name="connsiteX46" fmla="*/ 135467 w 968588"/>
                <a:gd name="connsiteY46" fmla="*/ 579120 h 988907"/>
                <a:gd name="connsiteX47" fmla="*/ 40640 w 968588"/>
                <a:gd name="connsiteY47" fmla="*/ 565574 h 988907"/>
                <a:gd name="connsiteX48" fmla="*/ 0 w 968588"/>
                <a:gd name="connsiteY48" fmla="*/ 528320 h 988907"/>
                <a:gd name="connsiteX49" fmla="*/ 0 w 968588"/>
                <a:gd name="connsiteY49" fmla="*/ 440267 h 988907"/>
                <a:gd name="connsiteX50" fmla="*/ 33867 w 968588"/>
                <a:gd name="connsiteY50" fmla="*/ 362374 h 988907"/>
                <a:gd name="connsiteX51" fmla="*/ 104987 w 968588"/>
                <a:gd name="connsiteY51" fmla="*/ 223520 h 988907"/>
                <a:gd name="connsiteX52" fmla="*/ 216747 w 968588"/>
                <a:gd name="connsiteY52" fmla="*/ 71120 h 988907"/>
                <a:gd name="connsiteX0" fmla="*/ 216747 w 1131148"/>
                <a:gd name="connsiteY0" fmla="*/ 71120 h 988907"/>
                <a:gd name="connsiteX1" fmla="*/ 281094 w 1131148"/>
                <a:gd name="connsiteY1" fmla="*/ 40640 h 988907"/>
                <a:gd name="connsiteX2" fmla="*/ 314960 w 1131148"/>
                <a:gd name="connsiteY2" fmla="*/ 0 h 988907"/>
                <a:gd name="connsiteX3" fmla="*/ 331894 w 1131148"/>
                <a:gd name="connsiteY3" fmla="*/ 47414 h 988907"/>
                <a:gd name="connsiteX4" fmla="*/ 413174 w 1131148"/>
                <a:gd name="connsiteY4" fmla="*/ 60960 h 988907"/>
                <a:gd name="connsiteX5" fmla="*/ 423334 w 1131148"/>
                <a:gd name="connsiteY5" fmla="*/ 142240 h 988907"/>
                <a:gd name="connsiteX6" fmla="*/ 436880 w 1131148"/>
                <a:gd name="connsiteY6" fmla="*/ 118534 h 988907"/>
                <a:gd name="connsiteX7" fmla="*/ 504614 w 1131148"/>
                <a:gd name="connsiteY7" fmla="*/ 135467 h 988907"/>
                <a:gd name="connsiteX8" fmla="*/ 599440 w 1131148"/>
                <a:gd name="connsiteY8" fmla="*/ 135467 h 988907"/>
                <a:gd name="connsiteX9" fmla="*/ 657014 w 1131148"/>
                <a:gd name="connsiteY9" fmla="*/ 172720 h 988907"/>
                <a:gd name="connsiteX10" fmla="*/ 741680 w 1131148"/>
                <a:gd name="connsiteY10" fmla="*/ 179494 h 988907"/>
                <a:gd name="connsiteX11" fmla="*/ 853440 w 1131148"/>
                <a:gd name="connsiteY11" fmla="*/ 216747 h 988907"/>
                <a:gd name="connsiteX12" fmla="*/ 900854 w 1131148"/>
                <a:gd name="connsiteY12" fmla="*/ 277707 h 988907"/>
                <a:gd name="connsiteX13" fmla="*/ 931334 w 1131148"/>
                <a:gd name="connsiteY13" fmla="*/ 311574 h 988907"/>
                <a:gd name="connsiteX14" fmla="*/ 917787 w 1131148"/>
                <a:gd name="connsiteY14" fmla="*/ 352214 h 988907"/>
                <a:gd name="connsiteX15" fmla="*/ 833120 w 1131148"/>
                <a:gd name="connsiteY15" fmla="*/ 386080 h 988907"/>
                <a:gd name="connsiteX16" fmla="*/ 765387 w 1131148"/>
                <a:gd name="connsiteY16" fmla="*/ 392854 h 988907"/>
                <a:gd name="connsiteX17" fmla="*/ 660400 w 1131148"/>
                <a:gd name="connsiteY17" fmla="*/ 348827 h 988907"/>
                <a:gd name="connsiteX18" fmla="*/ 626534 w 1131148"/>
                <a:gd name="connsiteY18" fmla="*/ 369147 h 988907"/>
                <a:gd name="connsiteX19" fmla="*/ 545254 w 1131148"/>
                <a:gd name="connsiteY19" fmla="*/ 389467 h 988907"/>
                <a:gd name="connsiteX20" fmla="*/ 514774 w 1131148"/>
                <a:gd name="connsiteY20" fmla="*/ 430107 h 988907"/>
                <a:gd name="connsiteX21" fmla="*/ 460587 w 1131148"/>
                <a:gd name="connsiteY21" fmla="*/ 433494 h 988907"/>
                <a:gd name="connsiteX22" fmla="*/ 450427 w 1131148"/>
                <a:gd name="connsiteY22" fmla="*/ 440267 h 988907"/>
                <a:gd name="connsiteX23" fmla="*/ 379307 w 1131148"/>
                <a:gd name="connsiteY23" fmla="*/ 453814 h 988907"/>
                <a:gd name="connsiteX24" fmla="*/ 318347 w 1131148"/>
                <a:gd name="connsiteY24" fmla="*/ 497840 h 988907"/>
                <a:gd name="connsiteX25" fmla="*/ 403014 w 1131148"/>
                <a:gd name="connsiteY25" fmla="*/ 531707 h 988907"/>
                <a:gd name="connsiteX26" fmla="*/ 453814 w 1131148"/>
                <a:gd name="connsiteY26" fmla="*/ 558800 h 988907"/>
                <a:gd name="connsiteX27" fmla="*/ 497840 w 1131148"/>
                <a:gd name="connsiteY27" fmla="*/ 596054 h 988907"/>
                <a:gd name="connsiteX28" fmla="*/ 538480 w 1131148"/>
                <a:gd name="connsiteY28" fmla="*/ 582507 h 988907"/>
                <a:gd name="connsiteX29" fmla="*/ 619760 w 1131148"/>
                <a:gd name="connsiteY29" fmla="*/ 636694 h 988907"/>
                <a:gd name="connsiteX30" fmla="*/ 650240 w 1131148"/>
                <a:gd name="connsiteY30" fmla="*/ 663787 h 988907"/>
                <a:gd name="connsiteX31" fmla="*/ 592667 w 1131148"/>
                <a:gd name="connsiteY31" fmla="*/ 673947 h 988907"/>
                <a:gd name="connsiteX32" fmla="*/ 568960 w 1131148"/>
                <a:gd name="connsiteY32" fmla="*/ 684107 h 988907"/>
                <a:gd name="connsiteX33" fmla="*/ 636694 w 1131148"/>
                <a:gd name="connsiteY33" fmla="*/ 728134 h 988907"/>
                <a:gd name="connsiteX34" fmla="*/ 680720 w 1131148"/>
                <a:gd name="connsiteY34" fmla="*/ 728134 h 988907"/>
                <a:gd name="connsiteX35" fmla="*/ 724747 w 1131148"/>
                <a:gd name="connsiteY35" fmla="*/ 728134 h 988907"/>
                <a:gd name="connsiteX36" fmla="*/ 762000 w 1131148"/>
                <a:gd name="connsiteY36" fmla="*/ 738294 h 988907"/>
                <a:gd name="connsiteX37" fmla="*/ 802640 w 1131148"/>
                <a:gd name="connsiteY37" fmla="*/ 778934 h 988907"/>
                <a:gd name="connsiteX38" fmla="*/ 1131148 w 1131148"/>
                <a:gd name="connsiteY38" fmla="*/ 917788 h 988907"/>
                <a:gd name="connsiteX39" fmla="*/ 741680 w 1131148"/>
                <a:gd name="connsiteY39" fmla="*/ 955040 h 988907"/>
                <a:gd name="connsiteX40" fmla="*/ 724747 w 1131148"/>
                <a:gd name="connsiteY40" fmla="*/ 988907 h 988907"/>
                <a:gd name="connsiteX41" fmla="*/ 673947 w 1131148"/>
                <a:gd name="connsiteY41" fmla="*/ 907627 h 988907"/>
                <a:gd name="connsiteX42" fmla="*/ 545254 w 1131148"/>
                <a:gd name="connsiteY42" fmla="*/ 870374 h 988907"/>
                <a:gd name="connsiteX43" fmla="*/ 403014 w 1131148"/>
                <a:gd name="connsiteY43" fmla="*/ 795867 h 988907"/>
                <a:gd name="connsiteX44" fmla="*/ 257387 w 1131148"/>
                <a:gd name="connsiteY44" fmla="*/ 707814 h 988907"/>
                <a:gd name="connsiteX45" fmla="*/ 179494 w 1131148"/>
                <a:gd name="connsiteY45" fmla="*/ 609600 h 988907"/>
                <a:gd name="connsiteX46" fmla="*/ 135467 w 1131148"/>
                <a:gd name="connsiteY46" fmla="*/ 579120 h 988907"/>
                <a:gd name="connsiteX47" fmla="*/ 40640 w 1131148"/>
                <a:gd name="connsiteY47" fmla="*/ 565574 h 988907"/>
                <a:gd name="connsiteX48" fmla="*/ 0 w 1131148"/>
                <a:gd name="connsiteY48" fmla="*/ 528320 h 988907"/>
                <a:gd name="connsiteX49" fmla="*/ 0 w 1131148"/>
                <a:gd name="connsiteY49" fmla="*/ 440267 h 988907"/>
                <a:gd name="connsiteX50" fmla="*/ 33867 w 1131148"/>
                <a:gd name="connsiteY50" fmla="*/ 362374 h 988907"/>
                <a:gd name="connsiteX51" fmla="*/ 104987 w 1131148"/>
                <a:gd name="connsiteY51" fmla="*/ 223520 h 988907"/>
                <a:gd name="connsiteX52" fmla="*/ 216747 w 1131148"/>
                <a:gd name="connsiteY52" fmla="*/ 71120 h 988907"/>
                <a:gd name="connsiteX0" fmla="*/ 216747 w 1212428"/>
                <a:gd name="connsiteY0" fmla="*/ 71120 h 988907"/>
                <a:gd name="connsiteX1" fmla="*/ 281094 w 1212428"/>
                <a:gd name="connsiteY1" fmla="*/ 40640 h 988907"/>
                <a:gd name="connsiteX2" fmla="*/ 314960 w 1212428"/>
                <a:gd name="connsiteY2" fmla="*/ 0 h 988907"/>
                <a:gd name="connsiteX3" fmla="*/ 331894 w 1212428"/>
                <a:gd name="connsiteY3" fmla="*/ 47414 h 988907"/>
                <a:gd name="connsiteX4" fmla="*/ 413174 w 1212428"/>
                <a:gd name="connsiteY4" fmla="*/ 60960 h 988907"/>
                <a:gd name="connsiteX5" fmla="*/ 423334 w 1212428"/>
                <a:gd name="connsiteY5" fmla="*/ 142240 h 988907"/>
                <a:gd name="connsiteX6" fmla="*/ 436880 w 1212428"/>
                <a:gd name="connsiteY6" fmla="*/ 118534 h 988907"/>
                <a:gd name="connsiteX7" fmla="*/ 504614 w 1212428"/>
                <a:gd name="connsiteY7" fmla="*/ 135467 h 988907"/>
                <a:gd name="connsiteX8" fmla="*/ 599440 w 1212428"/>
                <a:gd name="connsiteY8" fmla="*/ 135467 h 988907"/>
                <a:gd name="connsiteX9" fmla="*/ 657014 w 1212428"/>
                <a:gd name="connsiteY9" fmla="*/ 172720 h 988907"/>
                <a:gd name="connsiteX10" fmla="*/ 741680 w 1212428"/>
                <a:gd name="connsiteY10" fmla="*/ 179494 h 988907"/>
                <a:gd name="connsiteX11" fmla="*/ 853440 w 1212428"/>
                <a:gd name="connsiteY11" fmla="*/ 216747 h 988907"/>
                <a:gd name="connsiteX12" fmla="*/ 900854 w 1212428"/>
                <a:gd name="connsiteY12" fmla="*/ 277707 h 988907"/>
                <a:gd name="connsiteX13" fmla="*/ 931334 w 1212428"/>
                <a:gd name="connsiteY13" fmla="*/ 311574 h 988907"/>
                <a:gd name="connsiteX14" fmla="*/ 917787 w 1212428"/>
                <a:gd name="connsiteY14" fmla="*/ 352214 h 988907"/>
                <a:gd name="connsiteX15" fmla="*/ 833120 w 1212428"/>
                <a:gd name="connsiteY15" fmla="*/ 386080 h 988907"/>
                <a:gd name="connsiteX16" fmla="*/ 765387 w 1212428"/>
                <a:gd name="connsiteY16" fmla="*/ 392854 h 988907"/>
                <a:gd name="connsiteX17" fmla="*/ 660400 w 1212428"/>
                <a:gd name="connsiteY17" fmla="*/ 348827 h 988907"/>
                <a:gd name="connsiteX18" fmla="*/ 626534 w 1212428"/>
                <a:gd name="connsiteY18" fmla="*/ 369147 h 988907"/>
                <a:gd name="connsiteX19" fmla="*/ 545254 w 1212428"/>
                <a:gd name="connsiteY19" fmla="*/ 389467 h 988907"/>
                <a:gd name="connsiteX20" fmla="*/ 514774 w 1212428"/>
                <a:gd name="connsiteY20" fmla="*/ 430107 h 988907"/>
                <a:gd name="connsiteX21" fmla="*/ 460587 w 1212428"/>
                <a:gd name="connsiteY21" fmla="*/ 433494 h 988907"/>
                <a:gd name="connsiteX22" fmla="*/ 450427 w 1212428"/>
                <a:gd name="connsiteY22" fmla="*/ 440267 h 988907"/>
                <a:gd name="connsiteX23" fmla="*/ 379307 w 1212428"/>
                <a:gd name="connsiteY23" fmla="*/ 453814 h 988907"/>
                <a:gd name="connsiteX24" fmla="*/ 318347 w 1212428"/>
                <a:gd name="connsiteY24" fmla="*/ 497840 h 988907"/>
                <a:gd name="connsiteX25" fmla="*/ 403014 w 1212428"/>
                <a:gd name="connsiteY25" fmla="*/ 531707 h 988907"/>
                <a:gd name="connsiteX26" fmla="*/ 453814 w 1212428"/>
                <a:gd name="connsiteY26" fmla="*/ 558800 h 988907"/>
                <a:gd name="connsiteX27" fmla="*/ 497840 w 1212428"/>
                <a:gd name="connsiteY27" fmla="*/ 596054 h 988907"/>
                <a:gd name="connsiteX28" fmla="*/ 538480 w 1212428"/>
                <a:gd name="connsiteY28" fmla="*/ 582507 h 988907"/>
                <a:gd name="connsiteX29" fmla="*/ 619760 w 1212428"/>
                <a:gd name="connsiteY29" fmla="*/ 636694 h 988907"/>
                <a:gd name="connsiteX30" fmla="*/ 650240 w 1212428"/>
                <a:gd name="connsiteY30" fmla="*/ 663787 h 988907"/>
                <a:gd name="connsiteX31" fmla="*/ 592667 w 1212428"/>
                <a:gd name="connsiteY31" fmla="*/ 673947 h 988907"/>
                <a:gd name="connsiteX32" fmla="*/ 568960 w 1212428"/>
                <a:gd name="connsiteY32" fmla="*/ 684107 h 988907"/>
                <a:gd name="connsiteX33" fmla="*/ 636694 w 1212428"/>
                <a:gd name="connsiteY33" fmla="*/ 728134 h 988907"/>
                <a:gd name="connsiteX34" fmla="*/ 680720 w 1212428"/>
                <a:gd name="connsiteY34" fmla="*/ 728134 h 988907"/>
                <a:gd name="connsiteX35" fmla="*/ 724747 w 1212428"/>
                <a:gd name="connsiteY35" fmla="*/ 728134 h 988907"/>
                <a:gd name="connsiteX36" fmla="*/ 762000 w 1212428"/>
                <a:gd name="connsiteY36" fmla="*/ 738294 h 988907"/>
                <a:gd name="connsiteX37" fmla="*/ 802640 w 1212428"/>
                <a:gd name="connsiteY37" fmla="*/ 778934 h 988907"/>
                <a:gd name="connsiteX38" fmla="*/ 1212428 w 1212428"/>
                <a:gd name="connsiteY38" fmla="*/ 965201 h 988907"/>
                <a:gd name="connsiteX39" fmla="*/ 741680 w 1212428"/>
                <a:gd name="connsiteY39" fmla="*/ 955040 h 988907"/>
                <a:gd name="connsiteX40" fmla="*/ 724747 w 1212428"/>
                <a:gd name="connsiteY40" fmla="*/ 988907 h 988907"/>
                <a:gd name="connsiteX41" fmla="*/ 673947 w 1212428"/>
                <a:gd name="connsiteY41" fmla="*/ 907627 h 988907"/>
                <a:gd name="connsiteX42" fmla="*/ 545254 w 1212428"/>
                <a:gd name="connsiteY42" fmla="*/ 870374 h 988907"/>
                <a:gd name="connsiteX43" fmla="*/ 403014 w 1212428"/>
                <a:gd name="connsiteY43" fmla="*/ 795867 h 988907"/>
                <a:gd name="connsiteX44" fmla="*/ 257387 w 1212428"/>
                <a:gd name="connsiteY44" fmla="*/ 707814 h 988907"/>
                <a:gd name="connsiteX45" fmla="*/ 179494 w 1212428"/>
                <a:gd name="connsiteY45" fmla="*/ 609600 h 988907"/>
                <a:gd name="connsiteX46" fmla="*/ 135467 w 1212428"/>
                <a:gd name="connsiteY46" fmla="*/ 579120 h 988907"/>
                <a:gd name="connsiteX47" fmla="*/ 40640 w 1212428"/>
                <a:gd name="connsiteY47" fmla="*/ 565574 h 988907"/>
                <a:gd name="connsiteX48" fmla="*/ 0 w 1212428"/>
                <a:gd name="connsiteY48" fmla="*/ 528320 h 988907"/>
                <a:gd name="connsiteX49" fmla="*/ 0 w 1212428"/>
                <a:gd name="connsiteY49" fmla="*/ 440267 h 988907"/>
                <a:gd name="connsiteX50" fmla="*/ 33867 w 1212428"/>
                <a:gd name="connsiteY50" fmla="*/ 362374 h 988907"/>
                <a:gd name="connsiteX51" fmla="*/ 104987 w 1212428"/>
                <a:gd name="connsiteY51" fmla="*/ 223520 h 988907"/>
                <a:gd name="connsiteX52" fmla="*/ 216747 w 1212428"/>
                <a:gd name="connsiteY52" fmla="*/ 71120 h 988907"/>
                <a:gd name="connsiteX0" fmla="*/ 216747 w 1212428"/>
                <a:gd name="connsiteY0" fmla="*/ 71120 h 988907"/>
                <a:gd name="connsiteX1" fmla="*/ 281094 w 1212428"/>
                <a:gd name="connsiteY1" fmla="*/ 40640 h 988907"/>
                <a:gd name="connsiteX2" fmla="*/ 314960 w 1212428"/>
                <a:gd name="connsiteY2" fmla="*/ 0 h 988907"/>
                <a:gd name="connsiteX3" fmla="*/ 331894 w 1212428"/>
                <a:gd name="connsiteY3" fmla="*/ 47414 h 988907"/>
                <a:gd name="connsiteX4" fmla="*/ 413174 w 1212428"/>
                <a:gd name="connsiteY4" fmla="*/ 60960 h 988907"/>
                <a:gd name="connsiteX5" fmla="*/ 423334 w 1212428"/>
                <a:gd name="connsiteY5" fmla="*/ 142240 h 988907"/>
                <a:gd name="connsiteX6" fmla="*/ 436880 w 1212428"/>
                <a:gd name="connsiteY6" fmla="*/ 118534 h 988907"/>
                <a:gd name="connsiteX7" fmla="*/ 504614 w 1212428"/>
                <a:gd name="connsiteY7" fmla="*/ 135467 h 988907"/>
                <a:gd name="connsiteX8" fmla="*/ 599440 w 1212428"/>
                <a:gd name="connsiteY8" fmla="*/ 135467 h 988907"/>
                <a:gd name="connsiteX9" fmla="*/ 657014 w 1212428"/>
                <a:gd name="connsiteY9" fmla="*/ 172720 h 988907"/>
                <a:gd name="connsiteX10" fmla="*/ 741680 w 1212428"/>
                <a:gd name="connsiteY10" fmla="*/ 179494 h 988907"/>
                <a:gd name="connsiteX11" fmla="*/ 853440 w 1212428"/>
                <a:gd name="connsiteY11" fmla="*/ 216747 h 988907"/>
                <a:gd name="connsiteX12" fmla="*/ 900854 w 1212428"/>
                <a:gd name="connsiteY12" fmla="*/ 277707 h 988907"/>
                <a:gd name="connsiteX13" fmla="*/ 931334 w 1212428"/>
                <a:gd name="connsiteY13" fmla="*/ 311574 h 988907"/>
                <a:gd name="connsiteX14" fmla="*/ 917787 w 1212428"/>
                <a:gd name="connsiteY14" fmla="*/ 352214 h 988907"/>
                <a:gd name="connsiteX15" fmla="*/ 833120 w 1212428"/>
                <a:gd name="connsiteY15" fmla="*/ 386080 h 988907"/>
                <a:gd name="connsiteX16" fmla="*/ 765387 w 1212428"/>
                <a:gd name="connsiteY16" fmla="*/ 392854 h 988907"/>
                <a:gd name="connsiteX17" fmla="*/ 660400 w 1212428"/>
                <a:gd name="connsiteY17" fmla="*/ 348827 h 988907"/>
                <a:gd name="connsiteX18" fmla="*/ 626534 w 1212428"/>
                <a:gd name="connsiteY18" fmla="*/ 369147 h 988907"/>
                <a:gd name="connsiteX19" fmla="*/ 545254 w 1212428"/>
                <a:gd name="connsiteY19" fmla="*/ 389467 h 988907"/>
                <a:gd name="connsiteX20" fmla="*/ 514774 w 1212428"/>
                <a:gd name="connsiteY20" fmla="*/ 430107 h 988907"/>
                <a:gd name="connsiteX21" fmla="*/ 460587 w 1212428"/>
                <a:gd name="connsiteY21" fmla="*/ 433494 h 988907"/>
                <a:gd name="connsiteX22" fmla="*/ 450427 w 1212428"/>
                <a:gd name="connsiteY22" fmla="*/ 440267 h 988907"/>
                <a:gd name="connsiteX23" fmla="*/ 379307 w 1212428"/>
                <a:gd name="connsiteY23" fmla="*/ 453814 h 988907"/>
                <a:gd name="connsiteX24" fmla="*/ 318347 w 1212428"/>
                <a:gd name="connsiteY24" fmla="*/ 497840 h 988907"/>
                <a:gd name="connsiteX25" fmla="*/ 403014 w 1212428"/>
                <a:gd name="connsiteY25" fmla="*/ 531707 h 988907"/>
                <a:gd name="connsiteX26" fmla="*/ 453814 w 1212428"/>
                <a:gd name="connsiteY26" fmla="*/ 558800 h 988907"/>
                <a:gd name="connsiteX27" fmla="*/ 497840 w 1212428"/>
                <a:gd name="connsiteY27" fmla="*/ 596054 h 988907"/>
                <a:gd name="connsiteX28" fmla="*/ 538480 w 1212428"/>
                <a:gd name="connsiteY28" fmla="*/ 582507 h 988907"/>
                <a:gd name="connsiteX29" fmla="*/ 619760 w 1212428"/>
                <a:gd name="connsiteY29" fmla="*/ 636694 h 988907"/>
                <a:gd name="connsiteX30" fmla="*/ 650240 w 1212428"/>
                <a:gd name="connsiteY30" fmla="*/ 663787 h 988907"/>
                <a:gd name="connsiteX31" fmla="*/ 592667 w 1212428"/>
                <a:gd name="connsiteY31" fmla="*/ 673947 h 988907"/>
                <a:gd name="connsiteX32" fmla="*/ 568960 w 1212428"/>
                <a:gd name="connsiteY32" fmla="*/ 684107 h 988907"/>
                <a:gd name="connsiteX33" fmla="*/ 636694 w 1212428"/>
                <a:gd name="connsiteY33" fmla="*/ 728134 h 988907"/>
                <a:gd name="connsiteX34" fmla="*/ 680720 w 1212428"/>
                <a:gd name="connsiteY34" fmla="*/ 728134 h 988907"/>
                <a:gd name="connsiteX35" fmla="*/ 724747 w 1212428"/>
                <a:gd name="connsiteY35" fmla="*/ 728134 h 988907"/>
                <a:gd name="connsiteX36" fmla="*/ 762000 w 1212428"/>
                <a:gd name="connsiteY36" fmla="*/ 738294 h 988907"/>
                <a:gd name="connsiteX37" fmla="*/ 914400 w 1212428"/>
                <a:gd name="connsiteY37" fmla="*/ 819574 h 988907"/>
                <a:gd name="connsiteX38" fmla="*/ 1212428 w 1212428"/>
                <a:gd name="connsiteY38" fmla="*/ 965201 h 988907"/>
                <a:gd name="connsiteX39" fmla="*/ 741680 w 1212428"/>
                <a:gd name="connsiteY39" fmla="*/ 955040 h 988907"/>
                <a:gd name="connsiteX40" fmla="*/ 724747 w 1212428"/>
                <a:gd name="connsiteY40" fmla="*/ 988907 h 988907"/>
                <a:gd name="connsiteX41" fmla="*/ 673947 w 1212428"/>
                <a:gd name="connsiteY41" fmla="*/ 907627 h 988907"/>
                <a:gd name="connsiteX42" fmla="*/ 545254 w 1212428"/>
                <a:gd name="connsiteY42" fmla="*/ 870374 h 988907"/>
                <a:gd name="connsiteX43" fmla="*/ 403014 w 1212428"/>
                <a:gd name="connsiteY43" fmla="*/ 795867 h 988907"/>
                <a:gd name="connsiteX44" fmla="*/ 257387 w 1212428"/>
                <a:gd name="connsiteY44" fmla="*/ 707814 h 988907"/>
                <a:gd name="connsiteX45" fmla="*/ 179494 w 1212428"/>
                <a:gd name="connsiteY45" fmla="*/ 609600 h 988907"/>
                <a:gd name="connsiteX46" fmla="*/ 135467 w 1212428"/>
                <a:gd name="connsiteY46" fmla="*/ 579120 h 988907"/>
                <a:gd name="connsiteX47" fmla="*/ 40640 w 1212428"/>
                <a:gd name="connsiteY47" fmla="*/ 565574 h 988907"/>
                <a:gd name="connsiteX48" fmla="*/ 0 w 1212428"/>
                <a:gd name="connsiteY48" fmla="*/ 528320 h 988907"/>
                <a:gd name="connsiteX49" fmla="*/ 0 w 1212428"/>
                <a:gd name="connsiteY49" fmla="*/ 440267 h 988907"/>
                <a:gd name="connsiteX50" fmla="*/ 33867 w 1212428"/>
                <a:gd name="connsiteY50" fmla="*/ 362374 h 988907"/>
                <a:gd name="connsiteX51" fmla="*/ 104987 w 1212428"/>
                <a:gd name="connsiteY51" fmla="*/ 223520 h 988907"/>
                <a:gd name="connsiteX52" fmla="*/ 216747 w 1212428"/>
                <a:gd name="connsiteY52" fmla="*/ 71120 h 988907"/>
                <a:gd name="connsiteX0" fmla="*/ 216747 w 1212428"/>
                <a:gd name="connsiteY0" fmla="*/ 71120 h 1026160"/>
                <a:gd name="connsiteX1" fmla="*/ 281094 w 1212428"/>
                <a:gd name="connsiteY1" fmla="*/ 40640 h 1026160"/>
                <a:gd name="connsiteX2" fmla="*/ 314960 w 1212428"/>
                <a:gd name="connsiteY2" fmla="*/ 0 h 1026160"/>
                <a:gd name="connsiteX3" fmla="*/ 331894 w 1212428"/>
                <a:gd name="connsiteY3" fmla="*/ 47414 h 1026160"/>
                <a:gd name="connsiteX4" fmla="*/ 413174 w 1212428"/>
                <a:gd name="connsiteY4" fmla="*/ 60960 h 1026160"/>
                <a:gd name="connsiteX5" fmla="*/ 423334 w 1212428"/>
                <a:gd name="connsiteY5" fmla="*/ 142240 h 1026160"/>
                <a:gd name="connsiteX6" fmla="*/ 436880 w 1212428"/>
                <a:gd name="connsiteY6" fmla="*/ 118534 h 1026160"/>
                <a:gd name="connsiteX7" fmla="*/ 504614 w 1212428"/>
                <a:gd name="connsiteY7" fmla="*/ 135467 h 1026160"/>
                <a:gd name="connsiteX8" fmla="*/ 599440 w 1212428"/>
                <a:gd name="connsiteY8" fmla="*/ 135467 h 1026160"/>
                <a:gd name="connsiteX9" fmla="*/ 657014 w 1212428"/>
                <a:gd name="connsiteY9" fmla="*/ 172720 h 1026160"/>
                <a:gd name="connsiteX10" fmla="*/ 741680 w 1212428"/>
                <a:gd name="connsiteY10" fmla="*/ 179494 h 1026160"/>
                <a:gd name="connsiteX11" fmla="*/ 853440 w 1212428"/>
                <a:gd name="connsiteY11" fmla="*/ 216747 h 1026160"/>
                <a:gd name="connsiteX12" fmla="*/ 900854 w 1212428"/>
                <a:gd name="connsiteY12" fmla="*/ 277707 h 1026160"/>
                <a:gd name="connsiteX13" fmla="*/ 931334 w 1212428"/>
                <a:gd name="connsiteY13" fmla="*/ 311574 h 1026160"/>
                <a:gd name="connsiteX14" fmla="*/ 917787 w 1212428"/>
                <a:gd name="connsiteY14" fmla="*/ 352214 h 1026160"/>
                <a:gd name="connsiteX15" fmla="*/ 833120 w 1212428"/>
                <a:gd name="connsiteY15" fmla="*/ 386080 h 1026160"/>
                <a:gd name="connsiteX16" fmla="*/ 765387 w 1212428"/>
                <a:gd name="connsiteY16" fmla="*/ 392854 h 1026160"/>
                <a:gd name="connsiteX17" fmla="*/ 660400 w 1212428"/>
                <a:gd name="connsiteY17" fmla="*/ 348827 h 1026160"/>
                <a:gd name="connsiteX18" fmla="*/ 626534 w 1212428"/>
                <a:gd name="connsiteY18" fmla="*/ 369147 h 1026160"/>
                <a:gd name="connsiteX19" fmla="*/ 545254 w 1212428"/>
                <a:gd name="connsiteY19" fmla="*/ 389467 h 1026160"/>
                <a:gd name="connsiteX20" fmla="*/ 514774 w 1212428"/>
                <a:gd name="connsiteY20" fmla="*/ 430107 h 1026160"/>
                <a:gd name="connsiteX21" fmla="*/ 460587 w 1212428"/>
                <a:gd name="connsiteY21" fmla="*/ 433494 h 1026160"/>
                <a:gd name="connsiteX22" fmla="*/ 450427 w 1212428"/>
                <a:gd name="connsiteY22" fmla="*/ 440267 h 1026160"/>
                <a:gd name="connsiteX23" fmla="*/ 379307 w 1212428"/>
                <a:gd name="connsiteY23" fmla="*/ 453814 h 1026160"/>
                <a:gd name="connsiteX24" fmla="*/ 318347 w 1212428"/>
                <a:gd name="connsiteY24" fmla="*/ 497840 h 1026160"/>
                <a:gd name="connsiteX25" fmla="*/ 403014 w 1212428"/>
                <a:gd name="connsiteY25" fmla="*/ 531707 h 1026160"/>
                <a:gd name="connsiteX26" fmla="*/ 453814 w 1212428"/>
                <a:gd name="connsiteY26" fmla="*/ 558800 h 1026160"/>
                <a:gd name="connsiteX27" fmla="*/ 497840 w 1212428"/>
                <a:gd name="connsiteY27" fmla="*/ 596054 h 1026160"/>
                <a:gd name="connsiteX28" fmla="*/ 538480 w 1212428"/>
                <a:gd name="connsiteY28" fmla="*/ 582507 h 1026160"/>
                <a:gd name="connsiteX29" fmla="*/ 619760 w 1212428"/>
                <a:gd name="connsiteY29" fmla="*/ 636694 h 1026160"/>
                <a:gd name="connsiteX30" fmla="*/ 650240 w 1212428"/>
                <a:gd name="connsiteY30" fmla="*/ 663787 h 1026160"/>
                <a:gd name="connsiteX31" fmla="*/ 592667 w 1212428"/>
                <a:gd name="connsiteY31" fmla="*/ 673947 h 1026160"/>
                <a:gd name="connsiteX32" fmla="*/ 568960 w 1212428"/>
                <a:gd name="connsiteY32" fmla="*/ 684107 h 1026160"/>
                <a:gd name="connsiteX33" fmla="*/ 636694 w 1212428"/>
                <a:gd name="connsiteY33" fmla="*/ 728134 h 1026160"/>
                <a:gd name="connsiteX34" fmla="*/ 680720 w 1212428"/>
                <a:gd name="connsiteY34" fmla="*/ 728134 h 1026160"/>
                <a:gd name="connsiteX35" fmla="*/ 724747 w 1212428"/>
                <a:gd name="connsiteY35" fmla="*/ 728134 h 1026160"/>
                <a:gd name="connsiteX36" fmla="*/ 762000 w 1212428"/>
                <a:gd name="connsiteY36" fmla="*/ 738294 h 1026160"/>
                <a:gd name="connsiteX37" fmla="*/ 914400 w 1212428"/>
                <a:gd name="connsiteY37" fmla="*/ 819574 h 1026160"/>
                <a:gd name="connsiteX38" fmla="*/ 1212428 w 1212428"/>
                <a:gd name="connsiteY38" fmla="*/ 965201 h 1026160"/>
                <a:gd name="connsiteX39" fmla="*/ 1012613 w 1212428"/>
                <a:gd name="connsiteY39" fmla="*/ 1026160 h 1026160"/>
                <a:gd name="connsiteX40" fmla="*/ 724747 w 1212428"/>
                <a:gd name="connsiteY40" fmla="*/ 988907 h 1026160"/>
                <a:gd name="connsiteX41" fmla="*/ 673947 w 1212428"/>
                <a:gd name="connsiteY41" fmla="*/ 907627 h 1026160"/>
                <a:gd name="connsiteX42" fmla="*/ 545254 w 1212428"/>
                <a:gd name="connsiteY42" fmla="*/ 870374 h 1026160"/>
                <a:gd name="connsiteX43" fmla="*/ 403014 w 1212428"/>
                <a:gd name="connsiteY43" fmla="*/ 795867 h 1026160"/>
                <a:gd name="connsiteX44" fmla="*/ 257387 w 1212428"/>
                <a:gd name="connsiteY44" fmla="*/ 707814 h 1026160"/>
                <a:gd name="connsiteX45" fmla="*/ 179494 w 1212428"/>
                <a:gd name="connsiteY45" fmla="*/ 609600 h 1026160"/>
                <a:gd name="connsiteX46" fmla="*/ 135467 w 1212428"/>
                <a:gd name="connsiteY46" fmla="*/ 579120 h 1026160"/>
                <a:gd name="connsiteX47" fmla="*/ 40640 w 1212428"/>
                <a:gd name="connsiteY47" fmla="*/ 565574 h 1026160"/>
                <a:gd name="connsiteX48" fmla="*/ 0 w 1212428"/>
                <a:gd name="connsiteY48" fmla="*/ 528320 h 1026160"/>
                <a:gd name="connsiteX49" fmla="*/ 0 w 1212428"/>
                <a:gd name="connsiteY49" fmla="*/ 440267 h 1026160"/>
                <a:gd name="connsiteX50" fmla="*/ 33867 w 1212428"/>
                <a:gd name="connsiteY50" fmla="*/ 362374 h 1026160"/>
                <a:gd name="connsiteX51" fmla="*/ 104987 w 1212428"/>
                <a:gd name="connsiteY51" fmla="*/ 223520 h 1026160"/>
                <a:gd name="connsiteX52" fmla="*/ 216747 w 1212428"/>
                <a:gd name="connsiteY52" fmla="*/ 71120 h 1026160"/>
                <a:gd name="connsiteX0" fmla="*/ 216747 w 1212428"/>
                <a:gd name="connsiteY0" fmla="*/ 71120 h 1273387"/>
                <a:gd name="connsiteX1" fmla="*/ 281094 w 1212428"/>
                <a:gd name="connsiteY1" fmla="*/ 40640 h 1273387"/>
                <a:gd name="connsiteX2" fmla="*/ 314960 w 1212428"/>
                <a:gd name="connsiteY2" fmla="*/ 0 h 1273387"/>
                <a:gd name="connsiteX3" fmla="*/ 331894 w 1212428"/>
                <a:gd name="connsiteY3" fmla="*/ 47414 h 1273387"/>
                <a:gd name="connsiteX4" fmla="*/ 413174 w 1212428"/>
                <a:gd name="connsiteY4" fmla="*/ 60960 h 1273387"/>
                <a:gd name="connsiteX5" fmla="*/ 423334 w 1212428"/>
                <a:gd name="connsiteY5" fmla="*/ 142240 h 1273387"/>
                <a:gd name="connsiteX6" fmla="*/ 436880 w 1212428"/>
                <a:gd name="connsiteY6" fmla="*/ 118534 h 1273387"/>
                <a:gd name="connsiteX7" fmla="*/ 504614 w 1212428"/>
                <a:gd name="connsiteY7" fmla="*/ 135467 h 1273387"/>
                <a:gd name="connsiteX8" fmla="*/ 599440 w 1212428"/>
                <a:gd name="connsiteY8" fmla="*/ 135467 h 1273387"/>
                <a:gd name="connsiteX9" fmla="*/ 657014 w 1212428"/>
                <a:gd name="connsiteY9" fmla="*/ 172720 h 1273387"/>
                <a:gd name="connsiteX10" fmla="*/ 741680 w 1212428"/>
                <a:gd name="connsiteY10" fmla="*/ 179494 h 1273387"/>
                <a:gd name="connsiteX11" fmla="*/ 853440 w 1212428"/>
                <a:gd name="connsiteY11" fmla="*/ 216747 h 1273387"/>
                <a:gd name="connsiteX12" fmla="*/ 900854 w 1212428"/>
                <a:gd name="connsiteY12" fmla="*/ 277707 h 1273387"/>
                <a:gd name="connsiteX13" fmla="*/ 931334 w 1212428"/>
                <a:gd name="connsiteY13" fmla="*/ 311574 h 1273387"/>
                <a:gd name="connsiteX14" fmla="*/ 917787 w 1212428"/>
                <a:gd name="connsiteY14" fmla="*/ 352214 h 1273387"/>
                <a:gd name="connsiteX15" fmla="*/ 833120 w 1212428"/>
                <a:gd name="connsiteY15" fmla="*/ 386080 h 1273387"/>
                <a:gd name="connsiteX16" fmla="*/ 765387 w 1212428"/>
                <a:gd name="connsiteY16" fmla="*/ 392854 h 1273387"/>
                <a:gd name="connsiteX17" fmla="*/ 660400 w 1212428"/>
                <a:gd name="connsiteY17" fmla="*/ 348827 h 1273387"/>
                <a:gd name="connsiteX18" fmla="*/ 626534 w 1212428"/>
                <a:gd name="connsiteY18" fmla="*/ 369147 h 1273387"/>
                <a:gd name="connsiteX19" fmla="*/ 545254 w 1212428"/>
                <a:gd name="connsiteY19" fmla="*/ 389467 h 1273387"/>
                <a:gd name="connsiteX20" fmla="*/ 514774 w 1212428"/>
                <a:gd name="connsiteY20" fmla="*/ 430107 h 1273387"/>
                <a:gd name="connsiteX21" fmla="*/ 460587 w 1212428"/>
                <a:gd name="connsiteY21" fmla="*/ 433494 h 1273387"/>
                <a:gd name="connsiteX22" fmla="*/ 450427 w 1212428"/>
                <a:gd name="connsiteY22" fmla="*/ 440267 h 1273387"/>
                <a:gd name="connsiteX23" fmla="*/ 379307 w 1212428"/>
                <a:gd name="connsiteY23" fmla="*/ 453814 h 1273387"/>
                <a:gd name="connsiteX24" fmla="*/ 318347 w 1212428"/>
                <a:gd name="connsiteY24" fmla="*/ 497840 h 1273387"/>
                <a:gd name="connsiteX25" fmla="*/ 403014 w 1212428"/>
                <a:gd name="connsiteY25" fmla="*/ 531707 h 1273387"/>
                <a:gd name="connsiteX26" fmla="*/ 453814 w 1212428"/>
                <a:gd name="connsiteY26" fmla="*/ 558800 h 1273387"/>
                <a:gd name="connsiteX27" fmla="*/ 497840 w 1212428"/>
                <a:gd name="connsiteY27" fmla="*/ 596054 h 1273387"/>
                <a:gd name="connsiteX28" fmla="*/ 538480 w 1212428"/>
                <a:gd name="connsiteY28" fmla="*/ 582507 h 1273387"/>
                <a:gd name="connsiteX29" fmla="*/ 619760 w 1212428"/>
                <a:gd name="connsiteY29" fmla="*/ 636694 h 1273387"/>
                <a:gd name="connsiteX30" fmla="*/ 650240 w 1212428"/>
                <a:gd name="connsiteY30" fmla="*/ 663787 h 1273387"/>
                <a:gd name="connsiteX31" fmla="*/ 592667 w 1212428"/>
                <a:gd name="connsiteY31" fmla="*/ 673947 h 1273387"/>
                <a:gd name="connsiteX32" fmla="*/ 568960 w 1212428"/>
                <a:gd name="connsiteY32" fmla="*/ 684107 h 1273387"/>
                <a:gd name="connsiteX33" fmla="*/ 636694 w 1212428"/>
                <a:gd name="connsiteY33" fmla="*/ 728134 h 1273387"/>
                <a:gd name="connsiteX34" fmla="*/ 680720 w 1212428"/>
                <a:gd name="connsiteY34" fmla="*/ 728134 h 1273387"/>
                <a:gd name="connsiteX35" fmla="*/ 724747 w 1212428"/>
                <a:gd name="connsiteY35" fmla="*/ 728134 h 1273387"/>
                <a:gd name="connsiteX36" fmla="*/ 762000 w 1212428"/>
                <a:gd name="connsiteY36" fmla="*/ 738294 h 1273387"/>
                <a:gd name="connsiteX37" fmla="*/ 914400 w 1212428"/>
                <a:gd name="connsiteY37" fmla="*/ 819574 h 1273387"/>
                <a:gd name="connsiteX38" fmla="*/ 1212428 w 1212428"/>
                <a:gd name="connsiteY38" fmla="*/ 965201 h 1273387"/>
                <a:gd name="connsiteX39" fmla="*/ 1012613 w 1212428"/>
                <a:gd name="connsiteY39" fmla="*/ 1026160 h 1273387"/>
                <a:gd name="connsiteX40" fmla="*/ 894080 w 1212428"/>
                <a:gd name="connsiteY40" fmla="*/ 1273387 h 1273387"/>
                <a:gd name="connsiteX41" fmla="*/ 673947 w 1212428"/>
                <a:gd name="connsiteY41" fmla="*/ 907627 h 1273387"/>
                <a:gd name="connsiteX42" fmla="*/ 545254 w 1212428"/>
                <a:gd name="connsiteY42" fmla="*/ 870374 h 1273387"/>
                <a:gd name="connsiteX43" fmla="*/ 403014 w 1212428"/>
                <a:gd name="connsiteY43" fmla="*/ 795867 h 1273387"/>
                <a:gd name="connsiteX44" fmla="*/ 257387 w 1212428"/>
                <a:gd name="connsiteY44" fmla="*/ 707814 h 1273387"/>
                <a:gd name="connsiteX45" fmla="*/ 179494 w 1212428"/>
                <a:gd name="connsiteY45" fmla="*/ 609600 h 1273387"/>
                <a:gd name="connsiteX46" fmla="*/ 135467 w 1212428"/>
                <a:gd name="connsiteY46" fmla="*/ 579120 h 1273387"/>
                <a:gd name="connsiteX47" fmla="*/ 40640 w 1212428"/>
                <a:gd name="connsiteY47" fmla="*/ 565574 h 1273387"/>
                <a:gd name="connsiteX48" fmla="*/ 0 w 1212428"/>
                <a:gd name="connsiteY48" fmla="*/ 528320 h 1273387"/>
                <a:gd name="connsiteX49" fmla="*/ 0 w 1212428"/>
                <a:gd name="connsiteY49" fmla="*/ 440267 h 1273387"/>
                <a:gd name="connsiteX50" fmla="*/ 33867 w 1212428"/>
                <a:gd name="connsiteY50" fmla="*/ 362374 h 1273387"/>
                <a:gd name="connsiteX51" fmla="*/ 104987 w 1212428"/>
                <a:gd name="connsiteY51" fmla="*/ 223520 h 1273387"/>
                <a:gd name="connsiteX52" fmla="*/ 216747 w 1212428"/>
                <a:gd name="connsiteY52" fmla="*/ 71120 h 1273387"/>
                <a:gd name="connsiteX0" fmla="*/ 216747 w 1212428"/>
                <a:gd name="connsiteY0" fmla="*/ 71120 h 1273387"/>
                <a:gd name="connsiteX1" fmla="*/ 281094 w 1212428"/>
                <a:gd name="connsiteY1" fmla="*/ 40640 h 1273387"/>
                <a:gd name="connsiteX2" fmla="*/ 314960 w 1212428"/>
                <a:gd name="connsiteY2" fmla="*/ 0 h 1273387"/>
                <a:gd name="connsiteX3" fmla="*/ 331894 w 1212428"/>
                <a:gd name="connsiteY3" fmla="*/ 47414 h 1273387"/>
                <a:gd name="connsiteX4" fmla="*/ 413174 w 1212428"/>
                <a:gd name="connsiteY4" fmla="*/ 60960 h 1273387"/>
                <a:gd name="connsiteX5" fmla="*/ 423334 w 1212428"/>
                <a:gd name="connsiteY5" fmla="*/ 142240 h 1273387"/>
                <a:gd name="connsiteX6" fmla="*/ 436880 w 1212428"/>
                <a:gd name="connsiteY6" fmla="*/ 118534 h 1273387"/>
                <a:gd name="connsiteX7" fmla="*/ 504614 w 1212428"/>
                <a:gd name="connsiteY7" fmla="*/ 135467 h 1273387"/>
                <a:gd name="connsiteX8" fmla="*/ 599440 w 1212428"/>
                <a:gd name="connsiteY8" fmla="*/ 135467 h 1273387"/>
                <a:gd name="connsiteX9" fmla="*/ 657014 w 1212428"/>
                <a:gd name="connsiteY9" fmla="*/ 172720 h 1273387"/>
                <a:gd name="connsiteX10" fmla="*/ 741680 w 1212428"/>
                <a:gd name="connsiteY10" fmla="*/ 179494 h 1273387"/>
                <a:gd name="connsiteX11" fmla="*/ 853440 w 1212428"/>
                <a:gd name="connsiteY11" fmla="*/ 216747 h 1273387"/>
                <a:gd name="connsiteX12" fmla="*/ 900854 w 1212428"/>
                <a:gd name="connsiteY12" fmla="*/ 277707 h 1273387"/>
                <a:gd name="connsiteX13" fmla="*/ 931334 w 1212428"/>
                <a:gd name="connsiteY13" fmla="*/ 311574 h 1273387"/>
                <a:gd name="connsiteX14" fmla="*/ 917787 w 1212428"/>
                <a:gd name="connsiteY14" fmla="*/ 352214 h 1273387"/>
                <a:gd name="connsiteX15" fmla="*/ 833120 w 1212428"/>
                <a:gd name="connsiteY15" fmla="*/ 386080 h 1273387"/>
                <a:gd name="connsiteX16" fmla="*/ 765387 w 1212428"/>
                <a:gd name="connsiteY16" fmla="*/ 392854 h 1273387"/>
                <a:gd name="connsiteX17" fmla="*/ 660400 w 1212428"/>
                <a:gd name="connsiteY17" fmla="*/ 348827 h 1273387"/>
                <a:gd name="connsiteX18" fmla="*/ 626534 w 1212428"/>
                <a:gd name="connsiteY18" fmla="*/ 369147 h 1273387"/>
                <a:gd name="connsiteX19" fmla="*/ 545254 w 1212428"/>
                <a:gd name="connsiteY19" fmla="*/ 389467 h 1273387"/>
                <a:gd name="connsiteX20" fmla="*/ 514774 w 1212428"/>
                <a:gd name="connsiteY20" fmla="*/ 430107 h 1273387"/>
                <a:gd name="connsiteX21" fmla="*/ 460587 w 1212428"/>
                <a:gd name="connsiteY21" fmla="*/ 433494 h 1273387"/>
                <a:gd name="connsiteX22" fmla="*/ 450427 w 1212428"/>
                <a:gd name="connsiteY22" fmla="*/ 440267 h 1273387"/>
                <a:gd name="connsiteX23" fmla="*/ 379307 w 1212428"/>
                <a:gd name="connsiteY23" fmla="*/ 453814 h 1273387"/>
                <a:gd name="connsiteX24" fmla="*/ 318347 w 1212428"/>
                <a:gd name="connsiteY24" fmla="*/ 497840 h 1273387"/>
                <a:gd name="connsiteX25" fmla="*/ 403014 w 1212428"/>
                <a:gd name="connsiteY25" fmla="*/ 531707 h 1273387"/>
                <a:gd name="connsiteX26" fmla="*/ 453814 w 1212428"/>
                <a:gd name="connsiteY26" fmla="*/ 558800 h 1273387"/>
                <a:gd name="connsiteX27" fmla="*/ 497840 w 1212428"/>
                <a:gd name="connsiteY27" fmla="*/ 596054 h 1273387"/>
                <a:gd name="connsiteX28" fmla="*/ 538480 w 1212428"/>
                <a:gd name="connsiteY28" fmla="*/ 582507 h 1273387"/>
                <a:gd name="connsiteX29" fmla="*/ 619760 w 1212428"/>
                <a:gd name="connsiteY29" fmla="*/ 636694 h 1273387"/>
                <a:gd name="connsiteX30" fmla="*/ 650240 w 1212428"/>
                <a:gd name="connsiteY30" fmla="*/ 663787 h 1273387"/>
                <a:gd name="connsiteX31" fmla="*/ 592667 w 1212428"/>
                <a:gd name="connsiteY31" fmla="*/ 673947 h 1273387"/>
                <a:gd name="connsiteX32" fmla="*/ 568960 w 1212428"/>
                <a:gd name="connsiteY32" fmla="*/ 684107 h 1273387"/>
                <a:gd name="connsiteX33" fmla="*/ 636694 w 1212428"/>
                <a:gd name="connsiteY33" fmla="*/ 728134 h 1273387"/>
                <a:gd name="connsiteX34" fmla="*/ 680720 w 1212428"/>
                <a:gd name="connsiteY34" fmla="*/ 728134 h 1273387"/>
                <a:gd name="connsiteX35" fmla="*/ 724747 w 1212428"/>
                <a:gd name="connsiteY35" fmla="*/ 728134 h 1273387"/>
                <a:gd name="connsiteX36" fmla="*/ 762000 w 1212428"/>
                <a:gd name="connsiteY36" fmla="*/ 738294 h 1273387"/>
                <a:gd name="connsiteX37" fmla="*/ 914400 w 1212428"/>
                <a:gd name="connsiteY37" fmla="*/ 819574 h 1273387"/>
                <a:gd name="connsiteX38" fmla="*/ 1212428 w 1212428"/>
                <a:gd name="connsiteY38" fmla="*/ 965201 h 1273387"/>
                <a:gd name="connsiteX39" fmla="*/ 1012613 w 1212428"/>
                <a:gd name="connsiteY39" fmla="*/ 1026160 h 1273387"/>
                <a:gd name="connsiteX40" fmla="*/ 971973 w 1212428"/>
                <a:gd name="connsiteY40" fmla="*/ 1110826 h 1273387"/>
                <a:gd name="connsiteX41" fmla="*/ 894080 w 1212428"/>
                <a:gd name="connsiteY41" fmla="*/ 1273387 h 1273387"/>
                <a:gd name="connsiteX42" fmla="*/ 673947 w 1212428"/>
                <a:gd name="connsiteY42" fmla="*/ 907627 h 1273387"/>
                <a:gd name="connsiteX43" fmla="*/ 545254 w 1212428"/>
                <a:gd name="connsiteY43" fmla="*/ 870374 h 1273387"/>
                <a:gd name="connsiteX44" fmla="*/ 403014 w 1212428"/>
                <a:gd name="connsiteY44" fmla="*/ 795867 h 1273387"/>
                <a:gd name="connsiteX45" fmla="*/ 257387 w 1212428"/>
                <a:gd name="connsiteY45" fmla="*/ 707814 h 1273387"/>
                <a:gd name="connsiteX46" fmla="*/ 179494 w 1212428"/>
                <a:gd name="connsiteY46" fmla="*/ 609600 h 1273387"/>
                <a:gd name="connsiteX47" fmla="*/ 135467 w 1212428"/>
                <a:gd name="connsiteY47" fmla="*/ 579120 h 1273387"/>
                <a:gd name="connsiteX48" fmla="*/ 40640 w 1212428"/>
                <a:gd name="connsiteY48" fmla="*/ 565574 h 1273387"/>
                <a:gd name="connsiteX49" fmla="*/ 0 w 1212428"/>
                <a:gd name="connsiteY49" fmla="*/ 528320 h 1273387"/>
                <a:gd name="connsiteX50" fmla="*/ 0 w 1212428"/>
                <a:gd name="connsiteY50" fmla="*/ 440267 h 1273387"/>
                <a:gd name="connsiteX51" fmla="*/ 33867 w 1212428"/>
                <a:gd name="connsiteY51" fmla="*/ 362374 h 1273387"/>
                <a:gd name="connsiteX52" fmla="*/ 104987 w 1212428"/>
                <a:gd name="connsiteY52" fmla="*/ 223520 h 1273387"/>
                <a:gd name="connsiteX53" fmla="*/ 216747 w 1212428"/>
                <a:gd name="connsiteY53" fmla="*/ 71120 h 1273387"/>
                <a:gd name="connsiteX0" fmla="*/ 216747 w 1212428"/>
                <a:gd name="connsiteY0" fmla="*/ 71120 h 1273387"/>
                <a:gd name="connsiteX1" fmla="*/ 281094 w 1212428"/>
                <a:gd name="connsiteY1" fmla="*/ 40640 h 1273387"/>
                <a:gd name="connsiteX2" fmla="*/ 314960 w 1212428"/>
                <a:gd name="connsiteY2" fmla="*/ 0 h 1273387"/>
                <a:gd name="connsiteX3" fmla="*/ 331894 w 1212428"/>
                <a:gd name="connsiteY3" fmla="*/ 47414 h 1273387"/>
                <a:gd name="connsiteX4" fmla="*/ 413174 w 1212428"/>
                <a:gd name="connsiteY4" fmla="*/ 60960 h 1273387"/>
                <a:gd name="connsiteX5" fmla="*/ 423334 w 1212428"/>
                <a:gd name="connsiteY5" fmla="*/ 142240 h 1273387"/>
                <a:gd name="connsiteX6" fmla="*/ 436880 w 1212428"/>
                <a:gd name="connsiteY6" fmla="*/ 118534 h 1273387"/>
                <a:gd name="connsiteX7" fmla="*/ 504614 w 1212428"/>
                <a:gd name="connsiteY7" fmla="*/ 135467 h 1273387"/>
                <a:gd name="connsiteX8" fmla="*/ 599440 w 1212428"/>
                <a:gd name="connsiteY8" fmla="*/ 135467 h 1273387"/>
                <a:gd name="connsiteX9" fmla="*/ 657014 w 1212428"/>
                <a:gd name="connsiteY9" fmla="*/ 172720 h 1273387"/>
                <a:gd name="connsiteX10" fmla="*/ 741680 w 1212428"/>
                <a:gd name="connsiteY10" fmla="*/ 179494 h 1273387"/>
                <a:gd name="connsiteX11" fmla="*/ 853440 w 1212428"/>
                <a:gd name="connsiteY11" fmla="*/ 216747 h 1273387"/>
                <a:gd name="connsiteX12" fmla="*/ 900854 w 1212428"/>
                <a:gd name="connsiteY12" fmla="*/ 277707 h 1273387"/>
                <a:gd name="connsiteX13" fmla="*/ 931334 w 1212428"/>
                <a:gd name="connsiteY13" fmla="*/ 311574 h 1273387"/>
                <a:gd name="connsiteX14" fmla="*/ 917787 w 1212428"/>
                <a:gd name="connsiteY14" fmla="*/ 352214 h 1273387"/>
                <a:gd name="connsiteX15" fmla="*/ 833120 w 1212428"/>
                <a:gd name="connsiteY15" fmla="*/ 386080 h 1273387"/>
                <a:gd name="connsiteX16" fmla="*/ 765387 w 1212428"/>
                <a:gd name="connsiteY16" fmla="*/ 392854 h 1273387"/>
                <a:gd name="connsiteX17" fmla="*/ 660400 w 1212428"/>
                <a:gd name="connsiteY17" fmla="*/ 348827 h 1273387"/>
                <a:gd name="connsiteX18" fmla="*/ 626534 w 1212428"/>
                <a:gd name="connsiteY18" fmla="*/ 369147 h 1273387"/>
                <a:gd name="connsiteX19" fmla="*/ 545254 w 1212428"/>
                <a:gd name="connsiteY19" fmla="*/ 389467 h 1273387"/>
                <a:gd name="connsiteX20" fmla="*/ 514774 w 1212428"/>
                <a:gd name="connsiteY20" fmla="*/ 430107 h 1273387"/>
                <a:gd name="connsiteX21" fmla="*/ 460587 w 1212428"/>
                <a:gd name="connsiteY21" fmla="*/ 433494 h 1273387"/>
                <a:gd name="connsiteX22" fmla="*/ 450427 w 1212428"/>
                <a:gd name="connsiteY22" fmla="*/ 440267 h 1273387"/>
                <a:gd name="connsiteX23" fmla="*/ 379307 w 1212428"/>
                <a:gd name="connsiteY23" fmla="*/ 453814 h 1273387"/>
                <a:gd name="connsiteX24" fmla="*/ 318347 w 1212428"/>
                <a:gd name="connsiteY24" fmla="*/ 497840 h 1273387"/>
                <a:gd name="connsiteX25" fmla="*/ 403014 w 1212428"/>
                <a:gd name="connsiteY25" fmla="*/ 531707 h 1273387"/>
                <a:gd name="connsiteX26" fmla="*/ 453814 w 1212428"/>
                <a:gd name="connsiteY26" fmla="*/ 558800 h 1273387"/>
                <a:gd name="connsiteX27" fmla="*/ 497840 w 1212428"/>
                <a:gd name="connsiteY27" fmla="*/ 596054 h 1273387"/>
                <a:gd name="connsiteX28" fmla="*/ 538480 w 1212428"/>
                <a:gd name="connsiteY28" fmla="*/ 582507 h 1273387"/>
                <a:gd name="connsiteX29" fmla="*/ 619760 w 1212428"/>
                <a:gd name="connsiteY29" fmla="*/ 636694 h 1273387"/>
                <a:gd name="connsiteX30" fmla="*/ 650240 w 1212428"/>
                <a:gd name="connsiteY30" fmla="*/ 663787 h 1273387"/>
                <a:gd name="connsiteX31" fmla="*/ 592667 w 1212428"/>
                <a:gd name="connsiteY31" fmla="*/ 673947 h 1273387"/>
                <a:gd name="connsiteX32" fmla="*/ 568960 w 1212428"/>
                <a:gd name="connsiteY32" fmla="*/ 684107 h 1273387"/>
                <a:gd name="connsiteX33" fmla="*/ 636694 w 1212428"/>
                <a:gd name="connsiteY33" fmla="*/ 728134 h 1273387"/>
                <a:gd name="connsiteX34" fmla="*/ 680720 w 1212428"/>
                <a:gd name="connsiteY34" fmla="*/ 728134 h 1273387"/>
                <a:gd name="connsiteX35" fmla="*/ 724747 w 1212428"/>
                <a:gd name="connsiteY35" fmla="*/ 728134 h 1273387"/>
                <a:gd name="connsiteX36" fmla="*/ 762000 w 1212428"/>
                <a:gd name="connsiteY36" fmla="*/ 738294 h 1273387"/>
                <a:gd name="connsiteX37" fmla="*/ 914400 w 1212428"/>
                <a:gd name="connsiteY37" fmla="*/ 819574 h 1273387"/>
                <a:gd name="connsiteX38" fmla="*/ 1212428 w 1212428"/>
                <a:gd name="connsiteY38" fmla="*/ 965201 h 1273387"/>
                <a:gd name="connsiteX39" fmla="*/ 1012613 w 1212428"/>
                <a:gd name="connsiteY39" fmla="*/ 1026160 h 1273387"/>
                <a:gd name="connsiteX40" fmla="*/ 971973 w 1212428"/>
                <a:gd name="connsiteY40" fmla="*/ 1110826 h 1273387"/>
                <a:gd name="connsiteX41" fmla="*/ 914400 w 1212428"/>
                <a:gd name="connsiteY41" fmla="*/ 1205652 h 1273387"/>
                <a:gd name="connsiteX42" fmla="*/ 894080 w 1212428"/>
                <a:gd name="connsiteY42" fmla="*/ 1273387 h 1273387"/>
                <a:gd name="connsiteX43" fmla="*/ 673947 w 1212428"/>
                <a:gd name="connsiteY43" fmla="*/ 907627 h 1273387"/>
                <a:gd name="connsiteX44" fmla="*/ 545254 w 1212428"/>
                <a:gd name="connsiteY44" fmla="*/ 870374 h 1273387"/>
                <a:gd name="connsiteX45" fmla="*/ 403014 w 1212428"/>
                <a:gd name="connsiteY45" fmla="*/ 795867 h 1273387"/>
                <a:gd name="connsiteX46" fmla="*/ 257387 w 1212428"/>
                <a:gd name="connsiteY46" fmla="*/ 707814 h 1273387"/>
                <a:gd name="connsiteX47" fmla="*/ 179494 w 1212428"/>
                <a:gd name="connsiteY47" fmla="*/ 609600 h 1273387"/>
                <a:gd name="connsiteX48" fmla="*/ 135467 w 1212428"/>
                <a:gd name="connsiteY48" fmla="*/ 579120 h 1273387"/>
                <a:gd name="connsiteX49" fmla="*/ 40640 w 1212428"/>
                <a:gd name="connsiteY49" fmla="*/ 565574 h 1273387"/>
                <a:gd name="connsiteX50" fmla="*/ 0 w 1212428"/>
                <a:gd name="connsiteY50" fmla="*/ 528320 h 1273387"/>
                <a:gd name="connsiteX51" fmla="*/ 0 w 1212428"/>
                <a:gd name="connsiteY51" fmla="*/ 440267 h 1273387"/>
                <a:gd name="connsiteX52" fmla="*/ 33867 w 1212428"/>
                <a:gd name="connsiteY52" fmla="*/ 362374 h 1273387"/>
                <a:gd name="connsiteX53" fmla="*/ 104987 w 1212428"/>
                <a:gd name="connsiteY53" fmla="*/ 223520 h 1273387"/>
                <a:gd name="connsiteX54" fmla="*/ 216747 w 1212428"/>
                <a:gd name="connsiteY54" fmla="*/ 71120 h 1273387"/>
                <a:gd name="connsiteX0" fmla="*/ 216747 w 1212428"/>
                <a:gd name="connsiteY0" fmla="*/ 71120 h 1273387"/>
                <a:gd name="connsiteX1" fmla="*/ 281094 w 1212428"/>
                <a:gd name="connsiteY1" fmla="*/ 40640 h 1273387"/>
                <a:gd name="connsiteX2" fmla="*/ 314960 w 1212428"/>
                <a:gd name="connsiteY2" fmla="*/ 0 h 1273387"/>
                <a:gd name="connsiteX3" fmla="*/ 331894 w 1212428"/>
                <a:gd name="connsiteY3" fmla="*/ 47414 h 1273387"/>
                <a:gd name="connsiteX4" fmla="*/ 413174 w 1212428"/>
                <a:gd name="connsiteY4" fmla="*/ 60960 h 1273387"/>
                <a:gd name="connsiteX5" fmla="*/ 423334 w 1212428"/>
                <a:gd name="connsiteY5" fmla="*/ 142240 h 1273387"/>
                <a:gd name="connsiteX6" fmla="*/ 436880 w 1212428"/>
                <a:gd name="connsiteY6" fmla="*/ 118534 h 1273387"/>
                <a:gd name="connsiteX7" fmla="*/ 504614 w 1212428"/>
                <a:gd name="connsiteY7" fmla="*/ 135467 h 1273387"/>
                <a:gd name="connsiteX8" fmla="*/ 599440 w 1212428"/>
                <a:gd name="connsiteY8" fmla="*/ 135467 h 1273387"/>
                <a:gd name="connsiteX9" fmla="*/ 657014 w 1212428"/>
                <a:gd name="connsiteY9" fmla="*/ 172720 h 1273387"/>
                <a:gd name="connsiteX10" fmla="*/ 741680 w 1212428"/>
                <a:gd name="connsiteY10" fmla="*/ 179494 h 1273387"/>
                <a:gd name="connsiteX11" fmla="*/ 853440 w 1212428"/>
                <a:gd name="connsiteY11" fmla="*/ 216747 h 1273387"/>
                <a:gd name="connsiteX12" fmla="*/ 900854 w 1212428"/>
                <a:gd name="connsiteY12" fmla="*/ 277707 h 1273387"/>
                <a:gd name="connsiteX13" fmla="*/ 931334 w 1212428"/>
                <a:gd name="connsiteY13" fmla="*/ 311574 h 1273387"/>
                <a:gd name="connsiteX14" fmla="*/ 917787 w 1212428"/>
                <a:gd name="connsiteY14" fmla="*/ 352214 h 1273387"/>
                <a:gd name="connsiteX15" fmla="*/ 833120 w 1212428"/>
                <a:gd name="connsiteY15" fmla="*/ 386080 h 1273387"/>
                <a:gd name="connsiteX16" fmla="*/ 765387 w 1212428"/>
                <a:gd name="connsiteY16" fmla="*/ 392854 h 1273387"/>
                <a:gd name="connsiteX17" fmla="*/ 660400 w 1212428"/>
                <a:gd name="connsiteY17" fmla="*/ 348827 h 1273387"/>
                <a:gd name="connsiteX18" fmla="*/ 626534 w 1212428"/>
                <a:gd name="connsiteY18" fmla="*/ 369147 h 1273387"/>
                <a:gd name="connsiteX19" fmla="*/ 545254 w 1212428"/>
                <a:gd name="connsiteY19" fmla="*/ 389467 h 1273387"/>
                <a:gd name="connsiteX20" fmla="*/ 514774 w 1212428"/>
                <a:gd name="connsiteY20" fmla="*/ 430107 h 1273387"/>
                <a:gd name="connsiteX21" fmla="*/ 460587 w 1212428"/>
                <a:gd name="connsiteY21" fmla="*/ 433494 h 1273387"/>
                <a:gd name="connsiteX22" fmla="*/ 450427 w 1212428"/>
                <a:gd name="connsiteY22" fmla="*/ 440267 h 1273387"/>
                <a:gd name="connsiteX23" fmla="*/ 379307 w 1212428"/>
                <a:gd name="connsiteY23" fmla="*/ 453814 h 1273387"/>
                <a:gd name="connsiteX24" fmla="*/ 318347 w 1212428"/>
                <a:gd name="connsiteY24" fmla="*/ 497840 h 1273387"/>
                <a:gd name="connsiteX25" fmla="*/ 403014 w 1212428"/>
                <a:gd name="connsiteY25" fmla="*/ 531707 h 1273387"/>
                <a:gd name="connsiteX26" fmla="*/ 453814 w 1212428"/>
                <a:gd name="connsiteY26" fmla="*/ 558800 h 1273387"/>
                <a:gd name="connsiteX27" fmla="*/ 497840 w 1212428"/>
                <a:gd name="connsiteY27" fmla="*/ 596054 h 1273387"/>
                <a:gd name="connsiteX28" fmla="*/ 538480 w 1212428"/>
                <a:gd name="connsiteY28" fmla="*/ 582507 h 1273387"/>
                <a:gd name="connsiteX29" fmla="*/ 619760 w 1212428"/>
                <a:gd name="connsiteY29" fmla="*/ 636694 h 1273387"/>
                <a:gd name="connsiteX30" fmla="*/ 650240 w 1212428"/>
                <a:gd name="connsiteY30" fmla="*/ 663787 h 1273387"/>
                <a:gd name="connsiteX31" fmla="*/ 592667 w 1212428"/>
                <a:gd name="connsiteY31" fmla="*/ 673947 h 1273387"/>
                <a:gd name="connsiteX32" fmla="*/ 568960 w 1212428"/>
                <a:gd name="connsiteY32" fmla="*/ 684107 h 1273387"/>
                <a:gd name="connsiteX33" fmla="*/ 636694 w 1212428"/>
                <a:gd name="connsiteY33" fmla="*/ 728134 h 1273387"/>
                <a:gd name="connsiteX34" fmla="*/ 680720 w 1212428"/>
                <a:gd name="connsiteY34" fmla="*/ 728134 h 1273387"/>
                <a:gd name="connsiteX35" fmla="*/ 724747 w 1212428"/>
                <a:gd name="connsiteY35" fmla="*/ 728134 h 1273387"/>
                <a:gd name="connsiteX36" fmla="*/ 762000 w 1212428"/>
                <a:gd name="connsiteY36" fmla="*/ 738294 h 1273387"/>
                <a:gd name="connsiteX37" fmla="*/ 914400 w 1212428"/>
                <a:gd name="connsiteY37" fmla="*/ 819574 h 1273387"/>
                <a:gd name="connsiteX38" fmla="*/ 1104053 w 1212428"/>
                <a:gd name="connsiteY38" fmla="*/ 880532 h 1273387"/>
                <a:gd name="connsiteX39" fmla="*/ 1212428 w 1212428"/>
                <a:gd name="connsiteY39" fmla="*/ 965201 h 1273387"/>
                <a:gd name="connsiteX40" fmla="*/ 1012613 w 1212428"/>
                <a:gd name="connsiteY40" fmla="*/ 1026160 h 1273387"/>
                <a:gd name="connsiteX41" fmla="*/ 971973 w 1212428"/>
                <a:gd name="connsiteY41" fmla="*/ 1110826 h 1273387"/>
                <a:gd name="connsiteX42" fmla="*/ 914400 w 1212428"/>
                <a:gd name="connsiteY42" fmla="*/ 1205652 h 1273387"/>
                <a:gd name="connsiteX43" fmla="*/ 894080 w 1212428"/>
                <a:gd name="connsiteY43" fmla="*/ 1273387 h 1273387"/>
                <a:gd name="connsiteX44" fmla="*/ 673947 w 1212428"/>
                <a:gd name="connsiteY44" fmla="*/ 907627 h 1273387"/>
                <a:gd name="connsiteX45" fmla="*/ 545254 w 1212428"/>
                <a:gd name="connsiteY45" fmla="*/ 870374 h 1273387"/>
                <a:gd name="connsiteX46" fmla="*/ 403014 w 1212428"/>
                <a:gd name="connsiteY46" fmla="*/ 795867 h 1273387"/>
                <a:gd name="connsiteX47" fmla="*/ 257387 w 1212428"/>
                <a:gd name="connsiteY47" fmla="*/ 707814 h 1273387"/>
                <a:gd name="connsiteX48" fmla="*/ 179494 w 1212428"/>
                <a:gd name="connsiteY48" fmla="*/ 609600 h 1273387"/>
                <a:gd name="connsiteX49" fmla="*/ 135467 w 1212428"/>
                <a:gd name="connsiteY49" fmla="*/ 579120 h 1273387"/>
                <a:gd name="connsiteX50" fmla="*/ 40640 w 1212428"/>
                <a:gd name="connsiteY50" fmla="*/ 565574 h 1273387"/>
                <a:gd name="connsiteX51" fmla="*/ 0 w 1212428"/>
                <a:gd name="connsiteY51" fmla="*/ 528320 h 1273387"/>
                <a:gd name="connsiteX52" fmla="*/ 0 w 1212428"/>
                <a:gd name="connsiteY52" fmla="*/ 440267 h 1273387"/>
                <a:gd name="connsiteX53" fmla="*/ 33867 w 1212428"/>
                <a:gd name="connsiteY53" fmla="*/ 362374 h 1273387"/>
                <a:gd name="connsiteX54" fmla="*/ 104987 w 1212428"/>
                <a:gd name="connsiteY54" fmla="*/ 223520 h 1273387"/>
                <a:gd name="connsiteX55" fmla="*/ 216747 w 1212428"/>
                <a:gd name="connsiteY55" fmla="*/ 71120 h 1273387"/>
                <a:gd name="connsiteX0" fmla="*/ 216747 w 1212428"/>
                <a:gd name="connsiteY0" fmla="*/ 71120 h 1273387"/>
                <a:gd name="connsiteX1" fmla="*/ 281094 w 1212428"/>
                <a:gd name="connsiteY1" fmla="*/ 40640 h 1273387"/>
                <a:gd name="connsiteX2" fmla="*/ 314960 w 1212428"/>
                <a:gd name="connsiteY2" fmla="*/ 0 h 1273387"/>
                <a:gd name="connsiteX3" fmla="*/ 331894 w 1212428"/>
                <a:gd name="connsiteY3" fmla="*/ 47414 h 1273387"/>
                <a:gd name="connsiteX4" fmla="*/ 413174 w 1212428"/>
                <a:gd name="connsiteY4" fmla="*/ 60960 h 1273387"/>
                <a:gd name="connsiteX5" fmla="*/ 423334 w 1212428"/>
                <a:gd name="connsiteY5" fmla="*/ 142240 h 1273387"/>
                <a:gd name="connsiteX6" fmla="*/ 436880 w 1212428"/>
                <a:gd name="connsiteY6" fmla="*/ 118534 h 1273387"/>
                <a:gd name="connsiteX7" fmla="*/ 504614 w 1212428"/>
                <a:gd name="connsiteY7" fmla="*/ 135467 h 1273387"/>
                <a:gd name="connsiteX8" fmla="*/ 599440 w 1212428"/>
                <a:gd name="connsiteY8" fmla="*/ 135467 h 1273387"/>
                <a:gd name="connsiteX9" fmla="*/ 657014 w 1212428"/>
                <a:gd name="connsiteY9" fmla="*/ 172720 h 1273387"/>
                <a:gd name="connsiteX10" fmla="*/ 741680 w 1212428"/>
                <a:gd name="connsiteY10" fmla="*/ 179494 h 1273387"/>
                <a:gd name="connsiteX11" fmla="*/ 853440 w 1212428"/>
                <a:gd name="connsiteY11" fmla="*/ 216747 h 1273387"/>
                <a:gd name="connsiteX12" fmla="*/ 900854 w 1212428"/>
                <a:gd name="connsiteY12" fmla="*/ 277707 h 1273387"/>
                <a:gd name="connsiteX13" fmla="*/ 931334 w 1212428"/>
                <a:gd name="connsiteY13" fmla="*/ 311574 h 1273387"/>
                <a:gd name="connsiteX14" fmla="*/ 917787 w 1212428"/>
                <a:gd name="connsiteY14" fmla="*/ 352214 h 1273387"/>
                <a:gd name="connsiteX15" fmla="*/ 833120 w 1212428"/>
                <a:gd name="connsiteY15" fmla="*/ 386080 h 1273387"/>
                <a:gd name="connsiteX16" fmla="*/ 765387 w 1212428"/>
                <a:gd name="connsiteY16" fmla="*/ 392854 h 1273387"/>
                <a:gd name="connsiteX17" fmla="*/ 660400 w 1212428"/>
                <a:gd name="connsiteY17" fmla="*/ 348827 h 1273387"/>
                <a:gd name="connsiteX18" fmla="*/ 626534 w 1212428"/>
                <a:gd name="connsiteY18" fmla="*/ 369147 h 1273387"/>
                <a:gd name="connsiteX19" fmla="*/ 545254 w 1212428"/>
                <a:gd name="connsiteY19" fmla="*/ 389467 h 1273387"/>
                <a:gd name="connsiteX20" fmla="*/ 514774 w 1212428"/>
                <a:gd name="connsiteY20" fmla="*/ 430107 h 1273387"/>
                <a:gd name="connsiteX21" fmla="*/ 460587 w 1212428"/>
                <a:gd name="connsiteY21" fmla="*/ 433494 h 1273387"/>
                <a:gd name="connsiteX22" fmla="*/ 450427 w 1212428"/>
                <a:gd name="connsiteY22" fmla="*/ 440267 h 1273387"/>
                <a:gd name="connsiteX23" fmla="*/ 379307 w 1212428"/>
                <a:gd name="connsiteY23" fmla="*/ 453814 h 1273387"/>
                <a:gd name="connsiteX24" fmla="*/ 318347 w 1212428"/>
                <a:gd name="connsiteY24" fmla="*/ 497840 h 1273387"/>
                <a:gd name="connsiteX25" fmla="*/ 403014 w 1212428"/>
                <a:gd name="connsiteY25" fmla="*/ 531707 h 1273387"/>
                <a:gd name="connsiteX26" fmla="*/ 453814 w 1212428"/>
                <a:gd name="connsiteY26" fmla="*/ 558800 h 1273387"/>
                <a:gd name="connsiteX27" fmla="*/ 497840 w 1212428"/>
                <a:gd name="connsiteY27" fmla="*/ 596054 h 1273387"/>
                <a:gd name="connsiteX28" fmla="*/ 538480 w 1212428"/>
                <a:gd name="connsiteY28" fmla="*/ 582507 h 1273387"/>
                <a:gd name="connsiteX29" fmla="*/ 619760 w 1212428"/>
                <a:gd name="connsiteY29" fmla="*/ 636694 h 1273387"/>
                <a:gd name="connsiteX30" fmla="*/ 650240 w 1212428"/>
                <a:gd name="connsiteY30" fmla="*/ 663787 h 1273387"/>
                <a:gd name="connsiteX31" fmla="*/ 592667 w 1212428"/>
                <a:gd name="connsiteY31" fmla="*/ 673947 h 1273387"/>
                <a:gd name="connsiteX32" fmla="*/ 568960 w 1212428"/>
                <a:gd name="connsiteY32" fmla="*/ 684107 h 1273387"/>
                <a:gd name="connsiteX33" fmla="*/ 636694 w 1212428"/>
                <a:gd name="connsiteY33" fmla="*/ 728134 h 1273387"/>
                <a:gd name="connsiteX34" fmla="*/ 680720 w 1212428"/>
                <a:gd name="connsiteY34" fmla="*/ 728134 h 1273387"/>
                <a:gd name="connsiteX35" fmla="*/ 724747 w 1212428"/>
                <a:gd name="connsiteY35" fmla="*/ 728134 h 1273387"/>
                <a:gd name="connsiteX36" fmla="*/ 762000 w 1212428"/>
                <a:gd name="connsiteY36" fmla="*/ 738294 h 1273387"/>
                <a:gd name="connsiteX37" fmla="*/ 914400 w 1212428"/>
                <a:gd name="connsiteY37" fmla="*/ 819574 h 1273387"/>
                <a:gd name="connsiteX38" fmla="*/ 1104053 w 1212428"/>
                <a:gd name="connsiteY38" fmla="*/ 880532 h 1273387"/>
                <a:gd name="connsiteX39" fmla="*/ 1212428 w 1212428"/>
                <a:gd name="connsiteY39" fmla="*/ 965201 h 1273387"/>
                <a:gd name="connsiteX40" fmla="*/ 1104053 w 1212428"/>
                <a:gd name="connsiteY40" fmla="*/ 995679 h 1273387"/>
                <a:gd name="connsiteX41" fmla="*/ 1012613 w 1212428"/>
                <a:gd name="connsiteY41" fmla="*/ 1026160 h 1273387"/>
                <a:gd name="connsiteX42" fmla="*/ 971973 w 1212428"/>
                <a:gd name="connsiteY42" fmla="*/ 1110826 h 1273387"/>
                <a:gd name="connsiteX43" fmla="*/ 914400 w 1212428"/>
                <a:gd name="connsiteY43" fmla="*/ 1205652 h 1273387"/>
                <a:gd name="connsiteX44" fmla="*/ 894080 w 1212428"/>
                <a:gd name="connsiteY44" fmla="*/ 1273387 h 1273387"/>
                <a:gd name="connsiteX45" fmla="*/ 673947 w 1212428"/>
                <a:gd name="connsiteY45" fmla="*/ 907627 h 1273387"/>
                <a:gd name="connsiteX46" fmla="*/ 545254 w 1212428"/>
                <a:gd name="connsiteY46" fmla="*/ 870374 h 1273387"/>
                <a:gd name="connsiteX47" fmla="*/ 403014 w 1212428"/>
                <a:gd name="connsiteY47" fmla="*/ 795867 h 1273387"/>
                <a:gd name="connsiteX48" fmla="*/ 257387 w 1212428"/>
                <a:gd name="connsiteY48" fmla="*/ 707814 h 1273387"/>
                <a:gd name="connsiteX49" fmla="*/ 179494 w 1212428"/>
                <a:gd name="connsiteY49" fmla="*/ 609600 h 1273387"/>
                <a:gd name="connsiteX50" fmla="*/ 135467 w 1212428"/>
                <a:gd name="connsiteY50" fmla="*/ 579120 h 1273387"/>
                <a:gd name="connsiteX51" fmla="*/ 40640 w 1212428"/>
                <a:gd name="connsiteY51" fmla="*/ 565574 h 1273387"/>
                <a:gd name="connsiteX52" fmla="*/ 0 w 1212428"/>
                <a:gd name="connsiteY52" fmla="*/ 528320 h 1273387"/>
                <a:gd name="connsiteX53" fmla="*/ 0 w 1212428"/>
                <a:gd name="connsiteY53" fmla="*/ 440267 h 1273387"/>
                <a:gd name="connsiteX54" fmla="*/ 33867 w 1212428"/>
                <a:gd name="connsiteY54" fmla="*/ 362374 h 1273387"/>
                <a:gd name="connsiteX55" fmla="*/ 104987 w 1212428"/>
                <a:gd name="connsiteY55" fmla="*/ 223520 h 1273387"/>
                <a:gd name="connsiteX56" fmla="*/ 216747 w 1212428"/>
                <a:gd name="connsiteY56" fmla="*/ 71120 h 1273387"/>
                <a:gd name="connsiteX0" fmla="*/ 216747 w 1212428"/>
                <a:gd name="connsiteY0" fmla="*/ 71120 h 1273387"/>
                <a:gd name="connsiteX1" fmla="*/ 281094 w 1212428"/>
                <a:gd name="connsiteY1" fmla="*/ 40640 h 1273387"/>
                <a:gd name="connsiteX2" fmla="*/ 314960 w 1212428"/>
                <a:gd name="connsiteY2" fmla="*/ 0 h 1273387"/>
                <a:gd name="connsiteX3" fmla="*/ 331894 w 1212428"/>
                <a:gd name="connsiteY3" fmla="*/ 47414 h 1273387"/>
                <a:gd name="connsiteX4" fmla="*/ 413174 w 1212428"/>
                <a:gd name="connsiteY4" fmla="*/ 60960 h 1273387"/>
                <a:gd name="connsiteX5" fmla="*/ 423334 w 1212428"/>
                <a:gd name="connsiteY5" fmla="*/ 142240 h 1273387"/>
                <a:gd name="connsiteX6" fmla="*/ 436880 w 1212428"/>
                <a:gd name="connsiteY6" fmla="*/ 118534 h 1273387"/>
                <a:gd name="connsiteX7" fmla="*/ 504614 w 1212428"/>
                <a:gd name="connsiteY7" fmla="*/ 135467 h 1273387"/>
                <a:gd name="connsiteX8" fmla="*/ 599440 w 1212428"/>
                <a:gd name="connsiteY8" fmla="*/ 135467 h 1273387"/>
                <a:gd name="connsiteX9" fmla="*/ 657014 w 1212428"/>
                <a:gd name="connsiteY9" fmla="*/ 172720 h 1273387"/>
                <a:gd name="connsiteX10" fmla="*/ 741680 w 1212428"/>
                <a:gd name="connsiteY10" fmla="*/ 179494 h 1273387"/>
                <a:gd name="connsiteX11" fmla="*/ 853440 w 1212428"/>
                <a:gd name="connsiteY11" fmla="*/ 216747 h 1273387"/>
                <a:gd name="connsiteX12" fmla="*/ 900854 w 1212428"/>
                <a:gd name="connsiteY12" fmla="*/ 277707 h 1273387"/>
                <a:gd name="connsiteX13" fmla="*/ 931334 w 1212428"/>
                <a:gd name="connsiteY13" fmla="*/ 311574 h 1273387"/>
                <a:gd name="connsiteX14" fmla="*/ 917787 w 1212428"/>
                <a:gd name="connsiteY14" fmla="*/ 352214 h 1273387"/>
                <a:gd name="connsiteX15" fmla="*/ 833120 w 1212428"/>
                <a:gd name="connsiteY15" fmla="*/ 386080 h 1273387"/>
                <a:gd name="connsiteX16" fmla="*/ 765387 w 1212428"/>
                <a:gd name="connsiteY16" fmla="*/ 392854 h 1273387"/>
                <a:gd name="connsiteX17" fmla="*/ 660400 w 1212428"/>
                <a:gd name="connsiteY17" fmla="*/ 348827 h 1273387"/>
                <a:gd name="connsiteX18" fmla="*/ 626534 w 1212428"/>
                <a:gd name="connsiteY18" fmla="*/ 369147 h 1273387"/>
                <a:gd name="connsiteX19" fmla="*/ 545254 w 1212428"/>
                <a:gd name="connsiteY19" fmla="*/ 389467 h 1273387"/>
                <a:gd name="connsiteX20" fmla="*/ 514774 w 1212428"/>
                <a:gd name="connsiteY20" fmla="*/ 430107 h 1273387"/>
                <a:gd name="connsiteX21" fmla="*/ 460587 w 1212428"/>
                <a:gd name="connsiteY21" fmla="*/ 433494 h 1273387"/>
                <a:gd name="connsiteX22" fmla="*/ 450427 w 1212428"/>
                <a:gd name="connsiteY22" fmla="*/ 440267 h 1273387"/>
                <a:gd name="connsiteX23" fmla="*/ 379307 w 1212428"/>
                <a:gd name="connsiteY23" fmla="*/ 453814 h 1273387"/>
                <a:gd name="connsiteX24" fmla="*/ 318347 w 1212428"/>
                <a:gd name="connsiteY24" fmla="*/ 497840 h 1273387"/>
                <a:gd name="connsiteX25" fmla="*/ 403014 w 1212428"/>
                <a:gd name="connsiteY25" fmla="*/ 531707 h 1273387"/>
                <a:gd name="connsiteX26" fmla="*/ 453814 w 1212428"/>
                <a:gd name="connsiteY26" fmla="*/ 558800 h 1273387"/>
                <a:gd name="connsiteX27" fmla="*/ 497840 w 1212428"/>
                <a:gd name="connsiteY27" fmla="*/ 596054 h 1273387"/>
                <a:gd name="connsiteX28" fmla="*/ 538480 w 1212428"/>
                <a:gd name="connsiteY28" fmla="*/ 582507 h 1273387"/>
                <a:gd name="connsiteX29" fmla="*/ 619760 w 1212428"/>
                <a:gd name="connsiteY29" fmla="*/ 636694 h 1273387"/>
                <a:gd name="connsiteX30" fmla="*/ 650240 w 1212428"/>
                <a:gd name="connsiteY30" fmla="*/ 663787 h 1273387"/>
                <a:gd name="connsiteX31" fmla="*/ 592667 w 1212428"/>
                <a:gd name="connsiteY31" fmla="*/ 673947 h 1273387"/>
                <a:gd name="connsiteX32" fmla="*/ 568960 w 1212428"/>
                <a:gd name="connsiteY32" fmla="*/ 684107 h 1273387"/>
                <a:gd name="connsiteX33" fmla="*/ 636694 w 1212428"/>
                <a:gd name="connsiteY33" fmla="*/ 728134 h 1273387"/>
                <a:gd name="connsiteX34" fmla="*/ 680720 w 1212428"/>
                <a:gd name="connsiteY34" fmla="*/ 728134 h 1273387"/>
                <a:gd name="connsiteX35" fmla="*/ 724747 w 1212428"/>
                <a:gd name="connsiteY35" fmla="*/ 728134 h 1273387"/>
                <a:gd name="connsiteX36" fmla="*/ 762000 w 1212428"/>
                <a:gd name="connsiteY36" fmla="*/ 738294 h 1273387"/>
                <a:gd name="connsiteX37" fmla="*/ 914400 w 1212428"/>
                <a:gd name="connsiteY37" fmla="*/ 819574 h 1273387"/>
                <a:gd name="connsiteX38" fmla="*/ 1104053 w 1212428"/>
                <a:gd name="connsiteY38" fmla="*/ 880532 h 1273387"/>
                <a:gd name="connsiteX39" fmla="*/ 1212428 w 1212428"/>
                <a:gd name="connsiteY39" fmla="*/ 965201 h 1273387"/>
                <a:gd name="connsiteX40" fmla="*/ 1104053 w 1212428"/>
                <a:gd name="connsiteY40" fmla="*/ 995679 h 1273387"/>
                <a:gd name="connsiteX41" fmla="*/ 1012613 w 1212428"/>
                <a:gd name="connsiteY41" fmla="*/ 1026160 h 1273387"/>
                <a:gd name="connsiteX42" fmla="*/ 971973 w 1212428"/>
                <a:gd name="connsiteY42" fmla="*/ 1110826 h 1273387"/>
                <a:gd name="connsiteX43" fmla="*/ 914400 w 1212428"/>
                <a:gd name="connsiteY43" fmla="*/ 1205652 h 1273387"/>
                <a:gd name="connsiteX44" fmla="*/ 894080 w 1212428"/>
                <a:gd name="connsiteY44" fmla="*/ 1273387 h 1273387"/>
                <a:gd name="connsiteX45" fmla="*/ 673947 w 1212428"/>
                <a:gd name="connsiteY45" fmla="*/ 907627 h 1273387"/>
                <a:gd name="connsiteX46" fmla="*/ 545254 w 1212428"/>
                <a:gd name="connsiteY46" fmla="*/ 870374 h 1273387"/>
                <a:gd name="connsiteX47" fmla="*/ 403014 w 1212428"/>
                <a:gd name="connsiteY47" fmla="*/ 795867 h 1273387"/>
                <a:gd name="connsiteX48" fmla="*/ 257387 w 1212428"/>
                <a:gd name="connsiteY48" fmla="*/ 707814 h 1273387"/>
                <a:gd name="connsiteX49" fmla="*/ 179494 w 1212428"/>
                <a:gd name="connsiteY49" fmla="*/ 609600 h 1273387"/>
                <a:gd name="connsiteX50" fmla="*/ 135467 w 1212428"/>
                <a:gd name="connsiteY50" fmla="*/ 579120 h 1273387"/>
                <a:gd name="connsiteX51" fmla="*/ 40640 w 1212428"/>
                <a:gd name="connsiteY51" fmla="*/ 565574 h 1273387"/>
                <a:gd name="connsiteX52" fmla="*/ 0 w 1212428"/>
                <a:gd name="connsiteY52" fmla="*/ 528320 h 1273387"/>
                <a:gd name="connsiteX53" fmla="*/ 0 w 1212428"/>
                <a:gd name="connsiteY53" fmla="*/ 440267 h 1273387"/>
                <a:gd name="connsiteX54" fmla="*/ 33867 w 1212428"/>
                <a:gd name="connsiteY54" fmla="*/ 362374 h 1273387"/>
                <a:gd name="connsiteX55" fmla="*/ 104987 w 1212428"/>
                <a:gd name="connsiteY55" fmla="*/ 223520 h 1273387"/>
                <a:gd name="connsiteX56" fmla="*/ 216747 w 1212428"/>
                <a:gd name="connsiteY56" fmla="*/ 71120 h 1273387"/>
                <a:gd name="connsiteX0" fmla="*/ 216747 w 1212428"/>
                <a:gd name="connsiteY0" fmla="*/ 71120 h 1273387"/>
                <a:gd name="connsiteX1" fmla="*/ 281094 w 1212428"/>
                <a:gd name="connsiteY1" fmla="*/ 40640 h 1273387"/>
                <a:gd name="connsiteX2" fmla="*/ 314960 w 1212428"/>
                <a:gd name="connsiteY2" fmla="*/ 0 h 1273387"/>
                <a:gd name="connsiteX3" fmla="*/ 331894 w 1212428"/>
                <a:gd name="connsiteY3" fmla="*/ 47414 h 1273387"/>
                <a:gd name="connsiteX4" fmla="*/ 413174 w 1212428"/>
                <a:gd name="connsiteY4" fmla="*/ 60960 h 1273387"/>
                <a:gd name="connsiteX5" fmla="*/ 423334 w 1212428"/>
                <a:gd name="connsiteY5" fmla="*/ 142240 h 1273387"/>
                <a:gd name="connsiteX6" fmla="*/ 436880 w 1212428"/>
                <a:gd name="connsiteY6" fmla="*/ 118534 h 1273387"/>
                <a:gd name="connsiteX7" fmla="*/ 504614 w 1212428"/>
                <a:gd name="connsiteY7" fmla="*/ 135467 h 1273387"/>
                <a:gd name="connsiteX8" fmla="*/ 599440 w 1212428"/>
                <a:gd name="connsiteY8" fmla="*/ 135467 h 1273387"/>
                <a:gd name="connsiteX9" fmla="*/ 657014 w 1212428"/>
                <a:gd name="connsiteY9" fmla="*/ 172720 h 1273387"/>
                <a:gd name="connsiteX10" fmla="*/ 741680 w 1212428"/>
                <a:gd name="connsiteY10" fmla="*/ 179494 h 1273387"/>
                <a:gd name="connsiteX11" fmla="*/ 853440 w 1212428"/>
                <a:gd name="connsiteY11" fmla="*/ 216747 h 1273387"/>
                <a:gd name="connsiteX12" fmla="*/ 900854 w 1212428"/>
                <a:gd name="connsiteY12" fmla="*/ 277707 h 1273387"/>
                <a:gd name="connsiteX13" fmla="*/ 931334 w 1212428"/>
                <a:gd name="connsiteY13" fmla="*/ 311574 h 1273387"/>
                <a:gd name="connsiteX14" fmla="*/ 917787 w 1212428"/>
                <a:gd name="connsiteY14" fmla="*/ 352214 h 1273387"/>
                <a:gd name="connsiteX15" fmla="*/ 833120 w 1212428"/>
                <a:gd name="connsiteY15" fmla="*/ 386080 h 1273387"/>
                <a:gd name="connsiteX16" fmla="*/ 765387 w 1212428"/>
                <a:gd name="connsiteY16" fmla="*/ 392854 h 1273387"/>
                <a:gd name="connsiteX17" fmla="*/ 660400 w 1212428"/>
                <a:gd name="connsiteY17" fmla="*/ 348827 h 1273387"/>
                <a:gd name="connsiteX18" fmla="*/ 626534 w 1212428"/>
                <a:gd name="connsiteY18" fmla="*/ 369147 h 1273387"/>
                <a:gd name="connsiteX19" fmla="*/ 545254 w 1212428"/>
                <a:gd name="connsiteY19" fmla="*/ 389467 h 1273387"/>
                <a:gd name="connsiteX20" fmla="*/ 514774 w 1212428"/>
                <a:gd name="connsiteY20" fmla="*/ 430107 h 1273387"/>
                <a:gd name="connsiteX21" fmla="*/ 460587 w 1212428"/>
                <a:gd name="connsiteY21" fmla="*/ 433494 h 1273387"/>
                <a:gd name="connsiteX22" fmla="*/ 450427 w 1212428"/>
                <a:gd name="connsiteY22" fmla="*/ 440267 h 1273387"/>
                <a:gd name="connsiteX23" fmla="*/ 379307 w 1212428"/>
                <a:gd name="connsiteY23" fmla="*/ 453814 h 1273387"/>
                <a:gd name="connsiteX24" fmla="*/ 318347 w 1212428"/>
                <a:gd name="connsiteY24" fmla="*/ 497840 h 1273387"/>
                <a:gd name="connsiteX25" fmla="*/ 403014 w 1212428"/>
                <a:gd name="connsiteY25" fmla="*/ 531707 h 1273387"/>
                <a:gd name="connsiteX26" fmla="*/ 453814 w 1212428"/>
                <a:gd name="connsiteY26" fmla="*/ 558800 h 1273387"/>
                <a:gd name="connsiteX27" fmla="*/ 497840 w 1212428"/>
                <a:gd name="connsiteY27" fmla="*/ 596054 h 1273387"/>
                <a:gd name="connsiteX28" fmla="*/ 538480 w 1212428"/>
                <a:gd name="connsiteY28" fmla="*/ 582507 h 1273387"/>
                <a:gd name="connsiteX29" fmla="*/ 619760 w 1212428"/>
                <a:gd name="connsiteY29" fmla="*/ 636694 h 1273387"/>
                <a:gd name="connsiteX30" fmla="*/ 650240 w 1212428"/>
                <a:gd name="connsiteY30" fmla="*/ 663787 h 1273387"/>
                <a:gd name="connsiteX31" fmla="*/ 592667 w 1212428"/>
                <a:gd name="connsiteY31" fmla="*/ 673947 h 1273387"/>
                <a:gd name="connsiteX32" fmla="*/ 568960 w 1212428"/>
                <a:gd name="connsiteY32" fmla="*/ 684107 h 1273387"/>
                <a:gd name="connsiteX33" fmla="*/ 636694 w 1212428"/>
                <a:gd name="connsiteY33" fmla="*/ 728134 h 1273387"/>
                <a:gd name="connsiteX34" fmla="*/ 680720 w 1212428"/>
                <a:gd name="connsiteY34" fmla="*/ 728134 h 1273387"/>
                <a:gd name="connsiteX35" fmla="*/ 724747 w 1212428"/>
                <a:gd name="connsiteY35" fmla="*/ 728134 h 1273387"/>
                <a:gd name="connsiteX36" fmla="*/ 762000 w 1212428"/>
                <a:gd name="connsiteY36" fmla="*/ 738294 h 1273387"/>
                <a:gd name="connsiteX37" fmla="*/ 914400 w 1212428"/>
                <a:gd name="connsiteY37" fmla="*/ 819574 h 1273387"/>
                <a:gd name="connsiteX38" fmla="*/ 1104053 w 1212428"/>
                <a:gd name="connsiteY38" fmla="*/ 880532 h 1273387"/>
                <a:gd name="connsiteX39" fmla="*/ 1212428 w 1212428"/>
                <a:gd name="connsiteY39" fmla="*/ 965201 h 1273387"/>
                <a:gd name="connsiteX40" fmla="*/ 1104053 w 1212428"/>
                <a:gd name="connsiteY40" fmla="*/ 995679 h 1273387"/>
                <a:gd name="connsiteX41" fmla="*/ 1012613 w 1212428"/>
                <a:gd name="connsiteY41" fmla="*/ 1026160 h 1273387"/>
                <a:gd name="connsiteX42" fmla="*/ 971973 w 1212428"/>
                <a:gd name="connsiteY42" fmla="*/ 1110826 h 1273387"/>
                <a:gd name="connsiteX43" fmla="*/ 914400 w 1212428"/>
                <a:gd name="connsiteY43" fmla="*/ 1205652 h 1273387"/>
                <a:gd name="connsiteX44" fmla="*/ 894080 w 1212428"/>
                <a:gd name="connsiteY44" fmla="*/ 1273387 h 1273387"/>
                <a:gd name="connsiteX45" fmla="*/ 673947 w 1212428"/>
                <a:gd name="connsiteY45" fmla="*/ 907627 h 1273387"/>
                <a:gd name="connsiteX46" fmla="*/ 545254 w 1212428"/>
                <a:gd name="connsiteY46" fmla="*/ 870374 h 1273387"/>
                <a:gd name="connsiteX47" fmla="*/ 403014 w 1212428"/>
                <a:gd name="connsiteY47" fmla="*/ 795867 h 1273387"/>
                <a:gd name="connsiteX48" fmla="*/ 257387 w 1212428"/>
                <a:gd name="connsiteY48" fmla="*/ 707814 h 1273387"/>
                <a:gd name="connsiteX49" fmla="*/ 179494 w 1212428"/>
                <a:gd name="connsiteY49" fmla="*/ 609600 h 1273387"/>
                <a:gd name="connsiteX50" fmla="*/ 135467 w 1212428"/>
                <a:gd name="connsiteY50" fmla="*/ 579120 h 1273387"/>
                <a:gd name="connsiteX51" fmla="*/ 40640 w 1212428"/>
                <a:gd name="connsiteY51" fmla="*/ 565574 h 1273387"/>
                <a:gd name="connsiteX52" fmla="*/ 0 w 1212428"/>
                <a:gd name="connsiteY52" fmla="*/ 528320 h 1273387"/>
                <a:gd name="connsiteX53" fmla="*/ 0 w 1212428"/>
                <a:gd name="connsiteY53" fmla="*/ 440267 h 1273387"/>
                <a:gd name="connsiteX54" fmla="*/ 33867 w 1212428"/>
                <a:gd name="connsiteY54" fmla="*/ 362374 h 1273387"/>
                <a:gd name="connsiteX55" fmla="*/ 104987 w 1212428"/>
                <a:gd name="connsiteY55" fmla="*/ 223520 h 1273387"/>
                <a:gd name="connsiteX56" fmla="*/ 216747 w 1212428"/>
                <a:gd name="connsiteY56" fmla="*/ 71120 h 1273387"/>
                <a:gd name="connsiteX0" fmla="*/ 216747 w 1212428"/>
                <a:gd name="connsiteY0" fmla="*/ 71120 h 1273387"/>
                <a:gd name="connsiteX1" fmla="*/ 281094 w 1212428"/>
                <a:gd name="connsiteY1" fmla="*/ 40640 h 1273387"/>
                <a:gd name="connsiteX2" fmla="*/ 314960 w 1212428"/>
                <a:gd name="connsiteY2" fmla="*/ 0 h 1273387"/>
                <a:gd name="connsiteX3" fmla="*/ 331894 w 1212428"/>
                <a:gd name="connsiteY3" fmla="*/ 47414 h 1273387"/>
                <a:gd name="connsiteX4" fmla="*/ 413174 w 1212428"/>
                <a:gd name="connsiteY4" fmla="*/ 60960 h 1273387"/>
                <a:gd name="connsiteX5" fmla="*/ 423334 w 1212428"/>
                <a:gd name="connsiteY5" fmla="*/ 142240 h 1273387"/>
                <a:gd name="connsiteX6" fmla="*/ 436880 w 1212428"/>
                <a:gd name="connsiteY6" fmla="*/ 118534 h 1273387"/>
                <a:gd name="connsiteX7" fmla="*/ 504614 w 1212428"/>
                <a:gd name="connsiteY7" fmla="*/ 135467 h 1273387"/>
                <a:gd name="connsiteX8" fmla="*/ 599440 w 1212428"/>
                <a:gd name="connsiteY8" fmla="*/ 135467 h 1273387"/>
                <a:gd name="connsiteX9" fmla="*/ 657014 w 1212428"/>
                <a:gd name="connsiteY9" fmla="*/ 172720 h 1273387"/>
                <a:gd name="connsiteX10" fmla="*/ 741680 w 1212428"/>
                <a:gd name="connsiteY10" fmla="*/ 179494 h 1273387"/>
                <a:gd name="connsiteX11" fmla="*/ 853440 w 1212428"/>
                <a:gd name="connsiteY11" fmla="*/ 216747 h 1273387"/>
                <a:gd name="connsiteX12" fmla="*/ 900854 w 1212428"/>
                <a:gd name="connsiteY12" fmla="*/ 277707 h 1273387"/>
                <a:gd name="connsiteX13" fmla="*/ 931334 w 1212428"/>
                <a:gd name="connsiteY13" fmla="*/ 311574 h 1273387"/>
                <a:gd name="connsiteX14" fmla="*/ 917787 w 1212428"/>
                <a:gd name="connsiteY14" fmla="*/ 352214 h 1273387"/>
                <a:gd name="connsiteX15" fmla="*/ 833120 w 1212428"/>
                <a:gd name="connsiteY15" fmla="*/ 386080 h 1273387"/>
                <a:gd name="connsiteX16" fmla="*/ 765387 w 1212428"/>
                <a:gd name="connsiteY16" fmla="*/ 392854 h 1273387"/>
                <a:gd name="connsiteX17" fmla="*/ 660400 w 1212428"/>
                <a:gd name="connsiteY17" fmla="*/ 348827 h 1273387"/>
                <a:gd name="connsiteX18" fmla="*/ 626534 w 1212428"/>
                <a:gd name="connsiteY18" fmla="*/ 369147 h 1273387"/>
                <a:gd name="connsiteX19" fmla="*/ 545254 w 1212428"/>
                <a:gd name="connsiteY19" fmla="*/ 389467 h 1273387"/>
                <a:gd name="connsiteX20" fmla="*/ 514774 w 1212428"/>
                <a:gd name="connsiteY20" fmla="*/ 430107 h 1273387"/>
                <a:gd name="connsiteX21" fmla="*/ 460587 w 1212428"/>
                <a:gd name="connsiteY21" fmla="*/ 433494 h 1273387"/>
                <a:gd name="connsiteX22" fmla="*/ 450427 w 1212428"/>
                <a:gd name="connsiteY22" fmla="*/ 440267 h 1273387"/>
                <a:gd name="connsiteX23" fmla="*/ 379307 w 1212428"/>
                <a:gd name="connsiteY23" fmla="*/ 453814 h 1273387"/>
                <a:gd name="connsiteX24" fmla="*/ 318347 w 1212428"/>
                <a:gd name="connsiteY24" fmla="*/ 497840 h 1273387"/>
                <a:gd name="connsiteX25" fmla="*/ 403014 w 1212428"/>
                <a:gd name="connsiteY25" fmla="*/ 531707 h 1273387"/>
                <a:gd name="connsiteX26" fmla="*/ 453814 w 1212428"/>
                <a:gd name="connsiteY26" fmla="*/ 558800 h 1273387"/>
                <a:gd name="connsiteX27" fmla="*/ 497840 w 1212428"/>
                <a:gd name="connsiteY27" fmla="*/ 596054 h 1273387"/>
                <a:gd name="connsiteX28" fmla="*/ 538480 w 1212428"/>
                <a:gd name="connsiteY28" fmla="*/ 582507 h 1273387"/>
                <a:gd name="connsiteX29" fmla="*/ 619760 w 1212428"/>
                <a:gd name="connsiteY29" fmla="*/ 636694 h 1273387"/>
                <a:gd name="connsiteX30" fmla="*/ 650240 w 1212428"/>
                <a:gd name="connsiteY30" fmla="*/ 663787 h 1273387"/>
                <a:gd name="connsiteX31" fmla="*/ 592667 w 1212428"/>
                <a:gd name="connsiteY31" fmla="*/ 673947 h 1273387"/>
                <a:gd name="connsiteX32" fmla="*/ 568960 w 1212428"/>
                <a:gd name="connsiteY32" fmla="*/ 684107 h 1273387"/>
                <a:gd name="connsiteX33" fmla="*/ 636694 w 1212428"/>
                <a:gd name="connsiteY33" fmla="*/ 728134 h 1273387"/>
                <a:gd name="connsiteX34" fmla="*/ 680720 w 1212428"/>
                <a:gd name="connsiteY34" fmla="*/ 728134 h 1273387"/>
                <a:gd name="connsiteX35" fmla="*/ 724747 w 1212428"/>
                <a:gd name="connsiteY35" fmla="*/ 728134 h 1273387"/>
                <a:gd name="connsiteX36" fmla="*/ 762000 w 1212428"/>
                <a:gd name="connsiteY36" fmla="*/ 738294 h 1273387"/>
                <a:gd name="connsiteX37" fmla="*/ 914400 w 1212428"/>
                <a:gd name="connsiteY37" fmla="*/ 819574 h 1273387"/>
                <a:gd name="connsiteX38" fmla="*/ 1104053 w 1212428"/>
                <a:gd name="connsiteY38" fmla="*/ 880532 h 1273387"/>
                <a:gd name="connsiteX39" fmla="*/ 1212428 w 1212428"/>
                <a:gd name="connsiteY39" fmla="*/ 965201 h 1273387"/>
                <a:gd name="connsiteX40" fmla="*/ 1104053 w 1212428"/>
                <a:gd name="connsiteY40" fmla="*/ 971972 h 1273387"/>
                <a:gd name="connsiteX41" fmla="*/ 1012613 w 1212428"/>
                <a:gd name="connsiteY41" fmla="*/ 1026160 h 1273387"/>
                <a:gd name="connsiteX42" fmla="*/ 971973 w 1212428"/>
                <a:gd name="connsiteY42" fmla="*/ 1110826 h 1273387"/>
                <a:gd name="connsiteX43" fmla="*/ 914400 w 1212428"/>
                <a:gd name="connsiteY43" fmla="*/ 1205652 h 1273387"/>
                <a:gd name="connsiteX44" fmla="*/ 894080 w 1212428"/>
                <a:gd name="connsiteY44" fmla="*/ 1273387 h 1273387"/>
                <a:gd name="connsiteX45" fmla="*/ 673947 w 1212428"/>
                <a:gd name="connsiteY45" fmla="*/ 907627 h 1273387"/>
                <a:gd name="connsiteX46" fmla="*/ 545254 w 1212428"/>
                <a:gd name="connsiteY46" fmla="*/ 870374 h 1273387"/>
                <a:gd name="connsiteX47" fmla="*/ 403014 w 1212428"/>
                <a:gd name="connsiteY47" fmla="*/ 795867 h 1273387"/>
                <a:gd name="connsiteX48" fmla="*/ 257387 w 1212428"/>
                <a:gd name="connsiteY48" fmla="*/ 707814 h 1273387"/>
                <a:gd name="connsiteX49" fmla="*/ 179494 w 1212428"/>
                <a:gd name="connsiteY49" fmla="*/ 609600 h 1273387"/>
                <a:gd name="connsiteX50" fmla="*/ 135467 w 1212428"/>
                <a:gd name="connsiteY50" fmla="*/ 579120 h 1273387"/>
                <a:gd name="connsiteX51" fmla="*/ 40640 w 1212428"/>
                <a:gd name="connsiteY51" fmla="*/ 565574 h 1273387"/>
                <a:gd name="connsiteX52" fmla="*/ 0 w 1212428"/>
                <a:gd name="connsiteY52" fmla="*/ 528320 h 1273387"/>
                <a:gd name="connsiteX53" fmla="*/ 0 w 1212428"/>
                <a:gd name="connsiteY53" fmla="*/ 440267 h 1273387"/>
                <a:gd name="connsiteX54" fmla="*/ 33867 w 1212428"/>
                <a:gd name="connsiteY54" fmla="*/ 362374 h 1273387"/>
                <a:gd name="connsiteX55" fmla="*/ 104987 w 1212428"/>
                <a:gd name="connsiteY55" fmla="*/ 223520 h 1273387"/>
                <a:gd name="connsiteX56" fmla="*/ 216747 w 1212428"/>
                <a:gd name="connsiteY56" fmla="*/ 71120 h 1273387"/>
                <a:gd name="connsiteX0" fmla="*/ 216747 w 1212428"/>
                <a:gd name="connsiteY0" fmla="*/ 71120 h 1273387"/>
                <a:gd name="connsiteX1" fmla="*/ 281094 w 1212428"/>
                <a:gd name="connsiteY1" fmla="*/ 40640 h 1273387"/>
                <a:gd name="connsiteX2" fmla="*/ 314960 w 1212428"/>
                <a:gd name="connsiteY2" fmla="*/ 0 h 1273387"/>
                <a:gd name="connsiteX3" fmla="*/ 331894 w 1212428"/>
                <a:gd name="connsiteY3" fmla="*/ 47414 h 1273387"/>
                <a:gd name="connsiteX4" fmla="*/ 413174 w 1212428"/>
                <a:gd name="connsiteY4" fmla="*/ 60960 h 1273387"/>
                <a:gd name="connsiteX5" fmla="*/ 423334 w 1212428"/>
                <a:gd name="connsiteY5" fmla="*/ 142240 h 1273387"/>
                <a:gd name="connsiteX6" fmla="*/ 436880 w 1212428"/>
                <a:gd name="connsiteY6" fmla="*/ 118534 h 1273387"/>
                <a:gd name="connsiteX7" fmla="*/ 504614 w 1212428"/>
                <a:gd name="connsiteY7" fmla="*/ 135467 h 1273387"/>
                <a:gd name="connsiteX8" fmla="*/ 599440 w 1212428"/>
                <a:gd name="connsiteY8" fmla="*/ 135467 h 1273387"/>
                <a:gd name="connsiteX9" fmla="*/ 657014 w 1212428"/>
                <a:gd name="connsiteY9" fmla="*/ 172720 h 1273387"/>
                <a:gd name="connsiteX10" fmla="*/ 741680 w 1212428"/>
                <a:gd name="connsiteY10" fmla="*/ 179494 h 1273387"/>
                <a:gd name="connsiteX11" fmla="*/ 853440 w 1212428"/>
                <a:gd name="connsiteY11" fmla="*/ 216747 h 1273387"/>
                <a:gd name="connsiteX12" fmla="*/ 900854 w 1212428"/>
                <a:gd name="connsiteY12" fmla="*/ 277707 h 1273387"/>
                <a:gd name="connsiteX13" fmla="*/ 931334 w 1212428"/>
                <a:gd name="connsiteY13" fmla="*/ 311574 h 1273387"/>
                <a:gd name="connsiteX14" fmla="*/ 917787 w 1212428"/>
                <a:gd name="connsiteY14" fmla="*/ 352214 h 1273387"/>
                <a:gd name="connsiteX15" fmla="*/ 833120 w 1212428"/>
                <a:gd name="connsiteY15" fmla="*/ 386080 h 1273387"/>
                <a:gd name="connsiteX16" fmla="*/ 765387 w 1212428"/>
                <a:gd name="connsiteY16" fmla="*/ 392854 h 1273387"/>
                <a:gd name="connsiteX17" fmla="*/ 660400 w 1212428"/>
                <a:gd name="connsiteY17" fmla="*/ 348827 h 1273387"/>
                <a:gd name="connsiteX18" fmla="*/ 626534 w 1212428"/>
                <a:gd name="connsiteY18" fmla="*/ 369147 h 1273387"/>
                <a:gd name="connsiteX19" fmla="*/ 545254 w 1212428"/>
                <a:gd name="connsiteY19" fmla="*/ 389467 h 1273387"/>
                <a:gd name="connsiteX20" fmla="*/ 514774 w 1212428"/>
                <a:gd name="connsiteY20" fmla="*/ 430107 h 1273387"/>
                <a:gd name="connsiteX21" fmla="*/ 460587 w 1212428"/>
                <a:gd name="connsiteY21" fmla="*/ 433494 h 1273387"/>
                <a:gd name="connsiteX22" fmla="*/ 450427 w 1212428"/>
                <a:gd name="connsiteY22" fmla="*/ 440267 h 1273387"/>
                <a:gd name="connsiteX23" fmla="*/ 379307 w 1212428"/>
                <a:gd name="connsiteY23" fmla="*/ 453814 h 1273387"/>
                <a:gd name="connsiteX24" fmla="*/ 318347 w 1212428"/>
                <a:gd name="connsiteY24" fmla="*/ 497840 h 1273387"/>
                <a:gd name="connsiteX25" fmla="*/ 403014 w 1212428"/>
                <a:gd name="connsiteY25" fmla="*/ 531707 h 1273387"/>
                <a:gd name="connsiteX26" fmla="*/ 453814 w 1212428"/>
                <a:gd name="connsiteY26" fmla="*/ 558800 h 1273387"/>
                <a:gd name="connsiteX27" fmla="*/ 497840 w 1212428"/>
                <a:gd name="connsiteY27" fmla="*/ 596054 h 1273387"/>
                <a:gd name="connsiteX28" fmla="*/ 538480 w 1212428"/>
                <a:gd name="connsiteY28" fmla="*/ 582507 h 1273387"/>
                <a:gd name="connsiteX29" fmla="*/ 619760 w 1212428"/>
                <a:gd name="connsiteY29" fmla="*/ 636694 h 1273387"/>
                <a:gd name="connsiteX30" fmla="*/ 650240 w 1212428"/>
                <a:gd name="connsiteY30" fmla="*/ 663787 h 1273387"/>
                <a:gd name="connsiteX31" fmla="*/ 592667 w 1212428"/>
                <a:gd name="connsiteY31" fmla="*/ 673947 h 1273387"/>
                <a:gd name="connsiteX32" fmla="*/ 568960 w 1212428"/>
                <a:gd name="connsiteY32" fmla="*/ 684107 h 1273387"/>
                <a:gd name="connsiteX33" fmla="*/ 636694 w 1212428"/>
                <a:gd name="connsiteY33" fmla="*/ 728134 h 1273387"/>
                <a:gd name="connsiteX34" fmla="*/ 680720 w 1212428"/>
                <a:gd name="connsiteY34" fmla="*/ 728134 h 1273387"/>
                <a:gd name="connsiteX35" fmla="*/ 724747 w 1212428"/>
                <a:gd name="connsiteY35" fmla="*/ 728134 h 1273387"/>
                <a:gd name="connsiteX36" fmla="*/ 762000 w 1212428"/>
                <a:gd name="connsiteY36" fmla="*/ 738294 h 1273387"/>
                <a:gd name="connsiteX37" fmla="*/ 914400 w 1212428"/>
                <a:gd name="connsiteY37" fmla="*/ 819574 h 1273387"/>
                <a:gd name="connsiteX38" fmla="*/ 1104053 w 1212428"/>
                <a:gd name="connsiteY38" fmla="*/ 880532 h 1273387"/>
                <a:gd name="connsiteX39" fmla="*/ 1212428 w 1212428"/>
                <a:gd name="connsiteY39" fmla="*/ 965201 h 1273387"/>
                <a:gd name="connsiteX40" fmla="*/ 1104053 w 1212428"/>
                <a:gd name="connsiteY40" fmla="*/ 971972 h 1273387"/>
                <a:gd name="connsiteX41" fmla="*/ 1012613 w 1212428"/>
                <a:gd name="connsiteY41" fmla="*/ 1026160 h 1273387"/>
                <a:gd name="connsiteX42" fmla="*/ 941493 w 1212428"/>
                <a:gd name="connsiteY42" fmla="*/ 1083733 h 1273387"/>
                <a:gd name="connsiteX43" fmla="*/ 914400 w 1212428"/>
                <a:gd name="connsiteY43" fmla="*/ 1205652 h 1273387"/>
                <a:gd name="connsiteX44" fmla="*/ 894080 w 1212428"/>
                <a:gd name="connsiteY44" fmla="*/ 1273387 h 1273387"/>
                <a:gd name="connsiteX45" fmla="*/ 673947 w 1212428"/>
                <a:gd name="connsiteY45" fmla="*/ 907627 h 1273387"/>
                <a:gd name="connsiteX46" fmla="*/ 545254 w 1212428"/>
                <a:gd name="connsiteY46" fmla="*/ 870374 h 1273387"/>
                <a:gd name="connsiteX47" fmla="*/ 403014 w 1212428"/>
                <a:gd name="connsiteY47" fmla="*/ 795867 h 1273387"/>
                <a:gd name="connsiteX48" fmla="*/ 257387 w 1212428"/>
                <a:gd name="connsiteY48" fmla="*/ 707814 h 1273387"/>
                <a:gd name="connsiteX49" fmla="*/ 179494 w 1212428"/>
                <a:gd name="connsiteY49" fmla="*/ 609600 h 1273387"/>
                <a:gd name="connsiteX50" fmla="*/ 135467 w 1212428"/>
                <a:gd name="connsiteY50" fmla="*/ 579120 h 1273387"/>
                <a:gd name="connsiteX51" fmla="*/ 40640 w 1212428"/>
                <a:gd name="connsiteY51" fmla="*/ 565574 h 1273387"/>
                <a:gd name="connsiteX52" fmla="*/ 0 w 1212428"/>
                <a:gd name="connsiteY52" fmla="*/ 528320 h 1273387"/>
                <a:gd name="connsiteX53" fmla="*/ 0 w 1212428"/>
                <a:gd name="connsiteY53" fmla="*/ 440267 h 1273387"/>
                <a:gd name="connsiteX54" fmla="*/ 33867 w 1212428"/>
                <a:gd name="connsiteY54" fmla="*/ 362374 h 1273387"/>
                <a:gd name="connsiteX55" fmla="*/ 104987 w 1212428"/>
                <a:gd name="connsiteY55" fmla="*/ 223520 h 1273387"/>
                <a:gd name="connsiteX56" fmla="*/ 216747 w 1212428"/>
                <a:gd name="connsiteY56" fmla="*/ 71120 h 1273387"/>
                <a:gd name="connsiteX0" fmla="*/ 216747 w 1212428"/>
                <a:gd name="connsiteY0" fmla="*/ 71120 h 1273387"/>
                <a:gd name="connsiteX1" fmla="*/ 281094 w 1212428"/>
                <a:gd name="connsiteY1" fmla="*/ 40640 h 1273387"/>
                <a:gd name="connsiteX2" fmla="*/ 314960 w 1212428"/>
                <a:gd name="connsiteY2" fmla="*/ 0 h 1273387"/>
                <a:gd name="connsiteX3" fmla="*/ 331894 w 1212428"/>
                <a:gd name="connsiteY3" fmla="*/ 47414 h 1273387"/>
                <a:gd name="connsiteX4" fmla="*/ 413174 w 1212428"/>
                <a:gd name="connsiteY4" fmla="*/ 60960 h 1273387"/>
                <a:gd name="connsiteX5" fmla="*/ 423334 w 1212428"/>
                <a:gd name="connsiteY5" fmla="*/ 142240 h 1273387"/>
                <a:gd name="connsiteX6" fmla="*/ 436880 w 1212428"/>
                <a:gd name="connsiteY6" fmla="*/ 118534 h 1273387"/>
                <a:gd name="connsiteX7" fmla="*/ 504614 w 1212428"/>
                <a:gd name="connsiteY7" fmla="*/ 135467 h 1273387"/>
                <a:gd name="connsiteX8" fmla="*/ 599440 w 1212428"/>
                <a:gd name="connsiteY8" fmla="*/ 135467 h 1273387"/>
                <a:gd name="connsiteX9" fmla="*/ 657014 w 1212428"/>
                <a:gd name="connsiteY9" fmla="*/ 172720 h 1273387"/>
                <a:gd name="connsiteX10" fmla="*/ 741680 w 1212428"/>
                <a:gd name="connsiteY10" fmla="*/ 179494 h 1273387"/>
                <a:gd name="connsiteX11" fmla="*/ 853440 w 1212428"/>
                <a:gd name="connsiteY11" fmla="*/ 216747 h 1273387"/>
                <a:gd name="connsiteX12" fmla="*/ 900854 w 1212428"/>
                <a:gd name="connsiteY12" fmla="*/ 277707 h 1273387"/>
                <a:gd name="connsiteX13" fmla="*/ 931334 w 1212428"/>
                <a:gd name="connsiteY13" fmla="*/ 311574 h 1273387"/>
                <a:gd name="connsiteX14" fmla="*/ 917787 w 1212428"/>
                <a:gd name="connsiteY14" fmla="*/ 352214 h 1273387"/>
                <a:gd name="connsiteX15" fmla="*/ 833120 w 1212428"/>
                <a:gd name="connsiteY15" fmla="*/ 386080 h 1273387"/>
                <a:gd name="connsiteX16" fmla="*/ 765387 w 1212428"/>
                <a:gd name="connsiteY16" fmla="*/ 392854 h 1273387"/>
                <a:gd name="connsiteX17" fmla="*/ 660400 w 1212428"/>
                <a:gd name="connsiteY17" fmla="*/ 348827 h 1273387"/>
                <a:gd name="connsiteX18" fmla="*/ 626534 w 1212428"/>
                <a:gd name="connsiteY18" fmla="*/ 369147 h 1273387"/>
                <a:gd name="connsiteX19" fmla="*/ 545254 w 1212428"/>
                <a:gd name="connsiteY19" fmla="*/ 389467 h 1273387"/>
                <a:gd name="connsiteX20" fmla="*/ 514774 w 1212428"/>
                <a:gd name="connsiteY20" fmla="*/ 430107 h 1273387"/>
                <a:gd name="connsiteX21" fmla="*/ 460587 w 1212428"/>
                <a:gd name="connsiteY21" fmla="*/ 433494 h 1273387"/>
                <a:gd name="connsiteX22" fmla="*/ 450427 w 1212428"/>
                <a:gd name="connsiteY22" fmla="*/ 440267 h 1273387"/>
                <a:gd name="connsiteX23" fmla="*/ 379307 w 1212428"/>
                <a:gd name="connsiteY23" fmla="*/ 453814 h 1273387"/>
                <a:gd name="connsiteX24" fmla="*/ 318347 w 1212428"/>
                <a:gd name="connsiteY24" fmla="*/ 497840 h 1273387"/>
                <a:gd name="connsiteX25" fmla="*/ 403014 w 1212428"/>
                <a:gd name="connsiteY25" fmla="*/ 531707 h 1273387"/>
                <a:gd name="connsiteX26" fmla="*/ 453814 w 1212428"/>
                <a:gd name="connsiteY26" fmla="*/ 558800 h 1273387"/>
                <a:gd name="connsiteX27" fmla="*/ 497840 w 1212428"/>
                <a:gd name="connsiteY27" fmla="*/ 596054 h 1273387"/>
                <a:gd name="connsiteX28" fmla="*/ 538480 w 1212428"/>
                <a:gd name="connsiteY28" fmla="*/ 582507 h 1273387"/>
                <a:gd name="connsiteX29" fmla="*/ 619760 w 1212428"/>
                <a:gd name="connsiteY29" fmla="*/ 636694 h 1273387"/>
                <a:gd name="connsiteX30" fmla="*/ 650240 w 1212428"/>
                <a:gd name="connsiteY30" fmla="*/ 663787 h 1273387"/>
                <a:gd name="connsiteX31" fmla="*/ 592667 w 1212428"/>
                <a:gd name="connsiteY31" fmla="*/ 673947 h 1273387"/>
                <a:gd name="connsiteX32" fmla="*/ 568960 w 1212428"/>
                <a:gd name="connsiteY32" fmla="*/ 684107 h 1273387"/>
                <a:gd name="connsiteX33" fmla="*/ 636694 w 1212428"/>
                <a:gd name="connsiteY33" fmla="*/ 728134 h 1273387"/>
                <a:gd name="connsiteX34" fmla="*/ 680720 w 1212428"/>
                <a:gd name="connsiteY34" fmla="*/ 728134 h 1273387"/>
                <a:gd name="connsiteX35" fmla="*/ 724747 w 1212428"/>
                <a:gd name="connsiteY35" fmla="*/ 728134 h 1273387"/>
                <a:gd name="connsiteX36" fmla="*/ 762000 w 1212428"/>
                <a:gd name="connsiteY36" fmla="*/ 738294 h 1273387"/>
                <a:gd name="connsiteX37" fmla="*/ 914400 w 1212428"/>
                <a:gd name="connsiteY37" fmla="*/ 819574 h 1273387"/>
                <a:gd name="connsiteX38" fmla="*/ 1104053 w 1212428"/>
                <a:gd name="connsiteY38" fmla="*/ 880532 h 1273387"/>
                <a:gd name="connsiteX39" fmla="*/ 1212428 w 1212428"/>
                <a:gd name="connsiteY39" fmla="*/ 965201 h 1273387"/>
                <a:gd name="connsiteX40" fmla="*/ 1104053 w 1212428"/>
                <a:gd name="connsiteY40" fmla="*/ 971972 h 1273387"/>
                <a:gd name="connsiteX41" fmla="*/ 1012613 w 1212428"/>
                <a:gd name="connsiteY41" fmla="*/ 1026160 h 1273387"/>
                <a:gd name="connsiteX42" fmla="*/ 941493 w 1212428"/>
                <a:gd name="connsiteY42" fmla="*/ 1083733 h 1273387"/>
                <a:gd name="connsiteX43" fmla="*/ 914400 w 1212428"/>
                <a:gd name="connsiteY43" fmla="*/ 1205652 h 1273387"/>
                <a:gd name="connsiteX44" fmla="*/ 894080 w 1212428"/>
                <a:gd name="connsiteY44" fmla="*/ 1273387 h 1273387"/>
                <a:gd name="connsiteX45" fmla="*/ 673947 w 1212428"/>
                <a:gd name="connsiteY45" fmla="*/ 907627 h 1273387"/>
                <a:gd name="connsiteX46" fmla="*/ 545254 w 1212428"/>
                <a:gd name="connsiteY46" fmla="*/ 870374 h 1273387"/>
                <a:gd name="connsiteX47" fmla="*/ 403014 w 1212428"/>
                <a:gd name="connsiteY47" fmla="*/ 795867 h 1273387"/>
                <a:gd name="connsiteX48" fmla="*/ 257387 w 1212428"/>
                <a:gd name="connsiteY48" fmla="*/ 707814 h 1273387"/>
                <a:gd name="connsiteX49" fmla="*/ 179494 w 1212428"/>
                <a:gd name="connsiteY49" fmla="*/ 609600 h 1273387"/>
                <a:gd name="connsiteX50" fmla="*/ 135467 w 1212428"/>
                <a:gd name="connsiteY50" fmla="*/ 579120 h 1273387"/>
                <a:gd name="connsiteX51" fmla="*/ 40640 w 1212428"/>
                <a:gd name="connsiteY51" fmla="*/ 565574 h 1273387"/>
                <a:gd name="connsiteX52" fmla="*/ 0 w 1212428"/>
                <a:gd name="connsiteY52" fmla="*/ 528320 h 1273387"/>
                <a:gd name="connsiteX53" fmla="*/ 0 w 1212428"/>
                <a:gd name="connsiteY53" fmla="*/ 440267 h 1273387"/>
                <a:gd name="connsiteX54" fmla="*/ 33867 w 1212428"/>
                <a:gd name="connsiteY54" fmla="*/ 362374 h 1273387"/>
                <a:gd name="connsiteX55" fmla="*/ 104987 w 1212428"/>
                <a:gd name="connsiteY55" fmla="*/ 223520 h 1273387"/>
                <a:gd name="connsiteX56" fmla="*/ 216747 w 1212428"/>
                <a:gd name="connsiteY56" fmla="*/ 71120 h 1273387"/>
                <a:gd name="connsiteX0" fmla="*/ 216747 w 1212428"/>
                <a:gd name="connsiteY0" fmla="*/ 71120 h 1273387"/>
                <a:gd name="connsiteX1" fmla="*/ 281094 w 1212428"/>
                <a:gd name="connsiteY1" fmla="*/ 40640 h 1273387"/>
                <a:gd name="connsiteX2" fmla="*/ 314960 w 1212428"/>
                <a:gd name="connsiteY2" fmla="*/ 0 h 1273387"/>
                <a:gd name="connsiteX3" fmla="*/ 331894 w 1212428"/>
                <a:gd name="connsiteY3" fmla="*/ 47414 h 1273387"/>
                <a:gd name="connsiteX4" fmla="*/ 413174 w 1212428"/>
                <a:gd name="connsiteY4" fmla="*/ 60960 h 1273387"/>
                <a:gd name="connsiteX5" fmla="*/ 423334 w 1212428"/>
                <a:gd name="connsiteY5" fmla="*/ 142240 h 1273387"/>
                <a:gd name="connsiteX6" fmla="*/ 436880 w 1212428"/>
                <a:gd name="connsiteY6" fmla="*/ 118534 h 1273387"/>
                <a:gd name="connsiteX7" fmla="*/ 504614 w 1212428"/>
                <a:gd name="connsiteY7" fmla="*/ 135467 h 1273387"/>
                <a:gd name="connsiteX8" fmla="*/ 599440 w 1212428"/>
                <a:gd name="connsiteY8" fmla="*/ 135467 h 1273387"/>
                <a:gd name="connsiteX9" fmla="*/ 657014 w 1212428"/>
                <a:gd name="connsiteY9" fmla="*/ 172720 h 1273387"/>
                <a:gd name="connsiteX10" fmla="*/ 741680 w 1212428"/>
                <a:gd name="connsiteY10" fmla="*/ 179494 h 1273387"/>
                <a:gd name="connsiteX11" fmla="*/ 853440 w 1212428"/>
                <a:gd name="connsiteY11" fmla="*/ 216747 h 1273387"/>
                <a:gd name="connsiteX12" fmla="*/ 900854 w 1212428"/>
                <a:gd name="connsiteY12" fmla="*/ 277707 h 1273387"/>
                <a:gd name="connsiteX13" fmla="*/ 931334 w 1212428"/>
                <a:gd name="connsiteY13" fmla="*/ 311574 h 1273387"/>
                <a:gd name="connsiteX14" fmla="*/ 917787 w 1212428"/>
                <a:gd name="connsiteY14" fmla="*/ 352214 h 1273387"/>
                <a:gd name="connsiteX15" fmla="*/ 833120 w 1212428"/>
                <a:gd name="connsiteY15" fmla="*/ 386080 h 1273387"/>
                <a:gd name="connsiteX16" fmla="*/ 765387 w 1212428"/>
                <a:gd name="connsiteY16" fmla="*/ 392854 h 1273387"/>
                <a:gd name="connsiteX17" fmla="*/ 660400 w 1212428"/>
                <a:gd name="connsiteY17" fmla="*/ 348827 h 1273387"/>
                <a:gd name="connsiteX18" fmla="*/ 626534 w 1212428"/>
                <a:gd name="connsiteY18" fmla="*/ 369147 h 1273387"/>
                <a:gd name="connsiteX19" fmla="*/ 545254 w 1212428"/>
                <a:gd name="connsiteY19" fmla="*/ 389467 h 1273387"/>
                <a:gd name="connsiteX20" fmla="*/ 514774 w 1212428"/>
                <a:gd name="connsiteY20" fmla="*/ 430107 h 1273387"/>
                <a:gd name="connsiteX21" fmla="*/ 460587 w 1212428"/>
                <a:gd name="connsiteY21" fmla="*/ 433494 h 1273387"/>
                <a:gd name="connsiteX22" fmla="*/ 450427 w 1212428"/>
                <a:gd name="connsiteY22" fmla="*/ 440267 h 1273387"/>
                <a:gd name="connsiteX23" fmla="*/ 379307 w 1212428"/>
                <a:gd name="connsiteY23" fmla="*/ 453814 h 1273387"/>
                <a:gd name="connsiteX24" fmla="*/ 318347 w 1212428"/>
                <a:gd name="connsiteY24" fmla="*/ 497840 h 1273387"/>
                <a:gd name="connsiteX25" fmla="*/ 403014 w 1212428"/>
                <a:gd name="connsiteY25" fmla="*/ 531707 h 1273387"/>
                <a:gd name="connsiteX26" fmla="*/ 453814 w 1212428"/>
                <a:gd name="connsiteY26" fmla="*/ 558800 h 1273387"/>
                <a:gd name="connsiteX27" fmla="*/ 497840 w 1212428"/>
                <a:gd name="connsiteY27" fmla="*/ 596054 h 1273387"/>
                <a:gd name="connsiteX28" fmla="*/ 538480 w 1212428"/>
                <a:gd name="connsiteY28" fmla="*/ 582507 h 1273387"/>
                <a:gd name="connsiteX29" fmla="*/ 619760 w 1212428"/>
                <a:gd name="connsiteY29" fmla="*/ 636694 h 1273387"/>
                <a:gd name="connsiteX30" fmla="*/ 650240 w 1212428"/>
                <a:gd name="connsiteY30" fmla="*/ 663787 h 1273387"/>
                <a:gd name="connsiteX31" fmla="*/ 592667 w 1212428"/>
                <a:gd name="connsiteY31" fmla="*/ 673947 h 1273387"/>
                <a:gd name="connsiteX32" fmla="*/ 568960 w 1212428"/>
                <a:gd name="connsiteY32" fmla="*/ 684107 h 1273387"/>
                <a:gd name="connsiteX33" fmla="*/ 636694 w 1212428"/>
                <a:gd name="connsiteY33" fmla="*/ 728134 h 1273387"/>
                <a:gd name="connsiteX34" fmla="*/ 680720 w 1212428"/>
                <a:gd name="connsiteY34" fmla="*/ 728134 h 1273387"/>
                <a:gd name="connsiteX35" fmla="*/ 724747 w 1212428"/>
                <a:gd name="connsiteY35" fmla="*/ 728134 h 1273387"/>
                <a:gd name="connsiteX36" fmla="*/ 762000 w 1212428"/>
                <a:gd name="connsiteY36" fmla="*/ 738294 h 1273387"/>
                <a:gd name="connsiteX37" fmla="*/ 914400 w 1212428"/>
                <a:gd name="connsiteY37" fmla="*/ 819574 h 1273387"/>
                <a:gd name="connsiteX38" fmla="*/ 1104053 w 1212428"/>
                <a:gd name="connsiteY38" fmla="*/ 880532 h 1273387"/>
                <a:gd name="connsiteX39" fmla="*/ 1212428 w 1212428"/>
                <a:gd name="connsiteY39" fmla="*/ 965201 h 1273387"/>
                <a:gd name="connsiteX40" fmla="*/ 1104053 w 1212428"/>
                <a:gd name="connsiteY40" fmla="*/ 971972 h 1273387"/>
                <a:gd name="connsiteX41" fmla="*/ 1012613 w 1212428"/>
                <a:gd name="connsiteY41" fmla="*/ 1026160 h 1273387"/>
                <a:gd name="connsiteX42" fmla="*/ 941493 w 1212428"/>
                <a:gd name="connsiteY42" fmla="*/ 1083733 h 1273387"/>
                <a:gd name="connsiteX43" fmla="*/ 985520 w 1212428"/>
                <a:gd name="connsiteY43" fmla="*/ 1215812 h 1273387"/>
                <a:gd name="connsiteX44" fmla="*/ 894080 w 1212428"/>
                <a:gd name="connsiteY44" fmla="*/ 1273387 h 1273387"/>
                <a:gd name="connsiteX45" fmla="*/ 673947 w 1212428"/>
                <a:gd name="connsiteY45" fmla="*/ 907627 h 1273387"/>
                <a:gd name="connsiteX46" fmla="*/ 545254 w 1212428"/>
                <a:gd name="connsiteY46" fmla="*/ 870374 h 1273387"/>
                <a:gd name="connsiteX47" fmla="*/ 403014 w 1212428"/>
                <a:gd name="connsiteY47" fmla="*/ 795867 h 1273387"/>
                <a:gd name="connsiteX48" fmla="*/ 257387 w 1212428"/>
                <a:gd name="connsiteY48" fmla="*/ 707814 h 1273387"/>
                <a:gd name="connsiteX49" fmla="*/ 179494 w 1212428"/>
                <a:gd name="connsiteY49" fmla="*/ 609600 h 1273387"/>
                <a:gd name="connsiteX50" fmla="*/ 135467 w 1212428"/>
                <a:gd name="connsiteY50" fmla="*/ 579120 h 1273387"/>
                <a:gd name="connsiteX51" fmla="*/ 40640 w 1212428"/>
                <a:gd name="connsiteY51" fmla="*/ 565574 h 1273387"/>
                <a:gd name="connsiteX52" fmla="*/ 0 w 1212428"/>
                <a:gd name="connsiteY52" fmla="*/ 528320 h 1273387"/>
                <a:gd name="connsiteX53" fmla="*/ 0 w 1212428"/>
                <a:gd name="connsiteY53" fmla="*/ 440267 h 1273387"/>
                <a:gd name="connsiteX54" fmla="*/ 33867 w 1212428"/>
                <a:gd name="connsiteY54" fmla="*/ 362374 h 1273387"/>
                <a:gd name="connsiteX55" fmla="*/ 104987 w 1212428"/>
                <a:gd name="connsiteY55" fmla="*/ 223520 h 1273387"/>
                <a:gd name="connsiteX56" fmla="*/ 216747 w 1212428"/>
                <a:gd name="connsiteY56" fmla="*/ 71120 h 1273387"/>
                <a:gd name="connsiteX0" fmla="*/ 216747 w 1212428"/>
                <a:gd name="connsiteY0" fmla="*/ 71120 h 1273387"/>
                <a:gd name="connsiteX1" fmla="*/ 281094 w 1212428"/>
                <a:gd name="connsiteY1" fmla="*/ 40640 h 1273387"/>
                <a:gd name="connsiteX2" fmla="*/ 314960 w 1212428"/>
                <a:gd name="connsiteY2" fmla="*/ 0 h 1273387"/>
                <a:gd name="connsiteX3" fmla="*/ 331894 w 1212428"/>
                <a:gd name="connsiteY3" fmla="*/ 47414 h 1273387"/>
                <a:gd name="connsiteX4" fmla="*/ 413174 w 1212428"/>
                <a:gd name="connsiteY4" fmla="*/ 60960 h 1273387"/>
                <a:gd name="connsiteX5" fmla="*/ 423334 w 1212428"/>
                <a:gd name="connsiteY5" fmla="*/ 142240 h 1273387"/>
                <a:gd name="connsiteX6" fmla="*/ 436880 w 1212428"/>
                <a:gd name="connsiteY6" fmla="*/ 118534 h 1273387"/>
                <a:gd name="connsiteX7" fmla="*/ 504614 w 1212428"/>
                <a:gd name="connsiteY7" fmla="*/ 135467 h 1273387"/>
                <a:gd name="connsiteX8" fmla="*/ 599440 w 1212428"/>
                <a:gd name="connsiteY8" fmla="*/ 135467 h 1273387"/>
                <a:gd name="connsiteX9" fmla="*/ 657014 w 1212428"/>
                <a:gd name="connsiteY9" fmla="*/ 172720 h 1273387"/>
                <a:gd name="connsiteX10" fmla="*/ 741680 w 1212428"/>
                <a:gd name="connsiteY10" fmla="*/ 179494 h 1273387"/>
                <a:gd name="connsiteX11" fmla="*/ 853440 w 1212428"/>
                <a:gd name="connsiteY11" fmla="*/ 216747 h 1273387"/>
                <a:gd name="connsiteX12" fmla="*/ 900854 w 1212428"/>
                <a:gd name="connsiteY12" fmla="*/ 277707 h 1273387"/>
                <a:gd name="connsiteX13" fmla="*/ 931334 w 1212428"/>
                <a:gd name="connsiteY13" fmla="*/ 311574 h 1273387"/>
                <a:gd name="connsiteX14" fmla="*/ 917787 w 1212428"/>
                <a:gd name="connsiteY14" fmla="*/ 352214 h 1273387"/>
                <a:gd name="connsiteX15" fmla="*/ 833120 w 1212428"/>
                <a:gd name="connsiteY15" fmla="*/ 386080 h 1273387"/>
                <a:gd name="connsiteX16" fmla="*/ 765387 w 1212428"/>
                <a:gd name="connsiteY16" fmla="*/ 392854 h 1273387"/>
                <a:gd name="connsiteX17" fmla="*/ 660400 w 1212428"/>
                <a:gd name="connsiteY17" fmla="*/ 348827 h 1273387"/>
                <a:gd name="connsiteX18" fmla="*/ 626534 w 1212428"/>
                <a:gd name="connsiteY18" fmla="*/ 369147 h 1273387"/>
                <a:gd name="connsiteX19" fmla="*/ 545254 w 1212428"/>
                <a:gd name="connsiteY19" fmla="*/ 389467 h 1273387"/>
                <a:gd name="connsiteX20" fmla="*/ 514774 w 1212428"/>
                <a:gd name="connsiteY20" fmla="*/ 430107 h 1273387"/>
                <a:gd name="connsiteX21" fmla="*/ 460587 w 1212428"/>
                <a:gd name="connsiteY21" fmla="*/ 433494 h 1273387"/>
                <a:gd name="connsiteX22" fmla="*/ 450427 w 1212428"/>
                <a:gd name="connsiteY22" fmla="*/ 440267 h 1273387"/>
                <a:gd name="connsiteX23" fmla="*/ 379307 w 1212428"/>
                <a:gd name="connsiteY23" fmla="*/ 453814 h 1273387"/>
                <a:gd name="connsiteX24" fmla="*/ 318347 w 1212428"/>
                <a:gd name="connsiteY24" fmla="*/ 497840 h 1273387"/>
                <a:gd name="connsiteX25" fmla="*/ 403014 w 1212428"/>
                <a:gd name="connsiteY25" fmla="*/ 531707 h 1273387"/>
                <a:gd name="connsiteX26" fmla="*/ 453814 w 1212428"/>
                <a:gd name="connsiteY26" fmla="*/ 558800 h 1273387"/>
                <a:gd name="connsiteX27" fmla="*/ 497840 w 1212428"/>
                <a:gd name="connsiteY27" fmla="*/ 596054 h 1273387"/>
                <a:gd name="connsiteX28" fmla="*/ 538480 w 1212428"/>
                <a:gd name="connsiteY28" fmla="*/ 582507 h 1273387"/>
                <a:gd name="connsiteX29" fmla="*/ 619760 w 1212428"/>
                <a:gd name="connsiteY29" fmla="*/ 636694 h 1273387"/>
                <a:gd name="connsiteX30" fmla="*/ 650240 w 1212428"/>
                <a:gd name="connsiteY30" fmla="*/ 663787 h 1273387"/>
                <a:gd name="connsiteX31" fmla="*/ 592667 w 1212428"/>
                <a:gd name="connsiteY31" fmla="*/ 673947 h 1273387"/>
                <a:gd name="connsiteX32" fmla="*/ 568960 w 1212428"/>
                <a:gd name="connsiteY32" fmla="*/ 684107 h 1273387"/>
                <a:gd name="connsiteX33" fmla="*/ 636694 w 1212428"/>
                <a:gd name="connsiteY33" fmla="*/ 728134 h 1273387"/>
                <a:gd name="connsiteX34" fmla="*/ 680720 w 1212428"/>
                <a:gd name="connsiteY34" fmla="*/ 728134 h 1273387"/>
                <a:gd name="connsiteX35" fmla="*/ 724747 w 1212428"/>
                <a:gd name="connsiteY35" fmla="*/ 728134 h 1273387"/>
                <a:gd name="connsiteX36" fmla="*/ 762000 w 1212428"/>
                <a:gd name="connsiteY36" fmla="*/ 738294 h 1273387"/>
                <a:gd name="connsiteX37" fmla="*/ 914400 w 1212428"/>
                <a:gd name="connsiteY37" fmla="*/ 819574 h 1273387"/>
                <a:gd name="connsiteX38" fmla="*/ 1104053 w 1212428"/>
                <a:gd name="connsiteY38" fmla="*/ 880532 h 1273387"/>
                <a:gd name="connsiteX39" fmla="*/ 1212428 w 1212428"/>
                <a:gd name="connsiteY39" fmla="*/ 965201 h 1273387"/>
                <a:gd name="connsiteX40" fmla="*/ 1117600 w 1212428"/>
                <a:gd name="connsiteY40" fmla="*/ 999065 h 1273387"/>
                <a:gd name="connsiteX41" fmla="*/ 1012613 w 1212428"/>
                <a:gd name="connsiteY41" fmla="*/ 1026160 h 1273387"/>
                <a:gd name="connsiteX42" fmla="*/ 941493 w 1212428"/>
                <a:gd name="connsiteY42" fmla="*/ 1083733 h 1273387"/>
                <a:gd name="connsiteX43" fmla="*/ 985520 w 1212428"/>
                <a:gd name="connsiteY43" fmla="*/ 1215812 h 1273387"/>
                <a:gd name="connsiteX44" fmla="*/ 894080 w 1212428"/>
                <a:gd name="connsiteY44" fmla="*/ 1273387 h 1273387"/>
                <a:gd name="connsiteX45" fmla="*/ 673947 w 1212428"/>
                <a:gd name="connsiteY45" fmla="*/ 907627 h 1273387"/>
                <a:gd name="connsiteX46" fmla="*/ 545254 w 1212428"/>
                <a:gd name="connsiteY46" fmla="*/ 870374 h 1273387"/>
                <a:gd name="connsiteX47" fmla="*/ 403014 w 1212428"/>
                <a:gd name="connsiteY47" fmla="*/ 795867 h 1273387"/>
                <a:gd name="connsiteX48" fmla="*/ 257387 w 1212428"/>
                <a:gd name="connsiteY48" fmla="*/ 707814 h 1273387"/>
                <a:gd name="connsiteX49" fmla="*/ 179494 w 1212428"/>
                <a:gd name="connsiteY49" fmla="*/ 609600 h 1273387"/>
                <a:gd name="connsiteX50" fmla="*/ 135467 w 1212428"/>
                <a:gd name="connsiteY50" fmla="*/ 579120 h 1273387"/>
                <a:gd name="connsiteX51" fmla="*/ 40640 w 1212428"/>
                <a:gd name="connsiteY51" fmla="*/ 565574 h 1273387"/>
                <a:gd name="connsiteX52" fmla="*/ 0 w 1212428"/>
                <a:gd name="connsiteY52" fmla="*/ 528320 h 1273387"/>
                <a:gd name="connsiteX53" fmla="*/ 0 w 1212428"/>
                <a:gd name="connsiteY53" fmla="*/ 440267 h 1273387"/>
                <a:gd name="connsiteX54" fmla="*/ 33867 w 1212428"/>
                <a:gd name="connsiteY54" fmla="*/ 362374 h 1273387"/>
                <a:gd name="connsiteX55" fmla="*/ 104987 w 1212428"/>
                <a:gd name="connsiteY55" fmla="*/ 223520 h 1273387"/>
                <a:gd name="connsiteX56" fmla="*/ 216747 w 1212428"/>
                <a:gd name="connsiteY56" fmla="*/ 71120 h 1273387"/>
                <a:gd name="connsiteX0" fmla="*/ 216747 w 1212428"/>
                <a:gd name="connsiteY0" fmla="*/ 71120 h 1273387"/>
                <a:gd name="connsiteX1" fmla="*/ 281094 w 1212428"/>
                <a:gd name="connsiteY1" fmla="*/ 40640 h 1273387"/>
                <a:gd name="connsiteX2" fmla="*/ 314960 w 1212428"/>
                <a:gd name="connsiteY2" fmla="*/ 0 h 1273387"/>
                <a:gd name="connsiteX3" fmla="*/ 331894 w 1212428"/>
                <a:gd name="connsiteY3" fmla="*/ 47414 h 1273387"/>
                <a:gd name="connsiteX4" fmla="*/ 413174 w 1212428"/>
                <a:gd name="connsiteY4" fmla="*/ 60960 h 1273387"/>
                <a:gd name="connsiteX5" fmla="*/ 423334 w 1212428"/>
                <a:gd name="connsiteY5" fmla="*/ 142240 h 1273387"/>
                <a:gd name="connsiteX6" fmla="*/ 436880 w 1212428"/>
                <a:gd name="connsiteY6" fmla="*/ 118534 h 1273387"/>
                <a:gd name="connsiteX7" fmla="*/ 504614 w 1212428"/>
                <a:gd name="connsiteY7" fmla="*/ 135467 h 1273387"/>
                <a:gd name="connsiteX8" fmla="*/ 599440 w 1212428"/>
                <a:gd name="connsiteY8" fmla="*/ 135467 h 1273387"/>
                <a:gd name="connsiteX9" fmla="*/ 657014 w 1212428"/>
                <a:gd name="connsiteY9" fmla="*/ 172720 h 1273387"/>
                <a:gd name="connsiteX10" fmla="*/ 741680 w 1212428"/>
                <a:gd name="connsiteY10" fmla="*/ 179494 h 1273387"/>
                <a:gd name="connsiteX11" fmla="*/ 853440 w 1212428"/>
                <a:gd name="connsiteY11" fmla="*/ 216747 h 1273387"/>
                <a:gd name="connsiteX12" fmla="*/ 900854 w 1212428"/>
                <a:gd name="connsiteY12" fmla="*/ 277707 h 1273387"/>
                <a:gd name="connsiteX13" fmla="*/ 931334 w 1212428"/>
                <a:gd name="connsiteY13" fmla="*/ 311574 h 1273387"/>
                <a:gd name="connsiteX14" fmla="*/ 917787 w 1212428"/>
                <a:gd name="connsiteY14" fmla="*/ 352214 h 1273387"/>
                <a:gd name="connsiteX15" fmla="*/ 833120 w 1212428"/>
                <a:gd name="connsiteY15" fmla="*/ 386080 h 1273387"/>
                <a:gd name="connsiteX16" fmla="*/ 765387 w 1212428"/>
                <a:gd name="connsiteY16" fmla="*/ 392854 h 1273387"/>
                <a:gd name="connsiteX17" fmla="*/ 660400 w 1212428"/>
                <a:gd name="connsiteY17" fmla="*/ 348827 h 1273387"/>
                <a:gd name="connsiteX18" fmla="*/ 626534 w 1212428"/>
                <a:gd name="connsiteY18" fmla="*/ 369147 h 1273387"/>
                <a:gd name="connsiteX19" fmla="*/ 545254 w 1212428"/>
                <a:gd name="connsiteY19" fmla="*/ 389467 h 1273387"/>
                <a:gd name="connsiteX20" fmla="*/ 514774 w 1212428"/>
                <a:gd name="connsiteY20" fmla="*/ 430107 h 1273387"/>
                <a:gd name="connsiteX21" fmla="*/ 460587 w 1212428"/>
                <a:gd name="connsiteY21" fmla="*/ 433494 h 1273387"/>
                <a:gd name="connsiteX22" fmla="*/ 450427 w 1212428"/>
                <a:gd name="connsiteY22" fmla="*/ 440267 h 1273387"/>
                <a:gd name="connsiteX23" fmla="*/ 379307 w 1212428"/>
                <a:gd name="connsiteY23" fmla="*/ 453814 h 1273387"/>
                <a:gd name="connsiteX24" fmla="*/ 318347 w 1212428"/>
                <a:gd name="connsiteY24" fmla="*/ 497840 h 1273387"/>
                <a:gd name="connsiteX25" fmla="*/ 403014 w 1212428"/>
                <a:gd name="connsiteY25" fmla="*/ 531707 h 1273387"/>
                <a:gd name="connsiteX26" fmla="*/ 453814 w 1212428"/>
                <a:gd name="connsiteY26" fmla="*/ 558800 h 1273387"/>
                <a:gd name="connsiteX27" fmla="*/ 497840 w 1212428"/>
                <a:gd name="connsiteY27" fmla="*/ 596054 h 1273387"/>
                <a:gd name="connsiteX28" fmla="*/ 538480 w 1212428"/>
                <a:gd name="connsiteY28" fmla="*/ 582507 h 1273387"/>
                <a:gd name="connsiteX29" fmla="*/ 619760 w 1212428"/>
                <a:gd name="connsiteY29" fmla="*/ 636694 h 1273387"/>
                <a:gd name="connsiteX30" fmla="*/ 650240 w 1212428"/>
                <a:gd name="connsiteY30" fmla="*/ 663787 h 1273387"/>
                <a:gd name="connsiteX31" fmla="*/ 592667 w 1212428"/>
                <a:gd name="connsiteY31" fmla="*/ 673947 h 1273387"/>
                <a:gd name="connsiteX32" fmla="*/ 568960 w 1212428"/>
                <a:gd name="connsiteY32" fmla="*/ 684107 h 1273387"/>
                <a:gd name="connsiteX33" fmla="*/ 636694 w 1212428"/>
                <a:gd name="connsiteY33" fmla="*/ 728134 h 1273387"/>
                <a:gd name="connsiteX34" fmla="*/ 680720 w 1212428"/>
                <a:gd name="connsiteY34" fmla="*/ 728134 h 1273387"/>
                <a:gd name="connsiteX35" fmla="*/ 724747 w 1212428"/>
                <a:gd name="connsiteY35" fmla="*/ 728134 h 1273387"/>
                <a:gd name="connsiteX36" fmla="*/ 762000 w 1212428"/>
                <a:gd name="connsiteY36" fmla="*/ 738294 h 1273387"/>
                <a:gd name="connsiteX37" fmla="*/ 914400 w 1212428"/>
                <a:gd name="connsiteY37" fmla="*/ 819574 h 1273387"/>
                <a:gd name="connsiteX38" fmla="*/ 1104053 w 1212428"/>
                <a:gd name="connsiteY38" fmla="*/ 880532 h 1273387"/>
                <a:gd name="connsiteX39" fmla="*/ 1212428 w 1212428"/>
                <a:gd name="connsiteY39" fmla="*/ 965201 h 1273387"/>
                <a:gd name="connsiteX40" fmla="*/ 1117600 w 1212428"/>
                <a:gd name="connsiteY40" fmla="*/ 999065 h 1273387"/>
                <a:gd name="connsiteX41" fmla="*/ 1012613 w 1212428"/>
                <a:gd name="connsiteY41" fmla="*/ 1026160 h 1273387"/>
                <a:gd name="connsiteX42" fmla="*/ 941493 w 1212428"/>
                <a:gd name="connsiteY42" fmla="*/ 1083733 h 1273387"/>
                <a:gd name="connsiteX43" fmla="*/ 985520 w 1212428"/>
                <a:gd name="connsiteY43" fmla="*/ 1215812 h 1273387"/>
                <a:gd name="connsiteX44" fmla="*/ 894080 w 1212428"/>
                <a:gd name="connsiteY44" fmla="*/ 1273387 h 1273387"/>
                <a:gd name="connsiteX45" fmla="*/ 673947 w 1212428"/>
                <a:gd name="connsiteY45" fmla="*/ 907627 h 1273387"/>
                <a:gd name="connsiteX46" fmla="*/ 545254 w 1212428"/>
                <a:gd name="connsiteY46" fmla="*/ 870374 h 1273387"/>
                <a:gd name="connsiteX47" fmla="*/ 403014 w 1212428"/>
                <a:gd name="connsiteY47" fmla="*/ 795867 h 1273387"/>
                <a:gd name="connsiteX48" fmla="*/ 257387 w 1212428"/>
                <a:gd name="connsiteY48" fmla="*/ 707814 h 1273387"/>
                <a:gd name="connsiteX49" fmla="*/ 179494 w 1212428"/>
                <a:gd name="connsiteY49" fmla="*/ 609600 h 1273387"/>
                <a:gd name="connsiteX50" fmla="*/ 135467 w 1212428"/>
                <a:gd name="connsiteY50" fmla="*/ 579120 h 1273387"/>
                <a:gd name="connsiteX51" fmla="*/ 40640 w 1212428"/>
                <a:gd name="connsiteY51" fmla="*/ 565574 h 1273387"/>
                <a:gd name="connsiteX52" fmla="*/ 0 w 1212428"/>
                <a:gd name="connsiteY52" fmla="*/ 528320 h 1273387"/>
                <a:gd name="connsiteX53" fmla="*/ 0 w 1212428"/>
                <a:gd name="connsiteY53" fmla="*/ 440267 h 1273387"/>
                <a:gd name="connsiteX54" fmla="*/ 33867 w 1212428"/>
                <a:gd name="connsiteY54" fmla="*/ 362374 h 1273387"/>
                <a:gd name="connsiteX55" fmla="*/ 104987 w 1212428"/>
                <a:gd name="connsiteY55" fmla="*/ 223520 h 1273387"/>
                <a:gd name="connsiteX56" fmla="*/ 216747 w 1212428"/>
                <a:gd name="connsiteY56" fmla="*/ 71120 h 1273387"/>
                <a:gd name="connsiteX0" fmla="*/ 216747 w 1212428"/>
                <a:gd name="connsiteY0" fmla="*/ 71120 h 1273387"/>
                <a:gd name="connsiteX1" fmla="*/ 281094 w 1212428"/>
                <a:gd name="connsiteY1" fmla="*/ 40640 h 1273387"/>
                <a:gd name="connsiteX2" fmla="*/ 314960 w 1212428"/>
                <a:gd name="connsiteY2" fmla="*/ 0 h 1273387"/>
                <a:gd name="connsiteX3" fmla="*/ 331894 w 1212428"/>
                <a:gd name="connsiteY3" fmla="*/ 47414 h 1273387"/>
                <a:gd name="connsiteX4" fmla="*/ 413174 w 1212428"/>
                <a:gd name="connsiteY4" fmla="*/ 60960 h 1273387"/>
                <a:gd name="connsiteX5" fmla="*/ 423334 w 1212428"/>
                <a:gd name="connsiteY5" fmla="*/ 142240 h 1273387"/>
                <a:gd name="connsiteX6" fmla="*/ 436880 w 1212428"/>
                <a:gd name="connsiteY6" fmla="*/ 118534 h 1273387"/>
                <a:gd name="connsiteX7" fmla="*/ 504614 w 1212428"/>
                <a:gd name="connsiteY7" fmla="*/ 135467 h 1273387"/>
                <a:gd name="connsiteX8" fmla="*/ 599440 w 1212428"/>
                <a:gd name="connsiteY8" fmla="*/ 135467 h 1273387"/>
                <a:gd name="connsiteX9" fmla="*/ 657014 w 1212428"/>
                <a:gd name="connsiteY9" fmla="*/ 172720 h 1273387"/>
                <a:gd name="connsiteX10" fmla="*/ 741680 w 1212428"/>
                <a:gd name="connsiteY10" fmla="*/ 179494 h 1273387"/>
                <a:gd name="connsiteX11" fmla="*/ 853440 w 1212428"/>
                <a:gd name="connsiteY11" fmla="*/ 216747 h 1273387"/>
                <a:gd name="connsiteX12" fmla="*/ 900854 w 1212428"/>
                <a:gd name="connsiteY12" fmla="*/ 277707 h 1273387"/>
                <a:gd name="connsiteX13" fmla="*/ 931334 w 1212428"/>
                <a:gd name="connsiteY13" fmla="*/ 311574 h 1273387"/>
                <a:gd name="connsiteX14" fmla="*/ 917787 w 1212428"/>
                <a:gd name="connsiteY14" fmla="*/ 352214 h 1273387"/>
                <a:gd name="connsiteX15" fmla="*/ 833120 w 1212428"/>
                <a:gd name="connsiteY15" fmla="*/ 386080 h 1273387"/>
                <a:gd name="connsiteX16" fmla="*/ 765387 w 1212428"/>
                <a:gd name="connsiteY16" fmla="*/ 392854 h 1273387"/>
                <a:gd name="connsiteX17" fmla="*/ 660400 w 1212428"/>
                <a:gd name="connsiteY17" fmla="*/ 348827 h 1273387"/>
                <a:gd name="connsiteX18" fmla="*/ 626534 w 1212428"/>
                <a:gd name="connsiteY18" fmla="*/ 369147 h 1273387"/>
                <a:gd name="connsiteX19" fmla="*/ 545254 w 1212428"/>
                <a:gd name="connsiteY19" fmla="*/ 389467 h 1273387"/>
                <a:gd name="connsiteX20" fmla="*/ 514774 w 1212428"/>
                <a:gd name="connsiteY20" fmla="*/ 430107 h 1273387"/>
                <a:gd name="connsiteX21" fmla="*/ 460587 w 1212428"/>
                <a:gd name="connsiteY21" fmla="*/ 433494 h 1273387"/>
                <a:gd name="connsiteX22" fmla="*/ 450427 w 1212428"/>
                <a:gd name="connsiteY22" fmla="*/ 440267 h 1273387"/>
                <a:gd name="connsiteX23" fmla="*/ 379307 w 1212428"/>
                <a:gd name="connsiteY23" fmla="*/ 453814 h 1273387"/>
                <a:gd name="connsiteX24" fmla="*/ 318347 w 1212428"/>
                <a:gd name="connsiteY24" fmla="*/ 497840 h 1273387"/>
                <a:gd name="connsiteX25" fmla="*/ 403014 w 1212428"/>
                <a:gd name="connsiteY25" fmla="*/ 531707 h 1273387"/>
                <a:gd name="connsiteX26" fmla="*/ 453814 w 1212428"/>
                <a:gd name="connsiteY26" fmla="*/ 558800 h 1273387"/>
                <a:gd name="connsiteX27" fmla="*/ 497840 w 1212428"/>
                <a:gd name="connsiteY27" fmla="*/ 596054 h 1273387"/>
                <a:gd name="connsiteX28" fmla="*/ 538480 w 1212428"/>
                <a:gd name="connsiteY28" fmla="*/ 582507 h 1273387"/>
                <a:gd name="connsiteX29" fmla="*/ 619760 w 1212428"/>
                <a:gd name="connsiteY29" fmla="*/ 636694 h 1273387"/>
                <a:gd name="connsiteX30" fmla="*/ 650240 w 1212428"/>
                <a:gd name="connsiteY30" fmla="*/ 663787 h 1273387"/>
                <a:gd name="connsiteX31" fmla="*/ 592667 w 1212428"/>
                <a:gd name="connsiteY31" fmla="*/ 673947 h 1273387"/>
                <a:gd name="connsiteX32" fmla="*/ 568960 w 1212428"/>
                <a:gd name="connsiteY32" fmla="*/ 684107 h 1273387"/>
                <a:gd name="connsiteX33" fmla="*/ 636694 w 1212428"/>
                <a:gd name="connsiteY33" fmla="*/ 728134 h 1273387"/>
                <a:gd name="connsiteX34" fmla="*/ 680720 w 1212428"/>
                <a:gd name="connsiteY34" fmla="*/ 728134 h 1273387"/>
                <a:gd name="connsiteX35" fmla="*/ 724747 w 1212428"/>
                <a:gd name="connsiteY35" fmla="*/ 728134 h 1273387"/>
                <a:gd name="connsiteX36" fmla="*/ 762000 w 1212428"/>
                <a:gd name="connsiteY36" fmla="*/ 738294 h 1273387"/>
                <a:gd name="connsiteX37" fmla="*/ 914400 w 1212428"/>
                <a:gd name="connsiteY37" fmla="*/ 819574 h 1273387"/>
                <a:gd name="connsiteX38" fmla="*/ 1104053 w 1212428"/>
                <a:gd name="connsiteY38" fmla="*/ 880532 h 1273387"/>
                <a:gd name="connsiteX39" fmla="*/ 1212428 w 1212428"/>
                <a:gd name="connsiteY39" fmla="*/ 965201 h 1273387"/>
                <a:gd name="connsiteX40" fmla="*/ 1117600 w 1212428"/>
                <a:gd name="connsiteY40" fmla="*/ 999065 h 1273387"/>
                <a:gd name="connsiteX41" fmla="*/ 1012613 w 1212428"/>
                <a:gd name="connsiteY41" fmla="*/ 1026160 h 1273387"/>
                <a:gd name="connsiteX42" fmla="*/ 941493 w 1212428"/>
                <a:gd name="connsiteY42" fmla="*/ 1083733 h 1273387"/>
                <a:gd name="connsiteX43" fmla="*/ 985520 w 1212428"/>
                <a:gd name="connsiteY43" fmla="*/ 1215812 h 1273387"/>
                <a:gd name="connsiteX44" fmla="*/ 894080 w 1212428"/>
                <a:gd name="connsiteY44" fmla="*/ 1273387 h 1273387"/>
                <a:gd name="connsiteX45" fmla="*/ 673947 w 1212428"/>
                <a:gd name="connsiteY45" fmla="*/ 907627 h 1273387"/>
                <a:gd name="connsiteX46" fmla="*/ 545254 w 1212428"/>
                <a:gd name="connsiteY46" fmla="*/ 870374 h 1273387"/>
                <a:gd name="connsiteX47" fmla="*/ 403014 w 1212428"/>
                <a:gd name="connsiteY47" fmla="*/ 795867 h 1273387"/>
                <a:gd name="connsiteX48" fmla="*/ 257387 w 1212428"/>
                <a:gd name="connsiteY48" fmla="*/ 707814 h 1273387"/>
                <a:gd name="connsiteX49" fmla="*/ 179494 w 1212428"/>
                <a:gd name="connsiteY49" fmla="*/ 609600 h 1273387"/>
                <a:gd name="connsiteX50" fmla="*/ 135467 w 1212428"/>
                <a:gd name="connsiteY50" fmla="*/ 579120 h 1273387"/>
                <a:gd name="connsiteX51" fmla="*/ 40640 w 1212428"/>
                <a:gd name="connsiteY51" fmla="*/ 565574 h 1273387"/>
                <a:gd name="connsiteX52" fmla="*/ 0 w 1212428"/>
                <a:gd name="connsiteY52" fmla="*/ 528320 h 1273387"/>
                <a:gd name="connsiteX53" fmla="*/ 0 w 1212428"/>
                <a:gd name="connsiteY53" fmla="*/ 440267 h 1273387"/>
                <a:gd name="connsiteX54" fmla="*/ 33867 w 1212428"/>
                <a:gd name="connsiteY54" fmla="*/ 362374 h 1273387"/>
                <a:gd name="connsiteX55" fmla="*/ 104987 w 1212428"/>
                <a:gd name="connsiteY55" fmla="*/ 223520 h 1273387"/>
                <a:gd name="connsiteX56" fmla="*/ 216747 w 1212428"/>
                <a:gd name="connsiteY56" fmla="*/ 71120 h 1273387"/>
                <a:gd name="connsiteX0" fmla="*/ 216747 w 1212428"/>
                <a:gd name="connsiteY0" fmla="*/ 71120 h 1273387"/>
                <a:gd name="connsiteX1" fmla="*/ 281094 w 1212428"/>
                <a:gd name="connsiteY1" fmla="*/ 40640 h 1273387"/>
                <a:gd name="connsiteX2" fmla="*/ 314960 w 1212428"/>
                <a:gd name="connsiteY2" fmla="*/ 0 h 1273387"/>
                <a:gd name="connsiteX3" fmla="*/ 331894 w 1212428"/>
                <a:gd name="connsiteY3" fmla="*/ 47414 h 1273387"/>
                <a:gd name="connsiteX4" fmla="*/ 413174 w 1212428"/>
                <a:gd name="connsiteY4" fmla="*/ 60960 h 1273387"/>
                <a:gd name="connsiteX5" fmla="*/ 423334 w 1212428"/>
                <a:gd name="connsiteY5" fmla="*/ 142240 h 1273387"/>
                <a:gd name="connsiteX6" fmla="*/ 436880 w 1212428"/>
                <a:gd name="connsiteY6" fmla="*/ 118534 h 1273387"/>
                <a:gd name="connsiteX7" fmla="*/ 504614 w 1212428"/>
                <a:gd name="connsiteY7" fmla="*/ 135467 h 1273387"/>
                <a:gd name="connsiteX8" fmla="*/ 599440 w 1212428"/>
                <a:gd name="connsiteY8" fmla="*/ 135467 h 1273387"/>
                <a:gd name="connsiteX9" fmla="*/ 657014 w 1212428"/>
                <a:gd name="connsiteY9" fmla="*/ 172720 h 1273387"/>
                <a:gd name="connsiteX10" fmla="*/ 741680 w 1212428"/>
                <a:gd name="connsiteY10" fmla="*/ 179494 h 1273387"/>
                <a:gd name="connsiteX11" fmla="*/ 853440 w 1212428"/>
                <a:gd name="connsiteY11" fmla="*/ 216747 h 1273387"/>
                <a:gd name="connsiteX12" fmla="*/ 900854 w 1212428"/>
                <a:gd name="connsiteY12" fmla="*/ 277707 h 1273387"/>
                <a:gd name="connsiteX13" fmla="*/ 931334 w 1212428"/>
                <a:gd name="connsiteY13" fmla="*/ 311574 h 1273387"/>
                <a:gd name="connsiteX14" fmla="*/ 917787 w 1212428"/>
                <a:gd name="connsiteY14" fmla="*/ 352214 h 1273387"/>
                <a:gd name="connsiteX15" fmla="*/ 833120 w 1212428"/>
                <a:gd name="connsiteY15" fmla="*/ 386080 h 1273387"/>
                <a:gd name="connsiteX16" fmla="*/ 765387 w 1212428"/>
                <a:gd name="connsiteY16" fmla="*/ 392854 h 1273387"/>
                <a:gd name="connsiteX17" fmla="*/ 660400 w 1212428"/>
                <a:gd name="connsiteY17" fmla="*/ 348827 h 1273387"/>
                <a:gd name="connsiteX18" fmla="*/ 626534 w 1212428"/>
                <a:gd name="connsiteY18" fmla="*/ 369147 h 1273387"/>
                <a:gd name="connsiteX19" fmla="*/ 545254 w 1212428"/>
                <a:gd name="connsiteY19" fmla="*/ 389467 h 1273387"/>
                <a:gd name="connsiteX20" fmla="*/ 514774 w 1212428"/>
                <a:gd name="connsiteY20" fmla="*/ 430107 h 1273387"/>
                <a:gd name="connsiteX21" fmla="*/ 460587 w 1212428"/>
                <a:gd name="connsiteY21" fmla="*/ 433494 h 1273387"/>
                <a:gd name="connsiteX22" fmla="*/ 450427 w 1212428"/>
                <a:gd name="connsiteY22" fmla="*/ 440267 h 1273387"/>
                <a:gd name="connsiteX23" fmla="*/ 379307 w 1212428"/>
                <a:gd name="connsiteY23" fmla="*/ 453814 h 1273387"/>
                <a:gd name="connsiteX24" fmla="*/ 318347 w 1212428"/>
                <a:gd name="connsiteY24" fmla="*/ 497840 h 1273387"/>
                <a:gd name="connsiteX25" fmla="*/ 403014 w 1212428"/>
                <a:gd name="connsiteY25" fmla="*/ 531707 h 1273387"/>
                <a:gd name="connsiteX26" fmla="*/ 453814 w 1212428"/>
                <a:gd name="connsiteY26" fmla="*/ 558800 h 1273387"/>
                <a:gd name="connsiteX27" fmla="*/ 497840 w 1212428"/>
                <a:gd name="connsiteY27" fmla="*/ 596054 h 1273387"/>
                <a:gd name="connsiteX28" fmla="*/ 538480 w 1212428"/>
                <a:gd name="connsiteY28" fmla="*/ 582507 h 1273387"/>
                <a:gd name="connsiteX29" fmla="*/ 619760 w 1212428"/>
                <a:gd name="connsiteY29" fmla="*/ 636694 h 1273387"/>
                <a:gd name="connsiteX30" fmla="*/ 650240 w 1212428"/>
                <a:gd name="connsiteY30" fmla="*/ 663787 h 1273387"/>
                <a:gd name="connsiteX31" fmla="*/ 592667 w 1212428"/>
                <a:gd name="connsiteY31" fmla="*/ 673947 h 1273387"/>
                <a:gd name="connsiteX32" fmla="*/ 568960 w 1212428"/>
                <a:gd name="connsiteY32" fmla="*/ 684107 h 1273387"/>
                <a:gd name="connsiteX33" fmla="*/ 636694 w 1212428"/>
                <a:gd name="connsiteY33" fmla="*/ 728134 h 1273387"/>
                <a:gd name="connsiteX34" fmla="*/ 680720 w 1212428"/>
                <a:gd name="connsiteY34" fmla="*/ 728134 h 1273387"/>
                <a:gd name="connsiteX35" fmla="*/ 724747 w 1212428"/>
                <a:gd name="connsiteY35" fmla="*/ 728134 h 1273387"/>
                <a:gd name="connsiteX36" fmla="*/ 762000 w 1212428"/>
                <a:gd name="connsiteY36" fmla="*/ 738294 h 1273387"/>
                <a:gd name="connsiteX37" fmla="*/ 914400 w 1212428"/>
                <a:gd name="connsiteY37" fmla="*/ 819574 h 1273387"/>
                <a:gd name="connsiteX38" fmla="*/ 1104053 w 1212428"/>
                <a:gd name="connsiteY38" fmla="*/ 880532 h 1273387"/>
                <a:gd name="connsiteX39" fmla="*/ 1212428 w 1212428"/>
                <a:gd name="connsiteY39" fmla="*/ 965201 h 1273387"/>
                <a:gd name="connsiteX40" fmla="*/ 1185333 w 1212428"/>
                <a:gd name="connsiteY40" fmla="*/ 1012612 h 1273387"/>
                <a:gd name="connsiteX41" fmla="*/ 1012613 w 1212428"/>
                <a:gd name="connsiteY41" fmla="*/ 1026160 h 1273387"/>
                <a:gd name="connsiteX42" fmla="*/ 941493 w 1212428"/>
                <a:gd name="connsiteY42" fmla="*/ 1083733 h 1273387"/>
                <a:gd name="connsiteX43" fmla="*/ 985520 w 1212428"/>
                <a:gd name="connsiteY43" fmla="*/ 1215812 h 1273387"/>
                <a:gd name="connsiteX44" fmla="*/ 894080 w 1212428"/>
                <a:gd name="connsiteY44" fmla="*/ 1273387 h 1273387"/>
                <a:gd name="connsiteX45" fmla="*/ 673947 w 1212428"/>
                <a:gd name="connsiteY45" fmla="*/ 907627 h 1273387"/>
                <a:gd name="connsiteX46" fmla="*/ 545254 w 1212428"/>
                <a:gd name="connsiteY46" fmla="*/ 870374 h 1273387"/>
                <a:gd name="connsiteX47" fmla="*/ 403014 w 1212428"/>
                <a:gd name="connsiteY47" fmla="*/ 795867 h 1273387"/>
                <a:gd name="connsiteX48" fmla="*/ 257387 w 1212428"/>
                <a:gd name="connsiteY48" fmla="*/ 707814 h 1273387"/>
                <a:gd name="connsiteX49" fmla="*/ 179494 w 1212428"/>
                <a:gd name="connsiteY49" fmla="*/ 609600 h 1273387"/>
                <a:gd name="connsiteX50" fmla="*/ 135467 w 1212428"/>
                <a:gd name="connsiteY50" fmla="*/ 579120 h 1273387"/>
                <a:gd name="connsiteX51" fmla="*/ 40640 w 1212428"/>
                <a:gd name="connsiteY51" fmla="*/ 565574 h 1273387"/>
                <a:gd name="connsiteX52" fmla="*/ 0 w 1212428"/>
                <a:gd name="connsiteY52" fmla="*/ 528320 h 1273387"/>
                <a:gd name="connsiteX53" fmla="*/ 0 w 1212428"/>
                <a:gd name="connsiteY53" fmla="*/ 440267 h 1273387"/>
                <a:gd name="connsiteX54" fmla="*/ 33867 w 1212428"/>
                <a:gd name="connsiteY54" fmla="*/ 362374 h 1273387"/>
                <a:gd name="connsiteX55" fmla="*/ 104987 w 1212428"/>
                <a:gd name="connsiteY55" fmla="*/ 223520 h 1273387"/>
                <a:gd name="connsiteX56" fmla="*/ 216747 w 1212428"/>
                <a:gd name="connsiteY56" fmla="*/ 71120 h 1273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1212428" h="1273387">
                  <a:moveTo>
                    <a:pt x="216747" y="71120"/>
                  </a:moveTo>
                  <a:lnTo>
                    <a:pt x="281094" y="40640"/>
                  </a:lnTo>
                  <a:lnTo>
                    <a:pt x="314960" y="0"/>
                  </a:lnTo>
                  <a:lnTo>
                    <a:pt x="331894" y="47414"/>
                  </a:lnTo>
                  <a:lnTo>
                    <a:pt x="413174" y="60960"/>
                  </a:lnTo>
                  <a:lnTo>
                    <a:pt x="423334" y="142240"/>
                  </a:lnTo>
                  <a:lnTo>
                    <a:pt x="436880" y="118534"/>
                  </a:lnTo>
                  <a:lnTo>
                    <a:pt x="504614" y="135467"/>
                  </a:lnTo>
                  <a:lnTo>
                    <a:pt x="599440" y="135467"/>
                  </a:lnTo>
                  <a:lnTo>
                    <a:pt x="657014" y="172720"/>
                  </a:lnTo>
                  <a:lnTo>
                    <a:pt x="741680" y="179494"/>
                  </a:lnTo>
                  <a:lnTo>
                    <a:pt x="853440" y="216747"/>
                  </a:lnTo>
                  <a:lnTo>
                    <a:pt x="900854" y="277707"/>
                  </a:lnTo>
                  <a:lnTo>
                    <a:pt x="931334" y="311574"/>
                  </a:lnTo>
                  <a:lnTo>
                    <a:pt x="917787" y="352214"/>
                  </a:lnTo>
                  <a:lnTo>
                    <a:pt x="833120" y="386080"/>
                  </a:lnTo>
                  <a:lnTo>
                    <a:pt x="765387" y="392854"/>
                  </a:lnTo>
                  <a:lnTo>
                    <a:pt x="660400" y="348827"/>
                  </a:lnTo>
                  <a:lnTo>
                    <a:pt x="626534" y="369147"/>
                  </a:lnTo>
                  <a:lnTo>
                    <a:pt x="545254" y="389467"/>
                  </a:lnTo>
                  <a:lnTo>
                    <a:pt x="514774" y="430107"/>
                  </a:lnTo>
                  <a:lnTo>
                    <a:pt x="460587" y="433494"/>
                  </a:lnTo>
                  <a:lnTo>
                    <a:pt x="450427" y="440267"/>
                  </a:lnTo>
                  <a:lnTo>
                    <a:pt x="379307" y="453814"/>
                  </a:lnTo>
                  <a:lnTo>
                    <a:pt x="318347" y="497840"/>
                  </a:lnTo>
                  <a:lnTo>
                    <a:pt x="403014" y="531707"/>
                  </a:lnTo>
                  <a:lnTo>
                    <a:pt x="453814" y="558800"/>
                  </a:lnTo>
                  <a:lnTo>
                    <a:pt x="497840" y="596054"/>
                  </a:lnTo>
                  <a:lnTo>
                    <a:pt x="538480" y="582507"/>
                  </a:lnTo>
                  <a:lnTo>
                    <a:pt x="619760" y="636694"/>
                  </a:lnTo>
                  <a:lnTo>
                    <a:pt x="650240" y="663787"/>
                  </a:lnTo>
                  <a:lnTo>
                    <a:pt x="592667" y="673947"/>
                  </a:lnTo>
                  <a:lnTo>
                    <a:pt x="568960" y="684107"/>
                  </a:lnTo>
                  <a:lnTo>
                    <a:pt x="636694" y="728134"/>
                  </a:lnTo>
                  <a:lnTo>
                    <a:pt x="680720" y="728134"/>
                  </a:lnTo>
                  <a:lnTo>
                    <a:pt x="724747" y="728134"/>
                  </a:lnTo>
                  <a:lnTo>
                    <a:pt x="762000" y="738294"/>
                  </a:lnTo>
                  <a:lnTo>
                    <a:pt x="914400" y="819574"/>
                  </a:lnTo>
                  <a:cubicBezTo>
                    <a:pt x="971973" y="846667"/>
                    <a:pt x="1046480" y="853439"/>
                    <a:pt x="1104053" y="880532"/>
                  </a:cubicBezTo>
                  <a:lnTo>
                    <a:pt x="1212428" y="965201"/>
                  </a:lnTo>
                  <a:cubicBezTo>
                    <a:pt x="1176303" y="975360"/>
                    <a:pt x="1248551" y="921173"/>
                    <a:pt x="1185333" y="1012612"/>
                  </a:cubicBezTo>
                  <a:cubicBezTo>
                    <a:pt x="1124373" y="999065"/>
                    <a:pt x="1043093" y="1016000"/>
                    <a:pt x="1012613" y="1026160"/>
                  </a:cubicBezTo>
                  <a:lnTo>
                    <a:pt x="941493" y="1083733"/>
                  </a:lnTo>
                  <a:lnTo>
                    <a:pt x="985520" y="1215812"/>
                  </a:lnTo>
                  <a:lnTo>
                    <a:pt x="894080" y="1273387"/>
                  </a:lnTo>
                  <a:lnTo>
                    <a:pt x="673947" y="907627"/>
                  </a:lnTo>
                  <a:lnTo>
                    <a:pt x="545254" y="870374"/>
                  </a:lnTo>
                  <a:lnTo>
                    <a:pt x="403014" y="795867"/>
                  </a:lnTo>
                  <a:lnTo>
                    <a:pt x="257387" y="707814"/>
                  </a:lnTo>
                  <a:lnTo>
                    <a:pt x="179494" y="609600"/>
                  </a:lnTo>
                  <a:lnTo>
                    <a:pt x="135467" y="579120"/>
                  </a:lnTo>
                  <a:lnTo>
                    <a:pt x="40640" y="565574"/>
                  </a:lnTo>
                  <a:lnTo>
                    <a:pt x="0" y="528320"/>
                  </a:lnTo>
                  <a:lnTo>
                    <a:pt x="0" y="440267"/>
                  </a:lnTo>
                  <a:lnTo>
                    <a:pt x="33867" y="362374"/>
                  </a:lnTo>
                  <a:lnTo>
                    <a:pt x="104987" y="223520"/>
                  </a:lnTo>
                  <a:lnTo>
                    <a:pt x="216747" y="71120"/>
                  </a:lnTo>
                  <a:close/>
                </a:path>
              </a:pathLst>
            </a:custGeom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25" name="Freeform: Shape 3">
              <a:extLst>
                <a:ext uri="{FF2B5EF4-FFF2-40B4-BE49-F238E27FC236}">
                  <a16:creationId xmlns:a16="http://schemas.microsoft.com/office/drawing/2014/main" id="{452C6C6C-A9C8-4D91-AC47-61C1D3979BF9}"/>
                </a:ext>
              </a:extLst>
            </p:cNvPr>
            <p:cNvSpPr/>
            <p:nvPr/>
          </p:nvSpPr>
          <p:spPr>
            <a:xfrm>
              <a:off x="3779960" y="4043071"/>
              <a:ext cx="348827" cy="460587"/>
            </a:xfrm>
            <a:custGeom>
              <a:avLst/>
              <a:gdLst>
                <a:gd name="connsiteX0" fmla="*/ 155787 w 325120"/>
                <a:gd name="connsiteY0" fmla="*/ 0 h 460587"/>
                <a:gd name="connsiteX1" fmla="*/ 74507 w 325120"/>
                <a:gd name="connsiteY1" fmla="*/ 60960 h 460587"/>
                <a:gd name="connsiteX2" fmla="*/ 0 w 325120"/>
                <a:gd name="connsiteY2" fmla="*/ 64347 h 460587"/>
                <a:gd name="connsiteX3" fmla="*/ 132080 w 325120"/>
                <a:gd name="connsiteY3" fmla="*/ 135467 h 460587"/>
                <a:gd name="connsiteX4" fmla="*/ 159173 w 325120"/>
                <a:gd name="connsiteY4" fmla="*/ 206587 h 460587"/>
                <a:gd name="connsiteX5" fmla="*/ 162560 w 325120"/>
                <a:gd name="connsiteY5" fmla="*/ 240453 h 460587"/>
                <a:gd name="connsiteX6" fmla="*/ 162560 w 325120"/>
                <a:gd name="connsiteY6" fmla="*/ 331893 h 460587"/>
                <a:gd name="connsiteX7" fmla="*/ 94827 w 325120"/>
                <a:gd name="connsiteY7" fmla="*/ 416560 h 460587"/>
                <a:gd name="connsiteX8" fmla="*/ 152400 w 325120"/>
                <a:gd name="connsiteY8" fmla="*/ 460587 h 460587"/>
                <a:gd name="connsiteX9" fmla="*/ 193040 w 325120"/>
                <a:gd name="connsiteY9" fmla="*/ 403013 h 460587"/>
                <a:gd name="connsiteX10" fmla="*/ 240453 w 325120"/>
                <a:gd name="connsiteY10" fmla="*/ 453813 h 460587"/>
                <a:gd name="connsiteX11" fmla="*/ 247227 w 325120"/>
                <a:gd name="connsiteY11" fmla="*/ 358987 h 460587"/>
                <a:gd name="connsiteX12" fmla="*/ 267547 w 325120"/>
                <a:gd name="connsiteY12" fmla="*/ 335280 h 460587"/>
                <a:gd name="connsiteX13" fmla="*/ 301413 w 325120"/>
                <a:gd name="connsiteY13" fmla="*/ 291253 h 460587"/>
                <a:gd name="connsiteX14" fmla="*/ 325120 w 325120"/>
                <a:gd name="connsiteY14" fmla="*/ 159173 h 460587"/>
                <a:gd name="connsiteX15" fmla="*/ 260773 w 325120"/>
                <a:gd name="connsiteY15" fmla="*/ 94827 h 460587"/>
                <a:gd name="connsiteX16" fmla="*/ 199813 w 325120"/>
                <a:gd name="connsiteY16" fmla="*/ 47413 h 460587"/>
                <a:gd name="connsiteX17" fmla="*/ 155787 w 325120"/>
                <a:gd name="connsiteY17" fmla="*/ 0 h 460587"/>
                <a:gd name="connsiteX0" fmla="*/ 155787 w 325120"/>
                <a:gd name="connsiteY0" fmla="*/ 0 h 460587"/>
                <a:gd name="connsiteX1" fmla="*/ 74507 w 325120"/>
                <a:gd name="connsiteY1" fmla="*/ 60960 h 460587"/>
                <a:gd name="connsiteX2" fmla="*/ 0 w 325120"/>
                <a:gd name="connsiteY2" fmla="*/ 64347 h 460587"/>
                <a:gd name="connsiteX3" fmla="*/ 132080 w 325120"/>
                <a:gd name="connsiteY3" fmla="*/ 135467 h 460587"/>
                <a:gd name="connsiteX4" fmla="*/ 159173 w 325120"/>
                <a:gd name="connsiteY4" fmla="*/ 206587 h 460587"/>
                <a:gd name="connsiteX5" fmla="*/ 162560 w 325120"/>
                <a:gd name="connsiteY5" fmla="*/ 240453 h 460587"/>
                <a:gd name="connsiteX6" fmla="*/ 162560 w 325120"/>
                <a:gd name="connsiteY6" fmla="*/ 331893 h 460587"/>
                <a:gd name="connsiteX7" fmla="*/ 94827 w 325120"/>
                <a:gd name="connsiteY7" fmla="*/ 416560 h 460587"/>
                <a:gd name="connsiteX8" fmla="*/ 152400 w 325120"/>
                <a:gd name="connsiteY8" fmla="*/ 460587 h 460587"/>
                <a:gd name="connsiteX9" fmla="*/ 193040 w 325120"/>
                <a:gd name="connsiteY9" fmla="*/ 403013 h 460587"/>
                <a:gd name="connsiteX10" fmla="*/ 240453 w 325120"/>
                <a:gd name="connsiteY10" fmla="*/ 453813 h 460587"/>
                <a:gd name="connsiteX11" fmla="*/ 247227 w 325120"/>
                <a:gd name="connsiteY11" fmla="*/ 358987 h 460587"/>
                <a:gd name="connsiteX12" fmla="*/ 267547 w 325120"/>
                <a:gd name="connsiteY12" fmla="*/ 335280 h 460587"/>
                <a:gd name="connsiteX13" fmla="*/ 301413 w 325120"/>
                <a:gd name="connsiteY13" fmla="*/ 291253 h 460587"/>
                <a:gd name="connsiteX14" fmla="*/ 325120 w 325120"/>
                <a:gd name="connsiteY14" fmla="*/ 159173 h 460587"/>
                <a:gd name="connsiteX15" fmla="*/ 277707 w 325120"/>
                <a:gd name="connsiteY15" fmla="*/ 84667 h 460587"/>
                <a:gd name="connsiteX16" fmla="*/ 199813 w 325120"/>
                <a:gd name="connsiteY16" fmla="*/ 47413 h 460587"/>
                <a:gd name="connsiteX17" fmla="*/ 155787 w 325120"/>
                <a:gd name="connsiteY17" fmla="*/ 0 h 460587"/>
                <a:gd name="connsiteX0" fmla="*/ 155787 w 348827"/>
                <a:gd name="connsiteY0" fmla="*/ 0 h 460587"/>
                <a:gd name="connsiteX1" fmla="*/ 74507 w 348827"/>
                <a:gd name="connsiteY1" fmla="*/ 60960 h 460587"/>
                <a:gd name="connsiteX2" fmla="*/ 0 w 348827"/>
                <a:gd name="connsiteY2" fmla="*/ 64347 h 460587"/>
                <a:gd name="connsiteX3" fmla="*/ 132080 w 348827"/>
                <a:gd name="connsiteY3" fmla="*/ 135467 h 460587"/>
                <a:gd name="connsiteX4" fmla="*/ 159173 w 348827"/>
                <a:gd name="connsiteY4" fmla="*/ 206587 h 460587"/>
                <a:gd name="connsiteX5" fmla="*/ 162560 w 348827"/>
                <a:gd name="connsiteY5" fmla="*/ 240453 h 460587"/>
                <a:gd name="connsiteX6" fmla="*/ 162560 w 348827"/>
                <a:gd name="connsiteY6" fmla="*/ 331893 h 460587"/>
                <a:gd name="connsiteX7" fmla="*/ 94827 w 348827"/>
                <a:gd name="connsiteY7" fmla="*/ 416560 h 460587"/>
                <a:gd name="connsiteX8" fmla="*/ 152400 w 348827"/>
                <a:gd name="connsiteY8" fmla="*/ 460587 h 460587"/>
                <a:gd name="connsiteX9" fmla="*/ 193040 w 348827"/>
                <a:gd name="connsiteY9" fmla="*/ 403013 h 460587"/>
                <a:gd name="connsiteX10" fmla="*/ 240453 w 348827"/>
                <a:gd name="connsiteY10" fmla="*/ 453813 h 460587"/>
                <a:gd name="connsiteX11" fmla="*/ 247227 w 348827"/>
                <a:gd name="connsiteY11" fmla="*/ 358987 h 460587"/>
                <a:gd name="connsiteX12" fmla="*/ 267547 w 348827"/>
                <a:gd name="connsiteY12" fmla="*/ 335280 h 460587"/>
                <a:gd name="connsiteX13" fmla="*/ 301413 w 348827"/>
                <a:gd name="connsiteY13" fmla="*/ 291253 h 460587"/>
                <a:gd name="connsiteX14" fmla="*/ 348827 w 348827"/>
                <a:gd name="connsiteY14" fmla="*/ 138853 h 460587"/>
                <a:gd name="connsiteX15" fmla="*/ 277707 w 348827"/>
                <a:gd name="connsiteY15" fmla="*/ 84667 h 460587"/>
                <a:gd name="connsiteX16" fmla="*/ 199813 w 348827"/>
                <a:gd name="connsiteY16" fmla="*/ 47413 h 460587"/>
                <a:gd name="connsiteX17" fmla="*/ 155787 w 348827"/>
                <a:gd name="connsiteY17" fmla="*/ 0 h 460587"/>
                <a:gd name="connsiteX0" fmla="*/ 155787 w 348827"/>
                <a:gd name="connsiteY0" fmla="*/ 0 h 460587"/>
                <a:gd name="connsiteX1" fmla="*/ 74507 w 348827"/>
                <a:gd name="connsiteY1" fmla="*/ 60960 h 460587"/>
                <a:gd name="connsiteX2" fmla="*/ 0 w 348827"/>
                <a:gd name="connsiteY2" fmla="*/ 64347 h 460587"/>
                <a:gd name="connsiteX3" fmla="*/ 132080 w 348827"/>
                <a:gd name="connsiteY3" fmla="*/ 135467 h 460587"/>
                <a:gd name="connsiteX4" fmla="*/ 159173 w 348827"/>
                <a:gd name="connsiteY4" fmla="*/ 206587 h 460587"/>
                <a:gd name="connsiteX5" fmla="*/ 162560 w 348827"/>
                <a:gd name="connsiteY5" fmla="*/ 240453 h 460587"/>
                <a:gd name="connsiteX6" fmla="*/ 162560 w 348827"/>
                <a:gd name="connsiteY6" fmla="*/ 331893 h 460587"/>
                <a:gd name="connsiteX7" fmla="*/ 94827 w 348827"/>
                <a:gd name="connsiteY7" fmla="*/ 416560 h 460587"/>
                <a:gd name="connsiteX8" fmla="*/ 152400 w 348827"/>
                <a:gd name="connsiteY8" fmla="*/ 460587 h 460587"/>
                <a:gd name="connsiteX9" fmla="*/ 193040 w 348827"/>
                <a:gd name="connsiteY9" fmla="*/ 403013 h 460587"/>
                <a:gd name="connsiteX10" fmla="*/ 240453 w 348827"/>
                <a:gd name="connsiteY10" fmla="*/ 453813 h 460587"/>
                <a:gd name="connsiteX11" fmla="*/ 247227 w 348827"/>
                <a:gd name="connsiteY11" fmla="*/ 358987 h 460587"/>
                <a:gd name="connsiteX12" fmla="*/ 267547 w 348827"/>
                <a:gd name="connsiteY12" fmla="*/ 335280 h 460587"/>
                <a:gd name="connsiteX13" fmla="*/ 301413 w 348827"/>
                <a:gd name="connsiteY13" fmla="*/ 291253 h 460587"/>
                <a:gd name="connsiteX14" fmla="*/ 348827 w 348827"/>
                <a:gd name="connsiteY14" fmla="*/ 138853 h 460587"/>
                <a:gd name="connsiteX15" fmla="*/ 277707 w 348827"/>
                <a:gd name="connsiteY15" fmla="*/ 84667 h 460587"/>
                <a:gd name="connsiteX16" fmla="*/ 209973 w 348827"/>
                <a:gd name="connsiteY16" fmla="*/ 37253 h 460587"/>
                <a:gd name="connsiteX17" fmla="*/ 155787 w 348827"/>
                <a:gd name="connsiteY17" fmla="*/ 0 h 460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48827" h="460587">
                  <a:moveTo>
                    <a:pt x="155787" y="0"/>
                  </a:moveTo>
                  <a:lnTo>
                    <a:pt x="74507" y="60960"/>
                  </a:lnTo>
                  <a:lnTo>
                    <a:pt x="0" y="64347"/>
                  </a:lnTo>
                  <a:lnTo>
                    <a:pt x="132080" y="135467"/>
                  </a:lnTo>
                  <a:lnTo>
                    <a:pt x="159173" y="206587"/>
                  </a:lnTo>
                  <a:lnTo>
                    <a:pt x="162560" y="240453"/>
                  </a:lnTo>
                  <a:lnTo>
                    <a:pt x="162560" y="331893"/>
                  </a:lnTo>
                  <a:lnTo>
                    <a:pt x="94827" y="416560"/>
                  </a:lnTo>
                  <a:lnTo>
                    <a:pt x="152400" y="460587"/>
                  </a:lnTo>
                  <a:lnTo>
                    <a:pt x="193040" y="403013"/>
                  </a:lnTo>
                  <a:lnTo>
                    <a:pt x="240453" y="453813"/>
                  </a:lnTo>
                  <a:lnTo>
                    <a:pt x="247227" y="358987"/>
                  </a:lnTo>
                  <a:lnTo>
                    <a:pt x="267547" y="335280"/>
                  </a:lnTo>
                  <a:lnTo>
                    <a:pt x="301413" y="291253"/>
                  </a:lnTo>
                  <a:lnTo>
                    <a:pt x="348827" y="138853"/>
                  </a:lnTo>
                  <a:lnTo>
                    <a:pt x="277707" y="84667"/>
                  </a:lnTo>
                  <a:lnTo>
                    <a:pt x="209973" y="37253"/>
                  </a:lnTo>
                  <a:lnTo>
                    <a:pt x="155787" y="0"/>
                  </a:lnTo>
                  <a:close/>
                </a:path>
              </a:pathLst>
            </a:custGeom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26" name="Freeform: Shape 5">
              <a:extLst>
                <a:ext uri="{FF2B5EF4-FFF2-40B4-BE49-F238E27FC236}">
                  <a16:creationId xmlns:a16="http://schemas.microsoft.com/office/drawing/2014/main" id="{95AA0EA3-E75B-4B10-B04E-1A6E01743A90}"/>
                </a:ext>
              </a:extLst>
            </p:cNvPr>
            <p:cNvSpPr/>
            <p:nvPr/>
          </p:nvSpPr>
          <p:spPr>
            <a:xfrm>
              <a:off x="4044120" y="4117578"/>
              <a:ext cx="1358053" cy="975360"/>
            </a:xfrm>
            <a:custGeom>
              <a:avLst/>
              <a:gdLst>
                <a:gd name="connsiteX0" fmla="*/ 209973 w 1358053"/>
                <a:gd name="connsiteY0" fmla="*/ 88053 h 975360"/>
                <a:gd name="connsiteX1" fmla="*/ 298027 w 1358053"/>
                <a:gd name="connsiteY1" fmla="*/ 108373 h 975360"/>
                <a:gd name="connsiteX2" fmla="*/ 352213 w 1358053"/>
                <a:gd name="connsiteY2" fmla="*/ 138853 h 975360"/>
                <a:gd name="connsiteX3" fmla="*/ 514773 w 1358053"/>
                <a:gd name="connsiteY3" fmla="*/ 159173 h 975360"/>
                <a:gd name="connsiteX4" fmla="*/ 545253 w 1358053"/>
                <a:gd name="connsiteY4" fmla="*/ 118533 h 975360"/>
                <a:gd name="connsiteX5" fmla="*/ 629920 w 1358053"/>
                <a:gd name="connsiteY5" fmla="*/ 50800 h 975360"/>
                <a:gd name="connsiteX6" fmla="*/ 677333 w 1358053"/>
                <a:gd name="connsiteY6" fmla="*/ 37253 h 975360"/>
                <a:gd name="connsiteX7" fmla="*/ 748453 w 1358053"/>
                <a:gd name="connsiteY7" fmla="*/ 20320 h 975360"/>
                <a:gd name="connsiteX8" fmla="*/ 772160 w 1358053"/>
                <a:gd name="connsiteY8" fmla="*/ 71120 h 975360"/>
                <a:gd name="connsiteX9" fmla="*/ 762000 w 1358053"/>
                <a:gd name="connsiteY9" fmla="*/ 115146 h 975360"/>
                <a:gd name="connsiteX10" fmla="*/ 728133 w 1358053"/>
                <a:gd name="connsiteY10" fmla="*/ 186266 h 975360"/>
                <a:gd name="connsiteX11" fmla="*/ 701040 w 1358053"/>
                <a:gd name="connsiteY11" fmla="*/ 264160 h 975360"/>
                <a:gd name="connsiteX12" fmla="*/ 687493 w 1358053"/>
                <a:gd name="connsiteY12" fmla="*/ 328506 h 975360"/>
                <a:gd name="connsiteX13" fmla="*/ 667173 w 1358053"/>
                <a:gd name="connsiteY13" fmla="*/ 386080 h 975360"/>
                <a:gd name="connsiteX14" fmla="*/ 694267 w 1358053"/>
                <a:gd name="connsiteY14" fmla="*/ 450426 h 975360"/>
                <a:gd name="connsiteX15" fmla="*/ 789093 w 1358053"/>
                <a:gd name="connsiteY15" fmla="*/ 436880 h 975360"/>
                <a:gd name="connsiteX16" fmla="*/ 816187 w 1358053"/>
                <a:gd name="connsiteY16" fmla="*/ 358986 h 975360"/>
                <a:gd name="connsiteX17" fmla="*/ 870373 w 1358053"/>
                <a:gd name="connsiteY17" fmla="*/ 254000 h 975360"/>
                <a:gd name="connsiteX18" fmla="*/ 924560 w 1358053"/>
                <a:gd name="connsiteY18" fmla="*/ 186266 h 975360"/>
                <a:gd name="connsiteX19" fmla="*/ 971973 w 1358053"/>
                <a:gd name="connsiteY19" fmla="*/ 128693 h 975360"/>
                <a:gd name="connsiteX20" fmla="*/ 1053253 w 1358053"/>
                <a:gd name="connsiteY20" fmla="*/ 67733 h 975360"/>
                <a:gd name="connsiteX21" fmla="*/ 1104053 w 1358053"/>
                <a:gd name="connsiteY21" fmla="*/ 16933 h 975360"/>
                <a:gd name="connsiteX22" fmla="*/ 1165013 w 1358053"/>
                <a:gd name="connsiteY22" fmla="*/ 0 h 975360"/>
                <a:gd name="connsiteX23" fmla="*/ 1242907 w 1358053"/>
                <a:gd name="connsiteY23" fmla="*/ 13546 h 975360"/>
                <a:gd name="connsiteX24" fmla="*/ 1303867 w 1358053"/>
                <a:gd name="connsiteY24" fmla="*/ 44026 h 975360"/>
                <a:gd name="connsiteX25" fmla="*/ 1358053 w 1358053"/>
                <a:gd name="connsiteY25" fmla="*/ 84666 h 975360"/>
                <a:gd name="connsiteX26" fmla="*/ 1341120 w 1358053"/>
                <a:gd name="connsiteY26" fmla="*/ 135466 h 975360"/>
                <a:gd name="connsiteX27" fmla="*/ 1256453 w 1358053"/>
                <a:gd name="connsiteY27" fmla="*/ 254000 h 975360"/>
                <a:gd name="connsiteX28" fmla="*/ 1219200 w 1358053"/>
                <a:gd name="connsiteY28" fmla="*/ 335280 h 975360"/>
                <a:gd name="connsiteX29" fmla="*/ 1175173 w 1358053"/>
                <a:gd name="connsiteY29" fmla="*/ 440266 h 975360"/>
                <a:gd name="connsiteX30" fmla="*/ 1131147 w 1358053"/>
                <a:gd name="connsiteY30" fmla="*/ 528320 h 975360"/>
                <a:gd name="connsiteX31" fmla="*/ 1087120 w 1358053"/>
                <a:gd name="connsiteY31" fmla="*/ 589280 h 975360"/>
                <a:gd name="connsiteX32" fmla="*/ 1063413 w 1358053"/>
                <a:gd name="connsiteY32" fmla="*/ 633306 h 975360"/>
                <a:gd name="connsiteX33" fmla="*/ 1009227 w 1358053"/>
                <a:gd name="connsiteY33" fmla="*/ 711200 h 975360"/>
                <a:gd name="connsiteX34" fmla="*/ 894080 w 1358053"/>
                <a:gd name="connsiteY34" fmla="*/ 762000 h 975360"/>
                <a:gd name="connsiteX35" fmla="*/ 778933 w 1358053"/>
                <a:gd name="connsiteY35" fmla="*/ 839893 h 975360"/>
                <a:gd name="connsiteX36" fmla="*/ 704427 w 1358053"/>
                <a:gd name="connsiteY36" fmla="*/ 846666 h 975360"/>
                <a:gd name="connsiteX37" fmla="*/ 616373 w 1358053"/>
                <a:gd name="connsiteY37" fmla="*/ 846666 h 975360"/>
                <a:gd name="connsiteX38" fmla="*/ 504613 w 1358053"/>
                <a:gd name="connsiteY38" fmla="*/ 826346 h 975360"/>
                <a:gd name="connsiteX39" fmla="*/ 409787 w 1358053"/>
                <a:gd name="connsiteY39" fmla="*/ 870373 h 975360"/>
                <a:gd name="connsiteX40" fmla="*/ 304800 w 1358053"/>
                <a:gd name="connsiteY40" fmla="*/ 941493 h 975360"/>
                <a:gd name="connsiteX41" fmla="*/ 243840 w 1358053"/>
                <a:gd name="connsiteY41" fmla="*/ 975360 h 975360"/>
                <a:gd name="connsiteX42" fmla="*/ 125307 w 1358053"/>
                <a:gd name="connsiteY42" fmla="*/ 931333 h 975360"/>
                <a:gd name="connsiteX43" fmla="*/ 40640 w 1358053"/>
                <a:gd name="connsiteY43" fmla="*/ 890693 h 975360"/>
                <a:gd name="connsiteX44" fmla="*/ 0 w 1358053"/>
                <a:gd name="connsiteY44" fmla="*/ 863600 h 975360"/>
                <a:gd name="connsiteX45" fmla="*/ 40640 w 1358053"/>
                <a:gd name="connsiteY45" fmla="*/ 789093 h 975360"/>
                <a:gd name="connsiteX46" fmla="*/ 88053 w 1358053"/>
                <a:gd name="connsiteY46" fmla="*/ 640080 h 975360"/>
                <a:gd name="connsiteX47" fmla="*/ 111760 w 1358053"/>
                <a:gd name="connsiteY47" fmla="*/ 602826 h 975360"/>
                <a:gd name="connsiteX48" fmla="*/ 118533 w 1358053"/>
                <a:gd name="connsiteY48" fmla="*/ 460586 h 975360"/>
                <a:gd name="connsiteX49" fmla="*/ 152400 w 1358053"/>
                <a:gd name="connsiteY49" fmla="*/ 321733 h 975360"/>
                <a:gd name="connsiteX50" fmla="*/ 172720 w 1358053"/>
                <a:gd name="connsiteY50" fmla="*/ 298026 h 975360"/>
                <a:gd name="connsiteX51" fmla="*/ 179493 w 1358053"/>
                <a:gd name="connsiteY51" fmla="*/ 287866 h 975360"/>
                <a:gd name="connsiteX52" fmla="*/ 196427 w 1358053"/>
                <a:gd name="connsiteY52" fmla="*/ 274320 h 975360"/>
                <a:gd name="connsiteX53" fmla="*/ 196427 w 1358053"/>
                <a:gd name="connsiteY53" fmla="*/ 270933 h 975360"/>
                <a:gd name="connsiteX54" fmla="*/ 189653 w 1358053"/>
                <a:gd name="connsiteY54" fmla="*/ 159173 h 975360"/>
                <a:gd name="connsiteX55" fmla="*/ 209973 w 1358053"/>
                <a:gd name="connsiteY55" fmla="*/ 88053 h 975360"/>
                <a:gd name="connsiteX0" fmla="*/ 209973 w 1358053"/>
                <a:gd name="connsiteY0" fmla="*/ 88053 h 975360"/>
                <a:gd name="connsiteX1" fmla="*/ 298027 w 1358053"/>
                <a:gd name="connsiteY1" fmla="*/ 108373 h 975360"/>
                <a:gd name="connsiteX2" fmla="*/ 352213 w 1358053"/>
                <a:gd name="connsiteY2" fmla="*/ 138853 h 975360"/>
                <a:gd name="connsiteX3" fmla="*/ 514773 w 1358053"/>
                <a:gd name="connsiteY3" fmla="*/ 159173 h 975360"/>
                <a:gd name="connsiteX4" fmla="*/ 545253 w 1358053"/>
                <a:gd name="connsiteY4" fmla="*/ 118533 h 975360"/>
                <a:gd name="connsiteX5" fmla="*/ 629920 w 1358053"/>
                <a:gd name="connsiteY5" fmla="*/ 50800 h 975360"/>
                <a:gd name="connsiteX6" fmla="*/ 677333 w 1358053"/>
                <a:gd name="connsiteY6" fmla="*/ 37253 h 975360"/>
                <a:gd name="connsiteX7" fmla="*/ 748453 w 1358053"/>
                <a:gd name="connsiteY7" fmla="*/ 20320 h 975360"/>
                <a:gd name="connsiteX8" fmla="*/ 772160 w 1358053"/>
                <a:gd name="connsiteY8" fmla="*/ 71120 h 975360"/>
                <a:gd name="connsiteX9" fmla="*/ 762000 w 1358053"/>
                <a:gd name="connsiteY9" fmla="*/ 115146 h 975360"/>
                <a:gd name="connsiteX10" fmla="*/ 728133 w 1358053"/>
                <a:gd name="connsiteY10" fmla="*/ 186266 h 975360"/>
                <a:gd name="connsiteX11" fmla="*/ 701040 w 1358053"/>
                <a:gd name="connsiteY11" fmla="*/ 264160 h 975360"/>
                <a:gd name="connsiteX12" fmla="*/ 687493 w 1358053"/>
                <a:gd name="connsiteY12" fmla="*/ 328506 h 975360"/>
                <a:gd name="connsiteX13" fmla="*/ 667173 w 1358053"/>
                <a:gd name="connsiteY13" fmla="*/ 386080 h 975360"/>
                <a:gd name="connsiteX14" fmla="*/ 694267 w 1358053"/>
                <a:gd name="connsiteY14" fmla="*/ 450426 h 975360"/>
                <a:gd name="connsiteX15" fmla="*/ 789093 w 1358053"/>
                <a:gd name="connsiteY15" fmla="*/ 436880 h 975360"/>
                <a:gd name="connsiteX16" fmla="*/ 816187 w 1358053"/>
                <a:gd name="connsiteY16" fmla="*/ 358986 h 975360"/>
                <a:gd name="connsiteX17" fmla="*/ 870373 w 1358053"/>
                <a:gd name="connsiteY17" fmla="*/ 254000 h 975360"/>
                <a:gd name="connsiteX18" fmla="*/ 924560 w 1358053"/>
                <a:gd name="connsiteY18" fmla="*/ 186266 h 975360"/>
                <a:gd name="connsiteX19" fmla="*/ 971973 w 1358053"/>
                <a:gd name="connsiteY19" fmla="*/ 128693 h 975360"/>
                <a:gd name="connsiteX20" fmla="*/ 1053253 w 1358053"/>
                <a:gd name="connsiteY20" fmla="*/ 67733 h 975360"/>
                <a:gd name="connsiteX21" fmla="*/ 1104053 w 1358053"/>
                <a:gd name="connsiteY21" fmla="*/ 16933 h 975360"/>
                <a:gd name="connsiteX22" fmla="*/ 1165013 w 1358053"/>
                <a:gd name="connsiteY22" fmla="*/ 0 h 975360"/>
                <a:gd name="connsiteX23" fmla="*/ 1242907 w 1358053"/>
                <a:gd name="connsiteY23" fmla="*/ 13546 h 975360"/>
                <a:gd name="connsiteX24" fmla="*/ 1303867 w 1358053"/>
                <a:gd name="connsiteY24" fmla="*/ 44026 h 975360"/>
                <a:gd name="connsiteX25" fmla="*/ 1358053 w 1358053"/>
                <a:gd name="connsiteY25" fmla="*/ 84666 h 975360"/>
                <a:gd name="connsiteX26" fmla="*/ 1341120 w 1358053"/>
                <a:gd name="connsiteY26" fmla="*/ 135466 h 975360"/>
                <a:gd name="connsiteX27" fmla="*/ 1256453 w 1358053"/>
                <a:gd name="connsiteY27" fmla="*/ 254000 h 975360"/>
                <a:gd name="connsiteX28" fmla="*/ 1219200 w 1358053"/>
                <a:gd name="connsiteY28" fmla="*/ 335280 h 975360"/>
                <a:gd name="connsiteX29" fmla="*/ 1175173 w 1358053"/>
                <a:gd name="connsiteY29" fmla="*/ 440266 h 975360"/>
                <a:gd name="connsiteX30" fmla="*/ 1131147 w 1358053"/>
                <a:gd name="connsiteY30" fmla="*/ 528320 h 975360"/>
                <a:gd name="connsiteX31" fmla="*/ 1087120 w 1358053"/>
                <a:gd name="connsiteY31" fmla="*/ 589280 h 975360"/>
                <a:gd name="connsiteX32" fmla="*/ 1063413 w 1358053"/>
                <a:gd name="connsiteY32" fmla="*/ 633306 h 975360"/>
                <a:gd name="connsiteX33" fmla="*/ 1009227 w 1358053"/>
                <a:gd name="connsiteY33" fmla="*/ 711200 h 975360"/>
                <a:gd name="connsiteX34" fmla="*/ 894080 w 1358053"/>
                <a:gd name="connsiteY34" fmla="*/ 762000 h 975360"/>
                <a:gd name="connsiteX35" fmla="*/ 778933 w 1358053"/>
                <a:gd name="connsiteY35" fmla="*/ 839893 h 975360"/>
                <a:gd name="connsiteX36" fmla="*/ 704427 w 1358053"/>
                <a:gd name="connsiteY36" fmla="*/ 846666 h 975360"/>
                <a:gd name="connsiteX37" fmla="*/ 616373 w 1358053"/>
                <a:gd name="connsiteY37" fmla="*/ 846666 h 975360"/>
                <a:gd name="connsiteX38" fmla="*/ 504613 w 1358053"/>
                <a:gd name="connsiteY38" fmla="*/ 826346 h 975360"/>
                <a:gd name="connsiteX39" fmla="*/ 409787 w 1358053"/>
                <a:gd name="connsiteY39" fmla="*/ 870373 h 975360"/>
                <a:gd name="connsiteX40" fmla="*/ 304800 w 1358053"/>
                <a:gd name="connsiteY40" fmla="*/ 941493 h 975360"/>
                <a:gd name="connsiteX41" fmla="*/ 243840 w 1358053"/>
                <a:gd name="connsiteY41" fmla="*/ 975360 h 975360"/>
                <a:gd name="connsiteX42" fmla="*/ 125307 w 1358053"/>
                <a:gd name="connsiteY42" fmla="*/ 931333 h 975360"/>
                <a:gd name="connsiteX43" fmla="*/ 40640 w 1358053"/>
                <a:gd name="connsiteY43" fmla="*/ 890693 h 975360"/>
                <a:gd name="connsiteX44" fmla="*/ 0 w 1358053"/>
                <a:gd name="connsiteY44" fmla="*/ 863600 h 975360"/>
                <a:gd name="connsiteX45" fmla="*/ 40640 w 1358053"/>
                <a:gd name="connsiteY45" fmla="*/ 789093 h 975360"/>
                <a:gd name="connsiteX46" fmla="*/ 88053 w 1358053"/>
                <a:gd name="connsiteY46" fmla="*/ 640080 h 975360"/>
                <a:gd name="connsiteX47" fmla="*/ 111760 w 1358053"/>
                <a:gd name="connsiteY47" fmla="*/ 602826 h 975360"/>
                <a:gd name="connsiteX48" fmla="*/ 118533 w 1358053"/>
                <a:gd name="connsiteY48" fmla="*/ 460586 h 975360"/>
                <a:gd name="connsiteX49" fmla="*/ 152400 w 1358053"/>
                <a:gd name="connsiteY49" fmla="*/ 321733 h 975360"/>
                <a:gd name="connsiteX50" fmla="*/ 172720 w 1358053"/>
                <a:gd name="connsiteY50" fmla="*/ 298026 h 975360"/>
                <a:gd name="connsiteX51" fmla="*/ 179493 w 1358053"/>
                <a:gd name="connsiteY51" fmla="*/ 287866 h 975360"/>
                <a:gd name="connsiteX52" fmla="*/ 196427 w 1358053"/>
                <a:gd name="connsiteY52" fmla="*/ 274320 h 975360"/>
                <a:gd name="connsiteX53" fmla="*/ 179493 w 1358053"/>
                <a:gd name="connsiteY53" fmla="*/ 260773 h 975360"/>
                <a:gd name="connsiteX54" fmla="*/ 189653 w 1358053"/>
                <a:gd name="connsiteY54" fmla="*/ 159173 h 975360"/>
                <a:gd name="connsiteX55" fmla="*/ 209973 w 1358053"/>
                <a:gd name="connsiteY55" fmla="*/ 88053 h 975360"/>
                <a:gd name="connsiteX0" fmla="*/ 209973 w 1358053"/>
                <a:gd name="connsiteY0" fmla="*/ 88053 h 975360"/>
                <a:gd name="connsiteX1" fmla="*/ 298027 w 1358053"/>
                <a:gd name="connsiteY1" fmla="*/ 108373 h 975360"/>
                <a:gd name="connsiteX2" fmla="*/ 352213 w 1358053"/>
                <a:gd name="connsiteY2" fmla="*/ 138853 h 975360"/>
                <a:gd name="connsiteX3" fmla="*/ 514773 w 1358053"/>
                <a:gd name="connsiteY3" fmla="*/ 159173 h 975360"/>
                <a:gd name="connsiteX4" fmla="*/ 545253 w 1358053"/>
                <a:gd name="connsiteY4" fmla="*/ 118533 h 975360"/>
                <a:gd name="connsiteX5" fmla="*/ 629920 w 1358053"/>
                <a:gd name="connsiteY5" fmla="*/ 50800 h 975360"/>
                <a:gd name="connsiteX6" fmla="*/ 677333 w 1358053"/>
                <a:gd name="connsiteY6" fmla="*/ 37253 h 975360"/>
                <a:gd name="connsiteX7" fmla="*/ 748453 w 1358053"/>
                <a:gd name="connsiteY7" fmla="*/ 20320 h 975360"/>
                <a:gd name="connsiteX8" fmla="*/ 772160 w 1358053"/>
                <a:gd name="connsiteY8" fmla="*/ 71120 h 975360"/>
                <a:gd name="connsiteX9" fmla="*/ 762000 w 1358053"/>
                <a:gd name="connsiteY9" fmla="*/ 115146 h 975360"/>
                <a:gd name="connsiteX10" fmla="*/ 728133 w 1358053"/>
                <a:gd name="connsiteY10" fmla="*/ 186266 h 975360"/>
                <a:gd name="connsiteX11" fmla="*/ 701040 w 1358053"/>
                <a:gd name="connsiteY11" fmla="*/ 264160 h 975360"/>
                <a:gd name="connsiteX12" fmla="*/ 687493 w 1358053"/>
                <a:gd name="connsiteY12" fmla="*/ 328506 h 975360"/>
                <a:gd name="connsiteX13" fmla="*/ 667173 w 1358053"/>
                <a:gd name="connsiteY13" fmla="*/ 386080 h 975360"/>
                <a:gd name="connsiteX14" fmla="*/ 694267 w 1358053"/>
                <a:gd name="connsiteY14" fmla="*/ 450426 h 975360"/>
                <a:gd name="connsiteX15" fmla="*/ 789093 w 1358053"/>
                <a:gd name="connsiteY15" fmla="*/ 436880 h 975360"/>
                <a:gd name="connsiteX16" fmla="*/ 816187 w 1358053"/>
                <a:gd name="connsiteY16" fmla="*/ 358986 h 975360"/>
                <a:gd name="connsiteX17" fmla="*/ 870373 w 1358053"/>
                <a:gd name="connsiteY17" fmla="*/ 254000 h 975360"/>
                <a:gd name="connsiteX18" fmla="*/ 924560 w 1358053"/>
                <a:gd name="connsiteY18" fmla="*/ 186266 h 975360"/>
                <a:gd name="connsiteX19" fmla="*/ 971973 w 1358053"/>
                <a:gd name="connsiteY19" fmla="*/ 128693 h 975360"/>
                <a:gd name="connsiteX20" fmla="*/ 1053253 w 1358053"/>
                <a:gd name="connsiteY20" fmla="*/ 67733 h 975360"/>
                <a:gd name="connsiteX21" fmla="*/ 1104053 w 1358053"/>
                <a:gd name="connsiteY21" fmla="*/ 16933 h 975360"/>
                <a:gd name="connsiteX22" fmla="*/ 1165013 w 1358053"/>
                <a:gd name="connsiteY22" fmla="*/ 0 h 975360"/>
                <a:gd name="connsiteX23" fmla="*/ 1242907 w 1358053"/>
                <a:gd name="connsiteY23" fmla="*/ 13546 h 975360"/>
                <a:gd name="connsiteX24" fmla="*/ 1303867 w 1358053"/>
                <a:gd name="connsiteY24" fmla="*/ 44026 h 975360"/>
                <a:gd name="connsiteX25" fmla="*/ 1358053 w 1358053"/>
                <a:gd name="connsiteY25" fmla="*/ 84666 h 975360"/>
                <a:gd name="connsiteX26" fmla="*/ 1341120 w 1358053"/>
                <a:gd name="connsiteY26" fmla="*/ 135466 h 975360"/>
                <a:gd name="connsiteX27" fmla="*/ 1256453 w 1358053"/>
                <a:gd name="connsiteY27" fmla="*/ 254000 h 975360"/>
                <a:gd name="connsiteX28" fmla="*/ 1219200 w 1358053"/>
                <a:gd name="connsiteY28" fmla="*/ 335280 h 975360"/>
                <a:gd name="connsiteX29" fmla="*/ 1175173 w 1358053"/>
                <a:gd name="connsiteY29" fmla="*/ 440266 h 975360"/>
                <a:gd name="connsiteX30" fmla="*/ 1131147 w 1358053"/>
                <a:gd name="connsiteY30" fmla="*/ 528320 h 975360"/>
                <a:gd name="connsiteX31" fmla="*/ 1087120 w 1358053"/>
                <a:gd name="connsiteY31" fmla="*/ 589280 h 975360"/>
                <a:gd name="connsiteX32" fmla="*/ 1063413 w 1358053"/>
                <a:gd name="connsiteY32" fmla="*/ 633306 h 975360"/>
                <a:gd name="connsiteX33" fmla="*/ 1009227 w 1358053"/>
                <a:gd name="connsiteY33" fmla="*/ 711200 h 975360"/>
                <a:gd name="connsiteX34" fmla="*/ 894080 w 1358053"/>
                <a:gd name="connsiteY34" fmla="*/ 762000 h 975360"/>
                <a:gd name="connsiteX35" fmla="*/ 778933 w 1358053"/>
                <a:gd name="connsiteY35" fmla="*/ 839893 h 975360"/>
                <a:gd name="connsiteX36" fmla="*/ 704427 w 1358053"/>
                <a:gd name="connsiteY36" fmla="*/ 846666 h 975360"/>
                <a:gd name="connsiteX37" fmla="*/ 616373 w 1358053"/>
                <a:gd name="connsiteY37" fmla="*/ 846666 h 975360"/>
                <a:gd name="connsiteX38" fmla="*/ 504613 w 1358053"/>
                <a:gd name="connsiteY38" fmla="*/ 826346 h 975360"/>
                <a:gd name="connsiteX39" fmla="*/ 409787 w 1358053"/>
                <a:gd name="connsiteY39" fmla="*/ 870373 h 975360"/>
                <a:gd name="connsiteX40" fmla="*/ 304800 w 1358053"/>
                <a:gd name="connsiteY40" fmla="*/ 941493 h 975360"/>
                <a:gd name="connsiteX41" fmla="*/ 243840 w 1358053"/>
                <a:gd name="connsiteY41" fmla="*/ 975360 h 975360"/>
                <a:gd name="connsiteX42" fmla="*/ 125307 w 1358053"/>
                <a:gd name="connsiteY42" fmla="*/ 931333 h 975360"/>
                <a:gd name="connsiteX43" fmla="*/ 40640 w 1358053"/>
                <a:gd name="connsiteY43" fmla="*/ 890693 h 975360"/>
                <a:gd name="connsiteX44" fmla="*/ 0 w 1358053"/>
                <a:gd name="connsiteY44" fmla="*/ 863600 h 975360"/>
                <a:gd name="connsiteX45" fmla="*/ 40640 w 1358053"/>
                <a:gd name="connsiteY45" fmla="*/ 789093 h 975360"/>
                <a:gd name="connsiteX46" fmla="*/ 88053 w 1358053"/>
                <a:gd name="connsiteY46" fmla="*/ 640080 h 975360"/>
                <a:gd name="connsiteX47" fmla="*/ 111760 w 1358053"/>
                <a:gd name="connsiteY47" fmla="*/ 602826 h 975360"/>
                <a:gd name="connsiteX48" fmla="*/ 118533 w 1358053"/>
                <a:gd name="connsiteY48" fmla="*/ 460586 h 975360"/>
                <a:gd name="connsiteX49" fmla="*/ 152400 w 1358053"/>
                <a:gd name="connsiteY49" fmla="*/ 321733 h 975360"/>
                <a:gd name="connsiteX50" fmla="*/ 172720 w 1358053"/>
                <a:gd name="connsiteY50" fmla="*/ 298026 h 975360"/>
                <a:gd name="connsiteX51" fmla="*/ 179493 w 1358053"/>
                <a:gd name="connsiteY51" fmla="*/ 287866 h 975360"/>
                <a:gd name="connsiteX52" fmla="*/ 176107 w 1358053"/>
                <a:gd name="connsiteY52" fmla="*/ 274320 h 975360"/>
                <a:gd name="connsiteX53" fmla="*/ 179493 w 1358053"/>
                <a:gd name="connsiteY53" fmla="*/ 260773 h 975360"/>
                <a:gd name="connsiteX54" fmla="*/ 189653 w 1358053"/>
                <a:gd name="connsiteY54" fmla="*/ 159173 h 975360"/>
                <a:gd name="connsiteX55" fmla="*/ 209973 w 1358053"/>
                <a:gd name="connsiteY55" fmla="*/ 88053 h 975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358053" h="975360">
                  <a:moveTo>
                    <a:pt x="209973" y="88053"/>
                  </a:moveTo>
                  <a:lnTo>
                    <a:pt x="298027" y="108373"/>
                  </a:lnTo>
                  <a:lnTo>
                    <a:pt x="352213" y="138853"/>
                  </a:lnTo>
                  <a:lnTo>
                    <a:pt x="514773" y="159173"/>
                  </a:lnTo>
                  <a:lnTo>
                    <a:pt x="545253" y="118533"/>
                  </a:lnTo>
                  <a:lnTo>
                    <a:pt x="629920" y="50800"/>
                  </a:lnTo>
                  <a:lnTo>
                    <a:pt x="677333" y="37253"/>
                  </a:lnTo>
                  <a:lnTo>
                    <a:pt x="748453" y="20320"/>
                  </a:lnTo>
                  <a:lnTo>
                    <a:pt x="772160" y="71120"/>
                  </a:lnTo>
                  <a:lnTo>
                    <a:pt x="762000" y="115146"/>
                  </a:lnTo>
                  <a:lnTo>
                    <a:pt x="728133" y="186266"/>
                  </a:lnTo>
                  <a:lnTo>
                    <a:pt x="701040" y="264160"/>
                  </a:lnTo>
                  <a:lnTo>
                    <a:pt x="687493" y="328506"/>
                  </a:lnTo>
                  <a:lnTo>
                    <a:pt x="667173" y="386080"/>
                  </a:lnTo>
                  <a:lnTo>
                    <a:pt x="694267" y="450426"/>
                  </a:lnTo>
                  <a:lnTo>
                    <a:pt x="789093" y="436880"/>
                  </a:lnTo>
                  <a:lnTo>
                    <a:pt x="816187" y="358986"/>
                  </a:lnTo>
                  <a:lnTo>
                    <a:pt x="870373" y="254000"/>
                  </a:lnTo>
                  <a:lnTo>
                    <a:pt x="924560" y="186266"/>
                  </a:lnTo>
                  <a:lnTo>
                    <a:pt x="971973" y="128693"/>
                  </a:lnTo>
                  <a:lnTo>
                    <a:pt x="1053253" y="67733"/>
                  </a:lnTo>
                  <a:lnTo>
                    <a:pt x="1104053" y="16933"/>
                  </a:lnTo>
                  <a:lnTo>
                    <a:pt x="1165013" y="0"/>
                  </a:lnTo>
                  <a:lnTo>
                    <a:pt x="1242907" y="13546"/>
                  </a:lnTo>
                  <a:lnTo>
                    <a:pt x="1303867" y="44026"/>
                  </a:lnTo>
                  <a:lnTo>
                    <a:pt x="1358053" y="84666"/>
                  </a:lnTo>
                  <a:lnTo>
                    <a:pt x="1341120" y="135466"/>
                  </a:lnTo>
                  <a:lnTo>
                    <a:pt x="1256453" y="254000"/>
                  </a:lnTo>
                  <a:lnTo>
                    <a:pt x="1219200" y="335280"/>
                  </a:lnTo>
                  <a:lnTo>
                    <a:pt x="1175173" y="440266"/>
                  </a:lnTo>
                  <a:lnTo>
                    <a:pt x="1131147" y="528320"/>
                  </a:lnTo>
                  <a:lnTo>
                    <a:pt x="1087120" y="589280"/>
                  </a:lnTo>
                  <a:lnTo>
                    <a:pt x="1063413" y="633306"/>
                  </a:lnTo>
                  <a:lnTo>
                    <a:pt x="1009227" y="711200"/>
                  </a:lnTo>
                  <a:lnTo>
                    <a:pt x="894080" y="762000"/>
                  </a:lnTo>
                  <a:lnTo>
                    <a:pt x="778933" y="839893"/>
                  </a:lnTo>
                  <a:lnTo>
                    <a:pt x="704427" y="846666"/>
                  </a:lnTo>
                  <a:lnTo>
                    <a:pt x="616373" y="846666"/>
                  </a:lnTo>
                  <a:lnTo>
                    <a:pt x="504613" y="826346"/>
                  </a:lnTo>
                  <a:lnTo>
                    <a:pt x="409787" y="870373"/>
                  </a:lnTo>
                  <a:lnTo>
                    <a:pt x="304800" y="941493"/>
                  </a:lnTo>
                  <a:lnTo>
                    <a:pt x="243840" y="975360"/>
                  </a:lnTo>
                  <a:lnTo>
                    <a:pt x="125307" y="931333"/>
                  </a:lnTo>
                  <a:lnTo>
                    <a:pt x="40640" y="890693"/>
                  </a:lnTo>
                  <a:lnTo>
                    <a:pt x="0" y="863600"/>
                  </a:lnTo>
                  <a:lnTo>
                    <a:pt x="40640" y="789093"/>
                  </a:lnTo>
                  <a:lnTo>
                    <a:pt x="88053" y="640080"/>
                  </a:lnTo>
                  <a:lnTo>
                    <a:pt x="111760" y="602826"/>
                  </a:lnTo>
                  <a:lnTo>
                    <a:pt x="118533" y="460586"/>
                  </a:lnTo>
                  <a:lnTo>
                    <a:pt x="152400" y="321733"/>
                  </a:lnTo>
                  <a:cubicBezTo>
                    <a:pt x="159173" y="313831"/>
                    <a:pt x="166218" y="306153"/>
                    <a:pt x="172720" y="298026"/>
                  </a:cubicBezTo>
                  <a:cubicBezTo>
                    <a:pt x="175263" y="294848"/>
                    <a:pt x="178929" y="291817"/>
                    <a:pt x="179493" y="287866"/>
                  </a:cubicBezTo>
                  <a:cubicBezTo>
                    <a:pt x="180057" y="283915"/>
                    <a:pt x="176107" y="278835"/>
                    <a:pt x="176107" y="274320"/>
                  </a:cubicBezTo>
                  <a:cubicBezTo>
                    <a:pt x="176107" y="269805"/>
                    <a:pt x="179493" y="261902"/>
                    <a:pt x="179493" y="260773"/>
                  </a:cubicBezTo>
                  <a:lnTo>
                    <a:pt x="189653" y="159173"/>
                  </a:lnTo>
                  <a:lnTo>
                    <a:pt x="209973" y="88053"/>
                  </a:lnTo>
                  <a:close/>
                </a:path>
              </a:pathLst>
            </a:custGeom>
            <a:solidFill>
              <a:srgbClr val="92D050"/>
            </a:solidFill>
            <a:ln w="12700">
              <a:solidFill>
                <a:srgbClr val="00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27" name="Freeform: Shape 7">
              <a:extLst>
                <a:ext uri="{FF2B5EF4-FFF2-40B4-BE49-F238E27FC236}">
                  <a16:creationId xmlns:a16="http://schemas.microsoft.com/office/drawing/2014/main" id="{3803FADE-1E4A-4A16-9184-90E51D952A44}"/>
                </a:ext>
              </a:extLst>
            </p:cNvPr>
            <p:cNvSpPr/>
            <p:nvPr/>
          </p:nvSpPr>
          <p:spPr>
            <a:xfrm>
              <a:off x="4057667" y="3579098"/>
              <a:ext cx="1825413" cy="1882986"/>
            </a:xfrm>
            <a:custGeom>
              <a:avLst/>
              <a:gdLst>
                <a:gd name="connsiteX0" fmla="*/ 1324186 w 1825413"/>
                <a:gd name="connsiteY0" fmla="*/ 132080 h 1882986"/>
                <a:gd name="connsiteX1" fmla="*/ 1469813 w 1825413"/>
                <a:gd name="connsiteY1" fmla="*/ 284480 h 1882986"/>
                <a:gd name="connsiteX2" fmla="*/ 1507066 w 1825413"/>
                <a:gd name="connsiteY2" fmla="*/ 443653 h 1882986"/>
                <a:gd name="connsiteX3" fmla="*/ 1446106 w 1825413"/>
                <a:gd name="connsiteY3" fmla="*/ 609600 h 1882986"/>
                <a:gd name="connsiteX4" fmla="*/ 1412240 w 1825413"/>
                <a:gd name="connsiteY4" fmla="*/ 629920 h 1882986"/>
                <a:gd name="connsiteX5" fmla="*/ 1347893 w 1825413"/>
                <a:gd name="connsiteY5" fmla="*/ 619760 h 1882986"/>
                <a:gd name="connsiteX6" fmla="*/ 1327573 w 1825413"/>
                <a:gd name="connsiteY6" fmla="*/ 680720 h 1882986"/>
                <a:gd name="connsiteX7" fmla="*/ 1242906 w 1825413"/>
                <a:gd name="connsiteY7" fmla="*/ 819573 h 1882986"/>
                <a:gd name="connsiteX8" fmla="*/ 1212426 w 1825413"/>
                <a:gd name="connsiteY8" fmla="*/ 900853 h 1882986"/>
                <a:gd name="connsiteX9" fmla="*/ 1154853 w 1825413"/>
                <a:gd name="connsiteY9" fmla="*/ 1005840 h 1882986"/>
                <a:gd name="connsiteX10" fmla="*/ 1080346 w 1825413"/>
                <a:gd name="connsiteY10" fmla="*/ 1141306 h 1882986"/>
                <a:gd name="connsiteX11" fmla="*/ 1032933 w 1825413"/>
                <a:gd name="connsiteY11" fmla="*/ 1225973 h 1882986"/>
                <a:gd name="connsiteX12" fmla="*/ 917786 w 1825413"/>
                <a:gd name="connsiteY12" fmla="*/ 1327573 h 1882986"/>
                <a:gd name="connsiteX13" fmla="*/ 738293 w 1825413"/>
                <a:gd name="connsiteY13" fmla="*/ 1432560 h 1882986"/>
                <a:gd name="connsiteX14" fmla="*/ 491066 w 1825413"/>
                <a:gd name="connsiteY14" fmla="*/ 1588346 h 1882986"/>
                <a:gd name="connsiteX15" fmla="*/ 450426 w 1825413"/>
                <a:gd name="connsiteY15" fmla="*/ 1612053 h 1882986"/>
                <a:gd name="connsiteX16" fmla="*/ 375920 w 1825413"/>
                <a:gd name="connsiteY16" fmla="*/ 1649306 h 1882986"/>
                <a:gd name="connsiteX17" fmla="*/ 331893 w 1825413"/>
                <a:gd name="connsiteY17" fmla="*/ 1686560 h 1882986"/>
                <a:gd name="connsiteX18" fmla="*/ 304800 w 1825413"/>
                <a:gd name="connsiteY18" fmla="*/ 1737360 h 1882986"/>
                <a:gd name="connsiteX19" fmla="*/ 189653 w 1825413"/>
                <a:gd name="connsiteY19" fmla="*/ 1791546 h 1882986"/>
                <a:gd name="connsiteX20" fmla="*/ 0 w 1825413"/>
                <a:gd name="connsiteY20" fmla="*/ 1882986 h 1882986"/>
                <a:gd name="connsiteX21" fmla="*/ 165946 w 1825413"/>
                <a:gd name="connsiteY21" fmla="*/ 1872826 h 1882986"/>
                <a:gd name="connsiteX22" fmla="*/ 345440 w 1825413"/>
                <a:gd name="connsiteY22" fmla="*/ 1771226 h 1882986"/>
                <a:gd name="connsiteX23" fmla="*/ 463973 w 1825413"/>
                <a:gd name="connsiteY23" fmla="*/ 1652693 h 1882986"/>
                <a:gd name="connsiteX24" fmla="*/ 633306 w 1825413"/>
                <a:gd name="connsiteY24" fmla="*/ 1554480 h 1882986"/>
                <a:gd name="connsiteX25" fmla="*/ 721360 w 1825413"/>
                <a:gd name="connsiteY25" fmla="*/ 1493520 h 1882986"/>
                <a:gd name="connsiteX26" fmla="*/ 883920 w 1825413"/>
                <a:gd name="connsiteY26" fmla="*/ 1381760 h 1882986"/>
                <a:gd name="connsiteX27" fmla="*/ 1131146 w 1825413"/>
                <a:gd name="connsiteY27" fmla="*/ 1246293 h 1882986"/>
                <a:gd name="connsiteX28" fmla="*/ 1270000 w 1825413"/>
                <a:gd name="connsiteY28" fmla="*/ 1141306 h 1882986"/>
                <a:gd name="connsiteX29" fmla="*/ 1354666 w 1825413"/>
                <a:gd name="connsiteY29" fmla="*/ 995680 h 1882986"/>
                <a:gd name="connsiteX30" fmla="*/ 1402080 w 1825413"/>
                <a:gd name="connsiteY30" fmla="*/ 792480 h 1882986"/>
                <a:gd name="connsiteX31" fmla="*/ 1510453 w 1825413"/>
                <a:gd name="connsiteY31" fmla="*/ 684106 h 1882986"/>
                <a:gd name="connsiteX32" fmla="*/ 1551093 w 1825413"/>
                <a:gd name="connsiteY32" fmla="*/ 646853 h 1882986"/>
                <a:gd name="connsiteX33" fmla="*/ 1581573 w 1825413"/>
                <a:gd name="connsiteY33" fmla="*/ 704426 h 1882986"/>
                <a:gd name="connsiteX34" fmla="*/ 1571413 w 1825413"/>
                <a:gd name="connsiteY34" fmla="*/ 836506 h 1882986"/>
                <a:gd name="connsiteX35" fmla="*/ 1571413 w 1825413"/>
                <a:gd name="connsiteY35" fmla="*/ 880533 h 1882986"/>
                <a:gd name="connsiteX36" fmla="*/ 1584960 w 1825413"/>
                <a:gd name="connsiteY36" fmla="*/ 995680 h 1882986"/>
                <a:gd name="connsiteX37" fmla="*/ 1561253 w 1825413"/>
                <a:gd name="connsiteY37" fmla="*/ 1087120 h 1882986"/>
                <a:gd name="connsiteX38" fmla="*/ 1524000 w 1825413"/>
                <a:gd name="connsiteY38" fmla="*/ 1076960 h 1882986"/>
                <a:gd name="connsiteX39" fmla="*/ 1564640 w 1825413"/>
                <a:gd name="connsiteY39" fmla="*/ 1151466 h 1882986"/>
                <a:gd name="connsiteX40" fmla="*/ 1574800 w 1825413"/>
                <a:gd name="connsiteY40" fmla="*/ 1188720 h 1882986"/>
                <a:gd name="connsiteX41" fmla="*/ 1584960 w 1825413"/>
                <a:gd name="connsiteY41" fmla="*/ 1219200 h 1882986"/>
                <a:gd name="connsiteX42" fmla="*/ 1615440 w 1825413"/>
                <a:gd name="connsiteY42" fmla="*/ 1259840 h 1882986"/>
                <a:gd name="connsiteX43" fmla="*/ 1456266 w 1825413"/>
                <a:gd name="connsiteY43" fmla="*/ 1324186 h 1882986"/>
                <a:gd name="connsiteX44" fmla="*/ 1469813 w 1825413"/>
                <a:gd name="connsiteY44" fmla="*/ 1395306 h 1882986"/>
                <a:gd name="connsiteX45" fmla="*/ 1537546 w 1825413"/>
                <a:gd name="connsiteY45" fmla="*/ 1513840 h 1882986"/>
                <a:gd name="connsiteX46" fmla="*/ 1615440 w 1825413"/>
                <a:gd name="connsiteY46" fmla="*/ 1524000 h 1882986"/>
                <a:gd name="connsiteX47" fmla="*/ 1534160 w 1825413"/>
                <a:gd name="connsiteY47" fmla="*/ 1666240 h 1882986"/>
                <a:gd name="connsiteX48" fmla="*/ 1408853 w 1825413"/>
                <a:gd name="connsiteY48" fmla="*/ 1838960 h 1882986"/>
                <a:gd name="connsiteX49" fmla="*/ 1554480 w 1825413"/>
                <a:gd name="connsiteY49" fmla="*/ 1727200 h 1882986"/>
                <a:gd name="connsiteX50" fmla="*/ 1649306 w 1825413"/>
                <a:gd name="connsiteY50" fmla="*/ 1584960 h 1882986"/>
                <a:gd name="connsiteX51" fmla="*/ 1740746 w 1825413"/>
                <a:gd name="connsiteY51" fmla="*/ 1496906 h 1882986"/>
                <a:gd name="connsiteX52" fmla="*/ 1767840 w 1825413"/>
                <a:gd name="connsiteY52" fmla="*/ 1374986 h 1882986"/>
                <a:gd name="connsiteX53" fmla="*/ 1683173 w 1825413"/>
                <a:gd name="connsiteY53" fmla="*/ 1209040 h 1882986"/>
                <a:gd name="connsiteX54" fmla="*/ 1710266 w 1825413"/>
                <a:gd name="connsiteY54" fmla="*/ 1127760 h 1882986"/>
                <a:gd name="connsiteX55" fmla="*/ 1683173 w 1825413"/>
                <a:gd name="connsiteY55" fmla="*/ 988906 h 1882986"/>
                <a:gd name="connsiteX56" fmla="*/ 1683173 w 1825413"/>
                <a:gd name="connsiteY56" fmla="*/ 741680 h 1882986"/>
                <a:gd name="connsiteX57" fmla="*/ 1808480 w 1825413"/>
                <a:gd name="connsiteY57" fmla="*/ 623146 h 1882986"/>
                <a:gd name="connsiteX58" fmla="*/ 1825413 w 1825413"/>
                <a:gd name="connsiteY58" fmla="*/ 548640 h 1882986"/>
                <a:gd name="connsiteX59" fmla="*/ 1808480 w 1825413"/>
                <a:gd name="connsiteY59" fmla="*/ 484293 h 1882986"/>
                <a:gd name="connsiteX60" fmla="*/ 1696720 w 1825413"/>
                <a:gd name="connsiteY60" fmla="*/ 342053 h 1882986"/>
                <a:gd name="connsiteX61" fmla="*/ 1659466 w 1825413"/>
                <a:gd name="connsiteY61" fmla="*/ 247226 h 1882986"/>
                <a:gd name="connsiteX62" fmla="*/ 1612053 w 1825413"/>
                <a:gd name="connsiteY62" fmla="*/ 209973 h 1882986"/>
                <a:gd name="connsiteX63" fmla="*/ 1537546 w 1825413"/>
                <a:gd name="connsiteY63" fmla="*/ 111760 h 1882986"/>
                <a:gd name="connsiteX64" fmla="*/ 1446106 w 1825413"/>
                <a:gd name="connsiteY64" fmla="*/ 0 h 1882986"/>
                <a:gd name="connsiteX65" fmla="*/ 1337733 w 1825413"/>
                <a:gd name="connsiteY65" fmla="*/ 149013 h 1882986"/>
                <a:gd name="connsiteX66" fmla="*/ 1385146 w 1825413"/>
                <a:gd name="connsiteY66" fmla="*/ 149013 h 1882986"/>
                <a:gd name="connsiteX67" fmla="*/ 1324186 w 1825413"/>
                <a:gd name="connsiteY67" fmla="*/ 132080 h 1882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1825413" h="1882986">
                  <a:moveTo>
                    <a:pt x="1324186" y="132080"/>
                  </a:moveTo>
                  <a:lnTo>
                    <a:pt x="1469813" y="284480"/>
                  </a:lnTo>
                  <a:lnTo>
                    <a:pt x="1507066" y="443653"/>
                  </a:lnTo>
                  <a:lnTo>
                    <a:pt x="1446106" y="609600"/>
                  </a:lnTo>
                  <a:lnTo>
                    <a:pt x="1412240" y="629920"/>
                  </a:lnTo>
                  <a:lnTo>
                    <a:pt x="1347893" y="619760"/>
                  </a:lnTo>
                  <a:lnTo>
                    <a:pt x="1327573" y="680720"/>
                  </a:lnTo>
                  <a:lnTo>
                    <a:pt x="1242906" y="819573"/>
                  </a:lnTo>
                  <a:lnTo>
                    <a:pt x="1212426" y="900853"/>
                  </a:lnTo>
                  <a:lnTo>
                    <a:pt x="1154853" y="1005840"/>
                  </a:lnTo>
                  <a:lnTo>
                    <a:pt x="1080346" y="1141306"/>
                  </a:lnTo>
                  <a:lnTo>
                    <a:pt x="1032933" y="1225973"/>
                  </a:lnTo>
                  <a:lnTo>
                    <a:pt x="917786" y="1327573"/>
                  </a:lnTo>
                  <a:lnTo>
                    <a:pt x="738293" y="1432560"/>
                  </a:lnTo>
                  <a:lnTo>
                    <a:pt x="491066" y="1588346"/>
                  </a:lnTo>
                  <a:lnTo>
                    <a:pt x="450426" y="1612053"/>
                  </a:lnTo>
                  <a:lnTo>
                    <a:pt x="375920" y="1649306"/>
                  </a:lnTo>
                  <a:lnTo>
                    <a:pt x="331893" y="1686560"/>
                  </a:lnTo>
                  <a:lnTo>
                    <a:pt x="304800" y="1737360"/>
                  </a:lnTo>
                  <a:lnTo>
                    <a:pt x="189653" y="1791546"/>
                  </a:lnTo>
                  <a:lnTo>
                    <a:pt x="0" y="1882986"/>
                  </a:lnTo>
                  <a:lnTo>
                    <a:pt x="165946" y="1872826"/>
                  </a:lnTo>
                  <a:lnTo>
                    <a:pt x="345440" y="1771226"/>
                  </a:lnTo>
                  <a:lnTo>
                    <a:pt x="463973" y="1652693"/>
                  </a:lnTo>
                  <a:lnTo>
                    <a:pt x="633306" y="1554480"/>
                  </a:lnTo>
                  <a:lnTo>
                    <a:pt x="721360" y="1493520"/>
                  </a:lnTo>
                  <a:lnTo>
                    <a:pt x="883920" y="1381760"/>
                  </a:lnTo>
                  <a:lnTo>
                    <a:pt x="1131146" y="1246293"/>
                  </a:lnTo>
                  <a:lnTo>
                    <a:pt x="1270000" y="1141306"/>
                  </a:lnTo>
                  <a:lnTo>
                    <a:pt x="1354666" y="995680"/>
                  </a:lnTo>
                  <a:lnTo>
                    <a:pt x="1402080" y="792480"/>
                  </a:lnTo>
                  <a:lnTo>
                    <a:pt x="1510453" y="684106"/>
                  </a:lnTo>
                  <a:lnTo>
                    <a:pt x="1551093" y="646853"/>
                  </a:lnTo>
                  <a:lnTo>
                    <a:pt x="1581573" y="704426"/>
                  </a:lnTo>
                  <a:lnTo>
                    <a:pt x="1571413" y="836506"/>
                  </a:lnTo>
                  <a:lnTo>
                    <a:pt x="1571413" y="880533"/>
                  </a:lnTo>
                  <a:lnTo>
                    <a:pt x="1584960" y="995680"/>
                  </a:lnTo>
                  <a:lnTo>
                    <a:pt x="1561253" y="1087120"/>
                  </a:lnTo>
                  <a:lnTo>
                    <a:pt x="1524000" y="1076960"/>
                  </a:lnTo>
                  <a:lnTo>
                    <a:pt x="1564640" y="1151466"/>
                  </a:lnTo>
                  <a:lnTo>
                    <a:pt x="1574800" y="1188720"/>
                  </a:lnTo>
                  <a:cubicBezTo>
                    <a:pt x="1585356" y="1216870"/>
                    <a:pt x="1584960" y="1206168"/>
                    <a:pt x="1584960" y="1219200"/>
                  </a:cubicBezTo>
                  <a:lnTo>
                    <a:pt x="1615440" y="1259840"/>
                  </a:lnTo>
                  <a:lnTo>
                    <a:pt x="1456266" y="1324186"/>
                  </a:lnTo>
                  <a:lnTo>
                    <a:pt x="1469813" y="1395306"/>
                  </a:lnTo>
                  <a:lnTo>
                    <a:pt x="1537546" y="1513840"/>
                  </a:lnTo>
                  <a:lnTo>
                    <a:pt x="1615440" y="1524000"/>
                  </a:lnTo>
                  <a:lnTo>
                    <a:pt x="1534160" y="1666240"/>
                  </a:lnTo>
                  <a:lnTo>
                    <a:pt x="1408853" y="1838960"/>
                  </a:lnTo>
                  <a:lnTo>
                    <a:pt x="1554480" y="1727200"/>
                  </a:lnTo>
                  <a:lnTo>
                    <a:pt x="1649306" y="1584960"/>
                  </a:lnTo>
                  <a:lnTo>
                    <a:pt x="1740746" y="1496906"/>
                  </a:lnTo>
                  <a:lnTo>
                    <a:pt x="1767840" y="1374986"/>
                  </a:lnTo>
                  <a:lnTo>
                    <a:pt x="1683173" y="1209040"/>
                  </a:lnTo>
                  <a:lnTo>
                    <a:pt x="1710266" y="1127760"/>
                  </a:lnTo>
                  <a:lnTo>
                    <a:pt x="1683173" y="988906"/>
                  </a:lnTo>
                  <a:lnTo>
                    <a:pt x="1683173" y="741680"/>
                  </a:lnTo>
                  <a:lnTo>
                    <a:pt x="1808480" y="623146"/>
                  </a:lnTo>
                  <a:lnTo>
                    <a:pt x="1825413" y="548640"/>
                  </a:lnTo>
                  <a:lnTo>
                    <a:pt x="1808480" y="484293"/>
                  </a:lnTo>
                  <a:lnTo>
                    <a:pt x="1696720" y="342053"/>
                  </a:lnTo>
                  <a:lnTo>
                    <a:pt x="1659466" y="247226"/>
                  </a:lnTo>
                  <a:lnTo>
                    <a:pt x="1612053" y="209973"/>
                  </a:lnTo>
                  <a:lnTo>
                    <a:pt x="1537546" y="111760"/>
                  </a:lnTo>
                  <a:lnTo>
                    <a:pt x="1446106" y="0"/>
                  </a:lnTo>
                  <a:lnTo>
                    <a:pt x="1337733" y="149013"/>
                  </a:lnTo>
                  <a:lnTo>
                    <a:pt x="1385146" y="149013"/>
                  </a:lnTo>
                  <a:lnTo>
                    <a:pt x="1324186" y="132080"/>
                  </a:lnTo>
                  <a:close/>
                </a:path>
              </a:pathLst>
            </a:custGeom>
            <a:solidFill>
              <a:srgbClr val="FFE299"/>
            </a:solidFill>
            <a:ln w="12700">
              <a:solidFill>
                <a:srgbClr val="FFC000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28" name="Freeform: Shape 8">
              <a:extLst>
                <a:ext uri="{FF2B5EF4-FFF2-40B4-BE49-F238E27FC236}">
                  <a16:creationId xmlns:a16="http://schemas.microsoft.com/office/drawing/2014/main" id="{36F25F84-8E2F-418A-B941-EEF81A9F46DC}"/>
                </a:ext>
              </a:extLst>
            </p:cNvPr>
            <p:cNvSpPr/>
            <p:nvPr/>
          </p:nvSpPr>
          <p:spPr>
            <a:xfrm>
              <a:off x="6814413" y="3826324"/>
              <a:ext cx="1368214" cy="1761067"/>
            </a:xfrm>
            <a:custGeom>
              <a:avLst/>
              <a:gdLst>
                <a:gd name="connsiteX0" fmla="*/ 0 w 1368214"/>
                <a:gd name="connsiteY0" fmla="*/ 44027 h 1761067"/>
                <a:gd name="connsiteX1" fmla="*/ 84667 w 1368214"/>
                <a:gd name="connsiteY1" fmla="*/ 0 h 1761067"/>
                <a:gd name="connsiteX2" fmla="*/ 108374 w 1368214"/>
                <a:gd name="connsiteY2" fmla="*/ 50800 h 1761067"/>
                <a:gd name="connsiteX3" fmla="*/ 189654 w 1368214"/>
                <a:gd name="connsiteY3" fmla="*/ 91440 h 1761067"/>
                <a:gd name="connsiteX4" fmla="*/ 270934 w 1368214"/>
                <a:gd name="connsiteY4" fmla="*/ 118534 h 1761067"/>
                <a:gd name="connsiteX5" fmla="*/ 416560 w 1368214"/>
                <a:gd name="connsiteY5" fmla="*/ 145627 h 1761067"/>
                <a:gd name="connsiteX6" fmla="*/ 531707 w 1368214"/>
                <a:gd name="connsiteY6" fmla="*/ 149014 h 1761067"/>
                <a:gd name="connsiteX7" fmla="*/ 453814 w 1368214"/>
                <a:gd name="connsiteY7" fmla="*/ 165947 h 1761067"/>
                <a:gd name="connsiteX8" fmla="*/ 287867 w 1368214"/>
                <a:gd name="connsiteY8" fmla="*/ 159174 h 1761067"/>
                <a:gd name="connsiteX9" fmla="*/ 165947 w 1368214"/>
                <a:gd name="connsiteY9" fmla="*/ 128694 h 1761067"/>
                <a:gd name="connsiteX10" fmla="*/ 121920 w 1368214"/>
                <a:gd name="connsiteY10" fmla="*/ 196427 h 1761067"/>
                <a:gd name="connsiteX11" fmla="*/ 111760 w 1368214"/>
                <a:gd name="connsiteY11" fmla="*/ 267547 h 1761067"/>
                <a:gd name="connsiteX12" fmla="*/ 135467 w 1368214"/>
                <a:gd name="connsiteY12" fmla="*/ 474134 h 1761067"/>
                <a:gd name="connsiteX13" fmla="*/ 172720 w 1368214"/>
                <a:gd name="connsiteY13" fmla="*/ 572347 h 1761067"/>
                <a:gd name="connsiteX14" fmla="*/ 257387 w 1368214"/>
                <a:gd name="connsiteY14" fmla="*/ 667174 h 1761067"/>
                <a:gd name="connsiteX15" fmla="*/ 264160 w 1368214"/>
                <a:gd name="connsiteY15" fmla="*/ 748454 h 1761067"/>
                <a:gd name="connsiteX16" fmla="*/ 264160 w 1368214"/>
                <a:gd name="connsiteY16" fmla="*/ 856827 h 1761067"/>
                <a:gd name="connsiteX17" fmla="*/ 284480 w 1368214"/>
                <a:gd name="connsiteY17" fmla="*/ 900854 h 1761067"/>
                <a:gd name="connsiteX18" fmla="*/ 291254 w 1368214"/>
                <a:gd name="connsiteY18" fmla="*/ 965200 h 1761067"/>
                <a:gd name="connsiteX19" fmla="*/ 331894 w 1368214"/>
                <a:gd name="connsiteY19" fmla="*/ 1110827 h 1761067"/>
                <a:gd name="connsiteX20" fmla="*/ 436880 w 1368214"/>
                <a:gd name="connsiteY20" fmla="*/ 1263227 h 1761067"/>
                <a:gd name="connsiteX21" fmla="*/ 531707 w 1368214"/>
                <a:gd name="connsiteY21" fmla="*/ 1307254 h 1761067"/>
                <a:gd name="connsiteX22" fmla="*/ 660400 w 1368214"/>
                <a:gd name="connsiteY22" fmla="*/ 1402080 h 1761067"/>
                <a:gd name="connsiteX23" fmla="*/ 677334 w 1368214"/>
                <a:gd name="connsiteY23" fmla="*/ 1463040 h 1761067"/>
                <a:gd name="connsiteX24" fmla="*/ 724747 w 1368214"/>
                <a:gd name="connsiteY24" fmla="*/ 1391920 h 1761067"/>
                <a:gd name="connsiteX25" fmla="*/ 701040 w 1368214"/>
                <a:gd name="connsiteY25" fmla="*/ 1347894 h 1761067"/>
                <a:gd name="connsiteX26" fmla="*/ 650240 w 1368214"/>
                <a:gd name="connsiteY26" fmla="*/ 1344507 h 1761067"/>
                <a:gd name="connsiteX27" fmla="*/ 585894 w 1368214"/>
                <a:gd name="connsiteY27" fmla="*/ 1290320 h 1761067"/>
                <a:gd name="connsiteX28" fmla="*/ 714587 w 1368214"/>
                <a:gd name="connsiteY28" fmla="*/ 1266614 h 1761067"/>
                <a:gd name="connsiteX29" fmla="*/ 789094 w 1368214"/>
                <a:gd name="connsiteY29" fmla="*/ 1266614 h 1761067"/>
                <a:gd name="connsiteX30" fmla="*/ 944880 w 1368214"/>
                <a:gd name="connsiteY30" fmla="*/ 1232747 h 1761067"/>
                <a:gd name="connsiteX31" fmla="*/ 1070187 w 1368214"/>
                <a:gd name="connsiteY31" fmla="*/ 1192107 h 1761067"/>
                <a:gd name="connsiteX32" fmla="*/ 1165014 w 1368214"/>
                <a:gd name="connsiteY32" fmla="*/ 1127760 h 1761067"/>
                <a:gd name="connsiteX33" fmla="*/ 1273387 w 1368214"/>
                <a:gd name="connsiteY33" fmla="*/ 1060027 h 1761067"/>
                <a:gd name="connsiteX34" fmla="*/ 1246294 w 1368214"/>
                <a:gd name="connsiteY34" fmla="*/ 951654 h 1761067"/>
                <a:gd name="connsiteX35" fmla="*/ 1100667 w 1368214"/>
                <a:gd name="connsiteY35" fmla="*/ 846667 h 1761067"/>
                <a:gd name="connsiteX36" fmla="*/ 1070187 w 1368214"/>
                <a:gd name="connsiteY36" fmla="*/ 762000 h 1761067"/>
                <a:gd name="connsiteX37" fmla="*/ 1046480 w 1368214"/>
                <a:gd name="connsiteY37" fmla="*/ 646854 h 1761067"/>
                <a:gd name="connsiteX38" fmla="*/ 1012614 w 1368214"/>
                <a:gd name="connsiteY38" fmla="*/ 582507 h 1761067"/>
                <a:gd name="connsiteX39" fmla="*/ 961814 w 1368214"/>
                <a:gd name="connsiteY39" fmla="*/ 508000 h 1761067"/>
                <a:gd name="connsiteX40" fmla="*/ 887307 w 1368214"/>
                <a:gd name="connsiteY40" fmla="*/ 463974 h 1761067"/>
                <a:gd name="connsiteX41" fmla="*/ 911014 w 1368214"/>
                <a:gd name="connsiteY41" fmla="*/ 416560 h 1761067"/>
                <a:gd name="connsiteX42" fmla="*/ 1005840 w 1368214"/>
                <a:gd name="connsiteY42" fmla="*/ 504614 h 1761067"/>
                <a:gd name="connsiteX43" fmla="*/ 1070187 w 1368214"/>
                <a:gd name="connsiteY43" fmla="*/ 572347 h 1761067"/>
                <a:gd name="connsiteX44" fmla="*/ 1107440 w 1368214"/>
                <a:gd name="connsiteY44" fmla="*/ 680720 h 1761067"/>
                <a:gd name="connsiteX45" fmla="*/ 1124374 w 1368214"/>
                <a:gd name="connsiteY45" fmla="*/ 816187 h 1761067"/>
                <a:gd name="connsiteX46" fmla="*/ 1202267 w 1368214"/>
                <a:gd name="connsiteY46" fmla="*/ 866987 h 1761067"/>
                <a:gd name="connsiteX47" fmla="*/ 1337734 w 1368214"/>
                <a:gd name="connsiteY47" fmla="*/ 971974 h 1761067"/>
                <a:gd name="connsiteX48" fmla="*/ 1368214 w 1368214"/>
                <a:gd name="connsiteY48" fmla="*/ 1043094 h 1761067"/>
                <a:gd name="connsiteX49" fmla="*/ 1358054 w 1368214"/>
                <a:gd name="connsiteY49" fmla="*/ 1070187 h 1761067"/>
                <a:gd name="connsiteX50" fmla="*/ 1229360 w 1368214"/>
                <a:gd name="connsiteY50" fmla="*/ 1134534 h 1761067"/>
                <a:gd name="connsiteX51" fmla="*/ 1083734 w 1368214"/>
                <a:gd name="connsiteY51" fmla="*/ 1246294 h 1761067"/>
                <a:gd name="connsiteX52" fmla="*/ 988907 w 1368214"/>
                <a:gd name="connsiteY52" fmla="*/ 1270000 h 1761067"/>
                <a:gd name="connsiteX53" fmla="*/ 863600 w 1368214"/>
                <a:gd name="connsiteY53" fmla="*/ 1354667 h 1761067"/>
                <a:gd name="connsiteX54" fmla="*/ 887307 w 1368214"/>
                <a:gd name="connsiteY54" fmla="*/ 1510454 h 1761067"/>
                <a:gd name="connsiteX55" fmla="*/ 1019387 w 1368214"/>
                <a:gd name="connsiteY55" fmla="*/ 1551094 h 1761067"/>
                <a:gd name="connsiteX56" fmla="*/ 1134534 w 1368214"/>
                <a:gd name="connsiteY56" fmla="*/ 1534160 h 1761067"/>
                <a:gd name="connsiteX57" fmla="*/ 1161627 w 1368214"/>
                <a:gd name="connsiteY57" fmla="*/ 1520614 h 1761067"/>
                <a:gd name="connsiteX58" fmla="*/ 1171787 w 1368214"/>
                <a:gd name="connsiteY58" fmla="*/ 1588347 h 1761067"/>
                <a:gd name="connsiteX59" fmla="*/ 1127760 w 1368214"/>
                <a:gd name="connsiteY59" fmla="*/ 1673014 h 1761067"/>
                <a:gd name="connsiteX60" fmla="*/ 1131147 w 1368214"/>
                <a:gd name="connsiteY60" fmla="*/ 1761067 h 1761067"/>
                <a:gd name="connsiteX61" fmla="*/ 1029547 w 1368214"/>
                <a:gd name="connsiteY61" fmla="*/ 1649307 h 1761067"/>
                <a:gd name="connsiteX62" fmla="*/ 938107 w 1368214"/>
                <a:gd name="connsiteY62" fmla="*/ 1601894 h 1761067"/>
                <a:gd name="connsiteX63" fmla="*/ 734907 w 1368214"/>
                <a:gd name="connsiteY63" fmla="*/ 1530774 h 1761067"/>
                <a:gd name="connsiteX64" fmla="*/ 640080 w 1368214"/>
                <a:gd name="connsiteY64" fmla="*/ 1469814 h 1761067"/>
                <a:gd name="connsiteX65" fmla="*/ 528320 w 1368214"/>
                <a:gd name="connsiteY65" fmla="*/ 1415627 h 1761067"/>
                <a:gd name="connsiteX66" fmla="*/ 406400 w 1368214"/>
                <a:gd name="connsiteY66" fmla="*/ 1334347 h 1761067"/>
                <a:gd name="connsiteX67" fmla="*/ 308187 w 1368214"/>
                <a:gd name="connsiteY67" fmla="*/ 1219200 h 1761067"/>
                <a:gd name="connsiteX68" fmla="*/ 247227 w 1368214"/>
                <a:gd name="connsiteY68" fmla="*/ 1026160 h 1761067"/>
                <a:gd name="connsiteX69" fmla="*/ 220134 w 1368214"/>
                <a:gd name="connsiteY69" fmla="*/ 961814 h 1761067"/>
                <a:gd name="connsiteX70" fmla="*/ 223520 w 1368214"/>
                <a:gd name="connsiteY70" fmla="*/ 870374 h 1761067"/>
                <a:gd name="connsiteX71" fmla="*/ 223520 w 1368214"/>
                <a:gd name="connsiteY71" fmla="*/ 762000 h 1761067"/>
                <a:gd name="connsiteX72" fmla="*/ 189654 w 1368214"/>
                <a:gd name="connsiteY72" fmla="*/ 650240 h 1761067"/>
                <a:gd name="connsiteX73" fmla="*/ 111760 w 1368214"/>
                <a:gd name="connsiteY73" fmla="*/ 589280 h 1761067"/>
                <a:gd name="connsiteX74" fmla="*/ 91440 w 1368214"/>
                <a:gd name="connsiteY74" fmla="*/ 501227 h 1761067"/>
                <a:gd name="connsiteX75" fmla="*/ 74507 w 1368214"/>
                <a:gd name="connsiteY75" fmla="*/ 372534 h 1761067"/>
                <a:gd name="connsiteX76" fmla="*/ 50800 w 1368214"/>
                <a:gd name="connsiteY76" fmla="*/ 287867 h 1761067"/>
                <a:gd name="connsiteX77" fmla="*/ 20320 w 1368214"/>
                <a:gd name="connsiteY77" fmla="*/ 237067 h 1761067"/>
                <a:gd name="connsiteX78" fmla="*/ 44027 w 1368214"/>
                <a:gd name="connsiteY78" fmla="*/ 159174 h 1761067"/>
                <a:gd name="connsiteX79" fmla="*/ 44027 w 1368214"/>
                <a:gd name="connsiteY79" fmla="*/ 91440 h 1761067"/>
                <a:gd name="connsiteX80" fmla="*/ 0 w 1368214"/>
                <a:gd name="connsiteY80" fmla="*/ 44027 h 1761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1368214" h="1761067">
                  <a:moveTo>
                    <a:pt x="0" y="44027"/>
                  </a:moveTo>
                  <a:lnTo>
                    <a:pt x="84667" y="0"/>
                  </a:lnTo>
                  <a:lnTo>
                    <a:pt x="108374" y="50800"/>
                  </a:lnTo>
                  <a:lnTo>
                    <a:pt x="189654" y="91440"/>
                  </a:lnTo>
                  <a:lnTo>
                    <a:pt x="270934" y="118534"/>
                  </a:lnTo>
                  <a:lnTo>
                    <a:pt x="416560" y="145627"/>
                  </a:lnTo>
                  <a:lnTo>
                    <a:pt x="531707" y="149014"/>
                  </a:lnTo>
                  <a:lnTo>
                    <a:pt x="453814" y="165947"/>
                  </a:lnTo>
                  <a:lnTo>
                    <a:pt x="287867" y="159174"/>
                  </a:lnTo>
                  <a:lnTo>
                    <a:pt x="165947" y="128694"/>
                  </a:lnTo>
                  <a:lnTo>
                    <a:pt x="121920" y="196427"/>
                  </a:lnTo>
                  <a:lnTo>
                    <a:pt x="111760" y="267547"/>
                  </a:lnTo>
                  <a:lnTo>
                    <a:pt x="135467" y="474134"/>
                  </a:lnTo>
                  <a:lnTo>
                    <a:pt x="172720" y="572347"/>
                  </a:lnTo>
                  <a:lnTo>
                    <a:pt x="257387" y="667174"/>
                  </a:lnTo>
                  <a:lnTo>
                    <a:pt x="264160" y="748454"/>
                  </a:lnTo>
                  <a:lnTo>
                    <a:pt x="264160" y="856827"/>
                  </a:lnTo>
                  <a:lnTo>
                    <a:pt x="284480" y="900854"/>
                  </a:lnTo>
                  <a:lnTo>
                    <a:pt x="291254" y="965200"/>
                  </a:lnTo>
                  <a:lnTo>
                    <a:pt x="331894" y="1110827"/>
                  </a:lnTo>
                  <a:lnTo>
                    <a:pt x="436880" y="1263227"/>
                  </a:lnTo>
                  <a:lnTo>
                    <a:pt x="531707" y="1307254"/>
                  </a:lnTo>
                  <a:lnTo>
                    <a:pt x="660400" y="1402080"/>
                  </a:lnTo>
                  <a:lnTo>
                    <a:pt x="677334" y="1463040"/>
                  </a:lnTo>
                  <a:lnTo>
                    <a:pt x="724747" y="1391920"/>
                  </a:lnTo>
                  <a:lnTo>
                    <a:pt x="701040" y="1347894"/>
                  </a:lnTo>
                  <a:lnTo>
                    <a:pt x="650240" y="1344507"/>
                  </a:lnTo>
                  <a:lnTo>
                    <a:pt x="585894" y="1290320"/>
                  </a:lnTo>
                  <a:lnTo>
                    <a:pt x="714587" y="1266614"/>
                  </a:lnTo>
                  <a:lnTo>
                    <a:pt x="789094" y="1266614"/>
                  </a:lnTo>
                  <a:lnTo>
                    <a:pt x="944880" y="1232747"/>
                  </a:lnTo>
                  <a:lnTo>
                    <a:pt x="1070187" y="1192107"/>
                  </a:lnTo>
                  <a:lnTo>
                    <a:pt x="1165014" y="1127760"/>
                  </a:lnTo>
                  <a:lnTo>
                    <a:pt x="1273387" y="1060027"/>
                  </a:lnTo>
                  <a:lnTo>
                    <a:pt x="1246294" y="951654"/>
                  </a:lnTo>
                  <a:lnTo>
                    <a:pt x="1100667" y="846667"/>
                  </a:lnTo>
                  <a:lnTo>
                    <a:pt x="1070187" y="762000"/>
                  </a:lnTo>
                  <a:lnTo>
                    <a:pt x="1046480" y="646854"/>
                  </a:lnTo>
                  <a:lnTo>
                    <a:pt x="1012614" y="582507"/>
                  </a:lnTo>
                  <a:lnTo>
                    <a:pt x="961814" y="508000"/>
                  </a:lnTo>
                  <a:lnTo>
                    <a:pt x="887307" y="463974"/>
                  </a:lnTo>
                  <a:lnTo>
                    <a:pt x="911014" y="416560"/>
                  </a:lnTo>
                  <a:lnTo>
                    <a:pt x="1005840" y="504614"/>
                  </a:lnTo>
                  <a:lnTo>
                    <a:pt x="1070187" y="572347"/>
                  </a:lnTo>
                  <a:lnTo>
                    <a:pt x="1107440" y="680720"/>
                  </a:lnTo>
                  <a:lnTo>
                    <a:pt x="1124374" y="816187"/>
                  </a:lnTo>
                  <a:lnTo>
                    <a:pt x="1202267" y="866987"/>
                  </a:lnTo>
                  <a:lnTo>
                    <a:pt x="1337734" y="971974"/>
                  </a:lnTo>
                  <a:lnTo>
                    <a:pt x="1368214" y="1043094"/>
                  </a:lnTo>
                  <a:lnTo>
                    <a:pt x="1358054" y="1070187"/>
                  </a:lnTo>
                  <a:lnTo>
                    <a:pt x="1229360" y="1134534"/>
                  </a:lnTo>
                  <a:lnTo>
                    <a:pt x="1083734" y="1246294"/>
                  </a:lnTo>
                  <a:lnTo>
                    <a:pt x="988907" y="1270000"/>
                  </a:lnTo>
                  <a:lnTo>
                    <a:pt x="863600" y="1354667"/>
                  </a:lnTo>
                  <a:lnTo>
                    <a:pt x="887307" y="1510454"/>
                  </a:lnTo>
                  <a:lnTo>
                    <a:pt x="1019387" y="1551094"/>
                  </a:lnTo>
                  <a:lnTo>
                    <a:pt x="1134534" y="1534160"/>
                  </a:lnTo>
                  <a:lnTo>
                    <a:pt x="1161627" y="1520614"/>
                  </a:lnTo>
                  <a:lnTo>
                    <a:pt x="1171787" y="1588347"/>
                  </a:lnTo>
                  <a:lnTo>
                    <a:pt x="1127760" y="1673014"/>
                  </a:lnTo>
                  <a:lnTo>
                    <a:pt x="1131147" y="1761067"/>
                  </a:lnTo>
                  <a:lnTo>
                    <a:pt x="1029547" y="1649307"/>
                  </a:lnTo>
                  <a:lnTo>
                    <a:pt x="938107" y="1601894"/>
                  </a:lnTo>
                  <a:lnTo>
                    <a:pt x="734907" y="1530774"/>
                  </a:lnTo>
                  <a:lnTo>
                    <a:pt x="640080" y="1469814"/>
                  </a:lnTo>
                  <a:lnTo>
                    <a:pt x="528320" y="1415627"/>
                  </a:lnTo>
                  <a:lnTo>
                    <a:pt x="406400" y="1334347"/>
                  </a:lnTo>
                  <a:lnTo>
                    <a:pt x="308187" y="1219200"/>
                  </a:lnTo>
                  <a:lnTo>
                    <a:pt x="247227" y="1026160"/>
                  </a:lnTo>
                  <a:lnTo>
                    <a:pt x="220134" y="961814"/>
                  </a:lnTo>
                  <a:lnTo>
                    <a:pt x="223520" y="870374"/>
                  </a:lnTo>
                  <a:lnTo>
                    <a:pt x="223520" y="762000"/>
                  </a:lnTo>
                  <a:lnTo>
                    <a:pt x="189654" y="650240"/>
                  </a:lnTo>
                  <a:lnTo>
                    <a:pt x="111760" y="589280"/>
                  </a:lnTo>
                  <a:lnTo>
                    <a:pt x="91440" y="501227"/>
                  </a:lnTo>
                  <a:lnTo>
                    <a:pt x="74507" y="372534"/>
                  </a:lnTo>
                  <a:lnTo>
                    <a:pt x="50800" y="287867"/>
                  </a:lnTo>
                  <a:lnTo>
                    <a:pt x="20320" y="237067"/>
                  </a:lnTo>
                  <a:lnTo>
                    <a:pt x="44027" y="159174"/>
                  </a:lnTo>
                  <a:lnTo>
                    <a:pt x="44027" y="91440"/>
                  </a:lnTo>
                  <a:lnTo>
                    <a:pt x="0" y="44027"/>
                  </a:lnTo>
                  <a:close/>
                </a:path>
              </a:pathLst>
            </a:custGeom>
            <a:solidFill>
              <a:srgbClr val="FFE299"/>
            </a:solidFill>
            <a:ln w="127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43" name="Freeform: Shape 11">
              <a:extLst>
                <a:ext uri="{FF2B5EF4-FFF2-40B4-BE49-F238E27FC236}">
                  <a16:creationId xmlns:a16="http://schemas.microsoft.com/office/drawing/2014/main" id="{371443BE-8876-496F-A7E9-A9D76B8FD668}"/>
                </a:ext>
              </a:extLst>
            </p:cNvPr>
            <p:cNvSpPr/>
            <p:nvPr/>
          </p:nvSpPr>
          <p:spPr>
            <a:xfrm>
              <a:off x="7095507" y="3558778"/>
              <a:ext cx="1967653" cy="626533"/>
            </a:xfrm>
            <a:custGeom>
              <a:avLst/>
              <a:gdLst>
                <a:gd name="connsiteX0" fmla="*/ 0 w 1967653"/>
                <a:gd name="connsiteY0" fmla="*/ 47413 h 626533"/>
                <a:gd name="connsiteX1" fmla="*/ 16933 w 1967653"/>
                <a:gd name="connsiteY1" fmla="*/ 0 h 626533"/>
                <a:gd name="connsiteX2" fmla="*/ 101600 w 1967653"/>
                <a:gd name="connsiteY2" fmla="*/ 44026 h 626533"/>
                <a:gd name="connsiteX3" fmla="*/ 209973 w 1967653"/>
                <a:gd name="connsiteY3" fmla="*/ 57573 h 626533"/>
                <a:gd name="connsiteX4" fmla="*/ 352213 w 1967653"/>
                <a:gd name="connsiteY4" fmla="*/ 20320 h 626533"/>
                <a:gd name="connsiteX5" fmla="*/ 524933 w 1967653"/>
                <a:gd name="connsiteY5" fmla="*/ 0 h 626533"/>
                <a:gd name="connsiteX6" fmla="*/ 646853 w 1967653"/>
                <a:gd name="connsiteY6" fmla="*/ 0 h 626533"/>
                <a:gd name="connsiteX7" fmla="*/ 799253 w 1967653"/>
                <a:gd name="connsiteY7" fmla="*/ 6773 h 626533"/>
                <a:gd name="connsiteX8" fmla="*/ 944880 w 1967653"/>
                <a:gd name="connsiteY8" fmla="*/ 84666 h 626533"/>
                <a:gd name="connsiteX9" fmla="*/ 1110826 w 1967653"/>
                <a:gd name="connsiteY9" fmla="*/ 132080 h 626533"/>
                <a:gd name="connsiteX10" fmla="*/ 1286933 w 1967653"/>
                <a:gd name="connsiteY10" fmla="*/ 57573 h 626533"/>
                <a:gd name="connsiteX11" fmla="*/ 1500293 w 1967653"/>
                <a:gd name="connsiteY11" fmla="*/ 37253 h 626533"/>
                <a:gd name="connsiteX12" fmla="*/ 1689946 w 1967653"/>
                <a:gd name="connsiteY12" fmla="*/ 74506 h 626533"/>
                <a:gd name="connsiteX13" fmla="*/ 1808480 w 1967653"/>
                <a:gd name="connsiteY13" fmla="*/ 108373 h 626533"/>
                <a:gd name="connsiteX14" fmla="*/ 1967653 w 1967653"/>
                <a:gd name="connsiteY14" fmla="*/ 101600 h 626533"/>
                <a:gd name="connsiteX15" fmla="*/ 1906693 w 1967653"/>
                <a:gd name="connsiteY15" fmla="*/ 142240 h 626533"/>
                <a:gd name="connsiteX16" fmla="*/ 1791546 w 1967653"/>
                <a:gd name="connsiteY16" fmla="*/ 152400 h 626533"/>
                <a:gd name="connsiteX17" fmla="*/ 1717040 w 1967653"/>
                <a:gd name="connsiteY17" fmla="*/ 149013 h 626533"/>
                <a:gd name="connsiteX18" fmla="*/ 1730586 w 1967653"/>
                <a:gd name="connsiteY18" fmla="*/ 220133 h 626533"/>
                <a:gd name="connsiteX19" fmla="*/ 1700106 w 1967653"/>
                <a:gd name="connsiteY19" fmla="*/ 264160 h 626533"/>
                <a:gd name="connsiteX20" fmla="*/ 1598506 w 1967653"/>
                <a:gd name="connsiteY20" fmla="*/ 291253 h 626533"/>
                <a:gd name="connsiteX21" fmla="*/ 1510453 w 1967653"/>
                <a:gd name="connsiteY21" fmla="*/ 321733 h 626533"/>
                <a:gd name="connsiteX22" fmla="*/ 1534160 w 1967653"/>
                <a:gd name="connsiteY22" fmla="*/ 254000 h 626533"/>
                <a:gd name="connsiteX23" fmla="*/ 1649306 w 1967653"/>
                <a:gd name="connsiteY23" fmla="*/ 220133 h 626533"/>
                <a:gd name="connsiteX24" fmla="*/ 1689946 w 1967653"/>
                <a:gd name="connsiteY24" fmla="*/ 142240 h 626533"/>
                <a:gd name="connsiteX25" fmla="*/ 1578186 w 1967653"/>
                <a:gd name="connsiteY25" fmla="*/ 104986 h 626533"/>
                <a:gd name="connsiteX26" fmla="*/ 1415626 w 1967653"/>
                <a:gd name="connsiteY26" fmla="*/ 104986 h 626533"/>
                <a:gd name="connsiteX27" fmla="*/ 1290320 w 1967653"/>
                <a:gd name="connsiteY27" fmla="*/ 132080 h 626533"/>
                <a:gd name="connsiteX28" fmla="*/ 1209040 w 1967653"/>
                <a:gd name="connsiteY28" fmla="*/ 142240 h 626533"/>
                <a:gd name="connsiteX29" fmla="*/ 1141306 w 1967653"/>
                <a:gd name="connsiteY29" fmla="*/ 169333 h 626533"/>
                <a:gd name="connsiteX30" fmla="*/ 1016000 w 1967653"/>
                <a:gd name="connsiteY30" fmla="*/ 149013 h 626533"/>
                <a:gd name="connsiteX31" fmla="*/ 806026 w 1967653"/>
                <a:gd name="connsiteY31" fmla="*/ 77893 h 626533"/>
                <a:gd name="connsiteX32" fmla="*/ 684106 w 1967653"/>
                <a:gd name="connsiteY32" fmla="*/ 64346 h 626533"/>
                <a:gd name="connsiteX33" fmla="*/ 585893 w 1967653"/>
                <a:gd name="connsiteY33" fmla="*/ 71120 h 626533"/>
                <a:gd name="connsiteX34" fmla="*/ 541866 w 1967653"/>
                <a:gd name="connsiteY34" fmla="*/ 84666 h 626533"/>
                <a:gd name="connsiteX35" fmla="*/ 436880 w 1967653"/>
                <a:gd name="connsiteY35" fmla="*/ 121920 h 626533"/>
                <a:gd name="connsiteX36" fmla="*/ 497840 w 1967653"/>
                <a:gd name="connsiteY36" fmla="*/ 179493 h 626533"/>
                <a:gd name="connsiteX37" fmla="*/ 589280 w 1967653"/>
                <a:gd name="connsiteY37" fmla="*/ 250613 h 626533"/>
                <a:gd name="connsiteX38" fmla="*/ 765386 w 1967653"/>
                <a:gd name="connsiteY38" fmla="*/ 287866 h 626533"/>
                <a:gd name="connsiteX39" fmla="*/ 941493 w 1967653"/>
                <a:gd name="connsiteY39" fmla="*/ 301413 h 626533"/>
                <a:gd name="connsiteX40" fmla="*/ 1110826 w 1967653"/>
                <a:gd name="connsiteY40" fmla="*/ 311573 h 626533"/>
                <a:gd name="connsiteX41" fmla="*/ 1212426 w 1967653"/>
                <a:gd name="connsiteY41" fmla="*/ 392853 h 626533"/>
                <a:gd name="connsiteX42" fmla="*/ 1354666 w 1967653"/>
                <a:gd name="connsiteY42" fmla="*/ 362373 h 626533"/>
                <a:gd name="connsiteX43" fmla="*/ 1317413 w 1967653"/>
                <a:gd name="connsiteY43" fmla="*/ 403013 h 626533"/>
                <a:gd name="connsiteX44" fmla="*/ 1341120 w 1967653"/>
                <a:gd name="connsiteY44" fmla="*/ 423333 h 626533"/>
                <a:gd name="connsiteX45" fmla="*/ 1242906 w 1967653"/>
                <a:gd name="connsiteY45" fmla="*/ 440266 h 626533"/>
                <a:gd name="connsiteX46" fmla="*/ 1327573 w 1967653"/>
                <a:gd name="connsiteY46" fmla="*/ 545253 h 626533"/>
                <a:gd name="connsiteX47" fmla="*/ 1320800 w 1967653"/>
                <a:gd name="connsiteY47" fmla="*/ 626533 h 626533"/>
                <a:gd name="connsiteX48" fmla="*/ 1219200 w 1967653"/>
                <a:gd name="connsiteY48" fmla="*/ 467360 h 626533"/>
                <a:gd name="connsiteX49" fmla="*/ 1161626 w 1967653"/>
                <a:gd name="connsiteY49" fmla="*/ 399626 h 626533"/>
                <a:gd name="connsiteX50" fmla="*/ 1097280 w 1967653"/>
                <a:gd name="connsiteY50" fmla="*/ 362373 h 626533"/>
                <a:gd name="connsiteX51" fmla="*/ 931333 w 1967653"/>
                <a:gd name="connsiteY51" fmla="*/ 352213 h 626533"/>
                <a:gd name="connsiteX52" fmla="*/ 826346 w 1967653"/>
                <a:gd name="connsiteY52" fmla="*/ 338666 h 626533"/>
                <a:gd name="connsiteX53" fmla="*/ 707813 w 1967653"/>
                <a:gd name="connsiteY53" fmla="*/ 331893 h 626533"/>
                <a:gd name="connsiteX54" fmla="*/ 585893 w 1967653"/>
                <a:gd name="connsiteY54" fmla="*/ 301413 h 626533"/>
                <a:gd name="connsiteX55" fmla="*/ 538480 w 1967653"/>
                <a:gd name="connsiteY55" fmla="*/ 284480 h 626533"/>
                <a:gd name="connsiteX56" fmla="*/ 436880 w 1967653"/>
                <a:gd name="connsiteY56" fmla="*/ 220133 h 626533"/>
                <a:gd name="connsiteX57" fmla="*/ 406400 w 1967653"/>
                <a:gd name="connsiteY57" fmla="*/ 169333 h 626533"/>
                <a:gd name="connsiteX58" fmla="*/ 321733 w 1967653"/>
                <a:gd name="connsiteY58" fmla="*/ 128693 h 626533"/>
                <a:gd name="connsiteX59" fmla="*/ 193040 w 1967653"/>
                <a:gd name="connsiteY59" fmla="*/ 111760 h 626533"/>
                <a:gd name="connsiteX60" fmla="*/ 128693 w 1967653"/>
                <a:gd name="connsiteY60" fmla="*/ 111760 h 626533"/>
                <a:gd name="connsiteX61" fmla="*/ 54186 w 1967653"/>
                <a:gd name="connsiteY61" fmla="*/ 81280 h 626533"/>
                <a:gd name="connsiteX62" fmla="*/ 0 w 1967653"/>
                <a:gd name="connsiteY62" fmla="*/ 47413 h 626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1967653" h="626533">
                  <a:moveTo>
                    <a:pt x="0" y="47413"/>
                  </a:moveTo>
                  <a:lnTo>
                    <a:pt x="16933" y="0"/>
                  </a:lnTo>
                  <a:lnTo>
                    <a:pt x="101600" y="44026"/>
                  </a:lnTo>
                  <a:lnTo>
                    <a:pt x="209973" y="57573"/>
                  </a:lnTo>
                  <a:lnTo>
                    <a:pt x="352213" y="20320"/>
                  </a:lnTo>
                  <a:lnTo>
                    <a:pt x="524933" y="0"/>
                  </a:lnTo>
                  <a:lnTo>
                    <a:pt x="646853" y="0"/>
                  </a:lnTo>
                  <a:lnTo>
                    <a:pt x="799253" y="6773"/>
                  </a:lnTo>
                  <a:lnTo>
                    <a:pt x="944880" y="84666"/>
                  </a:lnTo>
                  <a:lnTo>
                    <a:pt x="1110826" y="132080"/>
                  </a:lnTo>
                  <a:lnTo>
                    <a:pt x="1286933" y="57573"/>
                  </a:lnTo>
                  <a:lnTo>
                    <a:pt x="1500293" y="37253"/>
                  </a:lnTo>
                  <a:lnTo>
                    <a:pt x="1689946" y="74506"/>
                  </a:lnTo>
                  <a:lnTo>
                    <a:pt x="1808480" y="108373"/>
                  </a:lnTo>
                  <a:lnTo>
                    <a:pt x="1967653" y="101600"/>
                  </a:lnTo>
                  <a:lnTo>
                    <a:pt x="1906693" y="142240"/>
                  </a:lnTo>
                  <a:lnTo>
                    <a:pt x="1791546" y="152400"/>
                  </a:lnTo>
                  <a:lnTo>
                    <a:pt x="1717040" y="149013"/>
                  </a:lnTo>
                  <a:lnTo>
                    <a:pt x="1730586" y="220133"/>
                  </a:lnTo>
                  <a:lnTo>
                    <a:pt x="1700106" y="264160"/>
                  </a:lnTo>
                  <a:lnTo>
                    <a:pt x="1598506" y="291253"/>
                  </a:lnTo>
                  <a:lnTo>
                    <a:pt x="1510453" y="321733"/>
                  </a:lnTo>
                  <a:lnTo>
                    <a:pt x="1534160" y="254000"/>
                  </a:lnTo>
                  <a:lnTo>
                    <a:pt x="1649306" y="220133"/>
                  </a:lnTo>
                  <a:lnTo>
                    <a:pt x="1689946" y="142240"/>
                  </a:lnTo>
                  <a:lnTo>
                    <a:pt x="1578186" y="104986"/>
                  </a:lnTo>
                  <a:lnTo>
                    <a:pt x="1415626" y="104986"/>
                  </a:lnTo>
                  <a:lnTo>
                    <a:pt x="1290320" y="132080"/>
                  </a:lnTo>
                  <a:lnTo>
                    <a:pt x="1209040" y="142240"/>
                  </a:lnTo>
                  <a:lnTo>
                    <a:pt x="1141306" y="169333"/>
                  </a:lnTo>
                  <a:lnTo>
                    <a:pt x="1016000" y="149013"/>
                  </a:lnTo>
                  <a:lnTo>
                    <a:pt x="806026" y="77893"/>
                  </a:lnTo>
                  <a:lnTo>
                    <a:pt x="684106" y="64346"/>
                  </a:lnTo>
                  <a:lnTo>
                    <a:pt x="585893" y="71120"/>
                  </a:lnTo>
                  <a:lnTo>
                    <a:pt x="541866" y="84666"/>
                  </a:lnTo>
                  <a:lnTo>
                    <a:pt x="436880" y="121920"/>
                  </a:lnTo>
                  <a:lnTo>
                    <a:pt x="497840" y="179493"/>
                  </a:lnTo>
                  <a:lnTo>
                    <a:pt x="589280" y="250613"/>
                  </a:lnTo>
                  <a:lnTo>
                    <a:pt x="765386" y="287866"/>
                  </a:lnTo>
                  <a:lnTo>
                    <a:pt x="941493" y="301413"/>
                  </a:lnTo>
                  <a:lnTo>
                    <a:pt x="1110826" y="311573"/>
                  </a:lnTo>
                  <a:lnTo>
                    <a:pt x="1212426" y="392853"/>
                  </a:lnTo>
                  <a:lnTo>
                    <a:pt x="1354666" y="362373"/>
                  </a:lnTo>
                  <a:lnTo>
                    <a:pt x="1317413" y="403013"/>
                  </a:lnTo>
                  <a:lnTo>
                    <a:pt x="1341120" y="423333"/>
                  </a:lnTo>
                  <a:lnTo>
                    <a:pt x="1242906" y="440266"/>
                  </a:lnTo>
                  <a:lnTo>
                    <a:pt x="1327573" y="545253"/>
                  </a:lnTo>
                  <a:lnTo>
                    <a:pt x="1320800" y="626533"/>
                  </a:lnTo>
                  <a:lnTo>
                    <a:pt x="1219200" y="467360"/>
                  </a:lnTo>
                  <a:lnTo>
                    <a:pt x="1161626" y="399626"/>
                  </a:lnTo>
                  <a:lnTo>
                    <a:pt x="1097280" y="362373"/>
                  </a:lnTo>
                  <a:lnTo>
                    <a:pt x="931333" y="352213"/>
                  </a:lnTo>
                  <a:lnTo>
                    <a:pt x="826346" y="338666"/>
                  </a:lnTo>
                  <a:lnTo>
                    <a:pt x="707813" y="331893"/>
                  </a:lnTo>
                  <a:lnTo>
                    <a:pt x="585893" y="301413"/>
                  </a:lnTo>
                  <a:lnTo>
                    <a:pt x="538480" y="284480"/>
                  </a:lnTo>
                  <a:lnTo>
                    <a:pt x="436880" y="220133"/>
                  </a:lnTo>
                  <a:lnTo>
                    <a:pt x="406400" y="169333"/>
                  </a:lnTo>
                  <a:lnTo>
                    <a:pt x="321733" y="128693"/>
                  </a:lnTo>
                  <a:lnTo>
                    <a:pt x="193040" y="111760"/>
                  </a:lnTo>
                  <a:lnTo>
                    <a:pt x="128693" y="111760"/>
                  </a:lnTo>
                  <a:lnTo>
                    <a:pt x="54186" y="81280"/>
                  </a:lnTo>
                  <a:lnTo>
                    <a:pt x="0" y="47413"/>
                  </a:lnTo>
                  <a:close/>
                </a:path>
              </a:pathLst>
            </a:custGeom>
            <a:solidFill>
              <a:srgbClr val="FFE299"/>
            </a:solidFill>
            <a:ln w="127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44" name="Freeform: Shape 18">
              <a:extLst>
                <a:ext uri="{FF2B5EF4-FFF2-40B4-BE49-F238E27FC236}">
                  <a16:creationId xmlns:a16="http://schemas.microsoft.com/office/drawing/2014/main" id="{5E90E9F9-8411-455B-A7F5-BFFFE4328FE3}"/>
                </a:ext>
              </a:extLst>
            </p:cNvPr>
            <p:cNvSpPr/>
            <p:nvPr/>
          </p:nvSpPr>
          <p:spPr>
            <a:xfrm>
              <a:off x="6143853" y="1713044"/>
              <a:ext cx="3474720" cy="2214880"/>
            </a:xfrm>
            <a:custGeom>
              <a:avLst/>
              <a:gdLst>
                <a:gd name="connsiteX0" fmla="*/ 0 w 3474720"/>
                <a:gd name="connsiteY0" fmla="*/ 887307 h 2214880"/>
                <a:gd name="connsiteX1" fmla="*/ 50800 w 3474720"/>
                <a:gd name="connsiteY1" fmla="*/ 785707 h 2214880"/>
                <a:gd name="connsiteX2" fmla="*/ 142240 w 3474720"/>
                <a:gd name="connsiteY2" fmla="*/ 724747 h 2214880"/>
                <a:gd name="connsiteX3" fmla="*/ 260774 w 3474720"/>
                <a:gd name="connsiteY3" fmla="*/ 629920 h 2214880"/>
                <a:gd name="connsiteX4" fmla="*/ 345440 w 3474720"/>
                <a:gd name="connsiteY4" fmla="*/ 538480 h 2214880"/>
                <a:gd name="connsiteX5" fmla="*/ 375920 w 3474720"/>
                <a:gd name="connsiteY5" fmla="*/ 619760 h 2214880"/>
                <a:gd name="connsiteX6" fmla="*/ 491067 w 3474720"/>
                <a:gd name="connsiteY6" fmla="*/ 650240 h 2214880"/>
                <a:gd name="connsiteX7" fmla="*/ 555414 w 3474720"/>
                <a:gd name="connsiteY7" fmla="*/ 667174 h 2214880"/>
                <a:gd name="connsiteX8" fmla="*/ 589280 w 3474720"/>
                <a:gd name="connsiteY8" fmla="*/ 778934 h 2214880"/>
                <a:gd name="connsiteX9" fmla="*/ 714587 w 3474720"/>
                <a:gd name="connsiteY9" fmla="*/ 789094 h 2214880"/>
                <a:gd name="connsiteX10" fmla="*/ 657014 w 3474720"/>
                <a:gd name="connsiteY10" fmla="*/ 860214 h 2214880"/>
                <a:gd name="connsiteX11" fmla="*/ 616374 w 3474720"/>
                <a:gd name="connsiteY11" fmla="*/ 941494 h 2214880"/>
                <a:gd name="connsiteX12" fmla="*/ 680720 w 3474720"/>
                <a:gd name="connsiteY12" fmla="*/ 982134 h 2214880"/>
                <a:gd name="connsiteX13" fmla="*/ 707814 w 3474720"/>
                <a:gd name="connsiteY13" fmla="*/ 985520 h 2214880"/>
                <a:gd name="connsiteX14" fmla="*/ 789094 w 3474720"/>
                <a:gd name="connsiteY14" fmla="*/ 999067 h 2214880"/>
                <a:gd name="connsiteX15" fmla="*/ 907627 w 3474720"/>
                <a:gd name="connsiteY15" fmla="*/ 1022774 h 2214880"/>
                <a:gd name="connsiteX16" fmla="*/ 1036320 w 3474720"/>
                <a:gd name="connsiteY16" fmla="*/ 941494 h 2214880"/>
                <a:gd name="connsiteX17" fmla="*/ 1154854 w 3474720"/>
                <a:gd name="connsiteY17" fmla="*/ 870374 h 2214880"/>
                <a:gd name="connsiteX18" fmla="*/ 1283547 w 3474720"/>
                <a:gd name="connsiteY18" fmla="*/ 826347 h 2214880"/>
                <a:gd name="connsiteX19" fmla="*/ 1354667 w 3474720"/>
                <a:gd name="connsiteY19" fmla="*/ 833120 h 2214880"/>
                <a:gd name="connsiteX20" fmla="*/ 1391920 w 3474720"/>
                <a:gd name="connsiteY20" fmla="*/ 839894 h 2214880"/>
                <a:gd name="connsiteX21" fmla="*/ 1496907 w 3474720"/>
                <a:gd name="connsiteY21" fmla="*/ 792480 h 2214880"/>
                <a:gd name="connsiteX22" fmla="*/ 1625600 w 3474720"/>
                <a:gd name="connsiteY22" fmla="*/ 768774 h 2214880"/>
                <a:gd name="connsiteX23" fmla="*/ 1747520 w 3474720"/>
                <a:gd name="connsiteY23" fmla="*/ 694267 h 2214880"/>
                <a:gd name="connsiteX24" fmla="*/ 1811867 w 3474720"/>
                <a:gd name="connsiteY24" fmla="*/ 585894 h 2214880"/>
                <a:gd name="connsiteX25" fmla="*/ 1852507 w 3474720"/>
                <a:gd name="connsiteY25" fmla="*/ 460587 h 2214880"/>
                <a:gd name="connsiteX26" fmla="*/ 1916854 w 3474720"/>
                <a:gd name="connsiteY26" fmla="*/ 277707 h 2214880"/>
                <a:gd name="connsiteX27" fmla="*/ 1913467 w 3474720"/>
                <a:gd name="connsiteY27" fmla="*/ 88054 h 2214880"/>
                <a:gd name="connsiteX28" fmla="*/ 1930400 w 3474720"/>
                <a:gd name="connsiteY28" fmla="*/ 0 h 2214880"/>
                <a:gd name="connsiteX29" fmla="*/ 1967654 w 3474720"/>
                <a:gd name="connsiteY29" fmla="*/ 47414 h 2214880"/>
                <a:gd name="connsiteX30" fmla="*/ 1964267 w 3474720"/>
                <a:gd name="connsiteY30" fmla="*/ 152400 h 2214880"/>
                <a:gd name="connsiteX31" fmla="*/ 1974427 w 3474720"/>
                <a:gd name="connsiteY31" fmla="*/ 281094 h 2214880"/>
                <a:gd name="connsiteX32" fmla="*/ 1943947 w 3474720"/>
                <a:gd name="connsiteY32" fmla="*/ 369147 h 2214880"/>
                <a:gd name="connsiteX33" fmla="*/ 1916854 w 3474720"/>
                <a:gd name="connsiteY33" fmla="*/ 426720 h 2214880"/>
                <a:gd name="connsiteX34" fmla="*/ 1876214 w 3474720"/>
                <a:gd name="connsiteY34" fmla="*/ 457200 h 2214880"/>
                <a:gd name="connsiteX35" fmla="*/ 1849120 w 3474720"/>
                <a:gd name="connsiteY35" fmla="*/ 545254 h 2214880"/>
                <a:gd name="connsiteX36" fmla="*/ 1838960 w 3474720"/>
                <a:gd name="connsiteY36" fmla="*/ 619760 h 2214880"/>
                <a:gd name="connsiteX37" fmla="*/ 1947334 w 3474720"/>
                <a:gd name="connsiteY37" fmla="*/ 650240 h 2214880"/>
                <a:gd name="connsiteX38" fmla="*/ 2106507 w 3474720"/>
                <a:gd name="connsiteY38" fmla="*/ 711200 h 2214880"/>
                <a:gd name="connsiteX39" fmla="*/ 2306320 w 3474720"/>
                <a:gd name="connsiteY39" fmla="*/ 738294 h 2214880"/>
                <a:gd name="connsiteX40" fmla="*/ 2435014 w 3474720"/>
                <a:gd name="connsiteY40" fmla="*/ 707814 h 2214880"/>
                <a:gd name="connsiteX41" fmla="*/ 2543387 w 3474720"/>
                <a:gd name="connsiteY41" fmla="*/ 623147 h 2214880"/>
                <a:gd name="connsiteX42" fmla="*/ 2634827 w 3474720"/>
                <a:gd name="connsiteY42" fmla="*/ 677334 h 2214880"/>
                <a:gd name="connsiteX43" fmla="*/ 2976880 w 3474720"/>
                <a:gd name="connsiteY43" fmla="*/ 690880 h 2214880"/>
                <a:gd name="connsiteX44" fmla="*/ 3203787 w 3474720"/>
                <a:gd name="connsiteY44" fmla="*/ 663787 h 2214880"/>
                <a:gd name="connsiteX45" fmla="*/ 3227494 w 3474720"/>
                <a:gd name="connsiteY45" fmla="*/ 694267 h 2214880"/>
                <a:gd name="connsiteX46" fmla="*/ 3088640 w 3474720"/>
                <a:gd name="connsiteY46" fmla="*/ 724747 h 2214880"/>
                <a:gd name="connsiteX47" fmla="*/ 2966720 w 3474720"/>
                <a:gd name="connsiteY47" fmla="*/ 721360 h 2214880"/>
                <a:gd name="connsiteX48" fmla="*/ 2770294 w 3474720"/>
                <a:gd name="connsiteY48" fmla="*/ 724747 h 2214880"/>
                <a:gd name="connsiteX49" fmla="*/ 2587414 w 3474720"/>
                <a:gd name="connsiteY49" fmla="*/ 762000 h 2214880"/>
                <a:gd name="connsiteX50" fmla="*/ 2441787 w 3474720"/>
                <a:gd name="connsiteY50" fmla="*/ 775547 h 2214880"/>
                <a:gd name="connsiteX51" fmla="*/ 2252134 w 3474720"/>
                <a:gd name="connsiteY51" fmla="*/ 782320 h 2214880"/>
                <a:gd name="connsiteX52" fmla="*/ 2136987 w 3474720"/>
                <a:gd name="connsiteY52" fmla="*/ 765387 h 2214880"/>
                <a:gd name="connsiteX53" fmla="*/ 2197947 w 3474720"/>
                <a:gd name="connsiteY53" fmla="*/ 816187 h 2214880"/>
                <a:gd name="connsiteX54" fmla="*/ 2360507 w 3474720"/>
                <a:gd name="connsiteY54" fmla="*/ 890694 h 2214880"/>
                <a:gd name="connsiteX55" fmla="*/ 2516294 w 3474720"/>
                <a:gd name="connsiteY55" fmla="*/ 988907 h 2214880"/>
                <a:gd name="connsiteX56" fmla="*/ 2621280 w 3474720"/>
                <a:gd name="connsiteY56" fmla="*/ 999067 h 2214880"/>
                <a:gd name="connsiteX57" fmla="*/ 2726267 w 3474720"/>
                <a:gd name="connsiteY57" fmla="*/ 958427 h 2214880"/>
                <a:gd name="connsiteX58" fmla="*/ 2733040 w 3474720"/>
                <a:gd name="connsiteY58" fmla="*/ 1022774 h 2214880"/>
                <a:gd name="connsiteX59" fmla="*/ 2794000 w 3474720"/>
                <a:gd name="connsiteY59" fmla="*/ 1107440 h 2214880"/>
                <a:gd name="connsiteX60" fmla="*/ 2987040 w 3474720"/>
                <a:gd name="connsiteY60" fmla="*/ 1209040 h 2214880"/>
                <a:gd name="connsiteX61" fmla="*/ 3031067 w 3474720"/>
                <a:gd name="connsiteY61" fmla="*/ 1280160 h 2214880"/>
                <a:gd name="connsiteX62" fmla="*/ 3081867 w 3474720"/>
                <a:gd name="connsiteY62" fmla="*/ 1358054 h 2214880"/>
                <a:gd name="connsiteX63" fmla="*/ 3230880 w 3474720"/>
                <a:gd name="connsiteY63" fmla="*/ 1429174 h 2214880"/>
                <a:gd name="connsiteX64" fmla="*/ 3454400 w 3474720"/>
                <a:gd name="connsiteY64" fmla="*/ 1561254 h 2214880"/>
                <a:gd name="connsiteX65" fmla="*/ 3474720 w 3474720"/>
                <a:gd name="connsiteY65" fmla="*/ 1612054 h 2214880"/>
                <a:gd name="connsiteX66" fmla="*/ 3451014 w 3474720"/>
                <a:gd name="connsiteY66" fmla="*/ 1635760 h 2214880"/>
                <a:gd name="connsiteX67" fmla="*/ 3329094 w 3474720"/>
                <a:gd name="connsiteY67" fmla="*/ 1605280 h 2214880"/>
                <a:gd name="connsiteX68" fmla="*/ 3264747 w 3474720"/>
                <a:gd name="connsiteY68" fmla="*/ 1507067 h 2214880"/>
                <a:gd name="connsiteX69" fmla="*/ 3156374 w 3474720"/>
                <a:gd name="connsiteY69" fmla="*/ 1473200 h 2214880"/>
                <a:gd name="connsiteX70" fmla="*/ 3173307 w 3474720"/>
                <a:gd name="connsiteY70" fmla="*/ 1578187 h 2214880"/>
                <a:gd name="connsiteX71" fmla="*/ 3163147 w 3474720"/>
                <a:gd name="connsiteY71" fmla="*/ 1622214 h 2214880"/>
                <a:gd name="connsiteX72" fmla="*/ 3061547 w 3474720"/>
                <a:gd name="connsiteY72" fmla="*/ 1689947 h 2214880"/>
                <a:gd name="connsiteX73" fmla="*/ 2966720 w 3474720"/>
                <a:gd name="connsiteY73" fmla="*/ 1710267 h 2214880"/>
                <a:gd name="connsiteX74" fmla="*/ 2956560 w 3474720"/>
                <a:gd name="connsiteY74" fmla="*/ 1740747 h 2214880"/>
                <a:gd name="connsiteX75" fmla="*/ 2993814 w 3474720"/>
                <a:gd name="connsiteY75" fmla="*/ 1886374 h 2214880"/>
                <a:gd name="connsiteX76" fmla="*/ 2993814 w 3474720"/>
                <a:gd name="connsiteY76" fmla="*/ 1927014 h 2214880"/>
                <a:gd name="connsiteX77" fmla="*/ 3037840 w 3474720"/>
                <a:gd name="connsiteY77" fmla="*/ 2065867 h 2214880"/>
                <a:gd name="connsiteX78" fmla="*/ 3136054 w 3474720"/>
                <a:gd name="connsiteY78" fmla="*/ 2150534 h 2214880"/>
                <a:gd name="connsiteX79" fmla="*/ 3285067 w 3474720"/>
                <a:gd name="connsiteY79" fmla="*/ 2214880 h 2214880"/>
                <a:gd name="connsiteX80" fmla="*/ 3129280 w 3474720"/>
                <a:gd name="connsiteY80" fmla="*/ 2214880 h 2214880"/>
                <a:gd name="connsiteX81" fmla="*/ 2959947 w 3474720"/>
                <a:gd name="connsiteY81" fmla="*/ 2042160 h 2214880"/>
                <a:gd name="connsiteX82" fmla="*/ 2939627 w 3474720"/>
                <a:gd name="connsiteY82" fmla="*/ 1893147 h 2214880"/>
                <a:gd name="connsiteX83" fmla="*/ 2841414 w 3474720"/>
                <a:gd name="connsiteY83" fmla="*/ 1673014 h 2214880"/>
                <a:gd name="connsiteX84" fmla="*/ 2831254 w 3474720"/>
                <a:gd name="connsiteY84" fmla="*/ 1493520 h 2214880"/>
                <a:gd name="connsiteX85" fmla="*/ 2689014 w 3474720"/>
                <a:gd name="connsiteY85" fmla="*/ 1446107 h 2214880"/>
                <a:gd name="connsiteX86" fmla="*/ 2495974 w 3474720"/>
                <a:gd name="connsiteY86" fmla="*/ 1290320 h 2214880"/>
                <a:gd name="connsiteX87" fmla="*/ 2451947 w 3474720"/>
                <a:gd name="connsiteY87" fmla="*/ 1104054 h 2214880"/>
                <a:gd name="connsiteX88" fmla="*/ 2343574 w 3474720"/>
                <a:gd name="connsiteY88" fmla="*/ 1002454 h 2214880"/>
                <a:gd name="connsiteX89" fmla="*/ 2194560 w 3474720"/>
                <a:gd name="connsiteY89" fmla="*/ 904240 h 2214880"/>
                <a:gd name="connsiteX90" fmla="*/ 1940560 w 3474720"/>
                <a:gd name="connsiteY90" fmla="*/ 745067 h 2214880"/>
                <a:gd name="connsiteX91" fmla="*/ 1869440 w 3474720"/>
                <a:gd name="connsiteY91" fmla="*/ 711200 h 2214880"/>
                <a:gd name="connsiteX92" fmla="*/ 1723814 w 3474720"/>
                <a:gd name="connsiteY92" fmla="*/ 762000 h 2214880"/>
                <a:gd name="connsiteX93" fmla="*/ 1598507 w 3474720"/>
                <a:gd name="connsiteY93" fmla="*/ 826347 h 2214880"/>
                <a:gd name="connsiteX94" fmla="*/ 1486747 w 3474720"/>
                <a:gd name="connsiteY94" fmla="*/ 853440 h 2214880"/>
                <a:gd name="connsiteX95" fmla="*/ 1273387 w 3474720"/>
                <a:gd name="connsiteY95" fmla="*/ 880534 h 2214880"/>
                <a:gd name="connsiteX96" fmla="*/ 1053254 w 3474720"/>
                <a:gd name="connsiteY96" fmla="*/ 927947 h 2214880"/>
                <a:gd name="connsiteX97" fmla="*/ 958427 w 3474720"/>
                <a:gd name="connsiteY97" fmla="*/ 1060027 h 2214880"/>
                <a:gd name="connsiteX98" fmla="*/ 890694 w 3474720"/>
                <a:gd name="connsiteY98" fmla="*/ 1114214 h 2214880"/>
                <a:gd name="connsiteX99" fmla="*/ 762000 w 3474720"/>
                <a:gd name="connsiteY99" fmla="*/ 1154854 h 2214880"/>
                <a:gd name="connsiteX100" fmla="*/ 660400 w 3474720"/>
                <a:gd name="connsiteY100" fmla="*/ 1168400 h 2214880"/>
                <a:gd name="connsiteX101" fmla="*/ 643467 w 3474720"/>
                <a:gd name="connsiteY101" fmla="*/ 1090507 h 2214880"/>
                <a:gd name="connsiteX102" fmla="*/ 497840 w 3474720"/>
                <a:gd name="connsiteY102" fmla="*/ 1053254 h 2214880"/>
                <a:gd name="connsiteX103" fmla="*/ 440267 w 3474720"/>
                <a:gd name="connsiteY103" fmla="*/ 1049867 h 2214880"/>
                <a:gd name="connsiteX104" fmla="*/ 386080 w 3474720"/>
                <a:gd name="connsiteY104" fmla="*/ 1002454 h 2214880"/>
                <a:gd name="connsiteX105" fmla="*/ 264160 w 3474720"/>
                <a:gd name="connsiteY105" fmla="*/ 982134 h 2214880"/>
                <a:gd name="connsiteX106" fmla="*/ 169334 w 3474720"/>
                <a:gd name="connsiteY106" fmla="*/ 982134 h 2214880"/>
                <a:gd name="connsiteX107" fmla="*/ 189654 w 3474720"/>
                <a:gd name="connsiteY107" fmla="*/ 917787 h 2214880"/>
                <a:gd name="connsiteX108" fmla="*/ 115147 w 3474720"/>
                <a:gd name="connsiteY108" fmla="*/ 917787 h 2214880"/>
                <a:gd name="connsiteX109" fmla="*/ 88054 w 3474720"/>
                <a:gd name="connsiteY109" fmla="*/ 873760 h 2214880"/>
                <a:gd name="connsiteX110" fmla="*/ 88054 w 3474720"/>
                <a:gd name="connsiteY110" fmla="*/ 870374 h 2214880"/>
                <a:gd name="connsiteX111" fmla="*/ 0 w 3474720"/>
                <a:gd name="connsiteY111" fmla="*/ 887307 h 2214880"/>
                <a:gd name="connsiteX0" fmla="*/ 0 w 3474720"/>
                <a:gd name="connsiteY0" fmla="*/ 887307 h 2214880"/>
                <a:gd name="connsiteX1" fmla="*/ 50800 w 3474720"/>
                <a:gd name="connsiteY1" fmla="*/ 785707 h 2214880"/>
                <a:gd name="connsiteX2" fmla="*/ 142240 w 3474720"/>
                <a:gd name="connsiteY2" fmla="*/ 724747 h 2214880"/>
                <a:gd name="connsiteX3" fmla="*/ 260774 w 3474720"/>
                <a:gd name="connsiteY3" fmla="*/ 629920 h 2214880"/>
                <a:gd name="connsiteX4" fmla="*/ 345440 w 3474720"/>
                <a:gd name="connsiteY4" fmla="*/ 538480 h 2214880"/>
                <a:gd name="connsiteX5" fmla="*/ 375920 w 3474720"/>
                <a:gd name="connsiteY5" fmla="*/ 619760 h 2214880"/>
                <a:gd name="connsiteX6" fmla="*/ 491067 w 3474720"/>
                <a:gd name="connsiteY6" fmla="*/ 650240 h 2214880"/>
                <a:gd name="connsiteX7" fmla="*/ 555414 w 3474720"/>
                <a:gd name="connsiteY7" fmla="*/ 667174 h 2214880"/>
                <a:gd name="connsiteX8" fmla="*/ 589280 w 3474720"/>
                <a:gd name="connsiteY8" fmla="*/ 778934 h 2214880"/>
                <a:gd name="connsiteX9" fmla="*/ 714587 w 3474720"/>
                <a:gd name="connsiteY9" fmla="*/ 789094 h 2214880"/>
                <a:gd name="connsiteX10" fmla="*/ 657014 w 3474720"/>
                <a:gd name="connsiteY10" fmla="*/ 860214 h 2214880"/>
                <a:gd name="connsiteX11" fmla="*/ 616374 w 3474720"/>
                <a:gd name="connsiteY11" fmla="*/ 941494 h 2214880"/>
                <a:gd name="connsiteX12" fmla="*/ 680720 w 3474720"/>
                <a:gd name="connsiteY12" fmla="*/ 982134 h 2214880"/>
                <a:gd name="connsiteX13" fmla="*/ 707814 w 3474720"/>
                <a:gd name="connsiteY13" fmla="*/ 985520 h 2214880"/>
                <a:gd name="connsiteX14" fmla="*/ 789094 w 3474720"/>
                <a:gd name="connsiteY14" fmla="*/ 999067 h 2214880"/>
                <a:gd name="connsiteX15" fmla="*/ 907627 w 3474720"/>
                <a:gd name="connsiteY15" fmla="*/ 1022774 h 2214880"/>
                <a:gd name="connsiteX16" fmla="*/ 1036320 w 3474720"/>
                <a:gd name="connsiteY16" fmla="*/ 941494 h 2214880"/>
                <a:gd name="connsiteX17" fmla="*/ 1154854 w 3474720"/>
                <a:gd name="connsiteY17" fmla="*/ 870374 h 2214880"/>
                <a:gd name="connsiteX18" fmla="*/ 1283547 w 3474720"/>
                <a:gd name="connsiteY18" fmla="*/ 826347 h 2214880"/>
                <a:gd name="connsiteX19" fmla="*/ 1354667 w 3474720"/>
                <a:gd name="connsiteY19" fmla="*/ 833120 h 2214880"/>
                <a:gd name="connsiteX20" fmla="*/ 1391920 w 3474720"/>
                <a:gd name="connsiteY20" fmla="*/ 839894 h 2214880"/>
                <a:gd name="connsiteX21" fmla="*/ 1496907 w 3474720"/>
                <a:gd name="connsiteY21" fmla="*/ 792480 h 2214880"/>
                <a:gd name="connsiteX22" fmla="*/ 1625600 w 3474720"/>
                <a:gd name="connsiteY22" fmla="*/ 768774 h 2214880"/>
                <a:gd name="connsiteX23" fmla="*/ 1747520 w 3474720"/>
                <a:gd name="connsiteY23" fmla="*/ 694267 h 2214880"/>
                <a:gd name="connsiteX24" fmla="*/ 1811867 w 3474720"/>
                <a:gd name="connsiteY24" fmla="*/ 585894 h 2214880"/>
                <a:gd name="connsiteX25" fmla="*/ 1852507 w 3474720"/>
                <a:gd name="connsiteY25" fmla="*/ 460587 h 2214880"/>
                <a:gd name="connsiteX26" fmla="*/ 1916854 w 3474720"/>
                <a:gd name="connsiteY26" fmla="*/ 277707 h 2214880"/>
                <a:gd name="connsiteX27" fmla="*/ 1913467 w 3474720"/>
                <a:gd name="connsiteY27" fmla="*/ 88054 h 2214880"/>
                <a:gd name="connsiteX28" fmla="*/ 1930400 w 3474720"/>
                <a:gd name="connsiteY28" fmla="*/ 0 h 2214880"/>
                <a:gd name="connsiteX29" fmla="*/ 1967654 w 3474720"/>
                <a:gd name="connsiteY29" fmla="*/ 47414 h 2214880"/>
                <a:gd name="connsiteX30" fmla="*/ 1964267 w 3474720"/>
                <a:gd name="connsiteY30" fmla="*/ 152400 h 2214880"/>
                <a:gd name="connsiteX31" fmla="*/ 1974427 w 3474720"/>
                <a:gd name="connsiteY31" fmla="*/ 281094 h 2214880"/>
                <a:gd name="connsiteX32" fmla="*/ 1943947 w 3474720"/>
                <a:gd name="connsiteY32" fmla="*/ 369147 h 2214880"/>
                <a:gd name="connsiteX33" fmla="*/ 1916854 w 3474720"/>
                <a:gd name="connsiteY33" fmla="*/ 426720 h 2214880"/>
                <a:gd name="connsiteX34" fmla="*/ 1876214 w 3474720"/>
                <a:gd name="connsiteY34" fmla="*/ 457200 h 2214880"/>
                <a:gd name="connsiteX35" fmla="*/ 1849120 w 3474720"/>
                <a:gd name="connsiteY35" fmla="*/ 545254 h 2214880"/>
                <a:gd name="connsiteX36" fmla="*/ 1838960 w 3474720"/>
                <a:gd name="connsiteY36" fmla="*/ 619760 h 2214880"/>
                <a:gd name="connsiteX37" fmla="*/ 1947334 w 3474720"/>
                <a:gd name="connsiteY37" fmla="*/ 650240 h 2214880"/>
                <a:gd name="connsiteX38" fmla="*/ 2106507 w 3474720"/>
                <a:gd name="connsiteY38" fmla="*/ 711200 h 2214880"/>
                <a:gd name="connsiteX39" fmla="*/ 2306320 w 3474720"/>
                <a:gd name="connsiteY39" fmla="*/ 738294 h 2214880"/>
                <a:gd name="connsiteX40" fmla="*/ 2435014 w 3474720"/>
                <a:gd name="connsiteY40" fmla="*/ 707814 h 2214880"/>
                <a:gd name="connsiteX41" fmla="*/ 2543387 w 3474720"/>
                <a:gd name="connsiteY41" fmla="*/ 623147 h 2214880"/>
                <a:gd name="connsiteX42" fmla="*/ 2634827 w 3474720"/>
                <a:gd name="connsiteY42" fmla="*/ 677334 h 2214880"/>
                <a:gd name="connsiteX43" fmla="*/ 2976880 w 3474720"/>
                <a:gd name="connsiteY43" fmla="*/ 690880 h 2214880"/>
                <a:gd name="connsiteX44" fmla="*/ 3203787 w 3474720"/>
                <a:gd name="connsiteY44" fmla="*/ 663787 h 2214880"/>
                <a:gd name="connsiteX45" fmla="*/ 3227494 w 3474720"/>
                <a:gd name="connsiteY45" fmla="*/ 694267 h 2214880"/>
                <a:gd name="connsiteX46" fmla="*/ 3088640 w 3474720"/>
                <a:gd name="connsiteY46" fmla="*/ 724747 h 2214880"/>
                <a:gd name="connsiteX47" fmla="*/ 2966720 w 3474720"/>
                <a:gd name="connsiteY47" fmla="*/ 721360 h 2214880"/>
                <a:gd name="connsiteX48" fmla="*/ 2770294 w 3474720"/>
                <a:gd name="connsiteY48" fmla="*/ 724747 h 2214880"/>
                <a:gd name="connsiteX49" fmla="*/ 2587414 w 3474720"/>
                <a:gd name="connsiteY49" fmla="*/ 762000 h 2214880"/>
                <a:gd name="connsiteX50" fmla="*/ 2441787 w 3474720"/>
                <a:gd name="connsiteY50" fmla="*/ 775547 h 2214880"/>
                <a:gd name="connsiteX51" fmla="*/ 2252134 w 3474720"/>
                <a:gd name="connsiteY51" fmla="*/ 782320 h 2214880"/>
                <a:gd name="connsiteX52" fmla="*/ 2136987 w 3474720"/>
                <a:gd name="connsiteY52" fmla="*/ 765387 h 2214880"/>
                <a:gd name="connsiteX53" fmla="*/ 2197947 w 3474720"/>
                <a:gd name="connsiteY53" fmla="*/ 816187 h 2214880"/>
                <a:gd name="connsiteX54" fmla="*/ 2360507 w 3474720"/>
                <a:gd name="connsiteY54" fmla="*/ 890694 h 2214880"/>
                <a:gd name="connsiteX55" fmla="*/ 2516294 w 3474720"/>
                <a:gd name="connsiteY55" fmla="*/ 988907 h 2214880"/>
                <a:gd name="connsiteX56" fmla="*/ 2621280 w 3474720"/>
                <a:gd name="connsiteY56" fmla="*/ 999067 h 2214880"/>
                <a:gd name="connsiteX57" fmla="*/ 2726267 w 3474720"/>
                <a:gd name="connsiteY57" fmla="*/ 958427 h 2214880"/>
                <a:gd name="connsiteX58" fmla="*/ 2733040 w 3474720"/>
                <a:gd name="connsiteY58" fmla="*/ 1022774 h 2214880"/>
                <a:gd name="connsiteX59" fmla="*/ 2733040 w 3474720"/>
                <a:gd name="connsiteY59" fmla="*/ 1198880 h 2214880"/>
                <a:gd name="connsiteX60" fmla="*/ 2987040 w 3474720"/>
                <a:gd name="connsiteY60" fmla="*/ 1209040 h 2214880"/>
                <a:gd name="connsiteX61" fmla="*/ 3031067 w 3474720"/>
                <a:gd name="connsiteY61" fmla="*/ 1280160 h 2214880"/>
                <a:gd name="connsiteX62" fmla="*/ 3081867 w 3474720"/>
                <a:gd name="connsiteY62" fmla="*/ 1358054 h 2214880"/>
                <a:gd name="connsiteX63" fmla="*/ 3230880 w 3474720"/>
                <a:gd name="connsiteY63" fmla="*/ 1429174 h 2214880"/>
                <a:gd name="connsiteX64" fmla="*/ 3454400 w 3474720"/>
                <a:gd name="connsiteY64" fmla="*/ 1561254 h 2214880"/>
                <a:gd name="connsiteX65" fmla="*/ 3474720 w 3474720"/>
                <a:gd name="connsiteY65" fmla="*/ 1612054 h 2214880"/>
                <a:gd name="connsiteX66" fmla="*/ 3451014 w 3474720"/>
                <a:gd name="connsiteY66" fmla="*/ 1635760 h 2214880"/>
                <a:gd name="connsiteX67" fmla="*/ 3329094 w 3474720"/>
                <a:gd name="connsiteY67" fmla="*/ 1605280 h 2214880"/>
                <a:gd name="connsiteX68" fmla="*/ 3264747 w 3474720"/>
                <a:gd name="connsiteY68" fmla="*/ 1507067 h 2214880"/>
                <a:gd name="connsiteX69" fmla="*/ 3156374 w 3474720"/>
                <a:gd name="connsiteY69" fmla="*/ 1473200 h 2214880"/>
                <a:gd name="connsiteX70" fmla="*/ 3173307 w 3474720"/>
                <a:gd name="connsiteY70" fmla="*/ 1578187 h 2214880"/>
                <a:gd name="connsiteX71" fmla="*/ 3163147 w 3474720"/>
                <a:gd name="connsiteY71" fmla="*/ 1622214 h 2214880"/>
                <a:gd name="connsiteX72" fmla="*/ 3061547 w 3474720"/>
                <a:gd name="connsiteY72" fmla="*/ 1689947 h 2214880"/>
                <a:gd name="connsiteX73" fmla="*/ 2966720 w 3474720"/>
                <a:gd name="connsiteY73" fmla="*/ 1710267 h 2214880"/>
                <a:gd name="connsiteX74" fmla="*/ 2956560 w 3474720"/>
                <a:gd name="connsiteY74" fmla="*/ 1740747 h 2214880"/>
                <a:gd name="connsiteX75" fmla="*/ 2993814 w 3474720"/>
                <a:gd name="connsiteY75" fmla="*/ 1886374 h 2214880"/>
                <a:gd name="connsiteX76" fmla="*/ 2993814 w 3474720"/>
                <a:gd name="connsiteY76" fmla="*/ 1927014 h 2214880"/>
                <a:gd name="connsiteX77" fmla="*/ 3037840 w 3474720"/>
                <a:gd name="connsiteY77" fmla="*/ 2065867 h 2214880"/>
                <a:gd name="connsiteX78" fmla="*/ 3136054 w 3474720"/>
                <a:gd name="connsiteY78" fmla="*/ 2150534 h 2214880"/>
                <a:gd name="connsiteX79" fmla="*/ 3285067 w 3474720"/>
                <a:gd name="connsiteY79" fmla="*/ 2214880 h 2214880"/>
                <a:gd name="connsiteX80" fmla="*/ 3129280 w 3474720"/>
                <a:gd name="connsiteY80" fmla="*/ 2214880 h 2214880"/>
                <a:gd name="connsiteX81" fmla="*/ 2959947 w 3474720"/>
                <a:gd name="connsiteY81" fmla="*/ 2042160 h 2214880"/>
                <a:gd name="connsiteX82" fmla="*/ 2939627 w 3474720"/>
                <a:gd name="connsiteY82" fmla="*/ 1893147 h 2214880"/>
                <a:gd name="connsiteX83" fmla="*/ 2841414 w 3474720"/>
                <a:gd name="connsiteY83" fmla="*/ 1673014 h 2214880"/>
                <a:gd name="connsiteX84" fmla="*/ 2831254 w 3474720"/>
                <a:gd name="connsiteY84" fmla="*/ 1493520 h 2214880"/>
                <a:gd name="connsiteX85" fmla="*/ 2689014 w 3474720"/>
                <a:gd name="connsiteY85" fmla="*/ 1446107 h 2214880"/>
                <a:gd name="connsiteX86" fmla="*/ 2495974 w 3474720"/>
                <a:gd name="connsiteY86" fmla="*/ 1290320 h 2214880"/>
                <a:gd name="connsiteX87" fmla="*/ 2451947 w 3474720"/>
                <a:gd name="connsiteY87" fmla="*/ 1104054 h 2214880"/>
                <a:gd name="connsiteX88" fmla="*/ 2343574 w 3474720"/>
                <a:gd name="connsiteY88" fmla="*/ 1002454 h 2214880"/>
                <a:gd name="connsiteX89" fmla="*/ 2194560 w 3474720"/>
                <a:gd name="connsiteY89" fmla="*/ 904240 h 2214880"/>
                <a:gd name="connsiteX90" fmla="*/ 1940560 w 3474720"/>
                <a:gd name="connsiteY90" fmla="*/ 745067 h 2214880"/>
                <a:gd name="connsiteX91" fmla="*/ 1869440 w 3474720"/>
                <a:gd name="connsiteY91" fmla="*/ 711200 h 2214880"/>
                <a:gd name="connsiteX92" fmla="*/ 1723814 w 3474720"/>
                <a:gd name="connsiteY92" fmla="*/ 762000 h 2214880"/>
                <a:gd name="connsiteX93" fmla="*/ 1598507 w 3474720"/>
                <a:gd name="connsiteY93" fmla="*/ 826347 h 2214880"/>
                <a:gd name="connsiteX94" fmla="*/ 1486747 w 3474720"/>
                <a:gd name="connsiteY94" fmla="*/ 853440 h 2214880"/>
                <a:gd name="connsiteX95" fmla="*/ 1273387 w 3474720"/>
                <a:gd name="connsiteY95" fmla="*/ 880534 h 2214880"/>
                <a:gd name="connsiteX96" fmla="*/ 1053254 w 3474720"/>
                <a:gd name="connsiteY96" fmla="*/ 927947 h 2214880"/>
                <a:gd name="connsiteX97" fmla="*/ 958427 w 3474720"/>
                <a:gd name="connsiteY97" fmla="*/ 1060027 h 2214880"/>
                <a:gd name="connsiteX98" fmla="*/ 890694 w 3474720"/>
                <a:gd name="connsiteY98" fmla="*/ 1114214 h 2214880"/>
                <a:gd name="connsiteX99" fmla="*/ 762000 w 3474720"/>
                <a:gd name="connsiteY99" fmla="*/ 1154854 h 2214880"/>
                <a:gd name="connsiteX100" fmla="*/ 660400 w 3474720"/>
                <a:gd name="connsiteY100" fmla="*/ 1168400 h 2214880"/>
                <a:gd name="connsiteX101" fmla="*/ 643467 w 3474720"/>
                <a:gd name="connsiteY101" fmla="*/ 1090507 h 2214880"/>
                <a:gd name="connsiteX102" fmla="*/ 497840 w 3474720"/>
                <a:gd name="connsiteY102" fmla="*/ 1053254 h 2214880"/>
                <a:gd name="connsiteX103" fmla="*/ 440267 w 3474720"/>
                <a:gd name="connsiteY103" fmla="*/ 1049867 h 2214880"/>
                <a:gd name="connsiteX104" fmla="*/ 386080 w 3474720"/>
                <a:gd name="connsiteY104" fmla="*/ 1002454 h 2214880"/>
                <a:gd name="connsiteX105" fmla="*/ 264160 w 3474720"/>
                <a:gd name="connsiteY105" fmla="*/ 982134 h 2214880"/>
                <a:gd name="connsiteX106" fmla="*/ 169334 w 3474720"/>
                <a:gd name="connsiteY106" fmla="*/ 982134 h 2214880"/>
                <a:gd name="connsiteX107" fmla="*/ 189654 w 3474720"/>
                <a:gd name="connsiteY107" fmla="*/ 917787 h 2214880"/>
                <a:gd name="connsiteX108" fmla="*/ 115147 w 3474720"/>
                <a:gd name="connsiteY108" fmla="*/ 917787 h 2214880"/>
                <a:gd name="connsiteX109" fmla="*/ 88054 w 3474720"/>
                <a:gd name="connsiteY109" fmla="*/ 873760 h 2214880"/>
                <a:gd name="connsiteX110" fmla="*/ 88054 w 3474720"/>
                <a:gd name="connsiteY110" fmla="*/ 870374 h 2214880"/>
                <a:gd name="connsiteX111" fmla="*/ 0 w 3474720"/>
                <a:gd name="connsiteY111" fmla="*/ 887307 h 2214880"/>
                <a:gd name="connsiteX0" fmla="*/ 0 w 3474720"/>
                <a:gd name="connsiteY0" fmla="*/ 887307 h 2214880"/>
                <a:gd name="connsiteX1" fmla="*/ 50800 w 3474720"/>
                <a:gd name="connsiteY1" fmla="*/ 785707 h 2214880"/>
                <a:gd name="connsiteX2" fmla="*/ 142240 w 3474720"/>
                <a:gd name="connsiteY2" fmla="*/ 724747 h 2214880"/>
                <a:gd name="connsiteX3" fmla="*/ 260774 w 3474720"/>
                <a:gd name="connsiteY3" fmla="*/ 629920 h 2214880"/>
                <a:gd name="connsiteX4" fmla="*/ 345440 w 3474720"/>
                <a:gd name="connsiteY4" fmla="*/ 538480 h 2214880"/>
                <a:gd name="connsiteX5" fmla="*/ 375920 w 3474720"/>
                <a:gd name="connsiteY5" fmla="*/ 619760 h 2214880"/>
                <a:gd name="connsiteX6" fmla="*/ 491067 w 3474720"/>
                <a:gd name="connsiteY6" fmla="*/ 650240 h 2214880"/>
                <a:gd name="connsiteX7" fmla="*/ 555414 w 3474720"/>
                <a:gd name="connsiteY7" fmla="*/ 667174 h 2214880"/>
                <a:gd name="connsiteX8" fmla="*/ 589280 w 3474720"/>
                <a:gd name="connsiteY8" fmla="*/ 778934 h 2214880"/>
                <a:gd name="connsiteX9" fmla="*/ 714587 w 3474720"/>
                <a:gd name="connsiteY9" fmla="*/ 789094 h 2214880"/>
                <a:gd name="connsiteX10" fmla="*/ 657014 w 3474720"/>
                <a:gd name="connsiteY10" fmla="*/ 860214 h 2214880"/>
                <a:gd name="connsiteX11" fmla="*/ 616374 w 3474720"/>
                <a:gd name="connsiteY11" fmla="*/ 941494 h 2214880"/>
                <a:gd name="connsiteX12" fmla="*/ 680720 w 3474720"/>
                <a:gd name="connsiteY12" fmla="*/ 982134 h 2214880"/>
                <a:gd name="connsiteX13" fmla="*/ 707814 w 3474720"/>
                <a:gd name="connsiteY13" fmla="*/ 985520 h 2214880"/>
                <a:gd name="connsiteX14" fmla="*/ 789094 w 3474720"/>
                <a:gd name="connsiteY14" fmla="*/ 999067 h 2214880"/>
                <a:gd name="connsiteX15" fmla="*/ 907627 w 3474720"/>
                <a:gd name="connsiteY15" fmla="*/ 1022774 h 2214880"/>
                <a:gd name="connsiteX16" fmla="*/ 1036320 w 3474720"/>
                <a:gd name="connsiteY16" fmla="*/ 941494 h 2214880"/>
                <a:gd name="connsiteX17" fmla="*/ 1154854 w 3474720"/>
                <a:gd name="connsiteY17" fmla="*/ 870374 h 2214880"/>
                <a:gd name="connsiteX18" fmla="*/ 1283547 w 3474720"/>
                <a:gd name="connsiteY18" fmla="*/ 826347 h 2214880"/>
                <a:gd name="connsiteX19" fmla="*/ 1354667 w 3474720"/>
                <a:gd name="connsiteY19" fmla="*/ 833120 h 2214880"/>
                <a:gd name="connsiteX20" fmla="*/ 1391920 w 3474720"/>
                <a:gd name="connsiteY20" fmla="*/ 839894 h 2214880"/>
                <a:gd name="connsiteX21" fmla="*/ 1496907 w 3474720"/>
                <a:gd name="connsiteY21" fmla="*/ 792480 h 2214880"/>
                <a:gd name="connsiteX22" fmla="*/ 1625600 w 3474720"/>
                <a:gd name="connsiteY22" fmla="*/ 768774 h 2214880"/>
                <a:gd name="connsiteX23" fmla="*/ 1747520 w 3474720"/>
                <a:gd name="connsiteY23" fmla="*/ 694267 h 2214880"/>
                <a:gd name="connsiteX24" fmla="*/ 1811867 w 3474720"/>
                <a:gd name="connsiteY24" fmla="*/ 585894 h 2214880"/>
                <a:gd name="connsiteX25" fmla="*/ 1852507 w 3474720"/>
                <a:gd name="connsiteY25" fmla="*/ 460587 h 2214880"/>
                <a:gd name="connsiteX26" fmla="*/ 1916854 w 3474720"/>
                <a:gd name="connsiteY26" fmla="*/ 277707 h 2214880"/>
                <a:gd name="connsiteX27" fmla="*/ 1913467 w 3474720"/>
                <a:gd name="connsiteY27" fmla="*/ 88054 h 2214880"/>
                <a:gd name="connsiteX28" fmla="*/ 1930400 w 3474720"/>
                <a:gd name="connsiteY28" fmla="*/ 0 h 2214880"/>
                <a:gd name="connsiteX29" fmla="*/ 1967654 w 3474720"/>
                <a:gd name="connsiteY29" fmla="*/ 47414 h 2214880"/>
                <a:gd name="connsiteX30" fmla="*/ 1964267 w 3474720"/>
                <a:gd name="connsiteY30" fmla="*/ 152400 h 2214880"/>
                <a:gd name="connsiteX31" fmla="*/ 1974427 w 3474720"/>
                <a:gd name="connsiteY31" fmla="*/ 281094 h 2214880"/>
                <a:gd name="connsiteX32" fmla="*/ 1943947 w 3474720"/>
                <a:gd name="connsiteY32" fmla="*/ 369147 h 2214880"/>
                <a:gd name="connsiteX33" fmla="*/ 1916854 w 3474720"/>
                <a:gd name="connsiteY33" fmla="*/ 426720 h 2214880"/>
                <a:gd name="connsiteX34" fmla="*/ 1876214 w 3474720"/>
                <a:gd name="connsiteY34" fmla="*/ 457200 h 2214880"/>
                <a:gd name="connsiteX35" fmla="*/ 1849120 w 3474720"/>
                <a:gd name="connsiteY35" fmla="*/ 545254 h 2214880"/>
                <a:gd name="connsiteX36" fmla="*/ 1838960 w 3474720"/>
                <a:gd name="connsiteY36" fmla="*/ 619760 h 2214880"/>
                <a:gd name="connsiteX37" fmla="*/ 1947334 w 3474720"/>
                <a:gd name="connsiteY37" fmla="*/ 650240 h 2214880"/>
                <a:gd name="connsiteX38" fmla="*/ 2106507 w 3474720"/>
                <a:gd name="connsiteY38" fmla="*/ 711200 h 2214880"/>
                <a:gd name="connsiteX39" fmla="*/ 2306320 w 3474720"/>
                <a:gd name="connsiteY39" fmla="*/ 738294 h 2214880"/>
                <a:gd name="connsiteX40" fmla="*/ 2435014 w 3474720"/>
                <a:gd name="connsiteY40" fmla="*/ 707814 h 2214880"/>
                <a:gd name="connsiteX41" fmla="*/ 2543387 w 3474720"/>
                <a:gd name="connsiteY41" fmla="*/ 623147 h 2214880"/>
                <a:gd name="connsiteX42" fmla="*/ 2634827 w 3474720"/>
                <a:gd name="connsiteY42" fmla="*/ 677334 h 2214880"/>
                <a:gd name="connsiteX43" fmla="*/ 2976880 w 3474720"/>
                <a:gd name="connsiteY43" fmla="*/ 690880 h 2214880"/>
                <a:gd name="connsiteX44" fmla="*/ 3203787 w 3474720"/>
                <a:gd name="connsiteY44" fmla="*/ 663787 h 2214880"/>
                <a:gd name="connsiteX45" fmla="*/ 3227494 w 3474720"/>
                <a:gd name="connsiteY45" fmla="*/ 694267 h 2214880"/>
                <a:gd name="connsiteX46" fmla="*/ 3088640 w 3474720"/>
                <a:gd name="connsiteY46" fmla="*/ 724747 h 2214880"/>
                <a:gd name="connsiteX47" fmla="*/ 2966720 w 3474720"/>
                <a:gd name="connsiteY47" fmla="*/ 721360 h 2214880"/>
                <a:gd name="connsiteX48" fmla="*/ 2770294 w 3474720"/>
                <a:gd name="connsiteY48" fmla="*/ 724747 h 2214880"/>
                <a:gd name="connsiteX49" fmla="*/ 2587414 w 3474720"/>
                <a:gd name="connsiteY49" fmla="*/ 762000 h 2214880"/>
                <a:gd name="connsiteX50" fmla="*/ 2441787 w 3474720"/>
                <a:gd name="connsiteY50" fmla="*/ 775547 h 2214880"/>
                <a:gd name="connsiteX51" fmla="*/ 2252134 w 3474720"/>
                <a:gd name="connsiteY51" fmla="*/ 782320 h 2214880"/>
                <a:gd name="connsiteX52" fmla="*/ 2136987 w 3474720"/>
                <a:gd name="connsiteY52" fmla="*/ 765387 h 2214880"/>
                <a:gd name="connsiteX53" fmla="*/ 2197947 w 3474720"/>
                <a:gd name="connsiteY53" fmla="*/ 816187 h 2214880"/>
                <a:gd name="connsiteX54" fmla="*/ 2360507 w 3474720"/>
                <a:gd name="connsiteY54" fmla="*/ 890694 h 2214880"/>
                <a:gd name="connsiteX55" fmla="*/ 2516294 w 3474720"/>
                <a:gd name="connsiteY55" fmla="*/ 988907 h 2214880"/>
                <a:gd name="connsiteX56" fmla="*/ 2621280 w 3474720"/>
                <a:gd name="connsiteY56" fmla="*/ 999067 h 2214880"/>
                <a:gd name="connsiteX57" fmla="*/ 2726267 w 3474720"/>
                <a:gd name="connsiteY57" fmla="*/ 958427 h 2214880"/>
                <a:gd name="connsiteX58" fmla="*/ 2733040 w 3474720"/>
                <a:gd name="connsiteY58" fmla="*/ 1022774 h 2214880"/>
                <a:gd name="connsiteX59" fmla="*/ 2733040 w 3474720"/>
                <a:gd name="connsiteY59" fmla="*/ 1198880 h 2214880"/>
                <a:gd name="connsiteX60" fmla="*/ 2987040 w 3474720"/>
                <a:gd name="connsiteY60" fmla="*/ 1209040 h 2214880"/>
                <a:gd name="connsiteX61" fmla="*/ 3031067 w 3474720"/>
                <a:gd name="connsiteY61" fmla="*/ 1280160 h 2214880"/>
                <a:gd name="connsiteX62" fmla="*/ 3081867 w 3474720"/>
                <a:gd name="connsiteY62" fmla="*/ 1358054 h 2214880"/>
                <a:gd name="connsiteX63" fmla="*/ 3230880 w 3474720"/>
                <a:gd name="connsiteY63" fmla="*/ 1429174 h 2214880"/>
                <a:gd name="connsiteX64" fmla="*/ 3454400 w 3474720"/>
                <a:gd name="connsiteY64" fmla="*/ 1561254 h 2214880"/>
                <a:gd name="connsiteX65" fmla="*/ 3474720 w 3474720"/>
                <a:gd name="connsiteY65" fmla="*/ 1612054 h 2214880"/>
                <a:gd name="connsiteX66" fmla="*/ 3451014 w 3474720"/>
                <a:gd name="connsiteY66" fmla="*/ 1635760 h 2214880"/>
                <a:gd name="connsiteX67" fmla="*/ 3329094 w 3474720"/>
                <a:gd name="connsiteY67" fmla="*/ 1605280 h 2214880"/>
                <a:gd name="connsiteX68" fmla="*/ 3264747 w 3474720"/>
                <a:gd name="connsiteY68" fmla="*/ 1507067 h 2214880"/>
                <a:gd name="connsiteX69" fmla="*/ 3156374 w 3474720"/>
                <a:gd name="connsiteY69" fmla="*/ 1473200 h 2214880"/>
                <a:gd name="connsiteX70" fmla="*/ 3173307 w 3474720"/>
                <a:gd name="connsiteY70" fmla="*/ 1578187 h 2214880"/>
                <a:gd name="connsiteX71" fmla="*/ 3163147 w 3474720"/>
                <a:gd name="connsiteY71" fmla="*/ 1622214 h 2214880"/>
                <a:gd name="connsiteX72" fmla="*/ 3061547 w 3474720"/>
                <a:gd name="connsiteY72" fmla="*/ 1689947 h 2214880"/>
                <a:gd name="connsiteX73" fmla="*/ 2966720 w 3474720"/>
                <a:gd name="connsiteY73" fmla="*/ 1710267 h 2214880"/>
                <a:gd name="connsiteX74" fmla="*/ 2956560 w 3474720"/>
                <a:gd name="connsiteY74" fmla="*/ 1740747 h 2214880"/>
                <a:gd name="connsiteX75" fmla="*/ 2993814 w 3474720"/>
                <a:gd name="connsiteY75" fmla="*/ 1886374 h 2214880"/>
                <a:gd name="connsiteX76" fmla="*/ 2993814 w 3474720"/>
                <a:gd name="connsiteY76" fmla="*/ 1927014 h 2214880"/>
                <a:gd name="connsiteX77" fmla="*/ 3037840 w 3474720"/>
                <a:gd name="connsiteY77" fmla="*/ 2065867 h 2214880"/>
                <a:gd name="connsiteX78" fmla="*/ 3136054 w 3474720"/>
                <a:gd name="connsiteY78" fmla="*/ 2150534 h 2214880"/>
                <a:gd name="connsiteX79" fmla="*/ 3285067 w 3474720"/>
                <a:gd name="connsiteY79" fmla="*/ 2214880 h 2214880"/>
                <a:gd name="connsiteX80" fmla="*/ 3129280 w 3474720"/>
                <a:gd name="connsiteY80" fmla="*/ 2214880 h 2214880"/>
                <a:gd name="connsiteX81" fmla="*/ 2959947 w 3474720"/>
                <a:gd name="connsiteY81" fmla="*/ 2042160 h 2214880"/>
                <a:gd name="connsiteX82" fmla="*/ 2939627 w 3474720"/>
                <a:gd name="connsiteY82" fmla="*/ 1893147 h 2214880"/>
                <a:gd name="connsiteX83" fmla="*/ 2841414 w 3474720"/>
                <a:gd name="connsiteY83" fmla="*/ 1673014 h 2214880"/>
                <a:gd name="connsiteX84" fmla="*/ 2831254 w 3474720"/>
                <a:gd name="connsiteY84" fmla="*/ 1493520 h 2214880"/>
                <a:gd name="connsiteX85" fmla="*/ 2689014 w 3474720"/>
                <a:gd name="connsiteY85" fmla="*/ 1446107 h 2214880"/>
                <a:gd name="connsiteX86" fmla="*/ 2495974 w 3474720"/>
                <a:gd name="connsiteY86" fmla="*/ 1290320 h 2214880"/>
                <a:gd name="connsiteX87" fmla="*/ 2451947 w 3474720"/>
                <a:gd name="connsiteY87" fmla="*/ 1104054 h 2214880"/>
                <a:gd name="connsiteX88" fmla="*/ 2343574 w 3474720"/>
                <a:gd name="connsiteY88" fmla="*/ 1002454 h 2214880"/>
                <a:gd name="connsiteX89" fmla="*/ 2194560 w 3474720"/>
                <a:gd name="connsiteY89" fmla="*/ 904240 h 2214880"/>
                <a:gd name="connsiteX90" fmla="*/ 1940560 w 3474720"/>
                <a:gd name="connsiteY90" fmla="*/ 745067 h 2214880"/>
                <a:gd name="connsiteX91" fmla="*/ 1869440 w 3474720"/>
                <a:gd name="connsiteY91" fmla="*/ 711200 h 2214880"/>
                <a:gd name="connsiteX92" fmla="*/ 1723814 w 3474720"/>
                <a:gd name="connsiteY92" fmla="*/ 762000 h 2214880"/>
                <a:gd name="connsiteX93" fmla="*/ 1598507 w 3474720"/>
                <a:gd name="connsiteY93" fmla="*/ 826347 h 2214880"/>
                <a:gd name="connsiteX94" fmla="*/ 1486747 w 3474720"/>
                <a:gd name="connsiteY94" fmla="*/ 853440 h 2214880"/>
                <a:gd name="connsiteX95" fmla="*/ 1273387 w 3474720"/>
                <a:gd name="connsiteY95" fmla="*/ 880534 h 2214880"/>
                <a:gd name="connsiteX96" fmla="*/ 1053254 w 3474720"/>
                <a:gd name="connsiteY96" fmla="*/ 927947 h 2214880"/>
                <a:gd name="connsiteX97" fmla="*/ 958427 w 3474720"/>
                <a:gd name="connsiteY97" fmla="*/ 1060027 h 2214880"/>
                <a:gd name="connsiteX98" fmla="*/ 890694 w 3474720"/>
                <a:gd name="connsiteY98" fmla="*/ 1114214 h 2214880"/>
                <a:gd name="connsiteX99" fmla="*/ 762000 w 3474720"/>
                <a:gd name="connsiteY99" fmla="*/ 1154854 h 2214880"/>
                <a:gd name="connsiteX100" fmla="*/ 660400 w 3474720"/>
                <a:gd name="connsiteY100" fmla="*/ 1168400 h 2214880"/>
                <a:gd name="connsiteX101" fmla="*/ 643467 w 3474720"/>
                <a:gd name="connsiteY101" fmla="*/ 1090507 h 2214880"/>
                <a:gd name="connsiteX102" fmla="*/ 497840 w 3474720"/>
                <a:gd name="connsiteY102" fmla="*/ 1053254 h 2214880"/>
                <a:gd name="connsiteX103" fmla="*/ 440267 w 3474720"/>
                <a:gd name="connsiteY103" fmla="*/ 1049867 h 2214880"/>
                <a:gd name="connsiteX104" fmla="*/ 386080 w 3474720"/>
                <a:gd name="connsiteY104" fmla="*/ 1002454 h 2214880"/>
                <a:gd name="connsiteX105" fmla="*/ 264160 w 3474720"/>
                <a:gd name="connsiteY105" fmla="*/ 982134 h 2214880"/>
                <a:gd name="connsiteX106" fmla="*/ 169334 w 3474720"/>
                <a:gd name="connsiteY106" fmla="*/ 982134 h 2214880"/>
                <a:gd name="connsiteX107" fmla="*/ 189654 w 3474720"/>
                <a:gd name="connsiteY107" fmla="*/ 917787 h 2214880"/>
                <a:gd name="connsiteX108" fmla="*/ 115147 w 3474720"/>
                <a:gd name="connsiteY108" fmla="*/ 917787 h 2214880"/>
                <a:gd name="connsiteX109" fmla="*/ 88054 w 3474720"/>
                <a:gd name="connsiteY109" fmla="*/ 873760 h 2214880"/>
                <a:gd name="connsiteX110" fmla="*/ 88054 w 3474720"/>
                <a:gd name="connsiteY110" fmla="*/ 870374 h 2214880"/>
                <a:gd name="connsiteX111" fmla="*/ 0 w 3474720"/>
                <a:gd name="connsiteY111" fmla="*/ 887307 h 2214880"/>
                <a:gd name="connsiteX0" fmla="*/ 0 w 3474720"/>
                <a:gd name="connsiteY0" fmla="*/ 887307 h 2214880"/>
                <a:gd name="connsiteX1" fmla="*/ 50800 w 3474720"/>
                <a:gd name="connsiteY1" fmla="*/ 785707 h 2214880"/>
                <a:gd name="connsiteX2" fmla="*/ 142240 w 3474720"/>
                <a:gd name="connsiteY2" fmla="*/ 724747 h 2214880"/>
                <a:gd name="connsiteX3" fmla="*/ 260774 w 3474720"/>
                <a:gd name="connsiteY3" fmla="*/ 629920 h 2214880"/>
                <a:gd name="connsiteX4" fmla="*/ 345440 w 3474720"/>
                <a:gd name="connsiteY4" fmla="*/ 538480 h 2214880"/>
                <a:gd name="connsiteX5" fmla="*/ 375920 w 3474720"/>
                <a:gd name="connsiteY5" fmla="*/ 619760 h 2214880"/>
                <a:gd name="connsiteX6" fmla="*/ 491067 w 3474720"/>
                <a:gd name="connsiteY6" fmla="*/ 650240 h 2214880"/>
                <a:gd name="connsiteX7" fmla="*/ 555414 w 3474720"/>
                <a:gd name="connsiteY7" fmla="*/ 667174 h 2214880"/>
                <a:gd name="connsiteX8" fmla="*/ 589280 w 3474720"/>
                <a:gd name="connsiteY8" fmla="*/ 778934 h 2214880"/>
                <a:gd name="connsiteX9" fmla="*/ 714587 w 3474720"/>
                <a:gd name="connsiteY9" fmla="*/ 789094 h 2214880"/>
                <a:gd name="connsiteX10" fmla="*/ 657014 w 3474720"/>
                <a:gd name="connsiteY10" fmla="*/ 860214 h 2214880"/>
                <a:gd name="connsiteX11" fmla="*/ 616374 w 3474720"/>
                <a:gd name="connsiteY11" fmla="*/ 941494 h 2214880"/>
                <a:gd name="connsiteX12" fmla="*/ 680720 w 3474720"/>
                <a:gd name="connsiteY12" fmla="*/ 982134 h 2214880"/>
                <a:gd name="connsiteX13" fmla="*/ 707814 w 3474720"/>
                <a:gd name="connsiteY13" fmla="*/ 985520 h 2214880"/>
                <a:gd name="connsiteX14" fmla="*/ 789094 w 3474720"/>
                <a:gd name="connsiteY14" fmla="*/ 999067 h 2214880"/>
                <a:gd name="connsiteX15" fmla="*/ 907627 w 3474720"/>
                <a:gd name="connsiteY15" fmla="*/ 1022774 h 2214880"/>
                <a:gd name="connsiteX16" fmla="*/ 1036320 w 3474720"/>
                <a:gd name="connsiteY16" fmla="*/ 941494 h 2214880"/>
                <a:gd name="connsiteX17" fmla="*/ 1154854 w 3474720"/>
                <a:gd name="connsiteY17" fmla="*/ 870374 h 2214880"/>
                <a:gd name="connsiteX18" fmla="*/ 1283547 w 3474720"/>
                <a:gd name="connsiteY18" fmla="*/ 826347 h 2214880"/>
                <a:gd name="connsiteX19" fmla="*/ 1354667 w 3474720"/>
                <a:gd name="connsiteY19" fmla="*/ 833120 h 2214880"/>
                <a:gd name="connsiteX20" fmla="*/ 1391920 w 3474720"/>
                <a:gd name="connsiteY20" fmla="*/ 839894 h 2214880"/>
                <a:gd name="connsiteX21" fmla="*/ 1496907 w 3474720"/>
                <a:gd name="connsiteY21" fmla="*/ 792480 h 2214880"/>
                <a:gd name="connsiteX22" fmla="*/ 1625600 w 3474720"/>
                <a:gd name="connsiteY22" fmla="*/ 768774 h 2214880"/>
                <a:gd name="connsiteX23" fmla="*/ 1747520 w 3474720"/>
                <a:gd name="connsiteY23" fmla="*/ 694267 h 2214880"/>
                <a:gd name="connsiteX24" fmla="*/ 1811867 w 3474720"/>
                <a:gd name="connsiteY24" fmla="*/ 585894 h 2214880"/>
                <a:gd name="connsiteX25" fmla="*/ 1852507 w 3474720"/>
                <a:gd name="connsiteY25" fmla="*/ 460587 h 2214880"/>
                <a:gd name="connsiteX26" fmla="*/ 1916854 w 3474720"/>
                <a:gd name="connsiteY26" fmla="*/ 277707 h 2214880"/>
                <a:gd name="connsiteX27" fmla="*/ 1913467 w 3474720"/>
                <a:gd name="connsiteY27" fmla="*/ 88054 h 2214880"/>
                <a:gd name="connsiteX28" fmla="*/ 1930400 w 3474720"/>
                <a:gd name="connsiteY28" fmla="*/ 0 h 2214880"/>
                <a:gd name="connsiteX29" fmla="*/ 1967654 w 3474720"/>
                <a:gd name="connsiteY29" fmla="*/ 47414 h 2214880"/>
                <a:gd name="connsiteX30" fmla="*/ 1964267 w 3474720"/>
                <a:gd name="connsiteY30" fmla="*/ 152400 h 2214880"/>
                <a:gd name="connsiteX31" fmla="*/ 1974427 w 3474720"/>
                <a:gd name="connsiteY31" fmla="*/ 281094 h 2214880"/>
                <a:gd name="connsiteX32" fmla="*/ 1943947 w 3474720"/>
                <a:gd name="connsiteY32" fmla="*/ 369147 h 2214880"/>
                <a:gd name="connsiteX33" fmla="*/ 1916854 w 3474720"/>
                <a:gd name="connsiteY33" fmla="*/ 426720 h 2214880"/>
                <a:gd name="connsiteX34" fmla="*/ 1876214 w 3474720"/>
                <a:gd name="connsiteY34" fmla="*/ 457200 h 2214880"/>
                <a:gd name="connsiteX35" fmla="*/ 1849120 w 3474720"/>
                <a:gd name="connsiteY35" fmla="*/ 545254 h 2214880"/>
                <a:gd name="connsiteX36" fmla="*/ 1838960 w 3474720"/>
                <a:gd name="connsiteY36" fmla="*/ 619760 h 2214880"/>
                <a:gd name="connsiteX37" fmla="*/ 1947334 w 3474720"/>
                <a:gd name="connsiteY37" fmla="*/ 650240 h 2214880"/>
                <a:gd name="connsiteX38" fmla="*/ 2106507 w 3474720"/>
                <a:gd name="connsiteY38" fmla="*/ 711200 h 2214880"/>
                <a:gd name="connsiteX39" fmla="*/ 2306320 w 3474720"/>
                <a:gd name="connsiteY39" fmla="*/ 738294 h 2214880"/>
                <a:gd name="connsiteX40" fmla="*/ 2435014 w 3474720"/>
                <a:gd name="connsiteY40" fmla="*/ 707814 h 2214880"/>
                <a:gd name="connsiteX41" fmla="*/ 2543387 w 3474720"/>
                <a:gd name="connsiteY41" fmla="*/ 623147 h 2214880"/>
                <a:gd name="connsiteX42" fmla="*/ 2634827 w 3474720"/>
                <a:gd name="connsiteY42" fmla="*/ 677334 h 2214880"/>
                <a:gd name="connsiteX43" fmla="*/ 2976880 w 3474720"/>
                <a:gd name="connsiteY43" fmla="*/ 690880 h 2214880"/>
                <a:gd name="connsiteX44" fmla="*/ 3203787 w 3474720"/>
                <a:gd name="connsiteY44" fmla="*/ 663787 h 2214880"/>
                <a:gd name="connsiteX45" fmla="*/ 3227494 w 3474720"/>
                <a:gd name="connsiteY45" fmla="*/ 694267 h 2214880"/>
                <a:gd name="connsiteX46" fmla="*/ 3088640 w 3474720"/>
                <a:gd name="connsiteY46" fmla="*/ 724747 h 2214880"/>
                <a:gd name="connsiteX47" fmla="*/ 2966720 w 3474720"/>
                <a:gd name="connsiteY47" fmla="*/ 721360 h 2214880"/>
                <a:gd name="connsiteX48" fmla="*/ 2770294 w 3474720"/>
                <a:gd name="connsiteY48" fmla="*/ 724747 h 2214880"/>
                <a:gd name="connsiteX49" fmla="*/ 2587414 w 3474720"/>
                <a:gd name="connsiteY49" fmla="*/ 762000 h 2214880"/>
                <a:gd name="connsiteX50" fmla="*/ 2441787 w 3474720"/>
                <a:gd name="connsiteY50" fmla="*/ 775547 h 2214880"/>
                <a:gd name="connsiteX51" fmla="*/ 2252134 w 3474720"/>
                <a:gd name="connsiteY51" fmla="*/ 782320 h 2214880"/>
                <a:gd name="connsiteX52" fmla="*/ 2136987 w 3474720"/>
                <a:gd name="connsiteY52" fmla="*/ 765387 h 2214880"/>
                <a:gd name="connsiteX53" fmla="*/ 2197947 w 3474720"/>
                <a:gd name="connsiteY53" fmla="*/ 816187 h 2214880"/>
                <a:gd name="connsiteX54" fmla="*/ 2360507 w 3474720"/>
                <a:gd name="connsiteY54" fmla="*/ 890694 h 2214880"/>
                <a:gd name="connsiteX55" fmla="*/ 2516294 w 3474720"/>
                <a:gd name="connsiteY55" fmla="*/ 988907 h 2214880"/>
                <a:gd name="connsiteX56" fmla="*/ 2621280 w 3474720"/>
                <a:gd name="connsiteY56" fmla="*/ 999067 h 2214880"/>
                <a:gd name="connsiteX57" fmla="*/ 2726267 w 3474720"/>
                <a:gd name="connsiteY57" fmla="*/ 958427 h 2214880"/>
                <a:gd name="connsiteX58" fmla="*/ 2733040 w 3474720"/>
                <a:gd name="connsiteY58" fmla="*/ 1022774 h 2214880"/>
                <a:gd name="connsiteX59" fmla="*/ 2678853 w 3474720"/>
                <a:gd name="connsiteY59" fmla="*/ 1320800 h 2214880"/>
                <a:gd name="connsiteX60" fmla="*/ 2987040 w 3474720"/>
                <a:gd name="connsiteY60" fmla="*/ 1209040 h 2214880"/>
                <a:gd name="connsiteX61" fmla="*/ 3031067 w 3474720"/>
                <a:gd name="connsiteY61" fmla="*/ 1280160 h 2214880"/>
                <a:gd name="connsiteX62" fmla="*/ 3081867 w 3474720"/>
                <a:gd name="connsiteY62" fmla="*/ 1358054 h 2214880"/>
                <a:gd name="connsiteX63" fmla="*/ 3230880 w 3474720"/>
                <a:gd name="connsiteY63" fmla="*/ 1429174 h 2214880"/>
                <a:gd name="connsiteX64" fmla="*/ 3454400 w 3474720"/>
                <a:gd name="connsiteY64" fmla="*/ 1561254 h 2214880"/>
                <a:gd name="connsiteX65" fmla="*/ 3474720 w 3474720"/>
                <a:gd name="connsiteY65" fmla="*/ 1612054 h 2214880"/>
                <a:gd name="connsiteX66" fmla="*/ 3451014 w 3474720"/>
                <a:gd name="connsiteY66" fmla="*/ 1635760 h 2214880"/>
                <a:gd name="connsiteX67" fmla="*/ 3329094 w 3474720"/>
                <a:gd name="connsiteY67" fmla="*/ 1605280 h 2214880"/>
                <a:gd name="connsiteX68" fmla="*/ 3264747 w 3474720"/>
                <a:gd name="connsiteY68" fmla="*/ 1507067 h 2214880"/>
                <a:gd name="connsiteX69" fmla="*/ 3156374 w 3474720"/>
                <a:gd name="connsiteY69" fmla="*/ 1473200 h 2214880"/>
                <a:gd name="connsiteX70" fmla="*/ 3173307 w 3474720"/>
                <a:gd name="connsiteY70" fmla="*/ 1578187 h 2214880"/>
                <a:gd name="connsiteX71" fmla="*/ 3163147 w 3474720"/>
                <a:gd name="connsiteY71" fmla="*/ 1622214 h 2214880"/>
                <a:gd name="connsiteX72" fmla="*/ 3061547 w 3474720"/>
                <a:gd name="connsiteY72" fmla="*/ 1689947 h 2214880"/>
                <a:gd name="connsiteX73" fmla="*/ 2966720 w 3474720"/>
                <a:gd name="connsiteY73" fmla="*/ 1710267 h 2214880"/>
                <a:gd name="connsiteX74" fmla="*/ 2956560 w 3474720"/>
                <a:gd name="connsiteY74" fmla="*/ 1740747 h 2214880"/>
                <a:gd name="connsiteX75" fmla="*/ 2993814 w 3474720"/>
                <a:gd name="connsiteY75" fmla="*/ 1886374 h 2214880"/>
                <a:gd name="connsiteX76" fmla="*/ 2993814 w 3474720"/>
                <a:gd name="connsiteY76" fmla="*/ 1927014 h 2214880"/>
                <a:gd name="connsiteX77" fmla="*/ 3037840 w 3474720"/>
                <a:gd name="connsiteY77" fmla="*/ 2065867 h 2214880"/>
                <a:gd name="connsiteX78" fmla="*/ 3136054 w 3474720"/>
                <a:gd name="connsiteY78" fmla="*/ 2150534 h 2214880"/>
                <a:gd name="connsiteX79" fmla="*/ 3285067 w 3474720"/>
                <a:gd name="connsiteY79" fmla="*/ 2214880 h 2214880"/>
                <a:gd name="connsiteX80" fmla="*/ 3129280 w 3474720"/>
                <a:gd name="connsiteY80" fmla="*/ 2214880 h 2214880"/>
                <a:gd name="connsiteX81" fmla="*/ 2959947 w 3474720"/>
                <a:gd name="connsiteY81" fmla="*/ 2042160 h 2214880"/>
                <a:gd name="connsiteX82" fmla="*/ 2939627 w 3474720"/>
                <a:gd name="connsiteY82" fmla="*/ 1893147 h 2214880"/>
                <a:gd name="connsiteX83" fmla="*/ 2841414 w 3474720"/>
                <a:gd name="connsiteY83" fmla="*/ 1673014 h 2214880"/>
                <a:gd name="connsiteX84" fmla="*/ 2831254 w 3474720"/>
                <a:gd name="connsiteY84" fmla="*/ 1493520 h 2214880"/>
                <a:gd name="connsiteX85" fmla="*/ 2689014 w 3474720"/>
                <a:gd name="connsiteY85" fmla="*/ 1446107 h 2214880"/>
                <a:gd name="connsiteX86" fmla="*/ 2495974 w 3474720"/>
                <a:gd name="connsiteY86" fmla="*/ 1290320 h 2214880"/>
                <a:gd name="connsiteX87" fmla="*/ 2451947 w 3474720"/>
                <a:gd name="connsiteY87" fmla="*/ 1104054 h 2214880"/>
                <a:gd name="connsiteX88" fmla="*/ 2343574 w 3474720"/>
                <a:gd name="connsiteY88" fmla="*/ 1002454 h 2214880"/>
                <a:gd name="connsiteX89" fmla="*/ 2194560 w 3474720"/>
                <a:gd name="connsiteY89" fmla="*/ 904240 h 2214880"/>
                <a:gd name="connsiteX90" fmla="*/ 1940560 w 3474720"/>
                <a:gd name="connsiteY90" fmla="*/ 745067 h 2214880"/>
                <a:gd name="connsiteX91" fmla="*/ 1869440 w 3474720"/>
                <a:gd name="connsiteY91" fmla="*/ 711200 h 2214880"/>
                <a:gd name="connsiteX92" fmla="*/ 1723814 w 3474720"/>
                <a:gd name="connsiteY92" fmla="*/ 762000 h 2214880"/>
                <a:gd name="connsiteX93" fmla="*/ 1598507 w 3474720"/>
                <a:gd name="connsiteY93" fmla="*/ 826347 h 2214880"/>
                <a:gd name="connsiteX94" fmla="*/ 1486747 w 3474720"/>
                <a:gd name="connsiteY94" fmla="*/ 853440 h 2214880"/>
                <a:gd name="connsiteX95" fmla="*/ 1273387 w 3474720"/>
                <a:gd name="connsiteY95" fmla="*/ 880534 h 2214880"/>
                <a:gd name="connsiteX96" fmla="*/ 1053254 w 3474720"/>
                <a:gd name="connsiteY96" fmla="*/ 927947 h 2214880"/>
                <a:gd name="connsiteX97" fmla="*/ 958427 w 3474720"/>
                <a:gd name="connsiteY97" fmla="*/ 1060027 h 2214880"/>
                <a:gd name="connsiteX98" fmla="*/ 890694 w 3474720"/>
                <a:gd name="connsiteY98" fmla="*/ 1114214 h 2214880"/>
                <a:gd name="connsiteX99" fmla="*/ 762000 w 3474720"/>
                <a:gd name="connsiteY99" fmla="*/ 1154854 h 2214880"/>
                <a:gd name="connsiteX100" fmla="*/ 660400 w 3474720"/>
                <a:gd name="connsiteY100" fmla="*/ 1168400 h 2214880"/>
                <a:gd name="connsiteX101" fmla="*/ 643467 w 3474720"/>
                <a:gd name="connsiteY101" fmla="*/ 1090507 h 2214880"/>
                <a:gd name="connsiteX102" fmla="*/ 497840 w 3474720"/>
                <a:gd name="connsiteY102" fmla="*/ 1053254 h 2214880"/>
                <a:gd name="connsiteX103" fmla="*/ 440267 w 3474720"/>
                <a:gd name="connsiteY103" fmla="*/ 1049867 h 2214880"/>
                <a:gd name="connsiteX104" fmla="*/ 386080 w 3474720"/>
                <a:gd name="connsiteY104" fmla="*/ 1002454 h 2214880"/>
                <a:gd name="connsiteX105" fmla="*/ 264160 w 3474720"/>
                <a:gd name="connsiteY105" fmla="*/ 982134 h 2214880"/>
                <a:gd name="connsiteX106" fmla="*/ 169334 w 3474720"/>
                <a:gd name="connsiteY106" fmla="*/ 982134 h 2214880"/>
                <a:gd name="connsiteX107" fmla="*/ 189654 w 3474720"/>
                <a:gd name="connsiteY107" fmla="*/ 917787 h 2214880"/>
                <a:gd name="connsiteX108" fmla="*/ 115147 w 3474720"/>
                <a:gd name="connsiteY108" fmla="*/ 917787 h 2214880"/>
                <a:gd name="connsiteX109" fmla="*/ 88054 w 3474720"/>
                <a:gd name="connsiteY109" fmla="*/ 873760 h 2214880"/>
                <a:gd name="connsiteX110" fmla="*/ 88054 w 3474720"/>
                <a:gd name="connsiteY110" fmla="*/ 870374 h 2214880"/>
                <a:gd name="connsiteX111" fmla="*/ 0 w 3474720"/>
                <a:gd name="connsiteY111" fmla="*/ 887307 h 2214880"/>
                <a:gd name="connsiteX0" fmla="*/ 0 w 3474720"/>
                <a:gd name="connsiteY0" fmla="*/ 887307 h 2214880"/>
                <a:gd name="connsiteX1" fmla="*/ 50800 w 3474720"/>
                <a:gd name="connsiteY1" fmla="*/ 785707 h 2214880"/>
                <a:gd name="connsiteX2" fmla="*/ 142240 w 3474720"/>
                <a:gd name="connsiteY2" fmla="*/ 724747 h 2214880"/>
                <a:gd name="connsiteX3" fmla="*/ 260774 w 3474720"/>
                <a:gd name="connsiteY3" fmla="*/ 629920 h 2214880"/>
                <a:gd name="connsiteX4" fmla="*/ 345440 w 3474720"/>
                <a:gd name="connsiteY4" fmla="*/ 538480 h 2214880"/>
                <a:gd name="connsiteX5" fmla="*/ 375920 w 3474720"/>
                <a:gd name="connsiteY5" fmla="*/ 619760 h 2214880"/>
                <a:gd name="connsiteX6" fmla="*/ 491067 w 3474720"/>
                <a:gd name="connsiteY6" fmla="*/ 650240 h 2214880"/>
                <a:gd name="connsiteX7" fmla="*/ 555414 w 3474720"/>
                <a:gd name="connsiteY7" fmla="*/ 667174 h 2214880"/>
                <a:gd name="connsiteX8" fmla="*/ 589280 w 3474720"/>
                <a:gd name="connsiteY8" fmla="*/ 778934 h 2214880"/>
                <a:gd name="connsiteX9" fmla="*/ 714587 w 3474720"/>
                <a:gd name="connsiteY9" fmla="*/ 789094 h 2214880"/>
                <a:gd name="connsiteX10" fmla="*/ 657014 w 3474720"/>
                <a:gd name="connsiteY10" fmla="*/ 860214 h 2214880"/>
                <a:gd name="connsiteX11" fmla="*/ 616374 w 3474720"/>
                <a:gd name="connsiteY11" fmla="*/ 941494 h 2214880"/>
                <a:gd name="connsiteX12" fmla="*/ 680720 w 3474720"/>
                <a:gd name="connsiteY12" fmla="*/ 982134 h 2214880"/>
                <a:gd name="connsiteX13" fmla="*/ 707814 w 3474720"/>
                <a:gd name="connsiteY13" fmla="*/ 985520 h 2214880"/>
                <a:gd name="connsiteX14" fmla="*/ 789094 w 3474720"/>
                <a:gd name="connsiteY14" fmla="*/ 999067 h 2214880"/>
                <a:gd name="connsiteX15" fmla="*/ 907627 w 3474720"/>
                <a:gd name="connsiteY15" fmla="*/ 1022774 h 2214880"/>
                <a:gd name="connsiteX16" fmla="*/ 1036320 w 3474720"/>
                <a:gd name="connsiteY16" fmla="*/ 941494 h 2214880"/>
                <a:gd name="connsiteX17" fmla="*/ 1154854 w 3474720"/>
                <a:gd name="connsiteY17" fmla="*/ 870374 h 2214880"/>
                <a:gd name="connsiteX18" fmla="*/ 1283547 w 3474720"/>
                <a:gd name="connsiteY18" fmla="*/ 826347 h 2214880"/>
                <a:gd name="connsiteX19" fmla="*/ 1354667 w 3474720"/>
                <a:gd name="connsiteY19" fmla="*/ 833120 h 2214880"/>
                <a:gd name="connsiteX20" fmla="*/ 1391920 w 3474720"/>
                <a:gd name="connsiteY20" fmla="*/ 839894 h 2214880"/>
                <a:gd name="connsiteX21" fmla="*/ 1496907 w 3474720"/>
                <a:gd name="connsiteY21" fmla="*/ 792480 h 2214880"/>
                <a:gd name="connsiteX22" fmla="*/ 1625600 w 3474720"/>
                <a:gd name="connsiteY22" fmla="*/ 768774 h 2214880"/>
                <a:gd name="connsiteX23" fmla="*/ 1747520 w 3474720"/>
                <a:gd name="connsiteY23" fmla="*/ 694267 h 2214880"/>
                <a:gd name="connsiteX24" fmla="*/ 1811867 w 3474720"/>
                <a:gd name="connsiteY24" fmla="*/ 585894 h 2214880"/>
                <a:gd name="connsiteX25" fmla="*/ 1852507 w 3474720"/>
                <a:gd name="connsiteY25" fmla="*/ 460587 h 2214880"/>
                <a:gd name="connsiteX26" fmla="*/ 1916854 w 3474720"/>
                <a:gd name="connsiteY26" fmla="*/ 277707 h 2214880"/>
                <a:gd name="connsiteX27" fmla="*/ 1913467 w 3474720"/>
                <a:gd name="connsiteY27" fmla="*/ 88054 h 2214880"/>
                <a:gd name="connsiteX28" fmla="*/ 1930400 w 3474720"/>
                <a:gd name="connsiteY28" fmla="*/ 0 h 2214880"/>
                <a:gd name="connsiteX29" fmla="*/ 1967654 w 3474720"/>
                <a:gd name="connsiteY29" fmla="*/ 47414 h 2214880"/>
                <a:gd name="connsiteX30" fmla="*/ 1964267 w 3474720"/>
                <a:gd name="connsiteY30" fmla="*/ 152400 h 2214880"/>
                <a:gd name="connsiteX31" fmla="*/ 1974427 w 3474720"/>
                <a:gd name="connsiteY31" fmla="*/ 281094 h 2214880"/>
                <a:gd name="connsiteX32" fmla="*/ 1943947 w 3474720"/>
                <a:gd name="connsiteY32" fmla="*/ 369147 h 2214880"/>
                <a:gd name="connsiteX33" fmla="*/ 1916854 w 3474720"/>
                <a:gd name="connsiteY33" fmla="*/ 426720 h 2214880"/>
                <a:gd name="connsiteX34" fmla="*/ 1876214 w 3474720"/>
                <a:gd name="connsiteY34" fmla="*/ 457200 h 2214880"/>
                <a:gd name="connsiteX35" fmla="*/ 1849120 w 3474720"/>
                <a:gd name="connsiteY35" fmla="*/ 545254 h 2214880"/>
                <a:gd name="connsiteX36" fmla="*/ 1838960 w 3474720"/>
                <a:gd name="connsiteY36" fmla="*/ 619760 h 2214880"/>
                <a:gd name="connsiteX37" fmla="*/ 1947334 w 3474720"/>
                <a:gd name="connsiteY37" fmla="*/ 650240 h 2214880"/>
                <a:gd name="connsiteX38" fmla="*/ 2106507 w 3474720"/>
                <a:gd name="connsiteY38" fmla="*/ 711200 h 2214880"/>
                <a:gd name="connsiteX39" fmla="*/ 2306320 w 3474720"/>
                <a:gd name="connsiteY39" fmla="*/ 738294 h 2214880"/>
                <a:gd name="connsiteX40" fmla="*/ 2435014 w 3474720"/>
                <a:gd name="connsiteY40" fmla="*/ 707814 h 2214880"/>
                <a:gd name="connsiteX41" fmla="*/ 2543387 w 3474720"/>
                <a:gd name="connsiteY41" fmla="*/ 623147 h 2214880"/>
                <a:gd name="connsiteX42" fmla="*/ 2634827 w 3474720"/>
                <a:gd name="connsiteY42" fmla="*/ 677334 h 2214880"/>
                <a:gd name="connsiteX43" fmla="*/ 2976880 w 3474720"/>
                <a:gd name="connsiteY43" fmla="*/ 690880 h 2214880"/>
                <a:gd name="connsiteX44" fmla="*/ 3203787 w 3474720"/>
                <a:gd name="connsiteY44" fmla="*/ 663787 h 2214880"/>
                <a:gd name="connsiteX45" fmla="*/ 3227494 w 3474720"/>
                <a:gd name="connsiteY45" fmla="*/ 694267 h 2214880"/>
                <a:gd name="connsiteX46" fmla="*/ 3088640 w 3474720"/>
                <a:gd name="connsiteY46" fmla="*/ 724747 h 2214880"/>
                <a:gd name="connsiteX47" fmla="*/ 2966720 w 3474720"/>
                <a:gd name="connsiteY47" fmla="*/ 721360 h 2214880"/>
                <a:gd name="connsiteX48" fmla="*/ 2770294 w 3474720"/>
                <a:gd name="connsiteY48" fmla="*/ 724747 h 2214880"/>
                <a:gd name="connsiteX49" fmla="*/ 2587414 w 3474720"/>
                <a:gd name="connsiteY49" fmla="*/ 762000 h 2214880"/>
                <a:gd name="connsiteX50" fmla="*/ 2441787 w 3474720"/>
                <a:gd name="connsiteY50" fmla="*/ 775547 h 2214880"/>
                <a:gd name="connsiteX51" fmla="*/ 2252134 w 3474720"/>
                <a:gd name="connsiteY51" fmla="*/ 782320 h 2214880"/>
                <a:gd name="connsiteX52" fmla="*/ 2136987 w 3474720"/>
                <a:gd name="connsiteY52" fmla="*/ 765387 h 2214880"/>
                <a:gd name="connsiteX53" fmla="*/ 2197947 w 3474720"/>
                <a:gd name="connsiteY53" fmla="*/ 816187 h 2214880"/>
                <a:gd name="connsiteX54" fmla="*/ 2360507 w 3474720"/>
                <a:gd name="connsiteY54" fmla="*/ 890694 h 2214880"/>
                <a:gd name="connsiteX55" fmla="*/ 2516294 w 3474720"/>
                <a:gd name="connsiteY55" fmla="*/ 988907 h 2214880"/>
                <a:gd name="connsiteX56" fmla="*/ 2621280 w 3474720"/>
                <a:gd name="connsiteY56" fmla="*/ 999067 h 2214880"/>
                <a:gd name="connsiteX57" fmla="*/ 2726267 w 3474720"/>
                <a:gd name="connsiteY57" fmla="*/ 958427 h 2214880"/>
                <a:gd name="connsiteX58" fmla="*/ 2733040 w 3474720"/>
                <a:gd name="connsiteY58" fmla="*/ 1022774 h 2214880"/>
                <a:gd name="connsiteX59" fmla="*/ 2678853 w 3474720"/>
                <a:gd name="connsiteY59" fmla="*/ 1320800 h 2214880"/>
                <a:gd name="connsiteX60" fmla="*/ 2987040 w 3474720"/>
                <a:gd name="connsiteY60" fmla="*/ 1209040 h 2214880"/>
                <a:gd name="connsiteX61" fmla="*/ 3031067 w 3474720"/>
                <a:gd name="connsiteY61" fmla="*/ 1280160 h 2214880"/>
                <a:gd name="connsiteX62" fmla="*/ 3081867 w 3474720"/>
                <a:gd name="connsiteY62" fmla="*/ 1358054 h 2214880"/>
                <a:gd name="connsiteX63" fmla="*/ 3230880 w 3474720"/>
                <a:gd name="connsiteY63" fmla="*/ 1429174 h 2214880"/>
                <a:gd name="connsiteX64" fmla="*/ 3454400 w 3474720"/>
                <a:gd name="connsiteY64" fmla="*/ 1561254 h 2214880"/>
                <a:gd name="connsiteX65" fmla="*/ 3474720 w 3474720"/>
                <a:gd name="connsiteY65" fmla="*/ 1612054 h 2214880"/>
                <a:gd name="connsiteX66" fmla="*/ 3451014 w 3474720"/>
                <a:gd name="connsiteY66" fmla="*/ 1635760 h 2214880"/>
                <a:gd name="connsiteX67" fmla="*/ 3329094 w 3474720"/>
                <a:gd name="connsiteY67" fmla="*/ 1605280 h 2214880"/>
                <a:gd name="connsiteX68" fmla="*/ 3264747 w 3474720"/>
                <a:gd name="connsiteY68" fmla="*/ 1507067 h 2214880"/>
                <a:gd name="connsiteX69" fmla="*/ 3156374 w 3474720"/>
                <a:gd name="connsiteY69" fmla="*/ 1473200 h 2214880"/>
                <a:gd name="connsiteX70" fmla="*/ 3173307 w 3474720"/>
                <a:gd name="connsiteY70" fmla="*/ 1578187 h 2214880"/>
                <a:gd name="connsiteX71" fmla="*/ 3163147 w 3474720"/>
                <a:gd name="connsiteY71" fmla="*/ 1622214 h 2214880"/>
                <a:gd name="connsiteX72" fmla="*/ 3061547 w 3474720"/>
                <a:gd name="connsiteY72" fmla="*/ 1689947 h 2214880"/>
                <a:gd name="connsiteX73" fmla="*/ 2966720 w 3474720"/>
                <a:gd name="connsiteY73" fmla="*/ 1710267 h 2214880"/>
                <a:gd name="connsiteX74" fmla="*/ 2956560 w 3474720"/>
                <a:gd name="connsiteY74" fmla="*/ 1740747 h 2214880"/>
                <a:gd name="connsiteX75" fmla="*/ 2993814 w 3474720"/>
                <a:gd name="connsiteY75" fmla="*/ 1886374 h 2214880"/>
                <a:gd name="connsiteX76" fmla="*/ 2993814 w 3474720"/>
                <a:gd name="connsiteY76" fmla="*/ 1927014 h 2214880"/>
                <a:gd name="connsiteX77" fmla="*/ 3037840 w 3474720"/>
                <a:gd name="connsiteY77" fmla="*/ 2065867 h 2214880"/>
                <a:gd name="connsiteX78" fmla="*/ 3136054 w 3474720"/>
                <a:gd name="connsiteY78" fmla="*/ 2150534 h 2214880"/>
                <a:gd name="connsiteX79" fmla="*/ 3285067 w 3474720"/>
                <a:gd name="connsiteY79" fmla="*/ 2214880 h 2214880"/>
                <a:gd name="connsiteX80" fmla="*/ 3129280 w 3474720"/>
                <a:gd name="connsiteY80" fmla="*/ 2214880 h 2214880"/>
                <a:gd name="connsiteX81" fmla="*/ 2959947 w 3474720"/>
                <a:gd name="connsiteY81" fmla="*/ 2042160 h 2214880"/>
                <a:gd name="connsiteX82" fmla="*/ 2939627 w 3474720"/>
                <a:gd name="connsiteY82" fmla="*/ 1893147 h 2214880"/>
                <a:gd name="connsiteX83" fmla="*/ 2841414 w 3474720"/>
                <a:gd name="connsiteY83" fmla="*/ 1673014 h 2214880"/>
                <a:gd name="connsiteX84" fmla="*/ 2831254 w 3474720"/>
                <a:gd name="connsiteY84" fmla="*/ 1493520 h 2214880"/>
                <a:gd name="connsiteX85" fmla="*/ 2689014 w 3474720"/>
                <a:gd name="connsiteY85" fmla="*/ 1446107 h 2214880"/>
                <a:gd name="connsiteX86" fmla="*/ 2495974 w 3474720"/>
                <a:gd name="connsiteY86" fmla="*/ 1290320 h 2214880"/>
                <a:gd name="connsiteX87" fmla="*/ 2451947 w 3474720"/>
                <a:gd name="connsiteY87" fmla="*/ 1104054 h 2214880"/>
                <a:gd name="connsiteX88" fmla="*/ 2343574 w 3474720"/>
                <a:gd name="connsiteY88" fmla="*/ 1002454 h 2214880"/>
                <a:gd name="connsiteX89" fmla="*/ 2194560 w 3474720"/>
                <a:gd name="connsiteY89" fmla="*/ 904240 h 2214880"/>
                <a:gd name="connsiteX90" fmla="*/ 1940560 w 3474720"/>
                <a:gd name="connsiteY90" fmla="*/ 745067 h 2214880"/>
                <a:gd name="connsiteX91" fmla="*/ 1869440 w 3474720"/>
                <a:gd name="connsiteY91" fmla="*/ 711200 h 2214880"/>
                <a:gd name="connsiteX92" fmla="*/ 1723814 w 3474720"/>
                <a:gd name="connsiteY92" fmla="*/ 762000 h 2214880"/>
                <a:gd name="connsiteX93" fmla="*/ 1598507 w 3474720"/>
                <a:gd name="connsiteY93" fmla="*/ 826347 h 2214880"/>
                <a:gd name="connsiteX94" fmla="*/ 1486747 w 3474720"/>
                <a:gd name="connsiteY94" fmla="*/ 853440 h 2214880"/>
                <a:gd name="connsiteX95" fmla="*/ 1273387 w 3474720"/>
                <a:gd name="connsiteY95" fmla="*/ 880534 h 2214880"/>
                <a:gd name="connsiteX96" fmla="*/ 1053254 w 3474720"/>
                <a:gd name="connsiteY96" fmla="*/ 927947 h 2214880"/>
                <a:gd name="connsiteX97" fmla="*/ 958427 w 3474720"/>
                <a:gd name="connsiteY97" fmla="*/ 1060027 h 2214880"/>
                <a:gd name="connsiteX98" fmla="*/ 890694 w 3474720"/>
                <a:gd name="connsiteY98" fmla="*/ 1114214 h 2214880"/>
                <a:gd name="connsiteX99" fmla="*/ 762000 w 3474720"/>
                <a:gd name="connsiteY99" fmla="*/ 1154854 h 2214880"/>
                <a:gd name="connsiteX100" fmla="*/ 660400 w 3474720"/>
                <a:gd name="connsiteY100" fmla="*/ 1168400 h 2214880"/>
                <a:gd name="connsiteX101" fmla="*/ 643467 w 3474720"/>
                <a:gd name="connsiteY101" fmla="*/ 1090507 h 2214880"/>
                <a:gd name="connsiteX102" fmla="*/ 497840 w 3474720"/>
                <a:gd name="connsiteY102" fmla="*/ 1053254 h 2214880"/>
                <a:gd name="connsiteX103" fmla="*/ 440267 w 3474720"/>
                <a:gd name="connsiteY103" fmla="*/ 1049867 h 2214880"/>
                <a:gd name="connsiteX104" fmla="*/ 386080 w 3474720"/>
                <a:gd name="connsiteY104" fmla="*/ 1002454 h 2214880"/>
                <a:gd name="connsiteX105" fmla="*/ 264160 w 3474720"/>
                <a:gd name="connsiteY105" fmla="*/ 982134 h 2214880"/>
                <a:gd name="connsiteX106" fmla="*/ 169334 w 3474720"/>
                <a:gd name="connsiteY106" fmla="*/ 982134 h 2214880"/>
                <a:gd name="connsiteX107" fmla="*/ 189654 w 3474720"/>
                <a:gd name="connsiteY107" fmla="*/ 917787 h 2214880"/>
                <a:gd name="connsiteX108" fmla="*/ 115147 w 3474720"/>
                <a:gd name="connsiteY108" fmla="*/ 917787 h 2214880"/>
                <a:gd name="connsiteX109" fmla="*/ 88054 w 3474720"/>
                <a:gd name="connsiteY109" fmla="*/ 873760 h 2214880"/>
                <a:gd name="connsiteX110" fmla="*/ 88054 w 3474720"/>
                <a:gd name="connsiteY110" fmla="*/ 870374 h 2214880"/>
                <a:gd name="connsiteX111" fmla="*/ 0 w 3474720"/>
                <a:gd name="connsiteY111" fmla="*/ 887307 h 2214880"/>
                <a:gd name="connsiteX0" fmla="*/ 0 w 3474720"/>
                <a:gd name="connsiteY0" fmla="*/ 887307 h 2214880"/>
                <a:gd name="connsiteX1" fmla="*/ 50800 w 3474720"/>
                <a:gd name="connsiteY1" fmla="*/ 785707 h 2214880"/>
                <a:gd name="connsiteX2" fmla="*/ 142240 w 3474720"/>
                <a:gd name="connsiteY2" fmla="*/ 724747 h 2214880"/>
                <a:gd name="connsiteX3" fmla="*/ 260774 w 3474720"/>
                <a:gd name="connsiteY3" fmla="*/ 629920 h 2214880"/>
                <a:gd name="connsiteX4" fmla="*/ 345440 w 3474720"/>
                <a:gd name="connsiteY4" fmla="*/ 538480 h 2214880"/>
                <a:gd name="connsiteX5" fmla="*/ 375920 w 3474720"/>
                <a:gd name="connsiteY5" fmla="*/ 619760 h 2214880"/>
                <a:gd name="connsiteX6" fmla="*/ 491067 w 3474720"/>
                <a:gd name="connsiteY6" fmla="*/ 650240 h 2214880"/>
                <a:gd name="connsiteX7" fmla="*/ 555414 w 3474720"/>
                <a:gd name="connsiteY7" fmla="*/ 667174 h 2214880"/>
                <a:gd name="connsiteX8" fmla="*/ 589280 w 3474720"/>
                <a:gd name="connsiteY8" fmla="*/ 778934 h 2214880"/>
                <a:gd name="connsiteX9" fmla="*/ 714587 w 3474720"/>
                <a:gd name="connsiteY9" fmla="*/ 789094 h 2214880"/>
                <a:gd name="connsiteX10" fmla="*/ 657014 w 3474720"/>
                <a:gd name="connsiteY10" fmla="*/ 860214 h 2214880"/>
                <a:gd name="connsiteX11" fmla="*/ 616374 w 3474720"/>
                <a:gd name="connsiteY11" fmla="*/ 941494 h 2214880"/>
                <a:gd name="connsiteX12" fmla="*/ 680720 w 3474720"/>
                <a:gd name="connsiteY12" fmla="*/ 982134 h 2214880"/>
                <a:gd name="connsiteX13" fmla="*/ 707814 w 3474720"/>
                <a:gd name="connsiteY13" fmla="*/ 985520 h 2214880"/>
                <a:gd name="connsiteX14" fmla="*/ 789094 w 3474720"/>
                <a:gd name="connsiteY14" fmla="*/ 999067 h 2214880"/>
                <a:gd name="connsiteX15" fmla="*/ 907627 w 3474720"/>
                <a:gd name="connsiteY15" fmla="*/ 1022774 h 2214880"/>
                <a:gd name="connsiteX16" fmla="*/ 1036320 w 3474720"/>
                <a:gd name="connsiteY16" fmla="*/ 941494 h 2214880"/>
                <a:gd name="connsiteX17" fmla="*/ 1154854 w 3474720"/>
                <a:gd name="connsiteY17" fmla="*/ 870374 h 2214880"/>
                <a:gd name="connsiteX18" fmla="*/ 1283547 w 3474720"/>
                <a:gd name="connsiteY18" fmla="*/ 826347 h 2214880"/>
                <a:gd name="connsiteX19" fmla="*/ 1354667 w 3474720"/>
                <a:gd name="connsiteY19" fmla="*/ 833120 h 2214880"/>
                <a:gd name="connsiteX20" fmla="*/ 1391920 w 3474720"/>
                <a:gd name="connsiteY20" fmla="*/ 839894 h 2214880"/>
                <a:gd name="connsiteX21" fmla="*/ 1496907 w 3474720"/>
                <a:gd name="connsiteY21" fmla="*/ 792480 h 2214880"/>
                <a:gd name="connsiteX22" fmla="*/ 1625600 w 3474720"/>
                <a:gd name="connsiteY22" fmla="*/ 768774 h 2214880"/>
                <a:gd name="connsiteX23" fmla="*/ 1747520 w 3474720"/>
                <a:gd name="connsiteY23" fmla="*/ 694267 h 2214880"/>
                <a:gd name="connsiteX24" fmla="*/ 1811867 w 3474720"/>
                <a:gd name="connsiteY24" fmla="*/ 585894 h 2214880"/>
                <a:gd name="connsiteX25" fmla="*/ 1852507 w 3474720"/>
                <a:gd name="connsiteY25" fmla="*/ 460587 h 2214880"/>
                <a:gd name="connsiteX26" fmla="*/ 1916854 w 3474720"/>
                <a:gd name="connsiteY26" fmla="*/ 277707 h 2214880"/>
                <a:gd name="connsiteX27" fmla="*/ 1913467 w 3474720"/>
                <a:gd name="connsiteY27" fmla="*/ 88054 h 2214880"/>
                <a:gd name="connsiteX28" fmla="*/ 1930400 w 3474720"/>
                <a:gd name="connsiteY28" fmla="*/ 0 h 2214880"/>
                <a:gd name="connsiteX29" fmla="*/ 1967654 w 3474720"/>
                <a:gd name="connsiteY29" fmla="*/ 47414 h 2214880"/>
                <a:gd name="connsiteX30" fmla="*/ 1964267 w 3474720"/>
                <a:gd name="connsiteY30" fmla="*/ 152400 h 2214880"/>
                <a:gd name="connsiteX31" fmla="*/ 1974427 w 3474720"/>
                <a:gd name="connsiteY31" fmla="*/ 281094 h 2214880"/>
                <a:gd name="connsiteX32" fmla="*/ 1943947 w 3474720"/>
                <a:gd name="connsiteY32" fmla="*/ 369147 h 2214880"/>
                <a:gd name="connsiteX33" fmla="*/ 1916854 w 3474720"/>
                <a:gd name="connsiteY33" fmla="*/ 426720 h 2214880"/>
                <a:gd name="connsiteX34" fmla="*/ 1876214 w 3474720"/>
                <a:gd name="connsiteY34" fmla="*/ 457200 h 2214880"/>
                <a:gd name="connsiteX35" fmla="*/ 1849120 w 3474720"/>
                <a:gd name="connsiteY35" fmla="*/ 545254 h 2214880"/>
                <a:gd name="connsiteX36" fmla="*/ 1838960 w 3474720"/>
                <a:gd name="connsiteY36" fmla="*/ 619760 h 2214880"/>
                <a:gd name="connsiteX37" fmla="*/ 1947334 w 3474720"/>
                <a:gd name="connsiteY37" fmla="*/ 650240 h 2214880"/>
                <a:gd name="connsiteX38" fmla="*/ 2106507 w 3474720"/>
                <a:gd name="connsiteY38" fmla="*/ 711200 h 2214880"/>
                <a:gd name="connsiteX39" fmla="*/ 2306320 w 3474720"/>
                <a:gd name="connsiteY39" fmla="*/ 738294 h 2214880"/>
                <a:gd name="connsiteX40" fmla="*/ 2435014 w 3474720"/>
                <a:gd name="connsiteY40" fmla="*/ 707814 h 2214880"/>
                <a:gd name="connsiteX41" fmla="*/ 2543387 w 3474720"/>
                <a:gd name="connsiteY41" fmla="*/ 623147 h 2214880"/>
                <a:gd name="connsiteX42" fmla="*/ 2634827 w 3474720"/>
                <a:gd name="connsiteY42" fmla="*/ 677334 h 2214880"/>
                <a:gd name="connsiteX43" fmla="*/ 2976880 w 3474720"/>
                <a:gd name="connsiteY43" fmla="*/ 690880 h 2214880"/>
                <a:gd name="connsiteX44" fmla="*/ 3203787 w 3474720"/>
                <a:gd name="connsiteY44" fmla="*/ 663787 h 2214880"/>
                <a:gd name="connsiteX45" fmla="*/ 3227494 w 3474720"/>
                <a:gd name="connsiteY45" fmla="*/ 694267 h 2214880"/>
                <a:gd name="connsiteX46" fmla="*/ 3088640 w 3474720"/>
                <a:gd name="connsiteY46" fmla="*/ 724747 h 2214880"/>
                <a:gd name="connsiteX47" fmla="*/ 2966720 w 3474720"/>
                <a:gd name="connsiteY47" fmla="*/ 721360 h 2214880"/>
                <a:gd name="connsiteX48" fmla="*/ 2770294 w 3474720"/>
                <a:gd name="connsiteY48" fmla="*/ 724747 h 2214880"/>
                <a:gd name="connsiteX49" fmla="*/ 2587414 w 3474720"/>
                <a:gd name="connsiteY49" fmla="*/ 762000 h 2214880"/>
                <a:gd name="connsiteX50" fmla="*/ 2441787 w 3474720"/>
                <a:gd name="connsiteY50" fmla="*/ 775547 h 2214880"/>
                <a:gd name="connsiteX51" fmla="*/ 2252134 w 3474720"/>
                <a:gd name="connsiteY51" fmla="*/ 782320 h 2214880"/>
                <a:gd name="connsiteX52" fmla="*/ 2136987 w 3474720"/>
                <a:gd name="connsiteY52" fmla="*/ 765387 h 2214880"/>
                <a:gd name="connsiteX53" fmla="*/ 2197947 w 3474720"/>
                <a:gd name="connsiteY53" fmla="*/ 816187 h 2214880"/>
                <a:gd name="connsiteX54" fmla="*/ 2360507 w 3474720"/>
                <a:gd name="connsiteY54" fmla="*/ 890694 h 2214880"/>
                <a:gd name="connsiteX55" fmla="*/ 2516294 w 3474720"/>
                <a:gd name="connsiteY55" fmla="*/ 988907 h 2214880"/>
                <a:gd name="connsiteX56" fmla="*/ 2621280 w 3474720"/>
                <a:gd name="connsiteY56" fmla="*/ 999067 h 2214880"/>
                <a:gd name="connsiteX57" fmla="*/ 2726267 w 3474720"/>
                <a:gd name="connsiteY57" fmla="*/ 958427 h 2214880"/>
                <a:gd name="connsiteX58" fmla="*/ 2733040 w 3474720"/>
                <a:gd name="connsiteY58" fmla="*/ 1022774 h 2214880"/>
                <a:gd name="connsiteX59" fmla="*/ 2621280 w 3474720"/>
                <a:gd name="connsiteY59" fmla="*/ 1131147 h 2214880"/>
                <a:gd name="connsiteX60" fmla="*/ 2678853 w 3474720"/>
                <a:gd name="connsiteY60" fmla="*/ 1320800 h 2214880"/>
                <a:gd name="connsiteX61" fmla="*/ 2987040 w 3474720"/>
                <a:gd name="connsiteY61" fmla="*/ 1209040 h 2214880"/>
                <a:gd name="connsiteX62" fmla="*/ 3031067 w 3474720"/>
                <a:gd name="connsiteY62" fmla="*/ 1280160 h 2214880"/>
                <a:gd name="connsiteX63" fmla="*/ 3081867 w 3474720"/>
                <a:gd name="connsiteY63" fmla="*/ 1358054 h 2214880"/>
                <a:gd name="connsiteX64" fmla="*/ 3230880 w 3474720"/>
                <a:gd name="connsiteY64" fmla="*/ 1429174 h 2214880"/>
                <a:gd name="connsiteX65" fmla="*/ 3454400 w 3474720"/>
                <a:gd name="connsiteY65" fmla="*/ 1561254 h 2214880"/>
                <a:gd name="connsiteX66" fmla="*/ 3474720 w 3474720"/>
                <a:gd name="connsiteY66" fmla="*/ 1612054 h 2214880"/>
                <a:gd name="connsiteX67" fmla="*/ 3451014 w 3474720"/>
                <a:gd name="connsiteY67" fmla="*/ 1635760 h 2214880"/>
                <a:gd name="connsiteX68" fmla="*/ 3329094 w 3474720"/>
                <a:gd name="connsiteY68" fmla="*/ 1605280 h 2214880"/>
                <a:gd name="connsiteX69" fmla="*/ 3264747 w 3474720"/>
                <a:gd name="connsiteY69" fmla="*/ 1507067 h 2214880"/>
                <a:gd name="connsiteX70" fmla="*/ 3156374 w 3474720"/>
                <a:gd name="connsiteY70" fmla="*/ 1473200 h 2214880"/>
                <a:gd name="connsiteX71" fmla="*/ 3173307 w 3474720"/>
                <a:gd name="connsiteY71" fmla="*/ 1578187 h 2214880"/>
                <a:gd name="connsiteX72" fmla="*/ 3163147 w 3474720"/>
                <a:gd name="connsiteY72" fmla="*/ 1622214 h 2214880"/>
                <a:gd name="connsiteX73" fmla="*/ 3061547 w 3474720"/>
                <a:gd name="connsiteY73" fmla="*/ 1689947 h 2214880"/>
                <a:gd name="connsiteX74" fmla="*/ 2966720 w 3474720"/>
                <a:gd name="connsiteY74" fmla="*/ 1710267 h 2214880"/>
                <a:gd name="connsiteX75" fmla="*/ 2956560 w 3474720"/>
                <a:gd name="connsiteY75" fmla="*/ 1740747 h 2214880"/>
                <a:gd name="connsiteX76" fmla="*/ 2993814 w 3474720"/>
                <a:gd name="connsiteY76" fmla="*/ 1886374 h 2214880"/>
                <a:gd name="connsiteX77" fmla="*/ 2993814 w 3474720"/>
                <a:gd name="connsiteY77" fmla="*/ 1927014 h 2214880"/>
                <a:gd name="connsiteX78" fmla="*/ 3037840 w 3474720"/>
                <a:gd name="connsiteY78" fmla="*/ 2065867 h 2214880"/>
                <a:gd name="connsiteX79" fmla="*/ 3136054 w 3474720"/>
                <a:gd name="connsiteY79" fmla="*/ 2150534 h 2214880"/>
                <a:gd name="connsiteX80" fmla="*/ 3285067 w 3474720"/>
                <a:gd name="connsiteY80" fmla="*/ 2214880 h 2214880"/>
                <a:gd name="connsiteX81" fmla="*/ 3129280 w 3474720"/>
                <a:gd name="connsiteY81" fmla="*/ 2214880 h 2214880"/>
                <a:gd name="connsiteX82" fmla="*/ 2959947 w 3474720"/>
                <a:gd name="connsiteY82" fmla="*/ 2042160 h 2214880"/>
                <a:gd name="connsiteX83" fmla="*/ 2939627 w 3474720"/>
                <a:gd name="connsiteY83" fmla="*/ 1893147 h 2214880"/>
                <a:gd name="connsiteX84" fmla="*/ 2841414 w 3474720"/>
                <a:gd name="connsiteY84" fmla="*/ 1673014 h 2214880"/>
                <a:gd name="connsiteX85" fmla="*/ 2831254 w 3474720"/>
                <a:gd name="connsiteY85" fmla="*/ 1493520 h 2214880"/>
                <a:gd name="connsiteX86" fmla="*/ 2689014 w 3474720"/>
                <a:gd name="connsiteY86" fmla="*/ 1446107 h 2214880"/>
                <a:gd name="connsiteX87" fmla="*/ 2495974 w 3474720"/>
                <a:gd name="connsiteY87" fmla="*/ 1290320 h 2214880"/>
                <a:gd name="connsiteX88" fmla="*/ 2451947 w 3474720"/>
                <a:gd name="connsiteY88" fmla="*/ 1104054 h 2214880"/>
                <a:gd name="connsiteX89" fmla="*/ 2343574 w 3474720"/>
                <a:gd name="connsiteY89" fmla="*/ 1002454 h 2214880"/>
                <a:gd name="connsiteX90" fmla="*/ 2194560 w 3474720"/>
                <a:gd name="connsiteY90" fmla="*/ 904240 h 2214880"/>
                <a:gd name="connsiteX91" fmla="*/ 1940560 w 3474720"/>
                <a:gd name="connsiteY91" fmla="*/ 745067 h 2214880"/>
                <a:gd name="connsiteX92" fmla="*/ 1869440 w 3474720"/>
                <a:gd name="connsiteY92" fmla="*/ 711200 h 2214880"/>
                <a:gd name="connsiteX93" fmla="*/ 1723814 w 3474720"/>
                <a:gd name="connsiteY93" fmla="*/ 762000 h 2214880"/>
                <a:gd name="connsiteX94" fmla="*/ 1598507 w 3474720"/>
                <a:gd name="connsiteY94" fmla="*/ 826347 h 2214880"/>
                <a:gd name="connsiteX95" fmla="*/ 1486747 w 3474720"/>
                <a:gd name="connsiteY95" fmla="*/ 853440 h 2214880"/>
                <a:gd name="connsiteX96" fmla="*/ 1273387 w 3474720"/>
                <a:gd name="connsiteY96" fmla="*/ 880534 h 2214880"/>
                <a:gd name="connsiteX97" fmla="*/ 1053254 w 3474720"/>
                <a:gd name="connsiteY97" fmla="*/ 927947 h 2214880"/>
                <a:gd name="connsiteX98" fmla="*/ 958427 w 3474720"/>
                <a:gd name="connsiteY98" fmla="*/ 1060027 h 2214880"/>
                <a:gd name="connsiteX99" fmla="*/ 890694 w 3474720"/>
                <a:gd name="connsiteY99" fmla="*/ 1114214 h 2214880"/>
                <a:gd name="connsiteX100" fmla="*/ 762000 w 3474720"/>
                <a:gd name="connsiteY100" fmla="*/ 1154854 h 2214880"/>
                <a:gd name="connsiteX101" fmla="*/ 660400 w 3474720"/>
                <a:gd name="connsiteY101" fmla="*/ 1168400 h 2214880"/>
                <a:gd name="connsiteX102" fmla="*/ 643467 w 3474720"/>
                <a:gd name="connsiteY102" fmla="*/ 1090507 h 2214880"/>
                <a:gd name="connsiteX103" fmla="*/ 497840 w 3474720"/>
                <a:gd name="connsiteY103" fmla="*/ 1053254 h 2214880"/>
                <a:gd name="connsiteX104" fmla="*/ 440267 w 3474720"/>
                <a:gd name="connsiteY104" fmla="*/ 1049867 h 2214880"/>
                <a:gd name="connsiteX105" fmla="*/ 386080 w 3474720"/>
                <a:gd name="connsiteY105" fmla="*/ 1002454 h 2214880"/>
                <a:gd name="connsiteX106" fmla="*/ 264160 w 3474720"/>
                <a:gd name="connsiteY106" fmla="*/ 982134 h 2214880"/>
                <a:gd name="connsiteX107" fmla="*/ 169334 w 3474720"/>
                <a:gd name="connsiteY107" fmla="*/ 982134 h 2214880"/>
                <a:gd name="connsiteX108" fmla="*/ 189654 w 3474720"/>
                <a:gd name="connsiteY108" fmla="*/ 917787 h 2214880"/>
                <a:gd name="connsiteX109" fmla="*/ 115147 w 3474720"/>
                <a:gd name="connsiteY109" fmla="*/ 917787 h 2214880"/>
                <a:gd name="connsiteX110" fmla="*/ 88054 w 3474720"/>
                <a:gd name="connsiteY110" fmla="*/ 873760 h 2214880"/>
                <a:gd name="connsiteX111" fmla="*/ 88054 w 3474720"/>
                <a:gd name="connsiteY111" fmla="*/ 870374 h 2214880"/>
                <a:gd name="connsiteX112" fmla="*/ 0 w 3474720"/>
                <a:gd name="connsiteY112" fmla="*/ 887307 h 2214880"/>
                <a:gd name="connsiteX0" fmla="*/ 0 w 3474720"/>
                <a:gd name="connsiteY0" fmla="*/ 887307 h 2214880"/>
                <a:gd name="connsiteX1" fmla="*/ 50800 w 3474720"/>
                <a:gd name="connsiteY1" fmla="*/ 785707 h 2214880"/>
                <a:gd name="connsiteX2" fmla="*/ 142240 w 3474720"/>
                <a:gd name="connsiteY2" fmla="*/ 724747 h 2214880"/>
                <a:gd name="connsiteX3" fmla="*/ 260774 w 3474720"/>
                <a:gd name="connsiteY3" fmla="*/ 629920 h 2214880"/>
                <a:gd name="connsiteX4" fmla="*/ 345440 w 3474720"/>
                <a:gd name="connsiteY4" fmla="*/ 538480 h 2214880"/>
                <a:gd name="connsiteX5" fmla="*/ 375920 w 3474720"/>
                <a:gd name="connsiteY5" fmla="*/ 619760 h 2214880"/>
                <a:gd name="connsiteX6" fmla="*/ 491067 w 3474720"/>
                <a:gd name="connsiteY6" fmla="*/ 650240 h 2214880"/>
                <a:gd name="connsiteX7" fmla="*/ 555414 w 3474720"/>
                <a:gd name="connsiteY7" fmla="*/ 667174 h 2214880"/>
                <a:gd name="connsiteX8" fmla="*/ 589280 w 3474720"/>
                <a:gd name="connsiteY8" fmla="*/ 778934 h 2214880"/>
                <a:gd name="connsiteX9" fmla="*/ 714587 w 3474720"/>
                <a:gd name="connsiteY9" fmla="*/ 789094 h 2214880"/>
                <a:gd name="connsiteX10" fmla="*/ 657014 w 3474720"/>
                <a:gd name="connsiteY10" fmla="*/ 860214 h 2214880"/>
                <a:gd name="connsiteX11" fmla="*/ 616374 w 3474720"/>
                <a:gd name="connsiteY11" fmla="*/ 941494 h 2214880"/>
                <a:gd name="connsiteX12" fmla="*/ 680720 w 3474720"/>
                <a:gd name="connsiteY12" fmla="*/ 982134 h 2214880"/>
                <a:gd name="connsiteX13" fmla="*/ 707814 w 3474720"/>
                <a:gd name="connsiteY13" fmla="*/ 985520 h 2214880"/>
                <a:gd name="connsiteX14" fmla="*/ 789094 w 3474720"/>
                <a:gd name="connsiteY14" fmla="*/ 999067 h 2214880"/>
                <a:gd name="connsiteX15" fmla="*/ 907627 w 3474720"/>
                <a:gd name="connsiteY15" fmla="*/ 1022774 h 2214880"/>
                <a:gd name="connsiteX16" fmla="*/ 1036320 w 3474720"/>
                <a:gd name="connsiteY16" fmla="*/ 941494 h 2214880"/>
                <a:gd name="connsiteX17" fmla="*/ 1154854 w 3474720"/>
                <a:gd name="connsiteY17" fmla="*/ 870374 h 2214880"/>
                <a:gd name="connsiteX18" fmla="*/ 1283547 w 3474720"/>
                <a:gd name="connsiteY18" fmla="*/ 826347 h 2214880"/>
                <a:gd name="connsiteX19" fmla="*/ 1354667 w 3474720"/>
                <a:gd name="connsiteY19" fmla="*/ 833120 h 2214880"/>
                <a:gd name="connsiteX20" fmla="*/ 1391920 w 3474720"/>
                <a:gd name="connsiteY20" fmla="*/ 839894 h 2214880"/>
                <a:gd name="connsiteX21" fmla="*/ 1496907 w 3474720"/>
                <a:gd name="connsiteY21" fmla="*/ 792480 h 2214880"/>
                <a:gd name="connsiteX22" fmla="*/ 1625600 w 3474720"/>
                <a:gd name="connsiteY22" fmla="*/ 768774 h 2214880"/>
                <a:gd name="connsiteX23" fmla="*/ 1747520 w 3474720"/>
                <a:gd name="connsiteY23" fmla="*/ 694267 h 2214880"/>
                <a:gd name="connsiteX24" fmla="*/ 1811867 w 3474720"/>
                <a:gd name="connsiteY24" fmla="*/ 585894 h 2214880"/>
                <a:gd name="connsiteX25" fmla="*/ 1852507 w 3474720"/>
                <a:gd name="connsiteY25" fmla="*/ 460587 h 2214880"/>
                <a:gd name="connsiteX26" fmla="*/ 1916854 w 3474720"/>
                <a:gd name="connsiteY26" fmla="*/ 277707 h 2214880"/>
                <a:gd name="connsiteX27" fmla="*/ 1913467 w 3474720"/>
                <a:gd name="connsiteY27" fmla="*/ 88054 h 2214880"/>
                <a:gd name="connsiteX28" fmla="*/ 1930400 w 3474720"/>
                <a:gd name="connsiteY28" fmla="*/ 0 h 2214880"/>
                <a:gd name="connsiteX29" fmla="*/ 1967654 w 3474720"/>
                <a:gd name="connsiteY29" fmla="*/ 47414 h 2214880"/>
                <a:gd name="connsiteX30" fmla="*/ 1964267 w 3474720"/>
                <a:gd name="connsiteY30" fmla="*/ 152400 h 2214880"/>
                <a:gd name="connsiteX31" fmla="*/ 1974427 w 3474720"/>
                <a:gd name="connsiteY31" fmla="*/ 281094 h 2214880"/>
                <a:gd name="connsiteX32" fmla="*/ 1943947 w 3474720"/>
                <a:gd name="connsiteY32" fmla="*/ 369147 h 2214880"/>
                <a:gd name="connsiteX33" fmla="*/ 1916854 w 3474720"/>
                <a:gd name="connsiteY33" fmla="*/ 426720 h 2214880"/>
                <a:gd name="connsiteX34" fmla="*/ 1876214 w 3474720"/>
                <a:gd name="connsiteY34" fmla="*/ 457200 h 2214880"/>
                <a:gd name="connsiteX35" fmla="*/ 1849120 w 3474720"/>
                <a:gd name="connsiteY35" fmla="*/ 545254 h 2214880"/>
                <a:gd name="connsiteX36" fmla="*/ 1838960 w 3474720"/>
                <a:gd name="connsiteY36" fmla="*/ 619760 h 2214880"/>
                <a:gd name="connsiteX37" fmla="*/ 1947334 w 3474720"/>
                <a:gd name="connsiteY37" fmla="*/ 650240 h 2214880"/>
                <a:gd name="connsiteX38" fmla="*/ 2106507 w 3474720"/>
                <a:gd name="connsiteY38" fmla="*/ 711200 h 2214880"/>
                <a:gd name="connsiteX39" fmla="*/ 2306320 w 3474720"/>
                <a:gd name="connsiteY39" fmla="*/ 738294 h 2214880"/>
                <a:gd name="connsiteX40" fmla="*/ 2435014 w 3474720"/>
                <a:gd name="connsiteY40" fmla="*/ 707814 h 2214880"/>
                <a:gd name="connsiteX41" fmla="*/ 2543387 w 3474720"/>
                <a:gd name="connsiteY41" fmla="*/ 623147 h 2214880"/>
                <a:gd name="connsiteX42" fmla="*/ 2634827 w 3474720"/>
                <a:gd name="connsiteY42" fmla="*/ 677334 h 2214880"/>
                <a:gd name="connsiteX43" fmla="*/ 2976880 w 3474720"/>
                <a:gd name="connsiteY43" fmla="*/ 690880 h 2214880"/>
                <a:gd name="connsiteX44" fmla="*/ 3203787 w 3474720"/>
                <a:gd name="connsiteY44" fmla="*/ 663787 h 2214880"/>
                <a:gd name="connsiteX45" fmla="*/ 3227494 w 3474720"/>
                <a:gd name="connsiteY45" fmla="*/ 694267 h 2214880"/>
                <a:gd name="connsiteX46" fmla="*/ 3088640 w 3474720"/>
                <a:gd name="connsiteY46" fmla="*/ 724747 h 2214880"/>
                <a:gd name="connsiteX47" fmla="*/ 2966720 w 3474720"/>
                <a:gd name="connsiteY47" fmla="*/ 721360 h 2214880"/>
                <a:gd name="connsiteX48" fmla="*/ 2770294 w 3474720"/>
                <a:gd name="connsiteY48" fmla="*/ 724747 h 2214880"/>
                <a:gd name="connsiteX49" fmla="*/ 2587414 w 3474720"/>
                <a:gd name="connsiteY49" fmla="*/ 762000 h 2214880"/>
                <a:gd name="connsiteX50" fmla="*/ 2441787 w 3474720"/>
                <a:gd name="connsiteY50" fmla="*/ 775547 h 2214880"/>
                <a:gd name="connsiteX51" fmla="*/ 2252134 w 3474720"/>
                <a:gd name="connsiteY51" fmla="*/ 782320 h 2214880"/>
                <a:gd name="connsiteX52" fmla="*/ 2136987 w 3474720"/>
                <a:gd name="connsiteY52" fmla="*/ 765387 h 2214880"/>
                <a:gd name="connsiteX53" fmla="*/ 2197947 w 3474720"/>
                <a:gd name="connsiteY53" fmla="*/ 816187 h 2214880"/>
                <a:gd name="connsiteX54" fmla="*/ 2360507 w 3474720"/>
                <a:gd name="connsiteY54" fmla="*/ 890694 h 2214880"/>
                <a:gd name="connsiteX55" fmla="*/ 2516294 w 3474720"/>
                <a:gd name="connsiteY55" fmla="*/ 988907 h 2214880"/>
                <a:gd name="connsiteX56" fmla="*/ 2621280 w 3474720"/>
                <a:gd name="connsiteY56" fmla="*/ 999067 h 2214880"/>
                <a:gd name="connsiteX57" fmla="*/ 2726267 w 3474720"/>
                <a:gd name="connsiteY57" fmla="*/ 958427 h 2214880"/>
                <a:gd name="connsiteX58" fmla="*/ 2733040 w 3474720"/>
                <a:gd name="connsiteY58" fmla="*/ 1022774 h 2214880"/>
                <a:gd name="connsiteX59" fmla="*/ 2621280 w 3474720"/>
                <a:gd name="connsiteY59" fmla="*/ 1131147 h 2214880"/>
                <a:gd name="connsiteX60" fmla="*/ 2678853 w 3474720"/>
                <a:gd name="connsiteY60" fmla="*/ 1320800 h 2214880"/>
                <a:gd name="connsiteX61" fmla="*/ 2987040 w 3474720"/>
                <a:gd name="connsiteY61" fmla="*/ 1209040 h 2214880"/>
                <a:gd name="connsiteX62" fmla="*/ 3031067 w 3474720"/>
                <a:gd name="connsiteY62" fmla="*/ 1280160 h 2214880"/>
                <a:gd name="connsiteX63" fmla="*/ 3081867 w 3474720"/>
                <a:gd name="connsiteY63" fmla="*/ 1358054 h 2214880"/>
                <a:gd name="connsiteX64" fmla="*/ 3230880 w 3474720"/>
                <a:gd name="connsiteY64" fmla="*/ 1429174 h 2214880"/>
                <a:gd name="connsiteX65" fmla="*/ 3454400 w 3474720"/>
                <a:gd name="connsiteY65" fmla="*/ 1561254 h 2214880"/>
                <a:gd name="connsiteX66" fmla="*/ 3474720 w 3474720"/>
                <a:gd name="connsiteY66" fmla="*/ 1612054 h 2214880"/>
                <a:gd name="connsiteX67" fmla="*/ 3451014 w 3474720"/>
                <a:gd name="connsiteY67" fmla="*/ 1635760 h 2214880"/>
                <a:gd name="connsiteX68" fmla="*/ 3329094 w 3474720"/>
                <a:gd name="connsiteY68" fmla="*/ 1605280 h 2214880"/>
                <a:gd name="connsiteX69" fmla="*/ 3264747 w 3474720"/>
                <a:gd name="connsiteY69" fmla="*/ 1507067 h 2214880"/>
                <a:gd name="connsiteX70" fmla="*/ 3156374 w 3474720"/>
                <a:gd name="connsiteY70" fmla="*/ 1473200 h 2214880"/>
                <a:gd name="connsiteX71" fmla="*/ 3173307 w 3474720"/>
                <a:gd name="connsiteY71" fmla="*/ 1578187 h 2214880"/>
                <a:gd name="connsiteX72" fmla="*/ 3163147 w 3474720"/>
                <a:gd name="connsiteY72" fmla="*/ 1622214 h 2214880"/>
                <a:gd name="connsiteX73" fmla="*/ 3061547 w 3474720"/>
                <a:gd name="connsiteY73" fmla="*/ 1689947 h 2214880"/>
                <a:gd name="connsiteX74" fmla="*/ 2966720 w 3474720"/>
                <a:gd name="connsiteY74" fmla="*/ 1710267 h 2214880"/>
                <a:gd name="connsiteX75" fmla="*/ 2956560 w 3474720"/>
                <a:gd name="connsiteY75" fmla="*/ 1740747 h 2214880"/>
                <a:gd name="connsiteX76" fmla="*/ 2993814 w 3474720"/>
                <a:gd name="connsiteY76" fmla="*/ 1886374 h 2214880"/>
                <a:gd name="connsiteX77" fmla="*/ 2993814 w 3474720"/>
                <a:gd name="connsiteY77" fmla="*/ 1927014 h 2214880"/>
                <a:gd name="connsiteX78" fmla="*/ 3037840 w 3474720"/>
                <a:gd name="connsiteY78" fmla="*/ 2065867 h 2214880"/>
                <a:gd name="connsiteX79" fmla="*/ 3136054 w 3474720"/>
                <a:gd name="connsiteY79" fmla="*/ 2150534 h 2214880"/>
                <a:gd name="connsiteX80" fmla="*/ 3285067 w 3474720"/>
                <a:gd name="connsiteY80" fmla="*/ 2214880 h 2214880"/>
                <a:gd name="connsiteX81" fmla="*/ 3129280 w 3474720"/>
                <a:gd name="connsiteY81" fmla="*/ 2214880 h 2214880"/>
                <a:gd name="connsiteX82" fmla="*/ 2959947 w 3474720"/>
                <a:gd name="connsiteY82" fmla="*/ 2042160 h 2214880"/>
                <a:gd name="connsiteX83" fmla="*/ 2939627 w 3474720"/>
                <a:gd name="connsiteY83" fmla="*/ 1893147 h 2214880"/>
                <a:gd name="connsiteX84" fmla="*/ 2841414 w 3474720"/>
                <a:gd name="connsiteY84" fmla="*/ 1673014 h 2214880"/>
                <a:gd name="connsiteX85" fmla="*/ 2831254 w 3474720"/>
                <a:gd name="connsiteY85" fmla="*/ 1493520 h 2214880"/>
                <a:gd name="connsiteX86" fmla="*/ 2689014 w 3474720"/>
                <a:gd name="connsiteY86" fmla="*/ 1446107 h 2214880"/>
                <a:gd name="connsiteX87" fmla="*/ 2495974 w 3474720"/>
                <a:gd name="connsiteY87" fmla="*/ 1290320 h 2214880"/>
                <a:gd name="connsiteX88" fmla="*/ 2451947 w 3474720"/>
                <a:gd name="connsiteY88" fmla="*/ 1104054 h 2214880"/>
                <a:gd name="connsiteX89" fmla="*/ 2343574 w 3474720"/>
                <a:gd name="connsiteY89" fmla="*/ 1002454 h 2214880"/>
                <a:gd name="connsiteX90" fmla="*/ 2194560 w 3474720"/>
                <a:gd name="connsiteY90" fmla="*/ 904240 h 2214880"/>
                <a:gd name="connsiteX91" fmla="*/ 1940560 w 3474720"/>
                <a:gd name="connsiteY91" fmla="*/ 745067 h 2214880"/>
                <a:gd name="connsiteX92" fmla="*/ 1869440 w 3474720"/>
                <a:gd name="connsiteY92" fmla="*/ 711200 h 2214880"/>
                <a:gd name="connsiteX93" fmla="*/ 1723814 w 3474720"/>
                <a:gd name="connsiteY93" fmla="*/ 762000 h 2214880"/>
                <a:gd name="connsiteX94" fmla="*/ 1598507 w 3474720"/>
                <a:gd name="connsiteY94" fmla="*/ 826347 h 2214880"/>
                <a:gd name="connsiteX95" fmla="*/ 1486747 w 3474720"/>
                <a:gd name="connsiteY95" fmla="*/ 853440 h 2214880"/>
                <a:gd name="connsiteX96" fmla="*/ 1273387 w 3474720"/>
                <a:gd name="connsiteY96" fmla="*/ 880534 h 2214880"/>
                <a:gd name="connsiteX97" fmla="*/ 1053254 w 3474720"/>
                <a:gd name="connsiteY97" fmla="*/ 927947 h 2214880"/>
                <a:gd name="connsiteX98" fmla="*/ 958427 w 3474720"/>
                <a:gd name="connsiteY98" fmla="*/ 1060027 h 2214880"/>
                <a:gd name="connsiteX99" fmla="*/ 890694 w 3474720"/>
                <a:gd name="connsiteY99" fmla="*/ 1114214 h 2214880"/>
                <a:gd name="connsiteX100" fmla="*/ 762000 w 3474720"/>
                <a:gd name="connsiteY100" fmla="*/ 1154854 h 2214880"/>
                <a:gd name="connsiteX101" fmla="*/ 660400 w 3474720"/>
                <a:gd name="connsiteY101" fmla="*/ 1168400 h 2214880"/>
                <a:gd name="connsiteX102" fmla="*/ 643467 w 3474720"/>
                <a:gd name="connsiteY102" fmla="*/ 1090507 h 2214880"/>
                <a:gd name="connsiteX103" fmla="*/ 497840 w 3474720"/>
                <a:gd name="connsiteY103" fmla="*/ 1053254 h 2214880"/>
                <a:gd name="connsiteX104" fmla="*/ 440267 w 3474720"/>
                <a:gd name="connsiteY104" fmla="*/ 1049867 h 2214880"/>
                <a:gd name="connsiteX105" fmla="*/ 386080 w 3474720"/>
                <a:gd name="connsiteY105" fmla="*/ 1002454 h 2214880"/>
                <a:gd name="connsiteX106" fmla="*/ 264160 w 3474720"/>
                <a:gd name="connsiteY106" fmla="*/ 982134 h 2214880"/>
                <a:gd name="connsiteX107" fmla="*/ 169334 w 3474720"/>
                <a:gd name="connsiteY107" fmla="*/ 982134 h 2214880"/>
                <a:gd name="connsiteX108" fmla="*/ 189654 w 3474720"/>
                <a:gd name="connsiteY108" fmla="*/ 917787 h 2214880"/>
                <a:gd name="connsiteX109" fmla="*/ 115147 w 3474720"/>
                <a:gd name="connsiteY109" fmla="*/ 917787 h 2214880"/>
                <a:gd name="connsiteX110" fmla="*/ 88054 w 3474720"/>
                <a:gd name="connsiteY110" fmla="*/ 873760 h 2214880"/>
                <a:gd name="connsiteX111" fmla="*/ 88054 w 3474720"/>
                <a:gd name="connsiteY111" fmla="*/ 870374 h 2214880"/>
                <a:gd name="connsiteX112" fmla="*/ 0 w 3474720"/>
                <a:gd name="connsiteY112" fmla="*/ 887307 h 2214880"/>
                <a:gd name="connsiteX0" fmla="*/ 0 w 3474720"/>
                <a:gd name="connsiteY0" fmla="*/ 887307 h 2214880"/>
                <a:gd name="connsiteX1" fmla="*/ 50800 w 3474720"/>
                <a:gd name="connsiteY1" fmla="*/ 785707 h 2214880"/>
                <a:gd name="connsiteX2" fmla="*/ 142240 w 3474720"/>
                <a:gd name="connsiteY2" fmla="*/ 724747 h 2214880"/>
                <a:gd name="connsiteX3" fmla="*/ 260774 w 3474720"/>
                <a:gd name="connsiteY3" fmla="*/ 629920 h 2214880"/>
                <a:gd name="connsiteX4" fmla="*/ 345440 w 3474720"/>
                <a:gd name="connsiteY4" fmla="*/ 538480 h 2214880"/>
                <a:gd name="connsiteX5" fmla="*/ 375920 w 3474720"/>
                <a:gd name="connsiteY5" fmla="*/ 619760 h 2214880"/>
                <a:gd name="connsiteX6" fmla="*/ 491067 w 3474720"/>
                <a:gd name="connsiteY6" fmla="*/ 650240 h 2214880"/>
                <a:gd name="connsiteX7" fmla="*/ 555414 w 3474720"/>
                <a:gd name="connsiteY7" fmla="*/ 667174 h 2214880"/>
                <a:gd name="connsiteX8" fmla="*/ 589280 w 3474720"/>
                <a:gd name="connsiteY8" fmla="*/ 778934 h 2214880"/>
                <a:gd name="connsiteX9" fmla="*/ 714587 w 3474720"/>
                <a:gd name="connsiteY9" fmla="*/ 789094 h 2214880"/>
                <a:gd name="connsiteX10" fmla="*/ 657014 w 3474720"/>
                <a:gd name="connsiteY10" fmla="*/ 860214 h 2214880"/>
                <a:gd name="connsiteX11" fmla="*/ 616374 w 3474720"/>
                <a:gd name="connsiteY11" fmla="*/ 941494 h 2214880"/>
                <a:gd name="connsiteX12" fmla="*/ 680720 w 3474720"/>
                <a:gd name="connsiteY12" fmla="*/ 982134 h 2214880"/>
                <a:gd name="connsiteX13" fmla="*/ 707814 w 3474720"/>
                <a:gd name="connsiteY13" fmla="*/ 985520 h 2214880"/>
                <a:gd name="connsiteX14" fmla="*/ 789094 w 3474720"/>
                <a:gd name="connsiteY14" fmla="*/ 999067 h 2214880"/>
                <a:gd name="connsiteX15" fmla="*/ 907627 w 3474720"/>
                <a:gd name="connsiteY15" fmla="*/ 1022774 h 2214880"/>
                <a:gd name="connsiteX16" fmla="*/ 1036320 w 3474720"/>
                <a:gd name="connsiteY16" fmla="*/ 941494 h 2214880"/>
                <a:gd name="connsiteX17" fmla="*/ 1154854 w 3474720"/>
                <a:gd name="connsiteY17" fmla="*/ 870374 h 2214880"/>
                <a:gd name="connsiteX18" fmla="*/ 1283547 w 3474720"/>
                <a:gd name="connsiteY18" fmla="*/ 826347 h 2214880"/>
                <a:gd name="connsiteX19" fmla="*/ 1354667 w 3474720"/>
                <a:gd name="connsiteY19" fmla="*/ 833120 h 2214880"/>
                <a:gd name="connsiteX20" fmla="*/ 1391920 w 3474720"/>
                <a:gd name="connsiteY20" fmla="*/ 839894 h 2214880"/>
                <a:gd name="connsiteX21" fmla="*/ 1496907 w 3474720"/>
                <a:gd name="connsiteY21" fmla="*/ 792480 h 2214880"/>
                <a:gd name="connsiteX22" fmla="*/ 1625600 w 3474720"/>
                <a:gd name="connsiteY22" fmla="*/ 768774 h 2214880"/>
                <a:gd name="connsiteX23" fmla="*/ 1747520 w 3474720"/>
                <a:gd name="connsiteY23" fmla="*/ 694267 h 2214880"/>
                <a:gd name="connsiteX24" fmla="*/ 1811867 w 3474720"/>
                <a:gd name="connsiteY24" fmla="*/ 585894 h 2214880"/>
                <a:gd name="connsiteX25" fmla="*/ 1852507 w 3474720"/>
                <a:gd name="connsiteY25" fmla="*/ 460587 h 2214880"/>
                <a:gd name="connsiteX26" fmla="*/ 1916854 w 3474720"/>
                <a:gd name="connsiteY26" fmla="*/ 277707 h 2214880"/>
                <a:gd name="connsiteX27" fmla="*/ 1913467 w 3474720"/>
                <a:gd name="connsiteY27" fmla="*/ 88054 h 2214880"/>
                <a:gd name="connsiteX28" fmla="*/ 1930400 w 3474720"/>
                <a:gd name="connsiteY28" fmla="*/ 0 h 2214880"/>
                <a:gd name="connsiteX29" fmla="*/ 1967654 w 3474720"/>
                <a:gd name="connsiteY29" fmla="*/ 47414 h 2214880"/>
                <a:gd name="connsiteX30" fmla="*/ 1964267 w 3474720"/>
                <a:gd name="connsiteY30" fmla="*/ 152400 h 2214880"/>
                <a:gd name="connsiteX31" fmla="*/ 1974427 w 3474720"/>
                <a:gd name="connsiteY31" fmla="*/ 281094 h 2214880"/>
                <a:gd name="connsiteX32" fmla="*/ 1943947 w 3474720"/>
                <a:gd name="connsiteY32" fmla="*/ 369147 h 2214880"/>
                <a:gd name="connsiteX33" fmla="*/ 1916854 w 3474720"/>
                <a:gd name="connsiteY33" fmla="*/ 426720 h 2214880"/>
                <a:gd name="connsiteX34" fmla="*/ 1876214 w 3474720"/>
                <a:gd name="connsiteY34" fmla="*/ 457200 h 2214880"/>
                <a:gd name="connsiteX35" fmla="*/ 1849120 w 3474720"/>
                <a:gd name="connsiteY35" fmla="*/ 545254 h 2214880"/>
                <a:gd name="connsiteX36" fmla="*/ 1838960 w 3474720"/>
                <a:gd name="connsiteY36" fmla="*/ 619760 h 2214880"/>
                <a:gd name="connsiteX37" fmla="*/ 1947334 w 3474720"/>
                <a:gd name="connsiteY37" fmla="*/ 650240 h 2214880"/>
                <a:gd name="connsiteX38" fmla="*/ 2106507 w 3474720"/>
                <a:gd name="connsiteY38" fmla="*/ 711200 h 2214880"/>
                <a:gd name="connsiteX39" fmla="*/ 2306320 w 3474720"/>
                <a:gd name="connsiteY39" fmla="*/ 738294 h 2214880"/>
                <a:gd name="connsiteX40" fmla="*/ 2435014 w 3474720"/>
                <a:gd name="connsiteY40" fmla="*/ 707814 h 2214880"/>
                <a:gd name="connsiteX41" fmla="*/ 2543387 w 3474720"/>
                <a:gd name="connsiteY41" fmla="*/ 623147 h 2214880"/>
                <a:gd name="connsiteX42" fmla="*/ 2634827 w 3474720"/>
                <a:gd name="connsiteY42" fmla="*/ 677334 h 2214880"/>
                <a:gd name="connsiteX43" fmla="*/ 2976880 w 3474720"/>
                <a:gd name="connsiteY43" fmla="*/ 690880 h 2214880"/>
                <a:gd name="connsiteX44" fmla="*/ 3203787 w 3474720"/>
                <a:gd name="connsiteY44" fmla="*/ 663787 h 2214880"/>
                <a:gd name="connsiteX45" fmla="*/ 3227494 w 3474720"/>
                <a:gd name="connsiteY45" fmla="*/ 694267 h 2214880"/>
                <a:gd name="connsiteX46" fmla="*/ 3088640 w 3474720"/>
                <a:gd name="connsiteY46" fmla="*/ 724747 h 2214880"/>
                <a:gd name="connsiteX47" fmla="*/ 2966720 w 3474720"/>
                <a:gd name="connsiteY47" fmla="*/ 721360 h 2214880"/>
                <a:gd name="connsiteX48" fmla="*/ 2770294 w 3474720"/>
                <a:gd name="connsiteY48" fmla="*/ 724747 h 2214880"/>
                <a:gd name="connsiteX49" fmla="*/ 2587414 w 3474720"/>
                <a:gd name="connsiteY49" fmla="*/ 762000 h 2214880"/>
                <a:gd name="connsiteX50" fmla="*/ 2441787 w 3474720"/>
                <a:gd name="connsiteY50" fmla="*/ 775547 h 2214880"/>
                <a:gd name="connsiteX51" fmla="*/ 2252134 w 3474720"/>
                <a:gd name="connsiteY51" fmla="*/ 782320 h 2214880"/>
                <a:gd name="connsiteX52" fmla="*/ 2136987 w 3474720"/>
                <a:gd name="connsiteY52" fmla="*/ 765387 h 2214880"/>
                <a:gd name="connsiteX53" fmla="*/ 2197947 w 3474720"/>
                <a:gd name="connsiteY53" fmla="*/ 816187 h 2214880"/>
                <a:gd name="connsiteX54" fmla="*/ 2360507 w 3474720"/>
                <a:gd name="connsiteY54" fmla="*/ 890694 h 2214880"/>
                <a:gd name="connsiteX55" fmla="*/ 2516294 w 3474720"/>
                <a:gd name="connsiteY55" fmla="*/ 988907 h 2214880"/>
                <a:gd name="connsiteX56" fmla="*/ 2621280 w 3474720"/>
                <a:gd name="connsiteY56" fmla="*/ 999067 h 2214880"/>
                <a:gd name="connsiteX57" fmla="*/ 2726267 w 3474720"/>
                <a:gd name="connsiteY57" fmla="*/ 958427 h 2214880"/>
                <a:gd name="connsiteX58" fmla="*/ 2794000 w 3474720"/>
                <a:gd name="connsiteY58" fmla="*/ 1032934 h 2214880"/>
                <a:gd name="connsiteX59" fmla="*/ 2621280 w 3474720"/>
                <a:gd name="connsiteY59" fmla="*/ 1131147 h 2214880"/>
                <a:gd name="connsiteX60" fmla="*/ 2678853 w 3474720"/>
                <a:gd name="connsiteY60" fmla="*/ 1320800 h 2214880"/>
                <a:gd name="connsiteX61" fmla="*/ 2987040 w 3474720"/>
                <a:gd name="connsiteY61" fmla="*/ 1209040 h 2214880"/>
                <a:gd name="connsiteX62" fmla="*/ 3031067 w 3474720"/>
                <a:gd name="connsiteY62" fmla="*/ 1280160 h 2214880"/>
                <a:gd name="connsiteX63" fmla="*/ 3081867 w 3474720"/>
                <a:gd name="connsiteY63" fmla="*/ 1358054 h 2214880"/>
                <a:gd name="connsiteX64" fmla="*/ 3230880 w 3474720"/>
                <a:gd name="connsiteY64" fmla="*/ 1429174 h 2214880"/>
                <a:gd name="connsiteX65" fmla="*/ 3454400 w 3474720"/>
                <a:gd name="connsiteY65" fmla="*/ 1561254 h 2214880"/>
                <a:gd name="connsiteX66" fmla="*/ 3474720 w 3474720"/>
                <a:gd name="connsiteY66" fmla="*/ 1612054 h 2214880"/>
                <a:gd name="connsiteX67" fmla="*/ 3451014 w 3474720"/>
                <a:gd name="connsiteY67" fmla="*/ 1635760 h 2214880"/>
                <a:gd name="connsiteX68" fmla="*/ 3329094 w 3474720"/>
                <a:gd name="connsiteY68" fmla="*/ 1605280 h 2214880"/>
                <a:gd name="connsiteX69" fmla="*/ 3264747 w 3474720"/>
                <a:gd name="connsiteY69" fmla="*/ 1507067 h 2214880"/>
                <a:gd name="connsiteX70" fmla="*/ 3156374 w 3474720"/>
                <a:gd name="connsiteY70" fmla="*/ 1473200 h 2214880"/>
                <a:gd name="connsiteX71" fmla="*/ 3173307 w 3474720"/>
                <a:gd name="connsiteY71" fmla="*/ 1578187 h 2214880"/>
                <a:gd name="connsiteX72" fmla="*/ 3163147 w 3474720"/>
                <a:gd name="connsiteY72" fmla="*/ 1622214 h 2214880"/>
                <a:gd name="connsiteX73" fmla="*/ 3061547 w 3474720"/>
                <a:gd name="connsiteY73" fmla="*/ 1689947 h 2214880"/>
                <a:gd name="connsiteX74" fmla="*/ 2966720 w 3474720"/>
                <a:gd name="connsiteY74" fmla="*/ 1710267 h 2214880"/>
                <a:gd name="connsiteX75" fmla="*/ 2956560 w 3474720"/>
                <a:gd name="connsiteY75" fmla="*/ 1740747 h 2214880"/>
                <a:gd name="connsiteX76" fmla="*/ 2993814 w 3474720"/>
                <a:gd name="connsiteY76" fmla="*/ 1886374 h 2214880"/>
                <a:gd name="connsiteX77" fmla="*/ 2993814 w 3474720"/>
                <a:gd name="connsiteY77" fmla="*/ 1927014 h 2214880"/>
                <a:gd name="connsiteX78" fmla="*/ 3037840 w 3474720"/>
                <a:gd name="connsiteY78" fmla="*/ 2065867 h 2214880"/>
                <a:gd name="connsiteX79" fmla="*/ 3136054 w 3474720"/>
                <a:gd name="connsiteY79" fmla="*/ 2150534 h 2214880"/>
                <a:gd name="connsiteX80" fmla="*/ 3285067 w 3474720"/>
                <a:gd name="connsiteY80" fmla="*/ 2214880 h 2214880"/>
                <a:gd name="connsiteX81" fmla="*/ 3129280 w 3474720"/>
                <a:gd name="connsiteY81" fmla="*/ 2214880 h 2214880"/>
                <a:gd name="connsiteX82" fmla="*/ 2959947 w 3474720"/>
                <a:gd name="connsiteY82" fmla="*/ 2042160 h 2214880"/>
                <a:gd name="connsiteX83" fmla="*/ 2939627 w 3474720"/>
                <a:gd name="connsiteY83" fmla="*/ 1893147 h 2214880"/>
                <a:gd name="connsiteX84" fmla="*/ 2841414 w 3474720"/>
                <a:gd name="connsiteY84" fmla="*/ 1673014 h 2214880"/>
                <a:gd name="connsiteX85" fmla="*/ 2831254 w 3474720"/>
                <a:gd name="connsiteY85" fmla="*/ 1493520 h 2214880"/>
                <a:gd name="connsiteX86" fmla="*/ 2689014 w 3474720"/>
                <a:gd name="connsiteY86" fmla="*/ 1446107 h 2214880"/>
                <a:gd name="connsiteX87" fmla="*/ 2495974 w 3474720"/>
                <a:gd name="connsiteY87" fmla="*/ 1290320 h 2214880"/>
                <a:gd name="connsiteX88" fmla="*/ 2451947 w 3474720"/>
                <a:gd name="connsiteY88" fmla="*/ 1104054 h 2214880"/>
                <a:gd name="connsiteX89" fmla="*/ 2343574 w 3474720"/>
                <a:gd name="connsiteY89" fmla="*/ 1002454 h 2214880"/>
                <a:gd name="connsiteX90" fmla="*/ 2194560 w 3474720"/>
                <a:gd name="connsiteY90" fmla="*/ 904240 h 2214880"/>
                <a:gd name="connsiteX91" fmla="*/ 1940560 w 3474720"/>
                <a:gd name="connsiteY91" fmla="*/ 745067 h 2214880"/>
                <a:gd name="connsiteX92" fmla="*/ 1869440 w 3474720"/>
                <a:gd name="connsiteY92" fmla="*/ 711200 h 2214880"/>
                <a:gd name="connsiteX93" fmla="*/ 1723814 w 3474720"/>
                <a:gd name="connsiteY93" fmla="*/ 762000 h 2214880"/>
                <a:gd name="connsiteX94" fmla="*/ 1598507 w 3474720"/>
                <a:gd name="connsiteY94" fmla="*/ 826347 h 2214880"/>
                <a:gd name="connsiteX95" fmla="*/ 1486747 w 3474720"/>
                <a:gd name="connsiteY95" fmla="*/ 853440 h 2214880"/>
                <a:gd name="connsiteX96" fmla="*/ 1273387 w 3474720"/>
                <a:gd name="connsiteY96" fmla="*/ 880534 h 2214880"/>
                <a:gd name="connsiteX97" fmla="*/ 1053254 w 3474720"/>
                <a:gd name="connsiteY97" fmla="*/ 927947 h 2214880"/>
                <a:gd name="connsiteX98" fmla="*/ 958427 w 3474720"/>
                <a:gd name="connsiteY98" fmla="*/ 1060027 h 2214880"/>
                <a:gd name="connsiteX99" fmla="*/ 890694 w 3474720"/>
                <a:gd name="connsiteY99" fmla="*/ 1114214 h 2214880"/>
                <a:gd name="connsiteX100" fmla="*/ 762000 w 3474720"/>
                <a:gd name="connsiteY100" fmla="*/ 1154854 h 2214880"/>
                <a:gd name="connsiteX101" fmla="*/ 660400 w 3474720"/>
                <a:gd name="connsiteY101" fmla="*/ 1168400 h 2214880"/>
                <a:gd name="connsiteX102" fmla="*/ 643467 w 3474720"/>
                <a:gd name="connsiteY102" fmla="*/ 1090507 h 2214880"/>
                <a:gd name="connsiteX103" fmla="*/ 497840 w 3474720"/>
                <a:gd name="connsiteY103" fmla="*/ 1053254 h 2214880"/>
                <a:gd name="connsiteX104" fmla="*/ 440267 w 3474720"/>
                <a:gd name="connsiteY104" fmla="*/ 1049867 h 2214880"/>
                <a:gd name="connsiteX105" fmla="*/ 386080 w 3474720"/>
                <a:gd name="connsiteY105" fmla="*/ 1002454 h 2214880"/>
                <a:gd name="connsiteX106" fmla="*/ 264160 w 3474720"/>
                <a:gd name="connsiteY106" fmla="*/ 982134 h 2214880"/>
                <a:gd name="connsiteX107" fmla="*/ 169334 w 3474720"/>
                <a:gd name="connsiteY107" fmla="*/ 982134 h 2214880"/>
                <a:gd name="connsiteX108" fmla="*/ 189654 w 3474720"/>
                <a:gd name="connsiteY108" fmla="*/ 917787 h 2214880"/>
                <a:gd name="connsiteX109" fmla="*/ 115147 w 3474720"/>
                <a:gd name="connsiteY109" fmla="*/ 917787 h 2214880"/>
                <a:gd name="connsiteX110" fmla="*/ 88054 w 3474720"/>
                <a:gd name="connsiteY110" fmla="*/ 873760 h 2214880"/>
                <a:gd name="connsiteX111" fmla="*/ 88054 w 3474720"/>
                <a:gd name="connsiteY111" fmla="*/ 870374 h 2214880"/>
                <a:gd name="connsiteX112" fmla="*/ 0 w 3474720"/>
                <a:gd name="connsiteY112" fmla="*/ 887307 h 2214880"/>
                <a:gd name="connsiteX0" fmla="*/ 0 w 3474720"/>
                <a:gd name="connsiteY0" fmla="*/ 887307 h 2214880"/>
                <a:gd name="connsiteX1" fmla="*/ 50800 w 3474720"/>
                <a:gd name="connsiteY1" fmla="*/ 785707 h 2214880"/>
                <a:gd name="connsiteX2" fmla="*/ 142240 w 3474720"/>
                <a:gd name="connsiteY2" fmla="*/ 724747 h 2214880"/>
                <a:gd name="connsiteX3" fmla="*/ 260774 w 3474720"/>
                <a:gd name="connsiteY3" fmla="*/ 629920 h 2214880"/>
                <a:gd name="connsiteX4" fmla="*/ 345440 w 3474720"/>
                <a:gd name="connsiteY4" fmla="*/ 538480 h 2214880"/>
                <a:gd name="connsiteX5" fmla="*/ 375920 w 3474720"/>
                <a:gd name="connsiteY5" fmla="*/ 619760 h 2214880"/>
                <a:gd name="connsiteX6" fmla="*/ 491067 w 3474720"/>
                <a:gd name="connsiteY6" fmla="*/ 650240 h 2214880"/>
                <a:gd name="connsiteX7" fmla="*/ 555414 w 3474720"/>
                <a:gd name="connsiteY7" fmla="*/ 667174 h 2214880"/>
                <a:gd name="connsiteX8" fmla="*/ 589280 w 3474720"/>
                <a:gd name="connsiteY8" fmla="*/ 778934 h 2214880"/>
                <a:gd name="connsiteX9" fmla="*/ 714587 w 3474720"/>
                <a:gd name="connsiteY9" fmla="*/ 789094 h 2214880"/>
                <a:gd name="connsiteX10" fmla="*/ 657014 w 3474720"/>
                <a:gd name="connsiteY10" fmla="*/ 860214 h 2214880"/>
                <a:gd name="connsiteX11" fmla="*/ 616374 w 3474720"/>
                <a:gd name="connsiteY11" fmla="*/ 941494 h 2214880"/>
                <a:gd name="connsiteX12" fmla="*/ 680720 w 3474720"/>
                <a:gd name="connsiteY12" fmla="*/ 982134 h 2214880"/>
                <a:gd name="connsiteX13" fmla="*/ 707814 w 3474720"/>
                <a:gd name="connsiteY13" fmla="*/ 985520 h 2214880"/>
                <a:gd name="connsiteX14" fmla="*/ 789094 w 3474720"/>
                <a:gd name="connsiteY14" fmla="*/ 999067 h 2214880"/>
                <a:gd name="connsiteX15" fmla="*/ 907627 w 3474720"/>
                <a:gd name="connsiteY15" fmla="*/ 1022774 h 2214880"/>
                <a:gd name="connsiteX16" fmla="*/ 1036320 w 3474720"/>
                <a:gd name="connsiteY16" fmla="*/ 941494 h 2214880"/>
                <a:gd name="connsiteX17" fmla="*/ 1154854 w 3474720"/>
                <a:gd name="connsiteY17" fmla="*/ 870374 h 2214880"/>
                <a:gd name="connsiteX18" fmla="*/ 1283547 w 3474720"/>
                <a:gd name="connsiteY18" fmla="*/ 826347 h 2214880"/>
                <a:gd name="connsiteX19" fmla="*/ 1354667 w 3474720"/>
                <a:gd name="connsiteY19" fmla="*/ 833120 h 2214880"/>
                <a:gd name="connsiteX20" fmla="*/ 1391920 w 3474720"/>
                <a:gd name="connsiteY20" fmla="*/ 839894 h 2214880"/>
                <a:gd name="connsiteX21" fmla="*/ 1496907 w 3474720"/>
                <a:gd name="connsiteY21" fmla="*/ 792480 h 2214880"/>
                <a:gd name="connsiteX22" fmla="*/ 1625600 w 3474720"/>
                <a:gd name="connsiteY22" fmla="*/ 768774 h 2214880"/>
                <a:gd name="connsiteX23" fmla="*/ 1747520 w 3474720"/>
                <a:gd name="connsiteY23" fmla="*/ 694267 h 2214880"/>
                <a:gd name="connsiteX24" fmla="*/ 1811867 w 3474720"/>
                <a:gd name="connsiteY24" fmla="*/ 585894 h 2214880"/>
                <a:gd name="connsiteX25" fmla="*/ 1852507 w 3474720"/>
                <a:gd name="connsiteY25" fmla="*/ 460587 h 2214880"/>
                <a:gd name="connsiteX26" fmla="*/ 1916854 w 3474720"/>
                <a:gd name="connsiteY26" fmla="*/ 277707 h 2214880"/>
                <a:gd name="connsiteX27" fmla="*/ 1913467 w 3474720"/>
                <a:gd name="connsiteY27" fmla="*/ 88054 h 2214880"/>
                <a:gd name="connsiteX28" fmla="*/ 1930400 w 3474720"/>
                <a:gd name="connsiteY28" fmla="*/ 0 h 2214880"/>
                <a:gd name="connsiteX29" fmla="*/ 1967654 w 3474720"/>
                <a:gd name="connsiteY29" fmla="*/ 47414 h 2214880"/>
                <a:gd name="connsiteX30" fmla="*/ 1964267 w 3474720"/>
                <a:gd name="connsiteY30" fmla="*/ 152400 h 2214880"/>
                <a:gd name="connsiteX31" fmla="*/ 1974427 w 3474720"/>
                <a:gd name="connsiteY31" fmla="*/ 281094 h 2214880"/>
                <a:gd name="connsiteX32" fmla="*/ 1943947 w 3474720"/>
                <a:gd name="connsiteY32" fmla="*/ 369147 h 2214880"/>
                <a:gd name="connsiteX33" fmla="*/ 1916854 w 3474720"/>
                <a:gd name="connsiteY33" fmla="*/ 426720 h 2214880"/>
                <a:gd name="connsiteX34" fmla="*/ 1876214 w 3474720"/>
                <a:gd name="connsiteY34" fmla="*/ 457200 h 2214880"/>
                <a:gd name="connsiteX35" fmla="*/ 1849120 w 3474720"/>
                <a:gd name="connsiteY35" fmla="*/ 545254 h 2214880"/>
                <a:gd name="connsiteX36" fmla="*/ 1838960 w 3474720"/>
                <a:gd name="connsiteY36" fmla="*/ 619760 h 2214880"/>
                <a:gd name="connsiteX37" fmla="*/ 1947334 w 3474720"/>
                <a:gd name="connsiteY37" fmla="*/ 650240 h 2214880"/>
                <a:gd name="connsiteX38" fmla="*/ 2106507 w 3474720"/>
                <a:gd name="connsiteY38" fmla="*/ 711200 h 2214880"/>
                <a:gd name="connsiteX39" fmla="*/ 2306320 w 3474720"/>
                <a:gd name="connsiteY39" fmla="*/ 738294 h 2214880"/>
                <a:gd name="connsiteX40" fmla="*/ 2435014 w 3474720"/>
                <a:gd name="connsiteY40" fmla="*/ 707814 h 2214880"/>
                <a:gd name="connsiteX41" fmla="*/ 2543387 w 3474720"/>
                <a:gd name="connsiteY41" fmla="*/ 623147 h 2214880"/>
                <a:gd name="connsiteX42" fmla="*/ 2634827 w 3474720"/>
                <a:gd name="connsiteY42" fmla="*/ 677334 h 2214880"/>
                <a:gd name="connsiteX43" fmla="*/ 2976880 w 3474720"/>
                <a:gd name="connsiteY43" fmla="*/ 690880 h 2214880"/>
                <a:gd name="connsiteX44" fmla="*/ 3203787 w 3474720"/>
                <a:gd name="connsiteY44" fmla="*/ 663787 h 2214880"/>
                <a:gd name="connsiteX45" fmla="*/ 3227494 w 3474720"/>
                <a:gd name="connsiteY45" fmla="*/ 694267 h 2214880"/>
                <a:gd name="connsiteX46" fmla="*/ 3088640 w 3474720"/>
                <a:gd name="connsiteY46" fmla="*/ 724747 h 2214880"/>
                <a:gd name="connsiteX47" fmla="*/ 2966720 w 3474720"/>
                <a:gd name="connsiteY47" fmla="*/ 721360 h 2214880"/>
                <a:gd name="connsiteX48" fmla="*/ 2770294 w 3474720"/>
                <a:gd name="connsiteY48" fmla="*/ 724747 h 2214880"/>
                <a:gd name="connsiteX49" fmla="*/ 2587414 w 3474720"/>
                <a:gd name="connsiteY49" fmla="*/ 762000 h 2214880"/>
                <a:gd name="connsiteX50" fmla="*/ 2441787 w 3474720"/>
                <a:gd name="connsiteY50" fmla="*/ 775547 h 2214880"/>
                <a:gd name="connsiteX51" fmla="*/ 2252134 w 3474720"/>
                <a:gd name="connsiteY51" fmla="*/ 782320 h 2214880"/>
                <a:gd name="connsiteX52" fmla="*/ 2136987 w 3474720"/>
                <a:gd name="connsiteY52" fmla="*/ 765387 h 2214880"/>
                <a:gd name="connsiteX53" fmla="*/ 2197947 w 3474720"/>
                <a:gd name="connsiteY53" fmla="*/ 816187 h 2214880"/>
                <a:gd name="connsiteX54" fmla="*/ 2360507 w 3474720"/>
                <a:gd name="connsiteY54" fmla="*/ 890694 h 2214880"/>
                <a:gd name="connsiteX55" fmla="*/ 2516294 w 3474720"/>
                <a:gd name="connsiteY55" fmla="*/ 988907 h 2214880"/>
                <a:gd name="connsiteX56" fmla="*/ 2621280 w 3474720"/>
                <a:gd name="connsiteY56" fmla="*/ 999067 h 2214880"/>
                <a:gd name="connsiteX57" fmla="*/ 2726267 w 3474720"/>
                <a:gd name="connsiteY57" fmla="*/ 958427 h 2214880"/>
                <a:gd name="connsiteX58" fmla="*/ 2794000 w 3474720"/>
                <a:gd name="connsiteY58" fmla="*/ 1032934 h 2214880"/>
                <a:gd name="connsiteX59" fmla="*/ 2621280 w 3474720"/>
                <a:gd name="connsiteY59" fmla="*/ 1131147 h 2214880"/>
                <a:gd name="connsiteX60" fmla="*/ 2678853 w 3474720"/>
                <a:gd name="connsiteY60" fmla="*/ 1320800 h 2214880"/>
                <a:gd name="connsiteX61" fmla="*/ 2987040 w 3474720"/>
                <a:gd name="connsiteY61" fmla="*/ 1209040 h 2214880"/>
                <a:gd name="connsiteX62" fmla="*/ 3031067 w 3474720"/>
                <a:gd name="connsiteY62" fmla="*/ 1280160 h 2214880"/>
                <a:gd name="connsiteX63" fmla="*/ 3081867 w 3474720"/>
                <a:gd name="connsiteY63" fmla="*/ 1358054 h 2214880"/>
                <a:gd name="connsiteX64" fmla="*/ 3230880 w 3474720"/>
                <a:gd name="connsiteY64" fmla="*/ 1429174 h 2214880"/>
                <a:gd name="connsiteX65" fmla="*/ 3454400 w 3474720"/>
                <a:gd name="connsiteY65" fmla="*/ 1561254 h 2214880"/>
                <a:gd name="connsiteX66" fmla="*/ 3474720 w 3474720"/>
                <a:gd name="connsiteY66" fmla="*/ 1612054 h 2214880"/>
                <a:gd name="connsiteX67" fmla="*/ 3451014 w 3474720"/>
                <a:gd name="connsiteY67" fmla="*/ 1635760 h 2214880"/>
                <a:gd name="connsiteX68" fmla="*/ 3329094 w 3474720"/>
                <a:gd name="connsiteY68" fmla="*/ 1605280 h 2214880"/>
                <a:gd name="connsiteX69" fmla="*/ 3264747 w 3474720"/>
                <a:gd name="connsiteY69" fmla="*/ 1507067 h 2214880"/>
                <a:gd name="connsiteX70" fmla="*/ 3156374 w 3474720"/>
                <a:gd name="connsiteY70" fmla="*/ 1473200 h 2214880"/>
                <a:gd name="connsiteX71" fmla="*/ 3173307 w 3474720"/>
                <a:gd name="connsiteY71" fmla="*/ 1578187 h 2214880"/>
                <a:gd name="connsiteX72" fmla="*/ 3163147 w 3474720"/>
                <a:gd name="connsiteY72" fmla="*/ 1622214 h 2214880"/>
                <a:gd name="connsiteX73" fmla="*/ 3061547 w 3474720"/>
                <a:gd name="connsiteY73" fmla="*/ 1689947 h 2214880"/>
                <a:gd name="connsiteX74" fmla="*/ 2966720 w 3474720"/>
                <a:gd name="connsiteY74" fmla="*/ 1710267 h 2214880"/>
                <a:gd name="connsiteX75" fmla="*/ 2956560 w 3474720"/>
                <a:gd name="connsiteY75" fmla="*/ 1740747 h 2214880"/>
                <a:gd name="connsiteX76" fmla="*/ 2993814 w 3474720"/>
                <a:gd name="connsiteY76" fmla="*/ 1886374 h 2214880"/>
                <a:gd name="connsiteX77" fmla="*/ 2993814 w 3474720"/>
                <a:gd name="connsiteY77" fmla="*/ 1927014 h 2214880"/>
                <a:gd name="connsiteX78" fmla="*/ 3037840 w 3474720"/>
                <a:gd name="connsiteY78" fmla="*/ 2065867 h 2214880"/>
                <a:gd name="connsiteX79" fmla="*/ 3136054 w 3474720"/>
                <a:gd name="connsiteY79" fmla="*/ 2150534 h 2214880"/>
                <a:gd name="connsiteX80" fmla="*/ 3285067 w 3474720"/>
                <a:gd name="connsiteY80" fmla="*/ 2214880 h 2214880"/>
                <a:gd name="connsiteX81" fmla="*/ 3129280 w 3474720"/>
                <a:gd name="connsiteY81" fmla="*/ 2214880 h 2214880"/>
                <a:gd name="connsiteX82" fmla="*/ 2959947 w 3474720"/>
                <a:gd name="connsiteY82" fmla="*/ 2042160 h 2214880"/>
                <a:gd name="connsiteX83" fmla="*/ 2939627 w 3474720"/>
                <a:gd name="connsiteY83" fmla="*/ 1893147 h 2214880"/>
                <a:gd name="connsiteX84" fmla="*/ 2841414 w 3474720"/>
                <a:gd name="connsiteY84" fmla="*/ 1673014 h 2214880"/>
                <a:gd name="connsiteX85" fmla="*/ 2831254 w 3474720"/>
                <a:gd name="connsiteY85" fmla="*/ 1493520 h 2214880"/>
                <a:gd name="connsiteX86" fmla="*/ 2689014 w 3474720"/>
                <a:gd name="connsiteY86" fmla="*/ 1446107 h 2214880"/>
                <a:gd name="connsiteX87" fmla="*/ 2495974 w 3474720"/>
                <a:gd name="connsiteY87" fmla="*/ 1290320 h 2214880"/>
                <a:gd name="connsiteX88" fmla="*/ 2451947 w 3474720"/>
                <a:gd name="connsiteY88" fmla="*/ 1104054 h 2214880"/>
                <a:gd name="connsiteX89" fmla="*/ 2343574 w 3474720"/>
                <a:gd name="connsiteY89" fmla="*/ 1002454 h 2214880"/>
                <a:gd name="connsiteX90" fmla="*/ 2194560 w 3474720"/>
                <a:gd name="connsiteY90" fmla="*/ 904240 h 2214880"/>
                <a:gd name="connsiteX91" fmla="*/ 1940560 w 3474720"/>
                <a:gd name="connsiteY91" fmla="*/ 745067 h 2214880"/>
                <a:gd name="connsiteX92" fmla="*/ 1869440 w 3474720"/>
                <a:gd name="connsiteY92" fmla="*/ 711200 h 2214880"/>
                <a:gd name="connsiteX93" fmla="*/ 1723814 w 3474720"/>
                <a:gd name="connsiteY93" fmla="*/ 762000 h 2214880"/>
                <a:gd name="connsiteX94" fmla="*/ 1598507 w 3474720"/>
                <a:gd name="connsiteY94" fmla="*/ 826347 h 2214880"/>
                <a:gd name="connsiteX95" fmla="*/ 1486747 w 3474720"/>
                <a:gd name="connsiteY95" fmla="*/ 853440 h 2214880"/>
                <a:gd name="connsiteX96" fmla="*/ 1273387 w 3474720"/>
                <a:gd name="connsiteY96" fmla="*/ 880534 h 2214880"/>
                <a:gd name="connsiteX97" fmla="*/ 1053254 w 3474720"/>
                <a:gd name="connsiteY97" fmla="*/ 927947 h 2214880"/>
                <a:gd name="connsiteX98" fmla="*/ 958427 w 3474720"/>
                <a:gd name="connsiteY98" fmla="*/ 1060027 h 2214880"/>
                <a:gd name="connsiteX99" fmla="*/ 890694 w 3474720"/>
                <a:gd name="connsiteY99" fmla="*/ 1114214 h 2214880"/>
                <a:gd name="connsiteX100" fmla="*/ 762000 w 3474720"/>
                <a:gd name="connsiteY100" fmla="*/ 1154854 h 2214880"/>
                <a:gd name="connsiteX101" fmla="*/ 660400 w 3474720"/>
                <a:gd name="connsiteY101" fmla="*/ 1168400 h 2214880"/>
                <a:gd name="connsiteX102" fmla="*/ 643467 w 3474720"/>
                <a:gd name="connsiteY102" fmla="*/ 1090507 h 2214880"/>
                <a:gd name="connsiteX103" fmla="*/ 497840 w 3474720"/>
                <a:gd name="connsiteY103" fmla="*/ 1053254 h 2214880"/>
                <a:gd name="connsiteX104" fmla="*/ 440267 w 3474720"/>
                <a:gd name="connsiteY104" fmla="*/ 1049867 h 2214880"/>
                <a:gd name="connsiteX105" fmla="*/ 386080 w 3474720"/>
                <a:gd name="connsiteY105" fmla="*/ 1002454 h 2214880"/>
                <a:gd name="connsiteX106" fmla="*/ 264160 w 3474720"/>
                <a:gd name="connsiteY106" fmla="*/ 982134 h 2214880"/>
                <a:gd name="connsiteX107" fmla="*/ 169334 w 3474720"/>
                <a:gd name="connsiteY107" fmla="*/ 982134 h 2214880"/>
                <a:gd name="connsiteX108" fmla="*/ 189654 w 3474720"/>
                <a:gd name="connsiteY108" fmla="*/ 917787 h 2214880"/>
                <a:gd name="connsiteX109" fmla="*/ 115147 w 3474720"/>
                <a:gd name="connsiteY109" fmla="*/ 917787 h 2214880"/>
                <a:gd name="connsiteX110" fmla="*/ 88054 w 3474720"/>
                <a:gd name="connsiteY110" fmla="*/ 873760 h 2214880"/>
                <a:gd name="connsiteX111" fmla="*/ 88054 w 3474720"/>
                <a:gd name="connsiteY111" fmla="*/ 870374 h 2214880"/>
                <a:gd name="connsiteX112" fmla="*/ 0 w 3474720"/>
                <a:gd name="connsiteY112" fmla="*/ 887307 h 2214880"/>
                <a:gd name="connsiteX0" fmla="*/ 0 w 3474720"/>
                <a:gd name="connsiteY0" fmla="*/ 887307 h 2214880"/>
                <a:gd name="connsiteX1" fmla="*/ 50800 w 3474720"/>
                <a:gd name="connsiteY1" fmla="*/ 785707 h 2214880"/>
                <a:gd name="connsiteX2" fmla="*/ 142240 w 3474720"/>
                <a:gd name="connsiteY2" fmla="*/ 724747 h 2214880"/>
                <a:gd name="connsiteX3" fmla="*/ 260774 w 3474720"/>
                <a:gd name="connsiteY3" fmla="*/ 629920 h 2214880"/>
                <a:gd name="connsiteX4" fmla="*/ 345440 w 3474720"/>
                <a:gd name="connsiteY4" fmla="*/ 538480 h 2214880"/>
                <a:gd name="connsiteX5" fmla="*/ 375920 w 3474720"/>
                <a:gd name="connsiteY5" fmla="*/ 619760 h 2214880"/>
                <a:gd name="connsiteX6" fmla="*/ 491067 w 3474720"/>
                <a:gd name="connsiteY6" fmla="*/ 650240 h 2214880"/>
                <a:gd name="connsiteX7" fmla="*/ 555414 w 3474720"/>
                <a:gd name="connsiteY7" fmla="*/ 667174 h 2214880"/>
                <a:gd name="connsiteX8" fmla="*/ 589280 w 3474720"/>
                <a:gd name="connsiteY8" fmla="*/ 778934 h 2214880"/>
                <a:gd name="connsiteX9" fmla="*/ 714587 w 3474720"/>
                <a:gd name="connsiteY9" fmla="*/ 789094 h 2214880"/>
                <a:gd name="connsiteX10" fmla="*/ 657014 w 3474720"/>
                <a:gd name="connsiteY10" fmla="*/ 860214 h 2214880"/>
                <a:gd name="connsiteX11" fmla="*/ 616374 w 3474720"/>
                <a:gd name="connsiteY11" fmla="*/ 941494 h 2214880"/>
                <a:gd name="connsiteX12" fmla="*/ 680720 w 3474720"/>
                <a:gd name="connsiteY12" fmla="*/ 982134 h 2214880"/>
                <a:gd name="connsiteX13" fmla="*/ 707814 w 3474720"/>
                <a:gd name="connsiteY13" fmla="*/ 985520 h 2214880"/>
                <a:gd name="connsiteX14" fmla="*/ 789094 w 3474720"/>
                <a:gd name="connsiteY14" fmla="*/ 999067 h 2214880"/>
                <a:gd name="connsiteX15" fmla="*/ 907627 w 3474720"/>
                <a:gd name="connsiteY15" fmla="*/ 1022774 h 2214880"/>
                <a:gd name="connsiteX16" fmla="*/ 1036320 w 3474720"/>
                <a:gd name="connsiteY16" fmla="*/ 941494 h 2214880"/>
                <a:gd name="connsiteX17" fmla="*/ 1154854 w 3474720"/>
                <a:gd name="connsiteY17" fmla="*/ 870374 h 2214880"/>
                <a:gd name="connsiteX18" fmla="*/ 1283547 w 3474720"/>
                <a:gd name="connsiteY18" fmla="*/ 826347 h 2214880"/>
                <a:gd name="connsiteX19" fmla="*/ 1354667 w 3474720"/>
                <a:gd name="connsiteY19" fmla="*/ 833120 h 2214880"/>
                <a:gd name="connsiteX20" fmla="*/ 1391920 w 3474720"/>
                <a:gd name="connsiteY20" fmla="*/ 839894 h 2214880"/>
                <a:gd name="connsiteX21" fmla="*/ 1496907 w 3474720"/>
                <a:gd name="connsiteY21" fmla="*/ 792480 h 2214880"/>
                <a:gd name="connsiteX22" fmla="*/ 1625600 w 3474720"/>
                <a:gd name="connsiteY22" fmla="*/ 768774 h 2214880"/>
                <a:gd name="connsiteX23" fmla="*/ 1747520 w 3474720"/>
                <a:gd name="connsiteY23" fmla="*/ 694267 h 2214880"/>
                <a:gd name="connsiteX24" fmla="*/ 1811867 w 3474720"/>
                <a:gd name="connsiteY24" fmla="*/ 585894 h 2214880"/>
                <a:gd name="connsiteX25" fmla="*/ 1852507 w 3474720"/>
                <a:gd name="connsiteY25" fmla="*/ 460587 h 2214880"/>
                <a:gd name="connsiteX26" fmla="*/ 1916854 w 3474720"/>
                <a:gd name="connsiteY26" fmla="*/ 277707 h 2214880"/>
                <a:gd name="connsiteX27" fmla="*/ 1913467 w 3474720"/>
                <a:gd name="connsiteY27" fmla="*/ 88054 h 2214880"/>
                <a:gd name="connsiteX28" fmla="*/ 1930400 w 3474720"/>
                <a:gd name="connsiteY28" fmla="*/ 0 h 2214880"/>
                <a:gd name="connsiteX29" fmla="*/ 1967654 w 3474720"/>
                <a:gd name="connsiteY29" fmla="*/ 47414 h 2214880"/>
                <a:gd name="connsiteX30" fmla="*/ 1964267 w 3474720"/>
                <a:gd name="connsiteY30" fmla="*/ 152400 h 2214880"/>
                <a:gd name="connsiteX31" fmla="*/ 1974427 w 3474720"/>
                <a:gd name="connsiteY31" fmla="*/ 281094 h 2214880"/>
                <a:gd name="connsiteX32" fmla="*/ 1943947 w 3474720"/>
                <a:gd name="connsiteY32" fmla="*/ 369147 h 2214880"/>
                <a:gd name="connsiteX33" fmla="*/ 1916854 w 3474720"/>
                <a:gd name="connsiteY33" fmla="*/ 426720 h 2214880"/>
                <a:gd name="connsiteX34" fmla="*/ 1876214 w 3474720"/>
                <a:gd name="connsiteY34" fmla="*/ 457200 h 2214880"/>
                <a:gd name="connsiteX35" fmla="*/ 1849120 w 3474720"/>
                <a:gd name="connsiteY35" fmla="*/ 545254 h 2214880"/>
                <a:gd name="connsiteX36" fmla="*/ 1838960 w 3474720"/>
                <a:gd name="connsiteY36" fmla="*/ 619760 h 2214880"/>
                <a:gd name="connsiteX37" fmla="*/ 1947334 w 3474720"/>
                <a:gd name="connsiteY37" fmla="*/ 650240 h 2214880"/>
                <a:gd name="connsiteX38" fmla="*/ 2106507 w 3474720"/>
                <a:gd name="connsiteY38" fmla="*/ 711200 h 2214880"/>
                <a:gd name="connsiteX39" fmla="*/ 2306320 w 3474720"/>
                <a:gd name="connsiteY39" fmla="*/ 738294 h 2214880"/>
                <a:gd name="connsiteX40" fmla="*/ 2435014 w 3474720"/>
                <a:gd name="connsiteY40" fmla="*/ 707814 h 2214880"/>
                <a:gd name="connsiteX41" fmla="*/ 2543387 w 3474720"/>
                <a:gd name="connsiteY41" fmla="*/ 623147 h 2214880"/>
                <a:gd name="connsiteX42" fmla="*/ 2634827 w 3474720"/>
                <a:gd name="connsiteY42" fmla="*/ 677334 h 2214880"/>
                <a:gd name="connsiteX43" fmla="*/ 2976880 w 3474720"/>
                <a:gd name="connsiteY43" fmla="*/ 690880 h 2214880"/>
                <a:gd name="connsiteX44" fmla="*/ 3203787 w 3474720"/>
                <a:gd name="connsiteY44" fmla="*/ 663787 h 2214880"/>
                <a:gd name="connsiteX45" fmla="*/ 3227494 w 3474720"/>
                <a:gd name="connsiteY45" fmla="*/ 694267 h 2214880"/>
                <a:gd name="connsiteX46" fmla="*/ 3088640 w 3474720"/>
                <a:gd name="connsiteY46" fmla="*/ 724747 h 2214880"/>
                <a:gd name="connsiteX47" fmla="*/ 2966720 w 3474720"/>
                <a:gd name="connsiteY47" fmla="*/ 721360 h 2214880"/>
                <a:gd name="connsiteX48" fmla="*/ 2770294 w 3474720"/>
                <a:gd name="connsiteY48" fmla="*/ 724747 h 2214880"/>
                <a:gd name="connsiteX49" fmla="*/ 2587414 w 3474720"/>
                <a:gd name="connsiteY49" fmla="*/ 762000 h 2214880"/>
                <a:gd name="connsiteX50" fmla="*/ 2441787 w 3474720"/>
                <a:gd name="connsiteY50" fmla="*/ 775547 h 2214880"/>
                <a:gd name="connsiteX51" fmla="*/ 2252134 w 3474720"/>
                <a:gd name="connsiteY51" fmla="*/ 782320 h 2214880"/>
                <a:gd name="connsiteX52" fmla="*/ 2136987 w 3474720"/>
                <a:gd name="connsiteY52" fmla="*/ 765387 h 2214880"/>
                <a:gd name="connsiteX53" fmla="*/ 2197947 w 3474720"/>
                <a:gd name="connsiteY53" fmla="*/ 816187 h 2214880"/>
                <a:gd name="connsiteX54" fmla="*/ 2360507 w 3474720"/>
                <a:gd name="connsiteY54" fmla="*/ 890694 h 2214880"/>
                <a:gd name="connsiteX55" fmla="*/ 2516294 w 3474720"/>
                <a:gd name="connsiteY55" fmla="*/ 988907 h 2214880"/>
                <a:gd name="connsiteX56" fmla="*/ 2621280 w 3474720"/>
                <a:gd name="connsiteY56" fmla="*/ 999067 h 2214880"/>
                <a:gd name="connsiteX57" fmla="*/ 2726267 w 3474720"/>
                <a:gd name="connsiteY57" fmla="*/ 958427 h 2214880"/>
                <a:gd name="connsiteX58" fmla="*/ 2794000 w 3474720"/>
                <a:gd name="connsiteY58" fmla="*/ 1032934 h 2214880"/>
                <a:gd name="connsiteX59" fmla="*/ 2621280 w 3474720"/>
                <a:gd name="connsiteY59" fmla="*/ 1131147 h 2214880"/>
                <a:gd name="connsiteX60" fmla="*/ 2678853 w 3474720"/>
                <a:gd name="connsiteY60" fmla="*/ 1320800 h 2214880"/>
                <a:gd name="connsiteX61" fmla="*/ 2987040 w 3474720"/>
                <a:gd name="connsiteY61" fmla="*/ 1209040 h 2214880"/>
                <a:gd name="connsiteX62" fmla="*/ 3031067 w 3474720"/>
                <a:gd name="connsiteY62" fmla="*/ 1280160 h 2214880"/>
                <a:gd name="connsiteX63" fmla="*/ 3081867 w 3474720"/>
                <a:gd name="connsiteY63" fmla="*/ 1358054 h 2214880"/>
                <a:gd name="connsiteX64" fmla="*/ 3230880 w 3474720"/>
                <a:gd name="connsiteY64" fmla="*/ 1429174 h 2214880"/>
                <a:gd name="connsiteX65" fmla="*/ 3454400 w 3474720"/>
                <a:gd name="connsiteY65" fmla="*/ 1561254 h 2214880"/>
                <a:gd name="connsiteX66" fmla="*/ 3474720 w 3474720"/>
                <a:gd name="connsiteY66" fmla="*/ 1612054 h 2214880"/>
                <a:gd name="connsiteX67" fmla="*/ 3451014 w 3474720"/>
                <a:gd name="connsiteY67" fmla="*/ 1635760 h 2214880"/>
                <a:gd name="connsiteX68" fmla="*/ 3329094 w 3474720"/>
                <a:gd name="connsiteY68" fmla="*/ 1605280 h 2214880"/>
                <a:gd name="connsiteX69" fmla="*/ 3264747 w 3474720"/>
                <a:gd name="connsiteY69" fmla="*/ 1507067 h 2214880"/>
                <a:gd name="connsiteX70" fmla="*/ 3156374 w 3474720"/>
                <a:gd name="connsiteY70" fmla="*/ 1473200 h 2214880"/>
                <a:gd name="connsiteX71" fmla="*/ 3173307 w 3474720"/>
                <a:gd name="connsiteY71" fmla="*/ 1578187 h 2214880"/>
                <a:gd name="connsiteX72" fmla="*/ 3163147 w 3474720"/>
                <a:gd name="connsiteY72" fmla="*/ 1622214 h 2214880"/>
                <a:gd name="connsiteX73" fmla="*/ 3061547 w 3474720"/>
                <a:gd name="connsiteY73" fmla="*/ 1689947 h 2214880"/>
                <a:gd name="connsiteX74" fmla="*/ 2966720 w 3474720"/>
                <a:gd name="connsiteY74" fmla="*/ 1710267 h 2214880"/>
                <a:gd name="connsiteX75" fmla="*/ 2956560 w 3474720"/>
                <a:gd name="connsiteY75" fmla="*/ 1740747 h 2214880"/>
                <a:gd name="connsiteX76" fmla="*/ 2993814 w 3474720"/>
                <a:gd name="connsiteY76" fmla="*/ 1886374 h 2214880"/>
                <a:gd name="connsiteX77" fmla="*/ 2993814 w 3474720"/>
                <a:gd name="connsiteY77" fmla="*/ 1927014 h 2214880"/>
                <a:gd name="connsiteX78" fmla="*/ 3037840 w 3474720"/>
                <a:gd name="connsiteY78" fmla="*/ 2065867 h 2214880"/>
                <a:gd name="connsiteX79" fmla="*/ 3136054 w 3474720"/>
                <a:gd name="connsiteY79" fmla="*/ 2150534 h 2214880"/>
                <a:gd name="connsiteX80" fmla="*/ 3285067 w 3474720"/>
                <a:gd name="connsiteY80" fmla="*/ 2214880 h 2214880"/>
                <a:gd name="connsiteX81" fmla="*/ 3129280 w 3474720"/>
                <a:gd name="connsiteY81" fmla="*/ 2214880 h 2214880"/>
                <a:gd name="connsiteX82" fmla="*/ 2959947 w 3474720"/>
                <a:gd name="connsiteY82" fmla="*/ 2042160 h 2214880"/>
                <a:gd name="connsiteX83" fmla="*/ 2939627 w 3474720"/>
                <a:gd name="connsiteY83" fmla="*/ 1893147 h 2214880"/>
                <a:gd name="connsiteX84" fmla="*/ 2841414 w 3474720"/>
                <a:gd name="connsiteY84" fmla="*/ 1673014 h 2214880"/>
                <a:gd name="connsiteX85" fmla="*/ 2831254 w 3474720"/>
                <a:gd name="connsiteY85" fmla="*/ 1493520 h 2214880"/>
                <a:gd name="connsiteX86" fmla="*/ 2689014 w 3474720"/>
                <a:gd name="connsiteY86" fmla="*/ 1446107 h 2214880"/>
                <a:gd name="connsiteX87" fmla="*/ 2495974 w 3474720"/>
                <a:gd name="connsiteY87" fmla="*/ 1290320 h 2214880"/>
                <a:gd name="connsiteX88" fmla="*/ 2451947 w 3474720"/>
                <a:gd name="connsiteY88" fmla="*/ 1104054 h 2214880"/>
                <a:gd name="connsiteX89" fmla="*/ 2343574 w 3474720"/>
                <a:gd name="connsiteY89" fmla="*/ 1002454 h 2214880"/>
                <a:gd name="connsiteX90" fmla="*/ 2194560 w 3474720"/>
                <a:gd name="connsiteY90" fmla="*/ 904240 h 2214880"/>
                <a:gd name="connsiteX91" fmla="*/ 1940560 w 3474720"/>
                <a:gd name="connsiteY91" fmla="*/ 745067 h 2214880"/>
                <a:gd name="connsiteX92" fmla="*/ 1869440 w 3474720"/>
                <a:gd name="connsiteY92" fmla="*/ 711200 h 2214880"/>
                <a:gd name="connsiteX93" fmla="*/ 1723814 w 3474720"/>
                <a:gd name="connsiteY93" fmla="*/ 762000 h 2214880"/>
                <a:gd name="connsiteX94" fmla="*/ 1598507 w 3474720"/>
                <a:gd name="connsiteY94" fmla="*/ 826347 h 2214880"/>
                <a:gd name="connsiteX95" fmla="*/ 1486747 w 3474720"/>
                <a:gd name="connsiteY95" fmla="*/ 853440 h 2214880"/>
                <a:gd name="connsiteX96" fmla="*/ 1273387 w 3474720"/>
                <a:gd name="connsiteY96" fmla="*/ 880534 h 2214880"/>
                <a:gd name="connsiteX97" fmla="*/ 1053254 w 3474720"/>
                <a:gd name="connsiteY97" fmla="*/ 927947 h 2214880"/>
                <a:gd name="connsiteX98" fmla="*/ 958427 w 3474720"/>
                <a:gd name="connsiteY98" fmla="*/ 1060027 h 2214880"/>
                <a:gd name="connsiteX99" fmla="*/ 890694 w 3474720"/>
                <a:gd name="connsiteY99" fmla="*/ 1114214 h 2214880"/>
                <a:gd name="connsiteX100" fmla="*/ 762000 w 3474720"/>
                <a:gd name="connsiteY100" fmla="*/ 1154854 h 2214880"/>
                <a:gd name="connsiteX101" fmla="*/ 660400 w 3474720"/>
                <a:gd name="connsiteY101" fmla="*/ 1168400 h 2214880"/>
                <a:gd name="connsiteX102" fmla="*/ 643467 w 3474720"/>
                <a:gd name="connsiteY102" fmla="*/ 1090507 h 2214880"/>
                <a:gd name="connsiteX103" fmla="*/ 497840 w 3474720"/>
                <a:gd name="connsiteY103" fmla="*/ 1053254 h 2214880"/>
                <a:gd name="connsiteX104" fmla="*/ 440267 w 3474720"/>
                <a:gd name="connsiteY104" fmla="*/ 1049867 h 2214880"/>
                <a:gd name="connsiteX105" fmla="*/ 386080 w 3474720"/>
                <a:gd name="connsiteY105" fmla="*/ 1002454 h 2214880"/>
                <a:gd name="connsiteX106" fmla="*/ 264160 w 3474720"/>
                <a:gd name="connsiteY106" fmla="*/ 982134 h 2214880"/>
                <a:gd name="connsiteX107" fmla="*/ 169334 w 3474720"/>
                <a:gd name="connsiteY107" fmla="*/ 982134 h 2214880"/>
                <a:gd name="connsiteX108" fmla="*/ 189654 w 3474720"/>
                <a:gd name="connsiteY108" fmla="*/ 917787 h 2214880"/>
                <a:gd name="connsiteX109" fmla="*/ 115147 w 3474720"/>
                <a:gd name="connsiteY109" fmla="*/ 917787 h 2214880"/>
                <a:gd name="connsiteX110" fmla="*/ 88054 w 3474720"/>
                <a:gd name="connsiteY110" fmla="*/ 873760 h 2214880"/>
                <a:gd name="connsiteX111" fmla="*/ 88054 w 3474720"/>
                <a:gd name="connsiteY111" fmla="*/ 870374 h 2214880"/>
                <a:gd name="connsiteX112" fmla="*/ 0 w 3474720"/>
                <a:gd name="connsiteY112" fmla="*/ 887307 h 2214880"/>
                <a:gd name="connsiteX0" fmla="*/ 0 w 3474720"/>
                <a:gd name="connsiteY0" fmla="*/ 887307 h 2214880"/>
                <a:gd name="connsiteX1" fmla="*/ 50800 w 3474720"/>
                <a:gd name="connsiteY1" fmla="*/ 785707 h 2214880"/>
                <a:gd name="connsiteX2" fmla="*/ 142240 w 3474720"/>
                <a:gd name="connsiteY2" fmla="*/ 724747 h 2214880"/>
                <a:gd name="connsiteX3" fmla="*/ 260774 w 3474720"/>
                <a:gd name="connsiteY3" fmla="*/ 629920 h 2214880"/>
                <a:gd name="connsiteX4" fmla="*/ 345440 w 3474720"/>
                <a:gd name="connsiteY4" fmla="*/ 538480 h 2214880"/>
                <a:gd name="connsiteX5" fmla="*/ 375920 w 3474720"/>
                <a:gd name="connsiteY5" fmla="*/ 619760 h 2214880"/>
                <a:gd name="connsiteX6" fmla="*/ 491067 w 3474720"/>
                <a:gd name="connsiteY6" fmla="*/ 650240 h 2214880"/>
                <a:gd name="connsiteX7" fmla="*/ 555414 w 3474720"/>
                <a:gd name="connsiteY7" fmla="*/ 667174 h 2214880"/>
                <a:gd name="connsiteX8" fmla="*/ 589280 w 3474720"/>
                <a:gd name="connsiteY8" fmla="*/ 778934 h 2214880"/>
                <a:gd name="connsiteX9" fmla="*/ 714587 w 3474720"/>
                <a:gd name="connsiteY9" fmla="*/ 789094 h 2214880"/>
                <a:gd name="connsiteX10" fmla="*/ 657014 w 3474720"/>
                <a:gd name="connsiteY10" fmla="*/ 860214 h 2214880"/>
                <a:gd name="connsiteX11" fmla="*/ 616374 w 3474720"/>
                <a:gd name="connsiteY11" fmla="*/ 941494 h 2214880"/>
                <a:gd name="connsiteX12" fmla="*/ 680720 w 3474720"/>
                <a:gd name="connsiteY12" fmla="*/ 982134 h 2214880"/>
                <a:gd name="connsiteX13" fmla="*/ 707814 w 3474720"/>
                <a:gd name="connsiteY13" fmla="*/ 985520 h 2214880"/>
                <a:gd name="connsiteX14" fmla="*/ 789094 w 3474720"/>
                <a:gd name="connsiteY14" fmla="*/ 999067 h 2214880"/>
                <a:gd name="connsiteX15" fmla="*/ 907627 w 3474720"/>
                <a:gd name="connsiteY15" fmla="*/ 1022774 h 2214880"/>
                <a:gd name="connsiteX16" fmla="*/ 1036320 w 3474720"/>
                <a:gd name="connsiteY16" fmla="*/ 941494 h 2214880"/>
                <a:gd name="connsiteX17" fmla="*/ 1154854 w 3474720"/>
                <a:gd name="connsiteY17" fmla="*/ 870374 h 2214880"/>
                <a:gd name="connsiteX18" fmla="*/ 1283547 w 3474720"/>
                <a:gd name="connsiteY18" fmla="*/ 826347 h 2214880"/>
                <a:gd name="connsiteX19" fmla="*/ 1354667 w 3474720"/>
                <a:gd name="connsiteY19" fmla="*/ 833120 h 2214880"/>
                <a:gd name="connsiteX20" fmla="*/ 1391920 w 3474720"/>
                <a:gd name="connsiteY20" fmla="*/ 839894 h 2214880"/>
                <a:gd name="connsiteX21" fmla="*/ 1496907 w 3474720"/>
                <a:gd name="connsiteY21" fmla="*/ 792480 h 2214880"/>
                <a:gd name="connsiteX22" fmla="*/ 1625600 w 3474720"/>
                <a:gd name="connsiteY22" fmla="*/ 768774 h 2214880"/>
                <a:gd name="connsiteX23" fmla="*/ 1747520 w 3474720"/>
                <a:gd name="connsiteY23" fmla="*/ 694267 h 2214880"/>
                <a:gd name="connsiteX24" fmla="*/ 1811867 w 3474720"/>
                <a:gd name="connsiteY24" fmla="*/ 585894 h 2214880"/>
                <a:gd name="connsiteX25" fmla="*/ 1852507 w 3474720"/>
                <a:gd name="connsiteY25" fmla="*/ 460587 h 2214880"/>
                <a:gd name="connsiteX26" fmla="*/ 1916854 w 3474720"/>
                <a:gd name="connsiteY26" fmla="*/ 277707 h 2214880"/>
                <a:gd name="connsiteX27" fmla="*/ 1913467 w 3474720"/>
                <a:gd name="connsiteY27" fmla="*/ 88054 h 2214880"/>
                <a:gd name="connsiteX28" fmla="*/ 1930400 w 3474720"/>
                <a:gd name="connsiteY28" fmla="*/ 0 h 2214880"/>
                <a:gd name="connsiteX29" fmla="*/ 1967654 w 3474720"/>
                <a:gd name="connsiteY29" fmla="*/ 47414 h 2214880"/>
                <a:gd name="connsiteX30" fmla="*/ 1964267 w 3474720"/>
                <a:gd name="connsiteY30" fmla="*/ 152400 h 2214880"/>
                <a:gd name="connsiteX31" fmla="*/ 1974427 w 3474720"/>
                <a:gd name="connsiteY31" fmla="*/ 281094 h 2214880"/>
                <a:gd name="connsiteX32" fmla="*/ 1943947 w 3474720"/>
                <a:gd name="connsiteY32" fmla="*/ 369147 h 2214880"/>
                <a:gd name="connsiteX33" fmla="*/ 1916854 w 3474720"/>
                <a:gd name="connsiteY33" fmla="*/ 426720 h 2214880"/>
                <a:gd name="connsiteX34" fmla="*/ 1876214 w 3474720"/>
                <a:gd name="connsiteY34" fmla="*/ 457200 h 2214880"/>
                <a:gd name="connsiteX35" fmla="*/ 1849120 w 3474720"/>
                <a:gd name="connsiteY35" fmla="*/ 545254 h 2214880"/>
                <a:gd name="connsiteX36" fmla="*/ 1838960 w 3474720"/>
                <a:gd name="connsiteY36" fmla="*/ 619760 h 2214880"/>
                <a:gd name="connsiteX37" fmla="*/ 1947334 w 3474720"/>
                <a:gd name="connsiteY37" fmla="*/ 650240 h 2214880"/>
                <a:gd name="connsiteX38" fmla="*/ 2106507 w 3474720"/>
                <a:gd name="connsiteY38" fmla="*/ 711200 h 2214880"/>
                <a:gd name="connsiteX39" fmla="*/ 2306320 w 3474720"/>
                <a:gd name="connsiteY39" fmla="*/ 738294 h 2214880"/>
                <a:gd name="connsiteX40" fmla="*/ 2435014 w 3474720"/>
                <a:gd name="connsiteY40" fmla="*/ 707814 h 2214880"/>
                <a:gd name="connsiteX41" fmla="*/ 2543387 w 3474720"/>
                <a:gd name="connsiteY41" fmla="*/ 623147 h 2214880"/>
                <a:gd name="connsiteX42" fmla="*/ 2634827 w 3474720"/>
                <a:gd name="connsiteY42" fmla="*/ 677334 h 2214880"/>
                <a:gd name="connsiteX43" fmla="*/ 2976880 w 3474720"/>
                <a:gd name="connsiteY43" fmla="*/ 690880 h 2214880"/>
                <a:gd name="connsiteX44" fmla="*/ 3203787 w 3474720"/>
                <a:gd name="connsiteY44" fmla="*/ 663787 h 2214880"/>
                <a:gd name="connsiteX45" fmla="*/ 3227494 w 3474720"/>
                <a:gd name="connsiteY45" fmla="*/ 694267 h 2214880"/>
                <a:gd name="connsiteX46" fmla="*/ 3088640 w 3474720"/>
                <a:gd name="connsiteY46" fmla="*/ 724747 h 2214880"/>
                <a:gd name="connsiteX47" fmla="*/ 2966720 w 3474720"/>
                <a:gd name="connsiteY47" fmla="*/ 721360 h 2214880"/>
                <a:gd name="connsiteX48" fmla="*/ 2770294 w 3474720"/>
                <a:gd name="connsiteY48" fmla="*/ 724747 h 2214880"/>
                <a:gd name="connsiteX49" fmla="*/ 2587414 w 3474720"/>
                <a:gd name="connsiteY49" fmla="*/ 762000 h 2214880"/>
                <a:gd name="connsiteX50" fmla="*/ 2441787 w 3474720"/>
                <a:gd name="connsiteY50" fmla="*/ 775547 h 2214880"/>
                <a:gd name="connsiteX51" fmla="*/ 2252134 w 3474720"/>
                <a:gd name="connsiteY51" fmla="*/ 782320 h 2214880"/>
                <a:gd name="connsiteX52" fmla="*/ 2136987 w 3474720"/>
                <a:gd name="connsiteY52" fmla="*/ 765387 h 2214880"/>
                <a:gd name="connsiteX53" fmla="*/ 2197947 w 3474720"/>
                <a:gd name="connsiteY53" fmla="*/ 816187 h 2214880"/>
                <a:gd name="connsiteX54" fmla="*/ 2360507 w 3474720"/>
                <a:gd name="connsiteY54" fmla="*/ 890694 h 2214880"/>
                <a:gd name="connsiteX55" fmla="*/ 2516294 w 3474720"/>
                <a:gd name="connsiteY55" fmla="*/ 988907 h 2214880"/>
                <a:gd name="connsiteX56" fmla="*/ 2621280 w 3474720"/>
                <a:gd name="connsiteY56" fmla="*/ 999067 h 2214880"/>
                <a:gd name="connsiteX57" fmla="*/ 2726267 w 3474720"/>
                <a:gd name="connsiteY57" fmla="*/ 958427 h 2214880"/>
                <a:gd name="connsiteX58" fmla="*/ 2794000 w 3474720"/>
                <a:gd name="connsiteY58" fmla="*/ 1032934 h 2214880"/>
                <a:gd name="connsiteX59" fmla="*/ 2804160 w 3474720"/>
                <a:gd name="connsiteY59" fmla="*/ 1134534 h 2214880"/>
                <a:gd name="connsiteX60" fmla="*/ 2621280 w 3474720"/>
                <a:gd name="connsiteY60" fmla="*/ 1131147 h 2214880"/>
                <a:gd name="connsiteX61" fmla="*/ 2678853 w 3474720"/>
                <a:gd name="connsiteY61" fmla="*/ 1320800 h 2214880"/>
                <a:gd name="connsiteX62" fmla="*/ 2987040 w 3474720"/>
                <a:gd name="connsiteY62" fmla="*/ 1209040 h 2214880"/>
                <a:gd name="connsiteX63" fmla="*/ 3031067 w 3474720"/>
                <a:gd name="connsiteY63" fmla="*/ 1280160 h 2214880"/>
                <a:gd name="connsiteX64" fmla="*/ 3081867 w 3474720"/>
                <a:gd name="connsiteY64" fmla="*/ 1358054 h 2214880"/>
                <a:gd name="connsiteX65" fmla="*/ 3230880 w 3474720"/>
                <a:gd name="connsiteY65" fmla="*/ 1429174 h 2214880"/>
                <a:gd name="connsiteX66" fmla="*/ 3454400 w 3474720"/>
                <a:gd name="connsiteY66" fmla="*/ 1561254 h 2214880"/>
                <a:gd name="connsiteX67" fmla="*/ 3474720 w 3474720"/>
                <a:gd name="connsiteY67" fmla="*/ 1612054 h 2214880"/>
                <a:gd name="connsiteX68" fmla="*/ 3451014 w 3474720"/>
                <a:gd name="connsiteY68" fmla="*/ 1635760 h 2214880"/>
                <a:gd name="connsiteX69" fmla="*/ 3329094 w 3474720"/>
                <a:gd name="connsiteY69" fmla="*/ 1605280 h 2214880"/>
                <a:gd name="connsiteX70" fmla="*/ 3264747 w 3474720"/>
                <a:gd name="connsiteY70" fmla="*/ 1507067 h 2214880"/>
                <a:gd name="connsiteX71" fmla="*/ 3156374 w 3474720"/>
                <a:gd name="connsiteY71" fmla="*/ 1473200 h 2214880"/>
                <a:gd name="connsiteX72" fmla="*/ 3173307 w 3474720"/>
                <a:gd name="connsiteY72" fmla="*/ 1578187 h 2214880"/>
                <a:gd name="connsiteX73" fmla="*/ 3163147 w 3474720"/>
                <a:gd name="connsiteY73" fmla="*/ 1622214 h 2214880"/>
                <a:gd name="connsiteX74" fmla="*/ 3061547 w 3474720"/>
                <a:gd name="connsiteY74" fmla="*/ 1689947 h 2214880"/>
                <a:gd name="connsiteX75" fmla="*/ 2966720 w 3474720"/>
                <a:gd name="connsiteY75" fmla="*/ 1710267 h 2214880"/>
                <a:gd name="connsiteX76" fmla="*/ 2956560 w 3474720"/>
                <a:gd name="connsiteY76" fmla="*/ 1740747 h 2214880"/>
                <a:gd name="connsiteX77" fmla="*/ 2993814 w 3474720"/>
                <a:gd name="connsiteY77" fmla="*/ 1886374 h 2214880"/>
                <a:gd name="connsiteX78" fmla="*/ 2993814 w 3474720"/>
                <a:gd name="connsiteY78" fmla="*/ 1927014 h 2214880"/>
                <a:gd name="connsiteX79" fmla="*/ 3037840 w 3474720"/>
                <a:gd name="connsiteY79" fmla="*/ 2065867 h 2214880"/>
                <a:gd name="connsiteX80" fmla="*/ 3136054 w 3474720"/>
                <a:gd name="connsiteY80" fmla="*/ 2150534 h 2214880"/>
                <a:gd name="connsiteX81" fmla="*/ 3285067 w 3474720"/>
                <a:gd name="connsiteY81" fmla="*/ 2214880 h 2214880"/>
                <a:gd name="connsiteX82" fmla="*/ 3129280 w 3474720"/>
                <a:gd name="connsiteY82" fmla="*/ 2214880 h 2214880"/>
                <a:gd name="connsiteX83" fmla="*/ 2959947 w 3474720"/>
                <a:gd name="connsiteY83" fmla="*/ 2042160 h 2214880"/>
                <a:gd name="connsiteX84" fmla="*/ 2939627 w 3474720"/>
                <a:gd name="connsiteY84" fmla="*/ 1893147 h 2214880"/>
                <a:gd name="connsiteX85" fmla="*/ 2841414 w 3474720"/>
                <a:gd name="connsiteY85" fmla="*/ 1673014 h 2214880"/>
                <a:gd name="connsiteX86" fmla="*/ 2831254 w 3474720"/>
                <a:gd name="connsiteY86" fmla="*/ 1493520 h 2214880"/>
                <a:gd name="connsiteX87" fmla="*/ 2689014 w 3474720"/>
                <a:gd name="connsiteY87" fmla="*/ 1446107 h 2214880"/>
                <a:gd name="connsiteX88" fmla="*/ 2495974 w 3474720"/>
                <a:gd name="connsiteY88" fmla="*/ 1290320 h 2214880"/>
                <a:gd name="connsiteX89" fmla="*/ 2451947 w 3474720"/>
                <a:gd name="connsiteY89" fmla="*/ 1104054 h 2214880"/>
                <a:gd name="connsiteX90" fmla="*/ 2343574 w 3474720"/>
                <a:gd name="connsiteY90" fmla="*/ 1002454 h 2214880"/>
                <a:gd name="connsiteX91" fmla="*/ 2194560 w 3474720"/>
                <a:gd name="connsiteY91" fmla="*/ 904240 h 2214880"/>
                <a:gd name="connsiteX92" fmla="*/ 1940560 w 3474720"/>
                <a:gd name="connsiteY92" fmla="*/ 745067 h 2214880"/>
                <a:gd name="connsiteX93" fmla="*/ 1869440 w 3474720"/>
                <a:gd name="connsiteY93" fmla="*/ 711200 h 2214880"/>
                <a:gd name="connsiteX94" fmla="*/ 1723814 w 3474720"/>
                <a:gd name="connsiteY94" fmla="*/ 762000 h 2214880"/>
                <a:gd name="connsiteX95" fmla="*/ 1598507 w 3474720"/>
                <a:gd name="connsiteY95" fmla="*/ 826347 h 2214880"/>
                <a:gd name="connsiteX96" fmla="*/ 1486747 w 3474720"/>
                <a:gd name="connsiteY96" fmla="*/ 853440 h 2214880"/>
                <a:gd name="connsiteX97" fmla="*/ 1273387 w 3474720"/>
                <a:gd name="connsiteY97" fmla="*/ 880534 h 2214880"/>
                <a:gd name="connsiteX98" fmla="*/ 1053254 w 3474720"/>
                <a:gd name="connsiteY98" fmla="*/ 927947 h 2214880"/>
                <a:gd name="connsiteX99" fmla="*/ 958427 w 3474720"/>
                <a:gd name="connsiteY99" fmla="*/ 1060027 h 2214880"/>
                <a:gd name="connsiteX100" fmla="*/ 890694 w 3474720"/>
                <a:gd name="connsiteY100" fmla="*/ 1114214 h 2214880"/>
                <a:gd name="connsiteX101" fmla="*/ 762000 w 3474720"/>
                <a:gd name="connsiteY101" fmla="*/ 1154854 h 2214880"/>
                <a:gd name="connsiteX102" fmla="*/ 660400 w 3474720"/>
                <a:gd name="connsiteY102" fmla="*/ 1168400 h 2214880"/>
                <a:gd name="connsiteX103" fmla="*/ 643467 w 3474720"/>
                <a:gd name="connsiteY103" fmla="*/ 1090507 h 2214880"/>
                <a:gd name="connsiteX104" fmla="*/ 497840 w 3474720"/>
                <a:gd name="connsiteY104" fmla="*/ 1053254 h 2214880"/>
                <a:gd name="connsiteX105" fmla="*/ 440267 w 3474720"/>
                <a:gd name="connsiteY105" fmla="*/ 1049867 h 2214880"/>
                <a:gd name="connsiteX106" fmla="*/ 386080 w 3474720"/>
                <a:gd name="connsiteY106" fmla="*/ 1002454 h 2214880"/>
                <a:gd name="connsiteX107" fmla="*/ 264160 w 3474720"/>
                <a:gd name="connsiteY107" fmla="*/ 982134 h 2214880"/>
                <a:gd name="connsiteX108" fmla="*/ 169334 w 3474720"/>
                <a:gd name="connsiteY108" fmla="*/ 982134 h 2214880"/>
                <a:gd name="connsiteX109" fmla="*/ 189654 w 3474720"/>
                <a:gd name="connsiteY109" fmla="*/ 917787 h 2214880"/>
                <a:gd name="connsiteX110" fmla="*/ 115147 w 3474720"/>
                <a:gd name="connsiteY110" fmla="*/ 917787 h 2214880"/>
                <a:gd name="connsiteX111" fmla="*/ 88054 w 3474720"/>
                <a:gd name="connsiteY111" fmla="*/ 873760 h 2214880"/>
                <a:gd name="connsiteX112" fmla="*/ 88054 w 3474720"/>
                <a:gd name="connsiteY112" fmla="*/ 870374 h 2214880"/>
                <a:gd name="connsiteX113" fmla="*/ 0 w 3474720"/>
                <a:gd name="connsiteY113" fmla="*/ 887307 h 2214880"/>
                <a:gd name="connsiteX0" fmla="*/ 0 w 3474720"/>
                <a:gd name="connsiteY0" fmla="*/ 887307 h 2214880"/>
                <a:gd name="connsiteX1" fmla="*/ 50800 w 3474720"/>
                <a:gd name="connsiteY1" fmla="*/ 785707 h 2214880"/>
                <a:gd name="connsiteX2" fmla="*/ 142240 w 3474720"/>
                <a:gd name="connsiteY2" fmla="*/ 724747 h 2214880"/>
                <a:gd name="connsiteX3" fmla="*/ 260774 w 3474720"/>
                <a:gd name="connsiteY3" fmla="*/ 629920 h 2214880"/>
                <a:gd name="connsiteX4" fmla="*/ 345440 w 3474720"/>
                <a:gd name="connsiteY4" fmla="*/ 538480 h 2214880"/>
                <a:gd name="connsiteX5" fmla="*/ 375920 w 3474720"/>
                <a:gd name="connsiteY5" fmla="*/ 619760 h 2214880"/>
                <a:gd name="connsiteX6" fmla="*/ 491067 w 3474720"/>
                <a:gd name="connsiteY6" fmla="*/ 650240 h 2214880"/>
                <a:gd name="connsiteX7" fmla="*/ 555414 w 3474720"/>
                <a:gd name="connsiteY7" fmla="*/ 667174 h 2214880"/>
                <a:gd name="connsiteX8" fmla="*/ 589280 w 3474720"/>
                <a:gd name="connsiteY8" fmla="*/ 778934 h 2214880"/>
                <a:gd name="connsiteX9" fmla="*/ 714587 w 3474720"/>
                <a:gd name="connsiteY9" fmla="*/ 789094 h 2214880"/>
                <a:gd name="connsiteX10" fmla="*/ 657014 w 3474720"/>
                <a:gd name="connsiteY10" fmla="*/ 860214 h 2214880"/>
                <a:gd name="connsiteX11" fmla="*/ 616374 w 3474720"/>
                <a:gd name="connsiteY11" fmla="*/ 941494 h 2214880"/>
                <a:gd name="connsiteX12" fmla="*/ 680720 w 3474720"/>
                <a:gd name="connsiteY12" fmla="*/ 982134 h 2214880"/>
                <a:gd name="connsiteX13" fmla="*/ 707814 w 3474720"/>
                <a:gd name="connsiteY13" fmla="*/ 985520 h 2214880"/>
                <a:gd name="connsiteX14" fmla="*/ 789094 w 3474720"/>
                <a:gd name="connsiteY14" fmla="*/ 999067 h 2214880"/>
                <a:gd name="connsiteX15" fmla="*/ 907627 w 3474720"/>
                <a:gd name="connsiteY15" fmla="*/ 1022774 h 2214880"/>
                <a:gd name="connsiteX16" fmla="*/ 1036320 w 3474720"/>
                <a:gd name="connsiteY16" fmla="*/ 941494 h 2214880"/>
                <a:gd name="connsiteX17" fmla="*/ 1154854 w 3474720"/>
                <a:gd name="connsiteY17" fmla="*/ 870374 h 2214880"/>
                <a:gd name="connsiteX18" fmla="*/ 1283547 w 3474720"/>
                <a:gd name="connsiteY18" fmla="*/ 826347 h 2214880"/>
                <a:gd name="connsiteX19" fmla="*/ 1354667 w 3474720"/>
                <a:gd name="connsiteY19" fmla="*/ 833120 h 2214880"/>
                <a:gd name="connsiteX20" fmla="*/ 1391920 w 3474720"/>
                <a:gd name="connsiteY20" fmla="*/ 839894 h 2214880"/>
                <a:gd name="connsiteX21" fmla="*/ 1496907 w 3474720"/>
                <a:gd name="connsiteY21" fmla="*/ 792480 h 2214880"/>
                <a:gd name="connsiteX22" fmla="*/ 1625600 w 3474720"/>
                <a:gd name="connsiteY22" fmla="*/ 768774 h 2214880"/>
                <a:gd name="connsiteX23" fmla="*/ 1747520 w 3474720"/>
                <a:gd name="connsiteY23" fmla="*/ 694267 h 2214880"/>
                <a:gd name="connsiteX24" fmla="*/ 1811867 w 3474720"/>
                <a:gd name="connsiteY24" fmla="*/ 585894 h 2214880"/>
                <a:gd name="connsiteX25" fmla="*/ 1852507 w 3474720"/>
                <a:gd name="connsiteY25" fmla="*/ 460587 h 2214880"/>
                <a:gd name="connsiteX26" fmla="*/ 1916854 w 3474720"/>
                <a:gd name="connsiteY26" fmla="*/ 277707 h 2214880"/>
                <a:gd name="connsiteX27" fmla="*/ 1913467 w 3474720"/>
                <a:gd name="connsiteY27" fmla="*/ 88054 h 2214880"/>
                <a:gd name="connsiteX28" fmla="*/ 1930400 w 3474720"/>
                <a:gd name="connsiteY28" fmla="*/ 0 h 2214880"/>
                <a:gd name="connsiteX29" fmla="*/ 1967654 w 3474720"/>
                <a:gd name="connsiteY29" fmla="*/ 47414 h 2214880"/>
                <a:gd name="connsiteX30" fmla="*/ 1964267 w 3474720"/>
                <a:gd name="connsiteY30" fmla="*/ 152400 h 2214880"/>
                <a:gd name="connsiteX31" fmla="*/ 1974427 w 3474720"/>
                <a:gd name="connsiteY31" fmla="*/ 281094 h 2214880"/>
                <a:gd name="connsiteX32" fmla="*/ 1943947 w 3474720"/>
                <a:gd name="connsiteY32" fmla="*/ 369147 h 2214880"/>
                <a:gd name="connsiteX33" fmla="*/ 1916854 w 3474720"/>
                <a:gd name="connsiteY33" fmla="*/ 426720 h 2214880"/>
                <a:gd name="connsiteX34" fmla="*/ 1876214 w 3474720"/>
                <a:gd name="connsiteY34" fmla="*/ 457200 h 2214880"/>
                <a:gd name="connsiteX35" fmla="*/ 1849120 w 3474720"/>
                <a:gd name="connsiteY35" fmla="*/ 545254 h 2214880"/>
                <a:gd name="connsiteX36" fmla="*/ 1838960 w 3474720"/>
                <a:gd name="connsiteY36" fmla="*/ 619760 h 2214880"/>
                <a:gd name="connsiteX37" fmla="*/ 1947334 w 3474720"/>
                <a:gd name="connsiteY37" fmla="*/ 650240 h 2214880"/>
                <a:gd name="connsiteX38" fmla="*/ 2106507 w 3474720"/>
                <a:gd name="connsiteY38" fmla="*/ 711200 h 2214880"/>
                <a:gd name="connsiteX39" fmla="*/ 2306320 w 3474720"/>
                <a:gd name="connsiteY39" fmla="*/ 738294 h 2214880"/>
                <a:gd name="connsiteX40" fmla="*/ 2435014 w 3474720"/>
                <a:gd name="connsiteY40" fmla="*/ 707814 h 2214880"/>
                <a:gd name="connsiteX41" fmla="*/ 2543387 w 3474720"/>
                <a:gd name="connsiteY41" fmla="*/ 623147 h 2214880"/>
                <a:gd name="connsiteX42" fmla="*/ 2634827 w 3474720"/>
                <a:gd name="connsiteY42" fmla="*/ 677334 h 2214880"/>
                <a:gd name="connsiteX43" fmla="*/ 2976880 w 3474720"/>
                <a:gd name="connsiteY43" fmla="*/ 690880 h 2214880"/>
                <a:gd name="connsiteX44" fmla="*/ 3203787 w 3474720"/>
                <a:gd name="connsiteY44" fmla="*/ 663787 h 2214880"/>
                <a:gd name="connsiteX45" fmla="*/ 3227494 w 3474720"/>
                <a:gd name="connsiteY45" fmla="*/ 694267 h 2214880"/>
                <a:gd name="connsiteX46" fmla="*/ 3088640 w 3474720"/>
                <a:gd name="connsiteY46" fmla="*/ 724747 h 2214880"/>
                <a:gd name="connsiteX47" fmla="*/ 2966720 w 3474720"/>
                <a:gd name="connsiteY47" fmla="*/ 721360 h 2214880"/>
                <a:gd name="connsiteX48" fmla="*/ 2770294 w 3474720"/>
                <a:gd name="connsiteY48" fmla="*/ 724747 h 2214880"/>
                <a:gd name="connsiteX49" fmla="*/ 2587414 w 3474720"/>
                <a:gd name="connsiteY49" fmla="*/ 762000 h 2214880"/>
                <a:gd name="connsiteX50" fmla="*/ 2441787 w 3474720"/>
                <a:gd name="connsiteY50" fmla="*/ 775547 h 2214880"/>
                <a:gd name="connsiteX51" fmla="*/ 2252134 w 3474720"/>
                <a:gd name="connsiteY51" fmla="*/ 782320 h 2214880"/>
                <a:gd name="connsiteX52" fmla="*/ 2136987 w 3474720"/>
                <a:gd name="connsiteY52" fmla="*/ 765387 h 2214880"/>
                <a:gd name="connsiteX53" fmla="*/ 2197947 w 3474720"/>
                <a:gd name="connsiteY53" fmla="*/ 816187 h 2214880"/>
                <a:gd name="connsiteX54" fmla="*/ 2360507 w 3474720"/>
                <a:gd name="connsiteY54" fmla="*/ 890694 h 2214880"/>
                <a:gd name="connsiteX55" fmla="*/ 2516294 w 3474720"/>
                <a:gd name="connsiteY55" fmla="*/ 988907 h 2214880"/>
                <a:gd name="connsiteX56" fmla="*/ 2621280 w 3474720"/>
                <a:gd name="connsiteY56" fmla="*/ 999067 h 2214880"/>
                <a:gd name="connsiteX57" fmla="*/ 2726267 w 3474720"/>
                <a:gd name="connsiteY57" fmla="*/ 958427 h 2214880"/>
                <a:gd name="connsiteX58" fmla="*/ 2794000 w 3474720"/>
                <a:gd name="connsiteY58" fmla="*/ 1032934 h 2214880"/>
                <a:gd name="connsiteX59" fmla="*/ 2804160 w 3474720"/>
                <a:gd name="connsiteY59" fmla="*/ 1134534 h 2214880"/>
                <a:gd name="connsiteX60" fmla="*/ 2621280 w 3474720"/>
                <a:gd name="connsiteY60" fmla="*/ 1131147 h 2214880"/>
                <a:gd name="connsiteX61" fmla="*/ 2678853 w 3474720"/>
                <a:gd name="connsiteY61" fmla="*/ 1320800 h 2214880"/>
                <a:gd name="connsiteX62" fmla="*/ 2987040 w 3474720"/>
                <a:gd name="connsiteY62" fmla="*/ 1209040 h 2214880"/>
                <a:gd name="connsiteX63" fmla="*/ 3031067 w 3474720"/>
                <a:gd name="connsiteY63" fmla="*/ 1280160 h 2214880"/>
                <a:gd name="connsiteX64" fmla="*/ 3081867 w 3474720"/>
                <a:gd name="connsiteY64" fmla="*/ 1358054 h 2214880"/>
                <a:gd name="connsiteX65" fmla="*/ 3230880 w 3474720"/>
                <a:gd name="connsiteY65" fmla="*/ 1429174 h 2214880"/>
                <a:gd name="connsiteX66" fmla="*/ 3454400 w 3474720"/>
                <a:gd name="connsiteY66" fmla="*/ 1561254 h 2214880"/>
                <a:gd name="connsiteX67" fmla="*/ 3474720 w 3474720"/>
                <a:gd name="connsiteY67" fmla="*/ 1612054 h 2214880"/>
                <a:gd name="connsiteX68" fmla="*/ 3451014 w 3474720"/>
                <a:gd name="connsiteY68" fmla="*/ 1635760 h 2214880"/>
                <a:gd name="connsiteX69" fmla="*/ 3329094 w 3474720"/>
                <a:gd name="connsiteY69" fmla="*/ 1605280 h 2214880"/>
                <a:gd name="connsiteX70" fmla="*/ 3264747 w 3474720"/>
                <a:gd name="connsiteY70" fmla="*/ 1507067 h 2214880"/>
                <a:gd name="connsiteX71" fmla="*/ 3156374 w 3474720"/>
                <a:gd name="connsiteY71" fmla="*/ 1473200 h 2214880"/>
                <a:gd name="connsiteX72" fmla="*/ 3173307 w 3474720"/>
                <a:gd name="connsiteY72" fmla="*/ 1578187 h 2214880"/>
                <a:gd name="connsiteX73" fmla="*/ 3163147 w 3474720"/>
                <a:gd name="connsiteY73" fmla="*/ 1622214 h 2214880"/>
                <a:gd name="connsiteX74" fmla="*/ 3061547 w 3474720"/>
                <a:gd name="connsiteY74" fmla="*/ 1689947 h 2214880"/>
                <a:gd name="connsiteX75" fmla="*/ 2966720 w 3474720"/>
                <a:gd name="connsiteY75" fmla="*/ 1710267 h 2214880"/>
                <a:gd name="connsiteX76" fmla="*/ 2956560 w 3474720"/>
                <a:gd name="connsiteY76" fmla="*/ 1740747 h 2214880"/>
                <a:gd name="connsiteX77" fmla="*/ 2993814 w 3474720"/>
                <a:gd name="connsiteY77" fmla="*/ 1886374 h 2214880"/>
                <a:gd name="connsiteX78" fmla="*/ 2993814 w 3474720"/>
                <a:gd name="connsiteY78" fmla="*/ 1927014 h 2214880"/>
                <a:gd name="connsiteX79" fmla="*/ 3037840 w 3474720"/>
                <a:gd name="connsiteY79" fmla="*/ 2065867 h 2214880"/>
                <a:gd name="connsiteX80" fmla="*/ 3136054 w 3474720"/>
                <a:gd name="connsiteY80" fmla="*/ 2150534 h 2214880"/>
                <a:gd name="connsiteX81" fmla="*/ 3285067 w 3474720"/>
                <a:gd name="connsiteY81" fmla="*/ 2214880 h 2214880"/>
                <a:gd name="connsiteX82" fmla="*/ 3129280 w 3474720"/>
                <a:gd name="connsiteY82" fmla="*/ 2214880 h 2214880"/>
                <a:gd name="connsiteX83" fmla="*/ 2959947 w 3474720"/>
                <a:gd name="connsiteY83" fmla="*/ 2042160 h 2214880"/>
                <a:gd name="connsiteX84" fmla="*/ 2939627 w 3474720"/>
                <a:gd name="connsiteY84" fmla="*/ 1893147 h 2214880"/>
                <a:gd name="connsiteX85" fmla="*/ 2841414 w 3474720"/>
                <a:gd name="connsiteY85" fmla="*/ 1673014 h 2214880"/>
                <a:gd name="connsiteX86" fmla="*/ 2831254 w 3474720"/>
                <a:gd name="connsiteY86" fmla="*/ 1493520 h 2214880"/>
                <a:gd name="connsiteX87" fmla="*/ 2689014 w 3474720"/>
                <a:gd name="connsiteY87" fmla="*/ 1446107 h 2214880"/>
                <a:gd name="connsiteX88" fmla="*/ 2495974 w 3474720"/>
                <a:gd name="connsiteY88" fmla="*/ 1290320 h 2214880"/>
                <a:gd name="connsiteX89" fmla="*/ 2451947 w 3474720"/>
                <a:gd name="connsiteY89" fmla="*/ 1104054 h 2214880"/>
                <a:gd name="connsiteX90" fmla="*/ 2343574 w 3474720"/>
                <a:gd name="connsiteY90" fmla="*/ 1002454 h 2214880"/>
                <a:gd name="connsiteX91" fmla="*/ 2194560 w 3474720"/>
                <a:gd name="connsiteY91" fmla="*/ 904240 h 2214880"/>
                <a:gd name="connsiteX92" fmla="*/ 1940560 w 3474720"/>
                <a:gd name="connsiteY92" fmla="*/ 745067 h 2214880"/>
                <a:gd name="connsiteX93" fmla="*/ 1869440 w 3474720"/>
                <a:gd name="connsiteY93" fmla="*/ 711200 h 2214880"/>
                <a:gd name="connsiteX94" fmla="*/ 1723814 w 3474720"/>
                <a:gd name="connsiteY94" fmla="*/ 762000 h 2214880"/>
                <a:gd name="connsiteX95" fmla="*/ 1598507 w 3474720"/>
                <a:gd name="connsiteY95" fmla="*/ 826347 h 2214880"/>
                <a:gd name="connsiteX96" fmla="*/ 1486747 w 3474720"/>
                <a:gd name="connsiteY96" fmla="*/ 853440 h 2214880"/>
                <a:gd name="connsiteX97" fmla="*/ 1273387 w 3474720"/>
                <a:gd name="connsiteY97" fmla="*/ 880534 h 2214880"/>
                <a:gd name="connsiteX98" fmla="*/ 1053254 w 3474720"/>
                <a:gd name="connsiteY98" fmla="*/ 927947 h 2214880"/>
                <a:gd name="connsiteX99" fmla="*/ 958427 w 3474720"/>
                <a:gd name="connsiteY99" fmla="*/ 1060027 h 2214880"/>
                <a:gd name="connsiteX100" fmla="*/ 890694 w 3474720"/>
                <a:gd name="connsiteY100" fmla="*/ 1114214 h 2214880"/>
                <a:gd name="connsiteX101" fmla="*/ 762000 w 3474720"/>
                <a:gd name="connsiteY101" fmla="*/ 1154854 h 2214880"/>
                <a:gd name="connsiteX102" fmla="*/ 660400 w 3474720"/>
                <a:gd name="connsiteY102" fmla="*/ 1168400 h 2214880"/>
                <a:gd name="connsiteX103" fmla="*/ 643467 w 3474720"/>
                <a:gd name="connsiteY103" fmla="*/ 1090507 h 2214880"/>
                <a:gd name="connsiteX104" fmla="*/ 497840 w 3474720"/>
                <a:gd name="connsiteY104" fmla="*/ 1053254 h 2214880"/>
                <a:gd name="connsiteX105" fmla="*/ 440267 w 3474720"/>
                <a:gd name="connsiteY105" fmla="*/ 1049867 h 2214880"/>
                <a:gd name="connsiteX106" fmla="*/ 386080 w 3474720"/>
                <a:gd name="connsiteY106" fmla="*/ 1002454 h 2214880"/>
                <a:gd name="connsiteX107" fmla="*/ 264160 w 3474720"/>
                <a:gd name="connsiteY107" fmla="*/ 982134 h 2214880"/>
                <a:gd name="connsiteX108" fmla="*/ 169334 w 3474720"/>
                <a:gd name="connsiteY108" fmla="*/ 982134 h 2214880"/>
                <a:gd name="connsiteX109" fmla="*/ 189654 w 3474720"/>
                <a:gd name="connsiteY109" fmla="*/ 917787 h 2214880"/>
                <a:gd name="connsiteX110" fmla="*/ 115147 w 3474720"/>
                <a:gd name="connsiteY110" fmla="*/ 917787 h 2214880"/>
                <a:gd name="connsiteX111" fmla="*/ 88054 w 3474720"/>
                <a:gd name="connsiteY111" fmla="*/ 873760 h 2214880"/>
                <a:gd name="connsiteX112" fmla="*/ 88054 w 3474720"/>
                <a:gd name="connsiteY112" fmla="*/ 870374 h 2214880"/>
                <a:gd name="connsiteX113" fmla="*/ 0 w 3474720"/>
                <a:gd name="connsiteY113" fmla="*/ 887307 h 2214880"/>
                <a:gd name="connsiteX0" fmla="*/ 0 w 3474720"/>
                <a:gd name="connsiteY0" fmla="*/ 887307 h 2214880"/>
                <a:gd name="connsiteX1" fmla="*/ 50800 w 3474720"/>
                <a:gd name="connsiteY1" fmla="*/ 785707 h 2214880"/>
                <a:gd name="connsiteX2" fmla="*/ 142240 w 3474720"/>
                <a:gd name="connsiteY2" fmla="*/ 724747 h 2214880"/>
                <a:gd name="connsiteX3" fmla="*/ 260774 w 3474720"/>
                <a:gd name="connsiteY3" fmla="*/ 629920 h 2214880"/>
                <a:gd name="connsiteX4" fmla="*/ 345440 w 3474720"/>
                <a:gd name="connsiteY4" fmla="*/ 538480 h 2214880"/>
                <a:gd name="connsiteX5" fmla="*/ 375920 w 3474720"/>
                <a:gd name="connsiteY5" fmla="*/ 619760 h 2214880"/>
                <a:gd name="connsiteX6" fmla="*/ 491067 w 3474720"/>
                <a:gd name="connsiteY6" fmla="*/ 650240 h 2214880"/>
                <a:gd name="connsiteX7" fmla="*/ 555414 w 3474720"/>
                <a:gd name="connsiteY7" fmla="*/ 667174 h 2214880"/>
                <a:gd name="connsiteX8" fmla="*/ 589280 w 3474720"/>
                <a:gd name="connsiteY8" fmla="*/ 778934 h 2214880"/>
                <a:gd name="connsiteX9" fmla="*/ 714587 w 3474720"/>
                <a:gd name="connsiteY9" fmla="*/ 789094 h 2214880"/>
                <a:gd name="connsiteX10" fmla="*/ 657014 w 3474720"/>
                <a:gd name="connsiteY10" fmla="*/ 860214 h 2214880"/>
                <a:gd name="connsiteX11" fmla="*/ 616374 w 3474720"/>
                <a:gd name="connsiteY11" fmla="*/ 941494 h 2214880"/>
                <a:gd name="connsiteX12" fmla="*/ 680720 w 3474720"/>
                <a:gd name="connsiteY12" fmla="*/ 982134 h 2214880"/>
                <a:gd name="connsiteX13" fmla="*/ 707814 w 3474720"/>
                <a:gd name="connsiteY13" fmla="*/ 985520 h 2214880"/>
                <a:gd name="connsiteX14" fmla="*/ 789094 w 3474720"/>
                <a:gd name="connsiteY14" fmla="*/ 999067 h 2214880"/>
                <a:gd name="connsiteX15" fmla="*/ 907627 w 3474720"/>
                <a:gd name="connsiteY15" fmla="*/ 1022774 h 2214880"/>
                <a:gd name="connsiteX16" fmla="*/ 1036320 w 3474720"/>
                <a:gd name="connsiteY16" fmla="*/ 941494 h 2214880"/>
                <a:gd name="connsiteX17" fmla="*/ 1154854 w 3474720"/>
                <a:gd name="connsiteY17" fmla="*/ 870374 h 2214880"/>
                <a:gd name="connsiteX18" fmla="*/ 1283547 w 3474720"/>
                <a:gd name="connsiteY18" fmla="*/ 826347 h 2214880"/>
                <a:gd name="connsiteX19" fmla="*/ 1354667 w 3474720"/>
                <a:gd name="connsiteY19" fmla="*/ 833120 h 2214880"/>
                <a:gd name="connsiteX20" fmla="*/ 1391920 w 3474720"/>
                <a:gd name="connsiteY20" fmla="*/ 839894 h 2214880"/>
                <a:gd name="connsiteX21" fmla="*/ 1496907 w 3474720"/>
                <a:gd name="connsiteY21" fmla="*/ 792480 h 2214880"/>
                <a:gd name="connsiteX22" fmla="*/ 1625600 w 3474720"/>
                <a:gd name="connsiteY22" fmla="*/ 768774 h 2214880"/>
                <a:gd name="connsiteX23" fmla="*/ 1747520 w 3474720"/>
                <a:gd name="connsiteY23" fmla="*/ 694267 h 2214880"/>
                <a:gd name="connsiteX24" fmla="*/ 1811867 w 3474720"/>
                <a:gd name="connsiteY24" fmla="*/ 585894 h 2214880"/>
                <a:gd name="connsiteX25" fmla="*/ 1852507 w 3474720"/>
                <a:gd name="connsiteY25" fmla="*/ 460587 h 2214880"/>
                <a:gd name="connsiteX26" fmla="*/ 1916854 w 3474720"/>
                <a:gd name="connsiteY26" fmla="*/ 277707 h 2214880"/>
                <a:gd name="connsiteX27" fmla="*/ 1913467 w 3474720"/>
                <a:gd name="connsiteY27" fmla="*/ 88054 h 2214880"/>
                <a:gd name="connsiteX28" fmla="*/ 1930400 w 3474720"/>
                <a:gd name="connsiteY28" fmla="*/ 0 h 2214880"/>
                <a:gd name="connsiteX29" fmla="*/ 1967654 w 3474720"/>
                <a:gd name="connsiteY29" fmla="*/ 47414 h 2214880"/>
                <a:gd name="connsiteX30" fmla="*/ 1964267 w 3474720"/>
                <a:gd name="connsiteY30" fmla="*/ 152400 h 2214880"/>
                <a:gd name="connsiteX31" fmla="*/ 1974427 w 3474720"/>
                <a:gd name="connsiteY31" fmla="*/ 281094 h 2214880"/>
                <a:gd name="connsiteX32" fmla="*/ 1943947 w 3474720"/>
                <a:gd name="connsiteY32" fmla="*/ 369147 h 2214880"/>
                <a:gd name="connsiteX33" fmla="*/ 1916854 w 3474720"/>
                <a:gd name="connsiteY33" fmla="*/ 426720 h 2214880"/>
                <a:gd name="connsiteX34" fmla="*/ 1876214 w 3474720"/>
                <a:gd name="connsiteY34" fmla="*/ 457200 h 2214880"/>
                <a:gd name="connsiteX35" fmla="*/ 1849120 w 3474720"/>
                <a:gd name="connsiteY35" fmla="*/ 545254 h 2214880"/>
                <a:gd name="connsiteX36" fmla="*/ 1838960 w 3474720"/>
                <a:gd name="connsiteY36" fmla="*/ 619760 h 2214880"/>
                <a:gd name="connsiteX37" fmla="*/ 1947334 w 3474720"/>
                <a:gd name="connsiteY37" fmla="*/ 650240 h 2214880"/>
                <a:gd name="connsiteX38" fmla="*/ 2106507 w 3474720"/>
                <a:gd name="connsiteY38" fmla="*/ 711200 h 2214880"/>
                <a:gd name="connsiteX39" fmla="*/ 2306320 w 3474720"/>
                <a:gd name="connsiteY39" fmla="*/ 738294 h 2214880"/>
                <a:gd name="connsiteX40" fmla="*/ 2435014 w 3474720"/>
                <a:gd name="connsiteY40" fmla="*/ 707814 h 2214880"/>
                <a:gd name="connsiteX41" fmla="*/ 2543387 w 3474720"/>
                <a:gd name="connsiteY41" fmla="*/ 623147 h 2214880"/>
                <a:gd name="connsiteX42" fmla="*/ 2634827 w 3474720"/>
                <a:gd name="connsiteY42" fmla="*/ 677334 h 2214880"/>
                <a:gd name="connsiteX43" fmla="*/ 2976880 w 3474720"/>
                <a:gd name="connsiteY43" fmla="*/ 690880 h 2214880"/>
                <a:gd name="connsiteX44" fmla="*/ 3203787 w 3474720"/>
                <a:gd name="connsiteY44" fmla="*/ 663787 h 2214880"/>
                <a:gd name="connsiteX45" fmla="*/ 3227494 w 3474720"/>
                <a:gd name="connsiteY45" fmla="*/ 694267 h 2214880"/>
                <a:gd name="connsiteX46" fmla="*/ 3088640 w 3474720"/>
                <a:gd name="connsiteY46" fmla="*/ 724747 h 2214880"/>
                <a:gd name="connsiteX47" fmla="*/ 2966720 w 3474720"/>
                <a:gd name="connsiteY47" fmla="*/ 721360 h 2214880"/>
                <a:gd name="connsiteX48" fmla="*/ 2770294 w 3474720"/>
                <a:gd name="connsiteY48" fmla="*/ 724747 h 2214880"/>
                <a:gd name="connsiteX49" fmla="*/ 2587414 w 3474720"/>
                <a:gd name="connsiteY49" fmla="*/ 762000 h 2214880"/>
                <a:gd name="connsiteX50" fmla="*/ 2441787 w 3474720"/>
                <a:gd name="connsiteY50" fmla="*/ 775547 h 2214880"/>
                <a:gd name="connsiteX51" fmla="*/ 2252134 w 3474720"/>
                <a:gd name="connsiteY51" fmla="*/ 782320 h 2214880"/>
                <a:gd name="connsiteX52" fmla="*/ 2136987 w 3474720"/>
                <a:gd name="connsiteY52" fmla="*/ 765387 h 2214880"/>
                <a:gd name="connsiteX53" fmla="*/ 2197947 w 3474720"/>
                <a:gd name="connsiteY53" fmla="*/ 816187 h 2214880"/>
                <a:gd name="connsiteX54" fmla="*/ 2360507 w 3474720"/>
                <a:gd name="connsiteY54" fmla="*/ 890694 h 2214880"/>
                <a:gd name="connsiteX55" fmla="*/ 2516294 w 3474720"/>
                <a:gd name="connsiteY55" fmla="*/ 988907 h 2214880"/>
                <a:gd name="connsiteX56" fmla="*/ 2621280 w 3474720"/>
                <a:gd name="connsiteY56" fmla="*/ 999067 h 2214880"/>
                <a:gd name="connsiteX57" fmla="*/ 2726267 w 3474720"/>
                <a:gd name="connsiteY57" fmla="*/ 958427 h 2214880"/>
                <a:gd name="connsiteX58" fmla="*/ 2794000 w 3474720"/>
                <a:gd name="connsiteY58" fmla="*/ 1032934 h 2214880"/>
                <a:gd name="connsiteX59" fmla="*/ 2804160 w 3474720"/>
                <a:gd name="connsiteY59" fmla="*/ 1134534 h 2214880"/>
                <a:gd name="connsiteX60" fmla="*/ 2621280 w 3474720"/>
                <a:gd name="connsiteY60" fmla="*/ 1131147 h 2214880"/>
                <a:gd name="connsiteX61" fmla="*/ 2678853 w 3474720"/>
                <a:gd name="connsiteY61" fmla="*/ 1320800 h 2214880"/>
                <a:gd name="connsiteX62" fmla="*/ 2987040 w 3474720"/>
                <a:gd name="connsiteY62" fmla="*/ 1209040 h 2214880"/>
                <a:gd name="connsiteX63" fmla="*/ 3031067 w 3474720"/>
                <a:gd name="connsiteY63" fmla="*/ 1280160 h 2214880"/>
                <a:gd name="connsiteX64" fmla="*/ 3081867 w 3474720"/>
                <a:gd name="connsiteY64" fmla="*/ 1358054 h 2214880"/>
                <a:gd name="connsiteX65" fmla="*/ 3230880 w 3474720"/>
                <a:gd name="connsiteY65" fmla="*/ 1429174 h 2214880"/>
                <a:gd name="connsiteX66" fmla="*/ 3454400 w 3474720"/>
                <a:gd name="connsiteY66" fmla="*/ 1561254 h 2214880"/>
                <a:gd name="connsiteX67" fmla="*/ 3474720 w 3474720"/>
                <a:gd name="connsiteY67" fmla="*/ 1612054 h 2214880"/>
                <a:gd name="connsiteX68" fmla="*/ 3451014 w 3474720"/>
                <a:gd name="connsiteY68" fmla="*/ 1635760 h 2214880"/>
                <a:gd name="connsiteX69" fmla="*/ 3329094 w 3474720"/>
                <a:gd name="connsiteY69" fmla="*/ 1605280 h 2214880"/>
                <a:gd name="connsiteX70" fmla="*/ 3264747 w 3474720"/>
                <a:gd name="connsiteY70" fmla="*/ 1507067 h 2214880"/>
                <a:gd name="connsiteX71" fmla="*/ 3156374 w 3474720"/>
                <a:gd name="connsiteY71" fmla="*/ 1473200 h 2214880"/>
                <a:gd name="connsiteX72" fmla="*/ 3173307 w 3474720"/>
                <a:gd name="connsiteY72" fmla="*/ 1578187 h 2214880"/>
                <a:gd name="connsiteX73" fmla="*/ 3163147 w 3474720"/>
                <a:gd name="connsiteY73" fmla="*/ 1622214 h 2214880"/>
                <a:gd name="connsiteX74" fmla="*/ 3061547 w 3474720"/>
                <a:gd name="connsiteY74" fmla="*/ 1689947 h 2214880"/>
                <a:gd name="connsiteX75" fmla="*/ 2966720 w 3474720"/>
                <a:gd name="connsiteY75" fmla="*/ 1710267 h 2214880"/>
                <a:gd name="connsiteX76" fmla="*/ 2956560 w 3474720"/>
                <a:gd name="connsiteY76" fmla="*/ 1740747 h 2214880"/>
                <a:gd name="connsiteX77" fmla="*/ 2993814 w 3474720"/>
                <a:gd name="connsiteY77" fmla="*/ 1886374 h 2214880"/>
                <a:gd name="connsiteX78" fmla="*/ 2993814 w 3474720"/>
                <a:gd name="connsiteY78" fmla="*/ 1927014 h 2214880"/>
                <a:gd name="connsiteX79" fmla="*/ 3037840 w 3474720"/>
                <a:gd name="connsiteY79" fmla="*/ 2065867 h 2214880"/>
                <a:gd name="connsiteX80" fmla="*/ 3136054 w 3474720"/>
                <a:gd name="connsiteY80" fmla="*/ 2150534 h 2214880"/>
                <a:gd name="connsiteX81" fmla="*/ 3285067 w 3474720"/>
                <a:gd name="connsiteY81" fmla="*/ 2214880 h 2214880"/>
                <a:gd name="connsiteX82" fmla="*/ 3129280 w 3474720"/>
                <a:gd name="connsiteY82" fmla="*/ 2214880 h 2214880"/>
                <a:gd name="connsiteX83" fmla="*/ 2959947 w 3474720"/>
                <a:gd name="connsiteY83" fmla="*/ 2042160 h 2214880"/>
                <a:gd name="connsiteX84" fmla="*/ 2939627 w 3474720"/>
                <a:gd name="connsiteY84" fmla="*/ 1893147 h 2214880"/>
                <a:gd name="connsiteX85" fmla="*/ 2841414 w 3474720"/>
                <a:gd name="connsiteY85" fmla="*/ 1673014 h 2214880"/>
                <a:gd name="connsiteX86" fmla="*/ 2831254 w 3474720"/>
                <a:gd name="connsiteY86" fmla="*/ 1493520 h 2214880"/>
                <a:gd name="connsiteX87" fmla="*/ 2689014 w 3474720"/>
                <a:gd name="connsiteY87" fmla="*/ 1446107 h 2214880"/>
                <a:gd name="connsiteX88" fmla="*/ 2495974 w 3474720"/>
                <a:gd name="connsiteY88" fmla="*/ 1290320 h 2214880"/>
                <a:gd name="connsiteX89" fmla="*/ 2451947 w 3474720"/>
                <a:gd name="connsiteY89" fmla="*/ 1104054 h 2214880"/>
                <a:gd name="connsiteX90" fmla="*/ 2343574 w 3474720"/>
                <a:gd name="connsiteY90" fmla="*/ 1002454 h 2214880"/>
                <a:gd name="connsiteX91" fmla="*/ 2194560 w 3474720"/>
                <a:gd name="connsiteY91" fmla="*/ 904240 h 2214880"/>
                <a:gd name="connsiteX92" fmla="*/ 1940560 w 3474720"/>
                <a:gd name="connsiteY92" fmla="*/ 745067 h 2214880"/>
                <a:gd name="connsiteX93" fmla="*/ 1869440 w 3474720"/>
                <a:gd name="connsiteY93" fmla="*/ 711200 h 2214880"/>
                <a:gd name="connsiteX94" fmla="*/ 1723814 w 3474720"/>
                <a:gd name="connsiteY94" fmla="*/ 762000 h 2214880"/>
                <a:gd name="connsiteX95" fmla="*/ 1598507 w 3474720"/>
                <a:gd name="connsiteY95" fmla="*/ 826347 h 2214880"/>
                <a:gd name="connsiteX96" fmla="*/ 1486747 w 3474720"/>
                <a:gd name="connsiteY96" fmla="*/ 853440 h 2214880"/>
                <a:gd name="connsiteX97" fmla="*/ 1273387 w 3474720"/>
                <a:gd name="connsiteY97" fmla="*/ 880534 h 2214880"/>
                <a:gd name="connsiteX98" fmla="*/ 1053254 w 3474720"/>
                <a:gd name="connsiteY98" fmla="*/ 927947 h 2214880"/>
                <a:gd name="connsiteX99" fmla="*/ 958427 w 3474720"/>
                <a:gd name="connsiteY99" fmla="*/ 1060027 h 2214880"/>
                <a:gd name="connsiteX100" fmla="*/ 890694 w 3474720"/>
                <a:gd name="connsiteY100" fmla="*/ 1114214 h 2214880"/>
                <a:gd name="connsiteX101" fmla="*/ 762000 w 3474720"/>
                <a:gd name="connsiteY101" fmla="*/ 1154854 h 2214880"/>
                <a:gd name="connsiteX102" fmla="*/ 660400 w 3474720"/>
                <a:gd name="connsiteY102" fmla="*/ 1168400 h 2214880"/>
                <a:gd name="connsiteX103" fmla="*/ 643467 w 3474720"/>
                <a:gd name="connsiteY103" fmla="*/ 1090507 h 2214880"/>
                <a:gd name="connsiteX104" fmla="*/ 497840 w 3474720"/>
                <a:gd name="connsiteY104" fmla="*/ 1053254 h 2214880"/>
                <a:gd name="connsiteX105" fmla="*/ 440267 w 3474720"/>
                <a:gd name="connsiteY105" fmla="*/ 1049867 h 2214880"/>
                <a:gd name="connsiteX106" fmla="*/ 386080 w 3474720"/>
                <a:gd name="connsiteY106" fmla="*/ 1002454 h 2214880"/>
                <a:gd name="connsiteX107" fmla="*/ 264160 w 3474720"/>
                <a:gd name="connsiteY107" fmla="*/ 982134 h 2214880"/>
                <a:gd name="connsiteX108" fmla="*/ 169334 w 3474720"/>
                <a:gd name="connsiteY108" fmla="*/ 982134 h 2214880"/>
                <a:gd name="connsiteX109" fmla="*/ 189654 w 3474720"/>
                <a:gd name="connsiteY109" fmla="*/ 917787 h 2214880"/>
                <a:gd name="connsiteX110" fmla="*/ 115147 w 3474720"/>
                <a:gd name="connsiteY110" fmla="*/ 917787 h 2214880"/>
                <a:gd name="connsiteX111" fmla="*/ 88054 w 3474720"/>
                <a:gd name="connsiteY111" fmla="*/ 873760 h 2214880"/>
                <a:gd name="connsiteX112" fmla="*/ 88054 w 3474720"/>
                <a:gd name="connsiteY112" fmla="*/ 870374 h 2214880"/>
                <a:gd name="connsiteX113" fmla="*/ 0 w 3474720"/>
                <a:gd name="connsiteY113" fmla="*/ 887307 h 2214880"/>
                <a:gd name="connsiteX0" fmla="*/ 0 w 3474720"/>
                <a:gd name="connsiteY0" fmla="*/ 887307 h 2214880"/>
                <a:gd name="connsiteX1" fmla="*/ 50800 w 3474720"/>
                <a:gd name="connsiteY1" fmla="*/ 785707 h 2214880"/>
                <a:gd name="connsiteX2" fmla="*/ 142240 w 3474720"/>
                <a:gd name="connsiteY2" fmla="*/ 724747 h 2214880"/>
                <a:gd name="connsiteX3" fmla="*/ 260774 w 3474720"/>
                <a:gd name="connsiteY3" fmla="*/ 629920 h 2214880"/>
                <a:gd name="connsiteX4" fmla="*/ 345440 w 3474720"/>
                <a:gd name="connsiteY4" fmla="*/ 538480 h 2214880"/>
                <a:gd name="connsiteX5" fmla="*/ 375920 w 3474720"/>
                <a:gd name="connsiteY5" fmla="*/ 619760 h 2214880"/>
                <a:gd name="connsiteX6" fmla="*/ 491067 w 3474720"/>
                <a:gd name="connsiteY6" fmla="*/ 650240 h 2214880"/>
                <a:gd name="connsiteX7" fmla="*/ 555414 w 3474720"/>
                <a:gd name="connsiteY7" fmla="*/ 667174 h 2214880"/>
                <a:gd name="connsiteX8" fmla="*/ 589280 w 3474720"/>
                <a:gd name="connsiteY8" fmla="*/ 778934 h 2214880"/>
                <a:gd name="connsiteX9" fmla="*/ 714587 w 3474720"/>
                <a:gd name="connsiteY9" fmla="*/ 789094 h 2214880"/>
                <a:gd name="connsiteX10" fmla="*/ 657014 w 3474720"/>
                <a:gd name="connsiteY10" fmla="*/ 860214 h 2214880"/>
                <a:gd name="connsiteX11" fmla="*/ 616374 w 3474720"/>
                <a:gd name="connsiteY11" fmla="*/ 941494 h 2214880"/>
                <a:gd name="connsiteX12" fmla="*/ 680720 w 3474720"/>
                <a:gd name="connsiteY12" fmla="*/ 982134 h 2214880"/>
                <a:gd name="connsiteX13" fmla="*/ 707814 w 3474720"/>
                <a:gd name="connsiteY13" fmla="*/ 985520 h 2214880"/>
                <a:gd name="connsiteX14" fmla="*/ 789094 w 3474720"/>
                <a:gd name="connsiteY14" fmla="*/ 999067 h 2214880"/>
                <a:gd name="connsiteX15" fmla="*/ 907627 w 3474720"/>
                <a:gd name="connsiteY15" fmla="*/ 1022774 h 2214880"/>
                <a:gd name="connsiteX16" fmla="*/ 1036320 w 3474720"/>
                <a:gd name="connsiteY16" fmla="*/ 941494 h 2214880"/>
                <a:gd name="connsiteX17" fmla="*/ 1154854 w 3474720"/>
                <a:gd name="connsiteY17" fmla="*/ 870374 h 2214880"/>
                <a:gd name="connsiteX18" fmla="*/ 1283547 w 3474720"/>
                <a:gd name="connsiteY18" fmla="*/ 826347 h 2214880"/>
                <a:gd name="connsiteX19" fmla="*/ 1354667 w 3474720"/>
                <a:gd name="connsiteY19" fmla="*/ 833120 h 2214880"/>
                <a:gd name="connsiteX20" fmla="*/ 1391920 w 3474720"/>
                <a:gd name="connsiteY20" fmla="*/ 839894 h 2214880"/>
                <a:gd name="connsiteX21" fmla="*/ 1496907 w 3474720"/>
                <a:gd name="connsiteY21" fmla="*/ 792480 h 2214880"/>
                <a:gd name="connsiteX22" fmla="*/ 1625600 w 3474720"/>
                <a:gd name="connsiteY22" fmla="*/ 768774 h 2214880"/>
                <a:gd name="connsiteX23" fmla="*/ 1747520 w 3474720"/>
                <a:gd name="connsiteY23" fmla="*/ 694267 h 2214880"/>
                <a:gd name="connsiteX24" fmla="*/ 1811867 w 3474720"/>
                <a:gd name="connsiteY24" fmla="*/ 585894 h 2214880"/>
                <a:gd name="connsiteX25" fmla="*/ 1852507 w 3474720"/>
                <a:gd name="connsiteY25" fmla="*/ 460587 h 2214880"/>
                <a:gd name="connsiteX26" fmla="*/ 1916854 w 3474720"/>
                <a:gd name="connsiteY26" fmla="*/ 277707 h 2214880"/>
                <a:gd name="connsiteX27" fmla="*/ 1913467 w 3474720"/>
                <a:gd name="connsiteY27" fmla="*/ 88054 h 2214880"/>
                <a:gd name="connsiteX28" fmla="*/ 1930400 w 3474720"/>
                <a:gd name="connsiteY28" fmla="*/ 0 h 2214880"/>
                <a:gd name="connsiteX29" fmla="*/ 1967654 w 3474720"/>
                <a:gd name="connsiteY29" fmla="*/ 47414 h 2214880"/>
                <a:gd name="connsiteX30" fmla="*/ 1964267 w 3474720"/>
                <a:gd name="connsiteY30" fmla="*/ 152400 h 2214880"/>
                <a:gd name="connsiteX31" fmla="*/ 1974427 w 3474720"/>
                <a:gd name="connsiteY31" fmla="*/ 281094 h 2214880"/>
                <a:gd name="connsiteX32" fmla="*/ 1943947 w 3474720"/>
                <a:gd name="connsiteY32" fmla="*/ 369147 h 2214880"/>
                <a:gd name="connsiteX33" fmla="*/ 1916854 w 3474720"/>
                <a:gd name="connsiteY33" fmla="*/ 426720 h 2214880"/>
                <a:gd name="connsiteX34" fmla="*/ 1876214 w 3474720"/>
                <a:gd name="connsiteY34" fmla="*/ 457200 h 2214880"/>
                <a:gd name="connsiteX35" fmla="*/ 1849120 w 3474720"/>
                <a:gd name="connsiteY35" fmla="*/ 545254 h 2214880"/>
                <a:gd name="connsiteX36" fmla="*/ 1838960 w 3474720"/>
                <a:gd name="connsiteY36" fmla="*/ 619760 h 2214880"/>
                <a:gd name="connsiteX37" fmla="*/ 1947334 w 3474720"/>
                <a:gd name="connsiteY37" fmla="*/ 650240 h 2214880"/>
                <a:gd name="connsiteX38" fmla="*/ 2106507 w 3474720"/>
                <a:gd name="connsiteY38" fmla="*/ 711200 h 2214880"/>
                <a:gd name="connsiteX39" fmla="*/ 2306320 w 3474720"/>
                <a:gd name="connsiteY39" fmla="*/ 738294 h 2214880"/>
                <a:gd name="connsiteX40" fmla="*/ 2435014 w 3474720"/>
                <a:gd name="connsiteY40" fmla="*/ 707814 h 2214880"/>
                <a:gd name="connsiteX41" fmla="*/ 2543387 w 3474720"/>
                <a:gd name="connsiteY41" fmla="*/ 623147 h 2214880"/>
                <a:gd name="connsiteX42" fmla="*/ 2634827 w 3474720"/>
                <a:gd name="connsiteY42" fmla="*/ 677334 h 2214880"/>
                <a:gd name="connsiteX43" fmla="*/ 2976880 w 3474720"/>
                <a:gd name="connsiteY43" fmla="*/ 690880 h 2214880"/>
                <a:gd name="connsiteX44" fmla="*/ 3203787 w 3474720"/>
                <a:gd name="connsiteY44" fmla="*/ 663787 h 2214880"/>
                <a:gd name="connsiteX45" fmla="*/ 3227494 w 3474720"/>
                <a:gd name="connsiteY45" fmla="*/ 694267 h 2214880"/>
                <a:gd name="connsiteX46" fmla="*/ 3088640 w 3474720"/>
                <a:gd name="connsiteY46" fmla="*/ 724747 h 2214880"/>
                <a:gd name="connsiteX47" fmla="*/ 2966720 w 3474720"/>
                <a:gd name="connsiteY47" fmla="*/ 721360 h 2214880"/>
                <a:gd name="connsiteX48" fmla="*/ 2770294 w 3474720"/>
                <a:gd name="connsiteY48" fmla="*/ 724747 h 2214880"/>
                <a:gd name="connsiteX49" fmla="*/ 2587414 w 3474720"/>
                <a:gd name="connsiteY49" fmla="*/ 762000 h 2214880"/>
                <a:gd name="connsiteX50" fmla="*/ 2441787 w 3474720"/>
                <a:gd name="connsiteY50" fmla="*/ 775547 h 2214880"/>
                <a:gd name="connsiteX51" fmla="*/ 2252134 w 3474720"/>
                <a:gd name="connsiteY51" fmla="*/ 782320 h 2214880"/>
                <a:gd name="connsiteX52" fmla="*/ 2136987 w 3474720"/>
                <a:gd name="connsiteY52" fmla="*/ 765387 h 2214880"/>
                <a:gd name="connsiteX53" fmla="*/ 2197947 w 3474720"/>
                <a:gd name="connsiteY53" fmla="*/ 816187 h 2214880"/>
                <a:gd name="connsiteX54" fmla="*/ 2360507 w 3474720"/>
                <a:gd name="connsiteY54" fmla="*/ 890694 h 2214880"/>
                <a:gd name="connsiteX55" fmla="*/ 2516294 w 3474720"/>
                <a:gd name="connsiteY55" fmla="*/ 988907 h 2214880"/>
                <a:gd name="connsiteX56" fmla="*/ 2621280 w 3474720"/>
                <a:gd name="connsiteY56" fmla="*/ 999067 h 2214880"/>
                <a:gd name="connsiteX57" fmla="*/ 2726267 w 3474720"/>
                <a:gd name="connsiteY57" fmla="*/ 958427 h 2214880"/>
                <a:gd name="connsiteX58" fmla="*/ 2794000 w 3474720"/>
                <a:gd name="connsiteY58" fmla="*/ 1032934 h 2214880"/>
                <a:gd name="connsiteX59" fmla="*/ 2804160 w 3474720"/>
                <a:gd name="connsiteY59" fmla="*/ 1134534 h 2214880"/>
                <a:gd name="connsiteX60" fmla="*/ 2621280 w 3474720"/>
                <a:gd name="connsiteY60" fmla="*/ 1131147 h 2214880"/>
                <a:gd name="connsiteX61" fmla="*/ 2678853 w 3474720"/>
                <a:gd name="connsiteY61" fmla="*/ 1320800 h 2214880"/>
                <a:gd name="connsiteX62" fmla="*/ 2949787 w 3474720"/>
                <a:gd name="connsiteY62" fmla="*/ 1175174 h 2214880"/>
                <a:gd name="connsiteX63" fmla="*/ 3031067 w 3474720"/>
                <a:gd name="connsiteY63" fmla="*/ 1280160 h 2214880"/>
                <a:gd name="connsiteX64" fmla="*/ 3081867 w 3474720"/>
                <a:gd name="connsiteY64" fmla="*/ 1358054 h 2214880"/>
                <a:gd name="connsiteX65" fmla="*/ 3230880 w 3474720"/>
                <a:gd name="connsiteY65" fmla="*/ 1429174 h 2214880"/>
                <a:gd name="connsiteX66" fmla="*/ 3454400 w 3474720"/>
                <a:gd name="connsiteY66" fmla="*/ 1561254 h 2214880"/>
                <a:gd name="connsiteX67" fmla="*/ 3474720 w 3474720"/>
                <a:gd name="connsiteY67" fmla="*/ 1612054 h 2214880"/>
                <a:gd name="connsiteX68" fmla="*/ 3451014 w 3474720"/>
                <a:gd name="connsiteY68" fmla="*/ 1635760 h 2214880"/>
                <a:gd name="connsiteX69" fmla="*/ 3329094 w 3474720"/>
                <a:gd name="connsiteY69" fmla="*/ 1605280 h 2214880"/>
                <a:gd name="connsiteX70" fmla="*/ 3264747 w 3474720"/>
                <a:gd name="connsiteY70" fmla="*/ 1507067 h 2214880"/>
                <a:gd name="connsiteX71" fmla="*/ 3156374 w 3474720"/>
                <a:gd name="connsiteY71" fmla="*/ 1473200 h 2214880"/>
                <a:gd name="connsiteX72" fmla="*/ 3173307 w 3474720"/>
                <a:gd name="connsiteY72" fmla="*/ 1578187 h 2214880"/>
                <a:gd name="connsiteX73" fmla="*/ 3163147 w 3474720"/>
                <a:gd name="connsiteY73" fmla="*/ 1622214 h 2214880"/>
                <a:gd name="connsiteX74" fmla="*/ 3061547 w 3474720"/>
                <a:gd name="connsiteY74" fmla="*/ 1689947 h 2214880"/>
                <a:gd name="connsiteX75" fmla="*/ 2966720 w 3474720"/>
                <a:gd name="connsiteY75" fmla="*/ 1710267 h 2214880"/>
                <a:gd name="connsiteX76" fmla="*/ 2956560 w 3474720"/>
                <a:gd name="connsiteY76" fmla="*/ 1740747 h 2214880"/>
                <a:gd name="connsiteX77" fmla="*/ 2993814 w 3474720"/>
                <a:gd name="connsiteY77" fmla="*/ 1886374 h 2214880"/>
                <a:gd name="connsiteX78" fmla="*/ 2993814 w 3474720"/>
                <a:gd name="connsiteY78" fmla="*/ 1927014 h 2214880"/>
                <a:gd name="connsiteX79" fmla="*/ 3037840 w 3474720"/>
                <a:gd name="connsiteY79" fmla="*/ 2065867 h 2214880"/>
                <a:gd name="connsiteX80" fmla="*/ 3136054 w 3474720"/>
                <a:gd name="connsiteY80" fmla="*/ 2150534 h 2214880"/>
                <a:gd name="connsiteX81" fmla="*/ 3285067 w 3474720"/>
                <a:gd name="connsiteY81" fmla="*/ 2214880 h 2214880"/>
                <a:gd name="connsiteX82" fmla="*/ 3129280 w 3474720"/>
                <a:gd name="connsiteY82" fmla="*/ 2214880 h 2214880"/>
                <a:gd name="connsiteX83" fmla="*/ 2959947 w 3474720"/>
                <a:gd name="connsiteY83" fmla="*/ 2042160 h 2214880"/>
                <a:gd name="connsiteX84" fmla="*/ 2939627 w 3474720"/>
                <a:gd name="connsiteY84" fmla="*/ 1893147 h 2214880"/>
                <a:gd name="connsiteX85" fmla="*/ 2841414 w 3474720"/>
                <a:gd name="connsiteY85" fmla="*/ 1673014 h 2214880"/>
                <a:gd name="connsiteX86" fmla="*/ 2831254 w 3474720"/>
                <a:gd name="connsiteY86" fmla="*/ 1493520 h 2214880"/>
                <a:gd name="connsiteX87" fmla="*/ 2689014 w 3474720"/>
                <a:gd name="connsiteY87" fmla="*/ 1446107 h 2214880"/>
                <a:gd name="connsiteX88" fmla="*/ 2495974 w 3474720"/>
                <a:gd name="connsiteY88" fmla="*/ 1290320 h 2214880"/>
                <a:gd name="connsiteX89" fmla="*/ 2451947 w 3474720"/>
                <a:gd name="connsiteY89" fmla="*/ 1104054 h 2214880"/>
                <a:gd name="connsiteX90" fmla="*/ 2343574 w 3474720"/>
                <a:gd name="connsiteY90" fmla="*/ 1002454 h 2214880"/>
                <a:gd name="connsiteX91" fmla="*/ 2194560 w 3474720"/>
                <a:gd name="connsiteY91" fmla="*/ 904240 h 2214880"/>
                <a:gd name="connsiteX92" fmla="*/ 1940560 w 3474720"/>
                <a:gd name="connsiteY92" fmla="*/ 745067 h 2214880"/>
                <a:gd name="connsiteX93" fmla="*/ 1869440 w 3474720"/>
                <a:gd name="connsiteY93" fmla="*/ 711200 h 2214880"/>
                <a:gd name="connsiteX94" fmla="*/ 1723814 w 3474720"/>
                <a:gd name="connsiteY94" fmla="*/ 762000 h 2214880"/>
                <a:gd name="connsiteX95" fmla="*/ 1598507 w 3474720"/>
                <a:gd name="connsiteY95" fmla="*/ 826347 h 2214880"/>
                <a:gd name="connsiteX96" fmla="*/ 1486747 w 3474720"/>
                <a:gd name="connsiteY96" fmla="*/ 853440 h 2214880"/>
                <a:gd name="connsiteX97" fmla="*/ 1273387 w 3474720"/>
                <a:gd name="connsiteY97" fmla="*/ 880534 h 2214880"/>
                <a:gd name="connsiteX98" fmla="*/ 1053254 w 3474720"/>
                <a:gd name="connsiteY98" fmla="*/ 927947 h 2214880"/>
                <a:gd name="connsiteX99" fmla="*/ 958427 w 3474720"/>
                <a:gd name="connsiteY99" fmla="*/ 1060027 h 2214880"/>
                <a:gd name="connsiteX100" fmla="*/ 890694 w 3474720"/>
                <a:gd name="connsiteY100" fmla="*/ 1114214 h 2214880"/>
                <a:gd name="connsiteX101" fmla="*/ 762000 w 3474720"/>
                <a:gd name="connsiteY101" fmla="*/ 1154854 h 2214880"/>
                <a:gd name="connsiteX102" fmla="*/ 660400 w 3474720"/>
                <a:gd name="connsiteY102" fmla="*/ 1168400 h 2214880"/>
                <a:gd name="connsiteX103" fmla="*/ 643467 w 3474720"/>
                <a:gd name="connsiteY103" fmla="*/ 1090507 h 2214880"/>
                <a:gd name="connsiteX104" fmla="*/ 497840 w 3474720"/>
                <a:gd name="connsiteY104" fmla="*/ 1053254 h 2214880"/>
                <a:gd name="connsiteX105" fmla="*/ 440267 w 3474720"/>
                <a:gd name="connsiteY105" fmla="*/ 1049867 h 2214880"/>
                <a:gd name="connsiteX106" fmla="*/ 386080 w 3474720"/>
                <a:gd name="connsiteY106" fmla="*/ 1002454 h 2214880"/>
                <a:gd name="connsiteX107" fmla="*/ 264160 w 3474720"/>
                <a:gd name="connsiteY107" fmla="*/ 982134 h 2214880"/>
                <a:gd name="connsiteX108" fmla="*/ 169334 w 3474720"/>
                <a:gd name="connsiteY108" fmla="*/ 982134 h 2214880"/>
                <a:gd name="connsiteX109" fmla="*/ 189654 w 3474720"/>
                <a:gd name="connsiteY109" fmla="*/ 917787 h 2214880"/>
                <a:gd name="connsiteX110" fmla="*/ 115147 w 3474720"/>
                <a:gd name="connsiteY110" fmla="*/ 917787 h 2214880"/>
                <a:gd name="connsiteX111" fmla="*/ 88054 w 3474720"/>
                <a:gd name="connsiteY111" fmla="*/ 873760 h 2214880"/>
                <a:gd name="connsiteX112" fmla="*/ 88054 w 3474720"/>
                <a:gd name="connsiteY112" fmla="*/ 870374 h 2214880"/>
                <a:gd name="connsiteX113" fmla="*/ 0 w 3474720"/>
                <a:gd name="connsiteY113" fmla="*/ 887307 h 2214880"/>
                <a:gd name="connsiteX0" fmla="*/ 0 w 3474720"/>
                <a:gd name="connsiteY0" fmla="*/ 887307 h 2214880"/>
                <a:gd name="connsiteX1" fmla="*/ 50800 w 3474720"/>
                <a:gd name="connsiteY1" fmla="*/ 785707 h 2214880"/>
                <a:gd name="connsiteX2" fmla="*/ 142240 w 3474720"/>
                <a:gd name="connsiteY2" fmla="*/ 724747 h 2214880"/>
                <a:gd name="connsiteX3" fmla="*/ 260774 w 3474720"/>
                <a:gd name="connsiteY3" fmla="*/ 629920 h 2214880"/>
                <a:gd name="connsiteX4" fmla="*/ 345440 w 3474720"/>
                <a:gd name="connsiteY4" fmla="*/ 538480 h 2214880"/>
                <a:gd name="connsiteX5" fmla="*/ 375920 w 3474720"/>
                <a:gd name="connsiteY5" fmla="*/ 619760 h 2214880"/>
                <a:gd name="connsiteX6" fmla="*/ 491067 w 3474720"/>
                <a:gd name="connsiteY6" fmla="*/ 650240 h 2214880"/>
                <a:gd name="connsiteX7" fmla="*/ 555414 w 3474720"/>
                <a:gd name="connsiteY7" fmla="*/ 667174 h 2214880"/>
                <a:gd name="connsiteX8" fmla="*/ 589280 w 3474720"/>
                <a:gd name="connsiteY8" fmla="*/ 778934 h 2214880"/>
                <a:gd name="connsiteX9" fmla="*/ 714587 w 3474720"/>
                <a:gd name="connsiteY9" fmla="*/ 789094 h 2214880"/>
                <a:gd name="connsiteX10" fmla="*/ 657014 w 3474720"/>
                <a:gd name="connsiteY10" fmla="*/ 860214 h 2214880"/>
                <a:gd name="connsiteX11" fmla="*/ 616374 w 3474720"/>
                <a:gd name="connsiteY11" fmla="*/ 941494 h 2214880"/>
                <a:gd name="connsiteX12" fmla="*/ 680720 w 3474720"/>
                <a:gd name="connsiteY12" fmla="*/ 982134 h 2214880"/>
                <a:gd name="connsiteX13" fmla="*/ 707814 w 3474720"/>
                <a:gd name="connsiteY13" fmla="*/ 985520 h 2214880"/>
                <a:gd name="connsiteX14" fmla="*/ 789094 w 3474720"/>
                <a:gd name="connsiteY14" fmla="*/ 999067 h 2214880"/>
                <a:gd name="connsiteX15" fmla="*/ 907627 w 3474720"/>
                <a:gd name="connsiteY15" fmla="*/ 1022774 h 2214880"/>
                <a:gd name="connsiteX16" fmla="*/ 1036320 w 3474720"/>
                <a:gd name="connsiteY16" fmla="*/ 941494 h 2214880"/>
                <a:gd name="connsiteX17" fmla="*/ 1154854 w 3474720"/>
                <a:gd name="connsiteY17" fmla="*/ 870374 h 2214880"/>
                <a:gd name="connsiteX18" fmla="*/ 1283547 w 3474720"/>
                <a:gd name="connsiteY18" fmla="*/ 826347 h 2214880"/>
                <a:gd name="connsiteX19" fmla="*/ 1354667 w 3474720"/>
                <a:gd name="connsiteY19" fmla="*/ 833120 h 2214880"/>
                <a:gd name="connsiteX20" fmla="*/ 1391920 w 3474720"/>
                <a:gd name="connsiteY20" fmla="*/ 839894 h 2214880"/>
                <a:gd name="connsiteX21" fmla="*/ 1496907 w 3474720"/>
                <a:gd name="connsiteY21" fmla="*/ 792480 h 2214880"/>
                <a:gd name="connsiteX22" fmla="*/ 1625600 w 3474720"/>
                <a:gd name="connsiteY22" fmla="*/ 768774 h 2214880"/>
                <a:gd name="connsiteX23" fmla="*/ 1747520 w 3474720"/>
                <a:gd name="connsiteY23" fmla="*/ 694267 h 2214880"/>
                <a:gd name="connsiteX24" fmla="*/ 1811867 w 3474720"/>
                <a:gd name="connsiteY24" fmla="*/ 585894 h 2214880"/>
                <a:gd name="connsiteX25" fmla="*/ 1852507 w 3474720"/>
                <a:gd name="connsiteY25" fmla="*/ 460587 h 2214880"/>
                <a:gd name="connsiteX26" fmla="*/ 1916854 w 3474720"/>
                <a:gd name="connsiteY26" fmla="*/ 277707 h 2214880"/>
                <a:gd name="connsiteX27" fmla="*/ 1913467 w 3474720"/>
                <a:gd name="connsiteY27" fmla="*/ 88054 h 2214880"/>
                <a:gd name="connsiteX28" fmla="*/ 1930400 w 3474720"/>
                <a:gd name="connsiteY28" fmla="*/ 0 h 2214880"/>
                <a:gd name="connsiteX29" fmla="*/ 1967654 w 3474720"/>
                <a:gd name="connsiteY29" fmla="*/ 47414 h 2214880"/>
                <a:gd name="connsiteX30" fmla="*/ 1964267 w 3474720"/>
                <a:gd name="connsiteY30" fmla="*/ 152400 h 2214880"/>
                <a:gd name="connsiteX31" fmla="*/ 1974427 w 3474720"/>
                <a:gd name="connsiteY31" fmla="*/ 281094 h 2214880"/>
                <a:gd name="connsiteX32" fmla="*/ 1943947 w 3474720"/>
                <a:gd name="connsiteY32" fmla="*/ 369147 h 2214880"/>
                <a:gd name="connsiteX33" fmla="*/ 1916854 w 3474720"/>
                <a:gd name="connsiteY33" fmla="*/ 426720 h 2214880"/>
                <a:gd name="connsiteX34" fmla="*/ 1876214 w 3474720"/>
                <a:gd name="connsiteY34" fmla="*/ 457200 h 2214880"/>
                <a:gd name="connsiteX35" fmla="*/ 1849120 w 3474720"/>
                <a:gd name="connsiteY35" fmla="*/ 545254 h 2214880"/>
                <a:gd name="connsiteX36" fmla="*/ 1838960 w 3474720"/>
                <a:gd name="connsiteY36" fmla="*/ 619760 h 2214880"/>
                <a:gd name="connsiteX37" fmla="*/ 1947334 w 3474720"/>
                <a:gd name="connsiteY37" fmla="*/ 650240 h 2214880"/>
                <a:gd name="connsiteX38" fmla="*/ 2106507 w 3474720"/>
                <a:gd name="connsiteY38" fmla="*/ 711200 h 2214880"/>
                <a:gd name="connsiteX39" fmla="*/ 2306320 w 3474720"/>
                <a:gd name="connsiteY39" fmla="*/ 738294 h 2214880"/>
                <a:gd name="connsiteX40" fmla="*/ 2435014 w 3474720"/>
                <a:gd name="connsiteY40" fmla="*/ 707814 h 2214880"/>
                <a:gd name="connsiteX41" fmla="*/ 2543387 w 3474720"/>
                <a:gd name="connsiteY41" fmla="*/ 623147 h 2214880"/>
                <a:gd name="connsiteX42" fmla="*/ 2634827 w 3474720"/>
                <a:gd name="connsiteY42" fmla="*/ 677334 h 2214880"/>
                <a:gd name="connsiteX43" fmla="*/ 2976880 w 3474720"/>
                <a:gd name="connsiteY43" fmla="*/ 690880 h 2214880"/>
                <a:gd name="connsiteX44" fmla="*/ 3203787 w 3474720"/>
                <a:gd name="connsiteY44" fmla="*/ 663787 h 2214880"/>
                <a:gd name="connsiteX45" fmla="*/ 3227494 w 3474720"/>
                <a:gd name="connsiteY45" fmla="*/ 694267 h 2214880"/>
                <a:gd name="connsiteX46" fmla="*/ 3088640 w 3474720"/>
                <a:gd name="connsiteY46" fmla="*/ 724747 h 2214880"/>
                <a:gd name="connsiteX47" fmla="*/ 2966720 w 3474720"/>
                <a:gd name="connsiteY47" fmla="*/ 721360 h 2214880"/>
                <a:gd name="connsiteX48" fmla="*/ 2770294 w 3474720"/>
                <a:gd name="connsiteY48" fmla="*/ 724747 h 2214880"/>
                <a:gd name="connsiteX49" fmla="*/ 2587414 w 3474720"/>
                <a:gd name="connsiteY49" fmla="*/ 762000 h 2214880"/>
                <a:gd name="connsiteX50" fmla="*/ 2441787 w 3474720"/>
                <a:gd name="connsiteY50" fmla="*/ 775547 h 2214880"/>
                <a:gd name="connsiteX51" fmla="*/ 2252134 w 3474720"/>
                <a:gd name="connsiteY51" fmla="*/ 782320 h 2214880"/>
                <a:gd name="connsiteX52" fmla="*/ 2136987 w 3474720"/>
                <a:gd name="connsiteY52" fmla="*/ 765387 h 2214880"/>
                <a:gd name="connsiteX53" fmla="*/ 2197947 w 3474720"/>
                <a:gd name="connsiteY53" fmla="*/ 816187 h 2214880"/>
                <a:gd name="connsiteX54" fmla="*/ 2360507 w 3474720"/>
                <a:gd name="connsiteY54" fmla="*/ 890694 h 2214880"/>
                <a:gd name="connsiteX55" fmla="*/ 2516294 w 3474720"/>
                <a:gd name="connsiteY55" fmla="*/ 988907 h 2214880"/>
                <a:gd name="connsiteX56" fmla="*/ 2621280 w 3474720"/>
                <a:gd name="connsiteY56" fmla="*/ 999067 h 2214880"/>
                <a:gd name="connsiteX57" fmla="*/ 2726267 w 3474720"/>
                <a:gd name="connsiteY57" fmla="*/ 958427 h 2214880"/>
                <a:gd name="connsiteX58" fmla="*/ 2794000 w 3474720"/>
                <a:gd name="connsiteY58" fmla="*/ 1032934 h 2214880"/>
                <a:gd name="connsiteX59" fmla="*/ 2804160 w 3474720"/>
                <a:gd name="connsiteY59" fmla="*/ 1134534 h 2214880"/>
                <a:gd name="connsiteX60" fmla="*/ 2621280 w 3474720"/>
                <a:gd name="connsiteY60" fmla="*/ 1131147 h 2214880"/>
                <a:gd name="connsiteX61" fmla="*/ 2678853 w 3474720"/>
                <a:gd name="connsiteY61" fmla="*/ 1320800 h 2214880"/>
                <a:gd name="connsiteX62" fmla="*/ 2949787 w 3474720"/>
                <a:gd name="connsiteY62" fmla="*/ 1175174 h 2214880"/>
                <a:gd name="connsiteX63" fmla="*/ 3031067 w 3474720"/>
                <a:gd name="connsiteY63" fmla="*/ 1280160 h 2214880"/>
                <a:gd name="connsiteX64" fmla="*/ 3081867 w 3474720"/>
                <a:gd name="connsiteY64" fmla="*/ 1358054 h 2214880"/>
                <a:gd name="connsiteX65" fmla="*/ 3230880 w 3474720"/>
                <a:gd name="connsiteY65" fmla="*/ 1429174 h 2214880"/>
                <a:gd name="connsiteX66" fmla="*/ 3454400 w 3474720"/>
                <a:gd name="connsiteY66" fmla="*/ 1561254 h 2214880"/>
                <a:gd name="connsiteX67" fmla="*/ 3474720 w 3474720"/>
                <a:gd name="connsiteY67" fmla="*/ 1612054 h 2214880"/>
                <a:gd name="connsiteX68" fmla="*/ 3451014 w 3474720"/>
                <a:gd name="connsiteY68" fmla="*/ 1635760 h 2214880"/>
                <a:gd name="connsiteX69" fmla="*/ 3329094 w 3474720"/>
                <a:gd name="connsiteY69" fmla="*/ 1605280 h 2214880"/>
                <a:gd name="connsiteX70" fmla="*/ 3264747 w 3474720"/>
                <a:gd name="connsiteY70" fmla="*/ 1507067 h 2214880"/>
                <a:gd name="connsiteX71" fmla="*/ 3156374 w 3474720"/>
                <a:gd name="connsiteY71" fmla="*/ 1473200 h 2214880"/>
                <a:gd name="connsiteX72" fmla="*/ 3173307 w 3474720"/>
                <a:gd name="connsiteY72" fmla="*/ 1578187 h 2214880"/>
                <a:gd name="connsiteX73" fmla="*/ 3163147 w 3474720"/>
                <a:gd name="connsiteY73" fmla="*/ 1622214 h 2214880"/>
                <a:gd name="connsiteX74" fmla="*/ 3061547 w 3474720"/>
                <a:gd name="connsiteY74" fmla="*/ 1689947 h 2214880"/>
                <a:gd name="connsiteX75" fmla="*/ 2966720 w 3474720"/>
                <a:gd name="connsiteY75" fmla="*/ 1710267 h 2214880"/>
                <a:gd name="connsiteX76" fmla="*/ 2956560 w 3474720"/>
                <a:gd name="connsiteY76" fmla="*/ 1740747 h 2214880"/>
                <a:gd name="connsiteX77" fmla="*/ 2993814 w 3474720"/>
                <a:gd name="connsiteY77" fmla="*/ 1886374 h 2214880"/>
                <a:gd name="connsiteX78" fmla="*/ 2993814 w 3474720"/>
                <a:gd name="connsiteY78" fmla="*/ 1927014 h 2214880"/>
                <a:gd name="connsiteX79" fmla="*/ 3037840 w 3474720"/>
                <a:gd name="connsiteY79" fmla="*/ 2065867 h 2214880"/>
                <a:gd name="connsiteX80" fmla="*/ 3136054 w 3474720"/>
                <a:gd name="connsiteY80" fmla="*/ 2150534 h 2214880"/>
                <a:gd name="connsiteX81" fmla="*/ 3285067 w 3474720"/>
                <a:gd name="connsiteY81" fmla="*/ 2214880 h 2214880"/>
                <a:gd name="connsiteX82" fmla="*/ 3129280 w 3474720"/>
                <a:gd name="connsiteY82" fmla="*/ 2214880 h 2214880"/>
                <a:gd name="connsiteX83" fmla="*/ 2959947 w 3474720"/>
                <a:gd name="connsiteY83" fmla="*/ 2042160 h 2214880"/>
                <a:gd name="connsiteX84" fmla="*/ 2939627 w 3474720"/>
                <a:gd name="connsiteY84" fmla="*/ 1893147 h 2214880"/>
                <a:gd name="connsiteX85" fmla="*/ 2841414 w 3474720"/>
                <a:gd name="connsiteY85" fmla="*/ 1673014 h 2214880"/>
                <a:gd name="connsiteX86" fmla="*/ 2831254 w 3474720"/>
                <a:gd name="connsiteY86" fmla="*/ 1493520 h 2214880"/>
                <a:gd name="connsiteX87" fmla="*/ 2689014 w 3474720"/>
                <a:gd name="connsiteY87" fmla="*/ 1446107 h 2214880"/>
                <a:gd name="connsiteX88" fmla="*/ 2495974 w 3474720"/>
                <a:gd name="connsiteY88" fmla="*/ 1290320 h 2214880"/>
                <a:gd name="connsiteX89" fmla="*/ 2451947 w 3474720"/>
                <a:gd name="connsiteY89" fmla="*/ 1104054 h 2214880"/>
                <a:gd name="connsiteX90" fmla="*/ 2343574 w 3474720"/>
                <a:gd name="connsiteY90" fmla="*/ 1002454 h 2214880"/>
                <a:gd name="connsiteX91" fmla="*/ 2194560 w 3474720"/>
                <a:gd name="connsiteY91" fmla="*/ 904240 h 2214880"/>
                <a:gd name="connsiteX92" fmla="*/ 1940560 w 3474720"/>
                <a:gd name="connsiteY92" fmla="*/ 745067 h 2214880"/>
                <a:gd name="connsiteX93" fmla="*/ 1869440 w 3474720"/>
                <a:gd name="connsiteY93" fmla="*/ 711200 h 2214880"/>
                <a:gd name="connsiteX94" fmla="*/ 1723814 w 3474720"/>
                <a:gd name="connsiteY94" fmla="*/ 762000 h 2214880"/>
                <a:gd name="connsiteX95" fmla="*/ 1598507 w 3474720"/>
                <a:gd name="connsiteY95" fmla="*/ 826347 h 2214880"/>
                <a:gd name="connsiteX96" fmla="*/ 1486747 w 3474720"/>
                <a:gd name="connsiteY96" fmla="*/ 853440 h 2214880"/>
                <a:gd name="connsiteX97" fmla="*/ 1273387 w 3474720"/>
                <a:gd name="connsiteY97" fmla="*/ 880534 h 2214880"/>
                <a:gd name="connsiteX98" fmla="*/ 1053254 w 3474720"/>
                <a:gd name="connsiteY98" fmla="*/ 927947 h 2214880"/>
                <a:gd name="connsiteX99" fmla="*/ 958427 w 3474720"/>
                <a:gd name="connsiteY99" fmla="*/ 1060027 h 2214880"/>
                <a:gd name="connsiteX100" fmla="*/ 890694 w 3474720"/>
                <a:gd name="connsiteY100" fmla="*/ 1114214 h 2214880"/>
                <a:gd name="connsiteX101" fmla="*/ 762000 w 3474720"/>
                <a:gd name="connsiteY101" fmla="*/ 1154854 h 2214880"/>
                <a:gd name="connsiteX102" fmla="*/ 660400 w 3474720"/>
                <a:gd name="connsiteY102" fmla="*/ 1168400 h 2214880"/>
                <a:gd name="connsiteX103" fmla="*/ 643467 w 3474720"/>
                <a:gd name="connsiteY103" fmla="*/ 1090507 h 2214880"/>
                <a:gd name="connsiteX104" fmla="*/ 497840 w 3474720"/>
                <a:gd name="connsiteY104" fmla="*/ 1053254 h 2214880"/>
                <a:gd name="connsiteX105" fmla="*/ 440267 w 3474720"/>
                <a:gd name="connsiteY105" fmla="*/ 1049867 h 2214880"/>
                <a:gd name="connsiteX106" fmla="*/ 386080 w 3474720"/>
                <a:gd name="connsiteY106" fmla="*/ 1002454 h 2214880"/>
                <a:gd name="connsiteX107" fmla="*/ 264160 w 3474720"/>
                <a:gd name="connsiteY107" fmla="*/ 982134 h 2214880"/>
                <a:gd name="connsiteX108" fmla="*/ 169334 w 3474720"/>
                <a:gd name="connsiteY108" fmla="*/ 982134 h 2214880"/>
                <a:gd name="connsiteX109" fmla="*/ 189654 w 3474720"/>
                <a:gd name="connsiteY109" fmla="*/ 917787 h 2214880"/>
                <a:gd name="connsiteX110" fmla="*/ 115147 w 3474720"/>
                <a:gd name="connsiteY110" fmla="*/ 917787 h 2214880"/>
                <a:gd name="connsiteX111" fmla="*/ 88054 w 3474720"/>
                <a:gd name="connsiteY111" fmla="*/ 873760 h 2214880"/>
                <a:gd name="connsiteX112" fmla="*/ 88054 w 3474720"/>
                <a:gd name="connsiteY112" fmla="*/ 870374 h 2214880"/>
                <a:gd name="connsiteX113" fmla="*/ 0 w 3474720"/>
                <a:gd name="connsiteY113" fmla="*/ 887307 h 2214880"/>
                <a:gd name="connsiteX0" fmla="*/ 0 w 3474720"/>
                <a:gd name="connsiteY0" fmla="*/ 887307 h 2214880"/>
                <a:gd name="connsiteX1" fmla="*/ 50800 w 3474720"/>
                <a:gd name="connsiteY1" fmla="*/ 785707 h 2214880"/>
                <a:gd name="connsiteX2" fmla="*/ 142240 w 3474720"/>
                <a:gd name="connsiteY2" fmla="*/ 724747 h 2214880"/>
                <a:gd name="connsiteX3" fmla="*/ 260774 w 3474720"/>
                <a:gd name="connsiteY3" fmla="*/ 629920 h 2214880"/>
                <a:gd name="connsiteX4" fmla="*/ 345440 w 3474720"/>
                <a:gd name="connsiteY4" fmla="*/ 538480 h 2214880"/>
                <a:gd name="connsiteX5" fmla="*/ 375920 w 3474720"/>
                <a:gd name="connsiteY5" fmla="*/ 619760 h 2214880"/>
                <a:gd name="connsiteX6" fmla="*/ 491067 w 3474720"/>
                <a:gd name="connsiteY6" fmla="*/ 650240 h 2214880"/>
                <a:gd name="connsiteX7" fmla="*/ 555414 w 3474720"/>
                <a:gd name="connsiteY7" fmla="*/ 667174 h 2214880"/>
                <a:gd name="connsiteX8" fmla="*/ 589280 w 3474720"/>
                <a:gd name="connsiteY8" fmla="*/ 778934 h 2214880"/>
                <a:gd name="connsiteX9" fmla="*/ 714587 w 3474720"/>
                <a:gd name="connsiteY9" fmla="*/ 789094 h 2214880"/>
                <a:gd name="connsiteX10" fmla="*/ 657014 w 3474720"/>
                <a:gd name="connsiteY10" fmla="*/ 860214 h 2214880"/>
                <a:gd name="connsiteX11" fmla="*/ 616374 w 3474720"/>
                <a:gd name="connsiteY11" fmla="*/ 941494 h 2214880"/>
                <a:gd name="connsiteX12" fmla="*/ 680720 w 3474720"/>
                <a:gd name="connsiteY12" fmla="*/ 982134 h 2214880"/>
                <a:gd name="connsiteX13" fmla="*/ 707814 w 3474720"/>
                <a:gd name="connsiteY13" fmla="*/ 985520 h 2214880"/>
                <a:gd name="connsiteX14" fmla="*/ 789094 w 3474720"/>
                <a:gd name="connsiteY14" fmla="*/ 999067 h 2214880"/>
                <a:gd name="connsiteX15" fmla="*/ 907627 w 3474720"/>
                <a:gd name="connsiteY15" fmla="*/ 1022774 h 2214880"/>
                <a:gd name="connsiteX16" fmla="*/ 1036320 w 3474720"/>
                <a:gd name="connsiteY16" fmla="*/ 941494 h 2214880"/>
                <a:gd name="connsiteX17" fmla="*/ 1154854 w 3474720"/>
                <a:gd name="connsiteY17" fmla="*/ 870374 h 2214880"/>
                <a:gd name="connsiteX18" fmla="*/ 1283547 w 3474720"/>
                <a:gd name="connsiteY18" fmla="*/ 826347 h 2214880"/>
                <a:gd name="connsiteX19" fmla="*/ 1354667 w 3474720"/>
                <a:gd name="connsiteY19" fmla="*/ 833120 h 2214880"/>
                <a:gd name="connsiteX20" fmla="*/ 1391920 w 3474720"/>
                <a:gd name="connsiteY20" fmla="*/ 839894 h 2214880"/>
                <a:gd name="connsiteX21" fmla="*/ 1496907 w 3474720"/>
                <a:gd name="connsiteY21" fmla="*/ 792480 h 2214880"/>
                <a:gd name="connsiteX22" fmla="*/ 1625600 w 3474720"/>
                <a:gd name="connsiteY22" fmla="*/ 768774 h 2214880"/>
                <a:gd name="connsiteX23" fmla="*/ 1747520 w 3474720"/>
                <a:gd name="connsiteY23" fmla="*/ 694267 h 2214880"/>
                <a:gd name="connsiteX24" fmla="*/ 1811867 w 3474720"/>
                <a:gd name="connsiteY24" fmla="*/ 585894 h 2214880"/>
                <a:gd name="connsiteX25" fmla="*/ 1852507 w 3474720"/>
                <a:gd name="connsiteY25" fmla="*/ 460587 h 2214880"/>
                <a:gd name="connsiteX26" fmla="*/ 1916854 w 3474720"/>
                <a:gd name="connsiteY26" fmla="*/ 277707 h 2214880"/>
                <a:gd name="connsiteX27" fmla="*/ 1913467 w 3474720"/>
                <a:gd name="connsiteY27" fmla="*/ 88054 h 2214880"/>
                <a:gd name="connsiteX28" fmla="*/ 1930400 w 3474720"/>
                <a:gd name="connsiteY28" fmla="*/ 0 h 2214880"/>
                <a:gd name="connsiteX29" fmla="*/ 1967654 w 3474720"/>
                <a:gd name="connsiteY29" fmla="*/ 47414 h 2214880"/>
                <a:gd name="connsiteX30" fmla="*/ 1964267 w 3474720"/>
                <a:gd name="connsiteY30" fmla="*/ 152400 h 2214880"/>
                <a:gd name="connsiteX31" fmla="*/ 1974427 w 3474720"/>
                <a:gd name="connsiteY31" fmla="*/ 281094 h 2214880"/>
                <a:gd name="connsiteX32" fmla="*/ 1943947 w 3474720"/>
                <a:gd name="connsiteY32" fmla="*/ 369147 h 2214880"/>
                <a:gd name="connsiteX33" fmla="*/ 1916854 w 3474720"/>
                <a:gd name="connsiteY33" fmla="*/ 426720 h 2214880"/>
                <a:gd name="connsiteX34" fmla="*/ 1876214 w 3474720"/>
                <a:gd name="connsiteY34" fmla="*/ 457200 h 2214880"/>
                <a:gd name="connsiteX35" fmla="*/ 1849120 w 3474720"/>
                <a:gd name="connsiteY35" fmla="*/ 545254 h 2214880"/>
                <a:gd name="connsiteX36" fmla="*/ 1838960 w 3474720"/>
                <a:gd name="connsiteY36" fmla="*/ 619760 h 2214880"/>
                <a:gd name="connsiteX37" fmla="*/ 1947334 w 3474720"/>
                <a:gd name="connsiteY37" fmla="*/ 650240 h 2214880"/>
                <a:gd name="connsiteX38" fmla="*/ 2106507 w 3474720"/>
                <a:gd name="connsiteY38" fmla="*/ 711200 h 2214880"/>
                <a:gd name="connsiteX39" fmla="*/ 2306320 w 3474720"/>
                <a:gd name="connsiteY39" fmla="*/ 738294 h 2214880"/>
                <a:gd name="connsiteX40" fmla="*/ 2435014 w 3474720"/>
                <a:gd name="connsiteY40" fmla="*/ 707814 h 2214880"/>
                <a:gd name="connsiteX41" fmla="*/ 2543387 w 3474720"/>
                <a:gd name="connsiteY41" fmla="*/ 623147 h 2214880"/>
                <a:gd name="connsiteX42" fmla="*/ 2634827 w 3474720"/>
                <a:gd name="connsiteY42" fmla="*/ 677334 h 2214880"/>
                <a:gd name="connsiteX43" fmla="*/ 2976880 w 3474720"/>
                <a:gd name="connsiteY43" fmla="*/ 690880 h 2214880"/>
                <a:gd name="connsiteX44" fmla="*/ 3203787 w 3474720"/>
                <a:gd name="connsiteY44" fmla="*/ 663787 h 2214880"/>
                <a:gd name="connsiteX45" fmla="*/ 3227494 w 3474720"/>
                <a:gd name="connsiteY45" fmla="*/ 694267 h 2214880"/>
                <a:gd name="connsiteX46" fmla="*/ 3088640 w 3474720"/>
                <a:gd name="connsiteY46" fmla="*/ 724747 h 2214880"/>
                <a:gd name="connsiteX47" fmla="*/ 2966720 w 3474720"/>
                <a:gd name="connsiteY47" fmla="*/ 721360 h 2214880"/>
                <a:gd name="connsiteX48" fmla="*/ 2770294 w 3474720"/>
                <a:gd name="connsiteY48" fmla="*/ 724747 h 2214880"/>
                <a:gd name="connsiteX49" fmla="*/ 2587414 w 3474720"/>
                <a:gd name="connsiteY49" fmla="*/ 762000 h 2214880"/>
                <a:gd name="connsiteX50" fmla="*/ 2441787 w 3474720"/>
                <a:gd name="connsiteY50" fmla="*/ 775547 h 2214880"/>
                <a:gd name="connsiteX51" fmla="*/ 2252134 w 3474720"/>
                <a:gd name="connsiteY51" fmla="*/ 782320 h 2214880"/>
                <a:gd name="connsiteX52" fmla="*/ 2136987 w 3474720"/>
                <a:gd name="connsiteY52" fmla="*/ 765387 h 2214880"/>
                <a:gd name="connsiteX53" fmla="*/ 2197947 w 3474720"/>
                <a:gd name="connsiteY53" fmla="*/ 816187 h 2214880"/>
                <a:gd name="connsiteX54" fmla="*/ 2360507 w 3474720"/>
                <a:gd name="connsiteY54" fmla="*/ 890694 h 2214880"/>
                <a:gd name="connsiteX55" fmla="*/ 2516294 w 3474720"/>
                <a:gd name="connsiteY55" fmla="*/ 988907 h 2214880"/>
                <a:gd name="connsiteX56" fmla="*/ 2621280 w 3474720"/>
                <a:gd name="connsiteY56" fmla="*/ 999067 h 2214880"/>
                <a:gd name="connsiteX57" fmla="*/ 2726267 w 3474720"/>
                <a:gd name="connsiteY57" fmla="*/ 958427 h 2214880"/>
                <a:gd name="connsiteX58" fmla="*/ 2794000 w 3474720"/>
                <a:gd name="connsiteY58" fmla="*/ 1032934 h 2214880"/>
                <a:gd name="connsiteX59" fmla="*/ 2804160 w 3474720"/>
                <a:gd name="connsiteY59" fmla="*/ 1134534 h 2214880"/>
                <a:gd name="connsiteX60" fmla="*/ 2621280 w 3474720"/>
                <a:gd name="connsiteY60" fmla="*/ 1131147 h 2214880"/>
                <a:gd name="connsiteX61" fmla="*/ 2678853 w 3474720"/>
                <a:gd name="connsiteY61" fmla="*/ 1320800 h 2214880"/>
                <a:gd name="connsiteX62" fmla="*/ 2939627 w 3474720"/>
                <a:gd name="connsiteY62" fmla="*/ 1148080 h 2214880"/>
                <a:gd name="connsiteX63" fmla="*/ 3031067 w 3474720"/>
                <a:gd name="connsiteY63" fmla="*/ 1280160 h 2214880"/>
                <a:gd name="connsiteX64" fmla="*/ 3081867 w 3474720"/>
                <a:gd name="connsiteY64" fmla="*/ 1358054 h 2214880"/>
                <a:gd name="connsiteX65" fmla="*/ 3230880 w 3474720"/>
                <a:gd name="connsiteY65" fmla="*/ 1429174 h 2214880"/>
                <a:gd name="connsiteX66" fmla="*/ 3454400 w 3474720"/>
                <a:gd name="connsiteY66" fmla="*/ 1561254 h 2214880"/>
                <a:gd name="connsiteX67" fmla="*/ 3474720 w 3474720"/>
                <a:gd name="connsiteY67" fmla="*/ 1612054 h 2214880"/>
                <a:gd name="connsiteX68" fmla="*/ 3451014 w 3474720"/>
                <a:gd name="connsiteY68" fmla="*/ 1635760 h 2214880"/>
                <a:gd name="connsiteX69" fmla="*/ 3329094 w 3474720"/>
                <a:gd name="connsiteY69" fmla="*/ 1605280 h 2214880"/>
                <a:gd name="connsiteX70" fmla="*/ 3264747 w 3474720"/>
                <a:gd name="connsiteY70" fmla="*/ 1507067 h 2214880"/>
                <a:gd name="connsiteX71" fmla="*/ 3156374 w 3474720"/>
                <a:gd name="connsiteY71" fmla="*/ 1473200 h 2214880"/>
                <a:gd name="connsiteX72" fmla="*/ 3173307 w 3474720"/>
                <a:gd name="connsiteY72" fmla="*/ 1578187 h 2214880"/>
                <a:gd name="connsiteX73" fmla="*/ 3163147 w 3474720"/>
                <a:gd name="connsiteY73" fmla="*/ 1622214 h 2214880"/>
                <a:gd name="connsiteX74" fmla="*/ 3061547 w 3474720"/>
                <a:gd name="connsiteY74" fmla="*/ 1689947 h 2214880"/>
                <a:gd name="connsiteX75" fmla="*/ 2966720 w 3474720"/>
                <a:gd name="connsiteY75" fmla="*/ 1710267 h 2214880"/>
                <a:gd name="connsiteX76" fmla="*/ 2956560 w 3474720"/>
                <a:gd name="connsiteY76" fmla="*/ 1740747 h 2214880"/>
                <a:gd name="connsiteX77" fmla="*/ 2993814 w 3474720"/>
                <a:gd name="connsiteY77" fmla="*/ 1886374 h 2214880"/>
                <a:gd name="connsiteX78" fmla="*/ 2993814 w 3474720"/>
                <a:gd name="connsiteY78" fmla="*/ 1927014 h 2214880"/>
                <a:gd name="connsiteX79" fmla="*/ 3037840 w 3474720"/>
                <a:gd name="connsiteY79" fmla="*/ 2065867 h 2214880"/>
                <a:gd name="connsiteX80" fmla="*/ 3136054 w 3474720"/>
                <a:gd name="connsiteY80" fmla="*/ 2150534 h 2214880"/>
                <a:gd name="connsiteX81" fmla="*/ 3285067 w 3474720"/>
                <a:gd name="connsiteY81" fmla="*/ 2214880 h 2214880"/>
                <a:gd name="connsiteX82" fmla="*/ 3129280 w 3474720"/>
                <a:gd name="connsiteY82" fmla="*/ 2214880 h 2214880"/>
                <a:gd name="connsiteX83" fmla="*/ 2959947 w 3474720"/>
                <a:gd name="connsiteY83" fmla="*/ 2042160 h 2214880"/>
                <a:gd name="connsiteX84" fmla="*/ 2939627 w 3474720"/>
                <a:gd name="connsiteY84" fmla="*/ 1893147 h 2214880"/>
                <a:gd name="connsiteX85" fmla="*/ 2841414 w 3474720"/>
                <a:gd name="connsiteY85" fmla="*/ 1673014 h 2214880"/>
                <a:gd name="connsiteX86" fmla="*/ 2831254 w 3474720"/>
                <a:gd name="connsiteY86" fmla="*/ 1493520 h 2214880"/>
                <a:gd name="connsiteX87" fmla="*/ 2689014 w 3474720"/>
                <a:gd name="connsiteY87" fmla="*/ 1446107 h 2214880"/>
                <a:gd name="connsiteX88" fmla="*/ 2495974 w 3474720"/>
                <a:gd name="connsiteY88" fmla="*/ 1290320 h 2214880"/>
                <a:gd name="connsiteX89" fmla="*/ 2451947 w 3474720"/>
                <a:gd name="connsiteY89" fmla="*/ 1104054 h 2214880"/>
                <a:gd name="connsiteX90" fmla="*/ 2343574 w 3474720"/>
                <a:gd name="connsiteY90" fmla="*/ 1002454 h 2214880"/>
                <a:gd name="connsiteX91" fmla="*/ 2194560 w 3474720"/>
                <a:gd name="connsiteY91" fmla="*/ 904240 h 2214880"/>
                <a:gd name="connsiteX92" fmla="*/ 1940560 w 3474720"/>
                <a:gd name="connsiteY92" fmla="*/ 745067 h 2214880"/>
                <a:gd name="connsiteX93" fmla="*/ 1869440 w 3474720"/>
                <a:gd name="connsiteY93" fmla="*/ 711200 h 2214880"/>
                <a:gd name="connsiteX94" fmla="*/ 1723814 w 3474720"/>
                <a:gd name="connsiteY94" fmla="*/ 762000 h 2214880"/>
                <a:gd name="connsiteX95" fmla="*/ 1598507 w 3474720"/>
                <a:gd name="connsiteY95" fmla="*/ 826347 h 2214880"/>
                <a:gd name="connsiteX96" fmla="*/ 1486747 w 3474720"/>
                <a:gd name="connsiteY96" fmla="*/ 853440 h 2214880"/>
                <a:gd name="connsiteX97" fmla="*/ 1273387 w 3474720"/>
                <a:gd name="connsiteY97" fmla="*/ 880534 h 2214880"/>
                <a:gd name="connsiteX98" fmla="*/ 1053254 w 3474720"/>
                <a:gd name="connsiteY98" fmla="*/ 927947 h 2214880"/>
                <a:gd name="connsiteX99" fmla="*/ 958427 w 3474720"/>
                <a:gd name="connsiteY99" fmla="*/ 1060027 h 2214880"/>
                <a:gd name="connsiteX100" fmla="*/ 890694 w 3474720"/>
                <a:gd name="connsiteY100" fmla="*/ 1114214 h 2214880"/>
                <a:gd name="connsiteX101" fmla="*/ 762000 w 3474720"/>
                <a:gd name="connsiteY101" fmla="*/ 1154854 h 2214880"/>
                <a:gd name="connsiteX102" fmla="*/ 660400 w 3474720"/>
                <a:gd name="connsiteY102" fmla="*/ 1168400 h 2214880"/>
                <a:gd name="connsiteX103" fmla="*/ 643467 w 3474720"/>
                <a:gd name="connsiteY103" fmla="*/ 1090507 h 2214880"/>
                <a:gd name="connsiteX104" fmla="*/ 497840 w 3474720"/>
                <a:gd name="connsiteY104" fmla="*/ 1053254 h 2214880"/>
                <a:gd name="connsiteX105" fmla="*/ 440267 w 3474720"/>
                <a:gd name="connsiteY105" fmla="*/ 1049867 h 2214880"/>
                <a:gd name="connsiteX106" fmla="*/ 386080 w 3474720"/>
                <a:gd name="connsiteY106" fmla="*/ 1002454 h 2214880"/>
                <a:gd name="connsiteX107" fmla="*/ 264160 w 3474720"/>
                <a:gd name="connsiteY107" fmla="*/ 982134 h 2214880"/>
                <a:gd name="connsiteX108" fmla="*/ 169334 w 3474720"/>
                <a:gd name="connsiteY108" fmla="*/ 982134 h 2214880"/>
                <a:gd name="connsiteX109" fmla="*/ 189654 w 3474720"/>
                <a:gd name="connsiteY109" fmla="*/ 917787 h 2214880"/>
                <a:gd name="connsiteX110" fmla="*/ 115147 w 3474720"/>
                <a:gd name="connsiteY110" fmla="*/ 917787 h 2214880"/>
                <a:gd name="connsiteX111" fmla="*/ 88054 w 3474720"/>
                <a:gd name="connsiteY111" fmla="*/ 873760 h 2214880"/>
                <a:gd name="connsiteX112" fmla="*/ 88054 w 3474720"/>
                <a:gd name="connsiteY112" fmla="*/ 870374 h 2214880"/>
                <a:gd name="connsiteX113" fmla="*/ 0 w 3474720"/>
                <a:gd name="connsiteY113" fmla="*/ 887307 h 2214880"/>
                <a:gd name="connsiteX0" fmla="*/ 0 w 3474720"/>
                <a:gd name="connsiteY0" fmla="*/ 887307 h 2214880"/>
                <a:gd name="connsiteX1" fmla="*/ 50800 w 3474720"/>
                <a:gd name="connsiteY1" fmla="*/ 785707 h 2214880"/>
                <a:gd name="connsiteX2" fmla="*/ 142240 w 3474720"/>
                <a:gd name="connsiteY2" fmla="*/ 724747 h 2214880"/>
                <a:gd name="connsiteX3" fmla="*/ 260774 w 3474720"/>
                <a:gd name="connsiteY3" fmla="*/ 629920 h 2214880"/>
                <a:gd name="connsiteX4" fmla="*/ 345440 w 3474720"/>
                <a:gd name="connsiteY4" fmla="*/ 538480 h 2214880"/>
                <a:gd name="connsiteX5" fmla="*/ 375920 w 3474720"/>
                <a:gd name="connsiteY5" fmla="*/ 619760 h 2214880"/>
                <a:gd name="connsiteX6" fmla="*/ 491067 w 3474720"/>
                <a:gd name="connsiteY6" fmla="*/ 650240 h 2214880"/>
                <a:gd name="connsiteX7" fmla="*/ 555414 w 3474720"/>
                <a:gd name="connsiteY7" fmla="*/ 667174 h 2214880"/>
                <a:gd name="connsiteX8" fmla="*/ 589280 w 3474720"/>
                <a:gd name="connsiteY8" fmla="*/ 778934 h 2214880"/>
                <a:gd name="connsiteX9" fmla="*/ 714587 w 3474720"/>
                <a:gd name="connsiteY9" fmla="*/ 789094 h 2214880"/>
                <a:gd name="connsiteX10" fmla="*/ 657014 w 3474720"/>
                <a:gd name="connsiteY10" fmla="*/ 860214 h 2214880"/>
                <a:gd name="connsiteX11" fmla="*/ 616374 w 3474720"/>
                <a:gd name="connsiteY11" fmla="*/ 941494 h 2214880"/>
                <a:gd name="connsiteX12" fmla="*/ 680720 w 3474720"/>
                <a:gd name="connsiteY12" fmla="*/ 982134 h 2214880"/>
                <a:gd name="connsiteX13" fmla="*/ 707814 w 3474720"/>
                <a:gd name="connsiteY13" fmla="*/ 985520 h 2214880"/>
                <a:gd name="connsiteX14" fmla="*/ 789094 w 3474720"/>
                <a:gd name="connsiteY14" fmla="*/ 999067 h 2214880"/>
                <a:gd name="connsiteX15" fmla="*/ 907627 w 3474720"/>
                <a:gd name="connsiteY15" fmla="*/ 1022774 h 2214880"/>
                <a:gd name="connsiteX16" fmla="*/ 1036320 w 3474720"/>
                <a:gd name="connsiteY16" fmla="*/ 941494 h 2214880"/>
                <a:gd name="connsiteX17" fmla="*/ 1154854 w 3474720"/>
                <a:gd name="connsiteY17" fmla="*/ 870374 h 2214880"/>
                <a:gd name="connsiteX18" fmla="*/ 1283547 w 3474720"/>
                <a:gd name="connsiteY18" fmla="*/ 826347 h 2214880"/>
                <a:gd name="connsiteX19" fmla="*/ 1354667 w 3474720"/>
                <a:gd name="connsiteY19" fmla="*/ 833120 h 2214880"/>
                <a:gd name="connsiteX20" fmla="*/ 1391920 w 3474720"/>
                <a:gd name="connsiteY20" fmla="*/ 839894 h 2214880"/>
                <a:gd name="connsiteX21" fmla="*/ 1496907 w 3474720"/>
                <a:gd name="connsiteY21" fmla="*/ 792480 h 2214880"/>
                <a:gd name="connsiteX22" fmla="*/ 1625600 w 3474720"/>
                <a:gd name="connsiteY22" fmla="*/ 768774 h 2214880"/>
                <a:gd name="connsiteX23" fmla="*/ 1747520 w 3474720"/>
                <a:gd name="connsiteY23" fmla="*/ 694267 h 2214880"/>
                <a:gd name="connsiteX24" fmla="*/ 1811867 w 3474720"/>
                <a:gd name="connsiteY24" fmla="*/ 585894 h 2214880"/>
                <a:gd name="connsiteX25" fmla="*/ 1852507 w 3474720"/>
                <a:gd name="connsiteY25" fmla="*/ 460587 h 2214880"/>
                <a:gd name="connsiteX26" fmla="*/ 1916854 w 3474720"/>
                <a:gd name="connsiteY26" fmla="*/ 277707 h 2214880"/>
                <a:gd name="connsiteX27" fmla="*/ 1913467 w 3474720"/>
                <a:gd name="connsiteY27" fmla="*/ 88054 h 2214880"/>
                <a:gd name="connsiteX28" fmla="*/ 1930400 w 3474720"/>
                <a:gd name="connsiteY28" fmla="*/ 0 h 2214880"/>
                <a:gd name="connsiteX29" fmla="*/ 1967654 w 3474720"/>
                <a:gd name="connsiteY29" fmla="*/ 47414 h 2214880"/>
                <a:gd name="connsiteX30" fmla="*/ 1964267 w 3474720"/>
                <a:gd name="connsiteY30" fmla="*/ 152400 h 2214880"/>
                <a:gd name="connsiteX31" fmla="*/ 1974427 w 3474720"/>
                <a:gd name="connsiteY31" fmla="*/ 281094 h 2214880"/>
                <a:gd name="connsiteX32" fmla="*/ 1943947 w 3474720"/>
                <a:gd name="connsiteY32" fmla="*/ 369147 h 2214880"/>
                <a:gd name="connsiteX33" fmla="*/ 1916854 w 3474720"/>
                <a:gd name="connsiteY33" fmla="*/ 426720 h 2214880"/>
                <a:gd name="connsiteX34" fmla="*/ 1876214 w 3474720"/>
                <a:gd name="connsiteY34" fmla="*/ 457200 h 2214880"/>
                <a:gd name="connsiteX35" fmla="*/ 1849120 w 3474720"/>
                <a:gd name="connsiteY35" fmla="*/ 545254 h 2214880"/>
                <a:gd name="connsiteX36" fmla="*/ 1838960 w 3474720"/>
                <a:gd name="connsiteY36" fmla="*/ 619760 h 2214880"/>
                <a:gd name="connsiteX37" fmla="*/ 1947334 w 3474720"/>
                <a:gd name="connsiteY37" fmla="*/ 650240 h 2214880"/>
                <a:gd name="connsiteX38" fmla="*/ 2106507 w 3474720"/>
                <a:gd name="connsiteY38" fmla="*/ 711200 h 2214880"/>
                <a:gd name="connsiteX39" fmla="*/ 2306320 w 3474720"/>
                <a:gd name="connsiteY39" fmla="*/ 738294 h 2214880"/>
                <a:gd name="connsiteX40" fmla="*/ 2435014 w 3474720"/>
                <a:gd name="connsiteY40" fmla="*/ 707814 h 2214880"/>
                <a:gd name="connsiteX41" fmla="*/ 2543387 w 3474720"/>
                <a:gd name="connsiteY41" fmla="*/ 623147 h 2214880"/>
                <a:gd name="connsiteX42" fmla="*/ 2634827 w 3474720"/>
                <a:gd name="connsiteY42" fmla="*/ 677334 h 2214880"/>
                <a:gd name="connsiteX43" fmla="*/ 2976880 w 3474720"/>
                <a:gd name="connsiteY43" fmla="*/ 690880 h 2214880"/>
                <a:gd name="connsiteX44" fmla="*/ 3203787 w 3474720"/>
                <a:gd name="connsiteY44" fmla="*/ 663787 h 2214880"/>
                <a:gd name="connsiteX45" fmla="*/ 3227494 w 3474720"/>
                <a:gd name="connsiteY45" fmla="*/ 694267 h 2214880"/>
                <a:gd name="connsiteX46" fmla="*/ 3088640 w 3474720"/>
                <a:gd name="connsiteY46" fmla="*/ 724747 h 2214880"/>
                <a:gd name="connsiteX47" fmla="*/ 2966720 w 3474720"/>
                <a:gd name="connsiteY47" fmla="*/ 721360 h 2214880"/>
                <a:gd name="connsiteX48" fmla="*/ 2770294 w 3474720"/>
                <a:gd name="connsiteY48" fmla="*/ 724747 h 2214880"/>
                <a:gd name="connsiteX49" fmla="*/ 2587414 w 3474720"/>
                <a:gd name="connsiteY49" fmla="*/ 762000 h 2214880"/>
                <a:gd name="connsiteX50" fmla="*/ 2441787 w 3474720"/>
                <a:gd name="connsiteY50" fmla="*/ 775547 h 2214880"/>
                <a:gd name="connsiteX51" fmla="*/ 2252134 w 3474720"/>
                <a:gd name="connsiteY51" fmla="*/ 782320 h 2214880"/>
                <a:gd name="connsiteX52" fmla="*/ 2136987 w 3474720"/>
                <a:gd name="connsiteY52" fmla="*/ 765387 h 2214880"/>
                <a:gd name="connsiteX53" fmla="*/ 2197947 w 3474720"/>
                <a:gd name="connsiteY53" fmla="*/ 816187 h 2214880"/>
                <a:gd name="connsiteX54" fmla="*/ 2360507 w 3474720"/>
                <a:gd name="connsiteY54" fmla="*/ 890694 h 2214880"/>
                <a:gd name="connsiteX55" fmla="*/ 2516294 w 3474720"/>
                <a:gd name="connsiteY55" fmla="*/ 988907 h 2214880"/>
                <a:gd name="connsiteX56" fmla="*/ 2621280 w 3474720"/>
                <a:gd name="connsiteY56" fmla="*/ 999067 h 2214880"/>
                <a:gd name="connsiteX57" fmla="*/ 2726267 w 3474720"/>
                <a:gd name="connsiteY57" fmla="*/ 958427 h 2214880"/>
                <a:gd name="connsiteX58" fmla="*/ 2794000 w 3474720"/>
                <a:gd name="connsiteY58" fmla="*/ 1032934 h 2214880"/>
                <a:gd name="connsiteX59" fmla="*/ 2804160 w 3474720"/>
                <a:gd name="connsiteY59" fmla="*/ 1134534 h 2214880"/>
                <a:gd name="connsiteX60" fmla="*/ 2621280 w 3474720"/>
                <a:gd name="connsiteY60" fmla="*/ 1131147 h 2214880"/>
                <a:gd name="connsiteX61" fmla="*/ 2678853 w 3474720"/>
                <a:gd name="connsiteY61" fmla="*/ 1320800 h 2214880"/>
                <a:gd name="connsiteX62" fmla="*/ 2939627 w 3474720"/>
                <a:gd name="connsiteY62" fmla="*/ 1148080 h 2214880"/>
                <a:gd name="connsiteX63" fmla="*/ 3031067 w 3474720"/>
                <a:gd name="connsiteY63" fmla="*/ 1280160 h 2214880"/>
                <a:gd name="connsiteX64" fmla="*/ 3081867 w 3474720"/>
                <a:gd name="connsiteY64" fmla="*/ 1358054 h 2214880"/>
                <a:gd name="connsiteX65" fmla="*/ 3230880 w 3474720"/>
                <a:gd name="connsiteY65" fmla="*/ 1429174 h 2214880"/>
                <a:gd name="connsiteX66" fmla="*/ 3454400 w 3474720"/>
                <a:gd name="connsiteY66" fmla="*/ 1561254 h 2214880"/>
                <a:gd name="connsiteX67" fmla="*/ 3474720 w 3474720"/>
                <a:gd name="connsiteY67" fmla="*/ 1612054 h 2214880"/>
                <a:gd name="connsiteX68" fmla="*/ 3451014 w 3474720"/>
                <a:gd name="connsiteY68" fmla="*/ 1635760 h 2214880"/>
                <a:gd name="connsiteX69" fmla="*/ 3329094 w 3474720"/>
                <a:gd name="connsiteY69" fmla="*/ 1605280 h 2214880"/>
                <a:gd name="connsiteX70" fmla="*/ 3264747 w 3474720"/>
                <a:gd name="connsiteY70" fmla="*/ 1507067 h 2214880"/>
                <a:gd name="connsiteX71" fmla="*/ 3156374 w 3474720"/>
                <a:gd name="connsiteY71" fmla="*/ 1473200 h 2214880"/>
                <a:gd name="connsiteX72" fmla="*/ 3173307 w 3474720"/>
                <a:gd name="connsiteY72" fmla="*/ 1578187 h 2214880"/>
                <a:gd name="connsiteX73" fmla="*/ 3163147 w 3474720"/>
                <a:gd name="connsiteY73" fmla="*/ 1622214 h 2214880"/>
                <a:gd name="connsiteX74" fmla="*/ 3061547 w 3474720"/>
                <a:gd name="connsiteY74" fmla="*/ 1689947 h 2214880"/>
                <a:gd name="connsiteX75" fmla="*/ 2966720 w 3474720"/>
                <a:gd name="connsiteY75" fmla="*/ 1710267 h 2214880"/>
                <a:gd name="connsiteX76" fmla="*/ 2956560 w 3474720"/>
                <a:gd name="connsiteY76" fmla="*/ 1740747 h 2214880"/>
                <a:gd name="connsiteX77" fmla="*/ 2993814 w 3474720"/>
                <a:gd name="connsiteY77" fmla="*/ 1886374 h 2214880"/>
                <a:gd name="connsiteX78" fmla="*/ 2993814 w 3474720"/>
                <a:gd name="connsiteY78" fmla="*/ 1927014 h 2214880"/>
                <a:gd name="connsiteX79" fmla="*/ 3037840 w 3474720"/>
                <a:gd name="connsiteY79" fmla="*/ 2065867 h 2214880"/>
                <a:gd name="connsiteX80" fmla="*/ 3136054 w 3474720"/>
                <a:gd name="connsiteY80" fmla="*/ 2150534 h 2214880"/>
                <a:gd name="connsiteX81" fmla="*/ 3285067 w 3474720"/>
                <a:gd name="connsiteY81" fmla="*/ 2214880 h 2214880"/>
                <a:gd name="connsiteX82" fmla="*/ 3129280 w 3474720"/>
                <a:gd name="connsiteY82" fmla="*/ 2214880 h 2214880"/>
                <a:gd name="connsiteX83" fmla="*/ 2959947 w 3474720"/>
                <a:gd name="connsiteY83" fmla="*/ 2042160 h 2214880"/>
                <a:gd name="connsiteX84" fmla="*/ 2939627 w 3474720"/>
                <a:gd name="connsiteY84" fmla="*/ 1893147 h 2214880"/>
                <a:gd name="connsiteX85" fmla="*/ 2841414 w 3474720"/>
                <a:gd name="connsiteY85" fmla="*/ 1673014 h 2214880"/>
                <a:gd name="connsiteX86" fmla="*/ 2831254 w 3474720"/>
                <a:gd name="connsiteY86" fmla="*/ 1493520 h 2214880"/>
                <a:gd name="connsiteX87" fmla="*/ 2689014 w 3474720"/>
                <a:gd name="connsiteY87" fmla="*/ 1446107 h 2214880"/>
                <a:gd name="connsiteX88" fmla="*/ 2495974 w 3474720"/>
                <a:gd name="connsiteY88" fmla="*/ 1290320 h 2214880"/>
                <a:gd name="connsiteX89" fmla="*/ 2451947 w 3474720"/>
                <a:gd name="connsiteY89" fmla="*/ 1104054 h 2214880"/>
                <a:gd name="connsiteX90" fmla="*/ 2343574 w 3474720"/>
                <a:gd name="connsiteY90" fmla="*/ 1002454 h 2214880"/>
                <a:gd name="connsiteX91" fmla="*/ 2194560 w 3474720"/>
                <a:gd name="connsiteY91" fmla="*/ 904240 h 2214880"/>
                <a:gd name="connsiteX92" fmla="*/ 1940560 w 3474720"/>
                <a:gd name="connsiteY92" fmla="*/ 745067 h 2214880"/>
                <a:gd name="connsiteX93" fmla="*/ 1869440 w 3474720"/>
                <a:gd name="connsiteY93" fmla="*/ 711200 h 2214880"/>
                <a:gd name="connsiteX94" fmla="*/ 1723814 w 3474720"/>
                <a:gd name="connsiteY94" fmla="*/ 762000 h 2214880"/>
                <a:gd name="connsiteX95" fmla="*/ 1598507 w 3474720"/>
                <a:gd name="connsiteY95" fmla="*/ 826347 h 2214880"/>
                <a:gd name="connsiteX96" fmla="*/ 1486747 w 3474720"/>
                <a:gd name="connsiteY96" fmla="*/ 853440 h 2214880"/>
                <a:gd name="connsiteX97" fmla="*/ 1273387 w 3474720"/>
                <a:gd name="connsiteY97" fmla="*/ 880534 h 2214880"/>
                <a:gd name="connsiteX98" fmla="*/ 1053254 w 3474720"/>
                <a:gd name="connsiteY98" fmla="*/ 927947 h 2214880"/>
                <a:gd name="connsiteX99" fmla="*/ 958427 w 3474720"/>
                <a:gd name="connsiteY99" fmla="*/ 1060027 h 2214880"/>
                <a:gd name="connsiteX100" fmla="*/ 890694 w 3474720"/>
                <a:gd name="connsiteY100" fmla="*/ 1114214 h 2214880"/>
                <a:gd name="connsiteX101" fmla="*/ 762000 w 3474720"/>
                <a:gd name="connsiteY101" fmla="*/ 1154854 h 2214880"/>
                <a:gd name="connsiteX102" fmla="*/ 660400 w 3474720"/>
                <a:gd name="connsiteY102" fmla="*/ 1168400 h 2214880"/>
                <a:gd name="connsiteX103" fmla="*/ 643467 w 3474720"/>
                <a:gd name="connsiteY103" fmla="*/ 1090507 h 2214880"/>
                <a:gd name="connsiteX104" fmla="*/ 497840 w 3474720"/>
                <a:gd name="connsiteY104" fmla="*/ 1053254 h 2214880"/>
                <a:gd name="connsiteX105" fmla="*/ 440267 w 3474720"/>
                <a:gd name="connsiteY105" fmla="*/ 1049867 h 2214880"/>
                <a:gd name="connsiteX106" fmla="*/ 386080 w 3474720"/>
                <a:gd name="connsiteY106" fmla="*/ 1002454 h 2214880"/>
                <a:gd name="connsiteX107" fmla="*/ 264160 w 3474720"/>
                <a:gd name="connsiteY107" fmla="*/ 982134 h 2214880"/>
                <a:gd name="connsiteX108" fmla="*/ 169334 w 3474720"/>
                <a:gd name="connsiteY108" fmla="*/ 982134 h 2214880"/>
                <a:gd name="connsiteX109" fmla="*/ 189654 w 3474720"/>
                <a:gd name="connsiteY109" fmla="*/ 917787 h 2214880"/>
                <a:gd name="connsiteX110" fmla="*/ 115147 w 3474720"/>
                <a:gd name="connsiteY110" fmla="*/ 917787 h 2214880"/>
                <a:gd name="connsiteX111" fmla="*/ 88054 w 3474720"/>
                <a:gd name="connsiteY111" fmla="*/ 873760 h 2214880"/>
                <a:gd name="connsiteX112" fmla="*/ 88054 w 3474720"/>
                <a:gd name="connsiteY112" fmla="*/ 870374 h 2214880"/>
                <a:gd name="connsiteX113" fmla="*/ 0 w 3474720"/>
                <a:gd name="connsiteY113" fmla="*/ 887307 h 2214880"/>
                <a:gd name="connsiteX0" fmla="*/ 0 w 3474720"/>
                <a:gd name="connsiteY0" fmla="*/ 887307 h 2214880"/>
                <a:gd name="connsiteX1" fmla="*/ 50800 w 3474720"/>
                <a:gd name="connsiteY1" fmla="*/ 785707 h 2214880"/>
                <a:gd name="connsiteX2" fmla="*/ 142240 w 3474720"/>
                <a:gd name="connsiteY2" fmla="*/ 724747 h 2214880"/>
                <a:gd name="connsiteX3" fmla="*/ 260774 w 3474720"/>
                <a:gd name="connsiteY3" fmla="*/ 629920 h 2214880"/>
                <a:gd name="connsiteX4" fmla="*/ 345440 w 3474720"/>
                <a:gd name="connsiteY4" fmla="*/ 538480 h 2214880"/>
                <a:gd name="connsiteX5" fmla="*/ 375920 w 3474720"/>
                <a:gd name="connsiteY5" fmla="*/ 619760 h 2214880"/>
                <a:gd name="connsiteX6" fmla="*/ 491067 w 3474720"/>
                <a:gd name="connsiteY6" fmla="*/ 650240 h 2214880"/>
                <a:gd name="connsiteX7" fmla="*/ 555414 w 3474720"/>
                <a:gd name="connsiteY7" fmla="*/ 667174 h 2214880"/>
                <a:gd name="connsiteX8" fmla="*/ 589280 w 3474720"/>
                <a:gd name="connsiteY8" fmla="*/ 778934 h 2214880"/>
                <a:gd name="connsiteX9" fmla="*/ 714587 w 3474720"/>
                <a:gd name="connsiteY9" fmla="*/ 789094 h 2214880"/>
                <a:gd name="connsiteX10" fmla="*/ 657014 w 3474720"/>
                <a:gd name="connsiteY10" fmla="*/ 860214 h 2214880"/>
                <a:gd name="connsiteX11" fmla="*/ 616374 w 3474720"/>
                <a:gd name="connsiteY11" fmla="*/ 941494 h 2214880"/>
                <a:gd name="connsiteX12" fmla="*/ 680720 w 3474720"/>
                <a:gd name="connsiteY12" fmla="*/ 982134 h 2214880"/>
                <a:gd name="connsiteX13" fmla="*/ 707814 w 3474720"/>
                <a:gd name="connsiteY13" fmla="*/ 985520 h 2214880"/>
                <a:gd name="connsiteX14" fmla="*/ 789094 w 3474720"/>
                <a:gd name="connsiteY14" fmla="*/ 999067 h 2214880"/>
                <a:gd name="connsiteX15" fmla="*/ 907627 w 3474720"/>
                <a:gd name="connsiteY15" fmla="*/ 1022774 h 2214880"/>
                <a:gd name="connsiteX16" fmla="*/ 1036320 w 3474720"/>
                <a:gd name="connsiteY16" fmla="*/ 941494 h 2214880"/>
                <a:gd name="connsiteX17" fmla="*/ 1154854 w 3474720"/>
                <a:gd name="connsiteY17" fmla="*/ 870374 h 2214880"/>
                <a:gd name="connsiteX18" fmla="*/ 1283547 w 3474720"/>
                <a:gd name="connsiteY18" fmla="*/ 826347 h 2214880"/>
                <a:gd name="connsiteX19" fmla="*/ 1354667 w 3474720"/>
                <a:gd name="connsiteY19" fmla="*/ 833120 h 2214880"/>
                <a:gd name="connsiteX20" fmla="*/ 1391920 w 3474720"/>
                <a:gd name="connsiteY20" fmla="*/ 839894 h 2214880"/>
                <a:gd name="connsiteX21" fmla="*/ 1496907 w 3474720"/>
                <a:gd name="connsiteY21" fmla="*/ 792480 h 2214880"/>
                <a:gd name="connsiteX22" fmla="*/ 1625600 w 3474720"/>
                <a:gd name="connsiteY22" fmla="*/ 768774 h 2214880"/>
                <a:gd name="connsiteX23" fmla="*/ 1747520 w 3474720"/>
                <a:gd name="connsiteY23" fmla="*/ 694267 h 2214880"/>
                <a:gd name="connsiteX24" fmla="*/ 1811867 w 3474720"/>
                <a:gd name="connsiteY24" fmla="*/ 585894 h 2214880"/>
                <a:gd name="connsiteX25" fmla="*/ 1852507 w 3474720"/>
                <a:gd name="connsiteY25" fmla="*/ 460587 h 2214880"/>
                <a:gd name="connsiteX26" fmla="*/ 1916854 w 3474720"/>
                <a:gd name="connsiteY26" fmla="*/ 277707 h 2214880"/>
                <a:gd name="connsiteX27" fmla="*/ 1913467 w 3474720"/>
                <a:gd name="connsiteY27" fmla="*/ 88054 h 2214880"/>
                <a:gd name="connsiteX28" fmla="*/ 1930400 w 3474720"/>
                <a:gd name="connsiteY28" fmla="*/ 0 h 2214880"/>
                <a:gd name="connsiteX29" fmla="*/ 1967654 w 3474720"/>
                <a:gd name="connsiteY29" fmla="*/ 47414 h 2214880"/>
                <a:gd name="connsiteX30" fmla="*/ 1964267 w 3474720"/>
                <a:gd name="connsiteY30" fmla="*/ 152400 h 2214880"/>
                <a:gd name="connsiteX31" fmla="*/ 1974427 w 3474720"/>
                <a:gd name="connsiteY31" fmla="*/ 281094 h 2214880"/>
                <a:gd name="connsiteX32" fmla="*/ 1943947 w 3474720"/>
                <a:gd name="connsiteY32" fmla="*/ 369147 h 2214880"/>
                <a:gd name="connsiteX33" fmla="*/ 1916854 w 3474720"/>
                <a:gd name="connsiteY33" fmla="*/ 426720 h 2214880"/>
                <a:gd name="connsiteX34" fmla="*/ 1876214 w 3474720"/>
                <a:gd name="connsiteY34" fmla="*/ 457200 h 2214880"/>
                <a:gd name="connsiteX35" fmla="*/ 1849120 w 3474720"/>
                <a:gd name="connsiteY35" fmla="*/ 545254 h 2214880"/>
                <a:gd name="connsiteX36" fmla="*/ 1838960 w 3474720"/>
                <a:gd name="connsiteY36" fmla="*/ 619760 h 2214880"/>
                <a:gd name="connsiteX37" fmla="*/ 1947334 w 3474720"/>
                <a:gd name="connsiteY37" fmla="*/ 650240 h 2214880"/>
                <a:gd name="connsiteX38" fmla="*/ 2106507 w 3474720"/>
                <a:gd name="connsiteY38" fmla="*/ 711200 h 2214880"/>
                <a:gd name="connsiteX39" fmla="*/ 2306320 w 3474720"/>
                <a:gd name="connsiteY39" fmla="*/ 738294 h 2214880"/>
                <a:gd name="connsiteX40" fmla="*/ 2435014 w 3474720"/>
                <a:gd name="connsiteY40" fmla="*/ 707814 h 2214880"/>
                <a:gd name="connsiteX41" fmla="*/ 2543387 w 3474720"/>
                <a:gd name="connsiteY41" fmla="*/ 623147 h 2214880"/>
                <a:gd name="connsiteX42" fmla="*/ 2634827 w 3474720"/>
                <a:gd name="connsiteY42" fmla="*/ 677334 h 2214880"/>
                <a:gd name="connsiteX43" fmla="*/ 2976880 w 3474720"/>
                <a:gd name="connsiteY43" fmla="*/ 690880 h 2214880"/>
                <a:gd name="connsiteX44" fmla="*/ 3203787 w 3474720"/>
                <a:gd name="connsiteY44" fmla="*/ 663787 h 2214880"/>
                <a:gd name="connsiteX45" fmla="*/ 3227494 w 3474720"/>
                <a:gd name="connsiteY45" fmla="*/ 694267 h 2214880"/>
                <a:gd name="connsiteX46" fmla="*/ 3088640 w 3474720"/>
                <a:gd name="connsiteY46" fmla="*/ 724747 h 2214880"/>
                <a:gd name="connsiteX47" fmla="*/ 2966720 w 3474720"/>
                <a:gd name="connsiteY47" fmla="*/ 721360 h 2214880"/>
                <a:gd name="connsiteX48" fmla="*/ 2770294 w 3474720"/>
                <a:gd name="connsiteY48" fmla="*/ 724747 h 2214880"/>
                <a:gd name="connsiteX49" fmla="*/ 2587414 w 3474720"/>
                <a:gd name="connsiteY49" fmla="*/ 762000 h 2214880"/>
                <a:gd name="connsiteX50" fmla="*/ 2441787 w 3474720"/>
                <a:gd name="connsiteY50" fmla="*/ 775547 h 2214880"/>
                <a:gd name="connsiteX51" fmla="*/ 2252134 w 3474720"/>
                <a:gd name="connsiteY51" fmla="*/ 782320 h 2214880"/>
                <a:gd name="connsiteX52" fmla="*/ 2136987 w 3474720"/>
                <a:gd name="connsiteY52" fmla="*/ 765387 h 2214880"/>
                <a:gd name="connsiteX53" fmla="*/ 2197947 w 3474720"/>
                <a:gd name="connsiteY53" fmla="*/ 816187 h 2214880"/>
                <a:gd name="connsiteX54" fmla="*/ 2360507 w 3474720"/>
                <a:gd name="connsiteY54" fmla="*/ 890694 h 2214880"/>
                <a:gd name="connsiteX55" fmla="*/ 2516294 w 3474720"/>
                <a:gd name="connsiteY55" fmla="*/ 988907 h 2214880"/>
                <a:gd name="connsiteX56" fmla="*/ 2621280 w 3474720"/>
                <a:gd name="connsiteY56" fmla="*/ 999067 h 2214880"/>
                <a:gd name="connsiteX57" fmla="*/ 2726267 w 3474720"/>
                <a:gd name="connsiteY57" fmla="*/ 958427 h 2214880"/>
                <a:gd name="connsiteX58" fmla="*/ 2794000 w 3474720"/>
                <a:gd name="connsiteY58" fmla="*/ 1032934 h 2214880"/>
                <a:gd name="connsiteX59" fmla="*/ 2804160 w 3474720"/>
                <a:gd name="connsiteY59" fmla="*/ 1134534 h 2214880"/>
                <a:gd name="connsiteX60" fmla="*/ 2621280 w 3474720"/>
                <a:gd name="connsiteY60" fmla="*/ 1131147 h 2214880"/>
                <a:gd name="connsiteX61" fmla="*/ 2678853 w 3474720"/>
                <a:gd name="connsiteY61" fmla="*/ 1320800 h 2214880"/>
                <a:gd name="connsiteX62" fmla="*/ 2841414 w 3474720"/>
                <a:gd name="connsiteY62" fmla="*/ 1317414 h 2214880"/>
                <a:gd name="connsiteX63" fmla="*/ 2939627 w 3474720"/>
                <a:gd name="connsiteY63" fmla="*/ 1148080 h 2214880"/>
                <a:gd name="connsiteX64" fmla="*/ 3031067 w 3474720"/>
                <a:gd name="connsiteY64" fmla="*/ 1280160 h 2214880"/>
                <a:gd name="connsiteX65" fmla="*/ 3081867 w 3474720"/>
                <a:gd name="connsiteY65" fmla="*/ 1358054 h 2214880"/>
                <a:gd name="connsiteX66" fmla="*/ 3230880 w 3474720"/>
                <a:gd name="connsiteY66" fmla="*/ 1429174 h 2214880"/>
                <a:gd name="connsiteX67" fmla="*/ 3454400 w 3474720"/>
                <a:gd name="connsiteY67" fmla="*/ 1561254 h 2214880"/>
                <a:gd name="connsiteX68" fmla="*/ 3474720 w 3474720"/>
                <a:gd name="connsiteY68" fmla="*/ 1612054 h 2214880"/>
                <a:gd name="connsiteX69" fmla="*/ 3451014 w 3474720"/>
                <a:gd name="connsiteY69" fmla="*/ 1635760 h 2214880"/>
                <a:gd name="connsiteX70" fmla="*/ 3329094 w 3474720"/>
                <a:gd name="connsiteY70" fmla="*/ 1605280 h 2214880"/>
                <a:gd name="connsiteX71" fmla="*/ 3264747 w 3474720"/>
                <a:gd name="connsiteY71" fmla="*/ 1507067 h 2214880"/>
                <a:gd name="connsiteX72" fmla="*/ 3156374 w 3474720"/>
                <a:gd name="connsiteY72" fmla="*/ 1473200 h 2214880"/>
                <a:gd name="connsiteX73" fmla="*/ 3173307 w 3474720"/>
                <a:gd name="connsiteY73" fmla="*/ 1578187 h 2214880"/>
                <a:gd name="connsiteX74" fmla="*/ 3163147 w 3474720"/>
                <a:gd name="connsiteY74" fmla="*/ 1622214 h 2214880"/>
                <a:gd name="connsiteX75" fmla="*/ 3061547 w 3474720"/>
                <a:gd name="connsiteY75" fmla="*/ 1689947 h 2214880"/>
                <a:gd name="connsiteX76" fmla="*/ 2966720 w 3474720"/>
                <a:gd name="connsiteY76" fmla="*/ 1710267 h 2214880"/>
                <a:gd name="connsiteX77" fmla="*/ 2956560 w 3474720"/>
                <a:gd name="connsiteY77" fmla="*/ 1740747 h 2214880"/>
                <a:gd name="connsiteX78" fmla="*/ 2993814 w 3474720"/>
                <a:gd name="connsiteY78" fmla="*/ 1886374 h 2214880"/>
                <a:gd name="connsiteX79" fmla="*/ 2993814 w 3474720"/>
                <a:gd name="connsiteY79" fmla="*/ 1927014 h 2214880"/>
                <a:gd name="connsiteX80" fmla="*/ 3037840 w 3474720"/>
                <a:gd name="connsiteY80" fmla="*/ 2065867 h 2214880"/>
                <a:gd name="connsiteX81" fmla="*/ 3136054 w 3474720"/>
                <a:gd name="connsiteY81" fmla="*/ 2150534 h 2214880"/>
                <a:gd name="connsiteX82" fmla="*/ 3285067 w 3474720"/>
                <a:gd name="connsiteY82" fmla="*/ 2214880 h 2214880"/>
                <a:gd name="connsiteX83" fmla="*/ 3129280 w 3474720"/>
                <a:gd name="connsiteY83" fmla="*/ 2214880 h 2214880"/>
                <a:gd name="connsiteX84" fmla="*/ 2959947 w 3474720"/>
                <a:gd name="connsiteY84" fmla="*/ 2042160 h 2214880"/>
                <a:gd name="connsiteX85" fmla="*/ 2939627 w 3474720"/>
                <a:gd name="connsiteY85" fmla="*/ 1893147 h 2214880"/>
                <a:gd name="connsiteX86" fmla="*/ 2841414 w 3474720"/>
                <a:gd name="connsiteY86" fmla="*/ 1673014 h 2214880"/>
                <a:gd name="connsiteX87" fmla="*/ 2831254 w 3474720"/>
                <a:gd name="connsiteY87" fmla="*/ 1493520 h 2214880"/>
                <a:gd name="connsiteX88" fmla="*/ 2689014 w 3474720"/>
                <a:gd name="connsiteY88" fmla="*/ 1446107 h 2214880"/>
                <a:gd name="connsiteX89" fmla="*/ 2495974 w 3474720"/>
                <a:gd name="connsiteY89" fmla="*/ 1290320 h 2214880"/>
                <a:gd name="connsiteX90" fmla="*/ 2451947 w 3474720"/>
                <a:gd name="connsiteY90" fmla="*/ 1104054 h 2214880"/>
                <a:gd name="connsiteX91" fmla="*/ 2343574 w 3474720"/>
                <a:gd name="connsiteY91" fmla="*/ 1002454 h 2214880"/>
                <a:gd name="connsiteX92" fmla="*/ 2194560 w 3474720"/>
                <a:gd name="connsiteY92" fmla="*/ 904240 h 2214880"/>
                <a:gd name="connsiteX93" fmla="*/ 1940560 w 3474720"/>
                <a:gd name="connsiteY93" fmla="*/ 745067 h 2214880"/>
                <a:gd name="connsiteX94" fmla="*/ 1869440 w 3474720"/>
                <a:gd name="connsiteY94" fmla="*/ 711200 h 2214880"/>
                <a:gd name="connsiteX95" fmla="*/ 1723814 w 3474720"/>
                <a:gd name="connsiteY95" fmla="*/ 762000 h 2214880"/>
                <a:gd name="connsiteX96" fmla="*/ 1598507 w 3474720"/>
                <a:gd name="connsiteY96" fmla="*/ 826347 h 2214880"/>
                <a:gd name="connsiteX97" fmla="*/ 1486747 w 3474720"/>
                <a:gd name="connsiteY97" fmla="*/ 853440 h 2214880"/>
                <a:gd name="connsiteX98" fmla="*/ 1273387 w 3474720"/>
                <a:gd name="connsiteY98" fmla="*/ 880534 h 2214880"/>
                <a:gd name="connsiteX99" fmla="*/ 1053254 w 3474720"/>
                <a:gd name="connsiteY99" fmla="*/ 927947 h 2214880"/>
                <a:gd name="connsiteX100" fmla="*/ 958427 w 3474720"/>
                <a:gd name="connsiteY100" fmla="*/ 1060027 h 2214880"/>
                <a:gd name="connsiteX101" fmla="*/ 890694 w 3474720"/>
                <a:gd name="connsiteY101" fmla="*/ 1114214 h 2214880"/>
                <a:gd name="connsiteX102" fmla="*/ 762000 w 3474720"/>
                <a:gd name="connsiteY102" fmla="*/ 1154854 h 2214880"/>
                <a:gd name="connsiteX103" fmla="*/ 660400 w 3474720"/>
                <a:gd name="connsiteY103" fmla="*/ 1168400 h 2214880"/>
                <a:gd name="connsiteX104" fmla="*/ 643467 w 3474720"/>
                <a:gd name="connsiteY104" fmla="*/ 1090507 h 2214880"/>
                <a:gd name="connsiteX105" fmla="*/ 497840 w 3474720"/>
                <a:gd name="connsiteY105" fmla="*/ 1053254 h 2214880"/>
                <a:gd name="connsiteX106" fmla="*/ 440267 w 3474720"/>
                <a:gd name="connsiteY106" fmla="*/ 1049867 h 2214880"/>
                <a:gd name="connsiteX107" fmla="*/ 386080 w 3474720"/>
                <a:gd name="connsiteY107" fmla="*/ 1002454 h 2214880"/>
                <a:gd name="connsiteX108" fmla="*/ 264160 w 3474720"/>
                <a:gd name="connsiteY108" fmla="*/ 982134 h 2214880"/>
                <a:gd name="connsiteX109" fmla="*/ 169334 w 3474720"/>
                <a:gd name="connsiteY109" fmla="*/ 982134 h 2214880"/>
                <a:gd name="connsiteX110" fmla="*/ 189654 w 3474720"/>
                <a:gd name="connsiteY110" fmla="*/ 917787 h 2214880"/>
                <a:gd name="connsiteX111" fmla="*/ 115147 w 3474720"/>
                <a:gd name="connsiteY111" fmla="*/ 917787 h 2214880"/>
                <a:gd name="connsiteX112" fmla="*/ 88054 w 3474720"/>
                <a:gd name="connsiteY112" fmla="*/ 873760 h 2214880"/>
                <a:gd name="connsiteX113" fmla="*/ 88054 w 3474720"/>
                <a:gd name="connsiteY113" fmla="*/ 870374 h 2214880"/>
                <a:gd name="connsiteX114" fmla="*/ 0 w 3474720"/>
                <a:gd name="connsiteY114" fmla="*/ 887307 h 2214880"/>
                <a:gd name="connsiteX0" fmla="*/ 0 w 3474720"/>
                <a:gd name="connsiteY0" fmla="*/ 887307 h 2214880"/>
                <a:gd name="connsiteX1" fmla="*/ 50800 w 3474720"/>
                <a:gd name="connsiteY1" fmla="*/ 785707 h 2214880"/>
                <a:gd name="connsiteX2" fmla="*/ 142240 w 3474720"/>
                <a:gd name="connsiteY2" fmla="*/ 724747 h 2214880"/>
                <a:gd name="connsiteX3" fmla="*/ 260774 w 3474720"/>
                <a:gd name="connsiteY3" fmla="*/ 629920 h 2214880"/>
                <a:gd name="connsiteX4" fmla="*/ 345440 w 3474720"/>
                <a:gd name="connsiteY4" fmla="*/ 538480 h 2214880"/>
                <a:gd name="connsiteX5" fmla="*/ 375920 w 3474720"/>
                <a:gd name="connsiteY5" fmla="*/ 619760 h 2214880"/>
                <a:gd name="connsiteX6" fmla="*/ 491067 w 3474720"/>
                <a:gd name="connsiteY6" fmla="*/ 650240 h 2214880"/>
                <a:gd name="connsiteX7" fmla="*/ 555414 w 3474720"/>
                <a:gd name="connsiteY7" fmla="*/ 667174 h 2214880"/>
                <a:gd name="connsiteX8" fmla="*/ 589280 w 3474720"/>
                <a:gd name="connsiteY8" fmla="*/ 778934 h 2214880"/>
                <a:gd name="connsiteX9" fmla="*/ 714587 w 3474720"/>
                <a:gd name="connsiteY9" fmla="*/ 789094 h 2214880"/>
                <a:gd name="connsiteX10" fmla="*/ 657014 w 3474720"/>
                <a:gd name="connsiteY10" fmla="*/ 860214 h 2214880"/>
                <a:gd name="connsiteX11" fmla="*/ 616374 w 3474720"/>
                <a:gd name="connsiteY11" fmla="*/ 941494 h 2214880"/>
                <a:gd name="connsiteX12" fmla="*/ 680720 w 3474720"/>
                <a:gd name="connsiteY12" fmla="*/ 982134 h 2214880"/>
                <a:gd name="connsiteX13" fmla="*/ 707814 w 3474720"/>
                <a:gd name="connsiteY13" fmla="*/ 985520 h 2214880"/>
                <a:gd name="connsiteX14" fmla="*/ 789094 w 3474720"/>
                <a:gd name="connsiteY14" fmla="*/ 999067 h 2214880"/>
                <a:gd name="connsiteX15" fmla="*/ 907627 w 3474720"/>
                <a:gd name="connsiteY15" fmla="*/ 1022774 h 2214880"/>
                <a:gd name="connsiteX16" fmla="*/ 1036320 w 3474720"/>
                <a:gd name="connsiteY16" fmla="*/ 941494 h 2214880"/>
                <a:gd name="connsiteX17" fmla="*/ 1154854 w 3474720"/>
                <a:gd name="connsiteY17" fmla="*/ 870374 h 2214880"/>
                <a:gd name="connsiteX18" fmla="*/ 1283547 w 3474720"/>
                <a:gd name="connsiteY18" fmla="*/ 826347 h 2214880"/>
                <a:gd name="connsiteX19" fmla="*/ 1354667 w 3474720"/>
                <a:gd name="connsiteY19" fmla="*/ 833120 h 2214880"/>
                <a:gd name="connsiteX20" fmla="*/ 1391920 w 3474720"/>
                <a:gd name="connsiteY20" fmla="*/ 839894 h 2214880"/>
                <a:gd name="connsiteX21" fmla="*/ 1496907 w 3474720"/>
                <a:gd name="connsiteY21" fmla="*/ 792480 h 2214880"/>
                <a:gd name="connsiteX22" fmla="*/ 1625600 w 3474720"/>
                <a:gd name="connsiteY22" fmla="*/ 768774 h 2214880"/>
                <a:gd name="connsiteX23" fmla="*/ 1747520 w 3474720"/>
                <a:gd name="connsiteY23" fmla="*/ 694267 h 2214880"/>
                <a:gd name="connsiteX24" fmla="*/ 1811867 w 3474720"/>
                <a:gd name="connsiteY24" fmla="*/ 585894 h 2214880"/>
                <a:gd name="connsiteX25" fmla="*/ 1852507 w 3474720"/>
                <a:gd name="connsiteY25" fmla="*/ 460587 h 2214880"/>
                <a:gd name="connsiteX26" fmla="*/ 1916854 w 3474720"/>
                <a:gd name="connsiteY26" fmla="*/ 277707 h 2214880"/>
                <a:gd name="connsiteX27" fmla="*/ 1913467 w 3474720"/>
                <a:gd name="connsiteY27" fmla="*/ 88054 h 2214880"/>
                <a:gd name="connsiteX28" fmla="*/ 1930400 w 3474720"/>
                <a:gd name="connsiteY28" fmla="*/ 0 h 2214880"/>
                <a:gd name="connsiteX29" fmla="*/ 1967654 w 3474720"/>
                <a:gd name="connsiteY29" fmla="*/ 47414 h 2214880"/>
                <a:gd name="connsiteX30" fmla="*/ 1964267 w 3474720"/>
                <a:gd name="connsiteY30" fmla="*/ 152400 h 2214880"/>
                <a:gd name="connsiteX31" fmla="*/ 1974427 w 3474720"/>
                <a:gd name="connsiteY31" fmla="*/ 281094 h 2214880"/>
                <a:gd name="connsiteX32" fmla="*/ 1943947 w 3474720"/>
                <a:gd name="connsiteY32" fmla="*/ 369147 h 2214880"/>
                <a:gd name="connsiteX33" fmla="*/ 1916854 w 3474720"/>
                <a:gd name="connsiteY33" fmla="*/ 426720 h 2214880"/>
                <a:gd name="connsiteX34" fmla="*/ 1876214 w 3474720"/>
                <a:gd name="connsiteY34" fmla="*/ 457200 h 2214880"/>
                <a:gd name="connsiteX35" fmla="*/ 1849120 w 3474720"/>
                <a:gd name="connsiteY35" fmla="*/ 545254 h 2214880"/>
                <a:gd name="connsiteX36" fmla="*/ 1838960 w 3474720"/>
                <a:gd name="connsiteY36" fmla="*/ 619760 h 2214880"/>
                <a:gd name="connsiteX37" fmla="*/ 1947334 w 3474720"/>
                <a:gd name="connsiteY37" fmla="*/ 650240 h 2214880"/>
                <a:gd name="connsiteX38" fmla="*/ 2106507 w 3474720"/>
                <a:gd name="connsiteY38" fmla="*/ 711200 h 2214880"/>
                <a:gd name="connsiteX39" fmla="*/ 2306320 w 3474720"/>
                <a:gd name="connsiteY39" fmla="*/ 738294 h 2214880"/>
                <a:gd name="connsiteX40" fmla="*/ 2435014 w 3474720"/>
                <a:gd name="connsiteY40" fmla="*/ 707814 h 2214880"/>
                <a:gd name="connsiteX41" fmla="*/ 2543387 w 3474720"/>
                <a:gd name="connsiteY41" fmla="*/ 623147 h 2214880"/>
                <a:gd name="connsiteX42" fmla="*/ 2634827 w 3474720"/>
                <a:gd name="connsiteY42" fmla="*/ 677334 h 2214880"/>
                <a:gd name="connsiteX43" fmla="*/ 2976880 w 3474720"/>
                <a:gd name="connsiteY43" fmla="*/ 690880 h 2214880"/>
                <a:gd name="connsiteX44" fmla="*/ 3203787 w 3474720"/>
                <a:gd name="connsiteY44" fmla="*/ 663787 h 2214880"/>
                <a:gd name="connsiteX45" fmla="*/ 3227494 w 3474720"/>
                <a:gd name="connsiteY45" fmla="*/ 694267 h 2214880"/>
                <a:gd name="connsiteX46" fmla="*/ 3088640 w 3474720"/>
                <a:gd name="connsiteY46" fmla="*/ 724747 h 2214880"/>
                <a:gd name="connsiteX47" fmla="*/ 2966720 w 3474720"/>
                <a:gd name="connsiteY47" fmla="*/ 721360 h 2214880"/>
                <a:gd name="connsiteX48" fmla="*/ 2770294 w 3474720"/>
                <a:gd name="connsiteY48" fmla="*/ 724747 h 2214880"/>
                <a:gd name="connsiteX49" fmla="*/ 2587414 w 3474720"/>
                <a:gd name="connsiteY49" fmla="*/ 762000 h 2214880"/>
                <a:gd name="connsiteX50" fmla="*/ 2441787 w 3474720"/>
                <a:gd name="connsiteY50" fmla="*/ 775547 h 2214880"/>
                <a:gd name="connsiteX51" fmla="*/ 2252134 w 3474720"/>
                <a:gd name="connsiteY51" fmla="*/ 782320 h 2214880"/>
                <a:gd name="connsiteX52" fmla="*/ 2136987 w 3474720"/>
                <a:gd name="connsiteY52" fmla="*/ 765387 h 2214880"/>
                <a:gd name="connsiteX53" fmla="*/ 2197947 w 3474720"/>
                <a:gd name="connsiteY53" fmla="*/ 816187 h 2214880"/>
                <a:gd name="connsiteX54" fmla="*/ 2360507 w 3474720"/>
                <a:gd name="connsiteY54" fmla="*/ 890694 h 2214880"/>
                <a:gd name="connsiteX55" fmla="*/ 2516294 w 3474720"/>
                <a:gd name="connsiteY55" fmla="*/ 988907 h 2214880"/>
                <a:gd name="connsiteX56" fmla="*/ 2621280 w 3474720"/>
                <a:gd name="connsiteY56" fmla="*/ 999067 h 2214880"/>
                <a:gd name="connsiteX57" fmla="*/ 2726267 w 3474720"/>
                <a:gd name="connsiteY57" fmla="*/ 958427 h 2214880"/>
                <a:gd name="connsiteX58" fmla="*/ 2794000 w 3474720"/>
                <a:gd name="connsiteY58" fmla="*/ 1032934 h 2214880"/>
                <a:gd name="connsiteX59" fmla="*/ 2875280 w 3474720"/>
                <a:gd name="connsiteY59" fmla="*/ 1107440 h 2214880"/>
                <a:gd name="connsiteX60" fmla="*/ 2804160 w 3474720"/>
                <a:gd name="connsiteY60" fmla="*/ 1134534 h 2214880"/>
                <a:gd name="connsiteX61" fmla="*/ 2621280 w 3474720"/>
                <a:gd name="connsiteY61" fmla="*/ 1131147 h 2214880"/>
                <a:gd name="connsiteX62" fmla="*/ 2678853 w 3474720"/>
                <a:gd name="connsiteY62" fmla="*/ 1320800 h 2214880"/>
                <a:gd name="connsiteX63" fmla="*/ 2841414 w 3474720"/>
                <a:gd name="connsiteY63" fmla="*/ 1317414 h 2214880"/>
                <a:gd name="connsiteX64" fmla="*/ 2939627 w 3474720"/>
                <a:gd name="connsiteY64" fmla="*/ 1148080 h 2214880"/>
                <a:gd name="connsiteX65" fmla="*/ 3031067 w 3474720"/>
                <a:gd name="connsiteY65" fmla="*/ 1280160 h 2214880"/>
                <a:gd name="connsiteX66" fmla="*/ 3081867 w 3474720"/>
                <a:gd name="connsiteY66" fmla="*/ 1358054 h 2214880"/>
                <a:gd name="connsiteX67" fmla="*/ 3230880 w 3474720"/>
                <a:gd name="connsiteY67" fmla="*/ 1429174 h 2214880"/>
                <a:gd name="connsiteX68" fmla="*/ 3454400 w 3474720"/>
                <a:gd name="connsiteY68" fmla="*/ 1561254 h 2214880"/>
                <a:gd name="connsiteX69" fmla="*/ 3474720 w 3474720"/>
                <a:gd name="connsiteY69" fmla="*/ 1612054 h 2214880"/>
                <a:gd name="connsiteX70" fmla="*/ 3451014 w 3474720"/>
                <a:gd name="connsiteY70" fmla="*/ 1635760 h 2214880"/>
                <a:gd name="connsiteX71" fmla="*/ 3329094 w 3474720"/>
                <a:gd name="connsiteY71" fmla="*/ 1605280 h 2214880"/>
                <a:gd name="connsiteX72" fmla="*/ 3264747 w 3474720"/>
                <a:gd name="connsiteY72" fmla="*/ 1507067 h 2214880"/>
                <a:gd name="connsiteX73" fmla="*/ 3156374 w 3474720"/>
                <a:gd name="connsiteY73" fmla="*/ 1473200 h 2214880"/>
                <a:gd name="connsiteX74" fmla="*/ 3173307 w 3474720"/>
                <a:gd name="connsiteY74" fmla="*/ 1578187 h 2214880"/>
                <a:gd name="connsiteX75" fmla="*/ 3163147 w 3474720"/>
                <a:gd name="connsiteY75" fmla="*/ 1622214 h 2214880"/>
                <a:gd name="connsiteX76" fmla="*/ 3061547 w 3474720"/>
                <a:gd name="connsiteY76" fmla="*/ 1689947 h 2214880"/>
                <a:gd name="connsiteX77" fmla="*/ 2966720 w 3474720"/>
                <a:gd name="connsiteY77" fmla="*/ 1710267 h 2214880"/>
                <a:gd name="connsiteX78" fmla="*/ 2956560 w 3474720"/>
                <a:gd name="connsiteY78" fmla="*/ 1740747 h 2214880"/>
                <a:gd name="connsiteX79" fmla="*/ 2993814 w 3474720"/>
                <a:gd name="connsiteY79" fmla="*/ 1886374 h 2214880"/>
                <a:gd name="connsiteX80" fmla="*/ 2993814 w 3474720"/>
                <a:gd name="connsiteY80" fmla="*/ 1927014 h 2214880"/>
                <a:gd name="connsiteX81" fmla="*/ 3037840 w 3474720"/>
                <a:gd name="connsiteY81" fmla="*/ 2065867 h 2214880"/>
                <a:gd name="connsiteX82" fmla="*/ 3136054 w 3474720"/>
                <a:gd name="connsiteY82" fmla="*/ 2150534 h 2214880"/>
                <a:gd name="connsiteX83" fmla="*/ 3285067 w 3474720"/>
                <a:gd name="connsiteY83" fmla="*/ 2214880 h 2214880"/>
                <a:gd name="connsiteX84" fmla="*/ 3129280 w 3474720"/>
                <a:gd name="connsiteY84" fmla="*/ 2214880 h 2214880"/>
                <a:gd name="connsiteX85" fmla="*/ 2959947 w 3474720"/>
                <a:gd name="connsiteY85" fmla="*/ 2042160 h 2214880"/>
                <a:gd name="connsiteX86" fmla="*/ 2939627 w 3474720"/>
                <a:gd name="connsiteY86" fmla="*/ 1893147 h 2214880"/>
                <a:gd name="connsiteX87" fmla="*/ 2841414 w 3474720"/>
                <a:gd name="connsiteY87" fmla="*/ 1673014 h 2214880"/>
                <a:gd name="connsiteX88" fmla="*/ 2831254 w 3474720"/>
                <a:gd name="connsiteY88" fmla="*/ 1493520 h 2214880"/>
                <a:gd name="connsiteX89" fmla="*/ 2689014 w 3474720"/>
                <a:gd name="connsiteY89" fmla="*/ 1446107 h 2214880"/>
                <a:gd name="connsiteX90" fmla="*/ 2495974 w 3474720"/>
                <a:gd name="connsiteY90" fmla="*/ 1290320 h 2214880"/>
                <a:gd name="connsiteX91" fmla="*/ 2451947 w 3474720"/>
                <a:gd name="connsiteY91" fmla="*/ 1104054 h 2214880"/>
                <a:gd name="connsiteX92" fmla="*/ 2343574 w 3474720"/>
                <a:gd name="connsiteY92" fmla="*/ 1002454 h 2214880"/>
                <a:gd name="connsiteX93" fmla="*/ 2194560 w 3474720"/>
                <a:gd name="connsiteY93" fmla="*/ 904240 h 2214880"/>
                <a:gd name="connsiteX94" fmla="*/ 1940560 w 3474720"/>
                <a:gd name="connsiteY94" fmla="*/ 745067 h 2214880"/>
                <a:gd name="connsiteX95" fmla="*/ 1869440 w 3474720"/>
                <a:gd name="connsiteY95" fmla="*/ 711200 h 2214880"/>
                <a:gd name="connsiteX96" fmla="*/ 1723814 w 3474720"/>
                <a:gd name="connsiteY96" fmla="*/ 762000 h 2214880"/>
                <a:gd name="connsiteX97" fmla="*/ 1598507 w 3474720"/>
                <a:gd name="connsiteY97" fmla="*/ 826347 h 2214880"/>
                <a:gd name="connsiteX98" fmla="*/ 1486747 w 3474720"/>
                <a:gd name="connsiteY98" fmla="*/ 853440 h 2214880"/>
                <a:gd name="connsiteX99" fmla="*/ 1273387 w 3474720"/>
                <a:gd name="connsiteY99" fmla="*/ 880534 h 2214880"/>
                <a:gd name="connsiteX100" fmla="*/ 1053254 w 3474720"/>
                <a:gd name="connsiteY100" fmla="*/ 927947 h 2214880"/>
                <a:gd name="connsiteX101" fmla="*/ 958427 w 3474720"/>
                <a:gd name="connsiteY101" fmla="*/ 1060027 h 2214880"/>
                <a:gd name="connsiteX102" fmla="*/ 890694 w 3474720"/>
                <a:gd name="connsiteY102" fmla="*/ 1114214 h 2214880"/>
                <a:gd name="connsiteX103" fmla="*/ 762000 w 3474720"/>
                <a:gd name="connsiteY103" fmla="*/ 1154854 h 2214880"/>
                <a:gd name="connsiteX104" fmla="*/ 660400 w 3474720"/>
                <a:gd name="connsiteY104" fmla="*/ 1168400 h 2214880"/>
                <a:gd name="connsiteX105" fmla="*/ 643467 w 3474720"/>
                <a:gd name="connsiteY105" fmla="*/ 1090507 h 2214880"/>
                <a:gd name="connsiteX106" fmla="*/ 497840 w 3474720"/>
                <a:gd name="connsiteY106" fmla="*/ 1053254 h 2214880"/>
                <a:gd name="connsiteX107" fmla="*/ 440267 w 3474720"/>
                <a:gd name="connsiteY107" fmla="*/ 1049867 h 2214880"/>
                <a:gd name="connsiteX108" fmla="*/ 386080 w 3474720"/>
                <a:gd name="connsiteY108" fmla="*/ 1002454 h 2214880"/>
                <a:gd name="connsiteX109" fmla="*/ 264160 w 3474720"/>
                <a:gd name="connsiteY109" fmla="*/ 982134 h 2214880"/>
                <a:gd name="connsiteX110" fmla="*/ 169334 w 3474720"/>
                <a:gd name="connsiteY110" fmla="*/ 982134 h 2214880"/>
                <a:gd name="connsiteX111" fmla="*/ 189654 w 3474720"/>
                <a:gd name="connsiteY111" fmla="*/ 917787 h 2214880"/>
                <a:gd name="connsiteX112" fmla="*/ 115147 w 3474720"/>
                <a:gd name="connsiteY112" fmla="*/ 917787 h 2214880"/>
                <a:gd name="connsiteX113" fmla="*/ 88054 w 3474720"/>
                <a:gd name="connsiteY113" fmla="*/ 873760 h 2214880"/>
                <a:gd name="connsiteX114" fmla="*/ 88054 w 3474720"/>
                <a:gd name="connsiteY114" fmla="*/ 870374 h 2214880"/>
                <a:gd name="connsiteX115" fmla="*/ 0 w 3474720"/>
                <a:gd name="connsiteY115" fmla="*/ 887307 h 2214880"/>
                <a:gd name="connsiteX0" fmla="*/ 0 w 3474720"/>
                <a:gd name="connsiteY0" fmla="*/ 887307 h 2214880"/>
                <a:gd name="connsiteX1" fmla="*/ 50800 w 3474720"/>
                <a:gd name="connsiteY1" fmla="*/ 785707 h 2214880"/>
                <a:gd name="connsiteX2" fmla="*/ 142240 w 3474720"/>
                <a:gd name="connsiteY2" fmla="*/ 724747 h 2214880"/>
                <a:gd name="connsiteX3" fmla="*/ 260774 w 3474720"/>
                <a:gd name="connsiteY3" fmla="*/ 629920 h 2214880"/>
                <a:gd name="connsiteX4" fmla="*/ 345440 w 3474720"/>
                <a:gd name="connsiteY4" fmla="*/ 538480 h 2214880"/>
                <a:gd name="connsiteX5" fmla="*/ 375920 w 3474720"/>
                <a:gd name="connsiteY5" fmla="*/ 619760 h 2214880"/>
                <a:gd name="connsiteX6" fmla="*/ 491067 w 3474720"/>
                <a:gd name="connsiteY6" fmla="*/ 650240 h 2214880"/>
                <a:gd name="connsiteX7" fmla="*/ 555414 w 3474720"/>
                <a:gd name="connsiteY7" fmla="*/ 667174 h 2214880"/>
                <a:gd name="connsiteX8" fmla="*/ 589280 w 3474720"/>
                <a:gd name="connsiteY8" fmla="*/ 778934 h 2214880"/>
                <a:gd name="connsiteX9" fmla="*/ 714587 w 3474720"/>
                <a:gd name="connsiteY9" fmla="*/ 789094 h 2214880"/>
                <a:gd name="connsiteX10" fmla="*/ 657014 w 3474720"/>
                <a:gd name="connsiteY10" fmla="*/ 860214 h 2214880"/>
                <a:gd name="connsiteX11" fmla="*/ 616374 w 3474720"/>
                <a:gd name="connsiteY11" fmla="*/ 941494 h 2214880"/>
                <a:gd name="connsiteX12" fmla="*/ 680720 w 3474720"/>
                <a:gd name="connsiteY12" fmla="*/ 982134 h 2214880"/>
                <a:gd name="connsiteX13" fmla="*/ 707814 w 3474720"/>
                <a:gd name="connsiteY13" fmla="*/ 985520 h 2214880"/>
                <a:gd name="connsiteX14" fmla="*/ 789094 w 3474720"/>
                <a:gd name="connsiteY14" fmla="*/ 999067 h 2214880"/>
                <a:gd name="connsiteX15" fmla="*/ 907627 w 3474720"/>
                <a:gd name="connsiteY15" fmla="*/ 1022774 h 2214880"/>
                <a:gd name="connsiteX16" fmla="*/ 1036320 w 3474720"/>
                <a:gd name="connsiteY16" fmla="*/ 941494 h 2214880"/>
                <a:gd name="connsiteX17" fmla="*/ 1154854 w 3474720"/>
                <a:gd name="connsiteY17" fmla="*/ 870374 h 2214880"/>
                <a:gd name="connsiteX18" fmla="*/ 1283547 w 3474720"/>
                <a:gd name="connsiteY18" fmla="*/ 826347 h 2214880"/>
                <a:gd name="connsiteX19" fmla="*/ 1354667 w 3474720"/>
                <a:gd name="connsiteY19" fmla="*/ 833120 h 2214880"/>
                <a:gd name="connsiteX20" fmla="*/ 1391920 w 3474720"/>
                <a:gd name="connsiteY20" fmla="*/ 839894 h 2214880"/>
                <a:gd name="connsiteX21" fmla="*/ 1496907 w 3474720"/>
                <a:gd name="connsiteY21" fmla="*/ 792480 h 2214880"/>
                <a:gd name="connsiteX22" fmla="*/ 1625600 w 3474720"/>
                <a:gd name="connsiteY22" fmla="*/ 768774 h 2214880"/>
                <a:gd name="connsiteX23" fmla="*/ 1747520 w 3474720"/>
                <a:gd name="connsiteY23" fmla="*/ 694267 h 2214880"/>
                <a:gd name="connsiteX24" fmla="*/ 1811867 w 3474720"/>
                <a:gd name="connsiteY24" fmla="*/ 585894 h 2214880"/>
                <a:gd name="connsiteX25" fmla="*/ 1852507 w 3474720"/>
                <a:gd name="connsiteY25" fmla="*/ 460587 h 2214880"/>
                <a:gd name="connsiteX26" fmla="*/ 1916854 w 3474720"/>
                <a:gd name="connsiteY26" fmla="*/ 277707 h 2214880"/>
                <a:gd name="connsiteX27" fmla="*/ 1913467 w 3474720"/>
                <a:gd name="connsiteY27" fmla="*/ 88054 h 2214880"/>
                <a:gd name="connsiteX28" fmla="*/ 1930400 w 3474720"/>
                <a:gd name="connsiteY28" fmla="*/ 0 h 2214880"/>
                <a:gd name="connsiteX29" fmla="*/ 1967654 w 3474720"/>
                <a:gd name="connsiteY29" fmla="*/ 47414 h 2214880"/>
                <a:gd name="connsiteX30" fmla="*/ 1964267 w 3474720"/>
                <a:gd name="connsiteY30" fmla="*/ 152400 h 2214880"/>
                <a:gd name="connsiteX31" fmla="*/ 1974427 w 3474720"/>
                <a:gd name="connsiteY31" fmla="*/ 281094 h 2214880"/>
                <a:gd name="connsiteX32" fmla="*/ 1943947 w 3474720"/>
                <a:gd name="connsiteY32" fmla="*/ 369147 h 2214880"/>
                <a:gd name="connsiteX33" fmla="*/ 1916854 w 3474720"/>
                <a:gd name="connsiteY33" fmla="*/ 426720 h 2214880"/>
                <a:gd name="connsiteX34" fmla="*/ 1876214 w 3474720"/>
                <a:gd name="connsiteY34" fmla="*/ 457200 h 2214880"/>
                <a:gd name="connsiteX35" fmla="*/ 1849120 w 3474720"/>
                <a:gd name="connsiteY35" fmla="*/ 545254 h 2214880"/>
                <a:gd name="connsiteX36" fmla="*/ 1838960 w 3474720"/>
                <a:gd name="connsiteY36" fmla="*/ 619760 h 2214880"/>
                <a:gd name="connsiteX37" fmla="*/ 1947334 w 3474720"/>
                <a:gd name="connsiteY37" fmla="*/ 650240 h 2214880"/>
                <a:gd name="connsiteX38" fmla="*/ 2106507 w 3474720"/>
                <a:gd name="connsiteY38" fmla="*/ 711200 h 2214880"/>
                <a:gd name="connsiteX39" fmla="*/ 2306320 w 3474720"/>
                <a:gd name="connsiteY39" fmla="*/ 738294 h 2214880"/>
                <a:gd name="connsiteX40" fmla="*/ 2435014 w 3474720"/>
                <a:gd name="connsiteY40" fmla="*/ 707814 h 2214880"/>
                <a:gd name="connsiteX41" fmla="*/ 2543387 w 3474720"/>
                <a:gd name="connsiteY41" fmla="*/ 623147 h 2214880"/>
                <a:gd name="connsiteX42" fmla="*/ 2634827 w 3474720"/>
                <a:gd name="connsiteY42" fmla="*/ 677334 h 2214880"/>
                <a:gd name="connsiteX43" fmla="*/ 2976880 w 3474720"/>
                <a:gd name="connsiteY43" fmla="*/ 690880 h 2214880"/>
                <a:gd name="connsiteX44" fmla="*/ 3203787 w 3474720"/>
                <a:gd name="connsiteY44" fmla="*/ 663787 h 2214880"/>
                <a:gd name="connsiteX45" fmla="*/ 3227494 w 3474720"/>
                <a:gd name="connsiteY45" fmla="*/ 694267 h 2214880"/>
                <a:gd name="connsiteX46" fmla="*/ 3088640 w 3474720"/>
                <a:gd name="connsiteY46" fmla="*/ 724747 h 2214880"/>
                <a:gd name="connsiteX47" fmla="*/ 2966720 w 3474720"/>
                <a:gd name="connsiteY47" fmla="*/ 721360 h 2214880"/>
                <a:gd name="connsiteX48" fmla="*/ 2770294 w 3474720"/>
                <a:gd name="connsiteY48" fmla="*/ 724747 h 2214880"/>
                <a:gd name="connsiteX49" fmla="*/ 2587414 w 3474720"/>
                <a:gd name="connsiteY49" fmla="*/ 762000 h 2214880"/>
                <a:gd name="connsiteX50" fmla="*/ 2441787 w 3474720"/>
                <a:gd name="connsiteY50" fmla="*/ 775547 h 2214880"/>
                <a:gd name="connsiteX51" fmla="*/ 2252134 w 3474720"/>
                <a:gd name="connsiteY51" fmla="*/ 782320 h 2214880"/>
                <a:gd name="connsiteX52" fmla="*/ 2136987 w 3474720"/>
                <a:gd name="connsiteY52" fmla="*/ 765387 h 2214880"/>
                <a:gd name="connsiteX53" fmla="*/ 2197947 w 3474720"/>
                <a:gd name="connsiteY53" fmla="*/ 816187 h 2214880"/>
                <a:gd name="connsiteX54" fmla="*/ 2360507 w 3474720"/>
                <a:gd name="connsiteY54" fmla="*/ 890694 h 2214880"/>
                <a:gd name="connsiteX55" fmla="*/ 2516294 w 3474720"/>
                <a:gd name="connsiteY55" fmla="*/ 988907 h 2214880"/>
                <a:gd name="connsiteX56" fmla="*/ 2621280 w 3474720"/>
                <a:gd name="connsiteY56" fmla="*/ 999067 h 2214880"/>
                <a:gd name="connsiteX57" fmla="*/ 2726267 w 3474720"/>
                <a:gd name="connsiteY57" fmla="*/ 958427 h 2214880"/>
                <a:gd name="connsiteX58" fmla="*/ 2794000 w 3474720"/>
                <a:gd name="connsiteY58" fmla="*/ 1032934 h 2214880"/>
                <a:gd name="connsiteX59" fmla="*/ 2932854 w 3474720"/>
                <a:gd name="connsiteY59" fmla="*/ 1134534 h 2214880"/>
                <a:gd name="connsiteX60" fmla="*/ 2804160 w 3474720"/>
                <a:gd name="connsiteY60" fmla="*/ 1134534 h 2214880"/>
                <a:gd name="connsiteX61" fmla="*/ 2621280 w 3474720"/>
                <a:gd name="connsiteY61" fmla="*/ 1131147 h 2214880"/>
                <a:gd name="connsiteX62" fmla="*/ 2678853 w 3474720"/>
                <a:gd name="connsiteY62" fmla="*/ 1320800 h 2214880"/>
                <a:gd name="connsiteX63" fmla="*/ 2841414 w 3474720"/>
                <a:gd name="connsiteY63" fmla="*/ 1317414 h 2214880"/>
                <a:gd name="connsiteX64" fmla="*/ 2939627 w 3474720"/>
                <a:gd name="connsiteY64" fmla="*/ 1148080 h 2214880"/>
                <a:gd name="connsiteX65" fmla="*/ 3031067 w 3474720"/>
                <a:gd name="connsiteY65" fmla="*/ 1280160 h 2214880"/>
                <a:gd name="connsiteX66" fmla="*/ 3081867 w 3474720"/>
                <a:gd name="connsiteY66" fmla="*/ 1358054 h 2214880"/>
                <a:gd name="connsiteX67" fmla="*/ 3230880 w 3474720"/>
                <a:gd name="connsiteY67" fmla="*/ 1429174 h 2214880"/>
                <a:gd name="connsiteX68" fmla="*/ 3454400 w 3474720"/>
                <a:gd name="connsiteY68" fmla="*/ 1561254 h 2214880"/>
                <a:gd name="connsiteX69" fmla="*/ 3474720 w 3474720"/>
                <a:gd name="connsiteY69" fmla="*/ 1612054 h 2214880"/>
                <a:gd name="connsiteX70" fmla="*/ 3451014 w 3474720"/>
                <a:gd name="connsiteY70" fmla="*/ 1635760 h 2214880"/>
                <a:gd name="connsiteX71" fmla="*/ 3329094 w 3474720"/>
                <a:gd name="connsiteY71" fmla="*/ 1605280 h 2214880"/>
                <a:gd name="connsiteX72" fmla="*/ 3264747 w 3474720"/>
                <a:gd name="connsiteY72" fmla="*/ 1507067 h 2214880"/>
                <a:gd name="connsiteX73" fmla="*/ 3156374 w 3474720"/>
                <a:gd name="connsiteY73" fmla="*/ 1473200 h 2214880"/>
                <a:gd name="connsiteX74" fmla="*/ 3173307 w 3474720"/>
                <a:gd name="connsiteY74" fmla="*/ 1578187 h 2214880"/>
                <a:gd name="connsiteX75" fmla="*/ 3163147 w 3474720"/>
                <a:gd name="connsiteY75" fmla="*/ 1622214 h 2214880"/>
                <a:gd name="connsiteX76" fmla="*/ 3061547 w 3474720"/>
                <a:gd name="connsiteY76" fmla="*/ 1689947 h 2214880"/>
                <a:gd name="connsiteX77" fmla="*/ 2966720 w 3474720"/>
                <a:gd name="connsiteY77" fmla="*/ 1710267 h 2214880"/>
                <a:gd name="connsiteX78" fmla="*/ 2956560 w 3474720"/>
                <a:gd name="connsiteY78" fmla="*/ 1740747 h 2214880"/>
                <a:gd name="connsiteX79" fmla="*/ 2993814 w 3474720"/>
                <a:gd name="connsiteY79" fmla="*/ 1886374 h 2214880"/>
                <a:gd name="connsiteX80" fmla="*/ 2993814 w 3474720"/>
                <a:gd name="connsiteY80" fmla="*/ 1927014 h 2214880"/>
                <a:gd name="connsiteX81" fmla="*/ 3037840 w 3474720"/>
                <a:gd name="connsiteY81" fmla="*/ 2065867 h 2214880"/>
                <a:gd name="connsiteX82" fmla="*/ 3136054 w 3474720"/>
                <a:gd name="connsiteY82" fmla="*/ 2150534 h 2214880"/>
                <a:gd name="connsiteX83" fmla="*/ 3285067 w 3474720"/>
                <a:gd name="connsiteY83" fmla="*/ 2214880 h 2214880"/>
                <a:gd name="connsiteX84" fmla="*/ 3129280 w 3474720"/>
                <a:gd name="connsiteY84" fmla="*/ 2214880 h 2214880"/>
                <a:gd name="connsiteX85" fmla="*/ 2959947 w 3474720"/>
                <a:gd name="connsiteY85" fmla="*/ 2042160 h 2214880"/>
                <a:gd name="connsiteX86" fmla="*/ 2939627 w 3474720"/>
                <a:gd name="connsiteY86" fmla="*/ 1893147 h 2214880"/>
                <a:gd name="connsiteX87" fmla="*/ 2841414 w 3474720"/>
                <a:gd name="connsiteY87" fmla="*/ 1673014 h 2214880"/>
                <a:gd name="connsiteX88" fmla="*/ 2831254 w 3474720"/>
                <a:gd name="connsiteY88" fmla="*/ 1493520 h 2214880"/>
                <a:gd name="connsiteX89" fmla="*/ 2689014 w 3474720"/>
                <a:gd name="connsiteY89" fmla="*/ 1446107 h 2214880"/>
                <a:gd name="connsiteX90" fmla="*/ 2495974 w 3474720"/>
                <a:gd name="connsiteY90" fmla="*/ 1290320 h 2214880"/>
                <a:gd name="connsiteX91" fmla="*/ 2451947 w 3474720"/>
                <a:gd name="connsiteY91" fmla="*/ 1104054 h 2214880"/>
                <a:gd name="connsiteX92" fmla="*/ 2343574 w 3474720"/>
                <a:gd name="connsiteY92" fmla="*/ 1002454 h 2214880"/>
                <a:gd name="connsiteX93" fmla="*/ 2194560 w 3474720"/>
                <a:gd name="connsiteY93" fmla="*/ 904240 h 2214880"/>
                <a:gd name="connsiteX94" fmla="*/ 1940560 w 3474720"/>
                <a:gd name="connsiteY94" fmla="*/ 745067 h 2214880"/>
                <a:gd name="connsiteX95" fmla="*/ 1869440 w 3474720"/>
                <a:gd name="connsiteY95" fmla="*/ 711200 h 2214880"/>
                <a:gd name="connsiteX96" fmla="*/ 1723814 w 3474720"/>
                <a:gd name="connsiteY96" fmla="*/ 762000 h 2214880"/>
                <a:gd name="connsiteX97" fmla="*/ 1598507 w 3474720"/>
                <a:gd name="connsiteY97" fmla="*/ 826347 h 2214880"/>
                <a:gd name="connsiteX98" fmla="*/ 1486747 w 3474720"/>
                <a:gd name="connsiteY98" fmla="*/ 853440 h 2214880"/>
                <a:gd name="connsiteX99" fmla="*/ 1273387 w 3474720"/>
                <a:gd name="connsiteY99" fmla="*/ 880534 h 2214880"/>
                <a:gd name="connsiteX100" fmla="*/ 1053254 w 3474720"/>
                <a:gd name="connsiteY100" fmla="*/ 927947 h 2214880"/>
                <a:gd name="connsiteX101" fmla="*/ 958427 w 3474720"/>
                <a:gd name="connsiteY101" fmla="*/ 1060027 h 2214880"/>
                <a:gd name="connsiteX102" fmla="*/ 890694 w 3474720"/>
                <a:gd name="connsiteY102" fmla="*/ 1114214 h 2214880"/>
                <a:gd name="connsiteX103" fmla="*/ 762000 w 3474720"/>
                <a:gd name="connsiteY103" fmla="*/ 1154854 h 2214880"/>
                <a:gd name="connsiteX104" fmla="*/ 660400 w 3474720"/>
                <a:gd name="connsiteY104" fmla="*/ 1168400 h 2214880"/>
                <a:gd name="connsiteX105" fmla="*/ 643467 w 3474720"/>
                <a:gd name="connsiteY105" fmla="*/ 1090507 h 2214880"/>
                <a:gd name="connsiteX106" fmla="*/ 497840 w 3474720"/>
                <a:gd name="connsiteY106" fmla="*/ 1053254 h 2214880"/>
                <a:gd name="connsiteX107" fmla="*/ 440267 w 3474720"/>
                <a:gd name="connsiteY107" fmla="*/ 1049867 h 2214880"/>
                <a:gd name="connsiteX108" fmla="*/ 386080 w 3474720"/>
                <a:gd name="connsiteY108" fmla="*/ 1002454 h 2214880"/>
                <a:gd name="connsiteX109" fmla="*/ 264160 w 3474720"/>
                <a:gd name="connsiteY109" fmla="*/ 982134 h 2214880"/>
                <a:gd name="connsiteX110" fmla="*/ 169334 w 3474720"/>
                <a:gd name="connsiteY110" fmla="*/ 982134 h 2214880"/>
                <a:gd name="connsiteX111" fmla="*/ 189654 w 3474720"/>
                <a:gd name="connsiteY111" fmla="*/ 917787 h 2214880"/>
                <a:gd name="connsiteX112" fmla="*/ 115147 w 3474720"/>
                <a:gd name="connsiteY112" fmla="*/ 917787 h 2214880"/>
                <a:gd name="connsiteX113" fmla="*/ 88054 w 3474720"/>
                <a:gd name="connsiteY113" fmla="*/ 873760 h 2214880"/>
                <a:gd name="connsiteX114" fmla="*/ 88054 w 3474720"/>
                <a:gd name="connsiteY114" fmla="*/ 870374 h 2214880"/>
                <a:gd name="connsiteX115" fmla="*/ 0 w 3474720"/>
                <a:gd name="connsiteY115" fmla="*/ 887307 h 2214880"/>
                <a:gd name="connsiteX0" fmla="*/ 0 w 3474720"/>
                <a:gd name="connsiteY0" fmla="*/ 887307 h 2214880"/>
                <a:gd name="connsiteX1" fmla="*/ 50800 w 3474720"/>
                <a:gd name="connsiteY1" fmla="*/ 785707 h 2214880"/>
                <a:gd name="connsiteX2" fmla="*/ 142240 w 3474720"/>
                <a:gd name="connsiteY2" fmla="*/ 724747 h 2214880"/>
                <a:gd name="connsiteX3" fmla="*/ 260774 w 3474720"/>
                <a:gd name="connsiteY3" fmla="*/ 629920 h 2214880"/>
                <a:gd name="connsiteX4" fmla="*/ 345440 w 3474720"/>
                <a:gd name="connsiteY4" fmla="*/ 538480 h 2214880"/>
                <a:gd name="connsiteX5" fmla="*/ 375920 w 3474720"/>
                <a:gd name="connsiteY5" fmla="*/ 619760 h 2214880"/>
                <a:gd name="connsiteX6" fmla="*/ 491067 w 3474720"/>
                <a:gd name="connsiteY6" fmla="*/ 650240 h 2214880"/>
                <a:gd name="connsiteX7" fmla="*/ 555414 w 3474720"/>
                <a:gd name="connsiteY7" fmla="*/ 667174 h 2214880"/>
                <a:gd name="connsiteX8" fmla="*/ 589280 w 3474720"/>
                <a:gd name="connsiteY8" fmla="*/ 778934 h 2214880"/>
                <a:gd name="connsiteX9" fmla="*/ 714587 w 3474720"/>
                <a:gd name="connsiteY9" fmla="*/ 789094 h 2214880"/>
                <a:gd name="connsiteX10" fmla="*/ 657014 w 3474720"/>
                <a:gd name="connsiteY10" fmla="*/ 860214 h 2214880"/>
                <a:gd name="connsiteX11" fmla="*/ 616374 w 3474720"/>
                <a:gd name="connsiteY11" fmla="*/ 941494 h 2214880"/>
                <a:gd name="connsiteX12" fmla="*/ 680720 w 3474720"/>
                <a:gd name="connsiteY12" fmla="*/ 982134 h 2214880"/>
                <a:gd name="connsiteX13" fmla="*/ 707814 w 3474720"/>
                <a:gd name="connsiteY13" fmla="*/ 985520 h 2214880"/>
                <a:gd name="connsiteX14" fmla="*/ 789094 w 3474720"/>
                <a:gd name="connsiteY14" fmla="*/ 999067 h 2214880"/>
                <a:gd name="connsiteX15" fmla="*/ 907627 w 3474720"/>
                <a:gd name="connsiteY15" fmla="*/ 1022774 h 2214880"/>
                <a:gd name="connsiteX16" fmla="*/ 1036320 w 3474720"/>
                <a:gd name="connsiteY16" fmla="*/ 941494 h 2214880"/>
                <a:gd name="connsiteX17" fmla="*/ 1154854 w 3474720"/>
                <a:gd name="connsiteY17" fmla="*/ 870374 h 2214880"/>
                <a:gd name="connsiteX18" fmla="*/ 1283547 w 3474720"/>
                <a:gd name="connsiteY18" fmla="*/ 826347 h 2214880"/>
                <a:gd name="connsiteX19" fmla="*/ 1354667 w 3474720"/>
                <a:gd name="connsiteY19" fmla="*/ 833120 h 2214880"/>
                <a:gd name="connsiteX20" fmla="*/ 1391920 w 3474720"/>
                <a:gd name="connsiteY20" fmla="*/ 839894 h 2214880"/>
                <a:gd name="connsiteX21" fmla="*/ 1496907 w 3474720"/>
                <a:gd name="connsiteY21" fmla="*/ 792480 h 2214880"/>
                <a:gd name="connsiteX22" fmla="*/ 1625600 w 3474720"/>
                <a:gd name="connsiteY22" fmla="*/ 768774 h 2214880"/>
                <a:gd name="connsiteX23" fmla="*/ 1747520 w 3474720"/>
                <a:gd name="connsiteY23" fmla="*/ 694267 h 2214880"/>
                <a:gd name="connsiteX24" fmla="*/ 1811867 w 3474720"/>
                <a:gd name="connsiteY24" fmla="*/ 585894 h 2214880"/>
                <a:gd name="connsiteX25" fmla="*/ 1852507 w 3474720"/>
                <a:gd name="connsiteY25" fmla="*/ 460587 h 2214880"/>
                <a:gd name="connsiteX26" fmla="*/ 1916854 w 3474720"/>
                <a:gd name="connsiteY26" fmla="*/ 277707 h 2214880"/>
                <a:gd name="connsiteX27" fmla="*/ 1913467 w 3474720"/>
                <a:gd name="connsiteY27" fmla="*/ 88054 h 2214880"/>
                <a:gd name="connsiteX28" fmla="*/ 1930400 w 3474720"/>
                <a:gd name="connsiteY28" fmla="*/ 0 h 2214880"/>
                <a:gd name="connsiteX29" fmla="*/ 1967654 w 3474720"/>
                <a:gd name="connsiteY29" fmla="*/ 47414 h 2214880"/>
                <a:gd name="connsiteX30" fmla="*/ 1964267 w 3474720"/>
                <a:gd name="connsiteY30" fmla="*/ 152400 h 2214880"/>
                <a:gd name="connsiteX31" fmla="*/ 1974427 w 3474720"/>
                <a:gd name="connsiteY31" fmla="*/ 281094 h 2214880"/>
                <a:gd name="connsiteX32" fmla="*/ 1943947 w 3474720"/>
                <a:gd name="connsiteY32" fmla="*/ 369147 h 2214880"/>
                <a:gd name="connsiteX33" fmla="*/ 1916854 w 3474720"/>
                <a:gd name="connsiteY33" fmla="*/ 426720 h 2214880"/>
                <a:gd name="connsiteX34" fmla="*/ 1876214 w 3474720"/>
                <a:gd name="connsiteY34" fmla="*/ 457200 h 2214880"/>
                <a:gd name="connsiteX35" fmla="*/ 1849120 w 3474720"/>
                <a:gd name="connsiteY35" fmla="*/ 545254 h 2214880"/>
                <a:gd name="connsiteX36" fmla="*/ 1838960 w 3474720"/>
                <a:gd name="connsiteY36" fmla="*/ 619760 h 2214880"/>
                <a:gd name="connsiteX37" fmla="*/ 1947334 w 3474720"/>
                <a:gd name="connsiteY37" fmla="*/ 650240 h 2214880"/>
                <a:gd name="connsiteX38" fmla="*/ 2106507 w 3474720"/>
                <a:gd name="connsiteY38" fmla="*/ 711200 h 2214880"/>
                <a:gd name="connsiteX39" fmla="*/ 2306320 w 3474720"/>
                <a:gd name="connsiteY39" fmla="*/ 738294 h 2214880"/>
                <a:gd name="connsiteX40" fmla="*/ 2435014 w 3474720"/>
                <a:gd name="connsiteY40" fmla="*/ 707814 h 2214880"/>
                <a:gd name="connsiteX41" fmla="*/ 2543387 w 3474720"/>
                <a:gd name="connsiteY41" fmla="*/ 623147 h 2214880"/>
                <a:gd name="connsiteX42" fmla="*/ 2634827 w 3474720"/>
                <a:gd name="connsiteY42" fmla="*/ 677334 h 2214880"/>
                <a:gd name="connsiteX43" fmla="*/ 2976880 w 3474720"/>
                <a:gd name="connsiteY43" fmla="*/ 690880 h 2214880"/>
                <a:gd name="connsiteX44" fmla="*/ 3203787 w 3474720"/>
                <a:gd name="connsiteY44" fmla="*/ 663787 h 2214880"/>
                <a:gd name="connsiteX45" fmla="*/ 3227494 w 3474720"/>
                <a:gd name="connsiteY45" fmla="*/ 694267 h 2214880"/>
                <a:gd name="connsiteX46" fmla="*/ 3088640 w 3474720"/>
                <a:gd name="connsiteY46" fmla="*/ 724747 h 2214880"/>
                <a:gd name="connsiteX47" fmla="*/ 2966720 w 3474720"/>
                <a:gd name="connsiteY47" fmla="*/ 721360 h 2214880"/>
                <a:gd name="connsiteX48" fmla="*/ 2770294 w 3474720"/>
                <a:gd name="connsiteY48" fmla="*/ 724747 h 2214880"/>
                <a:gd name="connsiteX49" fmla="*/ 2587414 w 3474720"/>
                <a:gd name="connsiteY49" fmla="*/ 762000 h 2214880"/>
                <a:gd name="connsiteX50" fmla="*/ 2441787 w 3474720"/>
                <a:gd name="connsiteY50" fmla="*/ 775547 h 2214880"/>
                <a:gd name="connsiteX51" fmla="*/ 2252134 w 3474720"/>
                <a:gd name="connsiteY51" fmla="*/ 782320 h 2214880"/>
                <a:gd name="connsiteX52" fmla="*/ 2136987 w 3474720"/>
                <a:gd name="connsiteY52" fmla="*/ 765387 h 2214880"/>
                <a:gd name="connsiteX53" fmla="*/ 2197947 w 3474720"/>
                <a:gd name="connsiteY53" fmla="*/ 816187 h 2214880"/>
                <a:gd name="connsiteX54" fmla="*/ 2360507 w 3474720"/>
                <a:gd name="connsiteY54" fmla="*/ 890694 h 2214880"/>
                <a:gd name="connsiteX55" fmla="*/ 2516294 w 3474720"/>
                <a:gd name="connsiteY55" fmla="*/ 988907 h 2214880"/>
                <a:gd name="connsiteX56" fmla="*/ 2621280 w 3474720"/>
                <a:gd name="connsiteY56" fmla="*/ 999067 h 2214880"/>
                <a:gd name="connsiteX57" fmla="*/ 2726267 w 3474720"/>
                <a:gd name="connsiteY57" fmla="*/ 958427 h 2214880"/>
                <a:gd name="connsiteX58" fmla="*/ 2794000 w 3474720"/>
                <a:gd name="connsiteY58" fmla="*/ 1032934 h 2214880"/>
                <a:gd name="connsiteX59" fmla="*/ 2932854 w 3474720"/>
                <a:gd name="connsiteY59" fmla="*/ 1134534 h 2214880"/>
                <a:gd name="connsiteX60" fmla="*/ 2888827 w 3474720"/>
                <a:gd name="connsiteY60" fmla="*/ 1171787 h 2214880"/>
                <a:gd name="connsiteX61" fmla="*/ 2804160 w 3474720"/>
                <a:gd name="connsiteY61" fmla="*/ 1134534 h 2214880"/>
                <a:gd name="connsiteX62" fmla="*/ 2621280 w 3474720"/>
                <a:gd name="connsiteY62" fmla="*/ 1131147 h 2214880"/>
                <a:gd name="connsiteX63" fmla="*/ 2678853 w 3474720"/>
                <a:gd name="connsiteY63" fmla="*/ 1320800 h 2214880"/>
                <a:gd name="connsiteX64" fmla="*/ 2841414 w 3474720"/>
                <a:gd name="connsiteY64" fmla="*/ 1317414 h 2214880"/>
                <a:gd name="connsiteX65" fmla="*/ 2939627 w 3474720"/>
                <a:gd name="connsiteY65" fmla="*/ 1148080 h 2214880"/>
                <a:gd name="connsiteX66" fmla="*/ 3031067 w 3474720"/>
                <a:gd name="connsiteY66" fmla="*/ 1280160 h 2214880"/>
                <a:gd name="connsiteX67" fmla="*/ 3081867 w 3474720"/>
                <a:gd name="connsiteY67" fmla="*/ 1358054 h 2214880"/>
                <a:gd name="connsiteX68" fmla="*/ 3230880 w 3474720"/>
                <a:gd name="connsiteY68" fmla="*/ 1429174 h 2214880"/>
                <a:gd name="connsiteX69" fmla="*/ 3454400 w 3474720"/>
                <a:gd name="connsiteY69" fmla="*/ 1561254 h 2214880"/>
                <a:gd name="connsiteX70" fmla="*/ 3474720 w 3474720"/>
                <a:gd name="connsiteY70" fmla="*/ 1612054 h 2214880"/>
                <a:gd name="connsiteX71" fmla="*/ 3451014 w 3474720"/>
                <a:gd name="connsiteY71" fmla="*/ 1635760 h 2214880"/>
                <a:gd name="connsiteX72" fmla="*/ 3329094 w 3474720"/>
                <a:gd name="connsiteY72" fmla="*/ 1605280 h 2214880"/>
                <a:gd name="connsiteX73" fmla="*/ 3264747 w 3474720"/>
                <a:gd name="connsiteY73" fmla="*/ 1507067 h 2214880"/>
                <a:gd name="connsiteX74" fmla="*/ 3156374 w 3474720"/>
                <a:gd name="connsiteY74" fmla="*/ 1473200 h 2214880"/>
                <a:gd name="connsiteX75" fmla="*/ 3173307 w 3474720"/>
                <a:gd name="connsiteY75" fmla="*/ 1578187 h 2214880"/>
                <a:gd name="connsiteX76" fmla="*/ 3163147 w 3474720"/>
                <a:gd name="connsiteY76" fmla="*/ 1622214 h 2214880"/>
                <a:gd name="connsiteX77" fmla="*/ 3061547 w 3474720"/>
                <a:gd name="connsiteY77" fmla="*/ 1689947 h 2214880"/>
                <a:gd name="connsiteX78" fmla="*/ 2966720 w 3474720"/>
                <a:gd name="connsiteY78" fmla="*/ 1710267 h 2214880"/>
                <a:gd name="connsiteX79" fmla="*/ 2956560 w 3474720"/>
                <a:gd name="connsiteY79" fmla="*/ 1740747 h 2214880"/>
                <a:gd name="connsiteX80" fmla="*/ 2993814 w 3474720"/>
                <a:gd name="connsiteY80" fmla="*/ 1886374 h 2214880"/>
                <a:gd name="connsiteX81" fmla="*/ 2993814 w 3474720"/>
                <a:gd name="connsiteY81" fmla="*/ 1927014 h 2214880"/>
                <a:gd name="connsiteX82" fmla="*/ 3037840 w 3474720"/>
                <a:gd name="connsiteY82" fmla="*/ 2065867 h 2214880"/>
                <a:gd name="connsiteX83" fmla="*/ 3136054 w 3474720"/>
                <a:gd name="connsiteY83" fmla="*/ 2150534 h 2214880"/>
                <a:gd name="connsiteX84" fmla="*/ 3285067 w 3474720"/>
                <a:gd name="connsiteY84" fmla="*/ 2214880 h 2214880"/>
                <a:gd name="connsiteX85" fmla="*/ 3129280 w 3474720"/>
                <a:gd name="connsiteY85" fmla="*/ 2214880 h 2214880"/>
                <a:gd name="connsiteX86" fmla="*/ 2959947 w 3474720"/>
                <a:gd name="connsiteY86" fmla="*/ 2042160 h 2214880"/>
                <a:gd name="connsiteX87" fmla="*/ 2939627 w 3474720"/>
                <a:gd name="connsiteY87" fmla="*/ 1893147 h 2214880"/>
                <a:gd name="connsiteX88" fmla="*/ 2841414 w 3474720"/>
                <a:gd name="connsiteY88" fmla="*/ 1673014 h 2214880"/>
                <a:gd name="connsiteX89" fmla="*/ 2831254 w 3474720"/>
                <a:gd name="connsiteY89" fmla="*/ 1493520 h 2214880"/>
                <a:gd name="connsiteX90" fmla="*/ 2689014 w 3474720"/>
                <a:gd name="connsiteY90" fmla="*/ 1446107 h 2214880"/>
                <a:gd name="connsiteX91" fmla="*/ 2495974 w 3474720"/>
                <a:gd name="connsiteY91" fmla="*/ 1290320 h 2214880"/>
                <a:gd name="connsiteX92" fmla="*/ 2451947 w 3474720"/>
                <a:gd name="connsiteY92" fmla="*/ 1104054 h 2214880"/>
                <a:gd name="connsiteX93" fmla="*/ 2343574 w 3474720"/>
                <a:gd name="connsiteY93" fmla="*/ 1002454 h 2214880"/>
                <a:gd name="connsiteX94" fmla="*/ 2194560 w 3474720"/>
                <a:gd name="connsiteY94" fmla="*/ 904240 h 2214880"/>
                <a:gd name="connsiteX95" fmla="*/ 1940560 w 3474720"/>
                <a:gd name="connsiteY95" fmla="*/ 745067 h 2214880"/>
                <a:gd name="connsiteX96" fmla="*/ 1869440 w 3474720"/>
                <a:gd name="connsiteY96" fmla="*/ 711200 h 2214880"/>
                <a:gd name="connsiteX97" fmla="*/ 1723814 w 3474720"/>
                <a:gd name="connsiteY97" fmla="*/ 762000 h 2214880"/>
                <a:gd name="connsiteX98" fmla="*/ 1598507 w 3474720"/>
                <a:gd name="connsiteY98" fmla="*/ 826347 h 2214880"/>
                <a:gd name="connsiteX99" fmla="*/ 1486747 w 3474720"/>
                <a:gd name="connsiteY99" fmla="*/ 853440 h 2214880"/>
                <a:gd name="connsiteX100" fmla="*/ 1273387 w 3474720"/>
                <a:gd name="connsiteY100" fmla="*/ 880534 h 2214880"/>
                <a:gd name="connsiteX101" fmla="*/ 1053254 w 3474720"/>
                <a:gd name="connsiteY101" fmla="*/ 927947 h 2214880"/>
                <a:gd name="connsiteX102" fmla="*/ 958427 w 3474720"/>
                <a:gd name="connsiteY102" fmla="*/ 1060027 h 2214880"/>
                <a:gd name="connsiteX103" fmla="*/ 890694 w 3474720"/>
                <a:gd name="connsiteY103" fmla="*/ 1114214 h 2214880"/>
                <a:gd name="connsiteX104" fmla="*/ 762000 w 3474720"/>
                <a:gd name="connsiteY104" fmla="*/ 1154854 h 2214880"/>
                <a:gd name="connsiteX105" fmla="*/ 660400 w 3474720"/>
                <a:gd name="connsiteY105" fmla="*/ 1168400 h 2214880"/>
                <a:gd name="connsiteX106" fmla="*/ 643467 w 3474720"/>
                <a:gd name="connsiteY106" fmla="*/ 1090507 h 2214880"/>
                <a:gd name="connsiteX107" fmla="*/ 497840 w 3474720"/>
                <a:gd name="connsiteY107" fmla="*/ 1053254 h 2214880"/>
                <a:gd name="connsiteX108" fmla="*/ 440267 w 3474720"/>
                <a:gd name="connsiteY108" fmla="*/ 1049867 h 2214880"/>
                <a:gd name="connsiteX109" fmla="*/ 386080 w 3474720"/>
                <a:gd name="connsiteY109" fmla="*/ 1002454 h 2214880"/>
                <a:gd name="connsiteX110" fmla="*/ 264160 w 3474720"/>
                <a:gd name="connsiteY110" fmla="*/ 982134 h 2214880"/>
                <a:gd name="connsiteX111" fmla="*/ 169334 w 3474720"/>
                <a:gd name="connsiteY111" fmla="*/ 982134 h 2214880"/>
                <a:gd name="connsiteX112" fmla="*/ 189654 w 3474720"/>
                <a:gd name="connsiteY112" fmla="*/ 917787 h 2214880"/>
                <a:gd name="connsiteX113" fmla="*/ 115147 w 3474720"/>
                <a:gd name="connsiteY113" fmla="*/ 917787 h 2214880"/>
                <a:gd name="connsiteX114" fmla="*/ 88054 w 3474720"/>
                <a:gd name="connsiteY114" fmla="*/ 873760 h 2214880"/>
                <a:gd name="connsiteX115" fmla="*/ 88054 w 3474720"/>
                <a:gd name="connsiteY115" fmla="*/ 870374 h 2214880"/>
                <a:gd name="connsiteX116" fmla="*/ 0 w 3474720"/>
                <a:gd name="connsiteY116" fmla="*/ 887307 h 2214880"/>
                <a:gd name="connsiteX0" fmla="*/ 0 w 3474720"/>
                <a:gd name="connsiteY0" fmla="*/ 887307 h 2214880"/>
                <a:gd name="connsiteX1" fmla="*/ 50800 w 3474720"/>
                <a:gd name="connsiteY1" fmla="*/ 785707 h 2214880"/>
                <a:gd name="connsiteX2" fmla="*/ 142240 w 3474720"/>
                <a:gd name="connsiteY2" fmla="*/ 724747 h 2214880"/>
                <a:gd name="connsiteX3" fmla="*/ 260774 w 3474720"/>
                <a:gd name="connsiteY3" fmla="*/ 629920 h 2214880"/>
                <a:gd name="connsiteX4" fmla="*/ 345440 w 3474720"/>
                <a:gd name="connsiteY4" fmla="*/ 538480 h 2214880"/>
                <a:gd name="connsiteX5" fmla="*/ 375920 w 3474720"/>
                <a:gd name="connsiteY5" fmla="*/ 619760 h 2214880"/>
                <a:gd name="connsiteX6" fmla="*/ 491067 w 3474720"/>
                <a:gd name="connsiteY6" fmla="*/ 650240 h 2214880"/>
                <a:gd name="connsiteX7" fmla="*/ 555414 w 3474720"/>
                <a:gd name="connsiteY7" fmla="*/ 667174 h 2214880"/>
                <a:gd name="connsiteX8" fmla="*/ 589280 w 3474720"/>
                <a:gd name="connsiteY8" fmla="*/ 778934 h 2214880"/>
                <a:gd name="connsiteX9" fmla="*/ 714587 w 3474720"/>
                <a:gd name="connsiteY9" fmla="*/ 789094 h 2214880"/>
                <a:gd name="connsiteX10" fmla="*/ 657014 w 3474720"/>
                <a:gd name="connsiteY10" fmla="*/ 860214 h 2214880"/>
                <a:gd name="connsiteX11" fmla="*/ 616374 w 3474720"/>
                <a:gd name="connsiteY11" fmla="*/ 941494 h 2214880"/>
                <a:gd name="connsiteX12" fmla="*/ 680720 w 3474720"/>
                <a:gd name="connsiteY12" fmla="*/ 982134 h 2214880"/>
                <a:gd name="connsiteX13" fmla="*/ 707814 w 3474720"/>
                <a:gd name="connsiteY13" fmla="*/ 985520 h 2214880"/>
                <a:gd name="connsiteX14" fmla="*/ 789094 w 3474720"/>
                <a:gd name="connsiteY14" fmla="*/ 999067 h 2214880"/>
                <a:gd name="connsiteX15" fmla="*/ 907627 w 3474720"/>
                <a:gd name="connsiteY15" fmla="*/ 1022774 h 2214880"/>
                <a:gd name="connsiteX16" fmla="*/ 1036320 w 3474720"/>
                <a:gd name="connsiteY16" fmla="*/ 941494 h 2214880"/>
                <a:gd name="connsiteX17" fmla="*/ 1154854 w 3474720"/>
                <a:gd name="connsiteY17" fmla="*/ 870374 h 2214880"/>
                <a:gd name="connsiteX18" fmla="*/ 1283547 w 3474720"/>
                <a:gd name="connsiteY18" fmla="*/ 826347 h 2214880"/>
                <a:gd name="connsiteX19" fmla="*/ 1354667 w 3474720"/>
                <a:gd name="connsiteY19" fmla="*/ 833120 h 2214880"/>
                <a:gd name="connsiteX20" fmla="*/ 1391920 w 3474720"/>
                <a:gd name="connsiteY20" fmla="*/ 839894 h 2214880"/>
                <a:gd name="connsiteX21" fmla="*/ 1496907 w 3474720"/>
                <a:gd name="connsiteY21" fmla="*/ 792480 h 2214880"/>
                <a:gd name="connsiteX22" fmla="*/ 1625600 w 3474720"/>
                <a:gd name="connsiteY22" fmla="*/ 768774 h 2214880"/>
                <a:gd name="connsiteX23" fmla="*/ 1747520 w 3474720"/>
                <a:gd name="connsiteY23" fmla="*/ 694267 h 2214880"/>
                <a:gd name="connsiteX24" fmla="*/ 1811867 w 3474720"/>
                <a:gd name="connsiteY24" fmla="*/ 585894 h 2214880"/>
                <a:gd name="connsiteX25" fmla="*/ 1852507 w 3474720"/>
                <a:gd name="connsiteY25" fmla="*/ 460587 h 2214880"/>
                <a:gd name="connsiteX26" fmla="*/ 1916854 w 3474720"/>
                <a:gd name="connsiteY26" fmla="*/ 277707 h 2214880"/>
                <a:gd name="connsiteX27" fmla="*/ 1913467 w 3474720"/>
                <a:gd name="connsiteY27" fmla="*/ 88054 h 2214880"/>
                <a:gd name="connsiteX28" fmla="*/ 1930400 w 3474720"/>
                <a:gd name="connsiteY28" fmla="*/ 0 h 2214880"/>
                <a:gd name="connsiteX29" fmla="*/ 1967654 w 3474720"/>
                <a:gd name="connsiteY29" fmla="*/ 47414 h 2214880"/>
                <a:gd name="connsiteX30" fmla="*/ 1964267 w 3474720"/>
                <a:gd name="connsiteY30" fmla="*/ 152400 h 2214880"/>
                <a:gd name="connsiteX31" fmla="*/ 1974427 w 3474720"/>
                <a:gd name="connsiteY31" fmla="*/ 281094 h 2214880"/>
                <a:gd name="connsiteX32" fmla="*/ 1943947 w 3474720"/>
                <a:gd name="connsiteY32" fmla="*/ 369147 h 2214880"/>
                <a:gd name="connsiteX33" fmla="*/ 1916854 w 3474720"/>
                <a:gd name="connsiteY33" fmla="*/ 426720 h 2214880"/>
                <a:gd name="connsiteX34" fmla="*/ 1876214 w 3474720"/>
                <a:gd name="connsiteY34" fmla="*/ 457200 h 2214880"/>
                <a:gd name="connsiteX35" fmla="*/ 1849120 w 3474720"/>
                <a:gd name="connsiteY35" fmla="*/ 545254 h 2214880"/>
                <a:gd name="connsiteX36" fmla="*/ 1838960 w 3474720"/>
                <a:gd name="connsiteY36" fmla="*/ 619760 h 2214880"/>
                <a:gd name="connsiteX37" fmla="*/ 1947334 w 3474720"/>
                <a:gd name="connsiteY37" fmla="*/ 650240 h 2214880"/>
                <a:gd name="connsiteX38" fmla="*/ 2106507 w 3474720"/>
                <a:gd name="connsiteY38" fmla="*/ 711200 h 2214880"/>
                <a:gd name="connsiteX39" fmla="*/ 2306320 w 3474720"/>
                <a:gd name="connsiteY39" fmla="*/ 738294 h 2214880"/>
                <a:gd name="connsiteX40" fmla="*/ 2435014 w 3474720"/>
                <a:gd name="connsiteY40" fmla="*/ 707814 h 2214880"/>
                <a:gd name="connsiteX41" fmla="*/ 2543387 w 3474720"/>
                <a:gd name="connsiteY41" fmla="*/ 623147 h 2214880"/>
                <a:gd name="connsiteX42" fmla="*/ 2634827 w 3474720"/>
                <a:gd name="connsiteY42" fmla="*/ 677334 h 2214880"/>
                <a:gd name="connsiteX43" fmla="*/ 2976880 w 3474720"/>
                <a:gd name="connsiteY43" fmla="*/ 690880 h 2214880"/>
                <a:gd name="connsiteX44" fmla="*/ 3203787 w 3474720"/>
                <a:gd name="connsiteY44" fmla="*/ 663787 h 2214880"/>
                <a:gd name="connsiteX45" fmla="*/ 3227494 w 3474720"/>
                <a:gd name="connsiteY45" fmla="*/ 694267 h 2214880"/>
                <a:gd name="connsiteX46" fmla="*/ 3088640 w 3474720"/>
                <a:gd name="connsiteY46" fmla="*/ 724747 h 2214880"/>
                <a:gd name="connsiteX47" fmla="*/ 2966720 w 3474720"/>
                <a:gd name="connsiteY47" fmla="*/ 721360 h 2214880"/>
                <a:gd name="connsiteX48" fmla="*/ 2770294 w 3474720"/>
                <a:gd name="connsiteY48" fmla="*/ 724747 h 2214880"/>
                <a:gd name="connsiteX49" fmla="*/ 2587414 w 3474720"/>
                <a:gd name="connsiteY49" fmla="*/ 762000 h 2214880"/>
                <a:gd name="connsiteX50" fmla="*/ 2441787 w 3474720"/>
                <a:gd name="connsiteY50" fmla="*/ 775547 h 2214880"/>
                <a:gd name="connsiteX51" fmla="*/ 2252134 w 3474720"/>
                <a:gd name="connsiteY51" fmla="*/ 782320 h 2214880"/>
                <a:gd name="connsiteX52" fmla="*/ 2136987 w 3474720"/>
                <a:gd name="connsiteY52" fmla="*/ 765387 h 2214880"/>
                <a:gd name="connsiteX53" fmla="*/ 2197947 w 3474720"/>
                <a:gd name="connsiteY53" fmla="*/ 816187 h 2214880"/>
                <a:gd name="connsiteX54" fmla="*/ 2360507 w 3474720"/>
                <a:gd name="connsiteY54" fmla="*/ 890694 h 2214880"/>
                <a:gd name="connsiteX55" fmla="*/ 2516294 w 3474720"/>
                <a:gd name="connsiteY55" fmla="*/ 988907 h 2214880"/>
                <a:gd name="connsiteX56" fmla="*/ 2621280 w 3474720"/>
                <a:gd name="connsiteY56" fmla="*/ 999067 h 2214880"/>
                <a:gd name="connsiteX57" fmla="*/ 2726267 w 3474720"/>
                <a:gd name="connsiteY57" fmla="*/ 958427 h 2214880"/>
                <a:gd name="connsiteX58" fmla="*/ 2794000 w 3474720"/>
                <a:gd name="connsiteY58" fmla="*/ 1032934 h 2214880"/>
                <a:gd name="connsiteX59" fmla="*/ 2932854 w 3474720"/>
                <a:gd name="connsiteY59" fmla="*/ 1134534 h 2214880"/>
                <a:gd name="connsiteX60" fmla="*/ 2888827 w 3474720"/>
                <a:gd name="connsiteY60" fmla="*/ 1171787 h 2214880"/>
                <a:gd name="connsiteX61" fmla="*/ 2804160 w 3474720"/>
                <a:gd name="connsiteY61" fmla="*/ 1154854 h 2214880"/>
                <a:gd name="connsiteX62" fmla="*/ 2621280 w 3474720"/>
                <a:gd name="connsiteY62" fmla="*/ 1131147 h 2214880"/>
                <a:gd name="connsiteX63" fmla="*/ 2678853 w 3474720"/>
                <a:gd name="connsiteY63" fmla="*/ 1320800 h 2214880"/>
                <a:gd name="connsiteX64" fmla="*/ 2841414 w 3474720"/>
                <a:gd name="connsiteY64" fmla="*/ 1317414 h 2214880"/>
                <a:gd name="connsiteX65" fmla="*/ 2939627 w 3474720"/>
                <a:gd name="connsiteY65" fmla="*/ 1148080 h 2214880"/>
                <a:gd name="connsiteX66" fmla="*/ 3031067 w 3474720"/>
                <a:gd name="connsiteY66" fmla="*/ 1280160 h 2214880"/>
                <a:gd name="connsiteX67" fmla="*/ 3081867 w 3474720"/>
                <a:gd name="connsiteY67" fmla="*/ 1358054 h 2214880"/>
                <a:gd name="connsiteX68" fmla="*/ 3230880 w 3474720"/>
                <a:gd name="connsiteY68" fmla="*/ 1429174 h 2214880"/>
                <a:gd name="connsiteX69" fmla="*/ 3454400 w 3474720"/>
                <a:gd name="connsiteY69" fmla="*/ 1561254 h 2214880"/>
                <a:gd name="connsiteX70" fmla="*/ 3474720 w 3474720"/>
                <a:gd name="connsiteY70" fmla="*/ 1612054 h 2214880"/>
                <a:gd name="connsiteX71" fmla="*/ 3451014 w 3474720"/>
                <a:gd name="connsiteY71" fmla="*/ 1635760 h 2214880"/>
                <a:gd name="connsiteX72" fmla="*/ 3329094 w 3474720"/>
                <a:gd name="connsiteY72" fmla="*/ 1605280 h 2214880"/>
                <a:gd name="connsiteX73" fmla="*/ 3264747 w 3474720"/>
                <a:gd name="connsiteY73" fmla="*/ 1507067 h 2214880"/>
                <a:gd name="connsiteX74" fmla="*/ 3156374 w 3474720"/>
                <a:gd name="connsiteY74" fmla="*/ 1473200 h 2214880"/>
                <a:gd name="connsiteX75" fmla="*/ 3173307 w 3474720"/>
                <a:gd name="connsiteY75" fmla="*/ 1578187 h 2214880"/>
                <a:gd name="connsiteX76" fmla="*/ 3163147 w 3474720"/>
                <a:gd name="connsiteY76" fmla="*/ 1622214 h 2214880"/>
                <a:gd name="connsiteX77" fmla="*/ 3061547 w 3474720"/>
                <a:gd name="connsiteY77" fmla="*/ 1689947 h 2214880"/>
                <a:gd name="connsiteX78" fmla="*/ 2966720 w 3474720"/>
                <a:gd name="connsiteY78" fmla="*/ 1710267 h 2214880"/>
                <a:gd name="connsiteX79" fmla="*/ 2956560 w 3474720"/>
                <a:gd name="connsiteY79" fmla="*/ 1740747 h 2214880"/>
                <a:gd name="connsiteX80" fmla="*/ 2993814 w 3474720"/>
                <a:gd name="connsiteY80" fmla="*/ 1886374 h 2214880"/>
                <a:gd name="connsiteX81" fmla="*/ 2993814 w 3474720"/>
                <a:gd name="connsiteY81" fmla="*/ 1927014 h 2214880"/>
                <a:gd name="connsiteX82" fmla="*/ 3037840 w 3474720"/>
                <a:gd name="connsiteY82" fmla="*/ 2065867 h 2214880"/>
                <a:gd name="connsiteX83" fmla="*/ 3136054 w 3474720"/>
                <a:gd name="connsiteY83" fmla="*/ 2150534 h 2214880"/>
                <a:gd name="connsiteX84" fmla="*/ 3285067 w 3474720"/>
                <a:gd name="connsiteY84" fmla="*/ 2214880 h 2214880"/>
                <a:gd name="connsiteX85" fmla="*/ 3129280 w 3474720"/>
                <a:gd name="connsiteY85" fmla="*/ 2214880 h 2214880"/>
                <a:gd name="connsiteX86" fmla="*/ 2959947 w 3474720"/>
                <a:gd name="connsiteY86" fmla="*/ 2042160 h 2214880"/>
                <a:gd name="connsiteX87" fmla="*/ 2939627 w 3474720"/>
                <a:gd name="connsiteY87" fmla="*/ 1893147 h 2214880"/>
                <a:gd name="connsiteX88" fmla="*/ 2841414 w 3474720"/>
                <a:gd name="connsiteY88" fmla="*/ 1673014 h 2214880"/>
                <a:gd name="connsiteX89" fmla="*/ 2831254 w 3474720"/>
                <a:gd name="connsiteY89" fmla="*/ 1493520 h 2214880"/>
                <a:gd name="connsiteX90" fmla="*/ 2689014 w 3474720"/>
                <a:gd name="connsiteY90" fmla="*/ 1446107 h 2214880"/>
                <a:gd name="connsiteX91" fmla="*/ 2495974 w 3474720"/>
                <a:gd name="connsiteY91" fmla="*/ 1290320 h 2214880"/>
                <a:gd name="connsiteX92" fmla="*/ 2451947 w 3474720"/>
                <a:gd name="connsiteY92" fmla="*/ 1104054 h 2214880"/>
                <a:gd name="connsiteX93" fmla="*/ 2343574 w 3474720"/>
                <a:gd name="connsiteY93" fmla="*/ 1002454 h 2214880"/>
                <a:gd name="connsiteX94" fmla="*/ 2194560 w 3474720"/>
                <a:gd name="connsiteY94" fmla="*/ 904240 h 2214880"/>
                <a:gd name="connsiteX95" fmla="*/ 1940560 w 3474720"/>
                <a:gd name="connsiteY95" fmla="*/ 745067 h 2214880"/>
                <a:gd name="connsiteX96" fmla="*/ 1869440 w 3474720"/>
                <a:gd name="connsiteY96" fmla="*/ 711200 h 2214880"/>
                <a:gd name="connsiteX97" fmla="*/ 1723814 w 3474720"/>
                <a:gd name="connsiteY97" fmla="*/ 762000 h 2214880"/>
                <a:gd name="connsiteX98" fmla="*/ 1598507 w 3474720"/>
                <a:gd name="connsiteY98" fmla="*/ 826347 h 2214880"/>
                <a:gd name="connsiteX99" fmla="*/ 1486747 w 3474720"/>
                <a:gd name="connsiteY99" fmla="*/ 853440 h 2214880"/>
                <a:gd name="connsiteX100" fmla="*/ 1273387 w 3474720"/>
                <a:gd name="connsiteY100" fmla="*/ 880534 h 2214880"/>
                <a:gd name="connsiteX101" fmla="*/ 1053254 w 3474720"/>
                <a:gd name="connsiteY101" fmla="*/ 927947 h 2214880"/>
                <a:gd name="connsiteX102" fmla="*/ 958427 w 3474720"/>
                <a:gd name="connsiteY102" fmla="*/ 1060027 h 2214880"/>
                <a:gd name="connsiteX103" fmla="*/ 890694 w 3474720"/>
                <a:gd name="connsiteY103" fmla="*/ 1114214 h 2214880"/>
                <a:gd name="connsiteX104" fmla="*/ 762000 w 3474720"/>
                <a:gd name="connsiteY104" fmla="*/ 1154854 h 2214880"/>
                <a:gd name="connsiteX105" fmla="*/ 660400 w 3474720"/>
                <a:gd name="connsiteY105" fmla="*/ 1168400 h 2214880"/>
                <a:gd name="connsiteX106" fmla="*/ 643467 w 3474720"/>
                <a:gd name="connsiteY106" fmla="*/ 1090507 h 2214880"/>
                <a:gd name="connsiteX107" fmla="*/ 497840 w 3474720"/>
                <a:gd name="connsiteY107" fmla="*/ 1053254 h 2214880"/>
                <a:gd name="connsiteX108" fmla="*/ 440267 w 3474720"/>
                <a:gd name="connsiteY108" fmla="*/ 1049867 h 2214880"/>
                <a:gd name="connsiteX109" fmla="*/ 386080 w 3474720"/>
                <a:gd name="connsiteY109" fmla="*/ 1002454 h 2214880"/>
                <a:gd name="connsiteX110" fmla="*/ 264160 w 3474720"/>
                <a:gd name="connsiteY110" fmla="*/ 982134 h 2214880"/>
                <a:gd name="connsiteX111" fmla="*/ 169334 w 3474720"/>
                <a:gd name="connsiteY111" fmla="*/ 982134 h 2214880"/>
                <a:gd name="connsiteX112" fmla="*/ 189654 w 3474720"/>
                <a:gd name="connsiteY112" fmla="*/ 917787 h 2214880"/>
                <a:gd name="connsiteX113" fmla="*/ 115147 w 3474720"/>
                <a:gd name="connsiteY113" fmla="*/ 917787 h 2214880"/>
                <a:gd name="connsiteX114" fmla="*/ 88054 w 3474720"/>
                <a:gd name="connsiteY114" fmla="*/ 873760 h 2214880"/>
                <a:gd name="connsiteX115" fmla="*/ 88054 w 3474720"/>
                <a:gd name="connsiteY115" fmla="*/ 870374 h 2214880"/>
                <a:gd name="connsiteX116" fmla="*/ 0 w 3474720"/>
                <a:gd name="connsiteY116" fmla="*/ 887307 h 2214880"/>
                <a:gd name="connsiteX0" fmla="*/ 0 w 3474720"/>
                <a:gd name="connsiteY0" fmla="*/ 887307 h 2214880"/>
                <a:gd name="connsiteX1" fmla="*/ 50800 w 3474720"/>
                <a:gd name="connsiteY1" fmla="*/ 785707 h 2214880"/>
                <a:gd name="connsiteX2" fmla="*/ 142240 w 3474720"/>
                <a:gd name="connsiteY2" fmla="*/ 724747 h 2214880"/>
                <a:gd name="connsiteX3" fmla="*/ 260774 w 3474720"/>
                <a:gd name="connsiteY3" fmla="*/ 629920 h 2214880"/>
                <a:gd name="connsiteX4" fmla="*/ 345440 w 3474720"/>
                <a:gd name="connsiteY4" fmla="*/ 538480 h 2214880"/>
                <a:gd name="connsiteX5" fmla="*/ 375920 w 3474720"/>
                <a:gd name="connsiteY5" fmla="*/ 619760 h 2214880"/>
                <a:gd name="connsiteX6" fmla="*/ 491067 w 3474720"/>
                <a:gd name="connsiteY6" fmla="*/ 650240 h 2214880"/>
                <a:gd name="connsiteX7" fmla="*/ 555414 w 3474720"/>
                <a:gd name="connsiteY7" fmla="*/ 667174 h 2214880"/>
                <a:gd name="connsiteX8" fmla="*/ 589280 w 3474720"/>
                <a:gd name="connsiteY8" fmla="*/ 778934 h 2214880"/>
                <a:gd name="connsiteX9" fmla="*/ 714587 w 3474720"/>
                <a:gd name="connsiteY9" fmla="*/ 789094 h 2214880"/>
                <a:gd name="connsiteX10" fmla="*/ 657014 w 3474720"/>
                <a:gd name="connsiteY10" fmla="*/ 860214 h 2214880"/>
                <a:gd name="connsiteX11" fmla="*/ 616374 w 3474720"/>
                <a:gd name="connsiteY11" fmla="*/ 941494 h 2214880"/>
                <a:gd name="connsiteX12" fmla="*/ 680720 w 3474720"/>
                <a:gd name="connsiteY12" fmla="*/ 982134 h 2214880"/>
                <a:gd name="connsiteX13" fmla="*/ 707814 w 3474720"/>
                <a:gd name="connsiteY13" fmla="*/ 985520 h 2214880"/>
                <a:gd name="connsiteX14" fmla="*/ 789094 w 3474720"/>
                <a:gd name="connsiteY14" fmla="*/ 999067 h 2214880"/>
                <a:gd name="connsiteX15" fmla="*/ 907627 w 3474720"/>
                <a:gd name="connsiteY15" fmla="*/ 1022774 h 2214880"/>
                <a:gd name="connsiteX16" fmla="*/ 1036320 w 3474720"/>
                <a:gd name="connsiteY16" fmla="*/ 941494 h 2214880"/>
                <a:gd name="connsiteX17" fmla="*/ 1154854 w 3474720"/>
                <a:gd name="connsiteY17" fmla="*/ 870374 h 2214880"/>
                <a:gd name="connsiteX18" fmla="*/ 1283547 w 3474720"/>
                <a:gd name="connsiteY18" fmla="*/ 826347 h 2214880"/>
                <a:gd name="connsiteX19" fmla="*/ 1354667 w 3474720"/>
                <a:gd name="connsiteY19" fmla="*/ 833120 h 2214880"/>
                <a:gd name="connsiteX20" fmla="*/ 1391920 w 3474720"/>
                <a:gd name="connsiteY20" fmla="*/ 839894 h 2214880"/>
                <a:gd name="connsiteX21" fmla="*/ 1496907 w 3474720"/>
                <a:gd name="connsiteY21" fmla="*/ 792480 h 2214880"/>
                <a:gd name="connsiteX22" fmla="*/ 1625600 w 3474720"/>
                <a:gd name="connsiteY22" fmla="*/ 768774 h 2214880"/>
                <a:gd name="connsiteX23" fmla="*/ 1747520 w 3474720"/>
                <a:gd name="connsiteY23" fmla="*/ 694267 h 2214880"/>
                <a:gd name="connsiteX24" fmla="*/ 1811867 w 3474720"/>
                <a:gd name="connsiteY24" fmla="*/ 585894 h 2214880"/>
                <a:gd name="connsiteX25" fmla="*/ 1852507 w 3474720"/>
                <a:gd name="connsiteY25" fmla="*/ 460587 h 2214880"/>
                <a:gd name="connsiteX26" fmla="*/ 1916854 w 3474720"/>
                <a:gd name="connsiteY26" fmla="*/ 277707 h 2214880"/>
                <a:gd name="connsiteX27" fmla="*/ 1913467 w 3474720"/>
                <a:gd name="connsiteY27" fmla="*/ 88054 h 2214880"/>
                <a:gd name="connsiteX28" fmla="*/ 1930400 w 3474720"/>
                <a:gd name="connsiteY28" fmla="*/ 0 h 2214880"/>
                <a:gd name="connsiteX29" fmla="*/ 1967654 w 3474720"/>
                <a:gd name="connsiteY29" fmla="*/ 47414 h 2214880"/>
                <a:gd name="connsiteX30" fmla="*/ 1964267 w 3474720"/>
                <a:gd name="connsiteY30" fmla="*/ 152400 h 2214880"/>
                <a:gd name="connsiteX31" fmla="*/ 1974427 w 3474720"/>
                <a:gd name="connsiteY31" fmla="*/ 281094 h 2214880"/>
                <a:gd name="connsiteX32" fmla="*/ 1943947 w 3474720"/>
                <a:gd name="connsiteY32" fmla="*/ 369147 h 2214880"/>
                <a:gd name="connsiteX33" fmla="*/ 1916854 w 3474720"/>
                <a:gd name="connsiteY33" fmla="*/ 426720 h 2214880"/>
                <a:gd name="connsiteX34" fmla="*/ 1876214 w 3474720"/>
                <a:gd name="connsiteY34" fmla="*/ 457200 h 2214880"/>
                <a:gd name="connsiteX35" fmla="*/ 1849120 w 3474720"/>
                <a:gd name="connsiteY35" fmla="*/ 545254 h 2214880"/>
                <a:gd name="connsiteX36" fmla="*/ 1838960 w 3474720"/>
                <a:gd name="connsiteY36" fmla="*/ 619760 h 2214880"/>
                <a:gd name="connsiteX37" fmla="*/ 1947334 w 3474720"/>
                <a:gd name="connsiteY37" fmla="*/ 650240 h 2214880"/>
                <a:gd name="connsiteX38" fmla="*/ 2106507 w 3474720"/>
                <a:gd name="connsiteY38" fmla="*/ 711200 h 2214880"/>
                <a:gd name="connsiteX39" fmla="*/ 2306320 w 3474720"/>
                <a:gd name="connsiteY39" fmla="*/ 738294 h 2214880"/>
                <a:gd name="connsiteX40" fmla="*/ 2435014 w 3474720"/>
                <a:gd name="connsiteY40" fmla="*/ 707814 h 2214880"/>
                <a:gd name="connsiteX41" fmla="*/ 2543387 w 3474720"/>
                <a:gd name="connsiteY41" fmla="*/ 623147 h 2214880"/>
                <a:gd name="connsiteX42" fmla="*/ 2634827 w 3474720"/>
                <a:gd name="connsiteY42" fmla="*/ 677334 h 2214880"/>
                <a:gd name="connsiteX43" fmla="*/ 2976880 w 3474720"/>
                <a:gd name="connsiteY43" fmla="*/ 690880 h 2214880"/>
                <a:gd name="connsiteX44" fmla="*/ 3203787 w 3474720"/>
                <a:gd name="connsiteY44" fmla="*/ 663787 h 2214880"/>
                <a:gd name="connsiteX45" fmla="*/ 3227494 w 3474720"/>
                <a:gd name="connsiteY45" fmla="*/ 694267 h 2214880"/>
                <a:gd name="connsiteX46" fmla="*/ 3088640 w 3474720"/>
                <a:gd name="connsiteY46" fmla="*/ 724747 h 2214880"/>
                <a:gd name="connsiteX47" fmla="*/ 2966720 w 3474720"/>
                <a:gd name="connsiteY47" fmla="*/ 721360 h 2214880"/>
                <a:gd name="connsiteX48" fmla="*/ 2770294 w 3474720"/>
                <a:gd name="connsiteY48" fmla="*/ 724747 h 2214880"/>
                <a:gd name="connsiteX49" fmla="*/ 2587414 w 3474720"/>
                <a:gd name="connsiteY49" fmla="*/ 762000 h 2214880"/>
                <a:gd name="connsiteX50" fmla="*/ 2441787 w 3474720"/>
                <a:gd name="connsiteY50" fmla="*/ 775547 h 2214880"/>
                <a:gd name="connsiteX51" fmla="*/ 2252134 w 3474720"/>
                <a:gd name="connsiteY51" fmla="*/ 782320 h 2214880"/>
                <a:gd name="connsiteX52" fmla="*/ 2136987 w 3474720"/>
                <a:gd name="connsiteY52" fmla="*/ 765387 h 2214880"/>
                <a:gd name="connsiteX53" fmla="*/ 2197947 w 3474720"/>
                <a:gd name="connsiteY53" fmla="*/ 816187 h 2214880"/>
                <a:gd name="connsiteX54" fmla="*/ 2360507 w 3474720"/>
                <a:gd name="connsiteY54" fmla="*/ 890694 h 2214880"/>
                <a:gd name="connsiteX55" fmla="*/ 2516294 w 3474720"/>
                <a:gd name="connsiteY55" fmla="*/ 988907 h 2214880"/>
                <a:gd name="connsiteX56" fmla="*/ 2621280 w 3474720"/>
                <a:gd name="connsiteY56" fmla="*/ 999067 h 2214880"/>
                <a:gd name="connsiteX57" fmla="*/ 2726267 w 3474720"/>
                <a:gd name="connsiteY57" fmla="*/ 958427 h 2214880"/>
                <a:gd name="connsiteX58" fmla="*/ 2794000 w 3474720"/>
                <a:gd name="connsiteY58" fmla="*/ 1032934 h 2214880"/>
                <a:gd name="connsiteX59" fmla="*/ 2932854 w 3474720"/>
                <a:gd name="connsiteY59" fmla="*/ 1134534 h 2214880"/>
                <a:gd name="connsiteX60" fmla="*/ 2888827 w 3474720"/>
                <a:gd name="connsiteY60" fmla="*/ 1171787 h 2214880"/>
                <a:gd name="connsiteX61" fmla="*/ 2804160 w 3474720"/>
                <a:gd name="connsiteY61" fmla="*/ 1154854 h 2214880"/>
                <a:gd name="connsiteX62" fmla="*/ 2722880 w 3474720"/>
                <a:gd name="connsiteY62" fmla="*/ 1144694 h 2214880"/>
                <a:gd name="connsiteX63" fmla="*/ 2621280 w 3474720"/>
                <a:gd name="connsiteY63" fmla="*/ 1131147 h 2214880"/>
                <a:gd name="connsiteX64" fmla="*/ 2678853 w 3474720"/>
                <a:gd name="connsiteY64" fmla="*/ 1320800 h 2214880"/>
                <a:gd name="connsiteX65" fmla="*/ 2841414 w 3474720"/>
                <a:gd name="connsiteY65" fmla="*/ 1317414 h 2214880"/>
                <a:gd name="connsiteX66" fmla="*/ 2939627 w 3474720"/>
                <a:gd name="connsiteY66" fmla="*/ 1148080 h 2214880"/>
                <a:gd name="connsiteX67" fmla="*/ 3031067 w 3474720"/>
                <a:gd name="connsiteY67" fmla="*/ 1280160 h 2214880"/>
                <a:gd name="connsiteX68" fmla="*/ 3081867 w 3474720"/>
                <a:gd name="connsiteY68" fmla="*/ 1358054 h 2214880"/>
                <a:gd name="connsiteX69" fmla="*/ 3230880 w 3474720"/>
                <a:gd name="connsiteY69" fmla="*/ 1429174 h 2214880"/>
                <a:gd name="connsiteX70" fmla="*/ 3454400 w 3474720"/>
                <a:gd name="connsiteY70" fmla="*/ 1561254 h 2214880"/>
                <a:gd name="connsiteX71" fmla="*/ 3474720 w 3474720"/>
                <a:gd name="connsiteY71" fmla="*/ 1612054 h 2214880"/>
                <a:gd name="connsiteX72" fmla="*/ 3451014 w 3474720"/>
                <a:gd name="connsiteY72" fmla="*/ 1635760 h 2214880"/>
                <a:gd name="connsiteX73" fmla="*/ 3329094 w 3474720"/>
                <a:gd name="connsiteY73" fmla="*/ 1605280 h 2214880"/>
                <a:gd name="connsiteX74" fmla="*/ 3264747 w 3474720"/>
                <a:gd name="connsiteY74" fmla="*/ 1507067 h 2214880"/>
                <a:gd name="connsiteX75" fmla="*/ 3156374 w 3474720"/>
                <a:gd name="connsiteY75" fmla="*/ 1473200 h 2214880"/>
                <a:gd name="connsiteX76" fmla="*/ 3173307 w 3474720"/>
                <a:gd name="connsiteY76" fmla="*/ 1578187 h 2214880"/>
                <a:gd name="connsiteX77" fmla="*/ 3163147 w 3474720"/>
                <a:gd name="connsiteY77" fmla="*/ 1622214 h 2214880"/>
                <a:gd name="connsiteX78" fmla="*/ 3061547 w 3474720"/>
                <a:gd name="connsiteY78" fmla="*/ 1689947 h 2214880"/>
                <a:gd name="connsiteX79" fmla="*/ 2966720 w 3474720"/>
                <a:gd name="connsiteY79" fmla="*/ 1710267 h 2214880"/>
                <a:gd name="connsiteX80" fmla="*/ 2956560 w 3474720"/>
                <a:gd name="connsiteY80" fmla="*/ 1740747 h 2214880"/>
                <a:gd name="connsiteX81" fmla="*/ 2993814 w 3474720"/>
                <a:gd name="connsiteY81" fmla="*/ 1886374 h 2214880"/>
                <a:gd name="connsiteX82" fmla="*/ 2993814 w 3474720"/>
                <a:gd name="connsiteY82" fmla="*/ 1927014 h 2214880"/>
                <a:gd name="connsiteX83" fmla="*/ 3037840 w 3474720"/>
                <a:gd name="connsiteY83" fmla="*/ 2065867 h 2214880"/>
                <a:gd name="connsiteX84" fmla="*/ 3136054 w 3474720"/>
                <a:gd name="connsiteY84" fmla="*/ 2150534 h 2214880"/>
                <a:gd name="connsiteX85" fmla="*/ 3285067 w 3474720"/>
                <a:gd name="connsiteY85" fmla="*/ 2214880 h 2214880"/>
                <a:gd name="connsiteX86" fmla="*/ 3129280 w 3474720"/>
                <a:gd name="connsiteY86" fmla="*/ 2214880 h 2214880"/>
                <a:gd name="connsiteX87" fmla="*/ 2959947 w 3474720"/>
                <a:gd name="connsiteY87" fmla="*/ 2042160 h 2214880"/>
                <a:gd name="connsiteX88" fmla="*/ 2939627 w 3474720"/>
                <a:gd name="connsiteY88" fmla="*/ 1893147 h 2214880"/>
                <a:gd name="connsiteX89" fmla="*/ 2841414 w 3474720"/>
                <a:gd name="connsiteY89" fmla="*/ 1673014 h 2214880"/>
                <a:gd name="connsiteX90" fmla="*/ 2831254 w 3474720"/>
                <a:gd name="connsiteY90" fmla="*/ 1493520 h 2214880"/>
                <a:gd name="connsiteX91" fmla="*/ 2689014 w 3474720"/>
                <a:gd name="connsiteY91" fmla="*/ 1446107 h 2214880"/>
                <a:gd name="connsiteX92" fmla="*/ 2495974 w 3474720"/>
                <a:gd name="connsiteY92" fmla="*/ 1290320 h 2214880"/>
                <a:gd name="connsiteX93" fmla="*/ 2451947 w 3474720"/>
                <a:gd name="connsiteY93" fmla="*/ 1104054 h 2214880"/>
                <a:gd name="connsiteX94" fmla="*/ 2343574 w 3474720"/>
                <a:gd name="connsiteY94" fmla="*/ 1002454 h 2214880"/>
                <a:gd name="connsiteX95" fmla="*/ 2194560 w 3474720"/>
                <a:gd name="connsiteY95" fmla="*/ 904240 h 2214880"/>
                <a:gd name="connsiteX96" fmla="*/ 1940560 w 3474720"/>
                <a:gd name="connsiteY96" fmla="*/ 745067 h 2214880"/>
                <a:gd name="connsiteX97" fmla="*/ 1869440 w 3474720"/>
                <a:gd name="connsiteY97" fmla="*/ 711200 h 2214880"/>
                <a:gd name="connsiteX98" fmla="*/ 1723814 w 3474720"/>
                <a:gd name="connsiteY98" fmla="*/ 762000 h 2214880"/>
                <a:gd name="connsiteX99" fmla="*/ 1598507 w 3474720"/>
                <a:gd name="connsiteY99" fmla="*/ 826347 h 2214880"/>
                <a:gd name="connsiteX100" fmla="*/ 1486747 w 3474720"/>
                <a:gd name="connsiteY100" fmla="*/ 853440 h 2214880"/>
                <a:gd name="connsiteX101" fmla="*/ 1273387 w 3474720"/>
                <a:gd name="connsiteY101" fmla="*/ 880534 h 2214880"/>
                <a:gd name="connsiteX102" fmla="*/ 1053254 w 3474720"/>
                <a:gd name="connsiteY102" fmla="*/ 927947 h 2214880"/>
                <a:gd name="connsiteX103" fmla="*/ 958427 w 3474720"/>
                <a:gd name="connsiteY103" fmla="*/ 1060027 h 2214880"/>
                <a:gd name="connsiteX104" fmla="*/ 890694 w 3474720"/>
                <a:gd name="connsiteY104" fmla="*/ 1114214 h 2214880"/>
                <a:gd name="connsiteX105" fmla="*/ 762000 w 3474720"/>
                <a:gd name="connsiteY105" fmla="*/ 1154854 h 2214880"/>
                <a:gd name="connsiteX106" fmla="*/ 660400 w 3474720"/>
                <a:gd name="connsiteY106" fmla="*/ 1168400 h 2214880"/>
                <a:gd name="connsiteX107" fmla="*/ 643467 w 3474720"/>
                <a:gd name="connsiteY107" fmla="*/ 1090507 h 2214880"/>
                <a:gd name="connsiteX108" fmla="*/ 497840 w 3474720"/>
                <a:gd name="connsiteY108" fmla="*/ 1053254 h 2214880"/>
                <a:gd name="connsiteX109" fmla="*/ 440267 w 3474720"/>
                <a:gd name="connsiteY109" fmla="*/ 1049867 h 2214880"/>
                <a:gd name="connsiteX110" fmla="*/ 386080 w 3474720"/>
                <a:gd name="connsiteY110" fmla="*/ 1002454 h 2214880"/>
                <a:gd name="connsiteX111" fmla="*/ 264160 w 3474720"/>
                <a:gd name="connsiteY111" fmla="*/ 982134 h 2214880"/>
                <a:gd name="connsiteX112" fmla="*/ 169334 w 3474720"/>
                <a:gd name="connsiteY112" fmla="*/ 982134 h 2214880"/>
                <a:gd name="connsiteX113" fmla="*/ 189654 w 3474720"/>
                <a:gd name="connsiteY113" fmla="*/ 917787 h 2214880"/>
                <a:gd name="connsiteX114" fmla="*/ 115147 w 3474720"/>
                <a:gd name="connsiteY114" fmla="*/ 917787 h 2214880"/>
                <a:gd name="connsiteX115" fmla="*/ 88054 w 3474720"/>
                <a:gd name="connsiteY115" fmla="*/ 873760 h 2214880"/>
                <a:gd name="connsiteX116" fmla="*/ 88054 w 3474720"/>
                <a:gd name="connsiteY116" fmla="*/ 870374 h 2214880"/>
                <a:gd name="connsiteX117" fmla="*/ 0 w 3474720"/>
                <a:gd name="connsiteY117" fmla="*/ 887307 h 2214880"/>
                <a:gd name="connsiteX0" fmla="*/ 0 w 3474720"/>
                <a:gd name="connsiteY0" fmla="*/ 887307 h 2214880"/>
                <a:gd name="connsiteX1" fmla="*/ 50800 w 3474720"/>
                <a:gd name="connsiteY1" fmla="*/ 785707 h 2214880"/>
                <a:gd name="connsiteX2" fmla="*/ 142240 w 3474720"/>
                <a:gd name="connsiteY2" fmla="*/ 724747 h 2214880"/>
                <a:gd name="connsiteX3" fmla="*/ 260774 w 3474720"/>
                <a:gd name="connsiteY3" fmla="*/ 629920 h 2214880"/>
                <a:gd name="connsiteX4" fmla="*/ 345440 w 3474720"/>
                <a:gd name="connsiteY4" fmla="*/ 538480 h 2214880"/>
                <a:gd name="connsiteX5" fmla="*/ 375920 w 3474720"/>
                <a:gd name="connsiteY5" fmla="*/ 619760 h 2214880"/>
                <a:gd name="connsiteX6" fmla="*/ 491067 w 3474720"/>
                <a:gd name="connsiteY6" fmla="*/ 650240 h 2214880"/>
                <a:gd name="connsiteX7" fmla="*/ 555414 w 3474720"/>
                <a:gd name="connsiteY7" fmla="*/ 667174 h 2214880"/>
                <a:gd name="connsiteX8" fmla="*/ 589280 w 3474720"/>
                <a:gd name="connsiteY8" fmla="*/ 778934 h 2214880"/>
                <a:gd name="connsiteX9" fmla="*/ 714587 w 3474720"/>
                <a:gd name="connsiteY9" fmla="*/ 789094 h 2214880"/>
                <a:gd name="connsiteX10" fmla="*/ 657014 w 3474720"/>
                <a:gd name="connsiteY10" fmla="*/ 860214 h 2214880"/>
                <a:gd name="connsiteX11" fmla="*/ 616374 w 3474720"/>
                <a:gd name="connsiteY11" fmla="*/ 941494 h 2214880"/>
                <a:gd name="connsiteX12" fmla="*/ 680720 w 3474720"/>
                <a:gd name="connsiteY12" fmla="*/ 982134 h 2214880"/>
                <a:gd name="connsiteX13" fmla="*/ 707814 w 3474720"/>
                <a:gd name="connsiteY13" fmla="*/ 985520 h 2214880"/>
                <a:gd name="connsiteX14" fmla="*/ 789094 w 3474720"/>
                <a:gd name="connsiteY14" fmla="*/ 999067 h 2214880"/>
                <a:gd name="connsiteX15" fmla="*/ 907627 w 3474720"/>
                <a:gd name="connsiteY15" fmla="*/ 1022774 h 2214880"/>
                <a:gd name="connsiteX16" fmla="*/ 1036320 w 3474720"/>
                <a:gd name="connsiteY16" fmla="*/ 941494 h 2214880"/>
                <a:gd name="connsiteX17" fmla="*/ 1154854 w 3474720"/>
                <a:gd name="connsiteY17" fmla="*/ 870374 h 2214880"/>
                <a:gd name="connsiteX18" fmla="*/ 1283547 w 3474720"/>
                <a:gd name="connsiteY18" fmla="*/ 826347 h 2214880"/>
                <a:gd name="connsiteX19" fmla="*/ 1354667 w 3474720"/>
                <a:gd name="connsiteY19" fmla="*/ 833120 h 2214880"/>
                <a:gd name="connsiteX20" fmla="*/ 1391920 w 3474720"/>
                <a:gd name="connsiteY20" fmla="*/ 839894 h 2214880"/>
                <a:gd name="connsiteX21" fmla="*/ 1496907 w 3474720"/>
                <a:gd name="connsiteY21" fmla="*/ 792480 h 2214880"/>
                <a:gd name="connsiteX22" fmla="*/ 1625600 w 3474720"/>
                <a:gd name="connsiteY22" fmla="*/ 768774 h 2214880"/>
                <a:gd name="connsiteX23" fmla="*/ 1747520 w 3474720"/>
                <a:gd name="connsiteY23" fmla="*/ 694267 h 2214880"/>
                <a:gd name="connsiteX24" fmla="*/ 1811867 w 3474720"/>
                <a:gd name="connsiteY24" fmla="*/ 585894 h 2214880"/>
                <a:gd name="connsiteX25" fmla="*/ 1852507 w 3474720"/>
                <a:gd name="connsiteY25" fmla="*/ 460587 h 2214880"/>
                <a:gd name="connsiteX26" fmla="*/ 1916854 w 3474720"/>
                <a:gd name="connsiteY26" fmla="*/ 277707 h 2214880"/>
                <a:gd name="connsiteX27" fmla="*/ 1913467 w 3474720"/>
                <a:gd name="connsiteY27" fmla="*/ 88054 h 2214880"/>
                <a:gd name="connsiteX28" fmla="*/ 1930400 w 3474720"/>
                <a:gd name="connsiteY28" fmla="*/ 0 h 2214880"/>
                <a:gd name="connsiteX29" fmla="*/ 1967654 w 3474720"/>
                <a:gd name="connsiteY29" fmla="*/ 47414 h 2214880"/>
                <a:gd name="connsiteX30" fmla="*/ 1964267 w 3474720"/>
                <a:gd name="connsiteY30" fmla="*/ 152400 h 2214880"/>
                <a:gd name="connsiteX31" fmla="*/ 1974427 w 3474720"/>
                <a:gd name="connsiteY31" fmla="*/ 281094 h 2214880"/>
                <a:gd name="connsiteX32" fmla="*/ 1943947 w 3474720"/>
                <a:gd name="connsiteY32" fmla="*/ 369147 h 2214880"/>
                <a:gd name="connsiteX33" fmla="*/ 1916854 w 3474720"/>
                <a:gd name="connsiteY33" fmla="*/ 426720 h 2214880"/>
                <a:gd name="connsiteX34" fmla="*/ 1876214 w 3474720"/>
                <a:gd name="connsiteY34" fmla="*/ 457200 h 2214880"/>
                <a:gd name="connsiteX35" fmla="*/ 1849120 w 3474720"/>
                <a:gd name="connsiteY35" fmla="*/ 545254 h 2214880"/>
                <a:gd name="connsiteX36" fmla="*/ 1838960 w 3474720"/>
                <a:gd name="connsiteY36" fmla="*/ 619760 h 2214880"/>
                <a:gd name="connsiteX37" fmla="*/ 1947334 w 3474720"/>
                <a:gd name="connsiteY37" fmla="*/ 650240 h 2214880"/>
                <a:gd name="connsiteX38" fmla="*/ 2106507 w 3474720"/>
                <a:gd name="connsiteY38" fmla="*/ 711200 h 2214880"/>
                <a:gd name="connsiteX39" fmla="*/ 2306320 w 3474720"/>
                <a:gd name="connsiteY39" fmla="*/ 738294 h 2214880"/>
                <a:gd name="connsiteX40" fmla="*/ 2435014 w 3474720"/>
                <a:gd name="connsiteY40" fmla="*/ 707814 h 2214880"/>
                <a:gd name="connsiteX41" fmla="*/ 2543387 w 3474720"/>
                <a:gd name="connsiteY41" fmla="*/ 623147 h 2214880"/>
                <a:gd name="connsiteX42" fmla="*/ 2634827 w 3474720"/>
                <a:gd name="connsiteY42" fmla="*/ 677334 h 2214880"/>
                <a:gd name="connsiteX43" fmla="*/ 2976880 w 3474720"/>
                <a:gd name="connsiteY43" fmla="*/ 690880 h 2214880"/>
                <a:gd name="connsiteX44" fmla="*/ 3203787 w 3474720"/>
                <a:gd name="connsiteY44" fmla="*/ 663787 h 2214880"/>
                <a:gd name="connsiteX45" fmla="*/ 3227494 w 3474720"/>
                <a:gd name="connsiteY45" fmla="*/ 694267 h 2214880"/>
                <a:gd name="connsiteX46" fmla="*/ 3088640 w 3474720"/>
                <a:gd name="connsiteY46" fmla="*/ 724747 h 2214880"/>
                <a:gd name="connsiteX47" fmla="*/ 2966720 w 3474720"/>
                <a:gd name="connsiteY47" fmla="*/ 721360 h 2214880"/>
                <a:gd name="connsiteX48" fmla="*/ 2770294 w 3474720"/>
                <a:gd name="connsiteY48" fmla="*/ 724747 h 2214880"/>
                <a:gd name="connsiteX49" fmla="*/ 2587414 w 3474720"/>
                <a:gd name="connsiteY49" fmla="*/ 762000 h 2214880"/>
                <a:gd name="connsiteX50" fmla="*/ 2441787 w 3474720"/>
                <a:gd name="connsiteY50" fmla="*/ 775547 h 2214880"/>
                <a:gd name="connsiteX51" fmla="*/ 2252134 w 3474720"/>
                <a:gd name="connsiteY51" fmla="*/ 782320 h 2214880"/>
                <a:gd name="connsiteX52" fmla="*/ 2136987 w 3474720"/>
                <a:gd name="connsiteY52" fmla="*/ 765387 h 2214880"/>
                <a:gd name="connsiteX53" fmla="*/ 2197947 w 3474720"/>
                <a:gd name="connsiteY53" fmla="*/ 816187 h 2214880"/>
                <a:gd name="connsiteX54" fmla="*/ 2360507 w 3474720"/>
                <a:gd name="connsiteY54" fmla="*/ 890694 h 2214880"/>
                <a:gd name="connsiteX55" fmla="*/ 2516294 w 3474720"/>
                <a:gd name="connsiteY55" fmla="*/ 988907 h 2214880"/>
                <a:gd name="connsiteX56" fmla="*/ 2621280 w 3474720"/>
                <a:gd name="connsiteY56" fmla="*/ 999067 h 2214880"/>
                <a:gd name="connsiteX57" fmla="*/ 2726267 w 3474720"/>
                <a:gd name="connsiteY57" fmla="*/ 958427 h 2214880"/>
                <a:gd name="connsiteX58" fmla="*/ 2794000 w 3474720"/>
                <a:gd name="connsiteY58" fmla="*/ 1032934 h 2214880"/>
                <a:gd name="connsiteX59" fmla="*/ 2932854 w 3474720"/>
                <a:gd name="connsiteY59" fmla="*/ 1134534 h 2214880"/>
                <a:gd name="connsiteX60" fmla="*/ 2888827 w 3474720"/>
                <a:gd name="connsiteY60" fmla="*/ 1171787 h 2214880"/>
                <a:gd name="connsiteX61" fmla="*/ 2804160 w 3474720"/>
                <a:gd name="connsiteY61" fmla="*/ 1154854 h 2214880"/>
                <a:gd name="connsiteX62" fmla="*/ 2722880 w 3474720"/>
                <a:gd name="connsiteY62" fmla="*/ 1161628 h 2214880"/>
                <a:gd name="connsiteX63" fmla="*/ 2621280 w 3474720"/>
                <a:gd name="connsiteY63" fmla="*/ 1131147 h 2214880"/>
                <a:gd name="connsiteX64" fmla="*/ 2678853 w 3474720"/>
                <a:gd name="connsiteY64" fmla="*/ 1320800 h 2214880"/>
                <a:gd name="connsiteX65" fmla="*/ 2841414 w 3474720"/>
                <a:gd name="connsiteY65" fmla="*/ 1317414 h 2214880"/>
                <a:gd name="connsiteX66" fmla="*/ 2939627 w 3474720"/>
                <a:gd name="connsiteY66" fmla="*/ 1148080 h 2214880"/>
                <a:gd name="connsiteX67" fmla="*/ 3031067 w 3474720"/>
                <a:gd name="connsiteY67" fmla="*/ 1280160 h 2214880"/>
                <a:gd name="connsiteX68" fmla="*/ 3081867 w 3474720"/>
                <a:gd name="connsiteY68" fmla="*/ 1358054 h 2214880"/>
                <a:gd name="connsiteX69" fmla="*/ 3230880 w 3474720"/>
                <a:gd name="connsiteY69" fmla="*/ 1429174 h 2214880"/>
                <a:gd name="connsiteX70" fmla="*/ 3454400 w 3474720"/>
                <a:gd name="connsiteY70" fmla="*/ 1561254 h 2214880"/>
                <a:gd name="connsiteX71" fmla="*/ 3474720 w 3474720"/>
                <a:gd name="connsiteY71" fmla="*/ 1612054 h 2214880"/>
                <a:gd name="connsiteX72" fmla="*/ 3451014 w 3474720"/>
                <a:gd name="connsiteY72" fmla="*/ 1635760 h 2214880"/>
                <a:gd name="connsiteX73" fmla="*/ 3329094 w 3474720"/>
                <a:gd name="connsiteY73" fmla="*/ 1605280 h 2214880"/>
                <a:gd name="connsiteX74" fmla="*/ 3264747 w 3474720"/>
                <a:gd name="connsiteY74" fmla="*/ 1507067 h 2214880"/>
                <a:gd name="connsiteX75" fmla="*/ 3156374 w 3474720"/>
                <a:gd name="connsiteY75" fmla="*/ 1473200 h 2214880"/>
                <a:gd name="connsiteX76" fmla="*/ 3173307 w 3474720"/>
                <a:gd name="connsiteY76" fmla="*/ 1578187 h 2214880"/>
                <a:gd name="connsiteX77" fmla="*/ 3163147 w 3474720"/>
                <a:gd name="connsiteY77" fmla="*/ 1622214 h 2214880"/>
                <a:gd name="connsiteX78" fmla="*/ 3061547 w 3474720"/>
                <a:gd name="connsiteY78" fmla="*/ 1689947 h 2214880"/>
                <a:gd name="connsiteX79" fmla="*/ 2966720 w 3474720"/>
                <a:gd name="connsiteY79" fmla="*/ 1710267 h 2214880"/>
                <a:gd name="connsiteX80" fmla="*/ 2956560 w 3474720"/>
                <a:gd name="connsiteY80" fmla="*/ 1740747 h 2214880"/>
                <a:gd name="connsiteX81" fmla="*/ 2993814 w 3474720"/>
                <a:gd name="connsiteY81" fmla="*/ 1886374 h 2214880"/>
                <a:gd name="connsiteX82" fmla="*/ 2993814 w 3474720"/>
                <a:gd name="connsiteY82" fmla="*/ 1927014 h 2214880"/>
                <a:gd name="connsiteX83" fmla="*/ 3037840 w 3474720"/>
                <a:gd name="connsiteY83" fmla="*/ 2065867 h 2214880"/>
                <a:gd name="connsiteX84" fmla="*/ 3136054 w 3474720"/>
                <a:gd name="connsiteY84" fmla="*/ 2150534 h 2214880"/>
                <a:gd name="connsiteX85" fmla="*/ 3285067 w 3474720"/>
                <a:gd name="connsiteY85" fmla="*/ 2214880 h 2214880"/>
                <a:gd name="connsiteX86" fmla="*/ 3129280 w 3474720"/>
                <a:gd name="connsiteY86" fmla="*/ 2214880 h 2214880"/>
                <a:gd name="connsiteX87" fmla="*/ 2959947 w 3474720"/>
                <a:gd name="connsiteY87" fmla="*/ 2042160 h 2214880"/>
                <a:gd name="connsiteX88" fmla="*/ 2939627 w 3474720"/>
                <a:gd name="connsiteY88" fmla="*/ 1893147 h 2214880"/>
                <a:gd name="connsiteX89" fmla="*/ 2841414 w 3474720"/>
                <a:gd name="connsiteY89" fmla="*/ 1673014 h 2214880"/>
                <a:gd name="connsiteX90" fmla="*/ 2831254 w 3474720"/>
                <a:gd name="connsiteY90" fmla="*/ 1493520 h 2214880"/>
                <a:gd name="connsiteX91" fmla="*/ 2689014 w 3474720"/>
                <a:gd name="connsiteY91" fmla="*/ 1446107 h 2214880"/>
                <a:gd name="connsiteX92" fmla="*/ 2495974 w 3474720"/>
                <a:gd name="connsiteY92" fmla="*/ 1290320 h 2214880"/>
                <a:gd name="connsiteX93" fmla="*/ 2451947 w 3474720"/>
                <a:gd name="connsiteY93" fmla="*/ 1104054 h 2214880"/>
                <a:gd name="connsiteX94" fmla="*/ 2343574 w 3474720"/>
                <a:gd name="connsiteY94" fmla="*/ 1002454 h 2214880"/>
                <a:gd name="connsiteX95" fmla="*/ 2194560 w 3474720"/>
                <a:gd name="connsiteY95" fmla="*/ 904240 h 2214880"/>
                <a:gd name="connsiteX96" fmla="*/ 1940560 w 3474720"/>
                <a:gd name="connsiteY96" fmla="*/ 745067 h 2214880"/>
                <a:gd name="connsiteX97" fmla="*/ 1869440 w 3474720"/>
                <a:gd name="connsiteY97" fmla="*/ 711200 h 2214880"/>
                <a:gd name="connsiteX98" fmla="*/ 1723814 w 3474720"/>
                <a:gd name="connsiteY98" fmla="*/ 762000 h 2214880"/>
                <a:gd name="connsiteX99" fmla="*/ 1598507 w 3474720"/>
                <a:gd name="connsiteY99" fmla="*/ 826347 h 2214880"/>
                <a:gd name="connsiteX100" fmla="*/ 1486747 w 3474720"/>
                <a:gd name="connsiteY100" fmla="*/ 853440 h 2214880"/>
                <a:gd name="connsiteX101" fmla="*/ 1273387 w 3474720"/>
                <a:gd name="connsiteY101" fmla="*/ 880534 h 2214880"/>
                <a:gd name="connsiteX102" fmla="*/ 1053254 w 3474720"/>
                <a:gd name="connsiteY102" fmla="*/ 927947 h 2214880"/>
                <a:gd name="connsiteX103" fmla="*/ 958427 w 3474720"/>
                <a:gd name="connsiteY103" fmla="*/ 1060027 h 2214880"/>
                <a:gd name="connsiteX104" fmla="*/ 890694 w 3474720"/>
                <a:gd name="connsiteY104" fmla="*/ 1114214 h 2214880"/>
                <a:gd name="connsiteX105" fmla="*/ 762000 w 3474720"/>
                <a:gd name="connsiteY105" fmla="*/ 1154854 h 2214880"/>
                <a:gd name="connsiteX106" fmla="*/ 660400 w 3474720"/>
                <a:gd name="connsiteY106" fmla="*/ 1168400 h 2214880"/>
                <a:gd name="connsiteX107" fmla="*/ 643467 w 3474720"/>
                <a:gd name="connsiteY107" fmla="*/ 1090507 h 2214880"/>
                <a:gd name="connsiteX108" fmla="*/ 497840 w 3474720"/>
                <a:gd name="connsiteY108" fmla="*/ 1053254 h 2214880"/>
                <a:gd name="connsiteX109" fmla="*/ 440267 w 3474720"/>
                <a:gd name="connsiteY109" fmla="*/ 1049867 h 2214880"/>
                <a:gd name="connsiteX110" fmla="*/ 386080 w 3474720"/>
                <a:gd name="connsiteY110" fmla="*/ 1002454 h 2214880"/>
                <a:gd name="connsiteX111" fmla="*/ 264160 w 3474720"/>
                <a:gd name="connsiteY111" fmla="*/ 982134 h 2214880"/>
                <a:gd name="connsiteX112" fmla="*/ 169334 w 3474720"/>
                <a:gd name="connsiteY112" fmla="*/ 982134 h 2214880"/>
                <a:gd name="connsiteX113" fmla="*/ 189654 w 3474720"/>
                <a:gd name="connsiteY113" fmla="*/ 917787 h 2214880"/>
                <a:gd name="connsiteX114" fmla="*/ 115147 w 3474720"/>
                <a:gd name="connsiteY114" fmla="*/ 917787 h 2214880"/>
                <a:gd name="connsiteX115" fmla="*/ 88054 w 3474720"/>
                <a:gd name="connsiteY115" fmla="*/ 873760 h 2214880"/>
                <a:gd name="connsiteX116" fmla="*/ 88054 w 3474720"/>
                <a:gd name="connsiteY116" fmla="*/ 870374 h 2214880"/>
                <a:gd name="connsiteX117" fmla="*/ 0 w 3474720"/>
                <a:gd name="connsiteY117" fmla="*/ 887307 h 2214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</a:cxnLst>
              <a:rect l="l" t="t" r="r" b="b"/>
              <a:pathLst>
                <a:path w="3474720" h="2214880">
                  <a:moveTo>
                    <a:pt x="0" y="887307"/>
                  </a:moveTo>
                  <a:lnTo>
                    <a:pt x="50800" y="785707"/>
                  </a:lnTo>
                  <a:lnTo>
                    <a:pt x="142240" y="724747"/>
                  </a:lnTo>
                  <a:lnTo>
                    <a:pt x="260774" y="629920"/>
                  </a:lnTo>
                  <a:lnTo>
                    <a:pt x="345440" y="538480"/>
                  </a:lnTo>
                  <a:lnTo>
                    <a:pt x="375920" y="619760"/>
                  </a:lnTo>
                  <a:lnTo>
                    <a:pt x="491067" y="650240"/>
                  </a:lnTo>
                  <a:lnTo>
                    <a:pt x="555414" y="667174"/>
                  </a:lnTo>
                  <a:lnTo>
                    <a:pt x="589280" y="778934"/>
                  </a:lnTo>
                  <a:lnTo>
                    <a:pt x="714587" y="789094"/>
                  </a:lnTo>
                  <a:lnTo>
                    <a:pt x="657014" y="860214"/>
                  </a:lnTo>
                  <a:lnTo>
                    <a:pt x="616374" y="941494"/>
                  </a:lnTo>
                  <a:lnTo>
                    <a:pt x="680720" y="982134"/>
                  </a:lnTo>
                  <a:lnTo>
                    <a:pt x="707814" y="985520"/>
                  </a:lnTo>
                  <a:lnTo>
                    <a:pt x="789094" y="999067"/>
                  </a:lnTo>
                  <a:lnTo>
                    <a:pt x="907627" y="1022774"/>
                  </a:lnTo>
                  <a:lnTo>
                    <a:pt x="1036320" y="941494"/>
                  </a:lnTo>
                  <a:lnTo>
                    <a:pt x="1154854" y="870374"/>
                  </a:lnTo>
                  <a:lnTo>
                    <a:pt x="1283547" y="826347"/>
                  </a:lnTo>
                  <a:lnTo>
                    <a:pt x="1354667" y="833120"/>
                  </a:lnTo>
                  <a:lnTo>
                    <a:pt x="1391920" y="839894"/>
                  </a:lnTo>
                  <a:lnTo>
                    <a:pt x="1496907" y="792480"/>
                  </a:lnTo>
                  <a:lnTo>
                    <a:pt x="1625600" y="768774"/>
                  </a:lnTo>
                  <a:lnTo>
                    <a:pt x="1747520" y="694267"/>
                  </a:lnTo>
                  <a:lnTo>
                    <a:pt x="1811867" y="585894"/>
                  </a:lnTo>
                  <a:lnTo>
                    <a:pt x="1852507" y="460587"/>
                  </a:lnTo>
                  <a:lnTo>
                    <a:pt x="1916854" y="277707"/>
                  </a:lnTo>
                  <a:lnTo>
                    <a:pt x="1913467" y="88054"/>
                  </a:lnTo>
                  <a:lnTo>
                    <a:pt x="1930400" y="0"/>
                  </a:lnTo>
                  <a:lnTo>
                    <a:pt x="1967654" y="47414"/>
                  </a:lnTo>
                  <a:lnTo>
                    <a:pt x="1964267" y="152400"/>
                  </a:lnTo>
                  <a:lnTo>
                    <a:pt x="1974427" y="281094"/>
                  </a:lnTo>
                  <a:lnTo>
                    <a:pt x="1943947" y="369147"/>
                  </a:lnTo>
                  <a:lnTo>
                    <a:pt x="1916854" y="426720"/>
                  </a:lnTo>
                  <a:lnTo>
                    <a:pt x="1876214" y="457200"/>
                  </a:lnTo>
                  <a:lnTo>
                    <a:pt x="1849120" y="545254"/>
                  </a:lnTo>
                  <a:lnTo>
                    <a:pt x="1838960" y="619760"/>
                  </a:lnTo>
                  <a:lnTo>
                    <a:pt x="1947334" y="650240"/>
                  </a:lnTo>
                  <a:lnTo>
                    <a:pt x="2106507" y="711200"/>
                  </a:lnTo>
                  <a:lnTo>
                    <a:pt x="2306320" y="738294"/>
                  </a:lnTo>
                  <a:lnTo>
                    <a:pt x="2435014" y="707814"/>
                  </a:lnTo>
                  <a:lnTo>
                    <a:pt x="2543387" y="623147"/>
                  </a:lnTo>
                  <a:lnTo>
                    <a:pt x="2634827" y="677334"/>
                  </a:lnTo>
                  <a:lnTo>
                    <a:pt x="2976880" y="690880"/>
                  </a:lnTo>
                  <a:lnTo>
                    <a:pt x="3203787" y="663787"/>
                  </a:lnTo>
                  <a:lnTo>
                    <a:pt x="3227494" y="694267"/>
                  </a:lnTo>
                  <a:lnTo>
                    <a:pt x="3088640" y="724747"/>
                  </a:lnTo>
                  <a:lnTo>
                    <a:pt x="2966720" y="721360"/>
                  </a:lnTo>
                  <a:lnTo>
                    <a:pt x="2770294" y="724747"/>
                  </a:lnTo>
                  <a:lnTo>
                    <a:pt x="2587414" y="762000"/>
                  </a:lnTo>
                  <a:lnTo>
                    <a:pt x="2441787" y="775547"/>
                  </a:lnTo>
                  <a:lnTo>
                    <a:pt x="2252134" y="782320"/>
                  </a:lnTo>
                  <a:lnTo>
                    <a:pt x="2136987" y="765387"/>
                  </a:lnTo>
                  <a:lnTo>
                    <a:pt x="2197947" y="816187"/>
                  </a:lnTo>
                  <a:lnTo>
                    <a:pt x="2360507" y="890694"/>
                  </a:lnTo>
                  <a:lnTo>
                    <a:pt x="2516294" y="988907"/>
                  </a:lnTo>
                  <a:lnTo>
                    <a:pt x="2621280" y="999067"/>
                  </a:lnTo>
                  <a:lnTo>
                    <a:pt x="2726267" y="958427"/>
                  </a:lnTo>
                  <a:lnTo>
                    <a:pt x="2794000" y="1032934"/>
                  </a:lnTo>
                  <a:cubicBezTo>
                    <a:pt x="2810933" y="1053818"/>
                    <a:pt x="2931161" y="1117601"/>
                    <a:pt x="2932854" y="1134534"/>
                  </a:cubicBezTo>
                  <a:cubicBezTo>
                    <a:pt x="2948659" y="1152032"/>
                    <a:pt x="2910276" y="1171787"/>
                    <a:pt x="2888827" y="1171787"/>
                  </a:cubicBezTo>
                  <a:cubicBezTo>
                    <a:pt x="2867378" y="1171787"/>
                    <a:pt x="2831818" y="1159369"/>
                    <a:pt x="2804160" y="1154854"/>
                  </a:cubicBezTo>
                  <a:cubicBezTo>
                    <a:pt x="2776502" y="1150339"/>
                    <a:pt x="2753360" y="1165579"/>
                    <a:pt x="2722880" y="1161628"/>
                  </a:cubicBezTo>
                  <a:cubicBezTo>
                    <a:pt x="2692400" y="1157677"/>
                    <a:pt x="2628618" y="1101796"/>
                    <a:pt x="2621280" y="1131147"/>
                  </a:cubicBezTo>
                  <a:cubicBezTo>
                    <a:pt x="2574996" y="1207911"/>
                    <a:pt x="2623538" y="1314027"/>
                    <a:pt x="2678853" y="1320800"/>
                  </a:cubicBezTo>
                  <a:cubicBezTo>
                    <a:pt x="2711026" y="1354102"/>
                    <a:pt x="2797952" y="1346201"/>
                    <a:pt x="2841414" y="1317414"/>
                  </a:cubicBezTo>
                  <a:cubicBezTo>
                    <a:pt x="2884876" y="1288627"/>
                    <a:pt x="2903503" y="1156547"/>
                    <a:pt x="2939627" y="1148080"/>
                  </a:cubicBezTo>
                  <a:lnTo>
                    <a:pt x="3031067" y="1280160"/>
                  </a:lnTo>
                  <a:lnTo>
                    <a:pt x="3081867" y="1358054"/>
                  </a:lnTo>
                  <a:lnTo>
                    <a:pt x="3230880" y="1429174"/>
                  </a:lnTo>
                  <a:lnTo>
                    <a:pt x="3454400" y="1561254"/>
                  </a:lnTo>
                  <a:lnTo>
                    <a:pt x="3474720" y="1612054"/>
                  </a:lnTo>
                  <a:lnTo>
                    <a:pt x="3451014" y="1635760"/>
                  </a:lnTo>
                  <a:lnTo>
                    <a:pt x="3329094" y="1605280"/>
                  </a:lnTo>
                  <a:lnTo>
                    <a:pt x="3264747" y="1507067"/>
                  </a:lnTo>
                  <a:lnTo>
                    <a:pt x="3156374" y="1473200"/>
                  </a:lnTo>
                  <a:lnTo>
                    <a:pt x="3173307" y="1578187"/>
                  </a:lnTo>
                  <a:lnTo>
                    <a:pt x="3163147" y="1622214"/>
                  </a:lnTo>
                  <a:lnTo>
                    <a:pt x="3061547" y="1689947"/>
                  </a:lnTo>
                  <a:lnTo>
                    <a:pt x="2966720" y="1710267"/>
                  </a:lnTo>
                  <a:lnTo>
                    <a:pt x="2956560" y="1740747"/>
                  </a:lnTo>
                  <a:lnTo>
                    <a:pt x="2993814" y="1886374"/>
                  </a:lnTo>
                  <a:lnTo>
                    <a:pt x="2993814" y="1927014"/>
                  </a:lnTo>
                  <a:lnTo>
                    <a:pt x="3037840" y="2065867"/>
                  </a:lnTo>
                  <a:lnTo>
                    <a:pt x="3136054" y="2150534"/>
                  </a:lnTo>
                  <a:lnTo>
                    <a:pt x="3285067" y="2214880"/>
                  </a:lnTo>
                  <a:lnTo>
                    <a:pt x="3129280" y="2214880"/>
                  </a:lnTo>
                  <a:lnTo>
                    <a:pt x="2959947" y="2042160"/>
                  </a:lnTo>
                  <a:lnTo>
                    <a:pt x="2939627" y="1893147"/>
                  </a:lnTo>
                  <a:lnTo>
                    <a:pt x="2841414" y="1673014"/>
                  </a:lnTo>
                  <a:lnTo>
                    <a:pt x="2831254" y="1493520"/>
                  </a:lnTo>
                  <a:lnTo>
                    <a:pt x="2689014" y="1446107"/>
                  </a:lnTo>
                  <a:lnTo>
                    <a:pt x="2495974" y="1290320"/>
                  </a:lnTo>
                  <a:lnTo>
                    <a:pt x="2451947" y="1104054"/>
                  </a:lnTo>
                  <a:lnTo>
                    <a:pt x="2343574" y="1002454"/>
                  </a:lnTo>
                  <a:lnTo>
                    <a:pt x="2194560" y="904240"/>
                  </a:lnTo>
                  <a:lnTo>
                    <a:pt x="1940560" y="745067"/>
                  </a:lnTo>
                  <a:lnTo>
                    <a:pt x="1869440" y="711200"/>
                  </a:lnTo>
                  <a:lnTo>
                    <a:pt x="1723814" y="762000"/>
                  </a:lnTo>
                  <a:lnTo>
                    <a:pt x="1598507" y="826347"/>
                  </a:lnTo>
                  <a:lnTo>
                    <a:pt x="1486747" y="853440"/>
                  </a:lnTo>
                  <a:lnTo>
                    <a:pt x="1273387" y="880534"/>
                  </a:lnTo>
                  <a:lnTo>
                    <a:pt x="1053254" y="927947"/>
                  </a:lnTo>
                  <a:lnTo>
                    <a:pt x="958427" y="1060027"/>
                  </a:lnTo>
                  <a:lnTo>
                    <a:pt x="890694" y="1114214"/>
                  </a:lnTo>
                  <a:lnTo>
                    <a:pt x="762000" y="1154854"/>
                  </a:lnTo>
                  <a:lnTo>
                    <a:pt x="660400" y="1168400"/>
                  </a:lnTo>
                  <a:lnTo>
                    <a:pt x="643467" y="1090507"/>
                  </a:lnTo>
                  <a:lnTo>
                    <a:pt x="497840" y="1053254"/>
                  </a:lnTo>
                  <a:lnTo>
                    <a:pt x="440267" y="1049867"/>
                  </a:lnTo>
                  <a:lnTo>
                    <a:pt x="386080" y="1002454"/>
                  </a:lnTo>
                  <a:lnTo>
                    <a:pt x="264160" y="982134"/>
                  </a:lnTo>
                  <a:lnTo>
                    <a:pt x="169334" y="982134"/>
                  </a:lnTo>
                  <a:lnTo>
                    <a:pt x="189654" y="917787"/>
                  </a:lnTo>
                  <a:lnTo>
                    <a:pt x="115147" y="917787"/>
                  </a:lnTo>
                  <a:lnTo>
                    <a:pt x="88054" y="873760"/>
                  </a:lnTo>
                  <a:lnTo>
                    <a:pt x="88054" y="870374"/>
                  </a:lnTo>
                  <a:lnTo>
                    <a:pt x="0" y="887307"/>
                  </a:lnTo>
                  <a:close/>
                </a:path>
              </a:pathLst>
            </a:custGeom>
            <a:solidFill>
              <a:srgbClr val="FFE299"/>
            </a:solidFill>
            <a:ln w="127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45" name="Freeform: Shape 29">
              <a:extLst>
                <a:ext uri="{FF2B5EF4-FFF2-40B4-BE49-F238E27FC236}">
                  <a16:creationId xmlns:a16="http://schemas.microsoft.com/office/drawing/2014/main" id="{D4E1D0F6-2350-4187-9B8C-578858352D6F}"/>
                </a:ext>
              </a:extLst>
            </p:cNvPr>
            <p:cNvSpPr/>
            <p:nvPr/>
          </p:nvSpPr>
          <p:spPr>
            <a:xfrm>
              <a:off x="7217427" y="1926404"/>
              <a:ext cx="375920" cy="602827"/>
            </a:xfrm>
            <a:custGeom>
              <a:avLst/>
              <a:gdLst>
                <a:gd name="connsiteX0" fmla="*/ 274320 w 375920"/>
                <a:gd name="connsiteY0" fmla="*/ 602827 h 602827"/>
                <a:gd name="connsiteX1" fmla="*/ 264160 w 375920"/>
                <a:gd name="connsiteY1" fmla="*/ 535094 h 602827"/>
                <a:gd name="connsiteX2" fmla="*/ 267546 w 375920"/>
                <a:gd name="connsiteY2" fmla="*/ 436880 h 602827"/>
                <a:gd name="connsiteX3" fmla="*/ 213360 w 375920"/>
                <a:gd name="connsiteY3" fmla="*/ 335280 h 602827"/>
                <a:gd name="connsiteX4" fmla="*/ 149013 w 375920"/>
                <a:gd name="connsiteY4" fmla="*/ 264160 h 602827"/>
                <a:gd name="connsiteX5" fmla="*/ 91440 w 375920"/>
                <a:gd name="connsiteY5" fmla="*/ 196427 h 602827"/>
                <a:gd name="connsiteX6" fmla="*/ 44026 w 375920"/>
                <a:gd name="connsiteY6" fmla="*/ 145627 h 602827"/>
                <a:gd name="connsiteX7" fmla="*/ 23706 w 375920"/>
                <a:gd name="connsiteY7" fmla="*/ 91440 h 602827"/>
                <a:gd name="connsiteX8" fmla="*/ 0 w 375920"/>
                <a:gd name="connsiteY8" fmla="*/ 40640 h 602827"/>
                <a:gd name="connsiteX9" fmla="*/ 37253 w 375920"/>
                <a:gd name="connsiteY9" fmla="*/ 6774 h 602827"/>
                <a:gd name="connsiteX10" fmla="*/ 88053 w 375920"/>
                <a:gd name="connsiteY10" fmla="*/ 3387 h 602827"/>
                <a:gd name="connsiteX11" fmla="*/ 104986 w 375920"/>
                <a:gd name="connsiteY11" fmla="*/ 54187 h 602827"/>
                <a:gd name="connsiteX12" fmla="*/ 98213 w 375920"/>
                <a:gd name="connsiteY12" fmla="*/ 108374 h 602827"/>
                <a:gd name="connsiteX13" fmla="*/ 128693 w 375920"/>
                <a:gd name="connsiteY13" fmla="*/ 186267 h 602827"/>
                <a:gd name="connsiteX14" fmla="*/ 182880 w 375920"/>
                <a:gd name="connsiteY14" fmla="*/ 311574 h 602827"/>
                <a:gd name="connsiteX15" fmla="*/ 250613 w 375920"/>
                <a:gd name="connsiteY15" fmla="*/ 348827 h 602827"/>
                <a:gd name="connsiteX16" fmla="*/ 298026 w 375920"/>
                <a:gd name="connsiteY16" fmla="*/ 352214 h 602827"/>
                <a:gd name="connsiteX17" fmla="*/ 325120 w 375920"/>
                <a:gd name="connsiteY17" fmla="*/ 257387 h 602827"/>
                <a:gd name="connsiteX18" fmla="*/ 338666 w 375920"/>
                <a:gd name="connsiteY18" fmla="*/ 172720 h 602827"/>
                <a:gd name="connsiteX19" fmla="*/ 298026 w 375920"/>
                <a:gd name="connsiteY19" fmla="*/ 81280 h 602827"/>
                <a:gd name="connsiteX20" fmla="*/ 277706 w 375920"/>
                <a:gd name="connsiteY20" fmla="*/ 3387 h 602827"/>
                <a:gd name="connsiteX21" fmla="*/ 294640 w 375920"/>
                <a:gd name="connsiteY21" fmla="*/ 0 h 602827"/>
                <a:gd name="connsiteX22" fmla="*/ 314960 w 375920"/>
                <a:gd name="connsiteY22" fmla="*/ 74507 h 602827"/>
                <a:gd name="connsiteX23" fmla="*/ 375920 w 375920"/>
                <a:gd name="connsiteY23" fmla="*/ 165947 h 602827"/>
                <a:gd name="connsiteX24" fmla="*/ 375920 w 375920"/>
                <a:gd name="connsiteY24" fmla="*/ 247227 h 602827"/>
                <a:gd name="connsiteX25" fmla="*/ 348826 w 375920"/>
                <a:gd name="connsiteY25" fmla="*/ 328507 h 602827"/>
                <a:gd name="connsiteX26" fmla="*/ 304800 w 375920"/>
                <a:gd name="connsiteY26" fmla="*/ 372534 h 602827"/>
                <a:gd name="connsiteX27" fmla="*/ 321733 w 375920"/>
                <a:gd name="connsiteY27" fmla="*/ 457200 h 602827"/>
                <a:gd name="connsiteX28" fmla="*/ 298026 w 375920"/>
                <a:gd name="connsiteY28" fmla="*/ 501227 h 602827"/>
                <a:gd name="connsiteX29" fmla="*/ 298026 w 375920"/>
                <a:gd name="connsiteY29" fmla="*/ 558800 h 602827"/>
                <a:gd name="connsiteX30" fmla="*/ 274320 w 375920"/>
                <a:gd name="connsiteY30" fmla="*/ 602827 h 602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375920" h="602827">
                  <a:moveTo>
                    <a:pt x="274320" y="602827"/>
                  </a:moveTo>
                  <a:lnTo>
                    <a:pt x="264160" y="535094"/>
                  </a:lnTo>
                  <a:lnTo>
                    <a:pt x="267546" y="436880"/>
                  </a:lnTo>
                  <a:lnTo>
                    <a:pt x="213360" y="335280"/>
                  </a:lnTo>
                  <a:lnTo>
                    <a:pt x="149013" y="264160"/>
                  </a:lnTo>
                  <a:lnTo>
                    <a:pt x="91440" y="196427"/>
                  </a:lnTo>
                  <a:lnTo>
                    <a:pt x="44026" y="145627"/>
                  </a:lnTo>
                  <a:lnTo>
                    <a:pt x="23706" y="91440"/>
                  </a:lnTo>
                  <a:lnTo>
                    <a:pt x="0" y="40640"/>
                  </a:lnTo>
                  <a:lnTo>
                    <a:pt x="37253" y="6774"/>
                  </a:lnTo>
                  <a:lnTo>
                    <a:pt x="88053" y="3387"/>
                  </a:lnTo>
                  <a:lnTo>
                    <a:pt x="104986" y="54187"/>
                  </a:lnTo>
                  <a:lnTo>
                    <a:pt x="98213" y="108374"/>
                  </a:lnTo>
                  <a:lnTo>
                    <a:pt x="128693" y="186267"/>
                  </a:lnTo>
                  <a:lnTo>
                    <a:pt x="182880" y="311574"/>
                  </a:lnTo>
                  <a:lnTo>
                    <a:pt x="250613" y="348827"/>
                  </a:lnTo>
                  <a:lnTo>
                    <a:pt x="298026" y="352214"/>
                  </a:lnTo>
                  <a:lnTo>
                    <a:pt x="325120" y="257387"/>
                  </a:lnTo>
                  <a:lnTo>
                    <a:pt x="338666" y="172720"/>
                  </a:lnTo>
                  <a:lnTo>
                    <a:pt x="298026" y="81280"/>
                  </a:lnTo>
                  <a:lnTo>
                    <a:pt x="277706" y="3387"/>
                  </a:lnTo>
                  <a:lnTo>
                    <a:pt x="294640" y="0"/>
                  </a:lnTo>
                  <a:lnTo>
                    <a:pt x="314960" y="74507"/>
                  </a:lnTo>
                  <a:lnTo>
                    <a:pt x="375920" y="165947"/>
                  </a:lnTo>
                  <a:lnTo>
                    <a:pt x="375920" y="247227"/>
                  </a:lnTo>
                  <a:lnTo>
                    <a:pt x="348826" y="328507"/>
                  </a:lnTo>
                  <a:lnTo>
                    <a:pt x="304800" y="372534"/>
                  </a:lnTo>
                  <a:lnTo>
                    <a:pt x="321733" y="457200"/>
                  </a:lnTo>
                  <a:lnTo>
                    <a:pt x="298026" y="501227"/>
                  </a:lnTo>
                  <a:lnTo>
                    <a:pt x="298026" y="558800"/>
                  </a:lnTo>
                  <a:lnTo>
                    <a:pt x="274320" y="602827"/>
                  </a:lnTo>
                  <a:close/>
                </a:path>
              </a:pathLst>
            </a:custGeom>
            <a:solidFill>
              <a:srgbClr val="FFE299"/>
            </a:solidFill>
            <a:ln w="127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46" name="Freeform: Shape 30">
              <a:extLst>
                <a:ext uri="{FF2B5EF4-FFF2-40B4-BE49-F238E27FC236}">
                  <a16:creationId xmlns:a16="http://schemas.microsoft.com/office/drawing/2014/main" id="{F9CDE654-E84A-47A2-BFD5-D98EE58F0FA0}"/>
                </a:ext>
              </a:extLst>
            </p:cNvPr>
            <p:cNvSpPr/>
            <p:nvPr/>
          </p:nvSpPr>
          <p:spPr>
            <a:xfrm>
              <a:off x="6800315" y="1553871"/>
              <a:ext cx="478465" cy="318977"/>
            </a:xfrm>
            <a:custGeom>
              <a:avLst/>
              <a:gdLst>
                <a:gd name="connsiteX0" fmla="*/ 0 w 478465"/>
                <a:gd name="connsiteY0" fmla="*/ 244549 h 318977"/>
                <a:gd name="connsiteX1" fmla="*/ 191386 w 478465"/>
                <a:gd name="connsiteY1" fmla="*/ 318977 h 318977"/>
                <a:gd name="connsiteX2" fmla="*/ 308345 w 478465"/>
                <a:gd name="connsiteY2" fmla="*/ 287079 h 318977"/>
                <a:gd name="connsiteX3" fmla="*/ 404038 w 478465"/>
                <a:gd name="connsiteY3" fmla="*/ 191386 h 318977"/>
                <a:gd name="connsiteX4" fmla="*/ 478465 w 478465"/>
                <a:gd name="connsiteY4" fmla="*/ 31898 h 318977"/>
                <a:gd name="connsiteX5" fmla="*/ 329610 w 478465"/>
                <a:gd name="connsiteY5" fmla="*/ 10633 h 318977"/>
                <a:gd name="connsiteX6" fmla="*/ 191386 w 478465"/>
                <a:gd name="connsiteY6" fmla="*/ 0 h 318977"/>
                <a:gd name="connsiteX7" fmla="*/ 85061 w 478465"/>
                <a:gd name="connsiteY7" fmla="*/ 0 h 318977"/>
                <a:gd name="connsiteX8" fmla="*/ 21265 w 478465"/>
                <a:gd name="connsiteY8" fmla="*/ 53163 h 318977"/>
                <a:gd name="connsiteX9" fmla="*/ 21265 w 478465"/>
                <a:gd name="connsiteY9" fmla="*/ 191386 h 318977"/>
                <a:gd name="connsiteX10" fmla="*/ 0 w 478465"/>
                <a:gd name="connsiteY10" fmla="*/ 244549 h 318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78465" h="318977">
                  <a:moveTo>
                    <a:pt x="0" y="244549"/>
                  </a:moveTo>
                  <a:lnTo>
                    <a:pt x="191386" y="318977"/>
                  </a:lnTo>
                  <a:lnTo>
                    <a:pt x="308345" y="287079"/>
                  </a:lnTo>
                  <a:lnTo>
                    <a:pt x="404038" y="191386"/>
                  </a:lnTo>
                  <a:lnTo>
                    <a:pt x="478465" y="31898"/>
                  </a:lnTo>
                  <a:lnTo>
                    <a:pt x="329610" y="10633"/>
                  </a:lnTo>
                  <a:lnTo>
                    <a:pt x="191386" y="0"/>
                  </a:lnTo>
                  <a:lnTo>
                    <a:pt x="85061" y="0"/>
                  </a:lnTo>
                  <a:lnTo>
                    <a:pt x="21265" y="53163"/>
                  </a:lnTo>
                  <a:lnTo>
                    <a:pt x="21265" y="191386"/>
                  </a:lnTo>
                  <a:lnTo>
                    <a:pt x="0" y="244549"/>
                  </a:lnTo>
                  <a:close/>
                </a:path>
              </a:pathLst>
            </a:custGeom>
            <a:solidFill>
              <a:srgbClr val="92D050"/>
            </a:solidFill>
            <a:ln>
              <a:solidFill>
                <a:srgbClr val="00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</p:spTree>
    <p:extLst>
      <p:ext uri="{BB962C8B-B14F-4D97-AF65-F5344CB8AC3E}">
        <p14:creationId xmlns:p14="http://schemas.microsoft.com/office/powerpoint/2010/main" val="179770588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GB" dirty="0"/>
              <a:t>A </a:t>
            </a:r>
            <a:r>
              <a:rPr lang="en-GB" dirty="0" err="1"/>
              <a:t>necessidade</a:t>
            </a:r>
            <a:r>
              <a:rPr lang="en-GB" dirty="0"/>
              <a:t>  de </a:t>
            </a:r>
            <a:r>
              <a:rPr lang="en-GB" dirty="0" err="1"/>
              <a:t>amostrar</a:t>
            </a:r>
            <a:endParaRPr lang="en-US" dirty="0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8726099" y="2473759"/>
            <a:ext cx="2755032" cy="14105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pt-PT" altLang="en-US" sz="2800" dirty="0">
                <a:latin typeface="Trebuchet MS" panose="020B0603020202020204" pitchFamily="34" charset="0"/>
              </a:rPr>
              <a:t>Será que podemos medir todas as árvores de um povoamento?</a:t>
            </a:r>
            <a:endParaRPr lang="pt-PT" altLang="en-US" sz="2800" dirty="0">
              <a:latin typeface="Trebuchet MS" panose="020B0603020202020204" pitchFamily="34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431371" y="1124744"/>
            <a:ext cx="7181983" cy="5002212"/>
            <a:chOff x="2044664" y="724838"/>
            <a:chExt cx="8774112" cy="6111875"/>
          </a:xfrm>
        </p:grpSpPr>
        <p:pic>
          <p:nvPicPr>
            <p:cNvPr id="20" name="Picture 2" descr="area_estudo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4664" y="724838"/>
              <a:ext cx="8774112" cy="6111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250DC30D-8000-4A95-97EA-ECF136087C46}"/>
                    </a:ext>
                  </a:extLst>
                </p14:cNvPr>
                <p14:cNvContentPartPr/>
                <p14:nvPr/>
              </p14:nvContentPartPr>
              <p14:xfrm>
                <a:off x="4272893" y="4109893"/>
                <a:ext cx="360" cy="36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250DC30D-8000-4A95-97EA-ECF136087C46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4236893" y="4037893"/>
                  <a:ext cx="7236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18287ED5-DDDD-4744-9AD7-8FC3E8688AFD}"/>
                    </a:ext>
                  </a:extLst>
                </p14:cNvPr>
                <p14:cNvContentPartPr/>
                <p14:nvPr/>
              </p14:nvContentPartPr>
              <p14:xfrm>
                <a:off x="5663213" y="3149053"/>
                <a:ext cx="360" cy="36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18287ED5-DDDD-4744-9AD7-8FC3E8688AFD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609213" y="3041053"/>
                  <a:ext cx="10836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8B00002C-05F8-4140-8DC6-389E5C828EB7}"/>
                    </a:ext>
                  </a:extLst>
                </p14:cNvPr>
                <p14:cNvContentPartPr/>
                <p14:nvPr/>
              </p14:nvContentPartPr>
              <p14:xfrm>
                <a:off x="5663213" y="3149053"/>
                <a:ext cx="360" cy="36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8B00002C-05F8-4140-8DC6-389E5C828EB7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609213" y="3041053"/>
                  <a:ext cx="108360" cy="216360"/>
                </a:xfrm>
                <a:prstGeom prst="rect">
                  <a:avLst/>
                </a:prstGeom>
              </p:spPr>
            </p:pic>
          </mc:Fallback>
        </mc:AlternateContent>
        <p:sp>
          <p:nvSpPr>
            <p:cNvPr id="24" name="Freeform: Shape 2">
              <a:extLst>
                <a:ext uri="{FF2B5EF4-FFF2-40B4-BE49-F238E27FC236}">
                  <a16:creationId xmlns:a16="http://schemas.microsoft.com/office/drawing/2014/main" id="{C3C3D650-44E2-46CB-9938-7C11CB67BA79}"/>
                </a:ext>
              </a:extLst>
            </p:cNvPr>
            <p:cNvSpPr/>
            <p:nvPr/>
          </p:nvSpPr>
          <p:spPr>
            <a:xfrm>
              <a:off x="5896627" y="2590192"/>
              <a:ext cx="1212428" cy="1273387"/>
            </a:xfrm>
            <a:custGeom>
              <a:avLst/>
              <a:gdLst>
                <a:gd name="connsiteX0" fmla="*/ 216747 w 931334"/>
                <a:gd name="connsiteY0" fmla="*/ 71120 h 988907"/>
                <a:gd name="connsiteX1" fmla="*/ 281094 w 931334"/>
                <a:gd name="connsiteY1" fmla="*/ 40640 h 988907"/>
                <a:gd name="connsiteX2" fmla="*/ 314960 w 931334"/>
                <a:gd name="connsiteY2" fmla="*/ 0 h 988907"/>
                <a:gd name="connsiteX3" fmla="*/ 331894 w 931334"/>
                <a:gd name="connsiteY3" fmla="*/ 47414 h 988907"/>
                <a:gd name="connsiteX4" fmla="*/ 413174 w 931334"/>
                <a:gd name="connsiteY4" fmla="*/ 60960 h 988907"/>
                <a:gd name="connsiteX5" fmla="*/ 423334 w 931334"/>
                <a:gd name="connsiteY5" fmla="*/ 142240 h 988907"/>
                <a:gd name="connsiteX6" fmla="*/ 436880 w 931334"/>
                <a:gd name="connsiteY6" fmla="*/ 118534 h 988907"/>
                <a:gd name="connsiteX7" fmla="*/ 504614 w 931334"/>
                <a:gd name="connsiteY7" fmla="*/ 135467 h 988907"/>
                <a:gd name="connsiteX8" fmla="*/ 599440 w 931334"/>
                <a:gd name="connsiteY8" fmla="*/ 135467 h 988907"/>
                <a:gd name="connsiteX9" fmla="*/ 657014 w 931334"/>
                <a:gd name="connsiteY9" fmla="*/ 172720 h 988907"/>
                <a:gd name="connsiteX10" fmla="*/ 741680 w 931334"/>
                <a:gd name="connsiteY10" fmla="*/ 179494 h 988907"/>
                <a:gd name="connsiteX11" fmla="*/ 853440 w 931334"/>
                <a:gd name="connsiteY11" fmla="*/ 216747 h 988907"/>
                <a:gd name="connsiteX12" fmla="*/ 900854 w 931334"/>
                <a:gd name="connsiteY12" fmla="*/ 277707 h 988907"/>
                <a:gd name="connsiteX13" fmla="*/ 931334 w 931334"/>
                <a:gd name="connsiteY13" fmla="*/ 311574 h 988907"/>
                <a:gd name="connsiteX14" fmla="*/ 917787 w 931334"/>
                <a:gd name="connsiteY14" fmla="*/ 352214 h 988907"/>
                <a:gd name="connsiteX15" fmla="*/ 833120 w 931334"/>
                <a:gd name="connsiteY15" fmla="*/ 386080 h 988907"/>
                <a:gd name="connsiteX16" fmla="*/ 765387 w 931334"/>
                <a:gd name="connsiteY16" fmla="*/ 392854 h 988907"/>
                <a:gd name="connsiteX17" fmla="*/ 660400 w 931334"/>
                <a:gd name="connsiteY17" fmla="*/ 348827 h 988907"/>
                <a:gd name="connsiteX18" fmla="*/ 626534 w 931334"/>
                <a:gd name="connsiteY18" fmla="*/ 369147 h 988907"/>
                <a:gd name="connsiteX19" fmla="*/ 545254 w 931334"/>
                <a:gd name="connsiteY19" fmla="*/ 389467 h 988907"/>
                <a:gd name="connsiteX20" fmla="*/ 514774 w 931334"/>
                <a:gd name="connsiteY20" fmla="*/ 430107 h 988907"/>
                <a:gd name="connsiteX21" fmla="*/ 460587 w 931334"/>
                <a:gd name="connsiteY21" fmla="*/ 433494 h 988907"/>
                <a:gd name="connsiteX22" fmla="*/ 450427 w 931334"/>
                <a:gd name="connsiteY22" fmla="*/ 440267 h 988907"/>
                <a:gd name="connsiteX23" fmla="*/ 379307 w 931334"/>
                <a:gd name="connsiteY23" fmla="*/ 453814 h 988907"/>
                <a:gd name="connsiteX24" fmla="*/ 318347 w 931334"/>
                <a:gd name="connsiteY24" fmla="*/ 497840 h 988907"/>
                <a:gd name="connsiteX25" fmla="*/ 403014 w 931334"/>
                <a:gd name="connsiteY25" fmla="*/ 531707 h 988907"/>
                <a:gd name="connsiteX26" fmla="*/ 453814 w 931334"/>
                <a:gd name="connsiteY26" fmla="*/ 558800 h 988907"/>
                <a:gd name="connsiteX27" fmla="*/ 497840 w 931334"/>
                <a:gd name="connsiteY27" fmla="*/ 596054 h 988907"/>
                <a:gd name="connsiteX28" fmla="*/ 538480 w 931334"/>
                <a:gd name="connsiteY28" fmla="*/ 582507 h 988907"/>
                <a:gd name="connsiteX29" fmla="*/ 619760 w 931334"/>
                <a:gd name="connsiteY29" fmla="*/ 636694 h 988907"/>
                <a:gd name="connsiteX30" fmla="*/ 650240 w 931334"/>
                <a:gd name="connsiteY30" fmla="*/ 663787 h 988907"/>
                <a:gd name="connsiteX31" fmla="*/ 592667 w 931334"/>
                <a:gd name="connsiteY31" fmla="*/ 673947 h 988907"/>
                <a:gd name="connsiteX32" fmla="*/ 568960 w 931334"/>
                <a:gd name="connsiteY32" fmla="*/ 684107 h 988907"/>
                <a:gd name="connsiteX33" fmla="*/ 636694 w 931334"/>
                <a:gd name="connsiteY33" fmla="*/ 728134 h 988907"/>
                <a:gd name="connsiteX34" fmla="*/ 680720 w 931334"/>
                <a:gd name="connsiteY34" fmla="*/ 728134 h 988907"/>
                <a:gd name="connsiteX35" fmla="*/ 724747 w 931334"/>
                <a:gd name="connsiteY35" fmla="*/ 728134 h 988907"/>
                <a:gd name="connsiteX36" fmla="*/ 762000 w 931334"/>
                <a:gd name="connsiteY36" fmla="*/ 738294 h 988907"/>
                <a:gd name="connsiteX37" fmla="*/ 802640 w 931334"/>
                <a:gd name="connsiteY37" fmla="*/ 778934 h 988907"/>
                <a:gd name="connsiteX38" fmla="*/ 819574 w 931334"/>
                <a:gd name="connsiteY38" fmla="*/ 897467 h 988907"/>
                <a:gd name="connsiteX39" fmla="*/ 741680 w 931334"/>
                <a:gd name="connsiteY39" fmla="*/ 955040 h 988907"/>
                <a:gd name="connsiteX40" fmla="*/ 724747 w 931334"/>
                <a:gd name="connsiteY40" fmla="*/ 988907 h 988907"/>
                <a:gd name="connsiteX41" fmla="*/ 673947 w 931334"/>
                <a:gd name="connsiteY41" fmla="*/ 907627 h 988907"/>
                <a:gd name="connsiteX42" fmla="*/ 545254 w 931334"/>
                <a:gd name="connsiteY42" fmla="*/ 870374 h 988907"/>
                <a:gd name="connsiteX43" fmla="*/ 403014 w 931334"/>
                <a:gd name="connsiteY43" fmla="*/ 795867 h 988907"/>
                <a:gd name="connsiteX44" fmla="*/ 257387 w 931334"/>
                <a:gd name="connsiteY44" fmla="*/ 707814 h 988907"/>
                <a:gd name="connsiteX45" fmla="*/ 179494 w 931334"/>
                <a:gd name="connsiteY45" fmla="*/ 609600 h 988907"/>
                <a:gd name="connsiteX46" fmla="*/ 135467 w 931334"/>
                <a:gd name="connsiteY46" fmla="*/ 579120 h 988907"/>
                <a:gd name="connsiteX47" fmla="*/ 40640 w 931334"/>
                <a:gd name="connsiteY47" fmla="*/ 565574 h 988907"/>
                <a:gd name="connsiteX48" fmla="*/ 0 w 931334"/>
                <a:gd name="connsiteY48" fmla="*/ 528320 h 988907"/>
                <a:gd name="connsiteX49" fmla="*/ 0 w 931334"/>
                <a:gd name="connsiteY49" fmla="*/ 440267 h 988907"/>
                <a:gd name="connsiteX50" fmla="*/ 33867 w 931334"/>
                <a:gd name="connsiteY50" fmla="*/ 362374 h 988907"/>
                <a:gd name="connsiteX51" fmla="*/ 104987 w 931334"/>
                <a:gd name="connsiteY51" fmla="*/ 223520 h 988907"/>
                <a:gd name="connsiteX52" fmla="*/ 216747 w 931334"/>
                <a:gd name="connsiteY52" fmla="*/ 71120 h 988907"/>
                <a:gd name="connsiteX0" fmla="*/ 216747 w 951654"/>
                <a:gd name="connsiteY0" fmla="*/ 71120 h 988907"/>
                <a:gd name="connsiteX1" fmla="*/ 281094 w 951654"/>
                <a:gd name="connsiteY1" fmla="*/ 40640 h 988907"/>
                <a:gd name="connsiteX2" fmla="*/ 314960 w 951654"/>
                <a:gd name="connsiteY2" fmla="*/ 0 h 988907"/>
                <a:gd name="connsiteX3" fmla="*/ 331894 w 951654"/>
                <a:gd name="connsiteY3" fmla="*/ 47414 h 988907"/>
                <a:gd name="connsiteX4" fmla="*/ 413174 w 951654"/>
                <a:gd name="connsiteY4" fmla="*/ 60960 h 988907"/>
                <a:gd name="connsiteX5" fmla="*/ 423334 w 951654"/>
                <a:gd name="connsiteY5" fmla="*/ 142240 h 988907"/>
                <a:gd name="connsiteX6" fmla="*/ 436880 w 951654"/>
                <a:gd name="connsiteY6" fmla="*/ 118534 h 988907"/>
                <a:gd name="connsiteX7" fmla="*/ 504614 w 951654"/>
                <a:gd name="connsiteY7" fmla="*/ 135467 h 988907"/>
                <a:gd name="connsiteX8" fmla="*/ 599440 w 951654"/>
                <a:gd name="connsiteY8" fmla="*/ 135467 h 988907"/>
                <a:gd name="connsiteX9" fmla="*/ 657014 w 951654"/>
                <a:gd name="connsiteY9" fmla="*/ 172720 h 988907"/>
                <a:gd name="connsiteX10" fmla="*/ 741680 w 951654"/>
                <a:gd name="connsiteY10" fmla="*/ 179494 h 988907"/>
                <a:gd name="connsiteX11" fmla="*/ 853440 w 951654"/>
                <a:gd name="connsiteY11" fmla="*/ 216747 h 988907"/>
                <a:gd name="connsiteX12" fmla="*/ 900854 w 951654"/>
                <a:gd name="connsiteY12" fmla="*/ 277707 h 988907"/>
                <a:gd name="connsiteX13" fmla="*/ 931334 w 951654"/>
                <a:gd name="connsiteY13" fmla="*/ 311574 h 988907"/>
                <a:gd name="connsiteX14" fmla="*/ 917787 w 951654"/>
                <a:gd name="connsiteY14" fmla="*/ 352214 h 988907"/>
                <a:gd name="connsiteX15" fmla="*/ 833120 w 951654"/>
                <a:gd name="connsiteY15" fmla="*/ 386080 h 988907"/>
                <a:gd name="connsiteX16" fmla="*/ 765387 w 951654"/>
                <a:gd name="connsiteY16" fmla="*/ 392854 h 988907"/>
                <a:gd name="connsiteX17" fmla="*/ 660400 w 951654"/>
                <a:gd name="connsiteY17" fmla="*/ 348827 h 988907"/>
                <a:gd name="connsiteX18" fmla="*/ 626534 w 951654"/>
                <a:gd name="connsiteY18" fmla="*/ 369147 h 988907"/>
                <a:gd name="connsiteX19" fmla="*/ 545254 w 951654"/>
                <a:gd name="connsiteY19" fmla="*/ 389467 h 988907"/>
                <a:gd name="connsiteX20" fmla="*/ 514774 w 951654"/>
                <a:gd name="connsiteY20" fmla="*/ 430107 h 988907"/>
                <a:gd name="connsiteX21" fmla="*/ 460587 w 951654"/>
                <a:gd name="connsiteY21" fmla="*/ 433494 h 988907"/>
                <a:gd name="connsiteX22" fmla="*/ 450427 w 951654"/>
                <a:gd name="connsiteY22" fmla="*/ 440267 h 988907"/>
                <a:gd name="connsiteX23" fmla="*/ 379307 w 951654"/>
                <a:gd name="connsiteY23" fmla="*/ 453814 h 988907"/>
                <a:gd name="connsiteX24" fmla="*/ 318347 w 951654"/>
                <a:gd name="connsiteY24" fmla="*/ 497840 h 988907"/>
                <a:gd name="connsiteX25" fmla="*/ 403014 w 951654"/>
                <a:gd name="connsiteY25" fmla="*/ 531707 h 988907"/>
                <a:gd name="connsiteX26" fmla="*/ 453814 w 951654"/>
                <a:gd name="connsiteY26" fmla="*/ 558800 h 988907"/>
                <a:gd name="connsiteX27" fmla="*/ 497840 w 951654"/>
                <a:gd name="connsiteY27" fmla="*/ 596054 h 988907"/>
                <a:gd name="connsiteX28" fmla="*/ 538480 w 951654"/>
                <a:gd name="connsiteY28" fmla="*/ 582507 h 988907"/>
                <a:gd name="connsiteX29" fmla="*/ 619760 w 951654"/>
                <a:gd name="connsiteY29" fmla="*/ 636694 h 988907"/>
                <a:gd name="connsiteX30" fmla="*/ 650240 w 951654"/>
                <a:gd name="connsiteY30" fmla="*/ 663787 h 988907"/>
                <a:gd name="connsiteX31" fmla="*/ 592667 w 951654"/>
                <a:gd name="connsiteY31" fmla="*/ 673947 h 988907"/>
                <a:gd name="connsiteX32" fmla="*/ 568960 w 951654"/>
                <a:gd name="connsiteY32" fmla="*/ 684107 h 988907"/>
                <a:gd name="connsiteX33" fmla="*/ 636694 w 951654"/>
                <a:gd name="connsiteY33" fmla="*/ 728134 h 988907"/>
                <a:gd name="connsiteX34" fmla="*/ 680720 w 951654"/>
                <a:gd name="connsiteY34" fmla="*/ 728134 h 988907"/>
                <a:gd name="connsiteX35" fmla="*/ 724747 w 951654"/>
                <a:gd name="connsiteY35" fmla="*/ 728134 h 988907"/>
                <a:gd name="connsiteX36" fmla="*/ 762000 w 951654"/>
                <a:gd name="connsiteY36" fmla="*/ 738294 h 988907"/>
                <a:gd name="connsiteX37" fmla="*/ 802640 w 951654"/>
                <a:gd name="connsiteY37" fmla="*/ 778934 h 988907"/>
                <a:gd name="connsiteX38" fmla="*/ 951654 w 951654"/>
                <a:gd name="connsiteY38" fmla="*/ 890694 h 988907"/>
                <a:gd name="connsiteX39" fmla="*/ 741680 w 951654"/>
                <a:gd name="connsiteY39" fmla="*/ 955040 h 988907"/>
                <a:gd name="connsiteX40" fmla="*/ 724747 w 951654"/>
                <a:gd name="connsiteY40" fmla="*/ 988907 h 988907"/>
                <a:gd name="connsiteX41" fmla="*/ 673947 w 951654"/>
                <a:gd name="connsiteY41" fmla="*/ 907627 h 988907"/>
                <a:gd name="connsiteX42" fmla="*/ 545254 w 951654"/>
                <a:gd name="connsiteY42" fmla="*/ 870374 h 988907"/>
                <a:gd name="connsiteX43" fmla="*/ 403014 w 951654"/>
                <a:gd name="connsiteY43" fmla="*/ 795867 h 988907"/>
                <a:gd name="connsiteX44" fmla="*/ 257387 w 951654"/>
                <a:gd name="connsiteY44" fmla="*/ 707814 h 988907"/>
                <a:gd name="connsiteX45" fmla="*/ 179494 w 951654"/>
                <a:gd name="connsiteY45" fmla="*/ 609600 h 988907"/>
                <a:gd name="connsiteX46" fmla="*/ 135467 w 951654"/>
                <a:gd name="connsiteY46" fmla="*/ 579120 h 988907"/>
                <a:gd name="connsiteX47" fmla="*/ 40640 w 951654"/>
                <a:gd name="connsiteY47" fmla="*/ 565574 h 988907"/>
                <a:gd name="connsiteX48" fmla="*/ 0 w 951654"/>
                <a:gd name="connsiteY48" fmla="*/ 528320 h 988907"/>
                <a:gd name="connsiteX49" fmla="*/ 0 w 951654"/>
                <a:gd name="connsiteY49" fmla="*/ 440267 h 988907"/>
                <a:gd name="connsiteX50" fmla="*/ 33867 w 951654"/>
                <a:gd name="connsiteY50" fmla="*/ 362374 h 988907"/>
                <a:gd name="connsiteX51" fmla="*/ 104987 w 951654"/>
                <a:gd name="connsiteY51" fmla="*/ 223520 h 988907"/>
                <a:gd name="connsiteX52" fmla="*/ 216747 w 951654"/>
                <a:gd name="connsiteY52" fmla="*/ 71120 h 988907"/>
                <a:gd name="connsiteX0" fmla="*/ 216747 w 968588"/>
                <a:gd name="connsiteY0" fmla="*/ 71120 h 988907"/>
                <a:gd name="connsiteX1" fmla="*/ 281094 w 968588"/>
                <a:gd name="connsiteY1" fmla="*/ 40640 h 988907"/>
                <a:gd name="connsiteX2" fmla="*/ 314960 w 968588"/>
                <a:gd name="connsiteY2" fmla="*/ 0 h 988907"/>
                <a:gd name="connsiteX3" fmla="*/ 331894 w 968588"/>
                <a:gd name="connsiteY3" fmla="*/ 47414 h 988907"/>
                <a:gd name="connsiteX4" fmla="*/ 413174 w 968588"/>
                <a:gd name="connsiteY4" fmla="*/ 60960 h 988907"/>
                <a:gd name="connsiteX5" fmla="*/ 423334 w 968588"/>
                <a:gd name="connsiteY5" fmla="*/ 142240 h 988907"/>
                <a:gd name="connsiteX6" fmla="*/ 436880 w 968588"/>
                <a:gd name="connsiteY6" fmla="*/ 118534 h 988907"/>
                <a:gd name="connsiteX7" fmla="*/ 504614 w 968588"/>
                <a:gd name="connsiteY7" fmla="*/ 135467 h 988907"/>
                <a:gd name="connsiteX8" fmla="*/ 599440 w 968588"/>
                <a:gd name="connsiteY8" fmla="*/ 135467 h 988907"/>
                <a:gd name="connsiteX9" fmla="*/ 657014 w 968588"/>
                <a:gd name="connsiteY9" fmla="*/ 172720 h 988907"/>
                <a:gd name="connsiteX10" fmla="*/ 741680 w 968588"/>
                <a:gd name="connsiteY10" fmla="*/ 179494 h 988907"/>
                <a:gd name="connsiteX11" fmla="*/ 853440 w 968588"/>
                <a:gd name="connsiteY11" fmla="*/ 216747 h 988907"/>
                <a:gd name="connsiteX12" fmla="*/ 900854 w 968588"/>
                <a:gd name="connsiteY12" fmla="*/ 277707 h 988907"/>
                <a:gd name="connsiteX13" fmla="*/ 931334 w 968588"/>
                <a:gd name="connsiteY13" fmla="*/ 311574 h 988907"/>
                <a:gd name="connsiteX14" fmla="*/ 917787 w 968588"/>
                <a:gd name="connsiteY14" fmla="*/ 352214 h 988907"/>
                <a:gd name="connsiteX15" fmla="*/ 833120 w 968588"/>
                <a:gd name="connsiteY15" fmla="*/ 386080 h 988907"/>
                <a:gd name="connsiteX16" fmla="*/ 765387 w 968588"/>
                <a:gd name="connsiteY16" fmla="*/ 392854 h 988907"/>
                <a:gd name="connsiteX17" fmla="*/ 660400 w 968588"/>
                <a:gd name="connsiteY17" fmla="*/ 348827 h 988907"/>
                <a:gd name="connsiteX18" fmla="*/ 626534 w 968588"/>
                <a:gd name="connsiteY18" fmla="*/ 369147 h 988907"/>
                <a:gd name="connsiteX19" fmla="*/ 545254 w 968588"/>
                <a:gd name="connsiteY19" fmla="*/ 389467 h 988907"/>
                <a:gd name="connsiteX20" fmla="*/ 514774 w 968588"/>
                <a:gd name="connsiteY20" fmla="*/ 430107 h 988907"/>
                <a:gd name="connsiteX21" fmla="*/ 460587 w 968588"/>
                <a:gd name="connsiteY21" fmla="*/ 433494 h 988907"/>
                <a:gd name="connsiteX22" fmla="*/ 450427 w 968588"/>
                <a:gd name="connsiteY22" fmla="*/ 440267 h 988907"/>
                <a:gd name="connsiteX23" fmla="*/ 379307 w 968588"/>
                <a:gd name="connsiteY23" fmla="*/ 453814 h 988907"/>
                <a:gd name="connsiteX24" fmla="*/ 318347 w 968588"/>
                <a:gd name="connsiteY24" fmla="*/ 497840 h 988907"/>
                <a:gd name="connsiteX25" fmla="*/ 403014 w 968588"/>
                <a:gd name="connsiteY25" fmla="*/ 531707 h 988907"/>
                <a:gd name="connsiteX26" fmla="*/ 453814 w 968588"/>
                <a:gd name="connsiteY26" fmla="*/ 558800 h 988907"/>
                <a:gd name="connsiteX27" fmla="*/ 497840 w 968588"/>
                <a:gd name="connsiteY27" fmla="*/ 596054 h 988907"/>
                <a:gd name="connsiteX28" fmla="*/ 538480 w 968588"/>
                <a:gd name="connsiteY28" fmla="*/ 582507 h 988907"/>
                <a:gd name="connsiteX29" fmla="*/ 619760 w 968588"/>
                <a:gd name="connsiteY29" fmla="*/ 636694 h 988907"/>
                <a:gd name="connsiteX30" fmla="*/ 650240 w 968588"/>
                <a:gd name="connsiteY30" fmla="*/ 663787 h 988907"/>
                <a:gd name="connsiteX31" fmla="*/ 592667 w 968588"/>
                <a:gd name="connsiteY31" fmla="*/ 673947 h 988907"/>
                <a:gd name="connsiteX32" fmla="*/ 568960 w 968588"/>
                <a:gd name="connsiteY32" fmla="*/ 684107 h 988907"/>
                <a:gd name="connsiteX33" fmla="*/ 636694 w 968588"/>
                <a:gd name="connsiteY33" fmla="*/ 728134 h 988907"/>
                <a:gd name="connsiteX34" fmla="*/ 680720 w 968588"/>
                <a:gd name="connsiteY34" fmla="*/ 728134 h 988907"/>
                <a:gd name="connsiteX35" fmla="*/ 724747 w 968588"/>
                <a:gd name="connsiteY35" fmla="*/ 728134 h 988907"/>
                <a:gd name="connsiteX36" fmla="*/ 762000 w 968588"/>
                <a:gd name="connsiteY36" fmla="*/ 738294 h 988907"/>
                <a:gd name="connsiteX37" fmla="*/ 802640 w 968588"/>
                <a:gd name="connsiteY37" fmla="*/ 778934 h 988907"/>
                <a:gd name="connsiteX38" fmla="*/ 968588 w 968588"/>
                <a:gd name="connsiteY38" fmla="*/ 890694 h 988907"/>
                <a:gd name="connsiteX39" fmla="*/ 741680 w 968588"/>
                <a:gd name="connsiteY39" fmla="*/ 955040 h 988907"/>
                <a:gd name="connsiteX40" fmla="*/ 724747 w 968588"/>
                <a:gd name="connsiteY40" fmla="*/ 988907 h 988907"/>
                <a:gd name="connsiteX41" fmla="*/ 673947 w 968588"/>
                <a:gd name="connsiteY41" fmla="*/ 907627 h 988907"/>
                <a:gd name="connsiteX42" fmla="*/ 545254 w 968588"/>
                <a:gd name="connsiteY42" fmla="*/ 870374 h 988907"/>
                <a:gd name="connsiteX43" fmla="*/ 403014 w 968588"/>
                <a:gd name="connsiteY43" fmla="*/ 795867 h 988907"/>
                <a:gd name="connsiteX44" fmla="*/ 257387 w 968588"/>
                <a:gd name="connsiteY44" fmla="*/ 707814 h 988907"/>
                <a:gd name="connsiteX45" fmla="*/ 179494 w 968588"/>
                <a:gd name="connsiteY45" fmla="*/ 609600 h 988907"/>
                <a:gd name="connsiteX46" fmla="*/ 135467 w 968588"/>
                <a:gd name="connsiteY46" fmla="*/ 579120 h 988907"/>
                <a:gd name="connsiteX47" fmla="*/ 40640 w 968588"/>
                <a:gd name="connsiteY47" fmla="*/ 565574 h 988907"/>
                <a:gd name="connsiteX48" fmla="*/ 0 w 968588"/>
                <a:gd name="connsiteY48" fmla="*/ 528320 h 988907"/>
                <a:gd name="connsiteX49" fmla="*/ 0 w 968588"/>
                <a:gd name="connsiteY49" fmla="*/ 440267 h 988907"/>
                <a:gd name="connsiteX50" fmla="*/ 33867 w 968588"/>
                <a:gd name="connsiteY50" fmla="*/ 362374 h 988907"/>
                <a:gd name="connsiteX51" fmla="*/ 104987 w 968588"/>
                <a:gd name="connsiteY51" fmla="*/ 223520 h 988907"/>
                <a:gd name="connsiteX52" fmla="*/ 216747 w 968588"/>
                <a:gd name="connsiteY52" fmla="*/ 71120 h 988907"/>
                <a:gd name="connsiteX0" fmla="*/ 216747 w 1131148"/>
                <a:gd name="connsiteY0" fmla="*/ 71120 h 988907"/>
                <a:gd name="connsiteX1" fmla="*/ 281094 w 1131148"/>
                <a:gd name="connsiteY1" fmla="*/ 40640 h 988907"/>
                <a:gd name="connsiteX2" fmla="*/ 314960 w 1131148"/>
                <a:gd name="connsiteY2" fmla="*/ 0 h 988907"/>
                <a:gd name="connsiteX3" fmla="*/ 331894 w 1131148"/>
                <a:gd name="connsiteY3" fmla="*/ 47414 h 988907"/>
                <a:gd name="connsiteX4" fmla="*/ 413174 w 1131148"/>
                <a:gd name="connsiteY4" fmla="*/ 60960 h 988907"/>
                <a:gd name="connsiteX5" fmla="*/ 423334 w 1131148"/>
                <a:gd name="connsiteY5" fmla="*/ 142240 h 988907"/>
                <a:gd name="connsiteX6" fmla="*/ 436880 w 1131148"/>
                <a:gd name="connsiteY6" fmla="*/ 118534 h 988907"/>
                <a:gd name="connsiteX7" fmla="*/ 504614 w 1131148"/>
                <a:gd name="connsiteY7" fmla="*/ 135467 h 988907"/>
                <a:gd name="connsiteX8" fmla="*/ 599440 w 1131148"/>
                <a:gd name="connsiteY8" fmla="*/ 135467 h 988907"/>
                <a:gd name="connsiteX9" fmla="*/ 657014 w 1131148"/>
                <a:gd name="connsiteY9" fmla="*/ 172720 h 988907"/>
                <a:gd name="connsiteX10" fmla="*/ 741680 w 1131148"/>
                <a:gd name="connsiteY10" fmla="*/ 179494 h 988907"/>
                <a:gd name="connsiteX11" fmla="*/ 853440 w 1131148"/>
                <a:gd name="connsiteY11" fmla="*/ 216747 h 988907"/>
                <a:gd name="connsiteX12" fmla="*/ 900854 w 1131148"/>
                <a:gd name="connsiteY12" fmla="*/ 277707 h 988907"/>
                <a:gd name="connsiteX13" fmla="*/ 931334 w 1131148"/>
                <a:gd name="connsiteY13" fmla="*/ 311574 h 988907"/>
                <a:gd name="connsiteX14" fmla="*/ 917787 w 1131148"/>
                <a:gd name="connsiteY14" fmla="*/ 352214 h 988907"/>
                <a:gd name="connsiteX15" fmla="*/ 833120 w 1131148"/>
                <a:gd name="connsiteY15" fmla="*/ 386080 h 988907"/>
                <a:gd name="connsiteX16" fmla="*/ 765387 w 1131148"/>
                <a:gd name="connsiteY16" fmla="*/ 392854 h 988907"/>
                <a:gd name="connsiteX17" fmla="*/ 660400 w 1131148"/>
                <a:gd name="connsiteY17" fmla="*/ 348827 h 988907"/>
                <a:gd name="connsiteX18" fmla="*/ 626534 w 1131148"/>
                <a:gd name="connsiteY18" fmla="*/ 369147 h 988907"/>
                <a:gd name="connsiteX19" fmla="*/ 545254 w 1131148"/>
                <a:gd name="connsiteY19" fmla="*/ 389467 h 988907"/>
                <a:gd name="connsiteX20" fmla="*/ 514774 w 1131148"/>
                <a:gd name="connsiteY20" fmla="*/ 430107 h 988907"/>
                <a:gd name="connsiteX21" fmla="*/ 460587 w 1131148"/>
                <a:gd name="connsiteY21" fmla="*/ 433494 h 988907"/>
                <a:gd name="connsiteX22" fmla="*/ 450427 w 1131148"/>
                <a:gd name="connsiteY22" fmla="*/ 440267 h 988907"/>
                <a:gd name="connsiteX23" fmla="*/ 379307 w 1131148"/>
                <a:gd name="connsiteY23" fmla="*/ 453814 h 988907"/>
                <a:gd name="connsiteX24" fmla="*/ 318347 w 1131148"/>
                <a:gd name="connsiteY24" fmla="*/ 497840 h 988907"/>
                <a:gd name="connsiteX25" fmla="*/ 403014 w 1131148"/>
                <a:gd name="connsiteY25" fmla="*/ 531707 h 988907"/>
                <a:gd name="connsiteX26" fmla="*/ 453814 w 1131148"/>
                <a:gd name="connsiteY26" fmla="*/ 558800 h 988907"/>
                <a:gd name="connsiteX27" fmla="*/ 497840 w 1131148"/>
                <a:gd name="connsiteY27" fmla="*/ 596054 h 988907"/>
                <a:gd name="connsiteX28" fmla="*/ 538480 w 1131148"/>
                <a:gd name="connsiteY28" fmla="*/ 582507 h 988907"/>
                <a:gd name="connsiteX29" fmla="*/ 619760 w 1131148"/>
                <a:gd name="connsiteY29" fmla="*/ 636694 h 988907"/>
                <a:gd name="connsiteX30" fmla="*/ 650240 w 1131148"/>
                <a:gd name="connsiteY30" fmla="*/ 663787 h 988907"/>
                <a:gd name="connsiteX31" fmla="*/ 592667 w 1131148"/>
                <a:gd name="connsiteY31" fmla="*/ 673947 h 988907"/>
                <a:gd name="connsiteX32" fmla="*/ 568960 w 1131148"/>
                <a:gd name="connsiteY32" fmla="*/ 684107 h 988907"/>
                <a:gd name="connsiteX33" fmla="*/ 636694 w 1131148"/>
                <a:gd name="connsiteY33" fmla="*/ 728134 h 988907"/>
                <a:gd name="connsiteX34" fmla="*/ 680720 w 1131148"/>
                <a:gd name="connsiteY34" fmla="*/ 728134 h 988907"/>
                <a:gd name="connsiteX35" fmla="*/ 724747 w 1131148"/>
                <a:gd name="connsiteY35" fmla="*/ 728134 h 988907"/>
                <a:gd name="connsiteX36" fmla="*/ 762000 w 1131148"/>
                <a:gd name="connsiteY36" fmla="*/ 738294 h 988907"/>
                <a:gd name="connsiteX37" fmla="*/ 802640 w 1131148"/>
                <a:gd name="connsiteY37" fmla="*/ 778934 h 988907"/>
                <a:gd name="connsiteX38" fmla="*/ 1131148 w 1131148"/>
                <a:gd name="connsiteY38" fmla="*/ 917788 h 988907"/>
                <a:gd name="connsiteX39" fmla="*/ 741680 w 1131148"/>
                <a:gd name="connsiteY39" fmla="*/ 955040 h 988907"/>
                <a:gd name="connsiteX40" fmla="*/ 724747 w 1131148"/>
                <a:gd name="connsiteY40" fmla="*/ 988907 h 988907"/>
                <a:gd name="connsiteX41" fmla="*/ 673947 w 1131148"/>
                <a:gd name="connsiteY41" fmla="*/ 907627 h 988907"/>
                <a:gd name="connsiteX42" fmla="*/ 545254 w 1131148"/>
                <a:gd name="connsiteY42" fmla="*/ 870374 h 988907"/>
                <a:gd name="connsiteX43" fmla="*/ 403014 w 1131148"/>
                <a:gd name="connsiteY43" fmla="*/ 795867 h 988907"/>
                <a:gd name="connsiteX44" fmla="*/ 257387 w 1131148"/>
                <a:gd name="connsiteY44" fmla="*/ 707814 h 988907"/>
                <a:gd name="connsiteX45" fmla="*/ 179494 w 1131148"/>
                <a:gd name="connsiteY45" fmla="*/ 609600 h 988907"/>
                <a:gd name="connsiteX46" fmla="*/ 135467 w 1131148"/>
                <a:gd name="connsiteY46" fmla="*/ 579120 h 988907"/>
                <a:gd name="connsiteX47" fmla="*/ 40640 w 1131148"/>
                <a:gd name="connsiteY47" fmla="*/ 565574 h 988907"/>
                <a:gd name="connsiteX48" fmla="*/ 0 w 1131148"/>
                <a:gd name="connsiteY48" fmla="*/ 528320 h 988907"/>
                <a:gd name="connsiteX49" fmla="*/ 0 w 1131148"/>
                <a:gd name="connsiteY49" fmla="*/ 440267 h 988907"/>
                <a:gd name="connsiteX50" fmla="*/ 33867 w 1131148"/>
                <a:gd name="connsiteY50" fmla="*/ 362374 h 988907"/>
                <a:gd name="connsiteX51" fmla="*/ 104987 w 1131148"/>
                <a:gd name="connsiteY51" fmla="*/ 223520 h 988907"/>
                <a:gd name="connsiteX52" fmla="*/ 216747 w 1131148"/>
                <a:gd name="connsiteY52" fmla="*/ 71120 h 988907"/>
                <a:gd name="connsiteX0" fmla="*/ 216747 w 1212428"/>
                <a:gd name="connsiteY0" fmla="*/ 71120 h 988907"/>
                <a:gd name="connsiteX1" fmla="*/ 281094 w 1212428"/>
                <a:gd name="connsiteY1" fmla="*/ 40640 h 988907"/>
                <a:gd name="connsiteX2" fmla="*/ 314960 w 1212428"/>
                <a:gd name="connsiteY2" fmla="*/ 0 h 988907"/>
                <a:gd name="connsiteX3" fmla="*/ 331894 w 1212428"/>
                <a:gd name="connsiteY3" fmla="*/ 47414 h 988907"/>
                <a:gd name="connsiteX4" fmla="*/ 413174 w 1212428"/>
                <a:gd name="connsiteY4" fmla="*/ 60960 h 988907"/>
                <a:gd name="connsiteX5" fmla="*/ 423334 w 1212428"/>
                <a:gd name="connsiteY5" fmla="*/ 142240 h 988907"/>
                <a:gd name="connsiteX6" fmla="*/ 436880 w 1212428"/>
                <a:gd name="connsiteY6" fmla="*/ 118534 h 988907"/>
                <a:gd name="connsiteX7" fmla="*/ 504614 w 1212428"/>
                <a:gd name="connsiteY7" fmla="*/ 135467 h 988907"/>
                <a:gd name="connsiteX8" fmla="*/ 599440 w 1212428"/>
                <a:gd name="connsiteY8" fmla="*/ 135467 h 988907"/>
                <a:gd name="connsiteX9" fmla="*/ 657014 w 1212428"/>
                <a:gd name="connsiteY9" fmla="*/ 172720 h 988907"/>
                <a:gd name="connsiteX10" fmla="*/ 741680 w 1212428"/>
                <a:gd name="connsiteY10" fmla="*/ 179494 h 988907"/>
                <a:gd name="connsiteX11" fmla="*/ 853440 w 1212428"/>
                <a:gd name="connsiteY11" fmla="*/ 216747 h 988907"/>
                <a:gd name="connsiteX12" fmla="*/ 900854 w 1212428"/>
                <a:gd name="connsiteY12" fmla="*/ 277707 h 988907"/>
                <a:gd name="connsiteX13" fmla="*/ 931334 w 1212428"/>
                <a:gd name="connsiteY13" fmla="*/ 311574 h 988907"/>
                <a:gd name="connsiteX14" fmla="*/ 917787 w 1212428"/>
                <a:gd name="connsiteY14" fmla="*/ 352214 h 988907"/>
                <a:gd name="connsiteX15" fmla="*/ 833120 w 1212428"/>
                <a:gd name="connsiteY15" fmla="*/ 386080 h 988907"/>
                <a:gd name="connsiteX16" fmla="*/ 765387 w 1212428"/>
                <a:gd name="connsiteY16" fmla="*/ 392854 h 988907"/>
                <a:gd name="connsiteX17" fmla="*/ 660400 w 1212428"/>
                <a:gd name="connsiteY17" fmla="*/ 348827 h 988907"/>
                <a:gd name="connsiteX18" fmla="*/ 626534 w 1212428"/>
                <a:gd name="connsiteY18" fmla="*/ 369147 h 988907"/>
                <a:gd name="connsiteX19" fmla="*/ 545254 w 1212428"/>
                <a:gd name="connsiteY19" fmla="*/ 389467 h 988907"/>
                <a:gd name="connsiteX20" fmla="*/ 514774 w 1212428"/>
                <a:gd name="connsiteY20" fmla="*/ 430107 h 988907"/>
                <a:gd name="connsiteX21" fmla="*/ 460587 w 1212428"/>
                <a:gd name="connsiteY21" fmla="*/ 433494 h 988907"/>
                <a:gd name="connsiteX22" fmla="*/ 450427 w 1212428"/>
                <a:gd name="connsiteY22" fmla="*/ 440267 h 988907"/>
                <a:gd name="connsiteX23" fmla="*/ 379307 w 1212428"/>
                <a:gd name="connsiteY23" fmla="*/ 453814 h 988907"/>
                <a:gd name="connsiteX24" fmla="*/ 318347 w 1212428"/>
                <a:gd name="connsiteY24" fmla="*/ 497840 h 988907"/>
                <a:gd name="connsiteX25" fmla="*/ 403014 w 1212428"/>
                <a:gd name="connsiteY25" fmla="*/ 531707 h 988907"/>
                <a:gd name="connsiteX26" fmla="*/ 453814 w 1212428"/>
                <a:gd name="connsiteY26" fmla="*/ 558800 h 988907"/>
                <a:gd name="connsiteX27" fmla="*/ 497840 w 1212428"/>
                <a:gd name="connsiteY27" fmla="*/ 596054 h 988907"/>
                <a:gd name="connsiteX28" fmla="*/ 538480 w 1212428"/>
                <a:gd name="connsiteY28" fmla="*/ 582507 h 988907"/>
                <a:gd name="connsiteX29" fmla="*/ 619760 w 1212428"/>
                <a:gd name="connsiteY29" fmla="*/ 636694 h 988907"/>
                <a:gd name="connsiteX30" fmla="*/ 650240 w 1212428"/>
                <a:gd name="connsiteY30" fmla="*/ 663787 h 988907"/>
                <a:gd name="connsiteX31" fmla="*/ 592667 w 1212428"/>
                <a:gd name="connsiteY31" fmla="*/ 673947 h 988907"/>
                <a:gd name="connsiteX32" fmla="*/ 568960 w 1212428"/>
                <a:gd name="connsiteY32" fmla="*/ 684107 h 988907"/>
                <a:gd name="connsiteX33" fmla="*/ 636694 w 1212428"/>
                <a:gd name="connsiteY33" fmla="*/ 728134 h 988907"/>
                <a:gd name="connsiteX34" fmla="*/ 680720 w 1212428"/>
                <a:gd name="connsiteY34" fmla="*/ 728134 h 988907"/>
                <a:gd name="connsiteX35" fmla="*/ 724747 w 1212428"/>
                <a:gd name="connsiteY35" fmla="*/ 728134 h 988907"/>
                <a:gd name="connsiteX36" fmla="*/ 762000 w 1212428"/>
                <a:gd name="connsiteY36" fmla="*/ 738294 h 988907"/>
                <a:gd name="connsiteX37" fmla="*/ 802640 w 1212428"/>
                <a:gd name="connsiteY37" fmla="*/ 778934 h 988907"/>
                <a:gd name="connsiteX38" fmla="*/ 1212428 w 1212428"/>
                <a:gd name="connsiteY38" fmla="*/ 965201 h 988907"/>
                <a:gd name="connsiteX39" fmla="*/ 741680 w 1212428"/>
                <a:gd name="connsiteY39" fmla="*/ 955040 h 988907"/>
                <a:gd name="connsiteX40" fmla="*/ 724747 w 1212428"/>
                <a:gd name="connsiteY40" fmla="*/ 988907 h 988907"/>
                <a:gd name="connsiteX41" fmla="*/ 673947 w 1212428"/>
                <a:gd name="connsiteY41" fmla="*/ 907627 h 988907"/>
                <a:gd name="connsiteX42" fmla="*/ 545254 w 1212428"/>
                <a:gd name="connsiteY42" fmla="*/ 870374 h 988907"/>
                <a:gd name="connsiteX43" fmla="*/ 403014 w 1212428"/>
                <a:gd name="connsiteY43" fmla="*/ 795867 h 988907"/>
                <a:gd name="connsiteX44" fmla="*/ 257387 w 1212428"/>
                <a:gd name="connsiteY44" fmla="*/ 707814 h 988907"/>
                <a:gd name="connsiteX45" fmla="*/ 179494 w 1212428"/>
                <a:gd name="connsiteY45" fmla="*/ 609600 h 988907"/>
                <a:gd name="connsiteX46" fmla="*/ 135467 w 1212428"/>
                <a:gd name="connsiteY46" fmla="*/ 579120 h 988907"/>
                <a:gd name="connsiteX47" fmla="*/ 40640 w 1212428"/>
                <a:gd name="connsiteY47" fmla="*/ 565574 h 988907"/>
                <a:gd name="connsiteX48" fmla="*/ 0 w 1212428"/>
                <a:gd name="connsiteY48" fmla="*/ 528320 h 988907"/>
                <a:gd name="connsiteX49" fmla="*/ 0 w 1212428"/>
                <a:gd name="connsiteY49" fmla="*/ 440267 h 988907"/>
                <a:gd name="connsiteX50" fmla="*/ 33867 w 1212428"/>
                <a:gd name="connsiteY50" fmla="*/ 362374 h 988907"/>
                <a:gd name="connsiteX51" fmla="*/ 104987 w 1212428"/>
                <a:gd name="connsiteY51" fmla="*/ 223520 h 988907"/>
                <a:gd name="connsiteX52" fmla="*/ 216747 w 1212428"/>
                <a:gd name="connsiteY52" fmla="*/ 71120 h 988907"/>
                <a:gd name="connsiteX0" fmla="*/ 216747 w 1212428"/>
                <a:gd name="connsiteY0" fmla="*/ 71120 h 988907"/>
                <a:gd name="connsiteX1" fmla="*/ 281094 w 1212428"/>
                <a:gd name="connsiteY1" fmla="*/ 40640 h 988907"/>
                <a:gd name="connsiteX2" fmla="*/ 314960 w 1212428"/>
                <a:gd name="connsiteY2" fmla="*/ 0 h 988907"/>
                <a:gd name="connsiteX3" fmla="*/ 331894 w 1212428"/>
                <a:gd name="connsiteY3" fmla="*/ 47414 h 988907"/>
                <a:gd name="connsiteX4" fmla="*/ 413174 w 1212428"/>
                <a:gd name="connsiteY4" fmla="*/ 60960 h 988907"/>
                <a:gd name="connsiteX5" fmla="*/ 423334 w 1212428"/>
                <a:gd name="connsiteY5" fmla="*/ 142240 h 988907"/>
                <a:gd name="connsiteX6" fmla="*/ 436880 w 1212428"/>
                <a:gd name="connsiteY6" fmla="*/ 118534 h 988907"/>
                <a:gd name="connsiteX7" fmla="*/ 504614 w 1212428"/>
                <a:gd name="connsiteY7" fmla="*/ 135467 h 988907"/>
                <a:gd name="connsiteX8" fmla="*/ 599440 w 1212428"/>
                <a:gd name="connsiteY8" fmla="*/ 135467 h 988907"/>
                <a:gd name="connsiteX9" fmla="*/ 657014 w 1212428"/>
                <a:gd name="connsiteY9" fmla="*/ 172720 h 988907"/>
                <a:gd name="connsiteX10" fmla="*/ 741680 w 1212428"/>
                <a:gd name="connsiteY10" fmla="*/ 179494 h 988907"/>
                <a:gd name="connsiteX11" fmla="*/ 853440 w 1212428"/>
                <a:gd name="connsiteY11" fmla="*/ 216747 h 988907"/>
                <a:gd name="connsiteX12" fmla="*/ 900854 w 1212428"/>
                <a:gd name="connsiteY12" fmla="*/ 277707 h 988907"/>
                <a:gd name="connsiteX13" fmla="*/ 931334 w 1212428"/>
                <a:gd name="connsiteY13" fmla="*/ 311574 h 988907"/>
                <a:gd name="connsiteX14" fmla="*/ 917787 w 1212428"/>
                <a:gd name="connsiteY14" fmla="*/ 352214 h 988907"/>
                <a:gd name="connsiteX15" fmla="*/ 833120 w 1212428"/>
                <a:gd name="connsiteY15" fmla="*/ 386080 h 988907"/>
                <a:gd name="connsiteX16" fmla="*/ 765387 w 1212428"/>
                <a:gd name="connsiteY16" fmla="*/ 392854 h 988907"/>
                <a:gd name="connsiteX17" fmla="*/ 660400 w 1212428"/>
                <a:gd name="connsiteY17" fmla="*/ 348827 h 988907"/>
                <a:gd name="connsiteX18" fmla="*/ 626534 w 1212428"/>
                <a:gd name="connsiteY18" fmla="*/ 369147 h 988907"/>
                <a:gd name="connsiteX19" fmla="*/ 545254 w 1212428"/>
                <a:gd name="connsiteY19" fmla="*/ 389467 h 988907"/>
                <a:gd name="connsiteX20" fmla="*/ 514774 w 1212428"/>
                <a:gd name="connsiteY20" fmla="*/ 430107 h 988907"/>
                <a:gd name="connsiteX21" fmla="*/ 460587 w 1212428"/>
                <a:gd name="connsiteY21" fmla="*/ 433494 h 988907"/>
                <a:gd name="connsiteX22" fmla="*/ 450427 w 1212428"/>
                <a:gd name="connsiteY22" fmla="*/ 440267 h 988907"/>
                <a:gd name="connsiteX23" fmla="*/ 379307 w 1212428"/>
                <a:gd name="connsiteY23" fmla="*/ 453814 h 988907"/>
                <a:gd name="connsiteX24" fmla="*/ 318347 w 1212428"/>
                <a:gd name="connsiteY24" fmla="*/ 497840 h 988907"/>
                <a:gd name="connsiteX25" fmla="*/ 403014 w 1212428"/>
                <a:gd name="connsiteY25" fmla="*/ 531707 h 988907"/>
                <a:gd name="connsiteX26" fmla="*/ 453814 w 1212428"/>
                <a:gd name="connsiteY26" fmla="*/ 558800 h 988907"/>
                <a:gd name="connsiteX27" fmla="*/ 497840 w 1212428"/>
                <a:gd name="connsiteY27" fmla="*/ 596054 h 988907"/>
                <a:gd name="connsiteX28" fmla="*/ 538480 w 1212428"/>
                <a:gd name="connsiteY28" fmla="*/ 582507 h 988907"/>
                <a:gd name="connsiteX29" fmla="*/ 619760 w 1212428"/>
                <a:gd name="connsiteY29" fmla="*/ 636694 h 988907"/>
                <a:gd name="connsiteX30" fmla="*/ 650240 w 1212428"/>
                <a:gd name="connsiteY30" fmla="*/ 663787 h 988907"/>
                <a:gd name="connsiteX31" fmla="*/ 592667 w 1212428"/>
                <a:gd name="connsiteY31" fmla="*/ 673947 h 988907"/>
                <a:gd name="connsiteX32" fmla="*/ 568960 w 1212428"/>
                <a:gd name="connsiteY32" fmla="*/ 684107 h 988907"/>
                <a:gd name="connsiteX33" fmla="*/ 636694 w 1212428"/>
                <a:gd name="connsiteY33" fmla="*/ 728134 h 988907"/>
                <a:gd name="connsiteX34" fmla="*/ 680720 w 1212428"/>
                <a:gd name="connsiteY34" fmla="*/ 728134 h 988907"/>
                <a:gd name="connsiteX35" fmla="*/ 724747 w 1212428"/>
                <a:gd name="connsiteY35" fmla="*/ 728134 h 988907"/>
                <a:gd name="connsiteX36" fmla="*/ 762000 w 1212428"/>
                <a:gd name="connsiteY36" fmla="*/ 738294 h 988907"/>
                <a:gd name="connsiteX37" fmla="*/ 914400 w 1212428"/>
                <a:gd name="connsiteY37" fmla="*/ 819574 h 988907"/>
                <a:gd name="connsiteX38" fmla="*/ 1212428 w 1212428"/>
                <a:gd name="connsiteY38" fmla="*/ 965201 h 988907"/>
                <a:gd name="connsiteX39" fmla="*/ 741680 w 1212428"/>
                <a:gd name="connsiteY39" fmla="*/ 955040 h 988907"/>
                <a:gd name="connsiteX40" fmla="*/ 724747 w 1212428"/>
                <a:gd name="connsiteY40" fmla="*/ 988907 h 988907"/>
                <a:gd name="connsiteX41" fmla="*/ 673947 w 1212428"/>
                <a:gd name="connsiteY41" fmla="*/ 907627 h 988907"/>
                <a:gd name="connsiteX42" fmla="*/ 545254 w 1212428"/>
                <a:gd name="connsiteY42" fmla="*/ 870374 h 988907"/>
                <a:gd name="connsiteX43" fmla="*/ 403014 w 1212428"/>
                <a:gd name="connsiteY43" fmla="*/ 795867 h 988907"/>
                <a:gd name="connsiteX44" fmla="*/ 257387 w 1212428"/>
                <a:gd name="connsiteY44" fmla="*/ 707814 h 988907"/>
                <a:gd name="connsiteX45" fmla="*/ 179494 w 1212428"/>
                <a:gd name="connsiteY45" fmla="*/ 609600 h 988907"/>
                <a:gd name="connsiteX46" fmla="*/ 135467 w 1212428"/>
                <a:gd name="connsiteY46" fmla="*/ 579120 h 988907"/>
                <a:gd name="connsiteX47" fmla="*/ 40640 w 1212428"/>
                <a:gd name="connsiteY47" fmla="*/ 565574 h 988907"/>
                <a:gd name="connsiteX48" fmla="*/ 0 w 1212428"/>
                <a:gd name="connsiteY48" fmla="*/ 528320 h 988907"/>
                <a:gd name="connsiteX49" fmla="*/ 0 w 1212428"/>
                <a:gd name="connsiteY49" fmla="*/ 440267 h 988907"/>
                <a:gd name="connsiteX50" fmla="*/ 33867 w 1212428"/>
                <a:gd name="connsiteY50" fmla="*/ 362374 h 988907"/>
                <a:gd name="connsiteX51" fmla="*/ 104987 w 1212428"/>
                <a:gd name="connsiteY51" fmla="*/ 223520 h 988907"/>
                <a:gd name="connsiteX52" fmla="*/ 216747 w 1212428"/>
                <a:gd name="connsiteY52" fmla="*/ 71120 h 988907"/>
                <a:gd name="connsiteX0" fmla="*/ 216747 w 1212428"/>
                <a:gd name="connsiteY0" fmla="*/ 71120 h 1026160"/>
                <a:gd name="connsiteX1" fmla="*/ 281094 w 1212428"/>
                <a:gd name="connsiteY1" fmla="*/ 40640 h 1026160"/>
                <a:gd name="connsiteX2" fmla="*/ 314960 w 1212428"/>
                <a:gd name="connsiteY2" fmla="*/ 0 h 1026160"/>
                <a:gd name="connsiteX3" fmla="*/ 331894 w 1212428"/>
                <a:gd name="connsiteY3" fmla="*/ 47414 h 1026160"/>
                <a:gd name="connsiteX4" fmla="*/ 413174 w 1212428"/>
                <a:gd name="connsiteY4" fmla="*/ 60960 h 1026160"/>
                <a:gd name="connsiteX5" fmla="*/ 423334 w 1212428"/>
                <a:gd name="connsiteY5" fmla="*/ 142240 h 1026160"/>
                <a:gd name="connsiteX6" fmla="*/ 436880 w 1212428"/>
                <a:gd name="connsiteY6" fmla="*/ 118534 h 1026160"/>
                <a:gd name="connsiteX7" fmla="*/ 504614 w 1212428"/>
                <a:gd name="connsiteY7" fmla="*/ 135467 h 1026160"/>
                <a:gd name="connsiteX8" fmla="*/ 599440 w 1212428"/>
                <a:gd name="connsiteY8" fmla="*/ 135467 h 1026160"/>
                <a:gd name="connsiteX9" fmla="*/ 657014 w 1212428"/>
                <a:gd name="connsiteY9" fmla="*/ 172720 h 1026160"/>
                <a:gd name="connsiteX10" fmla="*/ 741680 w 1212428"/>
                <a:gd name="connsiteY10" fmla="*/ 179494 h 1026160"/>
                <a:gd name="connsiteX11" fmla="*/ 853440 w 1212428"/>
                <a:gd name="connsiteY11" fmla="*/ 216747 h 1026160"/>
                <a:gd name="connsiteX12" fmla="*/ 900854 w 1212428"/>
                <a:gd name="connsiteY12" fmla="*/ 277707 h 1026160"/>
                <a:gd name="connsiteX13" fmla="*/ 931334 w 1212428"/>
                <a:gd name="connsiteY13" fmla="*/ 311574 h 1026160"/>
                <a:gd name="connsiteX14" fmla="*/ 917787 w 1212428"/>
                <a:gd name="connsiteY14" fmla="*/ 352214 h 1026160"/>
                <a:gd name="connsiteX15" fmla="*/ 833120 w 1212428"/>
                <a:gd name="connsiteY15" fmla="*/ 386080 h 1026160"/>
                <a:gd name="connsiteX16" fmla="*/ 765387 w 1212428"/>
                <a:gd name="connsiteY16" fmla="*/ 392854 h 1026160"/>
                <a:gd name="connsiteX17" fmla="*/ 660400 w 1212428"/>
                <a:gd name="connsiteY17" fmla="*/ 348827 h 1026160"/>
                <a:gd name="connsiteX18" fmla="*/ 626534 w 1212428"/>
                <a:gd name="connsiteY18" fmla="*/ 369147 h 1026160"/>
                <a:gd name="connsiteX19" fmla="*/ 545254 w 1212428"/>
                <a:gd name="connsiteY19" fmla="*/ 389467 h 1026160"/>
                <a:gd name="connsiteX20" fmla="*/ 514774 w 1212428"/>
                <a:gd name="connsiteY20" fmla="*/ 430107 h 1026160"/>
                <a:gd name="connsiteX21" fmla="*/ 460587 w 1212428"/>
                <a:gd name="connsiteY21" fmla="*/ 433494 h 1026160"/>
                <a:gd name="connsiteX22" fmla="*/ 450427 w 1212428"/>
                <a:gd name="connsiteY22" fmla="*/ 440267 h 1026160"/>
                <a:gd name="connsiteX23" fmla="*/ 379307 w 1212428"/>
                <a:gd name="connsiteY23" fmla="*/ 453814 h 1026160"/>
                <a:gd name="connsiteX24" fmla="*/ 318347 w 1212428"/>
                <a:gd name="connsiteY24" fmla="*/ 497840 h 1026160"/>
                <a:gd name="connsiteX25" fmla="*/ 403014 w 1212428"/>
                <a:gd name="connsiteY25" fmla="*/ 531707 h 1026160"/>
                <a:gd name="connsiteX26" fmla="*/ 453814 w 1212428"/>
                <a:gd name="connsiteY26" fmla="*/ 558800 h 1026160"/>
                <a:gd name="connsiteX27" fmla="*/ 497840 w 1212428"/>
                <a:gd name="connsiteY27" fmla="*/ 596054 h 1026160"/>
                <a:gd name="connsiteX28" fmla="*/ 538480 w 1212428"/>
                <a:gd name="connsiteY28" fmla="*/ 582507 h 1026160"/>
                <a:gd name="connsiteX29" fmla="*/ 619760 w 1212428"/>
                <a:gd name="connsiteY29" fmla="*/ 636694 h 1026160"/>
                <a:gd name="connsiteX30" fmla="*/ 650240 w 1212428"/>
                <a:gd name="connsiteY30" fmla="*/ 663787 h 1026160"/>
                <a:gd name="connsiteX31" fmla="*/ 592667 w 1212428"/>
                <a:gd name="connsiteY31" fmla="*/ 673947 h 1026160"/>
                <a:gd name="connsiteX32" fmla="*/ 568960 w 1212428"/>
                <a:gd name="connsiteY32" fmla="*/ 684107 h 1026160"/>
                <a:gd name="connsiteX33" fmla="*/ 636694 w 1212428"/>
                <a:gd name="connsiteY33" fmla="*/ 728134 h 1026160"/>
                <a:gd name="connsiteX34" fmla="*/ 680720 w 1212428"/>
                <a:gd name="connsiteY34" fmla="*/ 728134 h 1026160"/>
                <a:gd name="connsiteX35" fmla="*/ 724747 w 1212428"/>
                <a:gd name="connsiteY35" fmla="*/ 728134 h 1026160"/>
                <a:gd name="connsiteX36" fmla="*/ 762000 w 1212428"/>
                <a:gd name="connsiteY36" fmla="*/ 738294 h 1026160"/>
                <a:gd name="connsiteX37" fmla="*/ 914400 w 1212428"/>
                <a:gd name="connsiteY37" fmla="*/ 819574 h 1026160"/>
                <a:gd name="connsiteX38" fmla="*/ 1212428 w 1212428"/>
                <a:gd name="connsiteY38" fmla="*/ 965201 h 1026160"/>
                <a:gd name="connsiteX39" fmla="*/ 1012613 w 1212428"/>
                <a:gd name="connsiteY39" fmla="*/ 1026160 h 1026160"/>
                <a:gd name="connsiteX40" fmla="*/ 724747 w 1212428"/>
                <a:gd name="connsiteY40" fmla="*/ 988907 h 1026160"/>
                <a:gd name="connsiteX41" fmla="*/ 673947 w 1212428"/>
                <a:gd name="connsiteY41" fmla="*/ 907627 h 1026160"/>
                <a:gd name="connsiteX42" fmla="*/ 545254 w 1212428"/>
                <a:gd name="connsiteY42" fmla="*/ 870374 h 1026160"/>
                <a:gd name="connsiteX43" fmla="*/ 403014 w 1212428"/>
                <a:gd name="connsiteY43" fmla="*/ 795867 h 1026160"/>
                <a:gd name="connsiteX44" fmla="*/ 257387 w 1212428"/>
                <a:gd name="connsiteY44" fmla="*/ 707814 h 1026160"/>
                <a:gd name="connsiteX45" fmla="*/ 179494 w 1212428"/>
                <a:gd name="connsiteY45" fmla="*/ 609600 h 1026160"/>
                <a:gd name="connsiteX46" fmla="*/ 135467 w 1212428"/>
                <a:gd name="connsiteY46" fmla="*/ 579120 h 1026160"/>
                <a:gd name="connsiteX47" fmla="*/ 40640 w 1212428"/>
                <a:gd name="connsiteY47" fmla="*/ 565574 h 1026160"/>
                <a:gd name="connsiteX48" fmla="*/ 0 w 1212428"/>
                <a:gd name="connsiteY48" fmla="*/ 528320 h 1026160"/>
                <a:gd name="connsiteX49" fmla="*/ 0 w 1212428"/>
                <a:gd name="connsiteY49" fmla="*/ 440267 h 1026160"/>
                <a:gd name="connsiteX50" fmla="*/ 33867 w 1212428"/>
                <a:gd name="connsiteY50" fmla="*/ 362374 h 1026160"/>
                <a:gd name="connsiteX51" fmla="*/ 104987 w 1212428"/>
                <a:gd name="connsiteY51" fmla="*/ 223520 h 1026160"/>
                <a:gd name="connsiteX52" fmla="*/ 216747 w 1212428"/>
                <a:gd name="connsiteY52" fmla="*/ 71120 h 1026160"/>
                <a:gd name="connsiteX0" fmla="*/ 216747 w 1212428"/>
                <a:gd name="connsiteY0" fmla="*/ 71120 h 1273387"/>
                <a:gd name="connsiteX1" fmla="*/ 281094 w 1212428"/>
                <a:gd name="connsiteY1" fmla="*/ 40640 h 1273387"/>
                <a:gd name="connsiteX2" fmla="*/ 314960 w 1212428"/>
                <a:gd name="connsiteY2" fmla="*/ 0 h 1273387"/>
                <a:gd name="connsiteX3" fmla="*/ 331894 w 1212428"/>
                <a:gd name="connsiteY3" fmla="*/ 47414 h 1273387"/>
                <a:gd name="connsiteX4" fmla="*/ 413174 w 1212428"/>
                <a:gd name="connsiteY4" fmla="*/ 60960 h 1273387"/>
                <a:gd name="connsiteX5" fmla="*/ 423334 w 1212428"/>
                <a:gd name="connsiteY5" fmla="*/ 142240 h 1273387"/>
                <a:gd name="connsiteX6" fmla="*/ 436880 w 1212428"/>
                <a:gd name="connsiteY6" fmla="*/ 118534 h 1273387"/>
                <a:gd name="connsiteX7" fmla="*/ 504614 w 1212428"/>
                <a:gd name="connsiteY7" fmla="*/ 135467 h 1273387"/>
                <a:gd name="connsiteX8" fmla="*/ 599440 w 1212428"/>
                <a:gd name="connsiteY8" fmla="*/ 135467 h 1273387"/>
                <a:gd name="connsiteX9" fmla="*/ 657014 w 1212428"/>
                <a:gd name="connsiteY9" fmla="*/ 172720 h 1273387"/>
                <a:gd name="connsiteX10" fmla="*/ 741680 w 1212428"/>
                <a:gd name="connsiteY10" fmla="*/ 179494 h 1273387"/>
                <a:gd name="connsiteX11" fmla="*/ 853440 w 1212428"/>
                <a:gd name="connsiteY11" fmla="*/ 216747 h 1273387"/>
                <a:gd name="connsiteX12" fmla="*/ 900854 w 1212428"/>
                <a:gd name="connsiteY12" fmla="*/ 277707 h 1273387"/>
                <a:gd name="connsiteX13" fmla="*/ 931334 w 1212428"/>
                <a:gd name="connsiteY13" fmla="*/ 311574 h 1273387"/>
                <a:gd name="connsiteX14" fmla="*/ 917787 w 1212428"/>
                <a:gd name="connsiteY14" fmla="*/ 352214 h 1273387"/>
                <a:gd name="connsiteX15" fmla="*/ 833120 w 1212428"/>
                <a:gd name="connsiteY15" fmla="*/ 386080 h 1273387"/>
                <a:gd name="connsiteX16" fmla="*/ 765387 w 1212428"/>
                <a:gd name="connsiteY16" fmla="*/ 392854 h 1273387"/>
                <a:gd name="connsiteX17" fmla="*/ 660400 w 1212428"/>
                <a:gd name="connsiteY17" fmla="*/ 348827 h 1273387"/>
                <a:gd name="connsiteX18" fmla="*/ 626534 w 1212428"/>
                <a:gd name="connsiteY18" fmla="*/ 369147 h 1273387"/>
                <a:gd name="connsiteX19" fmla="*/ 545254 w 1212428"/>
                <a:gd name="connsiteY19" fmla="*/ 389467 h 1273387"/>
                <a:gd name="connsiteX20" fmla="*/ 514774 w 1212428"/>
                <a:gd name="connsiteY20" fmla="*/ 430107 h 1273387"/>
                <a:gd name="connsiteX21" fmla="*/ 460587 w 1212428"/>
                <a:gd name="connsiteY21" fmla="*/ 433494 h 1273387"/>
                <a:gd name="connsiteX22" fmla="*/ 450427 w 1212428"/>
                <a:gd name="connsiteY22" fmla="*/ 440267 h 1273387"/>
                <a:gd name="connsiteX23" fmla="*/ 379307 w 1212428"/>
                <a:gd name="connsiteY23" fmla="*/ 453814 h 1273387"/>
                <a:gd name="connsiteX24" fmla="*/ 318347 w 1212428"/>
                <a:gd name="connsiteY24" fmla="*/ 497840 h 1273387"/>
                <a:gd name="connsiteX25" fmla="*/ 403014 w 1212428"/>
                <a:gd name="connsiteY25" fmla="*/ 531707 h 1273387"/>
                <a:gd name="connsiteX26" fmla="*/ 453814 w 1212428"/>
                <a:gd name="connsiteY26" fmla="*/ 558800 h 1273387"/>
                <a:gd name="connsiteX27" fmla="*/ 497840 w 1212428"/>
                <a:gd name="connsiteY27" fmla="*/ 596054 h 1273387"/>
                <a:gd name="connsiteX28" fmla="*/ 538480 w 1212428"/>
                <a:gd name="connsiteY28" fmla="*/ 582507 h 1273387"/>
                <a:gd name="connsiteX29" fmla="*/ 619760 w 1212428"/>
                <a:gd name="connsiteY29" fmla="*/ 636694 h 1273387"/>
                <a:gd name="connsiteX30" fmla="*/ 650240 w 1212428"/>
                <a:gd name="connsiteY30" fmla="*/ 663787 h 1273387"/>
                <a:gd name="connsiteX31" fmla="*/ 592667 w 1212428"/>
                <a:gd name="connsiteY31" fmla="*/ 673947 h 1273387"/>
                <a:gd name="connsiteX32" fmla="*/ 568960 w 1212428"/>
                <a:gd name="connsiteY32" fmla="*/ 684107 h 1273387"/>
                <a:gd name="connsiteX33" fmla="*/ 636694 w 1212428"/>
                <a:gd name="connsiteY33" fmla="*/ 728134 h 1273387"/>
                <a:gd name="connsiteX34" fmla="*/ 680720 w 1212428"/>
                <a:gd name="connsiteY34" fmla="*/ 728134 h 1273387"/>
                <a:gd name="connsiteX35" fmla="*/ 724747 w 1212428"/>
                <a:gd name="connsiteY35" fmla="*/ 728134 h 1273387"/>
                <a:gd name="connsiteX36" fmla="*/ 762000 w 1212428"/>
                <a:gd name="connsiteY36" fmla="*/ 738294 h 1273387"/>
                <a:gd name="connsiteX37" fmla="*/ 914400 w 1212428"/>
                <a:gd name="connsiteY37" fmla="*/ 819574 h 1273387"/>
                <a:gd name="connsiteX38" fmla="*/ 1212428 w 1212428"/>
                <a:gd name="connsiteY38" fmla="*/ 965201 h 1273387"/>
                <a:gd name="connsiteX39" fmla="*/ 1012613 w 1212428"/>
                <a:gd name="connsiteY39" fmla="*/ 1026160 h 1273387"/>
                <a:gd name="connsiteX40" fmla="*/ 894080 w 1212428"/>
                <a:gd name="connsiteY40" fmla="*/ 1273387 h 1273387"/>
                <a:gd name="connsiteX41" fmla="*/ 673947 w 1212428"/>
                <a:gd name="connsiteY41" fmla="*/ 907627 h 1273387"/>
                <a:gd name="connsiteX42" fmla="*/ 545254 w 1212428"/>
                <a:gd name="connsiteY42" fmla="*/ 870374 h 1273387"/>
                <a:gd name="connsiteX43" fmla="*/ 403014 w 1212428"/>
                <a:gd name="connsiteY43" fmla="*/ 795867 h 1273387"/>
                <a:gd name="connsiteX44" fmla="*/ 257387 w 1212428"/>
                <a:gd name="connsiteY44" fmla="*/ 707814 h 1273387"/>
                <a:gd name="connsiteX45" fmla="*/ 179494 w 1212428"/>
                <a:gd name="connsiteY45" fmla="*/ 609600 h 1273387"/>
                <a:gd name="connsiteX46" fmla="*/ 135467 w 1212428"/>
                <a:gd name="connsiteY46" fmla="*/ 579120 h 1273387"/>
                <a:gd name="connsiteX47" fmla="*/ 40640 w 1212428"/>
                <a:gd name="connsiteY47" fmla="*/ 565574 h 1273387"/>
                <a:gd name="connsiteX48" fmla="*/ 0 w 1212428"/>
                <a:gd name="connsiteY48" fmla="*/ 528320 h 1273387"/>
                <a:gd name="connsiteX49" fmla="*/ 0 w 1212428"/>
                <a:gd name="connsiteY49" fmla="*/ 440267 h 1273387"/>
                <a:gd name="connsiteX50" fmla="*/ 33867 w 1212428"/>
                <a:gd name="connsiteY50" fmla="*/ 362374 h 1273387"/>
                <a:gd name="connsiteX51" fmla="*/ 104987 w 1212428"/>
                <a:gd name="connsiteY51" fmla="*/ 223520 h 1273387"/>
                <a:gd name="connsiteX52" fmla="*/ 216747 w 1212428"/>
                <a:gd name="connsiteY52" fmla="*/ 71120 h 1273387"/>
                <a:gd name="connsiteX0" fmla="*/ 216747 w 1212428"/>
                <a:gd name="connsiteY0" fmla="*/ 71120 h 1273387"/>
                <a:gd name="connsiteX1" fmla="*/ 281094 w 1212428"/>
                <a:gd name="connsiteY1" fmla="*/ 40640 h 1273387"/>
                <a:gd name="connsiteX2" fmla="*/ 314960 w 1212428"/>
                <a:gd name="connsiteY2" fmla="*/ 0 h 1273387"/>
                <a:gd name="connsiteX3" fmla="*/ 331894 w 1212428"/>
                <a:gd name="connsiteY3" fmla="*/ 47414 h 1273387"/>
                <a:gd name="connsiteX4" fmla="*/ 413174 w 1212428"/>
                <a:gd name="connsiteY4" fmla="*/ 60960 h 1273387"/>
                <a:gd name="connsiteX5" fmla="*/ 423334 w 1212428"/>
                <a:gd name="connsiteY5" fmla="*/ 142240 h 1273387"/>
                <a:gd name="connsiteX6" fmla="*/ 436880 w 1212428"/>
                <a:gd name="connsiteY6" fmla="*/ 118534 h 1273387"/>
                <a:gd name="connsiteX7" fmla="*/ 504614 w 1212428"/>
                <a:gd name="connsiteY7" fmla="*/ 135467 h 1273387"/>
                <a:gd name="connsiteX8" fmla="*/ 599440 w 1212428"/>
                <a:gd name="connsiteY8" fmla="*/ 135467 h 1273387"/>
                <a:gd name="connsiteX9" fmla="*/ 657014 w 1212428"/>
                <a:gd name="connsiteY9" fmla="*/ 172720 h 1273387"/>
                <a:gd name="connsiteX10" fmla="*/ 741680 w 1212428"/>
                <a:gd name="connsiteY10" fmla="*/ 179494 h 1273387"/>
                <a:gd name="connsiteX11" fmla="*/ 853440 w 1212428"/>
                <a:gd name="connsiteY11" fmla="*/ 216747 h 1273387"/>
                <a:gd name="connsiteX12" fmla="*/ 900854 w 1212428"/>
                <a:gd name="connsiteY12" fmla="*/ 277707 h 1273387"/>
                <a:gd name="connsiteX13" fmla="*/ 931334 w 1212428"/>
                <a:gd name="connsiteY13" fmla="*/ 311574 h 1273387"/>
                <a:gd name="connsiteX14" fmla="*/ 917787 w 1212428"/>
                <a:gd name="connsiteY14" fmla="*/ 352214 h 1273387"/>
                <a:gd name="connsiteX15" fmla="*/ 833120 w 1212428"/>
                <a:gd name="connsiteY15" fmla="*/ 386080 h 1273387"/>
                <a:gd name="connsiteX16" fmla="*/ 765387 w 1212428"/>
                <a:gd name="connsiteY16" fmla="*/ 392854 h 1273387"/>
                <a:gd name="connsiteX17" fmla="*/ 660400 w 1212428"/>
                <a:gd name="connsiteY17" fmla="*/ 348827 h 1273387"/>
                <a:gd name="connsiteX18" fmla="*/ 626534 w 1212428"/>
                <a:gd name="connsiteY18" fmla="*/ 369147 h 1273387"/>
                <a:gd name="connsiteX19" fmla="*/ 545254 w 1212428"/>
                <a:gd name="connsiteY19" fmla="*/ 389467 h 1273387"/>
                <a:gd name="connsiteX20" fmla="*/ 514774 w 1212428"/>
                <a:gd name="connsiteY20" fmla="*/ 430107 h 1273387"/>
                <a:gd name="connsiteX21" fmla="*/ 460587 w 1212428"/>
                <a:gd name="connsiteY21" fmla="*/ 433494 h 1273387"/>
                <a:gd name="connsiteX22" fmla="*/ 450427 w 1212428"/>
                <a:gd name="connsiteY22" fmla="*/ 440267 h 1273387"/>
                <a:gd name="connsiteX23" fmla="*/ 379307 w 1212428"/>
                <a:gd name="connsiteY23" fmla="*/ 453814 h 1273387"/>
                <a:gd name="connsiteX24" fmla="*/ 318347 w 1212428"/>
                <a:gd name="connsiteY24" fmla="*/ 497840 h 1273387"/>
                <a:gd name="connsiteX25" fmla="*/ 403014 w 1212428"/>
                <a:gd name="connsiteY25" fmla="*/ 531707 h 1273387"/>
                <a:gd name="connsiteX26" fmla="*/ 453814 w 1212428"/>
                <a:gd name="connsiteY26" fmla="*/ 558800 h 1273387"/>
                <a:gd name="connsiteX27" fmla="*/ 497840 w 1212428"/>
                <a:gd name="connsiteY27" fmla="*/ 596054 h 1273387"/>
                <a:gd name="connsiteX28" fmla="*/ 538480 w 1212428"/>
                <a:gd name="connsiteY28" fmla="*/ 582507 h 1273387"/>
                <a:gd name="connsiteX29" fmla="*/ 619760 w 1212428"/>
                <a:gd name="connsiteY29" fmla="*/ 636694 h 1273387"/>
                <a:gd name="connsiteX30" fmla="*/ 650240 w 1212428"/>
                <a:gd name="connsiteY30" fmla="*/ 663787 h 1273387"/>
                <a:gd name="connsiteX31" fmla="*/ 592667 w 1212428"/>
                <a:gd name="connsiteY31" fmla="*/ 673947 h 1273387"/>
                <a:gd name="connsiteX32" fmla="*/ 568960 w 1212428"/>
                <a:gd name="connsiteY32" fmla="*/ 684107 h 1273387"/>
                <a:gd name="connsiteX33" fmla="*/ 636694 w 1212428"/>
                <a:gd name="connsiteY33" fmla="*/ 728134 h 1273387"/>
                <a:gd name="connsiteX34" fmla="*/ 680720 w 1212428"/>
                <a:gd name="connsiteY34" fmla="*/ 728134 h 1273387"/>
                <a:gd name="connsiteX35" fmla="*/ 724747 w 1212428"/>
                <a:gd name="connsiteY35" fmla="*/ 728134 h 1273387"/>
                <a:gd name="connsiteX36" fmla="*/ 762000 w 1212428"/>
                <a:gd name="connsiteY36" fmla="*/ 738294 h 1273387"/>
                <a:gd name="connsiteX37" fmla="*/ 914400 w 1212428"/>
                <a:gd name="connsiteY37" fmla="*/ 819574 h 1273387"/>
                <a:gd name="connsiteX38" fmla="*/ 1212428 w 1212428"/>
                <a:gd name="connsiteY38" fmla="*/ 965201 h 1273387"/>
                <a:gd name="connsiteX39" fmla="*/ 1012613 w 1212428"/>
                <a:gd name="connsiteY39" fmla="*/ 1026160 h 1273387"/>
                <a:gd name="connsiteX40" fmla="*/ 971973 w 1212428"/>
                <a:gd name="connsiteY40" fmla="*/ 1110826 h 1273387"/>
                <a:gd name="connsiteX41" fmla="*/ 894080 w 1212428"/>
                <a:gd name="connsiteY41" fmla="*/ 1273387 h 1273387"/>
                <a:gd name="connsiteX42" fmla="*/ 673947 w 1212428"/>
                <a:gd name="connsiteY42" fmla="*/ 907627 h 1273387"/>
                <a:gd name="connsiteX43" fmla="*/ 545254 w 1212428"/>
                <a:gd name="connsiteY43" fmla="*/ 870374 h 1273387"/>
                <a:gd name="connsiteX44" fmla="*/ 403014 w 1212428"/>
                <a:gd name="connsiteY44" fmla="*/ 795867 h 1273387"/>
                <a:gd name="connsiteX45" fmla="*/ 257387 w 1212428"/>
                <a:gd name="connsiteY45" fmla="*/ 707814 h 1273387"/>
                <a:gd name="connsiteX46" fmla="*/ 179494 w 1212428"/>
                <a:gd name="connsiteY46" fmla="*/ 609600 h 1273387"/>
                <a:gd name="connsiteX47" fmla="*/ 135467 w 1212428"/>
                <a:gd name="connsiteY47" fmla="*/ 579120 h 1273387"/>
                <a:gd name="connsiteX48" fmla="*/ 40640 w 1212428"/>
                <a:gd name="connsiteY48" fmla="*/ 565574 h 1273387"/>
                <a:gd name="connsiteX49" fmla="*/ 0 w 1212428"/>
                <a:gd name="connsiteY49" fmla="*/ 528320 h 1273387"/>
                <a:gd name="connsiteX50" fmla="*/ 0 w 1212428"/>
                <a:gd name="connsiteY50" fmla="*/ 440267 h 1273387"/>
                <a:gd name="connsiteX51" fmla="*/ 33867 w 1212428"/>
                <a:gd name="connsiteY51" fmla="*/ 362374 h 1273387"/>
                <a:gd name="connsiteX52" fmla="*/ 104987 w 1212428"/>
                <a:gd name="connsiteY52" fmla="*/ 223520 h 1273387"/>
                <a:gd name="connsiteX53" fmla="*/ 216747 w 1212428"/>
                <a:gd name="connsiteY53" fmla="*/ 71120 h 1273387"/>
                <a:gd name="connsiteX0" fmla="*/ 216747 w 1212428"/>
                <a:gd name="connsiteY0" fmla="*/ 71120 h 1273387"/>
                <a:gd name="connsiteX1" fmla="*/ 281094 w 1212428"/>
                <a:gd name="connsiteY1" fmla="*/ 40640 h 1273387"/>
                <a:gd name="connsiteX2" fmla="*/ 314960 w 1212428"/>
                <a:gd name="connsiteY2" fmla="*/ 0 h 1273387"/>
                <a:gd name="connsiteX3" fmla="*/ 331894 w 1212428"/>
                <a:gd name="connsiteY3" fmla="*/ 47414 h 1273387"/>
                <a:gd name="connsiteX4" fmla="*/ 413174 w 1212428"/>
                <a:gd name="connsiteY4" fmla="*/ 60960 h 1273387"/>
                <a:gd name="connsiteX5" fmla="*/ 423334 w 1212428"/>
                <a:gd name="connsiteY5" fmla="*/ 142240 h 1273387"/>
                <a:gd name="connsiteX6" fmla="*/ 436880 w 1212428"/>
                <a:gd name="connsiteY6" fmla="*/ 118534 h 1273387"/>
                <a:gd name="connsiteX7" fmla="*/ 504614 w 1212428"/>
                <a:gd name="connsiteY7" fmla="*/ 135467 h 1273387"/>
                <a:gd name="connsiteX8" fmla="*/ 599440 w 1212428"/>
                <a:gd name="connsiteY8" fmla="*/ 135467 h 1273387"/>
                <a:gd name="connsiteX9" fmla="*/ 657014 w 1212428"/>
                <a:gd name="connsiteY9" fmla="*/ 172720 h 1273387"/>
                <a:gd name="connsiteX10" fmla="*/ 741680 w 1212428"/>
                <a:gd name="connsiteY10" fmla="*/ 179494 h 1273387"/>
                <a:gd name="connsiteX11" fmla="*/ 853440 w 1212428"/>
                <a:gd name="connsiteY11" fmla="*/ 216747 h 1273387"/>
                <a:gd name="connsiteX12" fmla="*/ 900854 w 1212428"/>
                <a:gd name="connsiteY12" fmla="*/ 277707 h 1273387"/>
                <a:gd name="connsiteX13" fmla="*/ 931334 w 1212428"/>
                <a:gd name="connsiteY13" fmla="*/ 311574 h 1273387"/>
                <a:gd name="connsiteX14" fmla="*/ 917787 w 1212428"/>
                <a:gd name="connsiteY14" fmla="*/ 352214 h 1273387"/>
                <a:gd name="connsiteX15" fmla="*/ 833120 w 1212428"/>
                <a:gd name="connsiteY15" fmla="*/ 386080 h 1273387"/>
                <a:gd name="connsiteX16" fmla="*/ 765387 w 1212428"/>
                <a:gd name="connsiteY16" fmla="*/ 392854 h 1273387"/>
                <a:gd name="connsiteX17" fmla="*/ 660400 w 1212428"/>
                <a:gd name="connsiteY17" fmla="*/ 348827 h 1273387"/>
                <a:gd name="connsiteX18" fmla="*/ 626534 w 1212428"/>
                <a:gd name="connsiteY18" fmla="*/ 369147 h 1273387"/>
                <a:gd name="connsiteX19" fmla="*/ 545254 w 1212428"/>
                <a:gd name="connsiteY19" fmla="*/ 389467 h 1273387"/>
                <a:gd name="connsiteX20" fmla="*/ 514774 w 1212428"/>
                <a:gd name="connsiteY20" fmla="*/ 430107 h 1273387"/>
                <a:gd name="connsiteX21" fmla="*/ 460587 w 1212428"/>
                <a:gd name="connsiteY21" fmla="*/ 433494 h 1273387"/>
                <a:gd name="connsiteX22" fmla="*/ 450427 w 1212428"/>
                <a:gd name="connsiteY22" fmla="*/ 440267 h 1273387"/>
                <a:gd name="connsiteX23" fmla="*/ 379307 w 1212428"/>
                <a:gd name="connsiteY23" fmla="*/ 453814 h 1273387"/>
                <a:gd name="connsiteX24" fmla="*/ 318347 w 1212428"/>
                <a:gd name="connsiteY24" fmla="*/ 497840 h 1273387"/>
                <a:gd name="connsiteX25" fmla="*/ 403014 w 1212428"/>
                <a:gd name="connsiteY25" fmla="*/ 531707 h 1273387"/>
                <a:gd name="connsiteX26" fmla="*/ 453814 w 1212428"/>
                <a:gd name="connsiteY26" fmla="*/ 558800 h 1273387"/>
                <a:gd name="connsiteX27" fmla="*/ 497840 w 1212428"/>
                <a:gd name="connsiteY27" fmla="*/ 596054 h 1273387"/>
                <a:gd name="connsiteX28" fmla="*/ 538480 w 1212428"/>
                <a:gd name="connsiteY28" fmla="*/ 582507 h 1273387"/>
                <a:gd name="connsiteX29" fmla="*/ 619760 w 1212428"/>
                <a:gd name="connsiteY29" fmla="*/ 636694 h 1273387"/>
                <a:gd name="connsiteX30" fmla="*/ 650240 w 1212428"/>
                <a:gd name="connsiteY30" fmla="*/ 663787 h 1273387"/>
                <a:gd name="connsiteX31" fmla="*/ 592667 w 1212428"/>
                <a:gd name="connsiteY31" fmla="*/ 673947 h 1273387"/>
                <a:gd name="connsiteX32" fmla="*/ 568960 w 1212428"/>
                <a:gd name="connsiteY32" fmla="*/ 684107 h 1273387"/>
                <a:gd name="connsiteX33" fmla="*/ 636694 w 1212428"/>
                <a:gd name="connsiteY33" fmla="*/ 728134 h 1273387"/>
                <a:gd name="connsiteX34" fmla="*/ 680720 w 1212428"/>
                <a:gd name="connsiteY34" fmla="*/ 728134 h 1273387"/>
                <a:gd name="connsiteX35" fmla="*/ 724747 w 1212428"/>
                <a:gd name="connsiteY35" fmla="*/ 728134 h 1273387"/>
                <a:gd name="connsiteX36" fmla="*/ 762000 w 1212428"/>
                <a:gd name="connsiteY36" fmla="*/ 738294 h 1273387"/>
                <a:gd name="connsiteX37" fmla="*/ 914400 w 1212428"/>
                <a:gd name="connsiteY37" fmla="*/ 819574 h 1273387"/>
                <a:gd name="connsiteX38" fmla="*/ 1212428 w 1212428"/>
                <a:gd name="connsiteY38" fmla="*/ 965201 h 1273387"/>
                <a:gd name="connsiteX39" fmla="*/ 1012613 w 1212428"/>
                <a:gd name="connsiteY39" fmla="*/ 1026160 h 1273387"/>
                <a:gd name="connsiteX40" fmla="*/ 971973 w 1212428"/>
                <a:gd name="connsiteY40" fmla="*/ 1110826 h 1273387"/>
                <a:gd name="connsiteX41" fmla="*/ 914400 w 1212428"/>
                <a:gd name="connsiteY41" fmla="*/ 1205652 h 1273387"/>
                <a:gd name="connsiteX42" fmla="*/ 894080 w 1212428"/>
                <a:gd name="connsiteY42" fmla="*/ 1273387 h 1273387"/>
                <a:gd name="connsiteX43" fmla="*/ 673947 w 1212428"/>
                <a:gd name="connsiteY43" fmla="*/ 907627 h 1273387"/>
                <a:gd name="connsiteX44" fmla="*/ 545254 w 1212428"/>
                <a:gd name="connsiteY44" fmla="*/ 870374 h 1273387"/>
                <a:gd name="connsiteX45" fmla="*/ 403014 w 1212428"/>
                <a:gd name="connsiteY45" fmla="*/ 795867 h 1273387"/>
                <a:gd name="connsiteX46" fmla="*/ 257387 w 1212428"/>
                <a:gd name="connsiteY46" fmla="*/ 707814 h 1273387"/>
                <a:gd name="connsiteX47" fmla="*/ 179494 w 1212428"/>
                <a:gd name="connsiteY47" fmla="*/ 609600 h 1273387"/>
                <a:gd name="connsiteX48" fmla="*/ 135467 w 1212428"/>
                <a:gd name="connsiteY48" fmla="*/ 579120 h 1273387"/>
                <a:gd name="connsiteX49" fmla="*/ 40640 w 1212428"/>
                <a:gd name="connsiteY49" fmla="*/ 565574 h 1273387"/>
                <a:gd name="connsiteX50" fmla="*/ 0 w 1212428"/>
                <a:gd name="connsiteY50" fmla="*/ 528320 h 1273387"/>
                <a:gd name="connsiteX51" fmla="*/ 0 w 1212428"/>
                <a:gd name="connsiteY51" fmla="*/ 440267 h 1273387"/>
                <a:gd name="connsiteX52" fmla="*/ 33867 w 1212428"/>
                <a:gd name="connsiteY52" fmla="*/ 362374 h 1273387"/>
                <a:gd name="connsiteX53" fmla="*/ 104987 w 1212428"/>
                <a:gd name="connsiteY53" fmla="*/ 223520 h 1273387"/>
                <a:gd name="connsiteX54" fmla="*/ 216747 w 1212428"/>
                <a:gd name="connsiteY54" fmla="*/ 71120 h 1273387"/>
                <a:gd name="connsiteX0" fmla="*/ 216747 w 1212428"/>
                <a:gd name="connsiteY0" fmla="*/ 71120 h 1273387"/>
                <a:gd name="connsiteX1" fmla="*/ 281094 w 1212428"/>
                <a:gd name="connsiteY1" fmla="*/ 40640 h 1273387"/>
                <a:gd name="connsiteX2" fmla="*/ 314960 w 1212428"/>
                <a:gd name="connsiteY2" fmla="*/ 0 h 1273387"/>
                <a:gd name="connsiteX3" fmla="*/ 331894 w 1212428"/>
                <a:gd name="connsiteY3" fmla="*/ 47414 h 1273387"/>
                <a:gd name="connsiteX4" fmla="*/ 413174 w 1212428"/>
                <a:gd name="connsiteY4" fmla="*/ 60960 h 1273387"/>
                <a:gd name="connsiteX5" fmla="*/ 423334 w 1212428"/>
                <a:gd name="connsiteY5" fmla="*/ 142240 h 1273387"/>
                <a:gd name="connsiteX6" fmla="*/ 436880 w 1212428"/>
                <a:gd name="connsiteY6" fmla="*/ 118534 h 1273387"/>
                <a:gd name="connsiteX7" fmla="*/ 504614 w 1212428"/>
                <a:gd name="connsiteY7" fmla="*/ 135467 h 1273387"/>
                <a:gd name="connsiteX8" fmla="*/ 599440 w 1212428"/>
                <a:gd name="connsiteY8" fmla="*/ 135467 h 1273387"/>
                <a:gd name="connsiteX9" fmla="*/ 657014 w 1212428"/>
                <a:gd name="connsiteY9" fmla="*/ 172720 h 1273387"/>
                <a:gd name="connsiteX10" fmla="*/ 741680 w 1212428"/>
                <a:gd name="connsiteY10" fmla="*/ 179494 h 1273387"/>
                <a:gd name="connsiteX11" fmla="*/ 853440 w 1212428"/>
                <a:gd name="connsiteY11" fmla="*/ 216747 h 1273387"/>
                <a:gd name="connsiteX12" fmla="*/ 900854 w 1212428"/>
                <a:gd name="connsiteY12" fmla="*/ 277707 h 1273387"/>
                <a:gd name="connsiteX13" fmla="*/ 931334 w 1212428"/>
                <a:gd name="connsiteY13" fmla="*/ 311574 h 1273387"/>
                <a:gd name="connsiteX14" fmla="*/ 917787 w 1212428"/>
                <a:gd name="connsiteY14" fmla="*/ 352214 h 1273387"/>
                <a:gd name="connsiteX15" fmla="*/ 833120 w 1212428"/>
                <a:gd name="connsiteY15" fmla="*/ 386080 h 1273387"/>
                <a:gd name="connsiteX16" fmla="*/ 765387 w 1212428"/>
                <a:gd name="connsiteY16" fmla="*/ 392854 h 1273387"/>
                <a:gd name="connsiteX17" fmla="*/ 660400 w 1212428"/>
                <a:gd name="connsiteY17" fmla="*/ 348827 h 1273387"/>
                <a:gd name="connsiteX18" fmla="*/ 626534 w 1212428"/>
                <a:gd name="connsiteY18" fmla="*/ 369147 h 1273387"/>
                <a:gd name="connsiteX19" fmla="*/ 545254 w 1212428"/>
                <a:gd name="connsiteY19" fmla="*/ 389467 h 1273387"/>
                <a:gd name="connsiteX20" fmla="*/ 514774 w 1212428"/>
                <a:gd name="connsiteY20" fmla="*/ 430107 h 1273387"/>
                <a:gd name="connsiteX21" fmla="*/ 460587 w 1212428"/>
                <a:gd name="connsiteY21" fmla="*/ 433494 h 1273387"/>
                <a:gd name="connsiteX22" fmla="*/ 450427 w 1212428"/>
                <a:gd name="connsiteY22" fmla="*/ 440267 h 1273387"/>
                <a:gd name="connsiteX23" fmla="*/ 379307 w 1212428"/>
                <a:gd name="connsiteY23" fmla="*/ 453814 h 1273387"/>
                <a:gd name="connsiteX24" fmla="*/ 318347 w 1212428"/>
                <a:gd name="connsiteY24" fmla="*/ 497840 h 1273387"/>
                <a:gd name="connsiteX25" fmla="*/ 403014 w 1212428"/>
                <a:gd name="connsiteY25" fmla="*/ 531707 h 1273387"/>
                <a:gd name="connsiteX26" fmla="*/ 453814 w 1212428"/>
                <a:gd name="connsiteY26" fmla="*/ 558800 h 1273387"/>
                <a:gd name="connsiteX27" fmla="*/ 497840 w 1212428"/>
                <a:gd name="connsiteY27" fmla="*/ 596054 h 1273387"/>
                <a:gd name="connsiteX28" fmla="*/ 538480 w 1212428"/>
                <a:gd name="connsiteY28" fmla="*/ 582507 h 1273387"/>
                <a:gd name="connsiteX29" fmla="*/ 619760 w 1212428"/>
                <a:gd name="connsiteY29" fmla="*/ 636694 h 1273387"/>
                <a:gd name="connsiteX30" fmla="*/ 650240 w 1212428"/>
                <a:gd name="connsiteY30" fmla="*/ 663787 h 1273387"/>
                <a:gd name="connsiteX31" fmla="*/ 592667 w 1212428"/>
                <a:gd name="connsiteY31" fmla="*/ 673947 h 1273387"/>
                <a:gd name="connsiteX32" fmla="*/ 568960 w 1212428"/>
                <a:gd name="connsiteY32" fmla="*/ 684107 h 1273387"/>
                <a:gd name="connsiteX33" fmla="*/ 636694 w 1212428"/>
                <a:gd name="connsiteY33" fmla="*/ 728134 h 1273387"/>
                <a:gd name="connsiteX34" fmla="*/ 680720 w 1212428"/>
                <a:gd name="connsiteY34" fmla="*/ 728134 h 1273387"/>
                <a:gd name="connsiteX35" fmla="*/ 724747 w 1212428"/>
                <a:gd name="connsiteY35" fmla="*/ 728134 h 1273387"/>
                <a:gd name="connsiteX36" fmla="*/ 762000 w 1212428"/>
                <a:gd name="connsiteY36" fmla="*/ 738294 h 1273387"/>
                <a:gd name="connsiteX37" fmla="*/ 914400 w 1212428"/>
                <a:gd name="connsiteY37" fmla="*/ 819574 h 1273387"/>
                <a:gd name="connsiteX38" fmla="*/ 1104053 w 1212428"/>
                <a:gd name="connsiteY38" fmla="*/ 880532 h 1273387"/>
                <a:gd name="connsiteX39" fmla="*/ 1212428 w 1212428"/>
                <a:gd name="connsiteY39" fmla="*/ 965201 h 1273387"/>
                <a:gd name="connsiteX40" fmla="*/ 1012613 w 1212428"/>
                <a:gd name="connsiteY40" fmla="*/ 1026160 h 1273387"/>
                <a:gd name="connsiteX41" fmla="*/ 971973 w 1212428"/>
                <a:gd name="connsiteY41" fmla="*/ 1110826 h 1273387"/>
                <a:gd name="connsiteX42" fmla="*/ 914400 w 1212428"/>
                <a:gd name="connsiteY42" fmla="*/ 1205652 h 1273387"/>
                <a:gd name="connsiteX43" fmla="*/ 894080 w 1212428"/>
                <a:gd name="connsiteY43" fmla="*/ 1273387 h 1273387"/>
                <a:gd name="connsiteX44" fmla="*/ 673947 w 1212428"/>
                <a:gd name="connsiteY44" fmla="*/ 907627 h 1273387"/>
                <a:gd name="connsiteX45" fmla="*/ 545254 w 1212428"/>
                <a:gd name="connsiteY45" fmla="*/ 870374 h 1273387"/>
                <a:gd name="connsiteX46" fmla="*/ 403014 w 1212428"/>
                <a:gd name="connsiteY46" fmla="*/ 795867 h 1273387"/>
                <a:gd name="connsiteX47" fmla="*/ 257387 w 1212428"/>
                <a:gd name="connsiteY47" fmla="*/ 707814 h 1273387"/>
                <a:gd name="connsiteX48" fmla="*/ 179494 w 1212428"/>
                <a:gd name="connsiteY48" fmla="*/ 609600 h 1273387"/>
                <a:gd name="connsiteX49" fmla="*/ 135467 w 1212428"/>
                <a:gd name="connsiteY49" fmla="*/ 579120 h 1273387"/>
                <a:gd name="connsiteX50" fmla="*/ 40640 w 1212428"/>
                <a:gd name="connsiteY50" fmla="*/ 565574 h 1273387"/>
                <a:gd name="connsiteX51" fmla="*/ 0 w 1212428"/>
                <a:gd name="connsiteY51" fmla="*/ 528320 h 1273387"/>
                <a:gd name="connsiteX52" fmla="*/ 0 w 1212428"/>
                <a:gd name="connsiteY52" fmla="*/ 440267 h 1273387"/>
                <a:gd name="connsiteX53" fmla="*/ 33867 w 1212428"/>
                <a:gd name="connsiteY53" fmla="*/ 362374 h 1273387"/>
                <a:gd name="connsiteX54" fmla="*/ 104987 w 1212428"/>
                <a:gd name="connsiteY54" fmla="*/ 223520 h 1273387"/>
                <a:gd name="connsiteX55" fmla="*/ 216747 w 1212428"/>
                <a:gd name="connsiteY55" fmla="*/ 71120 h 1273387"/>
                <a:gd name="connsiteX0" fmla="*/ 216747 w 1212428"/>
                <a:gd name="connsiteY0" fmla="*/ 71120 h 1273387"/>
                <a:gd name="connsiteX1" fmla="*/ 281094 w 1212428"/>
                <a:gd name="connsiteY1" fmla="*/ 40640 h 1273387"/>
                <a:gd name="connsiteX2" fmla="*/ 314960 w 1212428"/>
                <a:gd name="connsiteY2" fmla="*/ 0 h 1273387"/>
                <a:gd name="connsiteX3" fmla="*/ 331894 w 1212428"/>
                <a:gd name="connsiteY3" fmla="*/ 47414 h 1273387"/>
                <a:gd name="connsiteX4" fmla="*/ 413174 w 1212428"/>
                <a:gd name="connsiteY4" fmla="*/ 60960 h 1273387"/>
                <a:gd name="connsiteX5" fmla="*/ 423334 w 1212428"/>
                <a:gd name="connsiteY5" fmla="*/ 142240 h 1273387"/>
                <a:gd name="connsiteX6" fmla="*/ 436880 w 1212428"/>
                <a:gd name="connsiteY6" fmla="*/ 118534 h 1273387"/>
                <a:gd name="connsiteX7" fmla="*/ 504614 w 1212428"/>
                <a:gd name="connsiteY7" fmla="*/ 135467 h 1273387"/>
                <a:gd name="connsiteX8" fmla="*/ 599440 w 1212428"/>
                <a:gd name="connsiteY8" fmla="*/ 135467 h 1273387"/>
                <a:gd name="connsiteX9" fmla="*/ 657014 w 1212428"/>
                <a:gd name="connsiteY9" fmla="*/ 172720 h 1273387"/>
                <a:gd name="connsiteX10" fmla="*/ 741680 w 1212428"/>
                <a:gd name="connsiteY10" fmla="*/ 179494 h 1273387"/>
                <a:gd name="connsiteX11" fmla="*/ 853440 w 1212428"/>
                <a:gd name="connsiteY11" fmla="*/ 216747 h 1273387"/>
                <a:gd name="connsiteX12" fmla="*/ 900854 w 1212428"/>
                <a:gd name="connsiteY12" fmla="*/ 277707 h 1273387"/>
                <a:gd name="connsiteX13" fmla="*/ 931334 w 1212428"/>
                <a:gd name="connsiteY13" fmla="*/ 311574 h 1273387"/>
                <a:gd name="connsiteX14" fmla="*/ 917787 w 1212428"/>
                <a:gd name="connsiteY14" fmla="*/ 352214 h 1273387"/>
                <a:gd name="connsiteX15" fmla="*/ 833120 w 1212428"/>
                <a:gd name="connsiteY15" fmla="*/ 386080 h 1273387"/>
                <a:gd name="connsiteX16" fmla="*/ 765387 w 1212428"/>
                <a:gd name="connsiteY16" fmla="*/ 392854 h 1273387"/>
                <a:gd name="connsiteX17" fmla="*/ 660400 w 1212428"/>
                <a:gd name="connsiteY17" fmla="*/ 348827 h 1273387"/>
                <a:gd name="connsiteX18" fmla="*/ 626534 w 1212428"/>
                <a:gd name="connsiteY18" fmla="*/ 369147 h 1273387"/>
                <a:gd name="connsiteX19" fmla="*/ 545254 w 1212428"/>
                <a:gd name="connsiteY19" fmla="*/ 389467 h 1273387"/>
                <a:gd name="connsiteX20" fmla="*/ 514774 w 1212428"/>
                <a:gd name="connsiteY20" fmla="*/ 430107 h 1273387"/>
                <a:gd name="connsiteX21" fmla="*/ 460587 w 1212428"/>
                <a:gd name="connsiteY21" fmla="*/ 433494 h 1273387"/>
                <a:gd name="connsiteX22" fmla="*/ 450427 w 1212428"/>
                <a:gd name="connsiteY22" fmla="*/ 440267 h 1273387"/>
                <a:gd name="connsiteX23" fmla="*/ 379307 w 1212428"/>
                <a:gd name="connsiteY23" fmla="*/ 453814 h 1273387"/>
                <a:gd name="connsiteX24" fmla="*/ 318347 w 1212428"/>
                <a:gd name="connsiteY24" fmla="*/ 497840 h 1273387"/>
                <a:gd name="connsiteX25" fmla="*/ 403014 w 1212428"/>
                <a:gd name="connsiteY25" fmla="*/ 531707 h 1273387"/>
                <a:gd name="connsiteX26" fmla="*/ 453814 w 1212428"/>
                <a:gd name="connsiteY26" fmla="*/ 558800 h 1273387"/>
                <a:gd name="connsiteX27" fmla="*/ 497840 w 1212428"/>
                <a:gd name="connsiteY27" fmla="*/ 596054 h 1273387"/>
                <a:gd name="connsiteX28" fmla="*/ 538480 w 1212428"/>
                <a:gd name="connsiteY28" fmla="*/ 582507 h 1273387"/>
                <a:gd name="connsiteX29" fmla="*/ 619760 w 1212428"/>
                <a:gd name="connsiteY29" fmla="*/ 636694 h 1273387"/>
                <a:gd name="connsiteX30" fmla="*/ 650240 w 1212428"/>
                <a:gd name="connsiteY30" fmla="*/ 663787 h 1273387"/>
                <a:gd name="connsiteX31" fmla="*/ 592667 w 1212428"/>
                <a:gd name="connsiteY31" fmla="*/ 673947 h 1273387"/>
                <a:gd name="connsiteX32" fmla="*/ 568960 w 1212428"/>
                <a:gd name="connsiteY32" fmla="*/ 684107 h 1273387"/>
                <a:gd name="connsiteX33" fmla="*/ 636694 w 1212428"/>
                <a:gd name="connsiteY33" fmla="*/ 728134 h 1273387"/>
                <a:gd name="connsiteX34" fmla="*/ 680720 w 1212428"/>
                <a:gd name="connsiteY34" fmla="*/ 728134 h 1273387"/>
                <a:gd name="connsiteX35" fmla="*/ 724747 w 1212428"/>
                <a:gd name="connsiteY35" fmla="*/ 728134 h 1273387"/>
                <a:gd name="connsiteX36" fmla="*/ 762000 w 1212428"/>
                <a:gd name="connsiteY36" fmla="*/ 738294 h 1273387"/>
                <a:gd name="connsiteX37" fmla="*/ 914400 w 1212428"/>
                <a:gd name="connsiteY37" fmla="*/ 819574 h 1273387"/>
                <a:gd name="connsiteX38" fmla="*/ 1104053 w 1212428"/>
                <a:gd name="connsiteY38" fmla="*/ 880532 h 1273387"/>
                <a:gd name="connsiteX39" fmla="*/ 1212428 w 1212428"/>
                <a:gd name="connsiteY39" fmla="*/ 965201 h 1273387"/>
                <a:gd name="connsiteX40" fmla="*/ 1104053 w 1212428"/>
                <a:gd name="connsiteY40" fmla="*/ 995679 h 1273387"/>
                <a:gd name="connsiteX41" fmla="*/ 1012613 w 1212428"/>
                <a:gd name="connsiteY41" fmla="*/ 1026160 h 1273387"/>
                <a:gd name="connsiteX42" fmla="*/ 971973 w 1212428"/>
                <a:gd name="connsiteY42" fmla="*/ 1110826 h 1273387"/>
                <a:gd name="connsiteX43" fmla="*/ 914400 w 1212428"/>
                <a:gd name="connsiteY43" fmla="*/ 1205652 h 1273387"/>
                <a:gd name="connsiteX44" fmla="*/ 894080 w 1212428"/>
                <a:gd name="connsiteY44" fmla="*/ 1273387 h 1273387"/>
                <a:gd name="connsiteX45" fmla="*/ 673947 w 1212428"/>
                <a:gd name="connsiteY45" fmla="*/ 907627 h 1273387"/>
                <a:gd name="connsiteX46" fmla="*/ 545254 w 1212428"/>
                <a:gd name="connsiteY46" fmla="*/ 870374 h 1273387"/>
                <a:gd name="connsiteX47" fmla="*/ 403014 w 1212428"/>
                <a:gd name="connsiteY47" fmla="*/ 795867 h 1273387"/>
                <a:gd name="connsiteX48" fmla="*/ 257387 w 1212428"/>
                <a:gd name="connsiteY48" fmla="*/ 707814 h 1273387"/>
                <a:gd name="connsiteX49" fmla="*/ 179494 w 1212428"/>
                <a:gd name="connsiteY49" fmla="*/ 609600 h 1273387"/>
                <a:gd name="connsiteX50" fmla="*/ 135467 w 1212428"/>
                <a:gd name="connsiteY50" fmla="*/ 579120 h 1273387"/>
                <a:gd name="connsiteX51" fmla="*/ 40640 w 1212428"/>
                <a:gd name="connsiteY51" fmla="*/ 565574 h 1273387"/>
                <a:gd name="connsiteX52" fmla="*/ 0 w 1212428"/>
                <a:gd name="connsiteY52" fmla="*/ 528320 h 1273387"/>
                <a:gd name="connsiteX53" fmla="*/ 0 w 1212428"/>
                <a:gd name="connsiteY53" fmla="*/ 440267 h 1273387"/>
                <a:gd name="connsiteX54" fmla="*/ 33867 w 1212428"/>
                <a:gd name="connsiteY54" fmla="*/ 362374 h 1273387"/>
                <a:gd name="connsiteX55" fmla="*/ 104987 w 1212428"/>
                <a:gd name="connsiteY55" fmla="*/ 223520 h 1273387"/>
                <a:gd name="connsiteX56" fmla="*/ 216747 w 1212428"/>
                <a:gd name="connsiteY56" fmla="*/ 71120 h 1273387"/>
                <a:gd name="connsiteX0" fmla="*/ 216747 w 1212428"/>
                <a:gd name="connsiteY0" fmla="*/ 71120 h 1273387"/>
                <a:gd name="connsiteX1" fmla="*/ 281094 w 1212428"/>
                <a:gd name="connsiteY1" fmla="*/ 40640 h 1273387"/>
                <a:gd name="connsiteX2" fmla="*/ 314960 w 1212428"/>
                <a:gd name="connsiteY2" fmla="*/ 0 h 1273387"/>
                <a:gd name="connsiteX3" fmla="*/ 331894 w 1212428"/>
                <a:gd name="connsiteY3" fmla="*/ 47414 h 1273387"/>
                <a:gd name="connsiteX4" fmla="*/ 413174 w 1212428"/>
                <a:gd name="connsiteY4" fmla="*/ 60960 h 1273387"/>
                <a:gd name="connsiteX5" fmla="*/ 423334 w 1212428"/>
                <a:gd name="connsiteY5" fmla="*/ 142240 h 1273387"/>
                <a:gd name="connsiteX6" fmla="*/ 436880 w 1212428"/>
                <a:gd name="connsiteY6" fmla="*/ 118534 h 1273387"/>
                <a:gd name="connsiteX7" fmla="*/ 504614 w 1212428"/>
                <a:gd name="connsiteY7" fmla="*/ 135467 h 1273387"/>
                <a:gd name="connsiteX8" fmla="*/ 599440 w 1212428"/>
                <a:gd name="connsiteY8" fmla="*/ 135467 h 1273387"/>
                <a:gd name="connsiteX9" fmla="*/ 657014 w 1212428"/>
                <a:gd name="connsiteY9" fmla="*/ 172720 h 1273387"/>
                <a:gd name="connsiteX10" fmla="*/ 741680 w 1212428"/>
                <a:gd name="connsiteY10" fmla="*/ 179494 h 1273387"/>
                <a:gd name="connsiteX11" fmla="*/ 853440 w 1212428"/>
                <a:gd name="connsiteY11" fmla="*/ 216747 h 1273387"/>
                <a:gd name="connsiteX12" fmla="*/ 900854 w 1212428"/>
                <a:gd name="connsiteY12" fmla="*/ 277707 h 1273387"/>
                <a:gd name="connsiteX13" fmla="*/ 931334 w 1212428"/>
                <a:gd name="connsiteY13" fmla="*/ 311574 h 1273387"/>
                <a:gd name="connsiteX14" fmla="*/ 917787 w 1212428"/>
                <a:gd name="connsiteY14" fmla="*/ 352214 h 1273387"/>
                <a:gd name="connsiteX15" fmla="*/ 833120 w 1212428"/>
                <a:gd name="connsiteY15" fmla="*/ 386080 h 1273387"/>
                <a:gd name="connsiteX16" fmla="*/ 765387 w 1212428"/>
                <a:gd name="connsiteY16" fmla="*/ 392854 h 1273387"/>
                <a:gd name="connsiteX17" fmla="*/ 660400 w 1212428"/>
                <a:gd name="connsiteY17" fmla="*/ 348827 h 1273387"/>
                <a:gd name="connsiteX18" fmla="*/ 626534 w 1212428"/>
                <a:gd name="connsiteY18" fmla="*/ 369147 h 1273387"/>
                <a:gd name="connsiteX19" fmla="*/ 545254 w 1212428"/>
                <a:gd name="connsiteY19" fmla="*/ 389467 h 1273387"/>
                <a:gd name="connsiteX20" fmla="*/ 514774 w 1212428"/>
                <a:gd name="connsiteY20" fmla="*/ 430107 h 1273387"/>
                <a:gd name="connsiteX21" fmla="*/ 460587 w 1212428"/>
                <a:gd name="connsiteY21" fmla="*/ 433494 h 1273387"/>
                <a:gd name="connsiteX22" fmla="*/ 450427 w 1212428"/>
                <a:gd name="connsiteY22" fmla="*/ 440267 h 1273387"/>
                <a:gd name="connsiteX23" fmla="*/ 379307 w 1212428"/>
                <a:gd name="connsiteY23" fmla="*/ 453814 h 1273387"/>
                <a:gd name="connsiteX24" fmla="*/ 318347 w 1212428"/>
                <a:gd name="connsiteY24" fmla="*/ 497840 h 1273387"/>
                <a:gd name="connsiteX25" fmla="*/ 403014 w 1212428"/>
                <a:gd name="connsiteY25" fmla="*/ 531707 h 1273387"/>
                <a:gd name="connsiteX26" fmla="*/ 453814 w 1212428"/>
                <a:gd name="connsiteY26" fmla="*/ 558800 h 1273387"/>
                <a:gd name="connsiteX27" fmla="*/ 497840 w 1212428"/>
                <a:gd name="connsiteY27" fmla="*/ 596054 h 1273387"/>
                <a:gd name="connsiteX28" fmla="*/ 538480 w 1212428"/>
                <a:gd name="connsiteY28" fmla="*/ 582507 h 1273387"/>
                <a:gd name="connsiteX29" fmla="*/ 619760 w 1212428"/>
                <a:gd name="connsiteY29" fmla="*/ 636694 h 1273387"/>
                <a:gd name="connsiteX30" fmla="*/ 650240 w 1212428"/>
                <a:gd name="connsiteY30" fmla="*/ 663787 h 1273387"/>
                <a:gd name="connsiteX31" fmla="*/ 592667 w 1212428"/>
                <a:gd name="connsiteY31" fmla="*/ 673947 h 1273387"/>
                <a:gd name="connsiteX32" fmla="*/ 568960 w 1212428"/>
                <a:gd name="connsiteY32" fmla="*/ 684107 h 1273387"/>
                <a:gd name="connsiteX33" fmla="*/ 636694 w 1212428"/>
                <a:gd name="connsiteY33" fmla="*/ 728134 h 1273387"/>
                <a:gd name="connsiteX34" fmla="*/ 680720 w 1212428"/>
                <a:gd name="connsiteY34" fmla="*/ 728134 h 1273387"/>
                <a:gd name="connsiteX35" fmla="*/ 724747 w 1212428"/>
                <a:gd name="connsiteY35" fmla="*/ 728134 h 1273387"/>
                <a:gd name="connsiteX36" fmla="*/ 762000 w 1212428"/>
                <a:gd name="connsiteY36" fmla="*/ 738294 h 1273387"/>
                <a:gd name="connsiteX37" fmla="*/ 914400 w 1212428"/>
                <a:gd name="connsiteY37" fmla="*/ 819574 h 1273387"/>
                <a:gd name="connsiteX38" fmla="*/ 1104053 w 1212428"/>
                <a:gd name="connsiteY38" fmla="*/ 880532 h 1273387"/>
                <a:gd name="connsiteX39" fmla="*/ 1212428 w 1212428"/>
                <a:gd name="connsiteY39" fmla="*/ 965201 h 1273387"/>
                <a:gd name="connsiteX40" fmla="*/ 1104053 w 1212428"/>
                <a:gd name="connsiteY40" fmla="*/ 995679 h 1273387"/>
                <a:gd name="connsiteX41" fmla="*/ 1012613 w 1212428"/>
                <a:gd name="connsiteY41" fmla="*/ 1026160 h 1273387"/>
                <a:gd name="connsiteX42" fmla="*/ 971973 w 1212428"/>
                <a:gd name="connsiteY42" fmla="*/ 1110826 h 1273387"/>
                <a:gd name="connsiteX43" fmla="*/ 914400 w 1212428"/>
                <a:gd name="connsiteY43" fmla="*/ 1205652 h 1273387"/>
                <a:gd name="connsiteX44" fmla="*/ 894080 w 1212428"/>
                <a:gd name="connsiteY44" fmla="*/ 1273387 h 1273387"/>
                <a:gd name="connsiteX45" fmla="*/ 673947 w 1212428"/>
                <a:gd name="connsiteY45" fmla="*/ 907627 h 1273387"/>
                <a:gd name="connsiteX46" fmla="*/ 545254 w 1212428"/>
                <a:gd name="connsiteY46" fmla="*/ 870374 h 1273387"/>
                <a:gd name="connsiteX47" fmla="*/ 403014 w 1212428"/>
                <a:gd name="connsiteY47" fmla="*/ 795867 h 1273387"/>
                <a:gd name="connsiteX48" fmla="*/ 257387 w 1212428"/>
                <a:gd name="connsiteY48" fmla="*/ 707814 h 1273387"/>
                <a:gd name="connsiteX49" fmla="*/ 179494 w 1212428"/>
                <a:gd name="connsiteY49" fmla="*/ 609600 h 1273387"/>
                <a:gd name="connsiteX50" fmla="*/ 135467 w 1212428"/>
                <a:gd name="connsiteY50" fmla="*/ 579120 h 1273387"/>
                <a:gd name="connsiteX51" fmla="*/ 40640 w 1212428"/>
                <a:gd name="connsiteY51" fmla="*/ 565574 h 1273387"/>
                <a:gd name="connsiteX52" fmla="*/ 0 w 1212428"/>
                <a:gd name="connsiteY52" fmla="*/ 528320 h 1273387"/>
                <a:gd name="connsiteX53" fmla="*/ 0 w 1212428"/>
                <a:gd name="connsiteY53" fmla="*/ 440267 h 1273387"/>
                <a:gd name="connsiteX54" fmla="*/ 33867 w 1212428"/>
                <a:gd name="connsiteY54" fmla="*/ 362374 h 1273387"/>
                <a:gd name="connsiteX55" fmla="*/ 104987 w 1212428"/>
                <a:gd name="connsiteY55" fmla="*/ 223520 h 1273387"/>
                <a:gd name="connsiteX56" fmla="*/ 216747 w 1212428"/>
                <a:gd name="connsiteY56" fmla="*/ 71120 h 1273387"/>
                <a:gd name="connsiteX0" fmla="*/ 216747 w 1212428"/>
                <a:gd name="connsiteY0" fmla="*/ 71120 h 1273387"/>
                <a:gd name="connsiteX1" fmla="*/ 281094 w 1212428"/>
                <a:gd name="connsiteY1" fmla="*/ 40640 h 1273387"/>
                <a:gd name="connsiteX2" fmla="*/ 314960 w 1212428"/>
                <a:gd name="connsiteY2" fmla="*/ 0 h 1273387"/>
                <a:gd name="connsiteX3" fmla="*/ 331894 w 1212428"/>
                <a:gd name="connsiteY3" fmla="*/ 47414 h 1273387"/>
                <a:gd name="connsiteX4" fmla="*/ 413174 w 1212428"/>
                <a:gd name="connsiteY4" fmla="*/ 60960 h 1273387"/>
                <a:gd name="connsiteX5" fmla="*/ 423334 w 1212428"/>
                <a:gd name="connsiteY5" fmla="*/ 142240 h 1273387"/>
                <a:gd name="connsiteX6" fmla="*/ 436880 w 1212428"/>
                <a:gd name="connsiteY6" fmla="*/ 118534 h 1273387"/>
                <a:gd name="connsiteX7" fmla="*/ 504614 w 1212428"/>
                <a:gd name="connsiteY7" fmla="*/ 135467 h 1273387"/>
                <a:gd name="connsiteX8" fmla="*/ 599440 w 1212428"/>
                <a:gd name="connsiteY8" fmla="*/ 135467 h 1273387"/>
                <a:gd name="connsiteX9" fmla="*/ 657014 w 1212428"/>
                <a:gd name="connsiteY9" fmla="*/ 172720 h 1273387"/>
                <a:gd name="connsiteX10" fmla="*/ 741680 w 1212428"/>
                <a:gd name="connsiteY10" fmla="*/ 179494 h 1273387"/>
                <a:gd name="connsiteX11" fmla="*/ 853440 w 1212428"/>
                <a:gd name="connsiteY11" fmla="*/ 216747 h 1273387"/>
                <a:gd name="connsiteX12" fmla="*/ 900854 w 1212428"/>
                <a:gd name="connsiteY12" fmla="*/ 277707 h 1273387"/>
                <a:gd name="connsiteX13" fmla="*/ 931334 w 1212428"/>
                <a:gd name="connsiteY13" fmla="*/ 311574 h 1273387"/>
                <a:gd name="connsiteX14" fmla="*/ 917787 w 1212428"/>
                <a:gd name="connsiteY14" fmla="*/ 352214 h 1273387"/>
                <a:gd name="connsiteX15" fmla="*/ 833120 w 1212428"/>
                <a:gd name="connsiteY15" fmla="*/ 386080 h 1273387"/>
                <a:gd name="connsiteX16" fmla="*/ 765387 w 1212428"/>
                <a:gd name="connsiteY16" fmla="*/ 392854 h 1273387"/>
                <a:gd name="connsiteX17" fmla="*/ 660400 w 1212428"/>
                <a:gd name="connsiteY17" fmla="*/ 348827 h 1273387"/>
                <a:gd name="connsiteX18" fmla="*/ 626534 w 1212428"/>
                <a:gd name="connsiteY18" fmla="*/ 369147 h 1273387"/>
                <a:gd name="connsiteX19" fmla="*/ 545254 w 1212428"/>
                <a:gd name="connsiteY19" fmla="*/ 389467 h 1273387"/>
                <a:gd name="connsiteX20" fmla="*/ 514774 w 1212428"/>
                <a:gd name="connsiteY20" fmla="*/ 430107 h 1273387"/>
                <a:gd name="connsiteX21" fmla="*/ 460587 w 1212428"/>
                <a:gd name="connsiteY21" fmla="*/ 433494 h 1273387"/>
                <a:gd name="connsiteX22" fmla="*/ 450427 w 1212428"/>
                <a:gd name="connsiteY22" fmla="*/ 440267 h 1273387"/>
                <a:gd name="connsiteX23" fmla="*/ 379307 w 1212428"/>
                <a:gd name="connsiteY23" fmla="*/ 453814 h 1273387"/>
                <a:gd name="connsiteX24" fmla="*/ 318347 w 1212428"/>
                <a:gd name="connsiteY24" fmla="*/ 497840 h 1273387"/>
                <a:gd name="connsiteX25" fmla="*/ 403014 w 1212428"/>
                <a:gd name="connsiteY25" fmla="*/ 531707 h 1273387"/>
                <a:gd name="connsiteX26" fmla="*/ 453814 w 1212428"/>
                <a:gd name="connsiteY26" fmla="*/ 558800 h 1273387"/>
                <a:gd name="connsiteX27" fmla="*/ 497840 w 1212428"/>
                <a:gd name="connsiteY27" fmla="*/ 596054 h 1273387"/>
                <a:gd name="connsiteX28" fmla="*/ 538480 w 1212428"/>
                <a:gd name="connsiteY28" fmla="*/ 582507 h 1273387"/>
                <a:gd name="connsiteX29" fmla="*/ 619760 w 1212428"/>
                <a:gd name="connsiteY29" fmla="*/ 636694 h 1273387"/>
                <a:gd name="connsiteX30" fmla="*/ 650240 w 1212428"/>
                <a:gd name="connsiteY30" fmla="*/ 663787 h 1273387"/>
                <a:gd name="connsiteX31" fmla="*/ 592667 w 1212428"/>
                <a:gd name="connsiteY31" fmla="*/ 673947 h 1273387"/>
                <a:gd name="connsiteX32" fmla="*/ 568960 w 1212428"/>
                <a:gd name="connsiteY32" fmla="*/ 684107 h 1273387"/>
                <a:gd name="connsiteX33" fmla="*/ 636694 w 1212428"/>
                <a:gd name="connsiteY33" fmla="*/ 728134 h 1273387"/>
                <a:gd name="connsiteX34" fmla="*/ 680720 w 1212428"/>
                <a:gd name="connsiteY34" fmla="*/ 728134 h 1273387"/>
                <a:gd name="connsiteX35" fmla="*/ 724747 w 1212428"/>
                <a:gd name="connsiteY35" fmla="*/ 728134 h 1273387"/>
                <a:gd name="connsiteX36" fmla="*/ 762000 w 1212428"/>
                <a:gd name="connsiteY36" fmla="*/ 738294 h 1273387"/>
                <a:gd name="connsiteX37" fmla="*/ 914400 w 1212428"/>
                <a:gd name="connsiteY37" fmla="*/ 819574 h 1273387"/>
                <a:gd name="connsiteX38" fmla="*/ 1104053 w 1212428"/>
                <a:gd name="connsiteY38" fmla="*/ 880532 h 1273387"/>
                <a:gd name="connsiteX39" fmla="*/ 1212428 w 1212428"/>
                <a:gd name="connsiteY39" fmla="*/ 965201 h 1273387"/>
                <a:gd name="connsiteX40" fmla="*/ 1104053 w 1212428"/>
                <a:gd name="connsiteY40" fmla="*/ 995679 h 1273387"/>
                <a:gd name="connsiteX41" fmla="*/ 1012613 w 1212428"/>
                <a:gd name="connsiteY41" fmla="*/ 1026160 h 1273387"/>
                <a:gd name="connsiteX42" fmla="*/ 971973 w 1212428"/>
                <a:gd name="connsiteY42" fmla="*/ 1110826 h 1273387"/>
                <a:gd name="connsiteX43" fmla="*/ 914400 w 1212428"/>
                <a:gd name="connsiteY43" fmla="*/ 1205652 h 1273387"/>
                <a:gd name="connsiteX44" fmla="*/ 894080 w 1212428"/>
                <a:gd name="connsiteY44" fmla="*/ 1273387 h 1273387"/>
                <a:gd name="connsiteX45" fmla="*/ 673947 w 1212428"/>
                <a:gd name="connsiteY45" fmla="*/ 907627 h 1273387"/>
                <a:gd name="connsiteX46" fmla="*/ 545254 w 1212428"/>
                <a:gd name="connsiteY46" fmla="*/ 870374 h 1273387"/>
                <a:gd name="connsiteX47" fmla="*/ 403014 w 1212428"/>
                <a:gd name="connsiteY47" fmla="*/ 795867 h 1273387"/>
                <a:gd name="connsiteX48" fmla="*/ 257387 w 1212428"/>
                <a:gd name="connsiteY48" fmla="*/ 707814 h 1273387"/>
                <a:gd name="connsiteX49" fmla="*/ 179494 w 1212428"/>
                <a:gd name="connsiteY49" fmla="*/ 609600 h 1273387"/>
                <a:gd name="connsiteX50" fmla="*/ 135467 w 1212428"/>
                <a:gd name="connsiteY50" fmla="*/ 579120 h 1273387"/>
                <a:gd name="connsiteX51" fmla="*/ 40640 w 1212428"/>
                <a:gd name="connsiteY51" fmla="*/ 565574 h 1273387"/>
                <a:gd name="connsiteX52" fmla="*/ 0 w 1212428"/>
                <a:gd name="connsiteY52" fmla="*/ 528320 h 1273387"/>
                <a:gd name="connsiteX53" fmla="*/ 0 w 1212428"/>
                <a:gd name="connsiteY53" fmla="*/ 440267 h 1273387"/>
                <a:gd name="connsiteX54" fmla="*/ 33867 w 1212428"/>
                <a:gd name="connsiteY54" fmla="*/ 362374 h 1273387"/>
                <a:gd name="connsiteX55" fmla="*/ 104987 w 1212428"/>
                <a:gd name="connsiteY55" fmla="*/ 223520 h 1273387"/>
                <a:gd name="connsiteX56" fmla="*/ 216747 w 1212428"/>
                <a:gd name="connsiteY56" fmla="*/ 71120 h 1273387"/>
                <a:gd name="connsiteX0" fmla="*/ 216747 w 1212428"/>
                <a:gd name="connsiteY0" fmla="*/ 71120 h 1273387"/>
                <a:gd name="connsiteX1" fmla="*/ 281094 w 1212428"/>
                <a:gd name="connsiteY1" fmla="*/ 40640 h 1273387"/>
                <a:gd name="connsiteX2" fmla="*/ 314960 w 1212428"/>
                <a:gd name="connsiteY2" fmla="*/ 0 h 1273387"/>
                <a:gd name="connsiteX3" fmla="*/ 331894 w 1212428"/>
                <a:gd name="connsiteY3" fmla="*/ 47414 h 1273387"/>
                <a:gd name="connsiteX4" fmla="*/ 413174 w 1212428"/>
                <a:gd name="connsiteY4" fmla="*/ 60960 h 1273387"/>
                <a:gd name="connsiteX5" fmla="*/ 423334 w 1212428"/>
                <a:gd name="connsiteY5" fmla="*/ 142240 h 1273387"/>
                <a:gd name="connsiteX6" fmla="*/ 436880 w 1212428"/>
                <a:gd name="connsiteY6" fmla="*/ 118534 h 1273387"/>
                <a:gd name="connsiteX7" fmla="*/ 504614 w 1212428"/>
                <a:gd name="connsiteY7" fmla="*/ 135467 h 1273387"/>
                <a:gd name="connsiteX8" fmla="*/ 599440 w 1212428"/>
                <a:gd name="connsiteY8" fmla="*/ 135467 h 1273387"/>
                <a:gd name="connsiteX9" fmla="*/ 657014 w 1212428"/>
                <a:gd name="connsiteY9" fmla="*/ 172720 h 1273387"/>
                <a:gd name="connsiteX10" fmla="*/ 741680 w 1212428"/>
                <a:gd name="connsiteY10" fmla="*/ 179494 h 1273387"/>
                <a:gd name="connsiteX11" fmla="*/ 853440 w 1212428"/>
                <a:gd name="connsiteY11" fmla="*/ 216747 h 1273387"/>
                <a:gd name="connsiteX12" fmla="*/ 900854 w 1212428"/>
                <a:gd name="connsiteY12" fmla="*/ 277707 h 1273387"/>
                <a:gd name="connsiteX13" fmla="*/ 931334 w 1212428"/>
                <a:gd name="connsiteY13" fmla="*/ 311574 h 1273387"/>
                <a:gd name="connsiteX14" fmla="*/ 917787 w 1212428"/>
                <a:gd name="connsiteY14" fmla="*/ 352214 h 1273387"/>
                <a:gd name="connsiteX15" fmla="*/ 833120 w 1212428"/>
                <a:gd name="connsiteY15" fmla="*/ 386080 h 1273387"/>
                <a:gd name="connsiteX16" fmla="*/ 765387 w 1212428"/>
                <a:gd name="connsiteY16" fmla="*/ 392854 h 1273387"/>
                <a:gd name="connsiteX17" fmla="*/ 660400 w 1212428"/>
                <a:gd name="connsiteY17" fmla="*/ 348827 h 1273387"/>
                <a:gd name="connsiteX18" fmla="*/ 626534 w 1212428"/>
                <a:gd name="connsiteY18" fmla="*/ 369147 h 1273387"/>
                <a:gd name="connsiteX19" fmla="*/ 545254 w 1212428"/>
                <a:gd name="connsiteY19" fmla="*/ 389467 h 1273387"/>
                <a:gd name="connsiteX20" fmla="*/ 514774 w 1212428"/>
                <a:gd name="connsiteY20" fmla="*/ 430107 h 1273387"/>
                <a:gd name="connsiteX21" fmla="*/ 460587 w 1212428"/>
                <a:gd name="connsiteY21" fmla="*/ 433494 h 1273387"/>
                <a:gd name="connsiteX22" fmla="*/ 450427 w 1212428"/>
                <a:gd name="connsiteY22" fmla="*/ 440267 h 1273387"/>
                <a:gd name="connsiteX23" fmla="*/ 379307 w 1212428"/>
                <a:gd name="connsiteY23" fmla="*/ 453814 h 1273387"/>
                <a:gd name="connsiteX24" fmla="*/ 318347 w 1212428"/>
                <a:gd name="connsiteY24" fmla="*/ 497840 h 1273387"/>
                <a:gd name="connsiteX25" fmla="*/ 403014 w 1212428"/>
                <a:gd name="connsiteY25" fmla="*/ 531707 h 1273387"/>
                <a:gd name="connsiteX26" fmla="*/ 453814 w 1212428"/>
                <a:gd name="connsiteY26" fmla="*/ 558800 h 1273387"/>
                <a:gd name="connsiteX27" fmla="*/ 497840 w 1212428"/>
                <a:gd name="connsiteY27" fmla="*/ 596054 h 1273387"/>
                <a:gd name="connsiteX28" fmla="*/ 538480 w 1212428"/>
                <a:gd name="connsiteY28" fmla="*/ 582507 h 1273387"/>
                <a:gd name="connsiteX29" fmla="*/ 619760 w 1212428"/>
                <a:gd name="connsiteY29" fmla="*/ 636694 h 1273387"/>
                <a:gd name="connsiteX30" fmla="*/ 650240 w 1212428"/>
                <a:gd name="connsiteY30" fmla="*/ 663787 h 1273387"/>
                <a:gd name="connsiteX31" fmla="*/ 592667 w 1212428"/>
                <a:gd name="connsiteY31" fmla="*/ 673947 h 1273387"/>
                <a:gd name="connsiteX32" fmla="*/ 568960 w 1212428"/>
                <a:gd name="connsiteY32" fmla="*/ 684107 h 1273387"/>
                <a:gd name="connsiteX33" fmla="*/ 636694 w 1212428"/>
                <a:gd name="connsiteY33" fmla="*/ 728134 h 1273387"/>
                <a:gd name="connsiteX34" fmla="*/ 680720 w 1212428"/>
                <a:gd name="connsiteY34" fmla="*/ 728134 h 1273387"/>
                <a:gd name="connsiteX35" fmla="*/ 724747 w 1212428"/>
                <a:gd name="connsiteY35" fmla="*/ 728134 h 1273387"/>
                <a:gd name="connsiteX36" fmla="*/ 762000 w 1212428"/>
                <a:gd name="connsiteY36" fmla="*/ 738294 h 1273387"/>
                <a:gd name="connsiteX37" fmla="*/ 914400 w 1212428"/>
                <a:gd name="connsiteY37" fmla="*/ 819574 h 1273387"/>
                <a:gd name="connsiteX38" fmla="*/ 1104053 w 1212428"/>
                <a:gd name="connsiteY38" fmla="*/ 880532 h 1273387"/>
                <a:gd name="connsiteX39" fmla="*/ 1212428 w 1212428"/>
                <a:gd name="connsiteY39" fmla="*/ 965201 h 1273387"/>
                <a:gd name="connsiteX40" fmla="*/ 1104053 w 1212428"/>
                <a:gd name="connsiteY40" fmla="*/ 971972 h 1273387"/>
                <a:gd name="connsiteX41" fmla="*/ 1012613 w 1212428"/>
                <a:gd name="connsiteY41" fmla="*/ 1026160 h 1273387"/>
                <a:gd name="connsiteX42" fmla="*/ 971973 w 1212428"/>
                <a:gd name="connsiteY42" fmla="*/ 1110826 h 1273387"/>
                <a:gd name="connsiteX43" fmla="*/ 914400 w 1212428"/>
                <a:gd name="connsiteY43" fmla="*/ 1205652 h 1273387"/>
                <a:gd name="connsiteX44" fmla="*/ 894080 w 1212428"/>
                <a:gd name="connsiteY44" fmla="*/ 1273387 h 1273387"/>
                <a:gd name="connsiteX45" fmla="*/ 673947 w 1212428"/>
                <a:gd name="connsiteY45" fmla="*/ 907627 h 1273387"/>
                <a:gd name="connsiteX46" fmla="*/ 545254 w 1212428"/>
                <a:gd name="connsiteY46" fmla="*/ 870374 h 1273387"/>
                <a:gd name="connsiteX47" fmla="*/ 403014 w 1212428"/>
                <a:gd name="connsiteY47" fmla="*/ 795867 h 1273387"/>
                <a:gd name="connsiteX48" fmla="*/ 257387 w 1212428"/>
                <a:gd name="connsiteY48" fmla="*/ 707814 h 1273387"/>
                <a:gd name="connsiteX49" fmla="*/ 179494 w 1212428"/>
                <a:gd name="connsiteY49" fmla="*/ 609600 h 1273387"/>
                <a:gd name="connsiteX50" fmla="*/ 135467 w 1212428"/>
                <a:gd name="connsiteY50" fmla="*/ 579120 h 1273387"/>
                <a:gd name="connsiteX51" fmla="*/ 40640 w 1212428"/>
                <a:gd name="connsiteY51" fmla="*/ 565574 h 1273387"/>
                <a:gd name="connsiteX52" fmla="*/ 0 w 1212428"/>
                <a:gd name="connsiteY52" fmla="*/ 528320 h 1273387"/>
                <a:gd name="connsiteX53" fmla="*/ 0 w 1212428"/>
                <a:gd name="connsiteY53" fmla="*/ 440267 h 1273387"/>
                <a:gd name="connsiteX54" fmla="*/ 33867 w 1212428"/>
                <a:gd name="connsiteY54" fmla="*/ 362374 h 1273387"/>
                <a:gd name="connsiteX55" fmla="*/ 104987 w 1212428"/>
                <a:gd name="connsiteY55" fmla="*/ 223520 h 1273387"/>
                <a:gd name="connsiteX56" fmla="*/ 216747 w 1212428"/>
                <a:gd name="connsiteY56" fmla="*/ 71120 h 1273387"/>
                <a:gd name="connsiteX0" fmla="*/ 216747 w 1212428"/>
                <a:gd name="connsiteY0" fmla="*/ 71120 h 1273387"/>
                <a:gd name="connsiteX1" fmla="*/ 281094 w 1212428"/>
                <a:gd name="connsiteY1" fmla="*/ 40640 h 1273387"/>
                <a:gd name="connsiteX2" fmla="*/ 314960 w 1212428"/>
                <a:gd name="connsiteY2" fmla="*/ 0 h 1273387"/>
                <a:gd name="connsiteX3" fmla="*/ 331894 w 1212428"/>
                <a:gd name="connsiteY3" fmla="*/ 47414 h 1273387"/>
                <a:gd name="connsiteX4" fmla="*/ 413174 w 1212428"/>
                <a:gd name="connsiteY4" fmla="*/ 60960 h 1273387"/>
                <a:gd name="connsiteX5" fmla="*/ 423334 w 1212428"/>
                <a:gd name="connsiteY5" fmla="*/ 142240 h 1273387"/>
                <a:gd name="connsiteX6" fmla="*/ 436880 w 1212428"/>
                <a:gd name="connsiteY6" fmla="*/ 118534 h 1273387"/>
                <a:gd name="connsiteX7" fmla="*/ 504614 w 1212428"/>
                <a:gd name="connsiteY7" fmla="*/ 135467 h 1273387"/>
                <a:gd name="connsiteX8" fmla="*/ 599440 w 1212428"/>
                <a:gd name="connsiteY8" fmla="*/ 135467 h 1273387"/>
                <a:gd name="connsiteX9" fmla="*/ 657014 w 1212428"/>
                <a:gd name="connsiteY9" fmla="*/ 172720 h 1273387"/>
                <a:gd name="connsiteX10" fmla="*/ 741680 w 1212428"/>
                <a:gd name="connsiteY10" fmla="*/ 179494 h 1273387"/>
                <a:gd name="connsiteX11" fmla="*/ 853440 w 1212428"/>
                <a:gd name="connsiteY11" fmla="*/ 216747 h 1273387"/>
                <a:gd name="connsiteX12" fmla="*/ 900854 w 1212428"/>
                <a:gd name="connsiteY12" fmla="*/ 277707 h 1273387"/>
                <a:gd name="connsiteX13" fmla="*/ 931334 w 1212428"/>
                <a:gd name="connsiteY13" fmla="*/ 311574 h 1273387"/>
                <a:gd name="connsiteX14" fmla="*/ 917787 w 1212428"/>
                <a:gd name="connsiteY14" fmla="*/ 352214 h 1273387"/>
                <a:gd name="connsiteX15" fmla="*/ 833120 w 1212428"/>
                <a:gd name="connsiteY15" fmla="*/ 386080 h 1273387"/>
                <a:gd name="connsiteX16" fmla="*/ 765387 w 1212428"/>
                <a:gd name="connsiteY16" fmla="*/ 392854 h 1273387"/>
                <a:gd name="connsiteX17" fmla="*/ 660400 w 1212428"/>
                <a:gd name="connsiteY17" fmla="*/ 348827 h 1273387"/>
                <a:gd name="connsiteX18" fmla="*/ 626534 w 1212428"/>
                <a:gd name="connsiteY18" fmla="*/ 369147 h 1273387"/>
                <a:gd name="connsiteX19" fmla="*/ 545254 w 1212428"/>
                <a:gd name="connsiteY19" fmla="*/ 389467 h 1273387"/>
                <a:gd name="connsiteX20" fmla="*/ 514774 w 1212428"/>
                <a:gd name="connsiteY20" fmla="*/ 430107 h 1273387"/>
                <a:gd name="connsiteX21" fmla="*/ 460587 w 1212428"/>
                <a:gd name="connsiteY21" fmla="*/ 433494 h 1273387"/>
                <a:gd name="connsiteX22" fmla="*/ 450427 w 1212428"/>
                <a:gd name="connsiteY22" fmla="*/ 440267 h 1273387"/>
                <a:gd name="connsiteX23" fmla="*/ 379307 w 1212428"/>
                <a:gd name="connsiteY23" fmla="*/ 453814 h 1273387"/>
                <a:gd name="connsiteX24" fmla="*/ 318347 w 1212428"/>
                <a:gd name="connsiteY24" fmla="*/ 497840 h 1273387"/>
                <a:gd name="connsiteX25" fmla="*/ 403014 w 1212428"/>
                <a:gd name="connsiteY25" fmla="*/ 531707 h 1273387"/>
                <a:gd name="connsiteX26" fmla="*/ 453814 w 1212428"/>
                <a:gd name="connsiteY26" fmla="*/ 558800 h 1273387"/>
                <a:gd name="connsiteX27" fmla="*/ 497840 w 1212428"/>
                <a:gd name="connsiteY27" fmla="*/ 596054 h 1273387"/>
                <a:gd name="connsiteX28" fmla="*/ 538480 w 1212428"/>
                <a:gd name="connsiteY28" fmla="*/ 582507 h 1273387"/>
                <a:gd name="connsiteX29" fmla="*/ 619760 w 1212428"/>
                <a:gd name="connsiteY29" fmla="*/ 636694 h 1273387"/>
                <a:gd name="connsiteX30" fmla="*/ 650240 w 1212428"/>
                <a:gd name="connsiteY30" fmla="*/ 663787 h 1273387"/>
                <a:gd name="connsiteX31" fmla="*/ 592667 w 1212428"/>
                <a:gd name="connsiteY31" fmla="*/ 673947 h 1273387"/>
                <a:gd name="connsiteX32" fmla="*/ 568960 w 1212428"/>
                <a:gd name="connsiteY32" fmla="*/ 684107 h 1273387"/>
                <a:gd name="connsiteX33" fmla="*/ 636694 w 1212428"/>
                <a:gd name="connsiteY33" fmla="*/ 728134 h 1273387"/>
                <a:gd name="connsiteX34" fmla="*/ 680720 w 1212428"/>
                <a:gd name="connsiteY34" fmla="*/ 728134 h 1273387"/>
                <a:gd name="connsiteX35" fmla="*/ 724747 w 1212428"/>
                <a:gd name="connsiteY35" fmla="*/ 728134 h 1273387"/>
                <a:gd name="connsiteX36" fmla="*/ 762000 w 1212428"/>
                <a:gd name="connsiteY36" fmla="*/ 738294 h 1273387"/>
                <a:gd name="connsiteX37" fmla="*/ 914400 w 1212428"/>
                <a:gd name="connsiteY37" fmla="*/ 819574 h 1273387"/>
                <a:gd name="connsiteX38" fmla="*/ 1104053 w 1212428"/>
                <a:gd name="connsiteY38" fmla="*/ 880532 h 1273387"/>
                <a:gd name="connsiteX39" fmla="*/ 1212428 w 1212428"/>
                <a:gd name="connsiteY39" fmla="*/ 965201 h 1273387"/>
                <a:gd name="connsiteX40" fmla="*/ 1104053 w 1212428"/>
                <a:gd name="connsiteY40" fmla="*/ 971972 h 1273387"/>
                <a:gd name="connsiteX41" fmla="*/ 1012613 w 1212428"/>
                <a:gd name="connsiteY41" fmla="*/ 1026160 h 1273387"/>
                <a:gd name="connsiteX42" fmla="*/ 941493 w 1212428"/>
                <a:gd name="connsiteY42" fmla="*/ 1083733 h 1273387"/>
                <a:gd name="connsiteX43" fmla="*/ 914400 w 1212428"/>
                <a:gd name="connsiteY43" fmla="*/ 1205652 h 1273387"/>
                <a:gd name="connsiteX44" fmla="*/ 894080 w 1212428"/>
                <a:gd name="connsiteY44" fmla="*/ 1273387 h 1273387"/>
                <a:gd name="connsiteX45" fmla="*/ 673947 w 1212428"/>
                <a:gd name="connsiteY45" fmla="*/ 907627 h 1273387"/>
                <a:gd name="connsiteX46" fmla="*/ 545254 w 1212428"/>
                <a:gd name="connsiteY46" fmla="*/ 870374 h 1273387"/>
                <a:gd name="connsiteX47" fmla="*/ 403014 w 1212428"/>
                <a:gd name="connsiteY47" fmla="*/ 795867 h 1273387"/>
                <a:gd name="connsiteX48" fmla="*/ 257387 w 1212428"/>
                <a:gd name="connsiteY48" fmla="*/ 707814 h 1273387"/>
                <a:gd name="connsiteX49" fmla="*/ 179494 w 1212428"/>
                <a:gd name="connsiteY49" fmla="*/ 609600 h 1273387"/>
                <a:gd name="connsiteX50" fmla="*/ 135467 w 1212428"/>
                <a:gd name="connsiteY50" fmla="*/ 579120 h 1273387"/>
                <a:gd name="connsiteX51" fmla="*/ 40640 w 1212428"/>
                <a:gd name="connsiteY51" fmla="*/ 565574 h 1273387"/>
                <a:gd name="connsiteX52" fmla="*/ 0 w 1212428"/>
                <a:gd name="connsiteY52" fmla="*/ 528320 h 1273387"/>
                <a:gd name="connsiteX53" fmla="*/ 0 w 1212428"/>
                <a:gd name="connsiteY53" fmla="*/ 440267 h 1273387"/>
                <a:gd name="connsiteX54" fmla="*/ 33867 w 1212428"/>
                <a:gd name="connsiteY54" fmla="*/ 362374 h 1273387"/>
                <a:gd name="connsiteX55" fmla="*/ 104987 w 1212428"/>
                <a:gd name="connsiteY55" fmla="*/ 223520 h 1273387"/>
                <a:gd name="connsiteX56" fmla="*/ 216747 w 1212428"/>
                <a:gd name="connsiteY56" fmla="*/ 71120 h 1273387"/>
                <a:gd name="connsiteX0" fmla="*/ 216747 w 1212428"/>
                <a:gd name="connsiteY0" fmla="*/ 71120 h 1273387"/>
                <a:gd name="connsiteX1" fmla="*/ 281094 w 1212428"/>
                <a:gd name="connsiteY1" fmla="*/ 40640 h 1273387"/>
                <a:gd name="connsiteX2" fmla="*/ 314960 w 1212428"/>
                <a:gd name="connsiteY2" fmla="*/ 0 h 1273387"/>
                <a:gd name="connsiteX3" fmla="*/ 331894 w 1212428"/>
                <a:gd name="connsiteY3" fmla="*/ 47414 h 1273387"/>
                <a:gd name="connsiteX4" fmla="*/ 413174 w 1212428"/>
                <a:gd name="connsiteY4" fmla="*/ 60960 h 1273387"/>
                <a:gd name="connsiteX5" fmla="*/ 423334 w 1212428"/>
                <a:gd name="connsiteY5" fmla="*/ 142240 h 1273387"/>
                <a:gd name="connsiteX6" fmla="*/ 436880 w 1212428"/>
                <a:gd name="connsiteY6" fmla="*/ 118534 h 1273387"/>
                <a:gd name="connsiteX7" fmla="*/ 504614 w 1212428"/>
                <a:gd name="connsiteY7" fmla="*/ 135467 h 1273387"/>
                <a:gd name="connsiteX8" fmla="*/ 599440 w 1212428"/>
                <a:gd name="connsiteY8" fmla="*/ 135467 h 1273387"/>
                <a:gd name="connsiteX9" fmla="*/ 657014 w 1212428"/>
                <a:gd name="connsiteY9" fmla="*/ 172720 h 1273387"/>
                <a:gd name="connsiteX10" fmla="*/ 741680 w 1212428"/>
                <a:gd name="connsiteY10" fmla="*/ 179494 h 1273387"/>
                <a:gd name="connsiteX11" fmla="*/ 853440 w 1212428"/>
                <a:gd name="connsiteY11" fmla="*/ 216747 h 1273387"/>
                <a:gd name="connsiteX12" fmla="*/ 900854 w 1212428"/>
                <a:gd name="connsiteY12" fmla="*/ 277707 h 1273387"/>
                <a:gd name="connsiteX13" fmla="*/ 931334 w 1212428"/>
                <a:gd name="connsiteY13" fmla="*/ 311574 h 1273387"/>
                <a:gd name="connsiteX14" fmla="*/ 917787 w 1212428"/>
                <a:gd name="connsiteY14" fmla="*/ 352214 h 1273387"/>
                <a:gd name="connsiteX15" fmla="*/ 833120 w 1212428"/>
                <a:gd name="connsiteY15" fmla="*/ 386080 h 1273387"/>
                <a:gd name="connsiteX16" fmla="*/ 765387 w 1212428"/>
                <a:gd name="connsiteY16" fmla="*/ 392854 h 1273387"/>
                <a:gd name="connsiteX17" fmla="*/ 660400 w 1212428"/>
                <a:gd name="connsiteY17" fmla="*/ 348827 h 1273387"/>
                <a:gd name="connsiteX18" fmla="*/ 626534 w 1212428"/>
                <a:gd name="connsiteY18" fmla="*/ 369147 h 1273387"/>
                <a:gd name="connsiteX19" fmla="*/ 545254 w 1212428"/>
                <a:gd name="connsiteY19" fmla="*/ 389467 h 1273387"/>
                <a:gd name="connsiteX20" fmla="*/ 514774 w 1212428"/>
                <a:gd name="connsiteY20" fmla="*/ 430107 h 1273387"/>
                <a:gd name="connsiteX21" fmla="*/ 460587 w 1212428"/>
                <a:gd name="connsiteY21" fmla="*/ 433494 h 1273387"/>
                <a:gd name="connsiteX22" fmla="*/ 450427 w 1212428"/>
                <a:gd name="connsiteY22" fmla="*/ 440267 h 1273387"/>
                <a:gd name="connsiteX23" fmla="*/ 379307 w 1212428"/>
                <a:gd name="connsiteY23" fmla="*/ 453814 h 1273387"/>
                <a:gd name="connsiteX24" fmla="*/ 318347 w 1212428"/>
                <a:gd name="connsiteY24" fmla="*/ 497840 h 1273387"/>
                <a:gd name="connsiteX25" fmla="*/ 403014 w 1212428"/>
                <a:gd name="connsiteY25" fmla="*/ 531707 h 1273387"/>
                <a:gd name="connsiteX26" fmla="*/ 453814 w 1212428"/>
                <a:gd name="connsiteY26" fmla="*/ 558800 h 1273387"/>
                <a:gd name="connsiteX27" fmla="*/ 497840 w 1212428"/>
                <a:gd name="connsiteY27" fmla="*/ 596054 h 1273387"/>
                <a:gd name="connsiteX28" fmla="*/ 538480 w 1212428"/>
                <a:gd name="connsiteY28" fmla="*/ 582507 h 1273387"/>
                <a:gd name="connsiteX29" fmla="*/ 619760 w 1212428"/>
                <a:gd name="connsiteY29" fmla="*/ 636694 h 1273387"/>
                <a:gd name="connsiteX30" fmla="*/ 650240 w 1212428"/>
                <a:gd name="connsiteY30" fmla="*/ 663787 h 1273387"/>
                <a:gd name="connsiteX31" fmla="*/ 592667 w 1212428"/>
                <a:gd name="connsiteY31" fmla="*/ 673947 h 1273387"/>
                <a:gd name="connsiteX32" fmla="*/ 568960 w 1212428"/>
                <a:gd name="connsiteY32" fmla="*/ 684107 h 1273387"/>
                <a:gd name="connsiteX33" fmla="*/ 636694 w 1212428"/>
                <a:gd name="connsiteY33" fmla="*/ 728134 h 1273387"/>
                <a:gd name="connsiteX34" fmla="*/ 680720 w 1212428"/>
                <a:gd name="connsiteY34" fmla="*/ 728134 h 1273387"/>
                <a:gd name="connsiteX35" fmla="*/ 724747 w 1212428"/>
                <a:gd name="connsiteY35" fmla="*/ 728134 h 1273387"/>
                <a:gd name="connsiteX36" fmla="*/ 762000 w 1212428"/>
                <a:gd name="connsiteY36" fmla="*/ 738294 h 1273387"/>
                <a:gd name="connsiteX37" fmla="*/ 914400 w 1212428"/>
                <a:gd name="connsiteY37" fmla="*/ 819574 h 1273387"/>
                <a:gd name="connsiteX38" fmla="*/ 1104053 w 1212428"/>
                <a:gd name="connsiteY38" fmla="*/ 880532 h 1273387"/>
                <a:gd name="connsiteX39" fmla="*/ 1212428 w 1212428"/>
                <a:gd name="connsiteY39" fmla="*/ 965201 h 1273387"/>
                <a:gd name="connsiteX40" fmla="*/ 1104053 w 1212428"/>
                <a:gd name="connsiteY40" fmla="*/ 971972 h 1273387"/>
                <a:gd name="connsiteX41" fmla="*/ 1012613 w 1212428"/>
                <a:gd name="connsiteY41" fmla="*/ 1026160 h 1273387"/>
                <a:gd name="connsiteX42" fmla="*/ 941493 w 1212428"/>
                <a:gd name="connsiteY42" fmla="*/ 1083733 h 1273387"/>
                <a:gd name="connsiteX43" fmla="*/ 914400 w 1212428"/>
                <a:gd name="connsiteY43" fmla="*/ 1205652 h 1273387"/>
                <a:gd name="connsiteX44" fmla="*/ 894080 w 1212428"/>
                <a:gd name="connsiteY44" fmla="*/ 1273387 h 1273387"/>
                <a:gd name="connsiteX45" fmla="*/ 673947 w 1212428"/>
                <a:gd name="connsiteY45" fmla="*/ 907627 h 1273387"/>
                <a:gd name="connsiteX46" fmla="*/ 545254 w 1212428"/>
                <a:gd name="connsiteY46" fmla="*/ 870374 h 1273387"/>
                <a:gd name="connsiteX47" fmla="*/ 403014 w 1212428"/>
                <a:gd name="connsiteY47" fmla="*/ 795867 h 1273387"/>
                <a:gd name="connsiteX48" fmla="*/ 257387 w 1212428"/>
                <a:gd name="connsiteY48" fmla="*/ 707814 h 1273387"/>
                <a:gd name="connsiteX49" fmla="*/ 179494 w 1212428"/>
                <a:gd name="connsiteY49" fmla="*/ 609600 h 1273387"/>
                <a:gd name="connsiteX50" fmla="*/ 135467 w 1212428"/>
                <a:gd name="connsiteY50" fmla="*/ 579120 h 1273387"/>
                <a:gd name="connsiteX51" fmla="*/ 40640 w 1212428"/>
                <a:gd name="connsiteY51" fmla="*/ 565574 h 1273387"/>
                <a:gd name="connsiteX52" fmla="*/ 0 w 1212428"/>
                <a:gd name="connsiteY52" fmla="*/ 528320 h 1273387"/>
                <a:gd name="connsiteX53" fmla="*/ 0 w 1212428"/>
                <a:gd name="connsiteY53" fmla="*/ 440267 h 1273387"/>
                <a:gd name="connsiteX54" fmla="*/ 33867 w 1212428"/>
                <a:gd name="connsiteY54" fmla="*/ 362374 h 1273387"/>
                <a:gd name="connsiteX55" fmla="*/ 104987 w 1212428"/>
                <a:gd name="connsiteY55" fmla="*/ 223520 h 1273387"/>
                <a:gd name="connsiteX56" fmla="*/ 216747 w 1212428"/>
                <a:gd name="connsiteY56" fmla="*/ 71120 h 1273387"/>
                <a:gd name="connsiteX0" fmla="*/ 216747 w 1212428"/>
                <a:gd name="connsiteY0" fmla="*/ 71120 h 1273387"/>
                <a:gd name="connsiteX1" fmla="*/ 281094 w 1212428"/>
                <a:gd name="connsiteY1" fmla="*/ 40640 h 1273387"/>
                <a:gd name="connsiteX2" fmla="*/ 314960 w 1212428"/>
                <a:gd name="connsiteY2" fmla="*/ 0 h 1273387"/>
                <a:gd name="connsiteX3" fmla="*/ 331894 w 1212428"/>
                <a:gd name="connsiteY3" fmla="*/ 47414 h 1273387"/>
                <a:gd name="connsiteX4" fmla="*/ 413174 w 1212428"/>
                <a:gd name="connsiteY4" fmla="*/ 60960 h 1273387"/>
                <a:gd name="connsiteX5" fmla="*/ 423334 w 1212428"/>
                <a:gd name="connsiteY5" fmla="*/ 142240 h 1273387"/>
                <a:gd name="connsiteX6" fmla="*/ 436880 w 1212428"/>
                <a:gd name="connsiteY6" fmla="*/ 118534 h 1273387"/>
                <a:gd name="connsiteX7" fmla="*/ 504614 w 1212428"/>
                <a:gd name="connsiteY7" fmla="*/ 135467 h 1273387"/>
                <a:gd name="connsiteX8" fmla="*/ 599440 w 1212428"/>
                <a:gd name="connsiteY8" fmla="*/ 135467 h 1273387"/>
                <a:gd name="connsiteX9" fmla="*/ 657014 w 1212428"/>
                <a:gd name="connsiteY9" fmla="*/ 172720 h 1273387"/>
                <a:gd name="connsiteX10" fmla="*/ 741680 w 1212428"/>
                <a:gd name="connsiteY10" fmla="*/ 179494 h 1273387"/>
                <a:gd name="connsiteX11" fmla="*/ 853440 w 1212428"/>
                <a:gd name="connsiteY11" fmla="*/ 216747 h 1273387"/>
                <a:gd name="connsiteX12" fmla="*/ 900854 w 1212428"/>
                <a:gd name="connsiteY12" fmla="*/ 277707 h 1273387"/>
                <a:gd name="connsiteX13" fmla="*/ 931334 w 1212428"/>
                <a:gd name="connsiteY13" fmla="*/ 311574 h 1273387"/>
                <a:gd name="connsiteX14" fmla="*/ 917787 w 1212428"/>
                <a:gd name="connsiteY14" fmla="*/ 352214 h 1273387"/>
                <a:gd name="connsiteX15" fmla="*/ 833120 w 1212428"/>
                <a:gd name="connsiteY15" fmla="*/ 386080 h 1273387"/>
                <a:gd name="connsiteX16" fmla="*/ 765387 w 1212428"/>
                <a:gd name="connsiteY16" fmla="*/ 392854 h 1273387"/>
                <a:gd name="connsiteX17" fmla="*/ 660400 w 1212428"/>
                <a:gd name="connsiteY17" fmla="*/ 348827 h 1273387"/>
                <a:gd name="connsiteX18" fmla="*/ 626534 w 1212428"/>
                <a:gd name="connsiteY18" fmla="*/ 369147 h 1273387"/>
                <a:gd name="connsiteX19" fmla="*/ 545254 w 1212428"/>
                <a:gd name="connsiteY19" fmla="*/ 389467 h 1273387"/>
                <a:gd name="connsiteX20" fmla="*/ 514774 w 1212428"/>
                <a:gd name="connsiteY20" fmla="*/ 430107 h 1273387"/>
                <a:gd name="connsiteX21" fmla="*/ 460587 w 1212428"/>
                <a:gd name="connsiteY21" fmla="*/ 433494 h 1273387"/>
                <a:gd name="connsiteX22" fmla="*/ 450427 w 1212428"/>
                <a:gd name="connsiteY22" fmla="*/ 440267 h 1273387"/>
                <a:gd name="connsiteX23" fmla="*/ 379307 w 1212428"/>
                <a:gd name="connsiteY23" fmla="*/ 453814 h 1273387"/>
                <a:gd name="connsiteX24" fmla="*/ 318347 w 1212428"/>
                <a:gd name="connsiteY24" fmla="*/ 497840 h 1273387"/>
                <a:gd name="connsiteX25" fmla="*/ 403014 w 1212428"/>
                <a:gd name="connsiteY25" fmla="*/ 531707 h 1273387"/>
                <a:gd name="connsiteX26" fmla="*/ 453814 w 1212428"/>
                <a:gd name="connsiteY26" fmla="*/ 558800 h 1273387"/>
                <a:gd name="connsiteX27" fmla="*/ 497840 w 1212428"/>
                <a:gd name="connsiteY27" fmla="*/ 596054 h 1273387"/>
                <a:gd name="connsiteX28" fmla="*/ 538480 w 1212428"/>
                <a:gd name="connsiteY28" fmla="*/ 582507 h 1273387"/>
                <a:gd name="connsiteX29" fmla="*/ 619760 w 1212428"/>
                <a:gd name="connsiteY29" fmla="*/ 636694 h 1273387"/>
                <a:gd name="connsiteX30" fmla="*/ 650240 w 1212428"/>
                <a:gd name="connsiteY30" fmla="*/ 663787 h 1273387"/>
                <a:gd name="connsiteX31" fmla="*/ 592667 w 1212428"/>
                <a:gd name="connsiteY31" fmla="*/ 673947 h 1273387"/>
                <a:gd name="connsiteX32" fmla="*/ 568960 w 1212428"/>
                <a:gd name="connsiteY32" fmla="*/ 684107 h 1273387"/>
                <a:gd name="connsiteX33" fmla="*/ 636694 w 1212428"/>
                <a:gd name="connsiteY33" fmla="*/ 728134 h 1273387"/>
                <a:gd name="connsiteX34" fmla="*/ 680720 w 1212428"/>
                <a:gd name="connsiteY34" fmla="*/ 728134 h 1273387"/>
                <a:gd name="connsiteX35" fmla="*/ 724747 w 1212428"/>
                <a:gd name="connsiteY35" fmla="*/ 728134 h 1273387"/>
                <a:gd name="connsiteX36" fmla="*/ 762000 w 1212428"/>
                <a:gd name="connsiteY36" fmla="*/ 738294 h 1273387"/>
                <a:gd name="connsiteX37" fmla="*/ 914400 w 1212428"/>
                <a:gd name="connsiteY37" fmla="*/ 819574 h 1273387"/>
                <a:gd name="connsiteX38" fmla="*/ 1104053 w 1212428"/>
                <a:gd name="connsiteY38" fmla="*/ 880532 h 1273387"/>
                <a:gd name="connsiteX39" fmla="*/ 1212428 w 1212428"/>
                <a:gd name="connsiteY39" fmla="*/ 965201 h 1273387"/>
                <a:gd name="connsiteX40" fmla="*/ 1104053 w 1212428"/>
                <a:gd name="connsiteY40" fmla="*/ 971972 h 1273387"/>
                <a:gd name="connsiteX41" fmla="*/ 1012613 w 1212428"/>
                <a:gd name="connsiteY41" fmla="*/ 1026160 h 1273387"/>
                <a:gd name="connsiteX42" fmla="*/ 941493 w 1212428"/>
                <a:gd name="connsiteY42" fmla="*/ 1083733 h 1273387"/>
                <a:gd name="connsiteX43" fmla="*/ 985520 w 1212428"/>
                <a:gd name="connsiteY43" fmla="*/ 1215812 h 1273387"/>
                <a:gd name="connsiteX44" fmla="*/ 894080 w 1212428"/>
                <a:gd name="connsiteY44" fmla="*/ 1273387 h 1273387"/>
                <a:gd name="connsiteX45" fmla="*/ 673947 w 1212428"/>
                <a:gd name="connsiteY45" fmla="*/ 907627 h 1273387"/>
                <a:gd name="connsiteX46" fmla="*/ 545254 w 1212428"/>
                <a:gd name="connsiteY46" fmla="*/ 870374 h 1273387"/>
                <a:gd name="connsiteX47" fmla="*/ 403014 w 1212428"/>
                <a:gd name="connsiteY47" fmla="*/ 795867 h 1273387"/>
                <a:gd name="connsiteX48" fmla="*/ 257387 w 1212428"/>
                <a:gd name="connsiteY48" fmla="*/ 707814 h 1273387"/>
                <a:gd name="connsiteX49" fmla="*/ 179494 w 1212428"/>
                <a:gd name="connsiteY49" fmla="*/ 609600 h 1273387"/>
                <a:gd name="connsiteX50" fmla="*/ 135467 w 1212428"/>
                <a:gd name="connsiteY50" fmla="*/ 579120 h 1273387"/>
                <a:gd name="connsiteX51" fmla="*/ 40640 w 1212428"/>
                <a:gd name="connsiteY51" fmla="*/ 565574 h 1273387"/>
                <a:gd name="connsiteX52" fmla="*/ 0 w 1212428"/>
                <a:gd name="connsiteY52" fmla="*/ 528320 h 1273387"/>
                <a:gd name="connsiteX53" fmla="*/ 0 w 1212428"/>
                <a:gd name="connsiteY53" fmla="*/ 440267 h 1273387"/>
                <a:gd name="connsiteX54" fmla="*/ 33867 w 1212428"/>
                <a:gd name="connsiteY54" fmla="*/ 362374 h 1273387"/>
                <a:gd name="connsiteX55" fmla="*/ 104987 w 1212428"/>
                <a:gd name="connsiteY55" fmla="*/ 223520 h 1273387"/>
                <a:gd name="connsiteX56" fmla="*/ 216747 w 1212428"/>
                <a:gd name="connsiteY56" fmla="*/ 71120 h 1273387"/>
                <a:gd name="connsiteX0" fmla="*/ 216747 w 1212428"/>
                <a:gd name="connsiteY0" fmla="*/ 71120 h 1273387"/>
                <a:gd name="connsiteX1" fmla="*/ 281094 w 1212428"/>
                <a:gd name="connsiteY1" fmla="*/ 40640 h 1273387"/>
                <a:gd name="connsiteX2" fmla="*/ 314960 w 1212428"/>
                <a:gd name="connsiteY2" fmla="*/ 0 h 1273387"/>
                <a:gd name="connsiteX3" fmla="*/ 331894 w 1212428"/>
                <a:gd name="connsiteY3" fmla="*/ 47414 h 1273387"/>
                <a:gd name="connsiteX4" fmla="*/ 413174 w 1212428"/>
                <a:gd name="connsiteY4" fmla="*/ 60960 h 1273387"/>
                <a:gd name="connsiteX5" fmla="*/ 423334 w 1212428"/>
                <a:gd name="connsiteY5" fmla="*/ 142240 h 1273387"/>
                <a:gd name="connsiteX6" fmla="*/ 436880 w 1212428"/>
                <a:gd name="connsiteY6" fmla="*/ 118534 h 1273387"/>
                <a:gd name="connsiteX7" fmla="*/ 504614 w 1212428"/>
                <a:gd name="connsiteY7" fmla="*/ 135467 h 1273387"/>
                <a:gd name="connsiteX8" fmla="*/ 599440 w 1212428"/>
                <a:gd name="connsiteY8" fmla="*/ 135467 h 1273387"/>
                <a:gd name="connsiteX9" fmla="*/ 657014 w 1212428"/>
                <a:gd name="connsiteY9" fmla="*/ 172720 h 1273387"/>
                <a:gd name="connsiteX10" fmla="*/ 741680 w 1212428"/>
                <a:gd name="connsiteY10" fmla="*/ 179494 h 1273387"/>
                <a:gd name="connsiteX11" fmla="*/ 853440 w 1212428"/>
                <a:gd name="connsiteY11" fmla="*/ 216747 h 1273387"/>
                <a:gd name="connsiteX12" fmla="*/ 900854 w 1212428"/>
                <a:gd name="connsiteY12" fmla="*/ 277707 h 1273387"/>
                <a:gd name="connsiteX13" fmla="*/ 931334 w 1212428"/>
                <a:gd name="connsiteY13" fmla="*/ 311574 h 1273387"/>
                <a:gd name="connsiteX14" fmla="*/ 917787 w 1212428"/>
                <a:gd name="connsiteY14" fmla="*/ 352214 h 1273387"/>
                <a:gd name="connsiteX15" fmla="*/ 833120 w 1212428"/>
                <a:gd name="connsiteY15" fmla="*/ 386080 h 1273387"/>
                <a:gd name="connsiteX16" fmla="*/ 765387 w 1212428"/>
                <a:gd name="connsiteY16" fmla="*/ 392854 h 1273387"/>
                <a:gd name="connsiteX17" fmla="*/ 660400 w 1212428"/>
                <a:gd name="connsiteY17" fmla="*/ 348827 h 1273387"/>
                <a:gd name="connsiteX18" fmla="*/ 626534 w 1212428"/>
                <a:gd name="connsiteY18" fmla="*/ 369147 h 1273387"/>
                <a:gd name="connsiteX19" fmla="*/ 545254 w 1212428"/>
                <a:gd name="connsiteY19" fmla="*/ 389467 h 1273387"/>
                <a:gd name="connsiteX20" fmla="*/ 514774 w 1212428"/>
                <a:gd name="connsiteY20" fmla="*/ 430107 h 1273387"/>
                <a:gd name="connsiteX21" fmla="*/ 460587 w 1212428"/>
                <a:gd name="connsiteY21" fmla="*/ 433494 h 1273387"/>
                <a:gd name="connsiteX22" fmla="*/ 450427 w 1212428"/>
                <a:gd name="connsiteY22" fmla="*/ 440267 h 1273387"/>
                <a:gd name="connsiteX23" fmla="*/ 379307 w 1212428"/>
                <a:gd name="connsiteY23" fmla="*/ 453814 h 1273387"/>
                <a:gd name="connsiteX24" fmla="*/ 318347 w 1212428"/>
                <a:gd name="connsiteY24" fmla="*/ 497840 h 1273387"/>
                <a:gd name="connsiteX25" fmla="*/ 403014 w 1212428"/>
                <a:gd name="connsiteY25" fmla="*/ 531707 h 1273387"/>
                <a:gd name="connsiteX26" fmla="*/ 453814 w 1212428"/>
                <a:gd name="connsiteY26" fmla="*/ 558800 h 1273387"/>
                <a:gd name="connsiteX27" fmla="*/ 497840 w 1212428"/>
                <a:gd name="connsiteY27" fmla="*/ 596054 h 1273387"/>
                <a:gd name="connsiteX28" fmla="*/ 538480 w 1212428"/>
                <a:gd name="connsiteY28" fmla="*/ 582507 h 1273387"/>
                <a:gd name="connsiteX29" fmla="*/ 619760 w 1212428"/>
                <a:gd name="connsiteY29" fmla="*/ 636694 h 1273387"/>
                <a:gd name="connsiteX30" fmla="*/ 650240 w 1212428"/>
                <a:gd name="connsiteY30" fmla="*/ 663787 h 1273387"/>
                <a:gd name="connsiteX31" fmla="*/ 592667 w 1212428"/>
                <a:gd name="connsiteY31" fmla="*/ 673947 h 1273387"/>
                <a:gd name="connsiteX32" fmla="*/ 568960 w 1212428"/>
                <a:gd name="connsiteY32" fmla="*/ 684107 h 1273387"/>
                <a:gd name="connsiteX33" fmla="*/ 636694 w 1212428"/>
                <a:gd name="connsiteY33" fmla="*/ 728134 h 1273387"/>
                <a:gd name="connsiteX34" fmla="*/ 680720 w 1212428"/>
                <a:gd name="connsiteY34" fmla="*/ 728134 h 1273387"/>
                <a:gd name="connsiteX35" fmla="*/ 724747 w 1212428"/>
                <a:gd name="connsiteY35" fmla="*/ 728134 h 1273387"/>
                <a:gd name="connsiteX36" fmla="*/ 762000 w 1212428"/>
                <a:gd name="connsiteY36" fmla="*/ 738294 h 1273387"/>
                <a:gd name="connsiteX37" fmla="*/ 914400 w 1212428"/>
                <a:gd name="connsiteY37" fmla="*/ 819574 h 1273387"/>
                <a:gd name="connsiteX38" fmla="*/ 1104053 w 1212428"/>
                <a:gd name="connsiteY38" fmla="*/ 880532 h 1273387"/>
                <a:gd name="connsiteX39" fmla="*/ 1212428 w 1212428"/>
                <a:gd name="connsiteY39" fmla="*/ 965201 h 1273387"/>
                <a:gd name="connsiteX40" fmla="*/ 1117600 w 1212428"/>
                <a:gd name="connsiteY40" fmla="*/ 999065 h 1273387"/>
                <a:gd name="connsiteX41" fmla="*/ 1012613 w 1212428"/>
                <a:gd name="connsiteY41" fmla="*/ 1026160 h 1273387"/>
                <a:gd name="connsiteX42" fmla="*/ 941493 w 1212428"/>
                <a:gd name="connsiteY42" fmla="*/ 1083733 h 1273387"/>
                <a:gd name="connsiteX43" fmla="*/ 985520 w 1212428"/>
                <a:gd name="connsiteY43" fmla="*/ 1215812 h 1273387"/>
                <a:gd name="connsiteX44" fmla="*/ 894080 w 1212428"/>
                <a:gd name="connsiteY44" fmla="*/ 1273387 h 1273387"/>
                <a:gd name="connsiteX45" fmla="*/ 673947 w 1212428"/>
                <a:gd name="connsiteY45" fmla="*/ 907627 h 1273387"/>
                <a:gd name="connsiteX46" fmla="*/ 545254 w 1212428"/>
                <a:gd name="connsiteY46" fmla="*/ 870374 h 1273387"/>
                <a:gd name="connsiteX47" fmla="*/ 403014 w 1212428"/>
                <a:gd name="connsiteY47" fmla="*/ 795867 h 1273387"/>
                <a:gd name="connsiteX48" fmla="*/ 257387 w 1212428"/>
                <a:gd name="connsiteY48" fmla="*/ 707814 h 1273387"/>
                <a:gd name="connsiteX49" fmla="*/ 179494 w 1212428"/>
                <a:gd name="connsiteY49" fmla="*/ 609600 h 1273387"/>
                <a:gd name="connsiteX50" fmla="*/ 135467 w 1212428"/>
                <a:gd name="connsiteY50" fmla="*/ 579120 h 1273387"/>
                <a:gd name="connsiteX51" fmla="*/ 40640 w 1212428"/>
                <a:gd name="connsiteY51" fmla="*/ 565574 h 1273387"/>
                <a:gd name="connsiteX52" fmla="*/ 0 w 1212428"/>
                <a:gd name="connsiteY52" fmla="*/ 528320 h 1273387"/>
                <a:gd name="connsiteX53" fmla="*/ 0 w 1212428"/>
                <a:gd name="connsiteY53" fmla="*/ 440267 h 1273387"/>
                <a:gd name="connsiteX54" fmla="*/ 33867 w 1212428"/>
                <a:gd name="connsiteY54" fmla="*/ 362374 h 1273387"/>
                <a:gd name="connsiteX55" fmla="*/ 104987 w 1212428"/>
                <a:gd name="connsiteY55" fmla="*/ 223520 h 1273387"/>
                <a:gd name="connsiteX56" fmla="*/ 216747 w 1212428"/>
                <a:gd name="connsiteY56" fmla="*/ 71120 h 1273387"/>
                <a:gd name="connsiteX0" fmla="*/ 216747 w 1212428"/>
                <a:gd name="connsiteY0" fmla="*/ 71120 h 1273387"/>
                <a:gd name="connsiteX1" fmla="*/ 281094 w 1212428"/>
                <a:gd name="connsiteY1" fmla="*/ 40640 h 1273387"/>
                <a:gd name="connsiteX2" fmla="*/ 314960 w 1212428"/>
                <a:gd name="connsiteY2" fmla="*/ 0 h 1273387"/>
                <a:gd name="connsiteX3" fmla="*/ 331894 w 1212428"/>
                <a:gd name="connsiteY3" fmla="*/ 47414 h 1273387"/>
                <a:gd name="connsiteX4" fmla="*/ 413174 w 1212428"/>
                <a:gd name="connsiteY4" fmla="*/ 60960 h 1273387"/>
                <a:gd name="connsiteX5" fmla="*/ 423334 w 1212428"/>
                <a:gd name="connsiteY5" fmla="*/ 142240 h 1273387"/>
                <a:gd name="connsiteX6" fmla="*/ 436880 w 1212428"/>
                <a:gd name="connsiteY6" fmla="*/ 118534 h 1273387"/>
                <a:gd name="connsiteX7" fmla="*/ 504614 w 1212428"/>
                <a:gd name="connsiteY7" fmla="*/ 135467 h 1273387"/>
                <a:gd name="connsiteX8" fmla="*/ 599440 w 1212428"/>
                <a:gd name="connsiteY8" fmla="*/ 135467 h 1273387"/>
                <a:gd name="connsiteX9" fmla="*/ 657014 w 1212428"/>
                <a:gd name="connsiteY9" fmla="*/ 172720 h 1273387"/>
                <a:gd name="connsiteX10" fmla="*/ 741680 w 1212428"/>
                <a:gd name="connsiteY10" fmla="*/ 179494 h 1273387"/>
                <a:gd name="connsiteX11" fmla="*/ 853440 w 1212428"/>
                <a:gd name="connsiteY11" fmla="*/ 216747 h 1273387"/>
                <a:gd name="connsiteX12" fmla="*/ 900854 w 1212428"/>
                <a:gd name="connsiteY12" fmla="*/ 277707 h 1273387"/>
                <a:gd name="connsiteX13" fmla="*/ 931334 w 1212428"/>
                <a:gd name="connsiteY13" fmla="*/ 311574 h 1273387"/>
                <a:gd name="connsiteX14" fmla="*/ 917787 w 1212428"/>
                <a:gd name="connsiteY14" fmla="*/ 352214 h 1273387"/>
                <a:gd name="connsiteX15" fmla="*/ 833120 w 1212428"/>
                <a:gd name="connsiteY15" fmla="*/ 386080 h 1273387"/>
                <a:gd name="connsiteX16" fmla="*/ 765387 w 1212428"/>
                <a:gd name="connsiteY16" fmla="*/ 392854 h 1273387"/>
                <a:gd name="connsiteX17" fmla="*/ 660400 w 1212428"/>
                <a:gd name="connsiteY17" fmla="*/ 348827 h 1273387"/>
                <a:gd name="connsiteX18" fmla="*/ 626534 w 1212428"/>
                <a:gd name="connsiteY18" fmla="*/ 369147 h 1273387"/>
                <a:gd name="connsiteX19" fmla="*/ 545254 w 1212428"/>
                <a:gd name="connsiteY19" fmla="*/ 389467 h 1273387"/>
                <a:gd name="connsiteX20" fmla="*/ 514774 w 1212428"/>
                <a:gd name="connsiteY20" fmla="*/ 430107 h 1273387"/>
                <a:gd name="connsiteX21" fmla="*/ 460587 w 1212428"/>
                <a:gd name="connsiteY21" fmla="*/ 433494 h 1273387"/>
                <a:gd name="connsiteX22" fmla="*/ 450427 w 1212428"/>
                <a:gd name="connsiteY22" fmla="*/ 440267 h 1273387"/>
                <a:gd name="connsiteX23" fmla="*/ 379307 w 1212428"/>
                <a:gd name="connsiteY23" fmla="*/ 453814 h 1273387"/>
                <a:gd name="connsiteX24" fmla="*/ 318347 w 1212428"/>
                <a:gd name="connsiteY24" fmla="*/ 497840 h 1273387"/>
                <a:gd name="connsiteX25" fmla="*/ 403014 w 1212428"/>
                <a:gd name="connsiteY25" fmla="*/ 531707 h 1273387"/>
                <a:gd name="connsiteX26" fmla="*/ 453814 w 1212428"/>
                <a:gd name="connsiteY26" fmla="*/ 558800 h 1273387"/>
                <a:gd name="connsiteX27" fmla="*/ 497840 w 1212428"/>
                <a:gd name="connsiteY27" fmla="*/ 596054 h 1273387"/>
                <a:gd name="connsiteX28" fmla="*/ 538480 w 1212428"/>
                <a:gd name="connsiteY28" fmla="*/ 582507 h 1273387"/>
                <a:gd name="connsiteX29" fmla="*/ 619760 w 1212428"/>
                <a:gd name="connsiteY29" fmla="*/ 636694 h 1273387"/>
                <a:gd name="connsiteX30" fmla="*/ 650240 w 1212428"/>
                <a:gd name="connsiteY30" fmla="*/ 663787 h 1273387"/>
                <a:gd name="connsiteX31" fmla="*/ 592667 w 1212428"/>
                <a:gd name="connsiteY31" fmla="*/ 673947 h 1273387"/>
                <a:gd name="connsiteX32" fmla="*/ 568960 w 1212428"/>
                <a:gd name="connsiteY32" fmla="*/ 684107 h 1273387"/>
                <a:gd name="connsiteX33" fmla="*/ 636694 w 1212428"/>
                <a:gd name="connsiteY33" fmla="*/ 728134 h 1273387"/>
                <a:gd name="connsiteX34" fmla="*/ 680720 w 1212428"/>
                <a:gd name="connsiteY34" fmla="*/ 728134 h 1273387"/>
                <a:gd name="connsiteX35" fmla="*/ 724747 w 1212428"/>
                <a:gd name="connsiteY35" fmla="*/ 728134 h 1273387"/>
                <a:gd name="connsiteX36" fmla="*/ 762000 w 1212428"/>
                <a:gd name="connsiteY36" fmla="*/ 738294 h 1273387"/>
                <a:gd name="connsiteX37" fmla="*/ 914400 w 1212428"/>
                <a:gd name="connsiteY37" fmla="*/ 819574 h 1273387"/>
                <a:gd name="connsiteX38" fmla="*/ 1104053 w 1212428"/>
                <a:gd name="connsiteY38" fmla="*/ 880532 h 1273387"/>
                <a:gd name="connsiteX39" fmla="*/ 1212428 w 1212428"/>
                <a:gd name="connsiteY39" fmla="*/ 965201 h 1273387"/>
                <a:gd name="connsiteX40" fmla="*/ 1117600 w 1212428"/>
                <a:gd name="connsiteY40" fmla="*/ 999065 h 1273387"/>
                <a:gd name="connsiteX41" fmla="*/ 1012613 w 1212428"/>
                <a:gd name="connsiteY41" fmla="*/ 1026160 h 1273387"/>
                <a:gd name="connsiteX42" fmla="*/ 941493 w 1212428"/>
                <a:gd name="connsiteY42" fmla="*/ 1083733 h 1273387"/>
                <a:gd name="connsiteX43" fmla="*/ 985520 w 1212428"/>
                <a:gd name="connsiteY43" fmla="*/ 1215812 h 1273387"/>
                <a:gd name="connsiteX44" fmla="*/ 894080 w 1212428"/>
                <a:gd name="connsiteY44" fmla="*/ 1273387 h 1273387"/>
                <a:gd name="connsiteX45" fmla="*/ 673947 w 1212428"/>
                <a:gd name="connsiteY45" fmla="*/ 907627 h 1273387"/>
                <a:gd name="connsiteX46" fmla="*/ 545254 w 1212428"/>
                <a:gd name="connsiteY46" fmla="*/ 870374 h 1273387"/>
                <a:gd name="connsiteX47" fmla="*/ 403014 w 1212428"/>
                <a:gd name="connsiteY47" fmla="*/ 795867 h 1273387"/>
                <a:gd name="connsiteX48" fmla="*/ 257387 w 1212428"/>
                <a:gd name="connsiteY48" fmla="*/ 707814 h 1273387"/>
                <a:gd name="connsiteX49" fmla="*/ 179494 w 1212428"/>
                <a:gd name="connsiteY49" fmla="*/ 609600 h 1273387"/>
                <a:gd name="connsiteX50" fmla="*/ 135467 w 1212428"/>
                <a:gd name="connsiteY50" fmla="*/ 579120 h 1273387"/>
                <a:gd name="connsiteX51" fmla="*/ 40640 w 1212428"/>
                <a:gd name="connsiteY51" fmla="*/ 565574 h 1273387"/>
                <a:gd name="connsiteX52" fmla="*/ 0 w 1212428"/>
                <a:gd name="connsiteY52" fmla="*/ 528320 h 1273387"/>
                <a:gd name="connsiteX53" fmla="*/ 0 w 1212428"/>
                <a:gd name="connsiteY53" fmla="*/ 440267 h 1273387"/>
                <a:gd name="connsiteX54" fmla="*/ 33867 w 1212428"/>
                <a:gd name="connsiteY54" fmla="*/ 362374 h 1273387"/>
                <a:gd name="connsiteX55" fmla="*/ 104987 w 1212428"/>
                <a:gd name="connsiteY55" fmla="*/ 223520 h 1273387"/>
                <a:gd name="connsiteX56" fmla="*/ 216747 w 1212428"/>
                <a:gd name="connsiteY56" fmla="*/ 71120 h 1273387"/>
                <a:gd name="connsiteX0" fmla="*/ 216747 w 1212428"/>
                <a:gd name="connsiteY0" fmla="*/ 71120 h 1273387"/>
                <a:gd name="connsiteX1" fmla="*/ 281094 w 1212428"/>
                <a:gd name="connsiteY1" fmla="*/ 40640 h 1273387"/>
                <a:gd name="connsiteX2" fmla="*/ 314960 w 1212428"/>
                <a:gd name="connsiteY2" fmla="*/ 0 h 1273387"/>
                <a:gd name="connsiteX3" fmla="*/ 331894 w 1212428"/>
                <a:gd name="connsiteY3" fmla="*/ 47414 h 1273387"/>
                <a:gd name="connsiteX4" fmla="*/ 413174 w 1212428"/>
                <a:gd name="connsiteY4" fmla="*/ 60960 h 1273387"/>
                <a:gd name="connsiteX5" fmla="*/ 423334 w 1212428"/>
                <a:gd name="connsiteY5" fmla="*/ 142240 h 1273387"/>
                <a:gd name="connsiteX6" fmla="*/ 436880 w 1212428"/>
                <a:gd name="connsiteY6" fmla="*/ 118534 h 1273387"/>
                <a:gd name="connsiteX7" fmla="*/ 504614 w 1212428"/>
                <a:gd name="connsiteY7" fmla="*/ 135467 h 1273387"/>
                <a:gd name="connsiteX8" fmla="*/ 599440 w 1212428"/>
                <a:gd name="connsiteY8" fmla="*/ 135467 h 1273387"/>
                <a:gd name="connsiteX9" fmla="*/ 657014 w 1212428"/>
                <a:gd name="connsiteY9" fmla="*/ 172720 h 1273387"/>
                <a:gd name="connsiteX10" fmla="*/ 741680 w 1212428"/>
                <a:gd name="connsiteY10" fmla="*/ 179494 h 1273387"/>
                <a:gd name="connsiteX11" fmla="*/ 853440 w 1212428"/>
                <a:gd name="connsiteY11" fmla="*/ 216747 h 1273387"/>
                <a:gd name="connsiteX12" fmla="*/ 900854 w 1212428"/>
                <a:gd name="connsiteY12" fmla="*/ 277707 h 1273387"/>
                <a:gd name="connsiteX13" fmla="*/ 931334 w 1212428"/>
                <a:gd name="connsiteY13" fmla="*/ 311574 h 1273387"/>
                <a:gd name="connsiteX14" fmla="*/ 917787 w 1212428"/>
                <a:gd name="connsiteY14" fmla="*/ 352214 h 1273387"/>
                <a:gd name="connsiteX15" fmla="*/ 833120 w 1212428"/>
                <a:gd name="connsiteY15" fmla="*/ 386080 h 1273387"/>
                <a:gd name="connsiteX16" fmla="*/ 765387 w 1212428"/>
                <a:gd name="connsiteY16" fmla="*/ 392854 h 1273387"/>
                <a:gd name="connsiteX17" fmla="*/ 660400 w 1212428"/>
                <a:gd name="connsiteY17" fmla="*/ 348827 h 1273387"/>
                <a:gd name="connsiteX18" fmla="*/ 626534 w 1212428"/>
                <a:gd name="connsiteY18" fmla="*/ 369147 h 1273387"/>
                <a:gd name="connsiteX19" fmla="*/ 545254 w 1212428"/>
                <a:gd name="connsiteY19" fmla="*/ 389467 h 1273387"/>
                <a:gd name="connsiteX20" fmla="*/ 514774 w 1212428"/>
                <a:gd name="connsiteY20" fmla="*/ 430107 h 1273387"/>
                <a:gd name="connsiteX21" fmla="*/ 460587 w 1212428"/>
                <a:gd name="connsiteY21" fmla="*/ 433494 h 1273387"/>
                <a:gd name="connsiteX22" fmla="*/ 450427 w 1212428"/>
                <a:gd name="connsiteY22" fmla="*/ 440267 h 1273387"/>
                <a:gd name="connsiteX23" fmla="*/ 379307 w 1212428"/>
                <a:gd name="connsiteY23" fmla="*/ 453814 h 1273387"/>
                <a:gd name="connsiteX24" fmla="*/ 318347 w 1212428"/>
                <a:gd name="connsiteY24" fmla="*/ 497840 h 1273387"/>
                <a:gd name="connsiteX25" fmla="*/ 403014 w 1212428"/>
                <a:gd name="connsiteY25" fmla="*/ 531707 h 1273387"/>
                <a:gd name="connsiteX26" fmla="*/ 453814 w 1212428"/>
                <a:gd name="connsiteY26" fmla="*/ 558800 h 1273387"/>
                <a:gd name="connsiteX27" fmla="*/ 497840 w 1212428"/>
                <a:gd name="connsiteY27" fmla="*/ 596054 h 1273387"/>
                <a:gd name="connsiteX28" fmla="*/ 538480 w 1212428"/>
                <a:gd name="connsiteY28" fmla="*/ 582507 h 1273387"/>
                <a:gd name="connsiteX29" fmla="*/ 619760 w 1212428"/>
                <a:gd name="connsiteY29" fmla="*/ 636694 h 1273387"/>
                <a:gd name="connsiteX30" fmla="*/ 650240 w 1212428"/>
                <a:gd name="connsiteY30" fmla="*/ 663787 h 1273387"/>
                <a:gd name="connsiteX31" fmla="*/ 592667 w 1212428"/>
                <a:gd name="connsiteY31" fmla="*/ 673947 h 1273387"/>
                <a:gd name="connsiteX32" fmla="*/ 568960 w 1212428"/>
                <a:gd name="connsiteY32" fmla="*/ 684107 h 1273387"/>
                <a:gd name="connsiteX33" fmla="*/ 636694 w 1212428"/>
                <a:gd name="connsiteY33" fmla="*/ 728134 h 1273387"/>
                <a:gd name="connsiteX34" fmla="*/ 680720 w 1212428"/>
                <a:gd name="connsiteY34" fmla="*/ 728134 h 1273387"/>
                <a:gd name="connsiteX35" fmla="*/ 724747 w 1212428"/>
                <a:gd name="connsiteY35" fmla="*/ 728134 h 1273387"/>
                <a:gd name="connsiteX36" fmla="*/ 762000 w 1212428"/>
                <a:gd name="connsiteY36" fmla="*/ 738294 h 1273387"/>
                <a:gd name="connsiteX37" fmla="*/ 914400 w 1212428"/>
                <a:gd name="connsiteY37" fmla="*/ 819574 h 1273387"/>
                <a:gd name="connsiteX38" fmla="*/ 1104053 w 1212428"/>
                <a:gd name="connsiteY38" fmla="*/ 880532 h 1273387"/>
                <a:gd name="connsiteX39" fmla="*/ 1212428 w 1212428"/>
                <a:gd name="connsiteY39" fmla="*/ 965201 h 1273387"/>
                <a:gd name="connsiteX40" fmla="*/ 1117600 w 1212428"/>
                <a:gd name="connsiteY40" fmla="*/ 999065 h 1273387"/>
                <a:gd name="connsiteX41" fmla="*/ 1012613 w 1212428"/>
                <a:gd name="connsiteY41" fmla="*/ 1026160 h 1273387"/>
                <a:gd name="connsiteX42" fmla="*/ 941493 w 1212428"/>
                <a:gd name="connsiteY42" fmla="*/ 1083733 h 1273387"/>
                <a:gd name="connsiteX43" fmla="*/ 985520 w 1212428"/>
                <a:gd name="connsiteY43" fmla="*/ 1215812 h 1273387"/>
                <a:gd name="connsiteX44" fmla="*/ 894080 w 1212428"/>
                <a:gd name="connsiteY44" fmla="*/ 1273387 h 1273387"/>
                <a:gd name="connsiteX45" fmla="*/ 673947 w 1212428"/>
                <a:gd name="connsiteY45" fmla="*/ 907627 h 1273387"/>
                <a:gd name="connsiteX46" fmla="*/ 545254 w 1212428"/>
                <a:gd name="connsiteY46" fmla="*/ 870374 h 1273387"/>
                <a:gd name="connsiteX47" fmla="*/ 403014 w 1212428"/>
                <a:gd name="connsiteY47" fmla="*/ 795867 h 1273387"/>
                <a:gd name="connsiteX48" fmla="*/ 257387 w 1212428"/>
                <a:gd name="connsiteY48" fmla="*/ 707814 h 1273387"/>
                <a:gd name="connsiteX49" fmla="*/ 179494 w 1212428"/>
                <a:gd name="connsiteY49" fmla="*/ 609600 h 1273387"/>
                <a:gd name="connsiteX50" fmla="*/ 135467 w 1212428"/>
                <a:gd name="connsiteY50" fmla="*/ 579120 h 1273387"/>
                <a:gd name="connsiteX51" fmla="*/ 40640 w 1212428"/>
                <a:gd name="connsiteY51" fmla="*/ 565574 h 1273387"/>
                <a:gd name="connsiteX52" fmla="*/ 0 w 1212428"/>
                <a:gd name="connsiteY52" fmla="*/ 528320 h 1273387"/>
                <a:gd name="connsiteX53" fmla="*/ 0 w 1212428"/>
                <a:gd name="connsiteY53" fmla="*/ 440267 h 1273387"/>
                <a:gd name="connsiteX54" fmla="*/ 33867 w 1212428"/>
                <a:gd name="connsiteY54" fmla="*/ 362374 h 1273387"/>
                <a:gd name="connsiteX55" fmla="*/ 104987 w 1212428"/>
                <a:gd name="connsiteY55" fmla="*/ 223520 h 1273387"/>
                <a:gd name="connsiteX56" fmla="*/ 216747 w 1212428"/>
                <a:gd name="connsiteY56" fmla="*/ 71120 h 1273387"/>
                <a:gd name="connsiteX0" fmla="*/ 216747 w 1212428"/>
                <a:gd name="connsiteY0" fmla="*/ 71120 h 1273387"/>
                <a:gd name="connsiteX1" fmla="*/ 281094 w 1212428"/>
                <a:gd name="connsiteY1" fmla="*/ 40640 h 1273387"/>
                <a:gd name="connsiteX2" fmla="*/ 314960 w 1212428"/>
                <a:gd name="connsiteY2" fmla="*/ 0 h 1273387"/>
                <a:gd name="connsiteX3" fmla="*/ 331894 w 1212428"/>
                <a:gd name="connsiteY3" fmla="*/ 47414 h 1273387"/>
                <a:gd name="connsiteX4" fmla="*/ 413174 w 1212428"/>
                <a:gd name="connsiteY4" fmla="*/ 60960 h 1273387"/>
                <a:gd name="connsiteX5" fmla="*/ 423334 w 1212428"/>
                <a:gd name="connsiteY5" fmla="*/ 142240 h 1273387"/>
                <a:gd name="connsiteX6" fmla="*/ 436880 w 1212428"/>
                <a:gd name="connsiteY6" fmla="*/ 118534 h 1273387"/>
                <a:gd name="connsiteX7" fmla="*/ 504614 w 1212428"/>
                <a:gd name="connsiteY7" fmla="*/ 135467 h 1273387"/>
                <a:gd name="connsiteX8" fmla="*/ 599440 w 1212428"/>
                <a:gd name="connsiteY8" fmla="*/ 135467 h 1273387"/>
                <a:gd name="connsiteX9" fmla="*/ 657014 w 1212428"/>
                <a:gd name="connsiteY9" fmla="*/ 172720 h 1273387"/>
                <a:gd name="connsiteX10" fmla="*/ 741680 w 1212428"/>
                <a:gd name="connsiteY10" fmla="*/ 179494 h 1273387"/>
                <a:gd name="connsiteX11" fmla="*/ 853440 w 1212428"/>
                <a:gd name="connsiteY11" fmla="*/ 216747 h 1273387"/>
                <a:gd name="connsiteX12" fmla="*/ 900854 w 1212428"/>
                <a:gd name="connsiteY12" fmla="*/ 277707 h 1273387"/>
                <a:gd name="connsiteX13" fmla="*/ 931334 w 1212428"/>
                <a:gd name="connsiteY13" fmla="*/ 311574 h 1273387"/>
                <a:gd name="connsiteX14" fmla="*/ 917787 w 1212428"/>
                <a:gd name="connsiteY14" fmla="*/ 352214 h 1273387"/>
                <a:gd name="connsiteX15" fmla="*/ 833120 w 1212428"/>
                <a:gd name="connsiteY15" fmla="*/ 386080 h 1273387"/>
                <a:gd name="connsiteX16" fmla="*/ 765387 w 1212428"/>
                <a:gd name="connsiteY16" fmla="*/ 392854 h 1273387"/>
                <a:gd name="connsiteX17" fmla="*/ 660400 w 1212428"/>
                <a:gd name="connsiteY17" fmla="*/ 348827 h 1273387"/>
                <a:gd name="connsiteX18" fmla="*/ 626534 w 1212428"/>
                <a:gd name="connsiteY18" fmla="*/ 369147 h 1273387"/>
                <a:gd name="connsiteX19" fmla="*/ 545254 w 1212428"/>
                <a:gd name="connsiteY19" fmla="*/ 389467 h 1273387"/>
                <a:gd name="connsiteX20" fmla="*/ 514774 w 1212428"/>
                <a:gd name="connsiteY20" fmla="*/ 430107 h 1273387"/>
                <a:gd name="connsiteX21" fmla="*/ 460587 w 1212428"/>
                <a:gd name="connsiteY21" fmla="*/ 433494 h 1273387"/>
                <a:gd name="connsiteX22" fmla="*/ 450427 w 1212428"/>
                <a:gd name="connsiteY22" fmla="*/ 440267 h 1273387"/>
                <a:gd name="connsiteX23" fmla="*/ 379307 w 1212428"/>
                <a:gd name="connsiteY23" fmla="*/ 453814 h 1273387"/>
                <a:gd name="connsiteX24" fmla="*/ 318347 w 1212428"/>
                <a:gd name="connsiteY24" fmla="*/ 497840 h 1273387"/>
                <a:gd name="connsiteX25" fmla="*/ 403014 w 1212428"/>
                <a:gd name="connsiteY25" fmla="*/ 531707 h 1273387"/>
                <a:gd name="connsiteX26" fmla="*/ 453814 w 1212428"/>
                <a:gd name="connsiteY26" fmla="*/ 558800 h 1273387"/>
                <a:gd name="connsiteX27" fmla="*/ 497840 w 1212428"/>
                <a:gd name="connsiteY27" fmla="*/ 596054 h 1273387"/>
                <a:gd name="connsiteX28" fmla="*/ 538480 w 1212428"/>
                <a:gd name="connsiteY28" fmla="*/ 582507 h 1273387"/>
                <a:gd name="connsiteX29" fmla="*/ 619760 w 1212428"/>
                <a:gd name="connsiteY29" fmla="*/ 636694 h 1273387"/>
                <a:gd name="connsiteX30" fmla="*/ 650240 w 1212428"/>
                <a:gd name="connsiteY30" fmla="*/ 663787 h 1273387"/>
                <a:gd name="connsiteX31" fmla="*/ 592667 w 1212428"/>
                <a:gd name="connsiteY31" fmla="*/ 673947 h 1273387"/>
                <a:gd name="connsiteX32" fmla="*/ 568960 w 1212428"/>
                <a:gd name="connsiteY32" fmla="*/ 684107 h 1273387"/>
                <a:gd name="connsiteX33" fmla="*/ 636694 w 1212428"/>
                <a:gd name="connsiteY33" fmla="*/ 728134 h 1273387"/>
                <a:gd name="connsiteX34" fmla="*/ 680720 w 1212428"/>
                <a:gd name="connsiteY34" fmla="*/ 728134 h 1273387"/>
                <a:gd name="connsiteX35" fmla="*/ 724747 w 1212428"/>
                <a:gd name="connsiteY35" fmla="*/ 728134 h 1273387"/>
                <a:gd name="connsiteX36" fmla="*/ 762000 w 1212428"/>
                <a:gd name="connsiteY36" fmla="*/ 738294 h 1273387"/>
                <a:gd name="connsiteX37" fmla="*/ 914400 w 1212428"/>
                <a:gd name="connsiteY37" fmla="*/ 819574 h 1273387"/>
                <a:gd name="connsiteX38" fmla="*/ 1104053 w 1212428"/>
                <a:gd name="connsiteY38" fmla="*/ 880532 h 1273387"/>
                <a:gd name="connsiteX39" fmla="*/ 1212428 w 1212428"/>
                <a:gd name="connsiteY39" fmla="*/ 965201 h 1273387"/>
                <a:gd name="connsiteX40" fmla="*/ 1185333 w 1212428"/>
                <a:gd name="connsiteY40" fmla="*/ 1012612 h 1273387"/>
                <a:gd name="connsiteX41" fmla="*/ 1012613 w 1212428"/>
                <a:gd name="connsiteY41" fmla="*/ 1026160 h 1273387"/>
                <a:gd name="connsiteX42" fmla="*/ 941493 w 1212428"/>
                <a:gd name="connsiteY42" fmla="*/ 1083733 h 1273387"/>
                <a:gd name="connsiteX43" fmla="*/ 985520 w 1212428"/>
                <a:gd name="connsiteY43" fmla="*/ 1215812 h 1273387"/>
                <a:gd name="connsiteX44" fmla="*/ 894080 w 1212428"/>
                <a:gd name="connsiteY44" fmla="*/ 1273387 h 1273387"/>
                <a:gd name="connsiteX45" fmla="*/ 673947 w 1212428"/>
                <a:gd name="connsiteY45" fmla="*/ 907627 h 1273387"/>
                <a:gd name="connsiteX46" fmla="*/ 545254 w 1212428"/>
                <a:gd name="connsiteY46" fmla="*/ 870374 h 1273387"/>
                <a:gd name="connsiteX47" fmla="*/ 403014 w 1212428"/>
                <a:gd name="connsiteY47" fmla="*/ 795867 h 1273387"/>
                <a:gd name="connsiteX48" fmla="*/ 257387 w 1212428"/>
                <a:gd name="connsiteY48" fmla="*/ 707814 h 1273387"/>
                <a:gd name="connsiteX49" fmla="*/ 179494 w 1212428"/>
                <a:gd name="connsiteY49" fmla="*/ 609600 h 1273387"/>
                <a:gd name="connsiteX50" fmla="*/ 135467 w 1212428"/>
                <a:gd name="connsiteY50" fmla="*/ 579120 h 1273387"/>
                <a:gd name="connsiteX51" fmla="*/ 40640 w 1212428"/>
                <a:gd name="connsiteY51" fmla="*/ 565574 h 1273387"/>
                <a:gd name="connsiteX52" fmla="*/ 0 w 1212428"/>
                <a:gd name="connsiteY52" fmla="*/ 528320 h 1273387"/>
                <a:gd name="connsiteX53" fmla="*/ 0 w 1212428"/>
                <a:gd name="connsiteY53" fmla="*/ 440267 h 1273387"/>
                <a:gd name="connsiteX54" fmla="*/ 33867 w 1212428"/>
                <a:gd name="connsiteY54" fmla="*/ 362374 h 1273387"/>
                <a:gd name="connsiteX55" fmla="*/ 104987 w 1212428"/>
                <a:gd name="connsiteY55" fmla="*/ 223520 h 1273387"/>
                <a:gd name="connsiteX56" fmla="*/ 216747 w 1212428"/>
                <a:gd name="connsiteY56" fmla="*/ 71120 h 1273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1212428" h="1273387">
                  <a:moveTo>
                    <a:pt x="216747" y="71120"/>
                  </a:moveTo>
                  <a:lnTo>
                    <a:pt x="281094" y="40640"/>
                  </a:lnTo>
                  <a:lnTo>
                    <a:pt x="314960" y="0"/>
                  </a:lnTo>
                  <a:lnTo>
                    <a:pt x="331894" y="47414"/>
                  </a:lnTo>
                  <a:lnTo>
                    <a:pt x="413174" y="60960"/>
                  </a:lnTo>
                  <a:lnTo>
                    <a:pt x="423334" y="142240"/>
                  </a:lnTo>
                  <a:lnTo>
                    <a:pt x="436880" y="118534"/>
                  </a:lnTo>
                  <a:lnTo>
                    <a:pt x="504614" y="135467"/>
                  </a:lnTo>
                  <a:lnTo>
                    <a:pt x="599440" y="135467"/>
                  </a:lnTo>
                  <a:lnTo>
                    <a:pt x="657014" y="172720"/>
                  </a:lnTo>
                  <a:lnTo>
                    <a:pt x="741680" y="179494"/>
                  </a:lnTo>
                  <a:lnTo>
                    <a:pt x="853440" y="216747"/>
                  </a:lnTo>
                  <a:lnTo>
                    <a:pt x="900854" y="277707"/>
                  </a:lnTo>
                  <a:lnTo>
                    <a:pt x="931334" y="311574"/>
                  </a:lnTo>
                  <a:lnTo>
                    <a:pt x="917787" y="352214"/>
                  </a:lnTo>
                  <a:lnTo>
                    <a:pt x="833120" y="386080"/>
                  </a:lnTo>
                  <a:lnTo>
                    <a:pt x="765387" y="392854"/>
                  </a:lnTo>
                  <a:lnTo>
                    <a:pt x="660400" y="348827"/>
                  </a:lnTo>
                  <a:lnTo>
                    <a:pt x="626534" y="369147"/>
                  </a:lnTo>
                  <a:lnTo>
                    <a:pt x="545254" y="389467"/>
                  </a:lnTo>
                  <a:lnTo>
                    <a:pt x="514774" y="430107"/>
                  </a:lnTo>
                  <a:lnTo>
                    <a:pt x="460587" y="433494"/>
                  </a:lnTo>
                  <a:lnTo>
                    <a:pt x="450427" y="440267"/>
                  </a:lnTo>
                  <a:lnTo>
                    <a:pt x="379307" y="453814"/>
                  </a:lnTo>
                  <a:lnTo>
                    <a:pt x="318347" y="497840"/>
                  </a:lnTo>
                  <a:lnTo>
                    <a:pt x="403014" y="531707"/>
                  </a:lnTo>
                  <a:lnTo>
                    <a:pt x="453814" y="558800"/>
                  </a:lnTo>
                  <a:lnTo>
                    <a:pt x="497840" y="596054"/>
                  </a:lnTo>
                  <a:lnTo>
                    <a:pt x="538480" y="582507"/>
                  </a:lnTo>
                  <a:lnTo>
                    <a:pt x="619760" y="636694"/>
                  </a:lnTo>
                  <a:lnTo>
                    <a:pt x="650240" y="663787"/>
                  </a:lnTo>
                  <a:lnTo>
                    <a:pt x="592667" y="673947"/>
                  </a:lnTo>
                  <a:lnTo>
                    <a:pt x="568960" y="684107"/>
                  </a:lnTo>
                  <a:lnTo>
                    <a:pt x="636694" y="728134"/>
                  </a:lnTo>
                  <a:lnTo>
                    <a:pt x="680720" y="728134"/>
                  </a:lnTo>
                  <a:lnTo>
                    <a:pt x="724747" y="728134"/>
                  </a:lnTo>
                  <a:lnTo>
                    <a:pt x="762000" y="738294"/>
                  </a:lnTo>
                  <a:lnTo>
                    <a:pt x="914400" y="819574"/>
                  </a:lnTo>
                  <a:cubicBezTo>
                    <a:pt x="971973" y="846667"/>
                    <a:pt x="1046480" y="853439"/>
                    <a:pt x="1104053" y="880532"/>
                  </a:cubicBezTo>
                  <a:lnTo>
                    <a:pt x="1212428" y="965201"/>
                  </a:lnTo>
                  <a:cubicBezTo>
                    <a:pt x="1176303" y="975360"/>
                    <a:pt x="1248551" y="921173"/>
                    <a:pt x="1185333" y="1012612"/>
                  </a:cubicBezTo>
                  <a:cubicBezTo>
                    <a:pt x="1124373" y="999065"/>
                    <a:pt x="1043093" y="1016000"/>
                    <a:pt x="1012613" y="1026160"/>
                  </a:cubicBezTo>
                  <a:lnTo>
                    <a:pt x="941493" y="1083733"/>
                  </a:lnTo>
                  <a:lnTo>
                    <a:pt x="985520" y="1215812"/>
                  </a:lnTo>
                  <a:lnTo>
                    <a:pt x="894080" y="1273387"/>
                  </a:lnTo>
                  <a:lnTo>
                    <a:pt x="673947" y="907627"/>
                  </a:lnTo>
                  <a:lnTo>
                    <a:pt x="545254" y="870374"/>
                  </a:lnTo>
                  <a:lnTo>
                    <a:pt x="403014" y="795867"/>
                  </a:lnTo>
                  <a:lnTo>
                    <a:pt x="257387" y="707814"/>
                  </a:lnTo>
                  <a:lnTo>
                    <a:pt x="179494" y="609600"/>
                  </a:lnTo>
                  <a:lnTo>
                    <a:pt x="135467" y="579120"/>
                  </a:lnTo>
                  <a:lnTo>
                    <a:pt x="40640" y="565574"/>
                  </a:lnTo>
                  <a:lnTo>
                    <a:pt x="0" y="528320"/>
                  </a:lnTo>
                  <a:lnTo>
                    <a:pt x="0" y="440267"/>
                  </a:lnTo>
                  <a:lnTo>
                    <a:pt x="33867" y="362374"/>
                  </a:lnTo>
                  <a:lnTo>
                    <a:pt x="104987" y="223520"/>
                  </a:lnTo>
                  <a:lnTo>
                    <a:pt x="216747" y="71120"/>
                  </a:lnTo>
                  <a:close/>
                </a:path>
              </a:pathLst>
            </a:custGeom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25" name="Freeform: Shape 3">
              <a:extLst>
                <a:ext uri="{FF2B5EF4-FFF2-40B4-BE49-F238E27FC236}">
                  <a16:creationId xmlns:a16="http://schemas.microsoft.com/office/drawing/2014/main" id="{452C6C6C-A9C8-4D91-AC47-61C1D3979BF9}"/>
                </a:ext>
              </a:extLst>
            </p:cNvPr>
            <p:cNvSpPr/>
            <p:nvPr/>
          </p:nvSpPr>
          <p:spPr>
            <a:xfrm>
              <a:off x="3779960" y="4043071"/>
              <a:ext cx="348827" cy="460587"/>
            </a:xfrm>
            <a:custGeom>
              <a:avLst/>
              <a:gdLst>
                <a:gd name="connsiteX0" fmla="*/ 155787 w 325120"/>
                <a:gd name="connsiteY0" fmla="*/ 0 h 460587"/>
                <a:gd name="connsiteX1" fmla="*/ 74507 w 325120"/>
                <a:gd name="connsiteY1" fmla="*/ 60960 h 460587"/>
                <a:gd name="connsiteX2" fmla="*/ 0 w 325120"/>
                <a:gd name="connsiteY2" fmla="*/ 64347 h 460587"/>
                <a:gd name="connsiteX3" fmla="*/ 132080 w 325120"/>
                <a:gd name="connsiteY3" fmla="*/ 135467 h 460587"/>
                <a:gd name="connsiteX4" fmla="*/ 159173 w 325120"/>
                <a:gd name="connsiteY4" fmla="*/ 206587 h 460587"/>
                <a:gd name="connsiteX5" fmla="*/ 162560 w 325120"/>
                <a:gd name="connsiteY5" fmla="*/ 240453 h 460587"/>
                <a:gd name="connsiteX6" fmla="*/ 162560 w 325120"/>
                <a:gd name="connsiteY6" fmla="*/ 331893 h 460587"/>
                <a:gd name="connsiteX7" fmla="*/ 94827 w 325120"/>
                <a:gd name="connsiteY7" fmla="*/ 416560 h 460587"/>
                <a:gd name="connsiteX8" fmla="*/ 152400 w 325120"/>
                <a:gd name="connsiteY8" fmla="*/ 460587 h 460587"/>
                <a:gd name="connsiteX9" fmla="*/ 193040 w 325120"/>
                <a:gd name="connsiteY9" fmla="*/ 403013 h 460587"/>
                <a:gd name="connsiteX10" fmla="*/ 240453 w 325120"/>
                <a:gd name="connsiteY10" fmla="*/ 453813 h 460587"/>
                <a:gd name="connsiteX11" fmla="*/ 247227 w 325120"/>
                <a:gd name="connsiteY11" fmla="*/ 358987 h 460587"/>
                <a:gd name="connsiteX12" fmla="*/ 267547 w 325120"/>
                <a:gd name="connsiteY12" fmla="*/ 335280 h 460587"/>
                <a:gd name="connsiteX13" fmla="*/ 301413 w 325120"/>
                <a:gd name="connsiteY13" fmla="*/ 291253 h 460587"/>
                <a:gd name="connsiteX14" fmla="*/ 325120 w 325120"/>
                <a:gd name="connsiteY14" fmla="*/ 159173 h 460587"/>
                <a:gd name="connsiteX15" fmla="*/ 260773 w 325120"/>
                <a:gd name="connsiteY15" fmla="*/ 94827 h 460587"/>
                <a:gd name="connsiteX16" fmla="*/ 199813 w 325120"/>
                <a:gd name="connsiteY16" fmla="*/ 47413 h 460587"/>
                <a:gd name="connsiteX17" fmla="*/ 155787 w 325120"/>
                <a:gd name="connsiteY17" fmla="*/ 0 h 460587"/>
                <a:gd name="connsiteX0" fmla="*/ 155787 w 325120"/>
                <a:gd name="connsiteY0" fmla="*/ 0 h 460587"/>
                <a:gd name="connsiteX1" fmla="*/ 74507 w 325120"/>
                <a:gd name="connsiteY1" fmla="*/ 60960 h 460587"/>
                <a:gd name="connsiteX2" fmla="*/ 0 w 325120"/>
                <a:gd name="connsiteY2" fmla="*/ 64347 h 460587"/>
                <a:gd name="connsiteX3" fmla="*/ 132080 w 325120"/>
                <a:gd name="connsiteY3" fmla="*/ 135467 h 460587"/>
                <a:gd name="connsiteX4" fmla="*/ 159173 w 325120"/>
                <a:gd name="connsiteY4" fmla="*/ 206587 h 460587"/>
                <a:gd name="connsiteX5" fmla="*/ 162560 w 325120"/>
                <a:gd name="connsiteY5" fmla="*/ 240453 h 460587"/>
                <a:gd name="connsiteX6" fmla="*/ 162560 w 325120"/>
                <a:gd name="connsiteY6" fmla="*/ 331893 h 460587"/>
                <a:gd name="connsiteX7" fmla="*/ 94827 w 325120"/>
                <a:gd name="connsiteY7" fmla="*/ 416560 h 460587"/>
                <a:gd name="connsiteX8" fmla="*/ 152400 w 325120"/>
                <a:gd name="connsiteY8" fmla="*/ 460587 h 460587"/>
                <a:gd name="connsiteX9" fmla="*/ 193040 w 325120"/>
                <a:gd name="connsiteY9" fmla="*/ 403013 h 460587"/>
                <a:gd name="connsiteX10" fmla="*/ 240453 w 325120"/>
                <a:gd name="connsiteY10" fmla="*/ 453813 h 460587"/>
                <a:gd name="connsiteX11" fmla="*/ 247227 w 325120"/>
                <a:gd name="connsiteY11" fmla="*/ 358987 h 460587"/>
                <a:gd name="connsiteX12" fmla="*/ 267547 w 325120"/>
                <a:gd name="connsiteY12" fmla="*/ 335280 h 460587"/>
                <a:gd name="connsiteX13" fmla="*/ 301413 w 325120"/>
                <a:gd name="connsiteY13" fmla="*/ 291253 h 460587"/>
                <a:gd name="connsiteX14" fmla="*/ 325120 w 325120"/>
                <a:gd name="connsiteY14" fmla="*/ 159173 h 460587"/>
                <a:gd name="connsiteX15" fmla="*/ 277707 w 325120"/>
                <a:gd name="connsiteY15" fmla="*/ 84667 h 460587"/>
                <a:gd name="connsiteX16" fmla="*/ 199813 w 325120"/>
                <a:gd name="connsiteY16" fmla="*/ 47413 h 460587"/>
                <a:gd name="connsiteX17" fmla="*/ 155787 w 325120"/>
                <a:gd name="connsiteY17" fmla="*/ 0 h 460587"/>
                <a:gd name="connsiteX0" fmla="*/ 155787 w 348827"/>
                <a:gd name="connsiteY0" fmla="*/ 0 h 460587"/>
                <a:gd name="connsiteX1" fmla="*/ 74507 w 348827"/>
                <a:gd name="connsiteY1" fmla="*/ 60960 h 460587"/>
                <a:gd name="connsiteX2" fmla="*/ 0 w 348827"/>
                <a:gd name="connsiteY2" fmla="*/ 64347 h 460587"/>
                <a:gd name="connsiteX3" fmla="*/ 132080 w 348827"/>
                <a:gd name="connsiteY3" fmla="*/ 135467 h 460587"/>
                <a:gd name="connsiteX4" fmla="*/ 159173 w 348827"/>
                <a:gd name="connsiteY4" fmla="*/ 206587 h 460587"/>
                <a:gd name="connsiteX5" fmla="*/ 162560 w 348827"/>
                <a:gd name="connsiteY5" fmla="*/ 240453 h 460587"/>
                <a:gd name="connsiteX6" fmla="*/ 162560 w 348827"/>
                <a:gd name="connsiteY6" fmla="*/ 331893 h 460587"/>
                <a:gd name="connsiteX7" fmla="*/ 94827 w 348827"/>
                <a:gd name="connsiteY7" fmla="*/ 416560 h 460587"/>
                <a:gd name="connsiteX8" fmla="*/ 152400 w 348827"/>
                <a:gd name="connsiteY8" fmla="*/ 460587 h 460587"/>
                <a:gd name="connsiteX9" fmla="*/ 193040 w 348827"/>
                <a:gd name="connsiteY9" fmla="*/ 403013 h 460587"/>
                <a:gd name="connsiteX10" fmla="*/ 240453 w 348827"/>
                <a:gd name="connsiteY10" fmla="*/ 453813 h 460587"/>
                <a:gd name="connsiteX11" fmla="*/ 247227 w 348827"/>
                <a:gd name="connsiteY11" fmla="*/ 358987 h 460587"/>
                <a:gd name="connsiteX12" fmla="*/ 267547 w 348827"/>
                <a:gd name="connsiteY12" fmla="*/ 335280 h 460587"/>
                <a:gd name="connsiteX13" fmla="*/ 301413 w 348827"/>
                <a:gd name="connsiteY13" fmla="*/ 291253 h 460587"/>
                <a:gd name="connsiteX14" fmla="*/ 348827 w 348827"/>
                <a:gd name="connsiteY14" fmla="*/ 138853 h 460587"/>
                <a:gd name="connsiteX15" fmla="*/ 277707 w 348827"/>
                <a:gd name="connsiteY15" fmla="*/ 84667 h 460587"/>
                <a:gd name="connsiteX16" fmla="*/ 199813 w 348827"/>
                <a:gd name="connsiteY16" fmla="*/ 47413 h 460587"/>
                <a:gd name="connsiteX17" fmla="*/ 155787 w 348827"/>
                <a:gd name="connsiteY17" fmla="*/ 0 h 460587"/>
                <a:gd name="connsiteX0" fmla="*/ 155787 w 348827"/>
                <a:gd name="connsiteY0" fmla="*/ 0 h 460587"/>
                <a:gd name="connsiteX1" fmla="*/ 74507 w 348827"/>
                <a:gd name="connsiteY1" fmla="*/ 60960 h 460587"/>
                <a:gd name="connsiteX2" fmla="*/ 0 w 348827"/>
                <a:gd name="connsiteY2" fmla="*/ 64347 h 460587"/>
                <a:gd name="connsiteX3" fmla="*/ 132080 w 348827"/>
                <a:gd name="connsiteY3" fmla="*/ 135467 h 460587"/>
                <a:gd name="connsiteX4" fmla="*/ 159173 w 348827"/>
                <a:gd name="connsiteY4" fmla="*/ 206587 h 460587"/>
                <a:gd name="connsiteX5" fmla="*/ 162560 w 348827"/>
                <a:gd name="connsiteY5" fmla="*/ 240453 h 460587"/>
                <a:gd name="connsiteX6" fmla="*/ 162560 w 348827"/>
                <a:gd name="connsiteY6" fmla="*/ 331893 h 460587"/>
                <a:gd name="connsiteX7" fmla="*/ 94827 w 348827"/>
                <a:gd name="connsiteY7" fmla="*/ 416560 h 460587"/>
                <a:gd name="connsiteX8" fmla="*/ 152400 w 348827"/>
                <a:gd name="connsiteY8" fmla="*/ 460587 h 460587"/>
                <a:gd name="connsiteX9" fmla="*/ 193040 w 348827"/>
                <a:gd name="connsiteY9" fmla="*/ 403013 h 460587"/>
                <a:gd name="connsiteX10" fmla="*/ 240453 w 348827"/>
                <a:gd name="connsiteY10" fmla="*/ 453813 h 460587"/>
                <a:gd name="connsiteX11" fmla="*/ 247227 w 348827"/>
                <a:gd name="connsiteY11" fmla="*/ 358987 h 460587"/>
                <a:gd name="connsiteX12" fmla="*/ 267547 w 348827"/>
                <a:gd name="connsiteY12" fmla="*/ 335280 h 460587"/>
                <a:gd name="connsiteX13" fmla="*/ 301413 w 348827"/>
                <a:gd name="connsiteY13" fmla="*/ 291253 h 460587"/>
                <a:gd name="connsiteX14" fmla="*/ 348827 w 348827"/>
                <a:gd name="connsiteY14" fmla="*/ 138853 h 460587"/>
                <a:gd name="connsiteX15" fmla="*/ 277707 w 348827"/>
                <a:gd name="connsiteY15" fmla="*/ 84667 h 460587"/>
                <a:gd name="connsiteX16" fmla="*/ 209973 w 348827"/>
                <a:gd name="connsiteY16" fmla="*/ 37253 h 460587"/>
                <a:gd name="connsiteX17" fmla="*/ 155787 w 348827"/>
                <a:gd name="connsiteY17" fmla="*/ 0 h 460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48827" h="460587">
                  <a:moveTo>
                    <a:pt x="155787" y="0"/>
                  </a:moveTo>
                  <a:lnTo>
                    <a:pt x="74507" y="60960"/>
                  </a:lnTo>
                  <a:lnTo>
                    <a:pt x="0" y="64347"/>
                  </a:lnTo>
                  <a:lnTo>
                    <a:pt x="132080" y="135467"/>
                  </a:lnTo>
                  <a:lnTo>
                    <a:pt x="159173" y="206587"/>
                  </a:lnTo>
                  <a:lnTo>
                    <a:pt x="162560" y="240453"/>
                  </a:lnTo>
                  <a:lnTo>
                    <a:pt x="162560" y="331893"/>
                  </a:lnTo>
                  <a:lnTo>
                    <a:pt x="94827" y="416560"/>
                  </a:lnTo>
                  <a:lnTo>
                    <a:pt x="152400" y="460587"/>
                  </a:lnTo>
                  <a:lnTo>
                    <a:pt x="193040" y="403013"/>
                  </a:lnTo>
                  <a:lnTo>
                    <a:pt x="240453" y="453813"/>
                  </a:lnTo>
                  <a:lnTo>
                    <a:pt x="247227" y="358987"/>
                  </a:lnTo>
                  <a:lnTo>
                    <a:pt x="267547" y="335280"/>
                  </a:lnTo>
                  <a:lnTo>
                    <a:pt x="301413" y="291253"/>
                  </a:lnTo>
                  <a:lnTo>
                    <a:pt x="348827" y="138853"/>
                  </a:lnTo>
                  <a:lnTo>
                    <a:pt x="277707" y="84667"/>
                  </a:lnTo>
                  <a:lnTo>
                    <a:pt x="209973" y="37253"/>
                  </a:lnTo>
                  <a:lnTo>
                    <a:pt x="155787" y="0"/>
                  </a:lnTo>
                  <a:close/>
                </a:path>
              </a:pathLst>
            </a:custGeom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26" name="Freeform: Shape 5">
              <a:extLst>
                <a:ext uri="{FF2B5EF4-FFF2-40B4-BE49-F238E27FC236}">
                  <a16:creationId xmlns:a16="http://schemas.microsoft.com/office/drawing/2014/main" id="{95AA0EA3-E75B-4B10-B04E-1A6E01743A90}"/>
                </a:ext>
              </a:extLst>
            </p:cNvPr>
            <p:cNvSpPr/>
            <p:nvPr/>
          </p:nvSpPr>
          <p:spPr>
            <a:xfrm>
              <a:off x="4044120" y="4117578"/>
              <a:ext cx="1358053" cy="975360"/>
            </a:xfrm>
            <a:custGeom>
              <a:avLst/>
              <a:gdLst>
                <a:gd name="connsiteX0" fmla="*/ 209973 w 1358053"/>
                <a:gd name="connsiteY0" fmla="*/ 88053 h 975360"/>
                <a:gd name="connsiteX1" fmla="*/ 298027 w 1358053"/>
                <a:gd name="connsiteY1" fmla="*/ 108373 h 975360"/>
                <a:gd name="connsiteX2" fmla="*/ 352213 w 1358053"/>
                <a:gd name="connsiteY2" fmla="*/ 138853 h 975360"/>
                <a:gd name="connsiteX3" fmla="*/ 514773 w 1358053"/>
                <a:gd name="connsiteY3" fmla="*/ 159173 h 975360"/>
                <a:gd name="connsiteX4" fmla="*/ 545253 w 1358053"/>
                <a:gd name="connsiteY4" fmla="*/ 118533 h 975360"/>
                <a:gd name="connsiteX5" fmla="*/ 629920 w 1358053"/>
                <a:gd name="connsiteY5" fmla="*/ 50800 h 975360"/>
                <a:gd name="connsiteX6" fmla="*/ 677333 w 1358053"/>
                <a:gd name="connsiteY6" fmla="*/ 37253 h 975360"/>
                <a:gd name="connsiteX7" fmla="*/ 748453 w 1358053"/>
                <a:gd name="connsiteY7" fmla="*/ 20320 h 975360"/>
                <a:gd name="connsiteX8" fmla="*/ 772160 w 1358053"/>
                <a:gd name="connsiteY8" fmla="*/ 71120 h 975360"/>
                <a:gd name="connsiteX9" fmla="*/ 762000 w 1358053"/>
                <a:gd name="connsiteY9" fmla="*/ 115146 h 975360"/>
                <a:gd name="connsiteX10" fmla="*/ 728133 w 1358053"/>
                <a:gd name="connsiteY10" fmla="*/ 186266 h 975360"/>
                <a:gd name="connsiteX11" fmla="*/ 701040 w 1358053"/>
                <a:gd name="connsiteY11" fmla="*/ 264160 h 975360"/>
                <a:gd name="connsiteX12" fmla="*/ 687493 w 1358053"/>
                <a:gd name="connsiteY12" fmla="*/ 328506 h 975360"/>
                <a:gd name="connsiteX13" fmla="*/ 667173 w 1358053"/>
                <a:gd name="connsiteY13" fmla="*/ 386080 h 975360"/>
                <a:gd name="connsiteX14" fmla="*/ 694267 w 1358053"/>
                <a:gd name="connsiteY14" fmla="*/ 450426 h 975360"/>
                <a:gd name="connsiteX15" fmla="*/ 789093 w 1358053"/>
                <a:gd name="connsiteY15" fmla="*/ 436880 h 975360"/>
                <a:gd name="connsiteX16" fmla="*/ 816187 w 1358053"/>
                <a:gd name="connsiteY16" fmla="*/ 358986 h 975360"/>
                <a:gd name="connsiteX17" fmla="*/ 870373 w 1358053"/>
                <a:gd name="connsiteY17" fmla="*/ 254000 h 975360"/>
                <a:gd name="connsiteX18" fmla="*/ 924560 w 1358053"/>
                <a:gd name="connsiteY18" fmla="*/ 186266 h 975360"/>
                <a:gd name="connsiteX19" fmla="*/ 971973 w 1358053"/>
                <a:gd name="connsiteY19" fmla="*/ 128693 h 975360"/>
                <a:gd name="connsiteX20" fmla="*/ 1053253 w 1358053"/>
                <a:gd name="connsiteY20" fmla="*/ 67733 h 975360"/>
                <a:gd name="connsiteX21" fmla="*/ 1104053 w 1358053"/>
                <a:gd name="connsiteY21" fmla="*/ 16933 h 975360"/>
                <a:gd name="connsiteX22" fmla="*/ 1165013 w 1358053"/>
                <a:gd name="connsiteY22" fmla="*/ 0 h 975360"/>
                <a:gd name="connsiteX23" fmla="*/ 1242907 w 1358053"/>
                <a:gd name="connsiteY23" fmla="*/ 13546 h 975360"/>
                <a:gd name="connsiteX24" fmla="*/ 1303867 w 1358053"/>
                <a:gd name="connsiteY24" fmla="*/ 44026 h 975360"/>
                <a:gd name="connsiteX25" fmla="*/ 1358053 w 1358053"/>
                <a:gd name="connsiteY25" fmla="*/ 84666 h 975360"/>
                <a:gd name="connsiteX26" fmla="*/ 1341120 w 1358053"/>
                <a:gd name="connsiteY26" fmla="*/ 135466 h 975360"/>
                <a:gd name="connsiteX27" fmla="*/ 1256453 w 1358053"/>
                <a:gd name="connsiteY27" fmla="*/ 254000 h 975360"/>
                <a:gd name="connsiteX28" fmla="*/ 1219200 w 1358053"/>
                <a:gd name="connsiteY28" fmla="*/ 335280 h 975360"/>
                <a:gd name="connsiteX29" fmla="*/ 1175173 w 1358053"/>
                <a:gd name="connsiteY29" fmla="*/ 440266 h 975360"/>
                <a:gd name="connsiteX30" fmla="*/ 1131147 w 1358053"/>
                <a:gd name="connsiteY30" fmla="*/ 528320 h 975360"/>
                <a:gd name="connsiteX31" fmla="*/ 1087120 w 1358053"/>
                <a:gd name="connsiteY31" fmla="*/ 589280 h 975360"/>
                <a:gd name="connsiteX32" fmla="*/ 1063413 w 1358053"/>
                <a:gd name="connsiteY32" fmla="*/ 633306 h 975360"/>
                <a:gd name="connsiteX33" fmla="*/ 1009227 w 1358053"/>
                <a:gd name="connsiteY33" fmla="*/ 711200 h 975360"/>
                <a:gd name="connsiteX34" fmla="*/ 894080 w 1358053"/>
                <a:gd name="connsiteY34" fmla="*/ 762000 h 975360"/>
                <a:gd name="connsiteX35" fmla="*/ 778933 w 1358053"/>
                <a:gd name="connsiteY35" fmla="*/ 839893 h 975360"/>
                <a:gd name="connsiteX36" fmla="*/ 704427 w 1358053"/>
                <a:gd name="connsiteY36" fmla="*/ 846666 h 975360"/>
                <a:gd name="connsiteX37" fmla="*/ 616373 w 1358053"/>
                <a:gd name="connsiteY37" fmla="*/ 846666 h 975360"/>
                <a:gd name="connsiteX38" fmla="*/ 504613 w 1358053"/>
                <a:gd name="connsiteY38" fmla="*/ 826346 h 975360"/>
                <a:gd name="connsiteX39" fmla="*/ 409787 w 1358053"/>
                <a:gd name="connsiteY39" fmla="*/ 870373 h 975360"/>
                <a:gd name="connsiteX40" fmla="*/ 304800 w 1358053"/>
                <a:gd name="connsiteY40" fmla="*/ 941493 h 975360"/>
                <a:gd name="connsiteX41" fmla="*/ 243840 w 1358053"/>
                <a:gd name="connsiteY41" fmla="*/ 975360 h 975360"/>
                <a:gd name="connsiteX42" fmla="*/ 125307 w 1358053"/>
                <a:gd name="connsiteY42" fmla="*/ 931333 h 975360"/>
                <a:gd name="connsiteX43" fmla="*/ 40640 w 1358053"/>
                <a:gd name="connsiteY43" fmla="*/ 890693 h 975360"/>
                <a:gd name="connsiteX44" fmla="*/ 0 w 1358053"/>
                <a:gd name="connsiteY44" fmla="*/ 863600 h 975360"/>
                <a:gd name="connsiteX45" fmla="*/ 40640 w 1358053"/>
                <a:gd name="connsiteY45" fmla="*/ 789093 h 975360"/>
                <a:gd name="connsiteX46" fmla="*/ 88053 w 1358053"/>
                <a:gd name="connsiteY46" fmla="*/ 640080 h 975360"/>
                <a:gd name="connsiteX47" fmla="*/ 111760 w 1358053"/>
                <a:gd name="connsiteY47" fmla="*/ 602826 h 975360"/>
                <a:gd name="connsiteX48" fmla="*/ 118533 w 1358053"/>
                <a:gd name="connsiteY48" fmla="*/ 460586 h 975360"/>
                <a:gd name="connsiteX49" fmla="*/ 152400 w 1358053"/>
                <a:gd name="connsiteY49" fmla="*/ 321733 h 975360"/>
                <a:gd name="connsiteX50" fmla="*/ 172720 w 1358053"/>
                <a:gd name="connsiteY50" fmla="*/ 298026 h 975360"/>
                <a:gd name="connsiteX51" fmla="*/ 179493 w 1358053"/>
                <a:gd name="connsiteY51" fmla="*/ 287866 h 975360"/>
                <a:gd name="connsiteX52" fmla="*/ 196427 w 1358053"/>
                <a:gd name="connsiteY52" fmla="*/ 274320 h 975360"/>
                <a:gd name="connsiteX53" fmla="*/ 196427 w 1358053"/>
                <a:gd name="connsiteY53" fmla="*/ 270933 h 975360"/>
                <a:gd name="connsiteX54" fmla="*/ 189653 w 1358053"/>
                <a:gd name="connsiteY54" fmla="*/ 159173 h 975360"/>
                <a:gd name="connsiteX55" fmla="*/ 209973 w 1358053"/>
                <a:gd name="connsiteY55" fmla="*/ 88053 h 975360"/>
                <a:gd name="connsiteX0" fmla="*/ 209973 w 1358053"/>
                <a:gd name="connsiteY0" fmla="*/ 88053 h 975360"/>
                <a:gd name="connsiteX1" fmla="*/ 298027 w 1358053"/>
                <a:gd name="connsiteY1" fmla="*/ 108373 h 975360"/>
                <a:gd name="connsiteX2" fmla="*/ 352213 w 1358053"/>
                <a:gd name="connsiteY2" fmla="*/ 138853 h 975360"/>
                <a:gd name="connsiteX3" fmla="*/ 514773 w 1358053"/>
                <a:gd name="connsiteY3" fmla="*/ 159173 h 975360"/>
                <a:gd name="connsiteX4" fmla="*/ 545253 w 1358053"/>
                <a:gd name="connsiteY4" fmla="*/ 118533 h 975360"/>
                <a:gd name="connsiteX5" fmla="*/ 629920 w 1358053"/>
                <a:gd name="connsiteY5" fmla="*/ 50800 h 975360"/>
                <a:gd name="connsiteX6" fmla="*/ 677333 w 1358053"/>
                <a:gd name="connsiteY6" fmla="*/ 37253 h 975360"/>
                <a:gd name="connsiteX7" fmla="*/ 748453 w 1358053"/>
                <a:gd name="connsiteY7" fmla="*/ 20320 h 975360"/>
                <a:gd name="connsiteX8" fmla="*/ 772160 w 1358053"/>
                <a:gd name="connsiteY8" fmla="*/ 71120 h 975360"/>
                <a:gd name="connsiteX9" fmla="*/ 762000 w 1358053"/>
                <a:gd name="connsiteY9" fmla="*/ 115146 h 975360"/>
                <a:gd name="connsiteX10" fmla="*/ 728133 w 1358053"/>
                <a:gd name="connsiteY10" fmla="*/ 186266 h 975360"/>
                <a:gd name="connsiteX11" fmla="*/ 701040 w 1358053"/>
                <a:gd name="connsiteY11" fmla="*/ 264160 h 975360"/>
                <a:gd name="connsiteX12" fmla="*/ 687493 w 1358053"/>
                <a:gd name="connsiteY12" fmla="*/ 328506 h 975360"/>
                <a:gd name="connsiteX13" fmla="*/ 667173 w 1358053"/>
                <a:gd name="connsiteY13" fmla="*/ 386080 h 975360"/>
                <a:gd name="connsiteX14" fmla="*/ 694267 w 1358053"/>
                <a:gd name="connsiteY14" fmla="*/ 450426 h 975360"/>
                <a:gd name="connsiteX15" fmla="*/ 789093 w 1358053"/>
                <a:gd name="connsiteY15" fmla="*/ 436880 h 975360"/>
                <a:gd name="connsiteX16" fmla="*/ 816187 w 1358053"/>
                <a:gd name="connsiteY16" fmla="*/ 358986 h 975360"/>
                <a:gd name="connsiteX17" fmla="*/ 870373 w 1358053"/>
                <a:gd name="connsiteY17" fmla="*/ 254000 h 975360"/>
                <a:gd name="connsiteX18" fmla="*/ 924560 w 1358053"/>
                <a:gd name="connsiteY18" fmla="*/ 186266 h 975360"/>
                <a:gd name="connsiteX19" fmla="*/ 971973 w 1358053"/>
                <a:gd name="connsiteY19" fmla="*/ 128693 h 975360"/>
                <a:gd name="connsiteX20" fmla="*/ 1053253 w 1358053"/>
                <a:gd name="connsiteY20" fmla="*/ 67733 h 975360"/>
                <a:gd name="connsiteX21" fmla="*/ 1104053 w 1358053"/>
                <a:gd name="connsiteY21" fmla="*/ 16933 h 975360"/>
                <a:gd name="connsiteX22" fmla="*/ 1165013 w 1358053"/>
                <a:gd name="connsiteY22" fmla="*/ 0 h 975360"/>
                <a:gd name="connsiteX23" fmla="*/ 1242907 w 1358053"/>
                <a:gd name="connsiteY23" fmla="*/ 13546 h 975360"/>
                <a:gd name="connsiteX24" fmla="*/ 1303867 w 1358053"/>
                <a:gd name="connsiteY24" fmla="*/ 44026 h 975360"/>
                <a:gd name="connsiteX25" fmla="*/ 1358053 w 1358053"/>
                <a:gd name="connsiteY25" fmla="*/ 84666 h 975360"/>
                <a:gd name="connsiteX26" fmla="*/ 1341120 w 1358053"/>
                <a:gd name="connsiteY26" fmla="*/ 135466 h 975360"/>
                <a:gd name="connsiteX27" fmla="*/ 1256453 w 1358053"/>
                <a:gd name="connsiteY27" fmla="*/ 254000 h 975360"/>
                <a:gd name="connsiteX28" fmla="*/ 1219200 w 1358053"/>
                <a:gd name="connsiteY28" fmla="*/ 335280 h 975360"/>
                <a:gd name="connsiteX29" fmla="*/ 1175173 w 1358053"/>
                <a:gd name="connsiteY29" fmla="*/ 440266 h 975360"/>
                <a:gd name="connsiteX30" fmla="*/ 1131147 w 1358053"/>
                <a:gd name="connsiteY30" fmla="*/ 528320 h 975360"/>
                <a:gd name="connsiteX31" fmla="*/ 1087120 w 1358053"/>
                <a:gd name="connsiteY31" fmla="*/ 589280 h 975360"/>
                <a:gd name="connsiteX32" fmla="*/ 1063413 w 1358053"/>
                <a:gd name="connsiteY32" fmla="*/ 633306 h 975360"/>
                <a:gd name="connsiteX33" fmla="*/ 1009227 w 1358053"/>
                <a:gd name="connsiteY33" fmla="*/ 711200 h 975360"/>
                <a:gd name="connsiteX34" fmla="*/ 894080 w 1358053"/>
                <a:gd name="connsiteY34" fmla="*/ 762000 h 975360"/>
                <a:gd name="connsiteX35" fmla="*/ 778933 w 1358053"/>
                <a:gd name="connsiteY35" fmla="*/ 839893 h 975360"/>
                <a:gd name="connsiteX36" fmla="*/ 704427 w 1358053"/>
                <a:gd name="connsiteY36" fmla="*/ 846666 h 975360"/>
                <a:gd name="connsiteX37" fmla="*/ 616373 w 1358053"/>
                <a:gd name="connsiteY37" fmla="*/ 846666 h 975360"/>
                <a:gd name="connsiteX38" fmla="*/ 504613 w 1358053"/>
                <a:gd name="connsiteY38" fmla="*/ 826346 h 975360"/>
                <a:gd name="connsiteX39" fmla="*/ 409787 w 1358053"/>
                <a:gd name="connsiteY39" fmla="*/ 870373 h 975360"/>
                <a:gd name="connsiteX40" fmla="*/ 304800 w 1358053"/>
                <a:gd name="connsiteY40" fmla="*/ 941493 h 975360"/>
                <a:gd name="connsiteX41" fmla="*/ 243840 w 1358053"/>
                <a:gd name="connsiteY41" fmla="*/ 975360 h 975360"/>
                <a:gd name="connsiteX42" fmla="*/ 125307 w 1358053"/>
                <a:gd name="connsiteY42" fmla="*/ 931333 h 975360"/>
                <a:gd name="connsiteX43" fmla="*/ 40640 w 1358053"/>
                <a:gd name="connsiteY43" fmla="*/ 890693 h 975360"/>
                <a:gd name="connsiteX44" fmla="*/ 0 w 1358053"/>
                <a:gd name="connsiteY44" fmla="*/ 863600 h 975360"/>
                <a:gd name="connsiteX45" fmla="*/ 40640 w 1358053"/>
                <a:gd name="connsiteY45" fmla="*/ 789093 h 975360"/>
                <a:gd name="connsiteX46" fmla="*/ 88053 w 1358053"/>
                <a:gd name="connsiteY46" fmla="*/ 640080 h 975360"/>
                <a:gd name="connsiteX47" fmla="*/ 111760 w 1358053"/>
                <a:gd name="connsiteY47" fmla="*/ 602826 h 975360"/>
                <a:gd name="connsiteX48" fmla="*/ 118533 w 1358053"/>
                <a:gd name="connsiteY48" fmla="*/ 460586 h 975360"/>
                <a:gd name="connsiteX49" fmla="*/ 152400 w 1358053"/>
                <a:gd name="connsiteY49" fmla="*/ 321733 h 975360"/>
                <a:gd name="connsiteX50" fmla="*/ 172720 w 1358053"/>
                <a:gd name="connsiteY50" fmla="*/ 298026 h 975360"/>
                <a:gd name="connsiteX51" fmla="*/ 179493 w 1358053"/>
                <a:gd name="connsiteY51" fmla="*/ 287866 h 975360"/>
                <a:gd name="connsiteX52" fmla="*/ 196427 w 1358053"/>
                <a:gd name="connsiteY52" fmla="*/ 274320 h 975360"/>
                <a:gd name="connsiteX53" fmla="*/ 179493 w 1358053"/>
                <a:gd name="connsiteY53" fmla="*/ 260773 h 975360"/>
                <a:gd name="connsiteX54" fmla="*/ 189653 w 1358053"/>
                <a:gd name="connsiteY54" fmla="*/ 159173 h 975360"/>
                <a:gd name="connsiteX55" fmla="*/ 209973 w 1358053"/>
                <a:gd name="connsiteY55" fmla="*/ 88053 h 975360"/>
                <a:gd name="connsiteX0" fmla="*/ 209973 w 1358053"/>
                <a:gd name="connsiteY0" fmla="*/ 88053 h 975360"/>
                <a:gd name="connsiteX1" fmla="*/ 298027 w 1358053"/>
                <a:gd name="connsiteY1" fmla="*/ 108373 h 975360"/>
                <a:gd name="connsiteX2" fmla="*/ 352213 w 1358053"/>
                <a:gd name="connsiteY2" fmla="*/ 138853 h 975360"/>
                <a:gd name="connsiteX3" fmla="*/ 514773 w 1358053"/>
                <a:gd name="connsiteY3" fmla="*/ 159173 h 975360"/>
                <a:gd name="connsiteX4" fmla="*/ 545253 w 1358053"/>
                <a:gd name="connsiteY4" fmla="*/ 118533 h 975360"/>
                <a:gd name="connsiteX5" fmla="*/ 629920 w 1358053"/>
                <a:gd name="connsiteY5" fmla="*/ 50800 h 975360"/>
                <a:gd name="connsiteX6" fmla="*/ 677333 w 1358053"/>
                <a:gd name="connsiteY6" fmla="*/ 37253 h 975360"/>
                <a:gd name="connsiteX7" fmla="*/ 748453 w 1358053"/>
                <a:gd name="connsiteY7" fmla="*/ 20320 h 975360"/>
                <a:gd name="connsiteX8" fmla="*/ 772160 w 1358053"/>
                <a:gd name="connsiteY8" fmla="*/ 71120 h 975360"/>
                <a:gd name="connsiteX9" fmla="*/ 762000 w 1358053"/>
                <a:gd name="connsiteY9" fmla="*/ 115146 h 975360"/>
                <a:gd name="connsiteX10" fmla="*/ 728133 w 1358053"/>
                <a:gd name="connsiteY10" fmla="*/ 186266 h 975360"/>
                <a:gd name="connsiteX11" fmla="*/ 701040 w 1358053"/>
                <a:gd name="connsiteY11" fmla="*/ 264160 h 975360"/>
                <a:gd name="connsiteX12" fmla="*/ 687493 w 1358053"/>
                <a:gd name="connsiteY12" fmla="*/ 328506 h 975360"/>
                <a:gd name="connsiteX13" fmla="*/ 667173 w 1358053"/>
                <a:gd name="connsiteY13" fmla="*/ 386080 h 975360"/>
                <a:gd name="connsiteX14" fmla="*/ 694267 w 1358053"/>
                <a:gd name="connsiteY14" fmla="*/ 450426 h 975360"/>
                <a:gd name="connsiteX15" fmla="*/ 789093 w 1358053"/>
                <a:gd name="connsiteY15" fmla="*/ 436880 h 975360"/>
                <a:gd name="connsiteX16" fmla="*/ 816187 w 1358053"/>
                <a:gd name="connsiteY16" fmla="*/ 358986 h 975360"/>
                <a:gd name="connsiteX17" fmla="*/ 870373 w 1358053"/>
                <a:gd name="connsiteY17" fmla="*/ 254000 h 975360"/>
                <a:gd name="connsiteX18" fmla="*/ 924560 w 1358053"/>
                <a:gd name="connsiteY18" fmla="*/ 186266 h 975360"/>
                <a:gd name="connsiteX19" fmla="*/ 971973 w 1358053"/>
                <a:gd name="connsiteY19" fmla="*/ 128693 h 975360"/>
                <a:gd name="connsiteX20" fmla="*/ 1053253 w 1358053"/>
                <a:gd name="connsiteY20" fmla="*/ 67733 h 975360"/>
                <a:gd name="connsiteX21" fmla="*/ 1104053 w 1358053"/>
                <a:gd name="connsiteY21" fmla="*/ 16933 h 975360"/>
                <a:gd name="connsiteX22" fmla="*/ 1165013 w 1358053"/>
                <a:gd name="connsiteY22" fmla="*/ 0 h 975360"/>
                <a:gd name="connsiteX23" fmla="*/ 1242907 w 1358053"/>
                <a:gd name="connsiteY23" fmla="*/ 13546 h 975360"/>
                <a:gd name="connsiteX24" fmla="*/ 1303867 w 1358053"/>
                <a:gd name="connsiteY24" fmla="*/ 44026 h 975360"/>
                <a:gd name="connsiteX25" fmla="*/ 1358053 w 1358053"/>
                <a:gd name="connsiteY25" fmla="*/ 84666 h 975360"/>
                <a:gd name="connsiteX26" fmla="*/ 1341120 w 1358053"/>
                <a:gd name="connsiteY26" fmla="*/ 135466 h 975360"/>
                <a:gd name="connsiteX27" fmla="*/ 1256453 w 1358053"/>
                <a:gd name="connsiteY27" fmla="*/ 254000 h 975360"/>
                <a:gd name="connsiteX28" fmla="*/ 1219200 w 1358053"/>
                <a:gd name="connsiteY28" fmla="*/ 335280 h 975360"/>
                <a:gd name="connsiteX29" fmla="*/ 1175173 w 1358053"/>
                <a:gd name="connsiteY29" fmla="*/ 440266 h 975360"/>
                <a:gd name="connsiteX30" fmla="*/ 1131147 w 1358053"/>
                <a:gd name="connsiteY30" fmla="*/ 528320 h 975360"/>
                <a:gd name="connsiteX31" fmla="*/ 1087120 w 1358053"/>
                <a:gd name="connsiteY31" fmla="*/ 589280 h 975360"/>
                <a:gd name="connsiteX32" fmla="*/ 1063413 w 1358053"/>
                <a:gd name="connsiteY32" fmla="*/ 633306 h 975360"/>
                <a:gd name="connsiteX33" fmla="*/ 1009227 w 1358053"/>
                <a:gd name="connsiteY33" fmla="*/ 711200 h 975360"/>
                <a:gd name="connsiteX34" fmla="*/ 894080 w 1358053"/>
                <a:gd name="connsiteY34" fmla="*/ 762000 h 975360"/>
                <a:gd name="connsiteX35" fmla="*/ 778933 w 1358053"/>
                <a:gd name="connsiteY35" fmla="*/ 839893 h 975360"/>
                <a:gd name="connsiteX36" fmla="*/ 704427 w 1358053"/>
                <a:gd name="connsiteY36" fmla="*/ 846666 h 975360"/>
                <a:gd name="connsiteX37" fmla="*/ 616373 w 1358053"/>
                <a:gd name="connsiteY37" fmla="*/ 846666 h 975360"/>
                <a:gd name="connsiteX38" fmla="*/ 504613 w 1358053"/>
                <a:gd name="connsiteY38" fmla="*/ 826346 h 975360"/>
                <a:gd name="connsiteX39" fmla="*/ 409787 w 1358053"/>
                <a:gd name="connsiteY39" fmla="*/ 870373 h 975360"/>
                <a:gd name="connsiteX40" fmla="*/ 304800 w 1358053"/>
                <a:gd name="connsiteY40" fmla="*/ 941493 h 975360"/>
                <a:gd name="connsiteX41" fmla="*/ 243840 w 1358053"/>
                <a:gd name="connsiteY41" fmla="*/ 975360 h 975360"/>
                <a:gd name="connsiteX42" fmla="*/ 125307 w 1358053"/>
                <a:gd name="connsiteY42" fmla="*/ 931333 h 975360"/>
                <a:gd name="connsiteX43" fmla="*/ 40640 w 1358053"/>
                <a:gd name="connsiteY43" fmla="*/ 890693 h 975360"/>
                <a:gd name="connsiteX44" fmla="*/ 0 w 1358053"/>
                <a:gd name="connsiteY44" fmla="*/ 863600 h 975360"/>
                <a:gd name="connsiteX45" fmla="*/ 40640 w 1358053"/>
                <a:gd name="connsiteY45" fmla="*/ 789093 h 975360"/>
                <a:gd name="connsiteX46" fmla="*/ 88053 w 1358053"/>
                <a:gd name="connsiteY46" fmla="*/ 640080 h 975360"/>
                <a:gd name="connsiteX47" fmla="*/ 111760 w 1358053"/>
                <a:gd name="connsiteY47" fmla="*/ 602826 h 975360"/>
                <a:gd name="connsiteX48" fmla="*/ 118533 w 1358053"/>
                <a:gd name="connsiteY48" fmla="*/ 460586 h 975360"/>
                <a:gd name="connsiteX49" fmla="*/ 152400 w 1358053"/>
                <a:gd name="connsiteY49" fmla="*/ 321733 h 975360"/>
                <a:gd name="connsiteX50" fmla="*/ 172720 w 1358053"/>
                <a:gd name="connsiteY50" fmla="*/ 298026 h 975360"/>
                <a:gd name="connsiteX51" fmla="*/ 179493 w 1358053"/>
                <a:gd name="connsiteY51" fmla="*/ 287866 h 975360"/>
                <a:gd name="connsiteX52" fmla="*/ 176107 w 1358053"/>
                <a:gd name="connsiteY52" fmla="*/ 274320 h 975360"/>
                <a:gd name="connsiteX53" fmla="*/ 179493 w 1358053"/>
                <a:gd name="connsiteY53" fmla="*/ 260773 h 975360"/>
                <a:gd name="connsiteX54" fmla="*/ 189653 w 1358053"/>
                <a:gd name="connsiteY54" fmla="*/ 159173 h 975360"/>
                <a:gd name="connsiteX55" fmla="*/ 209973 w 1358053"/>
                <a:gd name="connsiteY55" fmla="*/ 88053 h 975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358053" h="975360">
                  <a:moveTo>
                    <a:pt x="209973" y="88053"/>
                  </a:moveTo>
                  <a:lnTo>
                    <a:pt x="298027" y="108373"/>
                  </a:lnTo>
                  <a:lnTo>
                    <a:pt x="352213" y="138853"/>
                  </a:lnTo>
                  <a:lnTo>
                    <a:pt x="514773" y="159173"/>
                  </a:lnTo>
                  <a:lnTo>
                    <a:pt x="545253" y="118533"/>
                  </a:lnTo>
                  <a:lnTo>
                    <a:pt x="629920" y="50800"/>
                  </a:lnTo>
                  <a:lnTo>
                    <a:pt x="677333" y="37253"/>
                  </a:lnTo>
                  <a:lnTo>
                    <a:pt x="748453" y="20320"/>
                  </a:lnTo>
                  <a:lnTo>
                    <a:pt x="772160" y="71120"/>
                  </a:lnTo>
                  <a:lnTo>
                    <a:pt x="762000" y="115146"/>
                  </a:lnTo>
                  <a:lnTo>
                    <a:pt x="728133" y="186266"/>
                  </a:lnTo>
                  <a:lnTo>
                    <a:pt x="701040" y="264160"/>
                  </a:lnTo>
                  <a:lnTo>
                    <a:pt x="687493" y="328506"/>
                  </a:lnTo>
                  <a:lnTo>
                    <a:pt x="667173" y="386080"/>
                  </a:lnTo>
                  <a:lnTo>
                    <a:pt x="694267" y="450426"/>
                  </a:lnTo>
                  <a:lnTo>
                    <a:pt x="789093" y="436880"/>
                  </a:lnTo>
                  <a:lnTo>
                    <a:pt x="816187" y="358986"/>
                  </a:lnTo>
                  <a:lnTo>
                    <a:pt x="870373" y="254000"/>
                  </a:lnTo>
                  <a:lnTo>
                    <a:pt x="924560" y="186266"/>
                  </a:lnTo>
                  <a:lnTo>
                    <a:pt x="971973" y="128693"/>
                  </a:lnTo>
                  <a:lnTo>
                    <a:pt x="1053253" y="67733"/>
                  </a:lnTo>
                  <a:lnTo>
                    <a:pt x="1104053" y="16933"/>
                  </a:lnTo>
                  <a:lnTo>
                    <a:pt x="1165013" y="0"/>
                  </a:lnTo>
                  <a:lnTo>
                    <a:pt x="1242907" y="13546"/>
                  </a:lnTo>
                  <a:lnTo>
                    <a:pt x="1303867" y="44026"/>
                  </a:lnTo>
                  <a:lnTo>
                    <a:pt x="1358053" y="84666"/>
                  </a:lnTo>
                  <a:lnTo>
                    <a:pt x="1341120" y="135466"/>
                  </a:lnTo>
                  <a:lnTo>
                    <a:pt x="1256453" y="254000"/>
                  </a:lnTo>
                  <a:lnTo>
                    <a:pt x="1219200" y="335280"/>
                  </a:lnTo>
                  <a:lnTo>
                    <a:pt x="1175173" y="440266"/>
                  </a:lnTo>
                  <a:lnTo>
                    <a:pt x="1131147" y="528320"/>
                  </a:lnTo>
                  <a:lnTo>
                    <a:pt x="1087120" y="589280"/>
                  </a:lnTo>
                  <a:lnTo>
                    <a:pt x="1063413" y="633306"/>
                  </a:lnTo>
                  <a:lnTo>
                    <a:pt x="1009227" y="711200"/>
                  </a:lnTo>
                  <a:lnTo>
                    <a:pt x="894080" y="762000"/>
                  </a:lnTo>
                  <a:lnTo>
                    <a:pt x="778933" y="839893"/>
                  </a:lnTo>
                  <a:lnTo>
                    <a:pt x="704427" y="846666"/>
                  </a:lnTo>
                  <a:lnTo>
                    <a:pt x="616373" y="846666"/>
                  </a:lnTo>
                  <a:lnTo>
                    <a:pt x="504613" y="826346"/>
                  </a:lnTo>
                  <a:lnTo>
                    <a:pt x="409787" y="870373"/>
                  </a:lnTo>
                  <a:lnTo>
                    <a:pt x="304800" y="941493"/>
                  </a:lnTo>
                  <a:lnTo>
                    <a:pt x="243840" y="975360"/>
                  </a:lnTo>
                  <a:lnTo>
                    <a:pt x="125307" y="931333"/>
                  </a:lnTo>
                  <a:lnTo>
                    <a:pt x="40640" y="890693"/>
                  </a:lnTo>
                  <a:lnTo>
                    <a:pt x="0" y="863600"/>
                  </a:lnTo>
                  <a:lnTo>
                    <a:pt x="40640" y="789093"/>
                  </a:lnTo>
                  <a:lnTo>
                    <a:pt x="88053" y="640080"/>
                  </a:lnTo>
                  <a:lnTo>
                    <a:pt x="111760" y="602826"/>
                  </a:lnTo>
                  <a:lnTo>
                    <a:pt x="118533" y="460586"/>
                  </a:lnTo>
                  <a:lnTo>
                    <a:pt x="152400" y="321733"/>
                  </a:lnTo>
                  <a:cubicBezTo>
                    <a:pt x="159173" y="313831"/>
                    <a:pt x="166218" y="306153"/>
                    <a:pt x="172720" y="298026"/>
                  </a:cubicBezTo>
                  <a:cubicBezTo>
                    <a:pt x="175263" y="294848"/>
                    <a:pt x="178929" y="291817"/>
                    <a:pt x="179493" y="287866"/>
                  </a:cubicBezTo>
                  <a:cubicBezTo>
                    <a:pt x="180057" y="283915"/>
                    <a:pt x="176107" y="278835"/>
                    <a:pt x="176107" y="274320"/>
                  </a:cubicBezTo>
                  <a:cubicBezTo>
                    <a:pt x="176107" y="269805"/>
                    <a:pt x="179493" y="261902"/>
                    <a:pt x="179493" y="260773"/>
                  </a:cubicBezTo>
                  <a:lnTo>
                    <a:pt x="189653" y="159173"/>
                  </a:lnTo>
                  <a:lnTo>
                    <a:pt x="209973" y="88053"/>
                  </a:lnTo>
                  <a:close/>
                </a:path>
              </a:pathLst>
            </a:custGeom>
            <a:solidFill>
              <a:srgbClr val="92D050"/>
            </a:solidFill>
            <a:ln w="12700">
              <a:solidFill>
                <a:srgbClr val="00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27" name="Freeform: Shape 7">
              <a:extLst>
                <a:ext uri="{FF2B5EF4-FFF2-40B4-BE49-F238E27FC236}">
                  <a16:creationId xmlns:a16="http://schemas.microsoft.com/office/drawing/2014/main" id="{3803FADE-1E4A-4A16-9184-90E51D952A44}"/>
                </a:ext>
              </a:extLst>
            </p:cNvPr>
            <p:cNvSpPr/>
            <p:nvPr/>
          </p:nvSpPr>
          <p:spPr>
            <a:xfrm>
              <a:off x="4057667" y="3579098"/>
              <a:ext cx="1825413" cy="1882986"/>
            </a:xfrm>
            <a:custGeom>
              <a:avLst/>
              <a:gdLst>
                <a:gd name="connsiteX0" fmla="*/ 1324186 w 1825413"/>
                <a:gd name="connsiteY0" fmla="*/ 132080 h 1882986"/>
                <a:gd name="connsiteX1" fmla="*/ 1469813 w 1825413"/>
                <a:gd name="connsiteY1" fmla="*/ 284480 h 1882986"/>
                <a:gd name="connsiteX2" fmla="*/ 1507066 w 1825413"/>
                <a:gd name="connsiteY2" fmla="*/ 443653 h 1882986"/>
                <a:gd name="connsiteX3" fmla="*/ 1446106 w 1825413"/>
                <a:gd name="connsiteY3" fmla="*/ 609600 h 1882986"/>
                <a:gd name="connsiteX4" fmla="*/ 1412240 w 1825413"/>
                <a:gd name="connsiteY4" fmla="*/ 629920 h 1882986"/>
                <a:gd name="connsiteX5" fmla="*/ 1347893 w 1825413"/>
                <a:gd name="connsiteY5" fmla="*/ 619760 h 1882986"/>
                <a:gd name="connsiteX6" fmla="*/ 1327573 w 1825413"/>
                <a:gd name="connsiteY6" fmla="*/ 680720 h 1882986"/>
                <a:gd name="connsiteX7" fmla="*/ 1242906 w 1825413"/>
                <a:gd name="connsiteY7" fmla="*/ 819573 h 1882986"/>
                <a:gd name="connsiteX8" fmla="*/ 1212426 w 1825413"/>
                <a:gd name="connsiteY8" fmla="*/ 900853 h 1882986"/>
                <a:gd name="connsiteX9" fmla="*/ 1154853 w 1825413"/>
                <a:gd name="connsiteY9" fmla="*/ 1005840 h 1882986"/>
                <a:gd name="connsiteX10" fmla="*/ 1080346 w 1825413"/>
                <a:gd name="connsiteY10" fmla="*/ 1141306 h 1882986"/>
                <a:gd name="connsiteX11" fmla="*/ 1032933 w 1825413"/>
                <a:gd name="connsiteY11" fmla="*/ 1225973 h 1882986"/>
                <a:gd name="connsiteX12" fmla="*/ 917786 w 1825413"/>
                <a:gd name="connsiteY12" fmla="*/ 1327573 h 1882986"/>
                <a:gd name="connsiteX13" fmla="*/ 738293 w 1825413"/>
                <a:gd name="connsiteY13" fmla="*/ 1432560 h 1882986"/>
                <a:gd name="connsiteX14" fmla="*/ 491066 w 1825413"/>
                <a:gd name="connsiteY14" fmla="*/ 1588346 h 1882986"/>
                <a:gd name="connsiteX15" fmla="*/ 450426 w 1825413"/>
                <a:gd name="connsiteY15" fmla="*/ 1612053 h 1882986"/>
                <a:gd name="connsiteX16" fmla="*/ 375920 w 1825413"/>
                <a:gd name="connsiteY16" fmla="*/ 1649306 h 1882986"/>
                <a:gd name="connsiteX17" fmla="*/ 331893 w 1825413"/>
                <a:gd name="connsiteY17" fmla="*/ 1686560 h 1882986"/>
                <a:gd name="connsiteX18" fmla="*/ 304800 w 1825413"/>
                <a:gd name="connsiteY18" fmla="*/ 1737360 h 1882986"/>
                <a:gd name="connsiteX19" fmla="*/ 189653 w 1825413"/>
                <a:gd name="connsiteY19" fmla="*/ 1791546 h 1882986"/>
                <a:gd name="connsiteX20" fmla="*/ 0 w 1825413"/>
                <a:gd name="connsiteY20" fmla="*/ 1882986 h 1882986"/>
                <a:gd name="connsiteX21" fmla="*/ 165946 w 1825413"/>
                <a:gd name="connsiteY21" fmla="*/ 1872826 h 1882986"/>
                <a:gd name="connsiteX22" fmla="*/ 345440 w 1825413"/>
                <a:gd name="connsiteY22" fmla="*/ 1771226 h 1882986"/>
                <a:gd name="connsiteX23" fmla="*/ 463973 w 1825413"/>
                <a:gd name="connsiteY23" fmla="*/ 1652693 h 1882986"/>
                <a:gd name="connsiteX24" fmla="*/ 633306 w 1825413"/>
                <a:gd name="connsiteY24" fmla="*/ 1554480 h 1882986"/>
                <a:gd name="connsiteX25" fmla="*/ 721360 w 1825413"/>
                <a:gd name="connsiteY25" fmla="*/ 1493520 h 1882986"/>
                <a:gd name="connsiteX26" fmla="*/ 883920 w 1825413"/>
                <a:gd name="connsiteY26" fmla="*/ 1381760 h 1882986"/>
                <a:gd name="connsiteX27" fmla="*/ 1131146 w 1825413"/>
                <a:gd name="connsiteY27" fmla="*/ 1246293 h 1882986"/>
                <a:gd name="connsiteX28" fmla="*/ 1270000 w 1825413"/>
                <a:gd name="connsiteY28" fmla="*/ 1141306 h 1882986"/>
                <a:gd name="connsiteX29" fmla="*/ 1354666 w 1825413"/>
                <a:gd name="connsiteY29" fmla="*/ 995680 h 1882986"/>
                <a:gd name="connsiteX30" fmla="*/ 1402080 w 1825413"/>
                <a:gd name="connsiteY30" fmla="*/ 792480 h 1882986"/>
                <a:gd name="connsiteX31" fmla="*/ 1510453 w 1825413"/>
                <a:gd name="connsiteY31" fmla="*/ 684106 h 1882986"/>
                <a:gd name="connsiteX32" fmla="*/ 1551093 w 1825413"/>
                <a:gd name="connsiteY32" fmla="*/ 646853 h 1882986"/>
                <a:gd name="connsiteX33" fmla="*/ 1581573 w 1825413"/>
                <a:gd name="connsiteY33" fmla="*/ 704426 h 1882986"/>
                <a:gd name="connsiteX34" fmla="*/ 1571413 w 1825413"/>
                <a:gd name="connsiteY34" fmla="*/ 836506 h 1882986"/>
                <a:gd name="connsiteX35" fmla="*/ 1571413 w 1825413"/>
                <a:gd name="connsiteY35" fmla="*/ 880533 h 1882986"/>
                <a:gd name="connsiteX36" fmla="*/ 1584960 w 1825413"/>
                <a:gd name="connsiteY36" fmla="*/ 995680 h 1882986"/>
                <a:gd name="connsiteX37" fmla="*/ 1561253 w 1825413"/>
                <a:gd name="connsiteY37" fmla="*/ 1087120 h 1882986"/>
                <a:gd name="connsiteX38" fmla="*/ 1524000 w 1825413"/>
                <a:gd name="connsiteY38" fmla="*/ 1076960 h 1882986"/>
                <a:gd name="connsiteX39" fmla="*/ 1564640 w 1825413"/>
                <a:gd name="connsiteY39" fmla="*/ 1151466 h 1882986"/>
                <a:gd name="connsiteX40" fmla="*/ 1574800 w 1825413"/>
                <a:gd name="connsiteY40" fmla="*/ 1188720 h 1882986"/>
                <a:gd name="connsiteX41" fmla="*/ 1584960 w 1825413"/>
                <a:gd name="connsiteY41" fmla="*/ 1219200 h 1882986"/>
                <a:gd name="connsiteX42" fmla="*/ 1615440 w 1825413"/>
                <a:gd name="connsiteY42" fmla="*/ 1259840 h 1882986"/>
                <a:gd name="connsiteX43" fmla="*/ 1456266 w 1825413"/>
                <a:gd name="connsiteY43" fmla="*/ 1324186 h 1882986"/>
                <a:gd name="connsiteX44" fmla="*/ 1469813 w 1825413"/>
                <a:gd name="connsiteY44" fmla="*/ 1395306 h 1882986"/>
                <a:gd name="connsiteX45" fmla="*/ 1537546 w 1825413"/>
                <a:gd name="connsiteY45" fmla="*/ 1513840 h 1882986"/>
                <a:gd name="connsiteX46" fmla="*/ 1615440 w 1825413"/>
                <a:gd name="connsiteY46" fmla="*/ 1524000 h 1882986"/>
                <a:gd name="connsiteX47" fmla="*/ 1534160 w 1825413"/>
                <a:gd name="connsiteY47" fmla="*/ 1666240 h 1882986"/>
                <a:gd name="connsiteX48" fmla="*/ 1408853 w 1825413"/>
                <a:gd name="connsiteY48" fmla="*/ 1838960 h 1882986"/>
                <a:gd name="connsiteX49" fmla="*/ 1554480 w 1825413"/>
                <a:gd name="connsiteY49" fmla="*/ 1727200 h 1882986"/>
                <a:gd name="connsiteX50" fmla="*/ 1649306 w 1825413"/>
                <a:gd name="connsiteY50" fmla="*/ 1584960 h 1882986"/>
                <a:gd name="connsiteX51" fmla="*/ 1740746 w 1825413"/>
                <a:gd name="connsiteY51" fmla="*/ 1496906 h 1882986"/>
                <a:gd name="connsiteX52" fmla="*/ 1767840 w 1825413"/>
                <a:gd name="connsiteY52" fmla="*/ 1374986 h 1882986"/>
                <a:gd name="connsiteX53" fmla="*/ 1683173 w 1825413"/>
                <a:gd name="connsiteY53" fmla="*/ 1209040 h 1882986"/>
                <a:gd name="connsiteX54" fmla="*/ 1710266 w 1825413"/>
                <a:gd name="connsiteY54" fmla="*/ 1127760 h 1882986"/>
                <a:gd name="connsiteX55" fmla="*/ 1683173 w 1825413"/>
                <a:gd name="connsiteY55" fmla="*/ 988906 h 1882986"/>
                <a:gd name="connsiteX56" fmla="*/ 1683173 w 1825413"/>
                <a:gd name="connsiteY56" fmla="*/ 741680 h 1882986"/>
                <a:gd name="connsiteX57" fmla="*/ 1808480 w 1825413"/>
                <a:gd name="connsiteY57" fmla="*/ 623146 h 1882986"/>
                <a:gd name="connsiteX58" fmla="*/ 1825413 w 1825413"/>
                <a:gd name="connsiteY58" fmla="*/ 548640 h 1882986"/>
                <a:gd name="connsiteX59" fmla="*/ 1808480 w 1825413"/>
                <a:gd name="connsiteY59" fmla="*/ 484293 h 1882986"/>
                <a:gd name="connsiteX60" fmla="*/ 1696720 w 1825413"/>
                <a:gd name="connsiteY60" fmla="*/ 342053 h 1882986"/>
                <a:gd name="connsiteX61" fmla="*/ 1659466 w 1825413"/>
                <a:gd name="connsiteY61" fmla="*/ 247226 h 1882986"/>
                <a:gd name="connsiteX62" fmla="*/ 1612053 w 1825413"/>
                <a:gd name="connsiteY62" fmla="*/ 209973 h 1882986"/>
                <a:gd name="connsiteX63" fmla="*/ 1537546 w 1825413"/>
                <a:gd name="connsiteY63" fmla="*/ 111760 h 1882986"/>
                <a:gd name="connsiteX64" fmla="*/ 1446106 w 1825413"/>
                <a:gd name="connsiteY64" fmla="*/ 0 h 1882986"/>
                <a:gd name="connsiteX65" fmla="*/ 1337733 w 1825413"/>
                <a:gd name="connsiteY65" fmla="*/ 149013 h 1882986"/>
                <a:gd name="connsiteX66" fmla="*/ 1385146 w 1825413"/>
                <a:gd name="connsiteY66" fmla="*/ 149013 h 1882986"/>
                <a:gd name="connsiteX67" fmla="*/ 1324186 w 1825413"/>
                <a:gd name="connsiteY67" fmla="*/ 132080 h 1882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1825413" h="1882986">
                  <a:moveTo>
                    <a:pt x="1324186" y="132080"/>
                  </a:moveTo>
                  <a:lnTo>
                    <a:pt x="1469813" y="284480"/>
                  </a:lnTo>
                  <a:lnTo>
                    <a:pt x="1507066" y="443653"/>
                  </a:lnTo>
                  <a:lnTo>
                    <a:pt x="1446106" y="609600"/>
                  </a:lnTo>
                  <a:lnTo>
                    <a:pt x="1412240" y="629920"/>
                  </a:lnTo>
                  <a:lnTo>
                    <a:pt x="1347893" y="619760"/>
                  </a:lnTo>
                  <a:lnTo>
                    <a:pt x="1327573" y="680720"/>
                  </a:lnTo>
                  <a:lnTo>
                    <a:pt x="1242906" y="819573"/>
                  </a:lnTo>
                  <a:lnTo>
                    <a:pt x="1212426" y="900853"/>
                  </a:lnTo>
                  <a:lnTo>
                    <a:pt x="1154853" y="1005840"/>
                  </a:lnTo>
                  <a:lnTo>
                    <a:pt x="1080346" y="1141306"/>
                  </a:lnTo>
                  <a:lnTo>
                    <a:pt x="1032933" y="1225973"/>
                  </a:lnTo>
                  <a:lnTo>
                    <a:pt x="917786" y="1327573"/>
                  </a:lnTo>
                  <a:lnTo>
                    <a:pt x="738293" y="1432560"/>
                  </a:lnTo>
                  <a:lnTo>
                    <a:pt x="491066" y="1588346"/>
                  </a:lnTo>
                  <a:lnTo>
                    <a:pt x="450426" y="1612053"/>
                  </a:lnTo>
                  <a:lnTo>
                    <a:pt x="375920" y="1649306"/>
                  </a:lnTo>
                  <a:lnTo>
                    <a:pt x="331893" y="1686560"/>
                  </a:lnTo>
                  <a:lnTo>
                    <a:pt x="304800" y="1737360"/>
                  </a:lnTo>
                  <a:lnTo>
                    <a:pt x="189653" y="1791546"/>
                  </a:lnTo>
                  <a:lnTo>
                    <a:pt x="0" y="1882986"/>
                  </a:lnTo>
                  <a:lnTo>
                    <a:pt x="165946" y="1872826"/>
                  </a:lnTo>
                  <a:lnTo>
                    <a:pt x="345440" y="1771226"/>
                  </a:lnTo>
                  <a:lnTo>
                    <a:pt x="463973" y="1652693"/>
                  </a:lnTo>
                  <a:lnTo>
                    <a:pt x="633306" y="1554480"/>
                  </a:lnTo>
                  <a:lnTo>
                    <a:pt x="721360" y="1493520"/>
                  </a:lnTo>
                  <a:lnTo>
                    <a:pt x="883920" y="1381760"/>
                  </a:lnTo>
                  <a:lnTo>
                    <a:pt x="1131146" y="1246293"/>
                  </a:lnTo>
                  <a:lnTo>
                    <a:pt x="1270000" y="1141306"/>
                  </a:lnTo>
                  <a:lnTo>
                    <a:pt x="1354666" y="995680"/>
                  </a:lnTo>
                  <a:lnTo>
                    <a:pt x="1402080" y="792480"/>
                  </a:lnTo>
                  <a:lnTo>
                    <a:pt x="1510453" y="684106"/>
                  </a:lnTo>
                  <a:lnTo>
                    <a:pt x="1551093" y="646853"/>
                  </a:lnTo>
                  <a:lnTo>
                    <a:pt x="1581573" y="704426"/>
                  </a:lnTo>
                  <a:lnTo>
                    <a:pt x="1571413" y="836506"/>
                  </a:lnTo>
                  <a:lnTo>
                    <a:pt x="1571413" y="880533"/>
                  </a:lnTo>
                  <a:lnTo>
                    <a:pt x="1584960" y="995680"/>
                  </a:lnTo>
                  <a:lnTo>
                    <a:pt x="1561253" y="1087120"/>
                  </a:lnTo>
                  <a:lnTo>
                    <a:pt x="1524000" y="1076960"/>
                  </a:lnTo>
                  <a:lnTo>
                    <a:pt x="1564640" y="1151466"/>
                  </a:lnTo>
                  <a:lnTo>
                    <a:pt x="1574800" y="1188720"/>
                  </a:lnTo>
                  <a:cubicBezTo>
                    <a:pt x="1585356" y="1216870"/>
                    <a:pt x="1584960" y="1206168"/>
                    <a:pt x="1584960" y="1219200"/>
                  </a:cubicBezTo>
                  <a:lnTo>
                    <a:pt x="1615440" y="1259840"/>
                  </a:lnTo>
                  <a:lnTo>
                    <a:pt x="1456266" y="1324186"/>
                  </a:lnTo>
                  <a:lnTo>
                    <a:pt x="1469813" y="1395306"/>
                  </a:lnTo>
                  <a:lnTo>
                    <a:pt x="1537546" y="1513840"/>
                  </a:lnTo>
                  <a:lnTo>
                    <a:pt x="1615440" y="1524000"/>
                  </a:lnTo>
                  <a:lnTo>
                    <a:pt x="1534160" y="1666240"/>
                  </a:lnTo>
                  <a:lnTo>
                    <a:pt x="1408853" y="1838960"/>
                  </a:lnTo>
                  <a:lnTo>
                    <a:pt x="1554480" y="1727200"/>
                  </a:lnTo>
                  <a:lnTo>
                    <a:pt x="1649306" y="1584960"/>
                  </a:lnTo>
                  <a:lnTo>
                    <a:pt x="1740746" y="1496906"/>
                  </a:lnTo>
                  <a:lnTo>
                    <a:pt x="1767840" y="1374986"/>
                  </a:lnTo>
                  <a:lnTo>
                    <a:pt x="1683173" y="1209040"/>
                  </a:lnTo>
                  <a:lnTo>
                    <a:pt x="1710266" y="1127760"/>
                  </a:lnTo>
                  <a:lnTo>
                    <a:pt x="1683173" y="988906"/>
                  </a:lnTo>
                  <a:lnTo>
                    <a:pt x="1683173" y="741680"/>
                  </a:lnTo>
                  <a:lnTo>
                    <a:pt x="1808480" y="623146"/>
                  </a:lnTo>
                  <a:lnTo>
                    <a:pt x="1825413" y="548640"/>
                  </a:lnTo>
                  <a:lnTo>
                    <a:pt x="1808480" y="484293"/>
                  </a:lnTo>
                  <a:lnTo>
                    <a:pt x="1696720" y="342053"/>
                  </a:lnTo>
                  <a:lnTo>
                    <a:pt x="1659466" y="247226"/>
                  </a:lnTo>
                  <a:lnTo>
                    <a:pt x="1612053" y="209973"/>
                  </a:lnTo>
                  <a:lnTo>
                    <a:pt x="1537546" y="111760"/>
                  </a:lnTo>
                  <a:lnTo>
                    <a:pt x="1446106" y="0"/>
                  </a:lnTo>
                  <a:lnTo>
                    <a:pt x="1337733" y="149013"/>
                  </a:lnTo>
                  <a:lnTo>
                    <a:pt x="1385146" y="149013"/>
                  </a:lnTo>
                  <a:lnTo>
                    <a:pt x="1324186" y="132080"/>
                  </a:lnTo>
                  <a:close/>
                </a:path>
              </a:pathLst>
            </a:custGeom>
            <a:solidFill>
              <a:srgbClr val="FFE299"/>
            </a:solidFill>
            <a:ln w="12700">
              <a:solidFill>
                <a:srgbClr val="FFC000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28" name="Freeform: Shape 8">
              <a:extLst>
                <a:ext uri="{FF2B5EF4-FFF2-40B4-BE49-F238E27FC236}">
                  <a16:creationId xmlns:a16="http://schemas.microsoft.com/office/drawing/2014/main" id="{36F25F84-8E2F-418A-B941-EEF81A9F46DC}"/>
                </a:ext>
              </a:extLst>
            </p:cNvPr>
            <p:cNvSpPr/>
            <p:nvPr/>
          </p:nvSpPr>
          <p:spPr>
            <a:xfrm>
              <a:off x="6814413" y="3826324"/>
              <a:ext cx="1368214" cy="1761067"/>
            </a:xfrm>
            <a:custGeom>
              <a:avLst/>
              <a:gdLst>
                <a:gd name="connsiteX0" fmla="*/ 0 w 1368214"/>
                <a:gd name="connsiteY0" fmla="*/ 44027 h 1761067"/>
                <a:gd name="connsiteX1" fmla="*/ 84667 w 1368214"/>
                <a:gd name="connsiteY1" fmla="*/ 0 h 1761067"/>
                <a:gd name="connsiteX2" fmla="*/ 108374 w 1368214"/>
                <a:gd name="connsiteY2" fmla="*/ 50800 h 1761067"/>
                <a:gd name="connsiteX3" fmla="*/ 189654 w 1368214"/>
                <a:gd name="connsiteY3" fmla="*/ 91440 h 1761067"/>
                <a:gd name="connsiteX4" fmla="*/ 270934 w 1368214"/>
                <a:gd name="connsiteY4" fmla="*/ 118534 h 1761067"/>
                <a:gd name="connsiteX5" fmla="*/ 416560 w 1368214"/>
                <a:gd name="connsiteY5" fmla="*/ 145627 h 1761067"/>
                <a:gd name="connsiteX6" fmla="*/ 531707 w 1368214"/>
                <a:gd name="connsiteY6" fmla="*/ 149014 h 1761067"/>
                <a:gd name="connsiteX7" fmla="*/ 453814 w 1368214"/>
                <a:gd name="connsiteY7" fmla="*/ 165947 h 1761067"/>
                <a:gd name="connsiteX8" fmla="*/ 287867 w 1368214"/>
                <a:gd name="connsiteY8" fmla="*/ 159174 h 1761067"/>
                <a:gd name="connsiteX9" fmla="*/ 165947 w 1368214"/>
                <a:gd name="connsiteY9" fmla="*/ 128694 h 1761067"/>
                <a:gd name="connsiteX10" fmla="*/ 121920 w 1368214"/>
                <a:gd name="connsiteY10" fmla="*/ 196427 h 1761067"/>
                <a:gd name="connsiteX11" fmla="*/ 111760 w 1368214"/>
                <a:gd name="connsiteY11" fmla="*/ 267547 h 1761067"/>
                <a:gd name="connsiteX12" fmla="*/ 135467 w 1368214"/>
                <a:gd name="connsiteY12" fmla="*/ 474134 h 1761067"/>
                <a:gd name="connsiteX13" fmla="*/ 172720 w 1368214"/>
                <a:gd name="connsiteY13" fmla="*/ 572347 h 1761067"/>
                <a:gd name="connsiteX14" fmla="*/ 257387 w 1368214"/>
                <a:gd name="connsiteY14" fmla="*/ 667174 h 1761067"/>
                <a:gd name="connsiteX15" fmla="*/ 264160 w 1368214"/>
                <a:gd name="connsiteY15" fmla="*/ 748454 h 1761067"/>
                <a:gd name="connsiteX16" fmla="*/ 264160 w 1368214"/>
                <a:gd name="connsiteY16" fmla="*/ 856827 h 1761067"/>
                <a:gd name="connsiteX17" fmla="*/ 284480 w 1368214"/>
                <a:gd name="connsiteY17" fmla="*/ 900854 h 1761067"/>
                <a:gd name="connsiteX18" fmla="*/ 291254 w 1368214"/>
                <a:gd name="connsiteY18" fmla="*/ 965200 h 1761067"/>
                <a:gd name="connsiteX19" fmla="*/ 331894 w 1368214"/>
                <a:gd name="connsiteY19" fmla="*/ 1110827 h 1761067"/>
                <a:gd name="connsiteX20" fmla="*/ 436880 w 1368214"/>
                <a:gd name="connsiteY20" fmla="*/ 1263227 h 1761067"/>
                <a:gd name="connsiteX21" fmla="*/ 531707 w 1368214"/>
                <a:gd name="connsiteY21" fmla="*/ 1307254 h 1761067"/>
                <a:gd name="connsiteX22" fmla="*/ 660400 w 1368214"/>
                <a:gd name="connsiteY22" fmla="*/ 1402080 h 1761067"/>
                <a:gd name="connsiteX23" fmla="*/ 677334 w 1368214"/>
                <a:gd name="connsiteY23" fmla="*/ 1463040 h 1761067"/>
                <a:gd name="connsiteX24" fmla="*/ 724747 w 1368214"/>
                <a:gd name="connsiteY24" fmla="*/ 1391920 h 1761067"/>
                <a:gd name="connsiteX25" fmla="*/ 701040 w 1368214"/>
                <a:gd name="connsiteY25" fmla="*/ 1347894 h 1761067"/>
                <a:gd name="connsiteX26" fmla="*/ 650240 w 1368214"/>
                <a:gd name="connsiteY26" fmla="*/ 1344507 h 1761067"/>
                <a:gd name="connsiteX27" fmla="*/ 585894 w 1368214"/>
                <a:gd name="connsiteY27" fmla="*/ 1290320 h 1761067"/>
                <a:gd name="connsiteX28" fmla="*/ 714587 w 1368214"/>
                <a:gd name="connsiteY28" fmla="*/ 1266614 h 1761067"/>
                <a:gd name="connsiteX29" fmla="*/ 789094 w 1368214"/>
                <a:gd name="connsiteY29" fmla="*/ 1266614 h 1761067"/>
                <a:gd name="connsiteX30" fmla="*/ 944880 w 1368214"/>
                <a:gd name="connsiteY30" fmla="*/ 1232747 h 1761067"/>
                <a:gd name="connsiteX31" fmla="*/ 1070187 w 1368214"/>
                <a:gd name="connsiteY31" fmla="*/ 1192107 h 1761067"/>
                <a:gd name="connsiteX32" fmla="*/ 1165014 w 1368214"/>
                <a:gd name="connsiteY32" fmla="*/ 1127760 h 1761067"/>
                <a:gd name="connsiteX33" fmla="*/ 1273387 w 1368214"/>
                <a:gd name="connsiteY33" fmla="*/ 1060027 h 1761067"/>
                <a:gd name="connsiteX34" fmla="*/ 1246294 w 1368214"/>
                <a:gd name="connsiteY34" fmla="*/ 951654 h 1761067"/>
                <a:gd name="connsiteX35" fmla="*/ 1100667 w 1368214"/>
                <a:gd name="connsiteY35" fmla="*/ 846667 h 1761067"/>
                <a:gd name="connsiteX36" fmla="*/ 1070187 w 1368214"/>
                <a:gd name="connsiteY36" fmla="*/ 762000 h 1761067"/>
                <a:gd name="connsiteX37" fmla="*/ 1046480 w 1368214"/>
                <a:gd name="connsiteY37" fmla="*/ 646854 h 1761067"/>
                <a:gd name="connsiteX38" fmla="*/ 1012614 w 1368214"/>
                <a:gd name="connsiteY38" fmla="*/ 582507 h 1761067"/>
                <a:gd name="connsiteX39" fmla="*/ 961814 w 1368214"/>
                <a:gd name="connsiteY39" fmla="*/ 508000 h 1761067"/>
                <a:gd name="connsiteX40" fmla="*/ 887307 w 1368214"/>
                <a:gd name="connsiteY40" fmla="*/ 463974 h 1761067"/>
                <a:gd name="connsiteX41" fmla="*/ 911014 w 1368214"/>
                <a:gd name="connsiteY41" fmla="*/ 416560 h 1761067"/>
                <a:gd name="connsiteX42" fmla="*/ 1005840 w 1368214"/>
                <a:gd name="connsiteY42" fmla="*/ 504614 h 1761067"/>
                <a:gd name="connsiteX43" fmla="*/ 1070187 w 1368214"/>
                <a:gd name="connsiteY43" fmla="*/ 572347 h 1761067"/>
                <a:gd name="connsiteX44" fmla="*/ 1107440 w 1368214"/>
                <a:gd name="connsiteY44" fmla="*/ 680720 h 1761067"/>
                <a:gd name="connsiteX45" fmla="*/ 1124374 w 1368214"/>
                <a:gd name="connsiteY45" fmla="*/ 816187 h 1761067"/>
                <a:gd name="connsiteX46" fmla="*/ 1202267 w 1368214"/>
                <a:gd name="connsiteY46" fmla="*/ 866987 h 1761067"/>
                <a:gd name="connsiteX47" fmla="*/ 1337734 w 1368214"/>
                <a:gd name="connsiteY47" fmla="*/ 971974 h 1761067"/>
                <a:gd name="connsiteX48" fmla="*/ 1368214 w 1368214"/>
                <a:gd name="connsiteY48" fmla="*/ 1043094 h 1761067"/>
                <a:gd name="connsiteX49" fmla="*/ 1358054 w 1368214"/>
                <a:gd name="connsiteY49" fmla="*/ 1070187 h 1761067"/>
                <a:gd name="connsiteX50" fmla="*/ 1229360 w 1368214"/>
                <a:gd name="connsiteY50" fmla="*/ 1134534 h 1761067"/>
                <a:gd name="connsiteX51" fmla="*/ 1083734 w 1368214"/>
                <a:gd name="connsiteY51" fmla="*/ 1246294 h 1761067"/>
                <a:gd name="connsiteX52" fmla="*/ 988907 w 1368214"/>
                <a:gd name="connsiteY52" fmla="*/ 1270000 h 1761067"/>
                <a:gd name="connsiteX53" fmla="*/ 863600 w 1368214"/>
                <a:gd name="connsiteY53" fmla="*/ 1354667 h 1761067"/>
                <a:gd name="connsiteX54" fmla="*/ 887307 w 1368214"/>
                <a:gd name="connsiteY54" fmla="*/ 1510454 h 1761067"/>
                <a:gd name="connsiteX55" fmla="*/ 1019387 w 1368214"/>
                <a:gd name="connsiteY55" fmla="*/ 1551094 h 1761067"/>
                <a:gd name="connsiteX56" fmla="*/ 1134534 w 1368214"/>
                <a:gd name="connsiteY56" fmla="*/ 1534160 h 1761067"/>
                <a:gd name="connsiteX57" fmla="*/ 1161627 w 1368214"/>
                <a:gd name="connsiteY57" fmla="*/ 1520614 h 1761067"/>
                <a:gd name="connsiteX58" fmla="*/ 1171787 w 1368214"/>
                <a:gd name="connsiteY58" fmla="*/ 1588347 h 1761067"/>
                <a:gd name="connsiteX59" fmla="*/ 1127760 w 1368214"/>
                <a:gd name="connsiteY59" fmla="*/ 1673014 h 1761067"/>
                <a:gd name="connsiteX60" fmla="*/ 1131147 w 1368214"/>
                <a:gd name="connsiteY60" fmla="*/ 1761067 h 1761067"/>
                <a:gd name="connsiteX61" fmla="*/ 1029547 w 1368214"/>
                <a:gd name="connsiteY61" fmla="*/ 1649307 h 1761067"/>
                <a:gd name="connsiteX62" fmla="*/ 938107 w 1368214"/>
                <a:gd name="connsiteY62" fmla="*/ 1601894 h 1761067"/>
                <a:gd name="connsiteX63" fmla="*/ 734907 w 1368214"/>
                <a:gd name="connsiteY63" fmla="*/ 1530774 h 1761067"/>
                <a:gd name="connsiteX64" fmla="*/ 640080 w 1368214"/>
                <a:gd name="connsiteY64" fmla="*/ 1469814 h 1761067"/>
                <a:gd name="connsiteX65" fmla="*/ 528320 w 1368214"/>
                <a:gd name="connsiteY65" fmla="*/ 1415627 h 1761067"/>
                <a:gd name="connsiteX66" fmla="*/ 406400 w 1368214"/>
                <a:gd name="connsiteY66" fmla="*/ 1334347 h 1761067"/>
                <a:gd name="connsiteX67" fmla="*/ 308187 w 1368214"/>
                <a:gd name="connsiteY67" fmla="*/ 1219200 h 1761067"/>
                <a:gd name="connsiteX68" fmla="*/ 247227 w 1368214"/>
                <a:gd name="connsiteY68" fmla="*/ 1026160 h 1761067"/>
                <a:gd name="connsiteX69" fmla="*/ 220134 w 1368214"/>
                <a:gd name="connsiteY69" fmla="*/ 961814 h 1761067"/>
                <a:gd name="connsiteX70" fmla="*/ 223520 w 1368214"/>
                <a:gd name="connsiteY70" fmla="*/ 870374 h 1761067"/>
                <a:gd name="connsiteX71" fmla="*/ 223520 w 1368214"/>
                <a:gd name="connsiteY71" fmla="*/ 762000 h 1761067"/>
                <a:gd name="connsiteX72" fmla="*/ 189654 w 1368214"/>
                <a:gd name="connsiteY72" fmla="*/ 650240 h 1761067"/>
                <a:gd name="connsiteX73" fmla="*/ 111760 w 1368214"/>
                <a:gd name="connsiteY73" fmla="*/ 589280 h 1761067"/>
                <a:gd name="connsiteX74" fmla="*/ 91440 w 1368214"/>
                <a:gd name="connsiteY74" fmla="*/ 501227 h 1761067"/>
                <a:gd name="connsiteX75" fmla="*/ 74507 w 1368214"/>
                <a:gd name="connsiteY75" fmla="*/ 372534 h 1761067"/>
                <a:gd name="connsiteX76" fmla="*/ 50800 w 1368214"/>
                <a:gd name="connsiteY76" fmla="*/ 287867 h 1761067"/>
                <a:gd name="connsiteX77" fmla="*/ 20320 w 1368214"/>
                <a:gd name="connsiteY77" fmla="*/ 237067 h 1761067"/>
                <a:gd name="connsiteX78" fmla="*/ 44027 w 1368214"/>
                <a:gd name="connsiteY78" fmla="*/ 159174 h 1761067"/>
                <a:gd name="connsiteX79" fmla="*/ 44027 w 1368214"/>
                <a:gd name="connsiteY79" fmla="*/ 91440 h 1761067"/>
                <a:gd name="connsiteX80" fmla="*/ 0 w 1368214"/>
                <a:gd name="connsiteY80" fmla="*/ 44027 h 1761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1368214" h="1761067">
                  <a:moveTo>
                    <a:pt x="0" y="44027"/>
                  </a:moveTo>
                  <a:lnTo>
                    <a:pt x="84667" y="0"/>
                  </a:lnTo>
                  <a:lnTo>
                    <a:pt x="108374" y="50800"/>
                  </a:lnTo>
                  <a:lnTo>
                    <a:pt x="189654" y="91440"/>
                  </a:lnTo>
                  <a:lnTo>
                    <a:pt x="270934" y="118534"/>
                  </a:lnTo>
                  <a:lnTo>
                    <a:pt x="416560" y="145627"/>
                  </a:lnTo>
                  <a:lnTo>
                    <a:pt x="531707" y="149014"/>
                  </a:lnTo>
                  <a:lnTo>
                    <a:pt x="453814" y="165947"/>
                  </a:lnTo>
                  <a:lnTo>
                    <a:pt x="287867" y="159174"/>
                  </a:lnTo>
                  <a:lnTo>
                    <a:pt x="165947" y="128694"/>
                  </a:lnTo>
                  <a:lnTo>
                    <a:pt x="121920" y="196427"/>
                  </a:lnTo>
                  <a:lnTo>
                    <a:pt x="111760" y="267547"/>
                  </a:lnTo>
                  <a:lnTo>
                    <a:pt x="135467" y="474134"/>
                  </a:lnTo>
                  <a:lnTo>
                    <a:pt x="172720" y="572347"/>
                  </a:lnTo>
                  <a:lnTo>
                    <a:pt x="257387" y="667174"/>
                  </a:lnTo>
                  <a:lnTo>
                    <a:pt x="264160" y="748454"/>
                  </a:lnTo>
                  <a:lnTo>
                    <a:pt x="264160" y="856827"/>
                  </a:lnTo>
                  <a:lnTo>
                    <a:pt x="284480" y="900854"/>
                  </a:lnTo>
                  <a:lnTo>
                    <a:pt x="291254" y="965200"/>
                  </a:lnTo>
                  <a:lnTo>
                    <a:pt x="331894" y="1110827"/>
                  </a:lnTo>
                  <a:lnTo>
                    <a:pt x="436880" y="1263227"/>
                  </a:lnTo>
                  <a:lnTo>
                    <a:pt x="531707" y="1307254"/>
                  </a:lnTo>
                  <a:lnTo>
                    <a:pt x="660400" y="1402080"/>
                  </a:lnTo>
                  <a:lnTo>
                    <a:pt x="677334" y="1463040"/>
                  </a:lnTo>
                  <a:lnTo>
                    <a:pt x="724747" y="1391920"/>
                  </a:lnTo>
                  <a:lnTo>
                    <a:pt x="701040" y="1347894"/>
                  </a:lnTo>
                  <a:lnTo>
                    <a:pt x="650240" y="1344507"/>
                  </a:lnTo>
                  <a:lnTo>
                    <a:pt x="585894" y="1290320"/>
                  </a:lnTo>
                  <a:lnTo>
                    <a:pt x="714587" y="1266614"/>
                  </a:lnTo>
                  <a:lnTo>
                    <a:pt x="789094" y="1266614"/>
                  </a:lnTo>
                  <a:lnTo>
                    <a:pt x="944880" y="1232747"/>
                  </a:lnTo>
                  <a:lnTo>
                    <a:pt x="1070187" y="1192107"/>
                  </a:lnTo>
                  <a:lnTo>
                    <a:pt x="1165014" y="1127760"/>
                  </a:lnTo>
                  <a:lnTo>
                    <a:pt x="1273387" y="1060027"/>
                  </a:lnTo>
                  <a:lnTo>
                    <a:pt x="1246294" y="951654"/>
                  </a:lnTo>
                  <a:lnTo>
                    <a:pt x="1100667" y="846667"/>
                  </a:lnTo>
                  <a:lnTo>
                    <a:pt x="1070187" y="762000"/>
                  </a:lnTo>
                  <a:lnTo>
                    <a:pt x="1046480" y="646854"/>
                  </a:lnTo>
                  <a:lnTo>
                    <a:pt x="1012614" y="582507"/>
                  </a:lnTo>
                  <a:lnTo>
                    <a:pt x="961814" y="508000"/>
                  </a:lnTo>
                  <a:lnTo>
                    <a:pt x="887307" y="463974"/>
                  </a:lnTo>
                  <a:lnTo>
                    <a:pt x="911014" y="416560"/>
                  </a:lnTo>
                  <a:lnTo>
                    <a:pt x="1005840" y="504614"/>
                  </a:lnTo>
                  <a:lnTo>
                    <a:pt x="1070187" y="572347"/>
                  </a:lnTo>
                  <a:lnTo>
                    <a:pt x="1107440" y="680720"/>
                  </a:lnTo>
                  <a:lnTo>
                    <a:pt x="1124374" y="816187"/>
                  </a:lnTo>
                  <a:lnTo>
                    <a:pt x="1202267" y="866987"/>
                  </a:lnTo>
                  <a:lnTo>
                    <a:pt x="1337734" y="971974"/>
                  </a:lnTo>
                  <a:lnTo>
                    <a:pt x="1368214" y="1043094"/>
                  </a:lnTo>
                  <a:lnTo>
                    <a:pt x="1358054" y="1070187"/>
                  </a:lnTo>
                  <a:lnTo>
                    <a:pt x="1229360" y="1134534"/>
                  </a:lnTo>
                  <a:lnTo>
                    <a:pt x="1083734" y="1246294"/>
                  </a:lnTo>
                  <a:lnTo>
                    <a:pt x="988907" y="1270000"/>
                  </a:lnTo>
                  <a:lnTo>
                    <a:pt x="863600" y="1354667"/>
                  </a:lnTo>
                  <a:lnTo>
                    <a:pt x="887307" y="1510454"/>
                  </a:lnTo>
                  <a:lnTo>
                    <a:pt x="1019387" y="1551094"/>
                  </a:lnTo>
                  <a:lnTo>
                    <a:pt x="1134534" y="1534160"/>
                  </a:lnTo>
                  <a:lnTo>
                    <a:pt x="1161627" y="1520614"/>
                  </a:lnTo>
                  <a:lnTo>
                    <a:pt x="1171787" y="1588347"/>
                  </a:lnTo>
                  <a:lnTo>
                    <a:pt x="1127760" y="1673014"/>
                  </a:lnTo>
                  <a:lnTo>
                    <a:pt x="1131147" y="1761067"/>
                  </a:lnTo>
                  <a:lnTo>
                    <a:pt x="1029547" y="1649307"/>
                  </a:lnTo>
                  <a:lnTo>
                    <a:pt x="938107" y="1601894"/>
                  </a:lnTo>
                  <a:lnTo>
                    <a:pt x="734907" y="1530774"/>
                  </a:lnTo>
                  <a:lnTo>
                    <a:pt x="640080" y="1469814"/>
                  </a:lnTo>
                  <a:lnTo>
                    <a:pt x="528320" y="1415627"/>
                  </a:lnTo>
                  <a:lnTo>
                    <a:pt x="406400" y="1334347"/>
                  </a:lnTo>
                  <a:lnTo>
                    <a:pt x="308187" y="1219200"/>
                  </a:lnTo>
                  <a:lnTo>
                    <a:pt x="247227" y="1026160"/>
                  </a:lnTo>
                  <a:lnTo>
                    <a:pt x="220134" y="961814"/>
                  </a:lnTo>
                  <a:lnTo>
                    <a:pt x="223520" y="870374"/>
                  </a:lnTo>
                  <a:lnTo>
                    <a:pt x="223520" y="762000"/>
                  </a:lnTo>
                  <a:lnTo>
                    <a:pt x="189654" y="650240"/>
                  </a:lnTo>
                  <a:lnTo>
                    <a:pt x="111760" y="589280"/>
                  </a:lnTo>
                  <a:lnTo>
                    <a:pt x="91440" y="501227"/>
                  </a:lnTo>
                  <a:lnTo>
                    <a:pt x="74507" y="372534"/>
                  </a:lnTo>
                  <a:lnTo>
                    <a:pt x="50800" y="287867"/>
                  </a:lnTo>
                  <a:lnTo>
                    <a:pt x="20320" y="237067"/>
                  </a:lnTo>
                  <a:lnTo>
                    <a:pt x="44027" y="159174"/>
                  </a:lnTo>
                  <a:lnTo>
                    <a:pt x="44027" y="91440"/>
                  </a:lnTo>
                  <a:lnTo>
                    <a:pt x="0" y="44027"/>
                  </a:lnTo>
                  <a:close/>
                </a:path>
              </a:pathLst>
            </a:custGeom>
            <a:solidFill>
              <a:srgbClr val="FFE299"/>
            </a:solidFill>
            <a:ln w="127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43" name="Freeform: Shape 11">
              <a:extLst>
                <a:ext uri="{FF2B5EF4-FFF2-40B4-BE49-F238E27FC236}">
                  <a16:creationId xmlns:a16="http://schemas.microsoft.com/office/drawing/2014/main" id="{371443BE-8876-496F-A7E9-A9D76B8FD668}"/>
                </a:ext>
              </a:extLst>
            </p:cNvPr>
            <p:cNvSpPr/>
            <p:nvPr/>
          </p:nvSpPr>
          <p:spPr>
            <a:xfrm>
              <a:off x="7095507" y="3558778"/>
              <a:ext cx="1967653" cy="626533"/>
            </a:xfrm>
            <a:custGeom>
              <a:avLst/>
              <a:gdLst>
                <a:gd name="connsiteX0" fmla="*/ 0 w 1967653"/>
                <a:gd name="connsiteY0" fmla="*/ 47413 h 626533"/>
                <a:gd name="connsiteX1" fmla="*/ 16933 w 1967653"/>
                <a:gd name="connsiteY1" fmla="*/ 0 h 626533"/>
                <a:gd name="connsiteX2" fmla="*/ 101600 w 1967653"/>
                <a:gd name="connsiteY2" fmla="*/ 44026 h 626533"/>
                <a:gd name="connsiteX3" fmla="*/ 209973 w 1967653"/>
                <a:gd name="connsiteY3" fmla="*/ 57573 h 626533"/>
                <a:gd name="connsiteX4" fmla="*/ 352213 w 1967653"/>
                <a:gd name="connsiteY4" fmla="*/ 20320 h 626533"/>
                <a:gd name="connsiteX5" fmla="*/ 524933 w 1967653"/>
                <a:gd name="connsiteY5" fmla="*/ 0 h 626533"/>
                <a:gd name="connsiteX6" fmla="*/ 646853 w 1967653"/>
                <a:gd name="connsiteY6" fmla="*/ 0 h 626533"/>
                <a:gd name="connsiteX7" fmla="*/ 799253 w 1967653"/>
                <a:gd name="connsiteY7" fmla="*/ 6773 h 626533"/>
                <a:gd name="connsiteX8" fmla="*/ 944880 w 1967653"/>
                <a:gd name="connsiteY8" fmla="*/ 84666 h 626533"/>
                <a:gd name="connsiteX9" fmla="*/ 1110826 w 1967653"/>
                <a:gd name="connsiteY9" fmla="*/ 132080 h 626533"/>
                <a:gd name="connsiteX10" fmla="*/ 1286933 w 1967653"/>
                <a:gd name="connsiteY10" fmla="*/ 57573 h 626533"/>
                <a:gd name="connsiteX11" fmla="*/ 1500293 w 1967653"/>
                <a:gd name="connsiteY11" fmla="*/ 37253 h 626533"/>
                <a:gd name="connsiteX12" fmla="*/ 1689946 w 1967653"/>
                <a:gd name="connsiteY12" fmla="*/ 74506 h 626533"/>
                <a:gd name="connsiteX13" fmla="*/ 1808480 w 1967653"/>
                <a:gd name="connsiteY13" fmla="*/ 108373 h 626533"/>
                <a:gd name="connsiteX14" fmla="*/ 1967653 w 1967653"/>
                <a:gd name="connsiteY14" fmla="*/ 101600 h 626533"/>
                <a:gd name="connsiteX15" fmla="*/ 1906693 w 1967653"/>
                <a:gd name="connsiteY15" fmla="*/ 142240 h 626533"/>
                <a:gd name="connsiteX16" fmla="*/ 1791546 w 1967653"/>
                <a:gd name="connsiteY16" fmla="*/ 152400 h 626533"/>
                <a:gd name="connsiteX17" fmla="*/ 1717040 w 1967653"/>
                <a:gd name="connsiteY17" fmla="*/ 149013 h 626533"/>
                <a:gd name="connsiteX18" fmla="*/ 1730586 w 1967653"/>
                <a:gd name="connsiteY18" fmla="*/ 220133 h 626533"/>
                <a:gd name="connsiteX19" fmla="*/ 1700106 w 1967653"/>
                <a:gd name="connsiteY19" fmla="*/ 264160 h 626533"/>
                <a:gd name="connsiteX20" fmla="*/ 1598506 w 1967653"/>
                <a:gd name="connsiteY20" fmla="*/ 291253 h 626533"/>
                <a:gd name="connsiteX21" fmla="*/ 1510453 w 1967653"/>
                <a:gd name="connsiteY21" fmla="*/ 321733 h 626533"/>
                <a:gd name="connsiteX22" fmla="*/ 1534160 w 1967653"/>
                <a:gd name="connsiteY22" fmla="*/ 254000 h 626533"/>
                <a:gd name="connsiteX23" fmla="*/ 1649306 w 1967653"/>
                <a:gd name="connsiteY23" fmla="*/ 220133 h 626533"/>
                <a:gd name="connsiteX24" fmla="*/ 1689946 w 1967653"/>
                <a:gd name="connsiteY24" fmla="*/ 142240 h 626533"/>
                <a:gd name="connsiteX25" fmla="*/ 1578186 w 1967653"/>
                <a:gd name="connsiteY25" fmla="*/ 104986 h 626533"/>
                <a:gd name="connsiteX26" fmla="*/ 1415626 w 1967653"/>
                <a:gd name="connsiteY26" fmla="*/ 104986 h 626533"/>
                <a:gd name="connsiteX27" fmla="*/ 1290320 w 1967653"/>
                <a:gd name="connsiteY27" fmla="*/ 132080 h 626533"/>
                <a:gd name="connsiteX28" fmla="*/ 1209040 w 1967653"/>
                <a:gd name="connsiteY28" fmla="*/ 142240 h 626533"/>
                <a:gd name="connsiteX29" fmla="*/ 1141306 w 1967653"/>
                <a:gd name="connsiteY29" fmla="*/ 169333 h 626533"/>
                <a:gd name="connsiteX30" fmla="*/ 1016000 w 1967653"/>
                <a:gd name="connsiteY30" fmla="*/ 149013 h 626533"/>
                <a:gd name="connsiteX31" fmla="*/ 806026 w 1967653"/>
                <a:gd name="connsiteY31" fmla="*/ 77893 h 626533"/>
                <a:gd name="connsiteX32" fmla="*/ 684106 w 1967653"/>
                <a:gd name="connsiteY32" fmla="*/ 64346 h 626533"/>
                <a:gd name="connsiteX33" fmla="*/ 585893 w 1967653"/>
                <a:gd name="connsiteY33" fmla="*/ 71120 h 626533"/>
                <a:gd name="connsiteX34" fmla="*/ 541866 w 1967653"/>
                <a:gd name="connsiteY34" fmla="*/ 84666 h 626533"/>
                <a:gd name="connsiteX35" fmla="*/ 436880 w 1967653"/>
                <a:gd name="connsiteY35" fmla="*/ 121920 h 626533"/>
                <a:gd name="connsiteX36" fmla="*/ 497840 w 1967653"/>
                <a:gd name="connsiteY36" fmla="*/ 179493 h 626533"/>
                <a:gd name="connsiteX37" fmla="*/ 589280 w 1967653"/>
                <a:gd name="connsiteY37" fmla="*/ 250613 h 626533"/>
                <a:gd name="connsiteX38" fmla="*/ 765386 w 1967653"/>
                <a:gd name="connsiteY38" fmla="*/ 287866 h 626533"/>
                <a:gd name="connsiteX39" fmla="*/ 941493 w 1967653"/>
                <a:gd name="connsiteY39" fmla="*/ 301413 h 626533"/>
                <a:gd name="connsiteX40" fmla="*/ 1110826 w 1967653"/>
                <a:gd name="connsiteY40" fmla="*/ 311573 h 626533"/>
                <a:gd name="connsiteX41" fmla="*/ 1212426 w 1967653"/>
                <a:gd name="connsiteY41" fmla="*/ 392853 h 626533"/>
                <a:gd name="connsiteX42" fmla="*/ 1354666 w 1967653"/>
                <a:gd name="connsiteY42" fmla="*/ 362373 h 626533"/>
                <a:gd name="connsiteX43" fmla="*/ 1317413 w 1967653"/>
                <a:gd name="connsiteY43" fmla="*/ 403013 h 626533"/>
                <a:gd name="connsiteX44" fmla="*/ 1341120 w 1967653"/>
                <a:gd name="connsiteY44" fmla="*/ 423333 h 626533"/>
                <a:gd name="connsiteX45" fmla="*/ 1242906 w 1967653"/>
                <a:gd name="connsiteY45" fmla="*/ 440266 h 626533"/>
                <a:gd name="connsiteX46" fmla="*/ 1327573 w 1967653"/>
                <a:gd name="connsiteY46" fmla="*/ 545253 h 626533"/>
                <a:gd name="connsiteX47" fmla="*/ 1320800 w 1967653"/>
                <a:gd name="connsiteY47" fmla="*/ 626533 h 626533"/>
                <a:gd name="connsiteX48" fmla="*/ 1219200 w 1967653"/>
                <a:gd name="connsiteY48" fmla="*/ 467360 h 626533"/>
                <a:gd name="connsiteX49" fmla="*/ 1161626 w 1967653"/>
                <a:gd name="connsiteY49" fmla="*/ 399626 h 626533"/>
                <a:gd name="connsiteX50" fmla="*/ 1097280 w 1967653"/>
                <a:gd name="connsiteY50" fmla="*/ 362373 h 626533"/>
                <a:gd name="connsiteX51" fmla="*/ 931333 w 1967653"/>
                <a:gd name="connsiteY51" fmla="*/ 352213 h 626533"/>
                <a:gd name="connsiteX52" fmla="*/ 826346 w 1967653"/>
                <a:gd name="connsiteY52" fmla="*/ 338666 h 626533"/>
                <a:gd name="connsiteX53" fmla="*/ 707813 w 1967653"/>
                <a:gd name="connsiteY53" fmla="*/ 331893 h 626533"/>
                <a:gd name="connsiteX54" fmla="*/ 585893 w 1967653"/>
                <a:gd name="connsiteY54" fmla="*/ 301413 h 626533"/>
                <a:gd name="connsiteX55" fmla="*/ 538480 w 1967653"/>
                <a:gd name="connsiteY55" fmla="*/ 284480 h 626533"/>
                <a:gd name="connsiteX56" fmla="*/ 436880 w 1967653"/>
                <a:gd name="connsiteY56" fmla="*/ 220133 h 626533"/>
                <a:gd name="connsiteX57" fmla="*/ 406400 w 1967653"/>
                <a:gd name="connsiteY57" fmla="*/ 169333 h 626533"/>
                <a:gd name="connsiteX58" fmla="*/ 321733 w 1967653"/>
                <a:gd name="connsiteY58" fmla="*/ 128693 h 626533"/>
                <a:gd name="connsiteX59" fmla="*/ 193040 w 1967653"/>
                <a:gd name="connsiteY59" fmla="*/ 111760 h 626533"/>
                <a:gd name="connsiteX60" fmla="*/ 128693 w 1967653"/>
                <a:gd name="connsiteY60" fmla="*/ 111760 h 626533"/>
                <a:gd name="connsiteX61" fmla="*/ 54186 w 1967653"/>
                <a:gd name="connsiteY61" fmla="*/ 81280 h 626533"/>
                <a:gd name="connsiteX62" fmla="*/ 0 w 1967653"/>
                <a:gd name="connsiteY62" fmla="*/ 47413 h 626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1967653" h="626533">
                  <a:moveTo>
                    <a:pt x="0" y="47413"/>
                  </a:moveTo>
                  <a:lnTo>
                    <a:pt x="16933" y="0"/>
                  </a:lnTo>
                  <a:lnTo>
                    <a:pt x="101600" y="44026"/>
                  </a:lnTo>
                  <a:lnTo>
                    <a:pt x="209973" y="57573"/>
                  </a:lnTo>
                  <a:lnTo>
                    <a:pt x="352213" y="20320"/>
                  </a:lnTo>
                  <a:lnTo>
                    <a:pt x="524933" y="0"/>
                  </a:lnTo>
                  <a:lnTo>
                    <a:pt x="646853" y="0"/>
                  </a:lnTo>
                  <a:lnTo>
                    <a:pt x="799253" y="6773"/>
                  </a:lnTo>
                  <a:lnTo>
                    <a:pt x="944880" y="84666"/>
                  </a:lnTo>
                  <a:lnTo>
                    <a:pt x="1110826" y="132080"/>
                  </a:lnTo>
                  <a:lnTo>
                    <a:pt x="1286933" y="57573"/>
                  </a:lnTo>
                  <a:lnTo>
                    <a:pt x="1500293" y="37253"/>
                  </a:lnTo>
                  <a:lnTo>
                    <a:pt x="1689946" y="74506"/>
                  </a:lnTo>
                  <a:lnTo>
                    <a:pt x="1808480" y="108373"/>
                  </a:lnTo>
                  <a:lnTo>
                    <a:pt x="1967653" y="101600"/>
                  </a:lnTo>
                  <a:lnTo>
                    <a:pt x="1906693" y="142240"/>
                  </a:lnTo>
                  <a:lnTo>
                    <a:pt x="1791546" y="152400"/>
                  </a:lnTo>
                  <a:lnTo>
                    <a:pt x="1717040" y="149013"/>
                  </a:lnTo>
                  <a:lnTo>
                    <a:pt x="1730586" y="220133"/>
                  </a:lnTo>
                  <a:lnTo>
                    <a:pt x="1700106" y="264160"/>
                  </a:lnTo>
                  <a:lnTo>
                    <a:pt x="1598506" y="291253"/>
                  </a:lnTo>
                  <a:lnTo>
                    <a:pt x="1510453" y="321733"/>
                  </a:lnTo>
                  <a:lnTo>
                    <a:pt x="1534160" y="254000"/>
                  </a:lnTo>
                  <a:lnTo>
                    <a:pt x="1649306" y="220133"/>
                  </a:lnTo>
                  <a:lnTo>
                    <a:pt x="1689946" y="142240"/>
                  </a:lnTo>
                  <a:lnTo>
                    <a:pt x="1578186" y="104986"/>
                  </a:lnTo>
                  <a:lnTo>
                    <a:pt x="1415626" y="104986"/>
                  </a:lnTo>
                  <a:lnTo>
                    <a:pt x="1290320" y="132080"/>
                  </a:lnTo>
                  <a:lnTo>
                    <a:pt x="1209040" y="142240"/>
                  </a:lnTo>
                  <a:lnTo>
                    <a:pt x="1141306" y="169333"/>
                  </a:lnTo>
                  <a:lnTo>
                    <a:pt x="1016000" y="149013"/>
                  </a:lnTo>
                  <a:lnTo>
                    <a:pt x="806026" y="77893"/>
                  </a:lnTo>
                  <a:lnTo>
                    <a:pt x="684106" y="64346"/>
                  </a:lnTo>
                  <a:lnTo>
                    <a:pt x="585893" y="71120"/>
                  </a:lnTo>
                  <a:lnTo>
                    <a:pt x="541866" y="84666"/>
                  </a:lnTo>
                  <a:lnTo>
                    <a:pt x="436880" y="121920"/>
                  </a:lnTo>
                  <a:lnTo>
                    <a:pt x="497840" y="179493"/>
                  </a:lnTo>
                  <a:lnTo>
                    <a:pt x="589280" y="250613"/>
                  </a:lnTo>
                  <a:lnTo>
                    <a:pt x="765386" y="287866"/>
                  </a:lnTo>
                  <a:lnTo>
                    <a:pt x="941493" y="301413"/>
                  </a:lnTo>
                  <a:lnTo>
                    <a:pt x="1110826" y="311573"/>
                  </a:lnTo>
                  <a:lnTo>
                    <a:pt x="1212426" y="392853"/>
                  </a:lnTo>
                  <a:lnTo>
                    <a:pt x="1354666" y="362373"/>
                  </a:lnTo>
                  <a:lnTo>
                    <a:pt x="1317413" y="403013"/>
                  </a:lnTo>
                  <a:lnTo>
                    <a:pt x="1341120" y="423333"/>
                  </a:lnTo>
                  <a:lnTo>
                    <a:pt x="1242906" y="440266"/>
                  </a:lnTo>
                  <a:lnTo>
                    <a:pt x="1327573" y="545253"/>
                  </a:lnTo>
                  <a:lnTo>
                    <a:pt x="1320800" y="626533"/>
                  </a:lnTo>
                  <a:lnTo>
                    <a:pt x="1219200" y="467360"/>
                  </a:lnTo>
                  <a:lnTo>
                    <a:pt x="1161626" y="399626"/>
                  </a:lnTo>
                  <a:lnTo>
                    <a:pt x="1097280" y="362373"/>
                  </a:lnTo>
                  <a:lnTo>
                    <a:pt x="931333" y="352213"/>
                  </a:lnTo>
                  <a:lnTo>
                    <a:pt x="826346" y="338666"/>
                  </a:lnTo>
                  <a:lnTo>
                    <a:pt x="707813" y="331893"/>
                  </a:lnTo>
                  <a:lnTo>
                    <a:pt x="585893" y="301413"/>
                  </a:lnTo>
                  <a:lnTo>
                    <a:pt x="538480" y="284480"/>
                  </a:lnTo>
                  <a:lnTo>
                    <a:pt x="436880" y="220133"/>
                  </a:lnTo>
                  <a:lnTo>
                    <a:pt x="406400" y="169333"/>
                  </a:lnTo>
                  <a:lnTo>
                    <a:pt x="321733" y="128693"/>
                  </a:lnTo>
                  <a:lnTo>
                    <a:pt x="193040" y="111760"/>
                  </a:lnTo>
                  <a:lnTo>
                    <a:pt x="128693" y="111760"/>
                  </a:lnTo>
                  <a:lnTo>
                    <a:pt x="54186" y="81280"/>
                  </a:lnTo>
                  <a:lnTo>
                    <a:pt x="0" y="47413"/>
                  </a:lnTo>
                  <a:close/>
                </a:path>
              </a:pathLst>
            </a:custGeom>
            <a:solidFill>
              <a:srgbClr val="FFE299"/>
            </a:solidFill>
            <a:ln w="127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44" name="Freeform: Shape 18">
              <a:extLst>
                <a:ext uri="{FF2B5EF4-FFF2-40B4-BE49-F238E27FC236}">
                  <a16:creationId xmlns:a16="http://schemas.microsoft.com/office/drawing/2014/main" id="{5E90E9F9-8411-455B-A7F5-BFFFE4328FE3}"/>
                </a:ext>
              </a:extLst>
            </p:cNvPr>
            <p:cNvSpPr/>
            <p:nvPr/>
          </p:nvSpPr>
          <p:spPr>
            <a:xfrm>
              <a:off x="6143853" y="1713044"/>
              <a:ext cx="3474720" cy="2214880"/>
            </a:xfrm>
            <a:custGeom>
              <a:avLst/>
              <a:gdLst>
                <a:gd name="connsiteX0" fmla="*/ 0 w 3474720"/>
                <a:gd name="connsiteY0" fmla="*/ 887307 h 2214880"/>
                <a:gd name="connsiteX1" fmla="*/ 50800 w 3474720"/>
                <a:gd name="connsiteY1" fmla="*/ 785707 h 2214880"/>
                <a:gd name="connsiteX2" fmla="*/ 142240 w 3474720"/>
                <a:gd name="connsiteY2" fmla="*/ 724747 h 2214880"/>
                <a:gd name="connsiteX3" fmla="*/ 260774 w 3474720"/>
                <a:gd name="connsiteY3" fmla="*/ 629920 h 2214880"/>
                <a:gd name="connsiteX4" fmla="*/ 345440 w 3474720"/>
                <a:gd name="connsiteY4" fmla="*/ 538480 h 2214880"/>
                <a:gd name="connsiteX5" fmla="*/ 375920 w 3474720"/>
                <a:gd name="connsiteY5" fmla="*/ 619760 h 2214880"/>
                <a:gd name="connsiteX6" fmla="*/ 491067 w 3474720"/>
                <a:gd name="connsiteY6" fmla="*/ 650240 h 2214880"/>
                <a:gd name="connsiteX7" fmla="*/ 555414 w 3474720"/>
                <a:gd name="connsiteY7" fmla="*/ 667174 h 2214880"/>
                <a:gd name="connsiteX8" fmla="*/ 589280 w 3474720"/>
                <a:gd name="connsiteY8" fmla="*/ 778934 h 2214880"/>
                <a:gd name="connsiteX9" fmla="*/ 714587 w 3474720"/>
                <a:gd name="connsiteY9" fmla="*/ 789094 h 2214880"/>
                <a:gd name="connsiteX10" fmla="*/ 657014 w 3474720"/>
                <a:gd name="connsiteY10" fmla="*/ 860214 h 2214880"/>
                <a:gd name="connsiteX11" fmla="*/ 616374 w 3474720"/>
                <a:gd name="connsiteY11" fmla="*/ 941494 h 2214880"/>
                <a:gd name="connsiteX12" fmla="*/ 680720 w 3474720"/>
                <a:gd name="connsiteY12" fmla="*/ 982134 h 2214880"/>
                <a:gd name="connsiteX13" fmla="*/ 707814 w 3474720"/>
                <a:gd name="connsiteY13" fmla="*/ 985520 h 2214880"/>
                <a:gd name="connsiteX14" fmla="*/ 789094 w 3474720"/>
                <a:gd name="connsiteY14" fmla="*/ 999067 h 2214880"/>
                <a:gd name="connsiteX15" fmla="*/ 907627 w 3474720"/>
                <a:gd name="connsiteY15" fmla="*/ 1022774 h 2214880"/>
                <a:gd name="connsiteX16" fmla="*/ 1036320 w 3474720"/>
                <a:gd name="connsiteY16" fmla="*/ 941494 h 2214880"/>
                <a:gd name="connsiteX17" fmla="*/ 1154854 w 3474720"/>
                <a:gd name="connsiteY17" fmla="*/ 870374 h 2214880"/>
                <a:gd name="connsiteX18" fmla="*/ 1283547 w 3474720"/>
                <a:gd name="connsiteY18" fmla="*/ 826347 h 2214880"/>
                <a:gd name="connsiteX19" fmla="*/ 1354667 w 3474720"/>
                <a:gd name="connsiteY19" fmla="*/ 833120 h 2214880"/>
                <a:gd name="connsiteX20" fmla="*/ 1391920 w 3474720"/>
                <a:gd name="connsiteY20" fmla="*/ 839894 h 2214880"/>
                <a:gd name="connsiteX21" fmla="*/ 1496907 w 3474720"/>
                <a:gd name="connsiteY21" fmla="*/ 792480 h 2214880"/>
                <a:gd name="connsiteX22" fmla="*/ 1625600 w 3474720"/>
                <a:gd name="connsiteY22" fmla="*/ 768774 h 2214880"/>
                <a:gd name="connsiteX23" fmla="*/ 1747520 w 3474720"/>
                <a:gd name="connsiteY23" fmla="*/ 694267 h 2214880"/>
                <a:gd name="connsiteX24" fmla="*/ 1811867 w 3474720"/>
                <a:gd name="connsiteY24" fmla="*/ 585894 h 2214880"/>
                <a:gd name="connsiteX25" fmla="*/ 1852507 w 3474720"/>
                <a:gd name="connsiteY25" fmla="*/ 460587 h 2214880"/>
                <a:gd name="connsiteX26" fmla="*/ 1916854 w 3474720"/>
                <a:gd name="connsiteY26" fmla="*/ 277707 h 2214880"/>
                <a:gd name="connsiteX27" fmla="*/ 1913467 w 3474720"/>
                <a:gd name="connsiteY27" fmla="*/ 88054 h 2214880"/>
                <a:gd name="connsiteX28" fmla="*/ 1930400 w 3474720"/>
                <a:gd name="connsiteY28" fmla="*/ 0 h 2214880"/>
                <a:gd name="connsiteX29" fmla="*/ 1967654 w 3474720"/>
                <a:gd name="connsiteY29" fmla="*/ 47414 h 2214880"/>
                <a:gd name="connsiteX30" fmla="*/ 1964267 w 3474720"/>
                <a:gd name="connsiteY30" fmla="*/ 152400 h 2214880"/>
                <a:gd name="connsiteX31" fmla="*/ 1974427 w 3474720"/>
                <a:gd name="connsiteY31" fmla="*/ 281094 h 2214880"/>
                <a:gd name="connsiteX32" fmla="*/ 1943947 w 3474720"/>
                <a:gd name="connsiteY32" fmla="*/ 369147 h 2214880"/>
                <a:gd name="connsiteX33" fmla="*/ 1916854 w 3474720"/>
                <a:gd name="connsiteY33" fmla="*/ 426720 h 2214880"/>
                <a:gd name="connsiteX34" fmla="*/ 1876214 w 3474720"/>
                <a:gd name="connsiteY34" fmla="*/ 457200 h 2214880"/>
                <a:gd name="connsiteX35" fmla="*/ 1849120 w 3474720"/>
                <a:gd name="connsiteY35" fmla="*/ 545254 h 2214880"/>
                <a:gd name="connsiteX36" fmla="*/ 1838960 w 3474720"/>
                <a:gd name="connsiteY36" fmla="*/ 619760 h 2214880"/>
                <a:gd name="connsiteX37" fmla="*/ 1947334 w 3474720"/>
                <a:gd name="connsiteY37" fmla="*/ 650240 h 2214880"/>
                <a:gd name="connsiteX38" fmla="*/ 2106507 w 3474720"/>
                <a:gd name="connsiteY38" fmla="*/ 711200 h 2214880"/>
                <a:gd name="connsiteX39" fmla="*/ 2306320 w 3474720"/>
                <a:gd name="connsiteY39" fmla="*/ 738294 h 2214880"/>
                <a:gd name="connsiteX40" fmla="*/ 2435014 w 3474720"/>
                <a:gd name="connsiteY40" fmla="*/ 707814 h 2214880"/>
                <a:gd name="connsiteX41" fmla="*/ 2543387 w 3474720"/>
                <a:gd name="connsiteY41" fmla="*/ 623147 h 2214880"/>
                <a:gd name="connsiteX42" fmla="*/ 2634827 w 3474720"/>
                <a:gd name="connsiteY42" fmla="*/ 677334 h 2214880"/>
                <a:gd name="connsiteX43" fmla="*/ 2976880 w 3474720"/>
                <a:gd name="connsiteY43" fmla="*/ 690880 h 2214880"/>
                <a:gd name="connsiteX44" fmla="*/ 3203787 w 3474720"/>
                <a:gd name="connsiteY44" fmla="*/ 663787 h 2214880"/>
                <a:gd name="connsiteX45" fmla="*/ 3227494 w 3474720"/>
                <a:gd name="connsiteY45" fmla="*/ 694267 h 2214880"/>
                <a:gd name="connsiteX46" fmla="*/ 3088640 w 3474720"/>
                <a:gd name="connsiteY46" fmla="*/ 724747 h 2214880"/>
                <a:gd name="connsiteX47" fmla="*/ 2966720 w 3474720"/>
                <a:gd name="connsiteY47" fmla="*/ 721360 h 2214880"/>
                <a:gd name="connsiteX48" fmla="*/ 2770294 w 3474720"/>
                <a:gd name="connsiteY48" fmla="*/ 724747 h 2214880"/>
                <a:gd name="connsiteX49" fmla="*/ 2587414 w 3474720"/>
                <a:gd name="connsiteY49" fmla="*/ 762000 h 2214880"/>
                <a:gd name="connsiteX50" fmla="*/ 2441787 w 3474720"/>
                <a:gd name="connsiteY50" fmla="*/ 775547 h 2214880"/>
                <a:gd name="connsiteX51" fmla="*/ 2252134 w 3474720"/>
                <a:gd name="connsiteY51" fmla="*/ 782320 h 2214880"/>
                <a:gd name="connsiteX52" fmla="*/ 2136987 w 3474720"/>
                <a:gd name="connsiteY52" fmla="*/ 765387 h 2214880"/>
                <a:gd name="connsiteX53" fmla="*/ 2197947 w 3474720"/>
                <a:gd name="connsiteY53" fmla="*/ 816187 h 2214880"/>
                <a:gd name="connsiteX54" fmla="*/ 2360507 w 3474720"/>
                <a:gd name="connsiteY54" fmla="*/ 890694 h 2214880"/>
                <a:gd name="connsiteX55" fmla="*/ 2516294 w 3474720"/>
                <a:gd name="connsiteY55" fmla="*/ 988907 h 2214880"/>
                <a:gd name="connsiteX56" fmla="*/ 2621280 w 3474720"/>
                <a:gd name="connsiteY56" fmla="*/ 999067 h 2214880"/>
                <a:gd name="connsiteX57" fmla="*/ 2726267 w 3474720"/>
                <a:gd name="connsiteY57" fmla="*/ 958427 h 2214880"/>
                <a:gd name="connsiteX58" fmla="*/ 2733040 w 3474720"/>
                <a:gd name="connsiteY58" fmla="*/ 1022774 h 2214880"/>
                <a:gd name="connsiteX59" fmla="*/ 2794000 w 3474720"/>
                <a:gd name="connsiteY59" fmla="*/ 1107440 h 2214880"/>
                <a:gd name="connsiteX60" fmla="*/ 2987040 w 3474720"/>
                <a:gd name="connsiteY60" fmla="*/ 1209040 h 2214880"/>
                <a:gd name="connsiteX61" fmla="*/ 3031067 w 3474720"/>
                <a:gd name="connsiteY61" fmla="*/ 1280160 h 2214880"/>
                <a:gd name="connsiteX62" fmla="*/ 3081867 w 3474720"/>
                <a:gd name="connsiteY62" fmla="*/ 1358054 h 2214880"/>
                <a:gd name="connsiteX63" fmla="*/ 3230880 w 3474720"/>
                <a:gd name="connsiteY63" fmla="*/ 1429174 h 2214880"/>
                <a:gd name="connsiteX64" fmla="*/ 3454400 w 3474720"/>
                <a:gd name="connsiteY64" fmla="*/ 1561254 h 2214880"/>
                <a:gd name="connsiteX65" fmla="*/ 3474720 w 3474720"/>
                <a:gd name="connsiteY65" fmla="*/ 1612054 h 2214880"/>
                <a:gd name="connsiteX66" fmla="*/ 3451014 w 3474720"/>
                <a:gd name="connsiteY66" fmla="*/ 1635760 h 2214880"/>
                <a:gd name="connsiteX67" fmla="*/ 3329094 w 3474720"/>
                <a:gd name="connsiteY67" fmla="*/ 1605280 h 2214880"/>
                <a:gd name="connsiteX68" fmla="*/ 3264747 w 3474720"/>
                <a:gd name="connsiteY68" fmla="*/ 1507067 h 2214880"/>
                <a:gd name="connsiteX69" fmla="*/ 3156374 w 3474720"/>
                <a:gd name="connsiteY69" fmla="*/ 1473200 h 2214880"/>
                <a:gd name="connsiteX70" fmla="*/ 3173307 w 3474720"/>
                <a:gd name="connsiteY70" fmla="*/ 1578187 h 2214880"/>
                <a:gd name="connsiteX71" fmla="*/ 3163147 w 3474720"/>
                <a:gd name="connsiteY71" fmla="*/ 1622214 h 2214880"/>
                <a:gd name="connsiteX72" fmla="*/ 3061547 w 3474720"/>
                <a:gd name="connsiteY72" fmla="*/ 1689947 h 2214880"/>
                <a:gd name="connsiteX73" fmla="*/ 2966720 w 3474720"/>
                <a:gd name="connsiteY73" fmla="*/ 1710267 h 2214880"/>
                <a:gd name="connsiteX74" fmla="*/ 2956560 w 3474720"/>
                <a:gd name="connsiteY74" fmla="*/ 1740747 h 2214880"/>
                <a:gd name="connsiteX75" fmla="*/ 2993814 w 3474720"/>
                <a:gd name="connsiteY75" fmla="*/ 1886374 h 2214880"/>
                <a:gd name="connsiteX76" fmla="*/ 2993814 w 3474720"/>
                <a:gd name="connsiteY76" fmla="*/ 1927014 h 2214880"/>
                <a:gd name="connsiteX77" fmla="*/ 3037840 w 3474720"/>
                <a:gd name="connsiteY77" fmla="*/ 2065867 h 2214880"/>
                <a:gd name="connsiteX78" fmla="*/ 3136054 w 3474720"/>
                <a:gd name="connsiteY78" fmla="*/ 2150534 h 2214880"/>
                <a:gd name="connsiteX79" fmla="*/ 3285067 w 3474720"/>
                <a:gd name="connsiteY79" fmla="*/ 2214880 h 2214880"/>
                <a:gd name="connsiteX80" fmla="*/ 3129280 w 3474720"/>
                <a:gd name="connsiteY80" fmla="*/ 2214880 h 2214880"/>
                <a:gd name="connsiteX81" fmla="*/ 2959947 w 3474720"/>
                <a:gd name="connsiteY81" fmla="*/ 2042160 h 2214880"/>
                <a:gd name="connsiteX82" fmla="*/ 2939627 w 3474720"/>
                <a:gd name="connsiteY82" fmla="*/ 1893147 h 2214880"/>
                <a:gd name="connsiteX83" fmla="*/ 2841414 w 3474720"/>
                <a:gd name="connsiteY83" fmla="*/ 1673014 h 2214880"/>
                <a:gd name="connsiteX84" fmla="*/ 2831254 w 3474720"/>
                <a:gd name="connsiteY84" fmla="*/ 1493520 h 2214880"/>
                <a:gd name="connsiteX85" fmla="*/ 2689014 w 3474720"/>
                <a:gd name="connsiteY85" fmla="*/ 1446107 h 2214880"/>
                <a:gd name="connsiteX86" fmla="*/ 2495974 w 3474720"/>
                <a:gd name="connsiteY86" fmla="*/ 1290320 h 2214880"/>
                <a:gd name="connsiteX87" fmla="*/ 2451947 w 3474720"/>
                <a:gd name="connsiteY87" fmla="*/ 1104054 h 2214880"/>
                <a:gd name="connsiteX88" fmla="*/ 2343574 w 3474720"/>
                <a:gd name="connsiteY88" fmla="*/ 1002454 h 2214880"/>
                <a:gd name="connsiteX89" fmla="*/ 2194560 w 3474720"/>
                <a:gd name="connsiteY89" fmla="*/ 904240 h 2214880"/>
                <a:gd name="connsiteX90" fmla="*/ 1940560 w 3474720"/>
                <a:gd name="connsiteY90" fmla="*/ 745067 h 2214880"/>
                <a:gd name="connsiteX91" fmla="*/ 1869440 w 3474720"/>
                <a:gd name="connsiteY91" fmla="*/ 711200 h 2214880"/>
                <a:gd name="connsiteX92" fmla="*/ 1723814 w 3474720"/>
                <a:gd name="connsiteY92" fmla="*/ 762000 h 2214880"/>
                <a:gd name="connsiteX93" fmla="*/ 1598507 w 3474720"/>
                <a:gd name="connsiteY93" fmla="*/ 826347 h 2214880"/>
                <a:gd name="connsiteX94" fmla="*/ 1486747 w 3474720"/>
                <a:gd name="connsiteY94" fmla="*/ 853440 h 2214880"/>
                <a:gd name="connsiteX95" fmla="*/ 1273387 w 3474720"/>
                <a:gd name="connsiteY95" fmla="*/ 880534 h 2214880"/>
                <a:gd name="connsiteX96" fmla="*/ 1053254 w 3474720"/>
                <a:gd name="connsiteY96" fmla="*/ 927947 h 2214880"/>
                <a:gd name="connsiteX97" fmla="*/ 958427 w 3474720"/>
                <a:gd name="connsiteY97" fmla="*/ 1060027 h 2214880"/>
                <a:gd name="connsiteX98" fmla="*/ 890694 w 3474720"/>
                <a:gd name="connsiteY98" fmla="*/ 1114214 h 2214880"/>
                <a:gd name="connsiteX99" fmla="*/ 762000 w 3474720"/>
                <a:gd name="connsiteY99" fmla="*/ 1154854 h 2214880"/>
                <a:gd name="connsiteX100" fmla="*/ 660400 w 3474720"/>
                <a:gd name="connsiteY100" fmla="*/ 1168400 h 2214880"/>
                <a:gd name="connsiteX101" fmla="*/ 643467 w 3474720"/>
                <a:gd name="connsiteY101" fmla="*/ 1090507 h 2214880"/>
                <a:gd name="connsiteX102" fmla="*/ 497840 w 3474720"/>
                <a:gd name="connsiteY102" fmla="*/ 1053254 h 2214880"/>
                <a:gd name="connsiteX103" fmla="*/ 440267 w 3474720"/>
                <a:gd name="connsiteY103" fmla="*/ 1049867 h 2214880"/>
                <a:gd name="connsiteX104" fmla="*/ 386080 w 3474720"/>
                <a:gd name="connsiteY104" fmla="*/ 1002454 h 2214880"/>
                <a:gd name="connsiteX105" fmla="*/ 264160 w 3474720"/>
                <a:gd name="connsiteY105" fmla="*/ 982134 h 2214880"/>
                <a:gd name="connsiteX106" fmla="*/ 169334 w 3474720"/>
                <a:gd name="connsiteY106" fmla="*/ 982134 h 2214880"/>
                <a:gd name="connsiteX107" fmla="*/ 189654 w 3474720"/>
                <a:gd name="connsiteY107" fmla="*/ 917787 h 2214880"/>
                <a:gd name="connsiteX108" fmla="*/ 115147 w 3474720"/>
                <a:gd name="connsiteY108" fmla="*/ 917787 h 2214880"/>
                <a:gd name="connsiteX109" fmla="*/ 88054 w 3474720"/>
                <a:gd name="connsiteY109" fmla="*/ 873760 h 2214880"/>
                <a:gd name="connsiteX110" fmla="*/ 88054 w 3474720"/>
                <a:gd name="connsiteY110" fmla="*/ 870374 h 2214880"/>
                <a:gd name="connsiteX111" fmla="*/ 0 w 3474720"/>
                <a:gd name="connsiteY111" fmla="*/ 887307 h 2214880"/>
                <a:gd name="connsiteX0" fmla="*/ 0 w 3474720"/>
                <a:gd name="connsiteY0" fmla="*/ 887307 h 2214880"/>
                <a:gd name="connsiteX1" fmla="*/ 50800 w 3474720"/>
                <a:gd name="connsiteY1" fmla="*/ 785707 h 2214880"/>
                <a:gd name="connsiteX2" fmla="*/ 142240 w 3474720"/>
                <a:gd name="connsiteY2" fmla="*/ 724747 h 2214880"/>
                <a:gd name="connsiteX3" fmla="*/ 260774 w 3474720"/>
                <a:gd name="connsiteY3" fmla="*/ 629920 h 2214880"/>
                <a:gd name="connsiteX4" fmla="*/ 345440 w 3474720"/>
                <a:gd name="connsiteY4" fmla="*/ 538480 h 2214880"/>
                <a:gd name="connsiteX5" fmla="*/ 375920 w 3474720"/>
                <a:gd name="connsiteY5" fmla="*/ 619760 h 2214880"/>
                <a:gd name="connsiteX6" fmla="*/ 491067 w 3474720"/>
                <a:gd name="connsiteY6" fmla="*/ 650240 h 2214880"/>
                <a:gd name="connsiteX7" fmla="*/ 555414 w 3474720"/>
                <a:gd name="connsiteY7" fmla="*/ 667174 h 2214880"/>
                <a:gd name="connsiteX8" fmla="*/ 589280 w 3474720"/>
                <a:gd name="connsiteY8" fmla="*/ 778934 h 2214880"/>
                <a:gd name="connsiteX9" fmla="*/ 714587 w 3474720"/>
                <a:gd name="connsiteY9" fmla="*/ 789094 h 2214880"/>
                <a:gd name="connsiteX10" fmla="*/ 657014 w 3474720"/>
                <a:gd name="connsiteY10" fmla="*/ 860214 h 2214880"/>
                <a:gd name="connsiteX11" fmla="*/ 616374 w 3474720"/>
                <a:gd name="connsiteY11" fmla="*/ 941494 h 2214880"/>
                <a:gd name="connsiteX12" fmla="*/ 680720 w 3474720"/>
                <a:gd name="connsiteY12" fmla="*/ 982134 h 2214880"/>
                <a:gd name="connsiteX13" fmla="*/ 707814 w 3474720"/>
                <a:gd name="connsiteY13" fmla="*/ 985520 h 2214880"/>
                <a:gd name="connsiteX14" fmla="*/ 789094 w 3474720"/>
                <a:gd name="connsiteY14" fmla="*/ 999067 h 2214880"/>
                <a:gd name="connsiteX15" fmla="*/ 907627 w 3474720"/>
                <a:gd name="connsiteY15" fmla="*/ 1022774 h 2214880"/>
                <a:gd name="connsiteX16" fmla="*/ 1036320 w 3474720"/>
                <a:gd name="connsiteY16" fmla="*/ 941494 h 2214880"/>
                <a:gd name="connsiteX17" fmla="*/ 1154854 w 3474720"/>
                <a:gd name="connsiteY17" fmla="*/ 870374 h 2214880"/>
                <a:gd name="connsiteX18" fmla="*/ 1283547 w 3474720"/>
                <a:gd name="connsiteY18" fmla="*/ 826347 h 2214880"/>
                <a:gd name="connsiteX19" fmla="*/ 1354667 w 3474720"/>
                <a:gd name="connsiteY19" fmla="*/ 833120 h 2214880"/>
                <a:gd name="connsiteX20" fmla="*/ 1391920 w 3474720"/>
                <a:gd name="connsiteY20" fmla="*/ 839894 h 2214880"/>
                <a:gd name="connsiteX21" fmla="*/ 1496907 w 3474720"/>
                <a:gd name="connsiteY21" fmla="*/ 792480 h 2214880"/>
                <a:gd name="connsiteX22" fmla="*/ 1625600 w 3474720"/>
                <a:gd name="connsiteY22" fmla="*/ 768774 h 2214880"/>
                <a:gd name="connsiteX23" fmla="*/ 1747520 w 3474720"/>
                <a:gd name="connsiteY23" fmla="*/ 694267 h 2214880"/>
                <a:gd name="connsiteX24" fmla="*/ 1811867 w 3474720"/>
                <a:gd name="connsiteY24" fmla="*/ 585894 h 2214880"/>
                <a:gd name="connsiteX25" fmla="*/ 1852507 w 3474720"/>
                <a:gd name="connsiteY25" fmla="*/ 460587 h 2214880"/>
                <a:gd name="connsiteX26" fmla="*/ 1916854 w 3474720"/>
                <a:gd name="connsiteY26" fmla="*/ 277707 h 2214880"/>
                <a:gd name="connsiteX27" fmla="*/ 1913467 w 3474720"/>
                <a:gd name="connsiteY27" fmla="*/ 88054 h 2214880"/>
                <a:gd name="connsiteX28" fmla="*/ 1930400 w 3474720"/>
                <a:gd name="connsiteY28" fmla="*/ 0 h 2214880"/>
                <a:gd name="connsiteX29" fmla="*/ 1967654 w 3474720"/>
                <a:gd name="connsiteY29" fmla="*/ 47414 h 2214880"/>
                <a:gd name="connsiteX30" fmla="*/ 1964267 w 3474720"/>
                <a:gd name="connsiteY30" fmla="*/ 152400 h 2214880"/>
                <a:gd name="connsiteX31" fmla="*/ 1974427 w 3474720"/>
                <a:gd name="connsiteY31" fmla="*/ 281094 h 2214880"/>
                <a:gd name="connsiteX32" fmla="*/ 1943947 w 3474720"/>
                <a:gd name="connsiteY32" fmla="*/ 369147 h 2214880"/>
                <a:gd name="connsiteX33" fmla="*/ 1916854 w 3474720"/>
                <a:gd name="connsiteY33" fmla="*/ 426720 h 2214880"/>
                <a:gd name="connsiteX34" fmla="*/ 1876214 w 3474720"/>
                <a:gd name="connsiteY34" fmla="*/ 457200 h 2214880"/>
                <a:gd name="connsiteX35" fmla="*/ 1849120 w 3474720"/>
                <a:gd name="connsiteY35" fmla="*/ 545254 h 2214880"/>
                <a:gd name="connsiteX36" fmla="*/ 1838960 w 3474720"/>
                <a:gd name="connsiteY36" fmla="*/ 619760 h 2214880"/>
                <a:gd name="connsiteX37" fmla="*/ 1947334 w 3474720"/>
                <a:gd name="connsiteY37" fmla="*/ 650240 h 2214880"/>
                <a:gd name="connsiteX38" fmla="*/ 2106507 w 3474720"/>
                <a:gd name="connsiteY38" fmla="*/ 711200 h 2214880"/>
                <a:gd name="connsiteX39" fmla="*/ 2306320 w 3474720"/>
                <a:gd name="connsiteY39" fmla="*/ 738294 h 2214880"/>
                <a:gd name="connsiteX40" fmla="*/ 2435014 w 3474720"/>
                <a:gd name="connsiteY40" fmla="*/ 707814 h 2214880"/>
                <a:gd name="connsiteX41" fmla="*/ 2543387 w 3474720"/>
                <a:gd name="connsiteY41" fmla="*/ 623147 h 2214880"/>
                <a:gd name="connsiteX42" fmla="*/ 2634827 w 3474720"/>
                <a:gd name="connsiteY42" fmla="*/ 677334 h 2214880"/>
                <a:gd name="connsiteX43" fmla="*/ 2976880 w 3474720"/>
                <a:gd name="connsiteY43" fmla="*/ 690880 h 2214880"/>
                <a:gd name="connsiteX44" fmla="*/ 3203787 w 3474720"/>
                <a:gd name="connsiteY44" fmla="*/ 663787 h 2214880"/>
                <a:gd name="connsiteX45" fmla="*/ 3227494 w 3474720"/>
                <a:gd name="connsiteY45" fmla="*/ 694267 h 2214880"/>
                <a:gd name="connsiteX46" fmla="*/ 3088640 w 3474720"/>
                <a:gd name="connsiteY46" fmla="*/ 724747 h 2214880"/>
                <a:gd name="connsiteX47" fmla="*/ 2966720 w 3474720"/>
                <a:gd name="connsiteY47" fmla="*/ 721360 h 2214880"/>
                <a:gd name="connsiteX48" fmla="*/ 2770294 w 3474720"/>
                <a:gd name="connsiteY48" fmla="*/ 724747 h 2214880"/>
                <a:gd name="connsiteX49" fmla="*/ 2587414 w 3474720"/>
                <a:gd name="connsiteY49" fmla="*/ 762000 h 2214880"/>
                <a:gd name="connsiteX50" fmla="*/ 2441787 w 3474720"/>
                <a:gd name="connsiteY50" fmla="*/ 775547 h 2214880"/>
                <a:gd name="connsiteX51" fmla="*/ 2252134 w 3474720"/>
                <a:gd name="connsiteY51" fmla="*/ 782320 h 2214880"/>
                <a:gd name="connsiteX52" fmla="*/ 2136987 w 3474720"/>
                <a:gd name="connsiteY52" fmla="*/ 765387 h 2214880"/>
                <a:gd name="connsiteX53" fmla="*/ 2197947 w 3474720"/>
                <a:gd name="connsiteY53" fmla="*/ 816187 h 2214880"/>
                <a:gd name="connsiteX54" fmla="*/ 2360507 w 3474720"/>
                <a:gd name="connsiteY54" fmla="*/ 890694 h 2214880"/>
                <a:gd name="connsiteX55" fmla="*/ 2516294 w 3474720"/>
                <a:gd name="connsiteY55" fmla="*/ 988907 h 2214880"/>
                <a:gd name="connsiteX56" fmla="*/ 2621280 w 3474720"/>
                <a:gd name="connsiteY56" fmla="*/ 999067 h 2214880"/>
                <a:gd name="connsiteX57" fmla="*/ 2726267 w 3474720"/>
                <a:gd name="connsiteY57" fmla="*/ 958427 h 2214880"/>
                <a:gd name="connsiteX58" fmla="*/ 2733040 w 3474720"/>
                <a:gd name="connsiteY58" fmla="*/ 1022774 h 2214880"/>
                <a:gd name="connsiteX59" fmla="*/ 2733040 w 3474720"/>
                <a:gd name="connsiteY59" fmla="*/ 1198880 h 2214880"/>
                <a:gd name="connsiteX60" fmla="*/ 2987040 w 3474720"/>
                <a:gd name="connsiteY60" fmla="*/ 1209040 h 2214880"/>
                <a:gd name="connsiteX61" fmla="*/ 3031067 w 3474720"/>
                <a:gd name="connsiteY61" fmla="*/ 1280160 h 2214880"/>
                <a:gd name="connsiteX62" fmla="*/ 3081867 w 3474720"/>
                <a:gd name="connsiteY62" fmla="*/ 1358054 h 2214880"/>
                <a:gd name="connsiteX63" fmla="*/ 3230880 w 3474720"/>
                <a:gd name="connsiteY63" fmla="*/ 1429174 h 2214880"/>
                <a:gd name="connsiteX64" fmla="*/ 3454400 w 3474720"/>
                <a:gd name="connsiteY64" fmla="*/ 1561254 h 2214880"/>
                <a:gd name="connsiteX65" fmla="*/ 3474720 w 3474720"/>
                <a:gd name="connsiteY65" fmla="*/ 1612054 h 2214880"/>
                <a:gd name="connsiteX66" fmla="*/ 3451014 w 3474720"/>
                <a:gd name="connsiteY66" fmla="*/ 1635760 h 2214880"/>
                <a:gd name="connsiteX67" fmla="*/ 3329094 w 3474720"/>
                <a:gd name="connsiteY67" fmla="*/ 1605280 h 2214880"/>
                <a:gd name="connsiteX68" fmla="*/ 3264747 w 3474720"/>
                <a:gd name="connsiteY68" fmla="*/ 1507067 h 2214880"/>
                <a:gd name="connsiteX69" fmla="*/ 3156374 w 3474720"/>
                <a:gd name="connsiteY69" fmla="*/ 1473200 h 2214880"/>
                <a:gd name="connsiteX70" fmla="*/ 3173307 w 3474720"/>
                <a:gd name="connsiteY70" fmla="*/ 1578187 h 2214880"/>
                <a:gd name="connsiteX71" fmla="*/ 3163147 w 3474720"/>
                <a:gd name="connsiteY71" fmla="*/ 1622214 h 2214880"/>
                <a:gd name="connsiteX72" fmla="*/ 3061547 w 3474720"/>
                <a:gd name="connsiteY72" fmla="*/ 1689947 h 2214880"/>
                <a:gd name="connsiteX73" fmla="*/ 2966720 w 3474720"/>
                <a:gd name="connsiteY73" fmla="*/ 1710267 h 2214880"/>
                <a:gd name="connsiteX74" fmla="*/ 2956560 w 3474720"/>
                <a:gd name="connsiteY74" fmla="*/ 1740747 h 2214880"/>
                <a:gd name="connsiteX75" fmla="*/ 2993814 w 3474720"/>
                <a:gd name="connsiteY75" fmla="*/ 1886374 h 2214880"/>
                <a:gd name="connsiteX76" fmla="*/ 2993814 w 3474720"/>
                <a:gd name="connsiteY76" fmla="*/ 1927014 h 2214880"/>
                <a:gd name="connsiteX77" fmla="*/ 3037840 w 3474720"/>
                <a:gd name="connsiteY77" fmla="*/ 2065867 h 2214880"/>
                <a:gd name="connsiteX78" fmla="*/ 3136054 w 3474720"/>
                <a:gd name="connsiteY78" fmla="*/ 2150534 h 2214880"/>
                <a:gd name="connsiteX79" fmla="*/ 3285067 w 3474720"/>
                <a:gd name="connsiteY79" fmla="*/ 2214880 h 2214880"/>
                <a:gd name="connsiteX80" fmla="*/ 3129280 w 3474720"/>
                <a:gd name="connsiteY80" fmla="*/ 2214880 h 2214880"/>
                <a:gd name="connsiteX81" fmla="*/ 2959947 w 3474720"/>
                <a:gd name="connsiteY81" fmla="*/ 2042160 h 2214880"/>
                <a:gd name="connsiteX82" fmla="*/ 2939627 w 3474720"/>
                <a:gd name="connsiteY82" fmla="*/ 1893147 h 2214880"/>
                <a:gd name="connsiteX83" fmla="*/ 2841414 w 3474720"/>
                <a:gd name="connsiteY83" fmla="*/ 1673014 h 2214880"/>
                <a:gd name="connsiteX84" fmla="*/ 2831254 w 3474720"/>
                <a:gd name="connsiteY84" fmla="*/ 1493520 h 2214880"/>
                <a:gd name="connsiteX85" fmla="*/ 2689014 w 3474720"/>
                <a:gd name="connsiteY85" fmla="*/ 1446107 h 2214880"/>
                <a:gd name="connsiteX86" fmla="*/ 2495974 w 3474720"/>
                <a:gd name="connsiteY86" fmla="*/ 1290320 h 2214880"/>
                <a:gd name="connsiteX87" fmla="*/ 2451947 w 3474720"/>
                <a:gd name="connsiteY87" fmla="*/ 1104054 h 2214880"/>
                <a:gd name="connsiteX88" fmla="*/ 2343574 w 3474720"/>
                <a:gd name="connsiteY88" fmla="*/ 1002454 h 2214880"/>
                <a:gd name="connsiteX89" fmla="*/ 2194560 w 3474720"/>
                <a:gd name="connsiteY89" fmla="*/ 904240 h 2214880"/>
                <a:gd name="connsiteX90" fmla="*/ 1940560 w 3474720"/>
                <a:gd name="connsiteY90" fmla="*/ 745067 h 2214880"/>
                <a:gd name="connsiteX91" fmla="*/ 1869440 w 3474720"/>
                <a:gd name="connsiteY91" fmla="*/ 711200 h 2214880"/>
                <a:gd name="connsiteX92" fmla="*/ 1723814 w 3474720"/>
                <a:gd name="connsiteY92" fmla="*/ 762000 h 2214880"/>
                <a:gd name="connsiteX93" fmla="*/ 1598507 w 3474720"/>
                <a:gd name="connsiteY93" fmla="*/ 826347 h 2214880"/>
                <a:gd name="connsiteX94" fmla="*/ 1486747 w 3474720"/>
                <a:gd name="connsiteY94" fmla="*/ 853440 h 2214880"/>
                <a:gd name="connsiteX95" fmla="*/ 1273387 w 3474720"/>
                <a:gd name="connsiteY95" fmla="*/ 880534 h 2214880"/>
                <a:gd name="connsiteX96" fmla="*/ 1053254 w 3474720"/>
                <a:gd name="connsiteY96" fmla="*/ 927947 h 2214880"/>
                <a:gd name="connsiteX97" fmla="*/ 958427 w 3474720"/>
                <a:gd name="connsiteY97" fmla="*/ 1060027 h 2214880"/>
                <a:gd name="connsiteX98" fmla="*/ 890694 w 3474720"/>
                <a:gd name="connsiteY98" fmla="*/ 1114214 h 2214880"/>
                <a:gd name="connsiteX99" fmla="*/ 762000 w 3474720"/>
                <a:gd name="connsiteY99" fmla="*/ 1154854 h 2214880"/>
                <a:gd name="connsiteX100" fmla="*/ 660400 w 3474720"/>
                <a:gd name="connsiteY100" fmla="*/ 1168400 h 2214880"/>
                <a:gd name="connsiteX101" fmla="*/ 643467 w 3474720"/>
                <a:gd name="connsiteY101" fmla="*/ 1090507 h 2214880"/>
                <a:gd name="connsiteX102" fmla="*/ 497840 w 3474720"/>
                <a:gd name="connsiteY102" fmla="*/ 1053254 h 2214880"/>
                <a:gd name="connsiteX103" fmla="*/ 440267 w 3474720"/>
                <a:gd name="connsiteY103" fmla="*/ 1049867 h 2214880"/>
                <a:gd name="connsiteX104" fmla="*/ 386080 w 3474720"/>
                <a:gd name="connsiteY104" fmla="*/ 1002454 h 2214880"/>
                <a:gd name="connsiteX105" fmla="*/ 264160 w 3474720"/>
                <a:gd name="connsiteY105" fmla="*/ 982134 h 2214880"/>
                <a:gd name="connsiteX106" fmla="*/ 169334 w 3474720"/>
                <a:gd name="connsiteY106" fmla="*/ 982134 h 2214880"/>
                <a:gd name="connsiteX107" fmla="*/ 189654 w 3474720"/>
                <a:gd name="connsiteY107" fmla="*/ 917787 h 2214880"/>
                <a:gd name="connsiteX108" fmla="*/ 115147 w 3474720"/>
                <a:gd name="connsiteY108" fmla="*/ 917787 h 2214880"/>
                <a:gd name="connsiteX109" fmla="*/ 88054 w 3474720"/>
                <a:gd name="connsiteY109" fmla="*/ 873760 h 2214880"/>
                <a:gd name="connsiteX110" fmla="*/ 88054 w 3474720"/>
                <a:gd name="connsiteY110" fmla="*/ 870374 h 2214880"/>
                <a:gd name="connsiteX111" fmla="*/ 0 w 3474720"/>
                <a:gd name="connsiteY111" fmla="*/ 887307 h 2214880"/>
                <a:gd name="connsiteX0" fmla="*/ 0 w 3474720"/>
                <a:gd name="connsiteY0" fmla="*/ 887307 h 2214880"/>
                <a:gd name="connsiteX1" fmla="*/ 50800 w 3474720"/>
                <a:gd name="connsiteY1" fmla="*/ 785707 h 2214880"/>
                <a:gd name="connsiteX2" fmla="*/ 142240 w 3474720"/>
                <a:gd name="connsiteY2" fmla="*/ 724747 h 2214880"/>
                <a:gd name="connsiteX3" fmla="*/ 260774 w 3474720"/>
                <a:gd name="connsiteY3" fmla="*/ 629920 h 2214880"/>
                <a:gd name="connsiteX4" fmla="*/ 345440 w 3474720"/>
                <a:gd name="connsiteY4" fmla="*/ 538480 h 2214880"/>
                <a:gd name="connsiteX5" fmla="*/ 375920 w 3474720"/>
                <a:gd name="connsiteY5" fmla="*/ 619760 h 2214880"/>
                <a:gd name="connsiteX6" fmla="*/ 491067 w 3474720"/>
                <a:gd name="connsiteY6" fmla="*/ 650240 h 2214880"/>
                <a:gd name="connsiteX7" fmla="*/ 555414 w 3474720"/>
                <a:gd name="connsiteY7" fmla="*/ 667174 h 2214880"/>
                <a:gd name="connsiteX8" fmla="*/ 589280 w 3474720"/>
                <a:gd name="connsiteY8" fmla="*/ 778934 h 2214880"/>
                <a:gd name="connsiteX9" fmla="*/ 714587 w 3474720"/>
                <a:gd name="connsiteY9" fmla="*/ 789094 h 2214880"/>
                <a:gd name="connsiteX10" fmla="*/ 657014 w 3474720"/>
                <a:gd name="connsiteY10" fmla="*/ 860214 h 2214880"/>
                <a:gd name="connsiteX11" fmla="*/ 616374 w 3474720"/>
                <a:gd name="connsiteY11" fmla="*/ 941494 h 2214880"/>
                <a:gd name="connsiteX12" fmla="*/ 680720 w 3474720"/>
                <a:gd name="connsiteY12" fmla="*/ 982134 h 2214880"/>
                <a:gd name="connsiteX13" fmla="*/ 707814 w 3474720"/>
                <a:gd name="connsiteY13" fmla="*/ 985520 h 2214880"/>
                <a:gd name="connsiteX14" fmla="*/ 789094 w 3474720"/>
                <a:gd name="connsiteY14" fmla="*/ 999067 h 2214880"/>
                <a:gd name="connsiteX15" fmla="*/ 907627 w 3474720"/>
                <a:gd name="connsiteY15" fmla="*/ 1022774 h 2214880"/>
                <a:gd name="connsiteX16" fmla="*/ 1036320 w 3474720"/>
                <a:gd name="connsiteY16" fmla="*/ 941494 h 2214880"/>
                <a:gd name="connsiteX17" fmla="*/ 1154854 w 3474720"/>
                <a:gd name="connsiteY17" fmla="*/ 870374 h 2214880"/>
                <a:gd name="connsiteX18" fmla="*/ 1283547 w 3474720"/>
                <a:gd name="connsiteY18" fmla="*/ 826347 h 2214880"/>
                <a:gd name="connsiteX19" fmla="*/ 1354667 w 3474720"/>
                <a:gd name="connsiteY19" fmla="*/ 833120 h 2214880"/>
                <a:gd name="connsiteX20" fmla="*/ 1391920 w 3474720"/>
                <a:gd name="connsiteY20" fmla="*/ 839894 h 2214880"/>
                <a:gd name="connsiteX21" fmla="*/ 1496907 w 3474720"/>
                <a:gd name="connsiteY21" fmla="*/ 792480 h 2214880"/>
                <a:gd name="connsiteX22" fmla="*/ 1625600 w 3474720"/>
                <a:gd name="connsiteY22" fmla="*/ 768774 h 2214880"/>
                <a:gd name="connsiteX23" fmla="*/ 1747520 w 3474720"/>
                <a:gd name="connsiteY23" fmla="*/ 694267 h 2214880"/>
                <a:gd name="connsiteX24" fmla="*/ 1811867 w 3474720"/>
                <a:gd name="connsiteY24" fmla="*/ 585894 h 2214880"/>
                <a:gd name="connsiteX25" fmla="*/ 1852507 w 3474720"/>
                <a:gd name="connsiteY25" fmla="*/ 460587 h 2214880"/>
                <a:gd name="connsiteX26" fmla="*/ 1916854 w 3474720"/>
                <a:gd name="connsiteY26" fmla="*/ 277707 h 2214880"/>
                <a:gd name="connsiteX27" fmla="*/ 1913467 w 3474720"/>
                <a:gd name="connsiteY27" fmla="*/ 88054 h 2214880"/>
                <a:gd name="connsiteX28" fmla="*/ 1930400 w 3474720"/>
                <a:gd name="connsiteY28" fmla="*/ 0 h 2214880"/>
                <a:gd name="connsiteX29" fmla="*/ 1967654 w 3474720"/>
                <a:gd name="connsiteY29" fmla="*/ 47414 h 2214880"/>
                <a:gd name="connsiteX30" fmla="*/ 1964267 w 3474720"/>
                <a:gd name="connsiteY30" fmla="*/ 152400 h 2214880"/>
                <a:gd name="connsiteX31" fmla="*/ 1974427 w 3474720"/>
                <a:gd name="connsiteY31" fmla="*/ 281094 h 2214880"/>
                <a:gd name="connsiteX32" fmla="*/ 1943947 w 3474720"/>
                <a:gd name="connsiteY32" fmla="*/ 369147 h 2214880"/>
                <a:gd name="connsiteX33" fmla="*/ 1916854 w 3474720"/>
                <a:gd name="connsiteY33" fmla="*/ 426720 h 2214880"/>
                <a:gd name="connsiteX34" fmla="*/ 1876214 w 3474720"/>
                <a:gd name="connsiteY34" fmla="*/ 457200 h 2214880"/>
                <a:gd name="connsiteX35" fmla="*/ 1849120 w 3474720"/>
                <a:gd name="connsiteY35" fmla="*/ 545254 h 2214880"/>
                <a:gd name="connsiteX36" fmla="*/ 1838960 w 3474720"/>
                <a:gd name="connsiteY36" fmla="*/ 619760 h 2214880"/>
                <a:gd name="connsiteX37" fmla="*/ 1947334 w 3474720"/>
                <a:gd name="connsiteY37" fmla="*/ 650240 h 2214880"/>
                <a:gd name="connsiteX38" fmla="*/ 2106507 w 3474720"/>
                <a:gd name="connsiteY38" fmla="*/ 711200 h 2214880"/>
                <a:gd name="connsiteX39" fmla="*/ 2306320 w 3474720"/>
                <a:gd name="connsiteY39" fmla="*/ 738294 h 2214880"/>
                <a:gd name="connsiteX40" fmla="*/ 2435014 w 3474720"/>
                <a:gd name="connsiteY40" fmla="*/ 707814 h 2214880"/>
                <a:gd name="connsiteX41" fmla="*/ 2543387 w 3474720"/>
                <a:gd name="connsiteY41" fmla="*/ 623147 h 2214880"/>
                <a:gd name="connsiteX42" fmla="*/ 2634827 w 3474720"/>
                <a:gd name="connsiteY42" fmla="*/ 677334 h 2214880"/>
                <a:gd name="connsiteX43" fmla="*/ 2976880 w 3474720"/>
                <a:gd name="connsiteY43" fmla="*/ 690880 h 2214880"/>
                <a:gd name="connsiteX44" fmla="*/ 3203787 w 3474720"/>
                <a:gd name="connsiteY44" fmla="*/ 663787 h 2214880"/>
                <a:gd name="connsiteX45" fmla="*/ 3227494 w 3474720"/>
                <a:gd name="connsiteY45" fmla="*/ 694267 h 2214880"/>
                <a:gd name="connsiteX46" fmla="*/ 3088640 w 3474720"/>
                <a:gd name="connsiteY46" fmla="*/ 724747 h 2214880"/>
                <a:gd name="connsiteX47" fmla="*/ 2966720 w 3474720"/>
                <a:gd name="connsiteY47" fmla="*/ 721360 h 2214880"/>
                <a:gd name="connsiteX48" fmla="*/ 2770294 w 3474720"/>
                <a:gd name="connsiteY48" fmla="*/ 724747 h 2214880"/>
                <a:gd name="connsiteX49" fmla="*/ 2587414 w 3474720"/>
                <a:gd name="connsiteY49" fmla="*/ 762000 h 2214880"/>
                <a:gd name="connsiteX50" fmla="*/ 2441787 w 3474720"/>
                <a:gd name="connsiteY50" fmla="*/ 775547 h 2214880"/>
                <a:gd name="connsiteX51" fmla="*/ 2252134 w 3474720"/>
                <a:gd name="connsiteY51" fmla="*/ 782320 h 2214880"/>
                <a:gd name="connsiteX52" fmla="*/ 2136987 w 3474720"/>
                <a:gd name="connsiteY52" fmla="*/ 765387 h 2214880"/>
                <a:gd name="connsiteX53" fmla="*/ 2197947 w 3474720"/>
                <a:gd name="connsiteY53" fmla="*/ 816187 h 2214880"/>
                <a:gd name="connsiteX54" fmla="*/ 2360507 w 3474720"/>
                <a:gd name="connsiteY54" fmla="*/ 890694 h 2214880"/>
                <a:gd name="connsiteX55" fmla="*/ 2516294 w 3474720"/>
                <a:gd name="connsiteY55" fmla="*/ 988907 h 2214880"/>
                <a:gd name="connsiteX56" fmla="*/ 2621280 w 3474720"/>
                <a:gd name="connsiteY56" fmla="*/ 999067 h 2214880"/>
                <a:gd name="connsiteX57" fmla="*/ 2726267 w 3474720"/>
                <a:gd name="connsiteY57" fmla="*/ 958427 h 2214880"/>
                <a:gd name="connsiteX58" fmla="*/ 2733040 w 3474720"/>
                <a:gd name="connsiteY58" fmla="*/ 1022774 h 2214880"/>
                <a:gd name="connsiteX59" fmla="*/ 2733040 w 3474720"/>
                <a:gd name="connsiteY59" fmla="*/ 1198880 h 2214880"/>
                <a:gd name="connsiteX60" fmla="*/ 2987040 w 3474720"/>
                <a:gd name="connsiteY60" fmla="*/ 1209040 h 2214880"/>
                <a:gd name="connsiteX61" fmla="*/ 3031067 w 3474720"/>
                <a:gd name="connsiteY61" fmla="*/ 1280160 h 2214880"/>
                <a:gd name="connsiteX62" fmla="*/ 3081867 w 3474720"/>
                <a:gd name="connsiteY62" fmla="*/ 1358054 h 2214880"/>
                <a:gd name="connsiteX63" fmla="*/ 3230880 w 3474720"/>
                <a:gd name="connsiteY63" fmla="*/ 1429174 h 2214880"/>
                <a:gd name="connsiteX64" fmla="*/ 3454400 w 3474720"/>
                <a:gd name="connsiteY64" fmla="*/ 1561254 h 2214880"/>
                <a:gd name="connsiteX65" fmla="*/ 3474720 w 3474720"/>
                <a:gd name="connsiteY65" fmla="*/ 1612054 h 2214880"/>
                <a:gd name="connsiteX66" fmla="*/ 3451014 w 3474720"/>
                <a:gd name="connsiteY66" fmla="*/ 1635760 h 2214880"/>
                <a:gd name="connsiteX67" fmla="*/ 3329094 w 3474720"/>
                <a:gd name="connsiteY67" fmla="*/ 1605280 h 2214880"/>
                <a:gd name="connsiteX68" fmla="*/ 3264747 w 3474720"/>
                <a:gd name="connsiteY68" fmla="*/ 1507067 h 2214880"/>
                <a:gd name="connsiteX69" fmla="*/ 3156374 w 3474720"/>
                <a:gd name="connsiteY69" fmla="*/ 1473200 h 2214880"/>
                <a:gd name="connsiteX70" fmla="*/ 3173307 w 3474720"/>
                <a:gd name="connsiteY70" fmla="*/ 1578187 h 2214880"/>
                <a:gd name="connsiteX71" fmla="*/ 3163147 w 3474720"/>
                <a:gd name="connsiteY71" fmla="*/ 1622214 h 2214880"/>
                <a:gd name="connsiteX72" fmla="*/ 3061547 w 3474720"/>
                <a:gd name="connsiteY72" fmla="*/ 1689947 h 2214880"/>
                <a:gd name="connsiteX73" fmla="*/ 2966720 w 3474720"/>
                <a:gd name="connsiteY73" fmla="*/ 1710267 h 2214880"/>
                <a:gd name="connsiteX74" fmla="*/ 2956560 w 3474720"/>
                <a:gd name="connsiteY74" fmla="*/ 1740747 h 2214880"/>
                <a:gd name="connsiteX75" fmla="*/ 2993814 w 3474720"/>
                <a:gd name="connsiteY75" fmla="*/ 1886374 h 2214880"/>
                <a:gd name="connsiteX76" fmla="*/ 2993814 w 3474720"/>
                <a:gd name="connsiteY76" fmla="*/ 1927014 h 2214880"/>
                <a:gd name="connsiteX77" fmla="*/ 3037840 w 3474720"/>
                <a:gd name="connsiteY77" fmla="*/ 2065867 h 2214880"/>
                <a:gd name="connsiteX78" fmla="*/ 3136054 w 3474720"/>
                <a:gd name="connsiteY78" fmla="*/ 2150534 h 2214880"/>
                <a:gd name="connsiteX79" fmla="*/ 3285067 w 3474720"/>
                <a:gd name="connsiteY79" fmla="*/ 2214880 h 2214880"/>
                <a:gd name="connsiteX80" fmla="*/ 3129280 w 3474720"/>
                <a:gd name="connsiteY80" fmla="*/ 2214880 h 2214880"/>
                <a:gd name="connsiteX81" fmla="*/ 2959947 w 3474720"/>
                <a:gd name="connsiteY81" fmla="*/ 2042160 h 2214880"/>
                <a:gd name="connsiteX82" fmla="*/ 2939627 w 3474720"/>
                <a:gd name="connsiteY82" fmla="*/ 1893147 h 2214880"/>
                <a:gd name="connsiteX83" fmla="*/ 2841414 w 3474720"/>
                <a:gd name="connsiteY83" fmla="*/ 1673014 h 2214880"/>
                <a:gd name="connsiteX84" fmla="*/ 2831254 w 3474720"/>
                <a:gd name="connsiteY84" fmla="*/ 1493520 h 2214880"/>
                <a:gd name="connsiteX85" fmla="*/ 2689014 w 3474720"/>
                <a:gd name="connsiteY85" fmla="*/ 1446107 h 2214880"/>
                <a:gd name="connsiteX86" fmla="*/ 2495974 w 3474720"/>
                <a:gd name="connsiteY86" fmla="*/ 1290320 h 2214880"/>
                <a:gd name="connsiteX87" fmla="*/ 2451947 w 3474720"/>
                <a:gd name="connsiteY87" fmla="*/ 1104054 h 2214880"/>
                <a:gd name="connsiteX88" fmla="*/ 2343574 w 3474720"/>
                <a:gd name="connsiteY88" fmla="*/ 1002454 h 2214880"/>
                <a:gd name="connsiteX89" fmla="*/ 2194560 w 3474720"/>
                <a:gd name="connsiteY89" fmla="*/ 904240 h 2214880"/>
                <a:gd name="connsiteX90" fmla="*/ 1940560 w 3474720"/>
                <a:gd name="connsiteY90" fmla="*/ 745067 h 2214880"/>
                <a:gd name="connsiteX91" fmla="*/ 1869440 w 3474720"/>
                <a:gd name="connsiteY91" fmla="*/ 711200 h 2214880"/>
                <a:gd name="connsiteX92" fmla="*/ 1723814 w 3474720"/>
                <a:gd name="connsiteY92" fmla="*/ 762000 h 2214880"/>
                <a:gd name="connsiteX93" fmla="*/ 1598507 w 3474720"/>
                <a:gd name="connsiteY93" fmla="*/ 826347 h 2214880"/>
                <a:gd name="connsiteX94" fmla="*/ 1486747 w 3474720"/>
                <a:gd name="connsiteY94" fmla="*/ 853440 h 2214880"/>
                <a:gd name="connsiteX95" fmla="*/ 1273387 w 3474720"/>
                <a:gd name="connsiteY95" fmla="*/ 880534 h 2214880"/>
                <a:gd name="connsiteX96" fmla="*/ 1053254 w 3474720"/>
                <a:gd name="connsiteY96" fmla="*/ 927947 h 2214880"/>
                <a:gd name="connsiteX97" fmla="*/ 958427 w 3474720"/>
                <a:gd name="connsiteY97" fmla="*/ 1060027 h 2214880"/>
                <a:gd name="connsiteX98" fmla="*/ 890694 w 3474720"/>
                <a:gd name="connsiteY98" fmla="*/ 1114214 h 2214880"/>
                <a:gd name="connsiteX99" fmla="*/ 762000 w 3474720"/>
                <a:gd name="connsiteY99" fmla="*/ 1154854 h 2214880"/>
                <a:gd name="connsiteX100" fmla="*/ 660400 w 3474720"/>
                <a:gd name="connsiteY100" fmla="*/ 1168400 h 2214880"/>
                <a:gd name="connsiteX101" fmla="*/ 643467 w 3474720"/>
                <a:gd name="connsiteY101" fmla="*/ 1090507 h 2214880"/>
                <a:gd name="connsiteX102" fmla="*/ 497840 w 3474720"/>
                <a:gd name="connsiteY102" fmla="*/ 1053254 h 2214880"/>
                <a:gd name="connsiteX103" fmla="*/ 440267 w 3474720"/>
                <a:gd name="connsiteY103" fmla="*/ 1049867 h 2214880"/>
                <a:gd name="connsiteX104" fmla="*/ 386080 w 3474720"/>
                <a:gd name="connsiteY104" fmla="*/ 1002454 h 2214880"/>
                <a:gd name="connsiteX105" fmla="*/ 264160 w 3474720"/>
                <a:gd name="connsiteY105" fmla="*/ 982134 h 2214880"/>
                <a:gd name="connsiteX106" fmla="*/ 169334 w 3474720"/>
                <a:gd name="connsiteY106" fmla="*/ 982134 h 2214880"/>
                <a:gd name="connsiteX107" fmla="*/ 189654 w 3474720"/>
                <a:gd name="connsiteY107" fmla="*/ 917787 h 2214880"/>
                <a:gd name="connsiteX108" fmla="*/ 115147 w 3474720"/>
                <a:gd name="connsiteY108" fmla="*/ 917787 h 2214880"/>
                <a:gd name="connsiteX109" fmla="*/ 88054 w 3474720"/>
                <a:gd name="connsiteY109" fmla="*/ 873760 h 2214880"/>
                <a:gd name="connsiteX110" fmla="*/ 88054 w 3474720"/>
                <a:gd name="connsiteY110" fmla="*/ 870374 h 2214880"/>
                <a:gd name="connsiteX111" fmla="*/ 0 w 3474720"/>
                <a:gd name="connsiteY111" fmla="*/ 887307 h 2214880"/>
                <a:gd name="connsiteX0" fmla="*/ 0 w 3474720"/>
                <a:gd name="connsiteY0" fmla="*/ 887307 h 2214880"/>
                <a:gd name="connsiteX1" fmla="*/ 50800 w 3474720"/>
                <a:gd name="connsiteY1" fmla="*/ 785707 h 2214880"/>
                <a:gd name="connsiteX2" fmla="*/ 142240 w 3474720"/>
                <a:gd name="connsiteY2" fmla="*/ 724747 h 2214880"/>
                <a:gd name="connsiteX3" fmla="*/ 260774 w 3474720"/>
                <a:gd name="connsiteY3" fmla="*/ 629920 h 2214880"/>
                <a:gd name="connsiteX4" fmla="*/ 345440 w 3474720"/>
                <a:gd name="connsiteY4" fmla="*/ 538480 h 2214880"/>
                <a:gd name="connsiteX5" fmla="*/ 375920 w 3474720"/>
                <a:gd name="connsiteY5" fmla="*/ 619760 h 2214880"/>
                <a:gd name="connsiteX6" fmla="*/ 491067 w 3474720"/>
                <a:gd name="connsiteY6" fmla="*/ 650240 h 2214880"/>
                <a:gd name="connsiteX7" fmla="*/ 555414 w 3474720"/>
                <a:gd name="connsiteY7" fmla="*/ 667174 h 2214880"/>
                <a:gd name="connsiteX8" fmla="*/ 589280 w 3474720"/>
                <a:gd name="connsiteY8" fmla="*/ 778934 h 2214880"/>
                <a:gd name="connsiteX9" fmla="*/ 714587 w 3474720"/>
                <a:gd name="connsiteY9" fmla="*/ 789094 h 2214880"/>
                <a:gd name="connsiteX10" fmla="*/ 657014 w 3474720"/>
                <a:gd name="connsiteY10" fmla="*/ 860214 h 2214880"/>
                <a:gd name="connsiteX11" fmla="*/ 616374 w 3474720"/>
                <a:gd name="connsiteY11" fmla="*/ 941494 h 2214880"/>
                <a:gd name="connsiteX12" fmla="*/ 680720 w 3474720"/>
                <a:gd name="connsiteY12" fmla="*/ 982134 h 2214880"/>
                <a:gd name="connsiteX13" fmla="*/ 707814 w 3474720"/>
                <a:gd name="connsiteY13" fmla="*/ 985520 h 2214880"/>
                <a:gd name="connsiteX14" fmla="*/ 789094 w 3474720"/>
                <a:gd name="connsiteY14" fmla="*/ 999067 h 2214880"/>
                <a:gd name="connsiteX15" fmla="*/ 907627 w 3474720"/>
                <a:gd name="connsiteY15" fmla="*/ 1022774 h 2214880"/>
                <a:gd name="connsiteX16" fmla="*/ 1036320 w 3474720"/>
                <a:gd name="connsiteY16" fmla="*/ 941494 h 2214880"/>
                <a:gd name="connsiteX17" fmla="*/ 1154854 w 3474720"/>
                <a:gd name="connsiteY17" fmla="*/ 870374 h 2214880"/>
                <a:gd name="connsiteX18" fmla="*/ 1283547 w 3474720"/>
                <a:gd name="connsiteY18" fmla="*/ 826347 h 2214880"/>
                <a:gd name="connsiteX19" fmla="*/ 1354667 w 3474720"/>
                <a:gd name="connsiteY19" fmla="*/ 833120 h 2214880"/>
                <a:gd name="connsiteX20" fmla="*/ 1391920 w 3474720"/>
                <a:gd name="connsiteY20" fmla="*/ 839894 h 2214880"/>
                <a:gd name="connsiteX21" fmla="*/ 1496907 w 3474720"/>
                <a:gd name="connsiteY21" fmla="*/ 792480 h 2214880"/>
                <a:gd name="connsiteX22" fmla="*/ 1625600 w 3474720"/>
                <a:gd name="connsiteY22" fmla="*/ 768774 h 2214880"/>
                <a:gd name="connsiteX23" fmla="*/ 1747520 w 3474720"/>
                <a:gd name="connsiteY23" fmla="*/ 694267 h 2214880"/>
                <a:gd name="connsiteX24" fmla="*/ 1811867 w 3474720"/>
                <a:gd name="connsiteY24" fmla="*/ 585894 h 2214880"/>
                <a:gd name="connsiteX25" fmla="*/ 1852507 w 3474720"/>
                <a:gd name="connsiteY25" fmla="*/ 460587 h 2214880"/>
                <a:gd name="connsiteX26" fmla="*/ 1916854 w 3474720"/>
                <a:gd name="connsiteY26" fmla="*/ 277707 h 2214880"/>
                <a:gd name="connsiteX27" fmla="*/ 1913467 w 3474720"/>
                <a:gd name="connsiteY27" fmla="*/ 88054 h 2214880"/>
                <a:gd name="connsiteX28" fmla="*/ 1930400 w 3474720"/>
                <a:gd name="connsiteY28" fmla="*/ 0 h 2214880"/>
                <a:gd name="connsiteX29" fmla="*/ 1967654 w 3474720"/>
                <a:gd name="connsiteY29" fmla="*/ 47414 h 2214880"/>
                <a:gd name="connsiteX30" fmla="*/ 1964267 w 3474720"/>
                <a:gd name="connsiteY30" fmla="*/ 152400 h 2214880"/>
                <a:gd name="connsiteX31" fmla="*/ 1974427 w 3474720"/>
                <a:gd name="connsiteY31" fmla="*/ 281094 h 2214880"/>
                <a:gd name="connsiteX32" fmla="*/ 1943947 w 3474720"/>
                <a:gd name="connsiteY32" fmla="*/ 369147 h 2214880"/>
                <a:gd name="connsiteX33" fmla="*/ 1916854 w 3474720"/>
                <a:gd name="connsiteY33" fmla="*/ 426720 h 2214880"/>
                <a:gd name="connsiteX34" fmla="*/ 1876214 w 3474720"/>
                <a:gd name="connsiteY34" fmla="*/ 457200 h 2214880"/>
                <a:gd name="connsiteX35" fmla="*/ 1849120 w 3474720"/>
                <a:gd name="connsiteY35" fmla="*/ 545254 h 2214880"/>
                <a:gd name="connsiteX36" fmla="*/ 1838960 w 3474720"/>
                <a:gd name="connsiteY36" fmla="*/ 619760 h 2214880"/>
                <a:gd name="connsiteX37" fmla="*/ 1947334 w 3474720"/>
                <a:gd name="connsiteY37" fmla="*/ 650240 h 2214880"/>
                <a:gd name="connsiteX38" fmla="*/ 2106507 w 3474720"/>
                <a:gd name="connsiteY38" fmla="*/ 711200 h 2214880"/>
                <a:gd name="connsiteX39" fmla="*/ 2306320 w 3474720"/>
                <a:gd name="connsiteY39" fmla="*/ 738294 h 2214880"/>
                <a:gd name="connsiteX40" fmla="*/ 2435014 w 3474720"/>
                <a:gd name="connsiteY40" fmla="*/ 707814 h 2214880"/>
                <a:gd name="connsiteX41" fmla="*/ 2543387 w 3474720"/>
                <a:gd name="connsiteY41" fmla="*/ 623147 h 2214880"/>
                <a:gd name="connsiteX42" fmla="*/ 2634827 w 3474720"/>
                <a:gd name="connsiteY42" fmla="*/ 677334 h 2214880"/>
                <a:gd name="connsiteX43" fmla="*/ 2976880 w 3474720"/>
                <a:gd name="connsiteY43" fmla="*/ 690880 h 2214880"/>
                <a:gd name="connsiteX44" fmla="*/ 3203787 w 3474720"/>
                <a:gd name="connsiteY44" fmla="*/ 663787 h 2214880"/>
                <a:gd name="connsiteX45" fmla="*/ 3227494 w 3474720"/>
                <a:gd name="connsiteY45" fmla="*/ 694267 h 2214880"/>
                <a:gd name="connsiteX46" fmla="*/ 3088640 w 3474720"/>
                <a:gd name="connsiteY46" fmla="*/ 724747 h 2214880"/>
                <a:gd name="connsiteX47" fmla="*/ 2966720 w 3474720"/>
                <a:gd name="connsiteY47" fmla="*/ 721360 h 2214880"/>
                <a:gd name="connsiteX48" fmla="*/ 2770294 w 3474720"/>
                <a:gd name="connsiteY48" fmla="*/ 724747 h 2214880"/>
                <a:gd name="connsiteX49" fmla="*/ 2587414 w 3474720"/>
                <a:gd name="connsiteY49" fmla="*/ 762000 h 2214880"/>
                <a:gd name="connsiteX50" fmla="*/ 2441787 w 3474720"/>
                <a:gd name="connsiteY50" fmla="*/ 775547 h 2214880"/>
                <a:gd name="connsiteX51" fmla="*/ 2252134 w 3474720"/>
                <a:gd name="connsiteY51" fmla="*/ 782320 h 2214880"/>
                <a:gd name="connsiteX52" fmla="*/ 2136987 w 3474720"/>
                <a:gd name="connsiteY52" fmla="*/ 765387 h 2214880"/>
                <a:gd name="connsiteX53" fmla="*/ 2197947 w 3474720"/>
                <a:gd name="connsiteY53" fmla="*/ 816187 h 2214880"/>
                <a:gd name="connsiteX54" fmla="*/ 2360507 w 3474720"/>
                <a:gd name="connsiteY54" fmla="*/ 890694 h 2214880"/>
                <a:gd name="connsiteX55" fmla="*/ 2516294 w 3474720"/>
                <a:gd name="connsiteY55" fmla="*/ 988907 h 2214880"/>
                <a:gd name="connsiteX56" fmla="*/ 2621280 w 3474720"/>
                <a:gd name="connsiteY56" fmla="*/ 999067 h 2214880"/>
                <a:gd name="connsiteX57" fmla="*/ 2726267 w 3474720"/>
                <a:gd name="connsiteY57" fmla="*/ 958427 h 2214880"/>
                <a:gd name="connsiteX58" fmla="*/ 2733040 w 3474720"/>
                <a:gd name="connsiteY58" fmla="*/ 1022774 h 2214880"/>
                <a:gd name="connsiteX59" fmla="*/ 2678853 w 3474720"/>
                <a:gd name="connsiteY59" fmla="*/ 1320800 h 2214880"/>
                <a:gd name="connsiteX60" fmla="*/ 2987040 w 3474720"/>
                <a:gd name="connsiteY60" fmla="*/ 1209040 h 2214880"/>
                <a:gd name="connsiteX61" fmla="*/ 3031067 w 3474720"/>
                <a:gd name="connsiteY61" fmla="*/ 1280160 h 2214880"/>
                <a:gd name="connsiteX62" fmla="*/ 3081867 w 3474720"/>
                <a:gd name="connsiteY62" fmla="*/ 1358054 h 2214880"/>
                <a:gd name="connsiteX63" fmla="*/ 3230880 w 3474720"/>
                <a:gd name="connsiteY63" fmla="*/ 1429174 h 2214880"/>
                <a:gd name="connsiteX64" fmla="*/ 3454400 w 3474720"/>
                <a:gd name="connsiteY64" fmla="*/ 1561254 h 2214880"/>
                <a:gd name="connsiteX65" fmla="*/ 3474720 w 3474720"/>
                <a:gd name="connsiteY65" fmla="*/ 1612054 h 2214880"/>
                <a:gd name="connsiteX66" fmla="*/ 3451014 w 3474720"/>
                <a:gd name="connsiteY66" fmla="*/ 1635760 h 2214880"/>
                <a:gd name="connsiteX67" fmla="*/ 3329094 w 3474720"/>
                <a:gd name="connsiteY67" fmla="*/ 1605280 h 2214880"/>
                <a:gd name="connsiteX68" fmla="*/ 3264747 w 3474720"/>
                <a:gd name="connsiteY68" fmla="*/ 1507067 h 2214880"/>
                <a:gd name="connsiteX69" fmla="*/ 3156374 w 3474720"/>
                <a:gd name="connsiteY69" fmla="*/ 1473200 h 2214880"/>
                <a:gd name="connsiteX70" fmla="*/ 3173307 w 3474720"/>
                <a:gd name="connsiteY70" fmla="*/ 1578187 h 2214880"/>
                <a:gd name="connsiteX71" fmla="*/ 3163147 w 3474720"/>
                <a:gd name="connsiteY71" fmla="*/ 1622214 h 2214880"/>
                <a:gd name="connsiteX72" fmla="*/ 3061547 w 3474720"/>
                <a:gd name="connsiteY72" fmla="*/ 1689947 h 2214880"/>
                <a:gd name="connsiteX73" fmla="*/ 2966720 w 3474720"/>
                <a:gd name="connsiteY73" fmla="*/ 1710267 h 2214880"/>
                <a:gd name="connsiteX74" fmla="*/ 2956560 w 3474720"/>
                <a:gd name="connsiteY74" fmla="*/ 1740747 h 2214880"/>
                <a:gd name="connsiteX75" fmla="*/ 2993814 w 3474720"/>
                <a:gd name="connsiteY75" fmla="*/ 1886374 h 2214880"/>
                <a:gd name="connsiteX76" fmla="*/ 2993814 w 3474720"/>
                <a:gd name="connsiteY76" fmla="*/ 1927014 h 2214880"/>
                <a:gd name="connsiteX77" fmla="*/ 3037840 w 3474720"/>
                <a:gd name="connsiteY77" fmla="*/ 2065867 h 2214880"/>
                <a:gd name="connsiteX78" fmla="*/ 3136054 w 3474720"/>
                <a:gd name="connsiteY78" fmla="*/ 2150534 h 2214880"/>
                <a:gd name="connsiteX79" fmla="*/ 3285067 w 3474720"/>
                <a:gd name="connsiteY79" fmla="*/ 2214880 h 2214880"/>
                <a:gd name="connsiteX80" fmla="*/ 3129280 w 3474720"/>
                <a:gd name="connsiteY80" fmla="*/ 2214880 h 2214880"/>
                <a:gd name="connsiteX81" fmla="*/ 2959947 w 3474720"/>
                <a:gd name="connsiteY81" fmla="*/ 2042160 h 2214880"/>
                <a:gd name="connsiteX82" fmla="*/ 2939627 w 3474720"/>
                <a:gd name="connsiteY82" fmla="*/ 1893147 h 2214880"/>
                <a:gd name="connsiteX83" fmla="*/ 2841414 w 3474720"/>
                <a:gd name="connsiteY83" fmla="*/ 1673014 h 2214880"/>
                <a:gd name="connsiteX84" fmla="*/ 2831254 w 3474720"/>
                <a:gd name="connsiteY84" fmla="*/ 1493520 h 2214880"/>
                <a:gd name="connsiteX85" fmla="*/ 2689014 w 3474720"/>
                <a:gd name="connsiteY85" fmla="*/ 1446107 h 2214880"/>
                <a:gd name="connsiteX86" fmla="*/ 2495974 w 3474720"/>
                <a:gd name="connsiteY86" fmla="*/ 1290320 h 2214880"/>
                <a:gd name="connsiteX87" fmla="*/ 2451947 w 3474720"/>
                <a:gd name="connsiteY87" fmla="*/ 1104054 h 2214880"/>
                <a:gd name="connsiteX88" fmla="*/ 2343574 w 3474720"/>
                <a:gd name="connsiteY88" fmla="*/ 1002454 h 2214880"/>
                <a:gd name="connsiteX89" fmla="*/ 2194560 w 3474720"/>
                <a:gd name="connsiteY89" fmla="*/ 904240 h 2214880"/>
                <a:gd name="connsiteX90" fmla="*/ 1940560 w 3474720"/>
                <a:gd name="connsiteY90" fmla="*/ 745067 h 2214880"/>
                <a:gd name="connsiteX91" fmla="*/ 1869440 w 3474720"/>
                <a:gd name="connsiteY91" fmla="*/ 711200 h 2214880"/>
                <a:gd name="connsiteX92" fmla="*/ 1723814 w 3474720"/>
                <a:gd name="connsiteY92" fmla="*/ 762000 h 2214880"/>
                <a:gd name="connsiteX93" fmla="*/ 1598507 w 3474720"/>
                <a:gd name="connsiteY93" fmla="*/ 826347 h 2214880"/>
                <a:gd name="connsiteX94" fmla="*/ 1486747 w 3474720"/>
                <a:gd name="connsiteY94" fmla="*/ 853440 h 2214880"/>
                <a:gd name="connsiteX95" fmla="*/ 1273387 w 3474720"/>
                <a:gd name="connsiteY95" fmla="*/ 880534 h 2214880"/>
                <a:gd name="connsiteX96" fmla="*/ 1053254 w 3474720"/>
                <a:gd name="connsiteY96" fmla="*/ 927947 h 2214880"/>
                <a:gd name="connsiteX97" fmla="*/ 958427 w 3474720"/>
                <a:gd name="connsiteY97" fmla="*/ 1060027 h 2214880"/>
                <a:gd name="connsiteX98" fmla="*/ 890694 w 3474720"/>
                <a:gd name="connsiteY98" fmla="*/ 1114214 h 2214880"/>
                <a:gd name="connsiteX99" fmla="*/ 762000 w 3474720"/>
                <a:gd name="connsiteY99" fmla="*/ 1154854 h 2214880"/>
                <a:gd name="connsiteX100" fmla="*/ 660400 w 3474720"/>
                <a:gd name="connsiteY100" fmla="*/ 1168400 h 2214880"/>
                <a:gd name="connsiteX101" fmla="*/ 643467 w 3474720"/>
                <a:gd name="connsiteY101" fmla="*/ 1090507 h 2214880"/>
                <a:gd name="connsiteX102" fmla="*/ 497840 w 3474720"/>
                <a:gd name="connsiteY102" fmla="*/ 1053254 h 2214880"/>
                <a:gd name="connsiteX103" fmla="*/ 440267 w 3474720"/>
                <a:gd name="connsiteY103" fmla="*/ 1049867 h 2214880"/>
                <a:gd name="connsiteX104" fmla="*/ 386080 w 3474720"/>
                <a:gd name="connsiteY104" fmla="*/ 1002454 h 2214880"/>
                <a:gd name="connsiteX105" fmla="*/ 264160 w 3474720"/>
                <a:gd name="connsiteY105" fmla="*/ 982134 h 2214880"/>
                <a:gd name="connsiteX106" fmla="*/ 169334 w 3474720"/>
                <a:gd name="connsiteY106" fmla="*/ 982134 h 2214880"/>
                <a:gd name="connsiteX107" fmla="*/ 189654 w 3474720"/>
                <a:gd name="connsiteY107" fmla="*/ 917787 h 2214880"/>
                <a:gd name="connsiteX108" fmla="*/ 115147 w 3474720"/>
                <a:gd name="connsiteY108" fmla="*/ 917787 h 2214880"/>
                <a:gd name="connsiteX109" fmla="*/ 88054 w 3474720"/>
                <a:gd name="connsiteY109" fmla="*/ 873760 h 2214880"/>
                <a:gd name="connsiteX110" fmla="*/ 88054 w 3474720"/>
                <a:gd name="connsiteY110" fmla="*/ 870374 h 2214880"/>
                <a:gd name="connsiteX111" fmla="*/ 0 w 3474720"/>
                <a:gd name="connsiteY111" fmla="*/ 887307 h 2214880"/>
                <a:gd name="connsiteX0" fmla="*/ 0 w 3474720"/>
                <a:gd name="connsiteY0" fmla="*/ 887307 h 2214880"/>
                <a:gd name="connsiteX1" fmla="*/ 50800 w 3474720"/>
                <a:gd name="connsiteY1" fmla="*/ 785707 h 2214880"/>
                <a:gd name="connsiteX2" fmla="*/ 142240 w 3474720"/>
                <a:gd name="connsiteY2" fmla="*/ 724747 h 2214880"/>
                <a:gd name="connsiteX3" fmla="*/ 260774 w 3474720"/>
                <a:gd name="connsiteY3" fmla="*/ 629920 h 2214880"/>
                <a:gd name="connsiteX4" fmla="*/ 345440 w 3474720"/>
                <a:gd name="connsiteY4" fmla="*/ 538480 h 2214880"/>
                <a:gd name="connsiteX5" fmla="*/ 375920 w 3474720"/>
                <a:gd name="connsiteY5" fmla="*/ 619760 h 2214880"/>
                <a:gd name="connsiteX6" fmla="*/ 491067 w 3474720"/>
                <a:gd name="connsiteY6" fmla="*/ 650240 h 2214880"/>
                <a:gd name="connsiteX7" fmla="*/ 555414 w 3474720"/>
                <a:gd name="connsiteY7" fmla="*/ 667174 h 2214880"/>
                <a:gd name="connsiteX8" fmla="*/ 589280 w 3474720"/>
                <a:gd name="connsiteY8" fmla="*/ 778934 h 2214880"/>
                <a:gd name="connsiteX9" fmla="*/ 714587 w 3474720"/>
                <a:gd name="connsiteY9" fmla="*/ 789094 h 2214880"/>
                <a:gd name="connsiteX10" fmla="*/ 657014 w 3474720"/>
                <a:gd name="connsiteY10" fmla="*/ 860214 h 2214880"/>
                <a:gd name="connsiteX11" fmla="*/ 616374 w 3474720"/>
                <a:gd name="connsiteY11" fmla="*/ 941494 h 2214880"/>
                <a:gd name="connsiteX12" fmla="*/ 680720 w 3474720"/>
                <a:gd name="connsiteY12" fmla="*/ 982134 h 2214880"/>
                <a:gd name="connsiteX13" fmla="*/ 707814 w 3474720"/>
                <a:gd name="connsiteY13" fmla="*/ 985520 h 2214880"/>
                <a:gd name="connsiteX14" fmla="*/ 789094 w 3474720"/>
                <a:gd name="connsiteY14" fmla="*/ 999067 h 2214880"/>
                <a:gd name="connsiteX15" fmla="*/ 907627 w 3474720"/>
                <a:gd name="connsiteY15" fmla="*/ 1022774 h 2214880"/>
                <a:gd name="connsiteX16" fmla="*/ 1036320 w 3474720"/>
                <a:gd name="connsiteY16" fmla="*/ 941494 h 2214880"/>
                <a:gd name="connsiteX17" fmla="*/ 1154854 w 3474720"/>
                <a:gd name="connsiteY17" fmla="*/ 870374 h 2214880"/>
                <a:gd name="connsiteX18" fmla="*/ 1283547 w 3474720"/>
                <a:gd name="connsiteY18" fmla="*/ 826347 h 2214880"/>
                <a:gd name="connsiteX19" fmla="*/ 1354667 w 3474720"/>
                <a:gd name="connsiteY19" fmla="*/ 833120 h 2214880"/>
                <a:gd name="connsiteX20" fmla="*/ 1391920 w 3474720"/>
                <a:gd name="connsiteY20" fmla="*/ 839894 h 2214880"/>
                <a:gd name="connsiteX21" fmla="*/ 1496907 w 3474720"/>
                <a:gd name="connsiteY21" fmla="*/ 792480 h 2214880"/>
                <a:gd name="connsiteX22" fmla="*/ 1625600 w 3474720"/>
                <a:gd name="connsiteY22" fmla="*/ 768774 h 2214880"/>
                <a:gd name="connsiteX23" fmla="*/ 1747520 w 3474720"/>
                <a:gd name="connsiteY23" fmla="*/ 694267 h 2214880"/>
                <a:gd name="connsiteX24" fmla="*/ 1811867 w 3474720"/>
                <a:gd name="connsiteY24" fmla="*/ 585894 h 2214880"/>
                <a:gd name="connsiteX25" fmla="*/ 1852507 w 3474720"/>
                <a:gd name="connsiteY25" fmla="*/ 460587 h 2214880"/>
                <a:gd name="connsiteX26" fmla="*/ 1916854 w 3474720"/>
                <a:gd name="connsiteY26" fmla="*/ 277707 h 2214880"/>
                <a:gd name="connsiteX27" fmla="*/ 1913467 w 3474720"/>
                <a:gd name="connsiteY27" fmla="*/ 88054 h 2214880"/>
                <a:gd name="connsiteX28" fmla="*/ 1930400 w 3474720"/>
                <a:gd name="connsiteY28" fmla="*/ 0 h 2214880"/>
                <a:gd name="connsiteX29" fmla="*/ 1967654 w 3474720"/>
                <a:gd name="connsiteY29" fmla="*/ 47414 h 2214880"/>
                <a:gd name="connsiteX30" fmla="*/ 1964267 w 3474720"/>
                <a:gd name="connsiteY30" fmla="*/ 152400 h 2214880"/>
                <a:gd name="connsiteX31" fmla="*/ 1974427 w 3474720"/>
                <a:gd name="connsiteY31" fmla="*/ 281094 h 2214880"/>
                <a:gd name="connsiteX32" fmla="*/ 1943947 w 3474720"/>
                <a:gd name="connsiteY32" fmla="*/ 369147 h 2214880"/>
                <a:gd name="connsiteX33" fmla="*/ 1916854 w 3474720"/>
                <a:gd name="connsiteY33" fmla="*/ 426720 h 2214880"/>
                <a:gd name="connsiteX34" fmla="*/ 1876214 w 3474720"/>
                <a:gd name="connsiteY34" fmla="*/ 457200 h 2214880"/>
                <a:gd name="connsiteX35" fmla="*/ 1849120 w 3474720"/>
                <a:gd name="connsiteY35" fmla="*/ 545254 h 2214880"/>
                <a:gd name="connsiteX36" fmla="*/ 1838960 w 3474720"/>
                <a:gd name="connsiteY36" fmla="*/ 619760 h 2214880"/>
                <a:gd name="connsiteX37" fmla="*/ 1947334 w 3474720"/>
                <a:gd name="connsiteY37" fmla="*/ 650240 h 2214880"/>
                <a:gd name="connsiteX38" fmla="*/ 2106507 w 3474720"/>
                <a:gd name="connsiteY38" fmla="*/ 711200 h 2214880"/>
                <a:gd name="connsiteX39" fmla="*/ 2306320 w 3474720"/>
                <a:gd name="connsiteY39" fmla="*/ 738294 h 2214880"/>
                <a:gd name="connsiteX40" fmla="*/ 2435014 w 3474720"/>
                <a:gd name="connsiteY40" fmla="*/ 707814 h 2214880"/>
                <a:gd name="connsiteX41" fmla="*/ 2543387 w 3474720"/>
                <a:gd name="connsiteY41" fmla="*/ 623147 h 2214880"/>
                <a:gd name="connsiteX42" fmla="*/ 2634827 w 3474720"/>
                <a:gd name="connsiteY42" fmla="*/ 677334 h 2214880"/>
                <a:gd name="connsiteX43" fmla="*/ 2976880 w 3474720"/>
                <a:gd name="connsiteY43" fmla="*/ 690880 h 2214880"/>
                <a:gd name="connsiteX44" fmla="*/ 3203787 w 3474720"/>
                <a:gd name="connsiteY44" fmla="*/ 663787 h 2214880"/>
                <a:gd name="connsiteX45" fmla="*/ 3227494 w 3474720"/>
                <a:gd name="connsiteY45" fmla="*/ 694267 h 2214880"/>
                <a:gd name="connsiteX46" fmla="*/ 3088640 w 3474720"/>
                <a:gd name="connsiteY46" fmla="*/ 724747 h 2214880"/>
                <a:gd name="connsiteX47" fmla="*/ 2966720 w 3474720"/>
                <a:gd name="connsiteY47" fmla="*/ 721360 h 2214880"/>
                <a:gd name="connsiteX48" fmla="*/ 2770294 w 3474720"/>
                <a:gd name="connsiteY48" fmla="*/ 724747 h 2214880"/>
                <a:gd name="connsiteX49" fmla="*/ 2587414 w 3474720"/>
                <a:gd name="connsiteY49" fmla="*/ 762000 h 2214880"/>
                <a:gd name="connsiteX50" fmla="*/ 2441787 w 3474720"/>
                <a:gd name="connsiteY50" fmla="*/ 775547 h 2214880"/>
                <a:gd name="connsiteX51" fmla="*/ 2252134 w 3474720"/>
                <a:gd name="connsiteY51" fmla="*/ 782320 h 2214880"/>
                <a:gd name="connsiteX52" fmla="*/ 2136987 w 3474720"/>
                <a:gd name="connsiteY52" fmla="*/ 765387 h 2214880"/>
                <a:gd name="connsiteX53" fmla="*/ 2197947 w 3474720"/>
                <a:gd name="connsiteY53" fmla="*/ 816187 h 2214880"/>
                <a:gd name="connsiteX54" fmla="*/ 2360507 w 3474720"/>
                <a:gd name="connsiteY54" fmla="*/ 890694 h 2214880"/>
                <a:gd name="connsiteX55" fmla="*/ 2516294 w 3474720"/>
                <a:gd name="connsiteY55" fmla="*/ 988907 h 2214880"/>
                <a:gd name="connsiteX56" fmla="*/ 2621280 w 3474720"/>
                <a:gd name="connsiteY56" fmla="*/ 999067 h 2214880"/>
                <a:gd name="connsiteX57" fmla="*/ 2726267 w 3474720"/>
                <a:gd name="connsiteY57" fmla="*/ 958427 h 2214880"/>
                <a:gd name="connsiteX58" fmla="*/ 2733040 w 3474720"/>
                <a:gd name="connsiteY58" fmla="*/ 1022774 h 2214880"/>
                <a:gd name="connsiteX59" fmla="*/ 2678853 w 3474720"/>
                <a:gd name="connsiteY59" fmla="*/ 1320800 h 2214880"/>
                <a:gd name="connsiteX60" fmla="*/ 2987040 w 3474720"/>
                <a:gd name="connsiteY60" fmla="*/ 1209040 h 2214880"/>
                <a:gd name="connsiteX61" fmla="*/ 3031067 w 3474720"/>
                <a:gd name="connsiteY61" fmla="*/ 1280160 h 2214880"/>
                <a:gd name="connsiteX62" fmla="*/ 3081867 w 3474720"/>
                <a:gd name="connsiteY62" fmla="*/ 1358054 h 2214880"/>
                <a:gd name="connsiteX63" fmla="*/ 3230880 w 3474720"/>
                <a:gd name="connsiteY63" fmla="*/ 1429174 h 2214880"/>
                <a:gd name="connsiteX64" fmla="*/ 3454400 w 3474720"/>
                <a:gd name="connsiteY64" fmla="*/ 1561254 h 2214880"/>
                <a:gd name="connsiteX65" fmla="*/ 3474720 w 3474720"/>
                <a:gd name="connsiteY65" fmla="*/ 1612054 h 2214880"/>
                <a:gd name="connsiteX66" fmla="*/ 3451014 w 3474720"/>
                <a:gd name="connsiteY66" fmla="*/ 1635760 h 2214880"/>
                <a:gd name="connsiteX67" fmla="*/ 3329094 w 3474720"/>
                <a:gd name="connsiteY67" fmla="*/ 1605280 h 2214880"/>
                <a:gd name="connsiteX68" fmla="*/ 3264747 w 3474720"/>
                <a:gd name="connsiteY68" fmla="*/ 1507067 h 2214880"/>
                <a:gd name="connsiteX69" fmla="*/ 3156374 w 3474720"/>
                <a:gd name="connsiteY69" fmla="*/ 1473200 h 2214880"/>
                <a:gd name="connsiteX70" fmla="*/ 3173307 w 3474720"/>
                <a:gd name="connsiteY70" fmla="*/ 1578187 h 2214880"/>
                <a:gd name="connsiteX71" fmla="*/ 3163147 w 3474720"/>
                <a:gd name="connsiteY71" fmla="*/ 1622214 h 2214880"/>
                <a:gd name="connsiteX72" fmla="*/ 3061547 w 3474720"/>
                <a:gd name="connsiteY72" fmla="*/ 1689947 h 2214880"/>
                <a:gd name="connsiteX73" fmla="*/ 2966720 w 3474720"/>
                <a:gd name="connsiteY73" fmla="*/ 1710267 h 2214880"/>
                <a:gd name="connsiteX74" fmla="*/ 2956560 w 3474720"/>
                <a:gd name="connsiteY74" fmla="*/ 1740747 h 2214880"/>
                <a:gd name="connsiteX75" fmla="*/ 2993814 w 3474720"/>
                <a:gd name="connsiteY75" fmla="*/ 1886374 h 2214880"/>
                <a:gd name="connsiteX76" fmla="*/ 2993814 w 3474720"/>
                <a:gd name="connsiteY76" fmla="*/ 1927014 h 2214880"/>
                <a:gd name="connsiteX77" fmla="*/ 3037840 w 3474720"/>
                <a:gd name="connsiteY77" fmla="*/ 2065867 h 2214880"/>
                <a:gd name="connsiteX78" fmla="*/ 3136054 w 3474720"/>
                <a:gd name="connsiteY78" fmla="*/ 2150534 h 2214880"/>
                <a:gd name="connsiteX79" fmla="*/ 3285067 w 3474720"/>
                <a:gd name="connsiteY79" fmla="*/ 2214880 h 2214880"/>
                <a:gd name="connsiteX80" fmla="*/ 3129280 w 3474720"/>
                <a:gd name="connsiteY80" fmla="*/ 2214880 h 2214880"/>
                <a:gd name="connsiteX81" fmla="*/ 2959947 w 3474720"/>
                <a:gd name="connsiteY81" fmla="*/ 2042160 h 2214880"/>
                <a:gd name="connsiteX82" fmla="*/ 2939627 w 3474720"/>
                <a:gd name="connsiteY82" fmla="*/ 1893147 h 2214880"/>
                <a:gd name="connsiteX83" fmla="*/ 2841414 w 3474720"/>
                <a:gd name="connsiteY83" fmla="*/ 1673014 h 2214880"/>
                <a:gd name="connsiteX84" fmla="*/ 2831254 w 3474720"/>
                <a:gd name="connsiteY84" fmla="*/ 1493520 h 2214880"/>
                <a:gd name="connsiteX85" fmla="*/ 2689014 w 3474720"/>
                <a:gd name="connsiteY85" fmla="*/ 1446107 h 2214880"/>
                <a:gd name="connsiteX86" fmla="*/ 2495974 w 3474720"/>
                <a:gd name="connsiteY86" fmla="*/ 1290320 h 2214880"/>
                <a:gd name="connsiteX87" fmla="*/ 2451947 w 3474720"/>
                <a:gd name="connsiteY87" fmla="*/ 1104054 h 2214880"/>
                <a:gd name="connsiteX88" fmla="*/ 2343574 w 3474720"/>
                <a:gd name="connsiteY88" fmla="*/ 1002454 h 2214880"/>
                <a:gd name="connsiteX89" fmla="*/ 2194560 w 3474720"/>
                <a:gd name="connsiteY89" fmla="*/ 904240 h 2214880"/>
                <a:gd name="connsiteX90" fmla="*/ 1940560 w 3474720"/>
                <a:gd name="connsiteY90" fmla="*/ 745067 h 2214880"/>
                <a:gd name="connsiteX91" fmla="*/ 1869440 w 3474720"/>
                <a:gd name="connsiteY91" fmla="*/ 711200 h 2214880"/>
                <a:gd name="connsiteX92" fmla="*/ 1723814 w 3474720"/>
                <a:gd name="connsiteY92" fmla="*/ 762000 h 2214880"/>
                <a:gd name="connsiteX93" fmla="*/ 1598507 w 3474720"/>
                <a:gd name="connsiteY93" fmla="*/ 826347 h 2214880"/>
                <a:gd name="connsiteX94" fmla="*/ 1486747 w 3474720"/>
                <a:gd name="connsiteY94" fmla="*/ 853440 h 2214880"/>
                <a:gd name="connsiteX95" fmla="*/ 1273387 w 3474720"/>
                <a:gd name="connsiteY95" fmla="*/ 880534 h 2214880"/>
                <a:gd name="connsiteX96" fmla="*/ 1053254 w 3474720"/>
                <a:gd name="connsiteY96" fmla="*/ 927947 h 2214880"/>
                <a:gd name="connsiteX97" fmla="*/ 958427 w 3474720"/>
                <a:gd name="connsiteY97" fmla="*/ 1060027 h 2214880"/>
                <a:gd name="connsiteX98" fmla="*/ 890694 w 3474720"/>
                <a:gd name="connsiteY98" fmla="*/ 1114214 h 2214880"/>
                <a:gd name="connsiteX99" fmla="*/ 762000 w 3474720"/>
                <a:gd name="connsiteY99" fmla="*/ 1154854 h 2214880"/>
                <a:gd name="connsiteX100" fmla="*/ 660400 w 3474720"/>
                <a:gd name="connsiteY100" fmla="*/ 1168400 h 2214880"/>
                <a:gd name="connsiteX101" fmla="*/ 643467 w 3474720"/>
                <a:gd name="connsiteY101" fmla="*/ 1090507 h 2214880"/>
                <a:gd name="connsiteX102" fmla="*/ 497840 w 3474720"/>
                <a:gd name="connsiteY102" fmla="*/ 1053254 h 2214880"/>
                <a:gd name="connsiteX103" fmla="*/ 440267 w 3474720"/>
                <a:gd name="connsiteY103" fmla="*/ 1049867 h 2214880"/>
                <a:gd name="connsiteX104" fmla="*/ 386080 w 3474720"/>
                <a:gd name="connsiteY104" fmla="*/ 1002454 h 2214880"/>
                <a:gd name="connsiteX105" fmla="*/ 264160 w 3474720"/>
                <a:gd name="connsiteY105" fmla="*/ 982134 h 2214880"/>
                <a:gd name="connsiteX106" fmla="*/ 169334 w 3474720"/>
                <a:gd name="connsiteY106" fmla="*/ 982134 h 2214880"/>
                <a:gd name="connsiteX107" fmla="*/ 189654 w 3474720"/>
                <a:gd name="connsiteY107" fmla="*/ 917787 h 2214880"/>
                <a:gd name="connsiteX108" fmla="*/ 115147 w 3474720"/>
                <a:gd name="connsiteY108" fmla="*/ 917787 h 2214880"/>
                <a:gd name="connsiteX109" fmla="*/ 88054 w 3474720"/>
                <a:gd name="connsiteY109" fmla="*/ 873760 h 2214880"/>
                <a:gd name="connsiteX110" fmla="*/ 88054 w 3474720"/>
                <a:gd name="connsiteY110" fmla="*/ 870374 h 2214880"/>
                <a:gd name="connsiteX111" fmla="*/ 0 w 3474720"/>
                <a:gd name="connsiteY111" fmla="*/ 887307 h 2214880"/>
                <a:gd name="connsiteX0" fmla="*/ 0 w 3474720"/>
                <a:gd name="connsiteY0" fmla="*/ 887307 h 2214880"/>
                <a:gd name="connsiteX1" fmla="*/ 50800 w 3474720"/>
                <a:gd name="connsiteY1" fmla="*/ 785707 h 2214880"/>
                <a:gd name="connsiteX2" fmla="*/ 142240 w 3474720"/>
                <a:gd name="connsiteY2" fmla="*/ 724747 h 2214880"/>
                <a:gd name="connsiteX3" fmla="*/ 260774 w 3474720"/>
                <a:gd name="connsiteY3" fmla="*/ 629920 h 2214880"/>
                <a:gd name="connsiteX4" fmla="*/ 345440 w 3474720"/>
                <a:gd name="connsiteY4" fmla="*/ 538480 h 2214880"/>
                <a:gd name="connsiteX5" fmla="*/ 375920 w 3474720"/>
                <a:gd name="connsiteY5" fmla="*/ 619760 h 2214880"/>
                <a:gd name="connsiteX6" fmla="*/ 491067 w 3474720"/>
                <a:gd name="connsiteY6" fmla="*/ 650240 h 2214880"/>
                <a:gd name="connsiteX7" fmla="*/ 555414 w 3474720"/>
                <a:gd name="connsiteY7" fmla="*/ 667174 h 2214880"/>
                <a:gd name="connsiteX8" fmla="*/ 589280 w 3474720"/>
                <a:gd name="connsiteY8" fmla="*/ 778934 h 2214880"/>
                <a:gd name="connsiteX9" fmla="*/ 714587 w 3474720"/>
                <a:gd name="connsiteY9" fmla="*/ 789094 h 2214880"/>
                <a:gd name="connsiteX10" fmla="*/ 657014 w 3474720"/>
                <a:gd name="connsiteY10" fmla="*/ 860214 h 2214880"/>
                <a:gd name="connsiteX11" fmla="*/ 616374 w 3474720"/>
                <a:gd name="connsiteY11" fmla="*/ 941494 h 2214880"/>
                <a:gd name="connsiteX12" fmla="*/ 680720 w 3474720"/>
                <a:gd name="connsiteY12" fmla="*/ 982134 h 2214880"/>
                <a:gd name="connsiteX13" fmla="*/ 707814 w 3474720"/>
                <a:gd name="connsiteY13" fmla="*/ 985520 h 2214880"/>
                <a:gd name="connsiteX14" fmla="*/ 789094 w 3474720"/>
                <a:gd name="connsiteY14" fmla="*/ 999067 h 2214880"/>
                <a:gd name="connsiteX15" fmla="*/ 907627 w 3474720"/>
                <a:gd name="connsiteY15" fmla="*/ 1022774 h 2214880"/>
                <a:gd name="connsiteX16" fmla="*/ 1036320 w 3474720"/>
                <a:gd name="connsiteY16" fmla="*/ 941494 h 2214880"/>
                <a:gd name="connsiteX17" fmla="*/ 1154854 w 3474720"/>
                <a:gd name="connsiteY17" fmla="*/ 870374 h 2214880"/>
                <a:gd name="connsiteX18" fmla="*/ 1283547 w 3474720"/>
                <a:gd name="connsiteY18" fmla="*/ 826347 h 2214880"/>
                <a:gd name="connsiteX19" fmla="*/ 1354667 w 3474720"/>
                <a:gd name="connsiteY19" fmla="*/ 833120 h 2214880"/>
                <a:gd name="connsiteX20" fmla="*/ 1391920 w 3474720"/>
                <a:gd name="connsiteY20" fmla="*/ 839894 h 2214880"/>
                <a:gd name="connsiteX21" fmla="*/ 1496907 w 3474720"/>
                <a:gd name="connsiteY21" fmla="*/ 792480 h 2214880"/>
                <a:gd name="connsiteX22" fmla="*/ 1625600 w 3474720"/>
                <a:gd name="connsiteY22" fmla="*/ 768774 h 2214880"/>
                <a:gd name="connsiteX23" fmla="*/ 1747520 w 3474720"/>
                <a:gd name="connsiteY23" fmla="*/ 694267 h 2214880"/>
                <a:gd name="connsiteX24" fmla="*/ 1811867 w 3474720"/>
                <a:gd name="connsiteY24" fmla="*/ 585894 h 2214880"/>
                <a:gd name="connsiteX25" fmla="*/ 1852507 w 3474720"/>
                <a:gd name="connsiteY25" fmla="*/ 460587 h 2214880"/>
                <a:gd name="connsiteX26" fmla="*/ 1916854 w 3474720"/>
                <a:gd name="connsiteY26" fmla="*/ 277707 h 2214880"/>
                <a:gd name="connsiteX27" fmla="*/ 1913467 w 3474720"/>
                <a:gd name="connsiteY27" fmla="*/ 88054 h 2214880"/>
                <a:gd name="connsiteX28" fmla="*/ 1930400 w 3474720"/>
                <a:gd name="connsiteY28" fmla="*/ 0 h 2214880"/>
                <a:gd name="connsiteX29" fmla="*/ 1967654 w 3474720"/>
                <a:gd name="connsiteY29" fmla="*/ 47414 h 2214880"/>
                <a:gd name="connsiteX30" fmla="*/ 1964267 w 3474720"/>
                <a:gd name="connsiteY30" fmla="*/ 152400 h 2214880"/>
                <a:gd name="connsiteX31" fmla="*/ 1974427 w 3474720"/>
                <a:gd name="connsiteY31" fmla="*/ 281094 h 2214880"/>
                <a:gd name="connsiteX32" fmla="*/ 1943947 w 3474720"/>
                <a:gd name="connsiteY32" fmla="*/ 369147 h 2214880"/>
                <a:gd name="connsiteX33" fmla="*/ 1916854 w 3474720"/>
                <a:gd name="connsiteY33" fmla="*/ 426720 h 2214880"/>
                <a:gd name="connsiteX34" fmla="*/ 1876214 w 3474720"/>
                <a:gd name="connsiteY34" fmla="*/ 457200 h 2214880"/>
                <a:gd name="connsiteX35" fmla="*/ 1849120 w 3474720"/>
                <a:gd name="connsiteY35" fmla="*/ 545254 h 2214880"/>
                <a:gd name="connsiteX36" fmla="*/ 1838960 w 3474720"/>
                <a:gd name="connsiteY36" fmla="*/ 619760 h 2214880"/>
                <a:gd name="connsiteX37" fmla="*/ 1947334 w 3474720"/>
                <a:gd name="connsiteY37" fmla="*/ 650240 h 2214880"/>
                <a:gd name="connsiteX38" fmla="*/ 2106507 w 3474720"/>
                <a:gd name="connsiteY38" fmla="*/ 711200 h 2214880"/>
                <a:gd name="connsiteX39" fmla="*/ 2306320 w 3474720"/>
                <a:gd name="connsiteY39" fmla="*/ 738294 h 2214880"/>
                <a:gd name="connsiteX40" fmla="*/ 2435014 w 3474720"/>
                <a:gd name="connsiteY40" fmla="*/ 707814 h 2214880"/>
                <a:gd name="connsiteX41" fmla="*/ 2543387 w 3474720"/>
                <a:gd name="connsiteY41" fmla="*/ 623147 h 2214880"/>
                <a:gd name="connsiteX42" fmla="*/ 2634827 w 3474720"/>
                <a:gd name="connsiteY42" fmla="*/ 677334 h 2214880"/>
                <a:gd name="connsiteX43" fmla="*/ 2976880 w 3474720"/>
                <a:gd name="connsiteY43" fmla="*/ 690880 h 2214880"/>
                <a:gd name="connsiteX44" fmla="*/ 3203787 w 3474720"/>
                <a:gd name="connsiteY44" fmla="*/ 663787 h 2214880"/>
                <a:gd name="connsiteX45" fmla="*/ 3227494 w 3474720"/>
                <a:gd name="connsiteY45" fmla="*/ 694267 h 2214880"/>
                <a:gd name="connsiteX46" fmla="*/ 3088640 w 3474720"/>
                <a:gd name="connsiteY46" fmla="*/ 724747 h 2214880"/>
                <a:gd name="connsiteX47" fmla="*/ 2966720 w 3474720"/>
                <a:gd name="connsiteY47" fmla="*/ 721360 h 2214880"/>
                <a:gd name="connsiteX48" fmla="*/ 2770294 w 3474720"/>
                <a:gd name="connsiteY48" fmla="*/ 724747 h 2214880"/>
                <a:gd name="connsiteX49" fmla="*/ 2587414 w 3474720"/>
                <a:gd name="connsiteY49" fmla="*/ 762000 h 2214880"/>
                <a:gd name="connsiteX50" fmla="*/ 2441787 w 3474720"/>
                <a:gd name="connsiteY50" fmla="*/ 775547 h 2214880"/>
                <a:gd name="connsiteX51" fmla="*/ 2252134 w 3474720"/>
                <a:gd name="connsiteY51" fmla="*/ 782320 h 2214880"/>
                <a:gd name="connsiteX52" fmla="*/ 2136987 w 3474720"/>
                <a:gd name="connsiteY52" fmla="*/ 765387 h 2214880"/>
                <a:gd name="connsiteX53" fmla="*/ 2197947 w 3474720"/>
                <a:gd name="connsiteY53" fmla="*/ 816187 h 2214880"/>
                <a:gd name="connsiteX54" fmla="*/ 2360507 w 3474720"/>
                <a:gd name="connsiteY54" fmla="*/ 890694 h 2214880"/>
                <a:gd name="connsiteX55" fmla="*/ 2516294 w 3474720"/>
                <a:gd name="connsiteY55" fmla="*/ 988907 h 2214880"/>
                <a:gd name="connsiteX56" fmla="*/ 2621280 w 3474720"/>
                <a:gd name="connsiteY56" fmla="*/ 999067 h 2214880"/>
                <a:gd name="connsiteX57" fmla="*/ 2726267 w 3474720"/>
                <a:gd name="connsiteY57" fmla="*/ 958427 h 2214880"/>
                <a:gd name="connsiteX58" fmla="*/ 2733040 w 3474720"/>
                <a:gd name="connsiteY58" fmla="*/ 1022774 h 2214880"/>
                <a:gd name="connsiteX59" fmla="*/ 2621280 w 3474720"/>
                <a:gd name="connsiteY59" fmla="*/ 1131147 h 2214880"/>
                <a:gd name="connsiteX60" fmla="*/ 2678853 w 3474720"/>
                <a:gd name="connsiteY60" fmla="*/ 1320800 h 2214880"/>
                <a:gd name="connsiteX61" fmla="*/ 2987040 w 3474720"/>
                <a:gd name="connsiteY61" fmla="*/ 1209040 h 2214880"/>
                <a:gd name="connsiteX62" fmla="*/ 3031067 w 3474720"/>
                <a:gd name="connsiteY62" fmla="*/ 1280160 h 2214880"/>
                <a:gd name="connsiteX63" fmla="*/ 3081867 w 3474720"/>
                <a:gd name="connsiteY63" fmla="*/ 1358054 h 2214880"/>
                <a:gd name="connsiteX64" fmla="*/ 3230880 w 3474720"/>
                <a:gd name="connsiteY64" fmla="*/ 1429174 h 2214880"/>
                <a:gd name="connsiteX65" fmla="*/ 3454400 w 3474720"/>
                <a:gd name="connsiteY65" fmla="*/ 1561254 h 2214880"/>
                <a:gd name="connsiteX66" fmla="*/ 3474720 w 3474720"/>
                <a:gd name="connsiteY66" fmla="*/ 1612054 h 2214880"/>
                <a:gd name="connsiteX67" fmla="*/ 3451014 w 3474720"/>
                <a:gd name="connsiteY67" fmla="*/ 1635760 h 2214880"/>
                <a:gd name="connsiteX68" fmla="*/ 3329094 w 3474720"/>
                <a:gd name="connsiteY68" fmla="*/ 1605280 h 2214880"/>
                <a:gd name="connsiteX69" fmla="*/ 3264747 w 3474720"/>
                <a:gd name="connsiteY69" fmla="*/ 1507067 h 2214880"/>
                <a:gd name="connsiteX70" fmla="*/ 3156374 w 3474720"/>
                <a:gd name="connsiteY70" fmla="*/ 1473200 h 2214880"/>
                <a:gd name="connsiteX71" fmla="*/ 3173307 w 3474720"/>
                <a:gd name="connsiteY71" fmla="*/ 1578187 h 2214880"/>
                <a:gd name="connsiteX72" fmla="*/ 3163147 w 3474720"/>
                <a:gd name="connsiteY72" fmla="*/ 1622214 h 2214880"/>
                <a:gd name="connsiteX73" fmla="*/ 3061547 w 3474720"/>
                <a:gd name="connsiteY73" fmla="*/ 1689947 h 2214880"/>
                <a:gd name="connsiteX74" fmla="*/ 2966720 w 3474720"/>
                <a:gd name="connsiteY74" fmla="*/ 1710267 h 2214880"/>
                <a:gd name="connsiteX75" fmla="*/ 2956560 w 3474720"/>
                <a:gd name="connsiteY75" fmla="*/ 1740747 h 2214880"/>
                <a:gd name="connsiteX76" fmla="*/ 2993814 w 3474720"/>
                <a:gd name="connsiteY76" fmla="*/ 1886374 h 2214880"/>
                <a:gd name="connsiteX77" fmla="*/ 2993814 w 3474720"/>
                <a:gd name="connsiteY77" fmla="*/ 1927014 h 2214880"/>
                <a:gd name="connsiteX78" fmla="*/ 3037840 w 3474720"/>
                <a:gd name="connsiteY78" fmla="*/ 2065867 h 2214880"/>
                <a:gd name="connsiteX79" fmla="*/ 3136054 w 3474720"/>
                <a:gd name="connsiteY79" fmla="*/ 2150534 h 2214880"/>
                <a:gd name="connsiteX80" fmla="*/ 3285067 w 3474720"/>
                <a:gd name="connsiteY80" fmla="*/ 2214880 h 2214880"/>
                <a:gd name="connsiteX81" fmla="*/ 3129280 w 3474720"/>
                <a:gd name="connsiteY81" fmla="*/ 2214880 h 2214880"/>
                <a:gd name="connsiteX82" fmla="*/ 2959947 w 3474720"/>
                <a:gd name="connsiteY82" fmla="*/ 2042160 h 2214880"/>
                <a:gd name="connsiteX83" fmla="*/ 2939627 w 3474720"/>
                <a:gd name="connsiteY83" fmla="*/ 1893147 h 2214880"/>
                <a:gd name="connsiteX84" fmla="*/ 2841414 w 3474720"/>
                <a:gd name="connsiteY84" fmla="*/ 1673014 h 2214880"/>
                <a:gd name="connsiteX85" fmla="*/ 2831254 w 3474720"/>
                <a:gd name="connsiteY85" fmla="*/ 1493520 h 2214880"/>
                <a:gd name="connsiteX86" fmla="*/ 2689014 w 3474720"/>
                <a:gd name="connsiteY86" fmla="*/ 1446107 h 2214880"/>
                <a:gd name="connsiteX87" fmla="*/ 2495974 w 3474720"/>
                <a:gd name="connsiteY87" fmla="*/ 1290320 h 2214880"/>
                <a:gd name="connsiteX88" fmla="*/ 2451947 w 3474720"/>
                <a:gd name="connsiteY88" fmla="*/ 1104054 h 2214880"/>
                <a:gd name="connsiteX89" fmla="*/ 2343574 w 3474720"/>
                <a:gd name="connsiteY89" fmla="*/ 1002454 h 2214880"/>
                <a:gd name="connsiteX90" fmla="*/ 2194560 w 3474720"/>
                <a:gd name="connsiteY90" fmla="*/ 904240 h 2214880"/>
                <a:gd name="connsiteX91" fmla="*/ 1940560 w 3474720"/>
                <a:gd name="connsiteY91" fmla="*/ 745067 h 2214880"/>
                <a:gd name="connsiteX92" fmla="*/ 1869440 w 3474720"/>
                <a:gd name="connsiteY92" fmla="*/ 711200 h 2214880"/>
                <a:gd name="connsiteX93" fmla="*/ 1723814 w 3474720"/>
                <a:gd name="connsiteY93" fmla="*/ 762000 h 2214880"/>
                <a:gd name="connsiteX94" fmla="*/ 1598507 w 3474720"/>
                <a:gd name="connsiteY94" fmla="*/ 826347 h 2214880"/>
                <a:gd name="connsiteX95" fmla="*/ 1486747 w 3474720"/>
                <a:gd name="connsiteY95" fmla="*/ 853440 h 2214880"/>
                <a:gd name="connsiteX96" fmla="*/ 1273387 w 3474720"/>
                <a:gd name="connsiteY96" fmla="*/ 880534 h 2214880"/>
                <a:gd name="connsiteX97" fmla="*/ 1053254 w 3474720"/>
                <a:gd name="connsiteY97" fmla="*/ 927947 h 2214880"/>
                <a:gd name="connsiteX98" fmla="*/ 958427 w 3474720"/>
                <a:gd name="connsiteY98" fmla="*/ 1060027 h 2214880"/>
                <a:gd name="connsiteX99" fmla="*/ 890694 w 3474720"/>
                <a:gd name="connsiteY99" fmla="*/ 1114214 h 2214880"/>
                <a:gd name="connsiteX100" fmla="*/ 762000 w 3474720"/>
                <a:gd name="connsiteY100" fmla="*/ 1154854 h 2214880"/>
                <a:gd name="connsiteX101" fmla="*/ 660400 w 3474720"/>
                <a:gd name="connsiteY101" fmla="*/ 1168400 h 2214880"/>
                <a:gd name="connsiteX102" fmla="*/ 643467 w 3474720"/>
                <a:gd name="connsiteY102" fmla="*/ 1090507 h 2214880"/>
                <a:gd name="connsiteX103" fmla="*/ 497840 w 3474720"/>
                <a:gd name="connsiteY103" fmla="*/ 1053254 h 2214880"/>
                <a:gd name="connsiteX104" fmla="*/ 440267 w 3474720"/>
                <a:gd name="connsiteY104" fmla="*/ 1049867 h 2214880"/>
                <a:gd name="connsiteX105" fmla="*/ 386080 w 3474720"/>
                <a:gd name="connsiteY105" fmla="*/ 1002454 h 2214880"/>
                <a:gd name="connsiteX106" fmla="*/ 264160 w 3474720"/>
                <a:gd name="connsiteY106" fmla="*/ 982134 h 2214880"/>
                <a:gd name="connsiteX107" fmla="*/ 169334 w 3474720"/>
                <a:gd name="connsiteY107" fmla="*/ 982134 h 2214880"/>
                <a:gd name="connsiteX108" fmla="*/ 189654 w 3474720"/>
                <a:gd name="connsiteY108" fmla="*/ 917787 h 2214880"/>
                <a:gd name="connsiteX109" fmla="*/ 115147 w 3474720"/>
                <a:gd name="connsiteY109" fmla="*/ 917787 h 2214880"/>
                <a:gd name="connsiteX110" fmla="*/ 88054 w 3474720"/>
                <a:gd name="connsiteY110" fmla="*/ 873760 h 2214880"/>
                <a:gd name="connsiteX111" fmla="*/ 88054 w 3474720"/>
                <a:gd name="connsiteY111" fmla="*/ 870374 h 2214880"/>
                <a:gd name="connsiteX112" fmla="*/ 0 w 3474720"/>
                <a:gd name="connsiteY112" fmla="*/ 887307 h 2214880"/>
                <a:gd name="connsiteX0" fmla="*/ 0 w 3474720"/>
                <a:gd name="connsiteY0" fmla="*/ 887307 h 2214880"/>
                <a:gd name="connsiteX1" fmla="*/ 50800 w 3474720"/>
                <a:gd name="connsiteY1" fmla="*/ 785707 h 2214880"/>
                <a:gd name="connsiteX2" fmla="*/ 142240 w 3474720"/>
                <a:gd name="connsiteY2" fmla="*/ 724747 h 2214880"/>
                <a:gd name="connsiteX3" fmla="*/ 260774 w 3474720"/>
                <a:gd name="connsiteY3" fmla="*/ 629920 h 2214880"/>
                <a:gd name="connsiteX4" fmla="*/ 345440 w 3474720"/>
                <a:gd name="connsiteY4" fmla="*/ 538480 h 2214880"/>
                <a:gd name="connsiteX5" fmla="*/ 375920 w 3474720"/>
                <a:gd name="connsiteY5" fmla="*/ 619760 h 2214880"/>
                <a:gd name="connsiteX6" fmla="*/ 491067 w 3474720"/>
                <a:gd name="connsiteY6" fmla="*/ 650240 h 2214880"/>
                <a:gd name="connsiteX7" fmla="*/ 555414 w 3474720"/>
                <a:gd name="connsiteY7" fmla="*/ 667174 h 2214880"/>
                <a:gd name="connsiteX8" fmla="*/ 589280 w 3474720"/>
                <a:gd name="connsiteY8" fmla="*/ 778934 h 2214880"/>
                <a:gd name="connsiteX9" fmla="*/ 714587 w 3474720"/>
                <a:gd name="connsiteY9" fmla="*/ 789094 h 2214880"/>
                <a:gd name="connsiteX10" fmla="*/ 657014 w 3474720"/>
                <a:gd name="connsiteY10" fmla="*/ 860214 h 2214880"/>
                <a:gd name="connsiteX11" fmla="*/ 616374 w 3474720"/>
                <a:gd name="connsiteY11" fmla="*/ 941494 h 2214880"/>
                <a:gd name="connsiteX12" fmla="*/ 680720 w 3474720"/>
                <a:gd name="connsiteY12" fmla="*/ 982134 h 2214880"/>
                <a:gd name="connsiteX13" fmla="*/ 707814 w 3474720"/>
                <a:gd name="connsiteY13" fmla="*/ 985520 h 2214880"/>
                <a:gd name="connsiteX14" fmla="*/ 789094 w 3474720"/>
                <a:gd name="connsiteY14" fmla="*/ 999067 h 2214880"/>
                <a:gd name="connsiteX15" fmla="*/ 907627 w 3474720"/>
                <a:gd name="connsiteY15" fmla="*/ 1022774 h 2214880"/>
                <a:gd name="connsiteX16" fmla="*/ 1036320 w 3474720"/>
                <a:gd name="connsiteY16" fmla="*/ 941494 h 2214880"/>
                <a:gd name="connsiteX17" fmla="*/ 1154854 w 3474720"/>
                <a:gd name="connsiteY17" fmla="*/ 870374 h 2214880"/>
                <a:gd name="connsiteX18" fmla="*/ 1283547 w 3474720"/>
                <a:gd name="connsiteY18" fmla="*/ 826347 h 2214880"/>
                <a:gd name="connsiteX19" fmla="*/ 1354667 w 3474720"/>
                <a:gd name="connsiteY19" fmla="*/ 833120 h 2214880"/>
                <a:gd name="connsiteX20" fmla="*/ 1391920 w 3474720"/>
                <a:gd name="connsiteY20" fmla="*/ 839894 h 2214880"/>
                <a:gd name="connsiteX21" fmla="*/ 1496907 w 3474720"/>
                <a:gd name="connsiteY21" fmla="*/ 792480 h 2214880"/>
                <a:gd name="connsiteX22" fmla="*/ 1625600 w 3474720"/>
                <a:gd name="connsiteY22" fmla="*/ 768774 h 2214880"/>
                <a:gd name="connsiteX23" fmla="*/ 1747520 w 3474720"/>
                <a:gd name="connsiteY23" fmla="*/ 694267 h 2214880"/>
                <a:gd name="connsiteX24" fmla="*/ 1811867 w 3474720"/>
                <a:gd name="connsiteY24" fmla="*/ 585894 h 2214880"/>
                <a:gd name="connsiteX25" fmla="*/ 1852507 w 3474720"/>
                <a:gd name="connsiteY25" fmla="*/ 460587 h 2214880"/>
                <a:gd name="connsiteX26" fmla="*/ 1916854 w 3474720"/>
                <a:gd name="connsiteY26" fmla="*/ 277707 h 2214880"/>
                <a:gd name="connsiteX27" fmla="*/ 1913467 w 3474720"/>
                <a:gd name="connsiteY27" fmla="*/ 88054 h 2214880"/>
                <a:gd name="connsiteX28" fmla="*/ 1930400 w 3474720"/>
                <a:gd name="connsiteY28" fmla="*/ 0 h 2214880"/>
                <a:gd name="connsiteX29" fmla="*/ 1967654 w 3474720"/>
                <a:gd name="connsiteY29" fmla="*/ 47414 h 2214880"/>
                <a:gd name="connsiteX30" fmla="*/ 1964267 w 3474720"/>
                <a:gd name="connsiteY30" fmla="*/ 152400 h 2214880"/>
                <a:gd name="connsiteX31" fmla="*/ 1974427 w 3474720"/>
                <a:gd name="connsiteY31" fmla="*/ 281094 h 2214880"/>
                <a:gd name="connsiteX32" fmla="*/ 1943947 w 3474720"/>
                <a:gd name="connsiteY32" fmla="*/ 369147 h 2214880"/>
                <a:gd name="connsiteX33" fmla="*/ 1916854 w 3474720"/>
                <a:gd name="connsiteY33" fmla="*/ 426720 h 2214880"/>
                <a:gd name="connsiteX34" fmla="*/ 1876214 w 3474720"/>
                <a:gd name="connsiteY34" fmla="*/ 457200 h 2214880"/>
                <a:gd name="connsiteX35" fmla="*/ 1849120 w 3474720"/>
                <a:gd name="connsiteY35" fmla="*/ 545254 h 2214880"/>
                <a:gd name="connsiteX36" fmla="*/ 1838960 w 3474720"/>
                <a:gd name="connsiteY36" fmla="*/ 619760 h 2214880"/>
                <a:gd name="connsiteX37" fmla="*/ 1947334 w 3474720"/>
                <a:gd name="connsiteY37" fmla="*/ 650240 h 2214880"/>
                <a:gd name="connsiteX38" fmla="*/ 2106507 w 3474720"/>
                <a:gd name="connsiteY38" fmla="*/ 711200 h 2214880"/>
                <a:gd name="connsiteX39" fmla="*/ 2306320 w 3474720"/>
                <a:gd name="connsiteY39" fmla="*/ 738294 h 2214880"/>
                <a:gd name="connsiteX40" fmla="*/ 2435014 w 3474720"/>
                <a:gd name="connsiteY40" fmla="*/ 707814 h 2214880"/>
                <a:gd name="connsiteX41" fmla="*/ 2543387 w 3474720"/>
                <a:gd name="connsiteY41" fmla="*/ 623147 h 2214880"/>
                <a:gd name="connsiteX42" fmla="*/ 2634827 w 3474720"/>
                <a:gd name="connsiteY42" fmla="*/ 677334 h 2214880"/>
                <a:gd name="connsiteX43" fmla="*/ 2976880 w 3474720"/>
                <a:gd name="connsiteY43" fmla="*/ 690880 h 2214880"/>
                <a:gd name="connsiteX44" fmla="*/ 3203787 w 3474720"/>
                <a:gd name="connsiteY44" fmla="*/ 663787 h 2214880"/>
                <a:gd name="connsiteX45" fmla="*/ 3227494 w 3474720"/>
                <a:gd name="connsiteY45" fmla="*/ 694267 h 2214880"/>
                <a:gd name="connsiteX46" fmla="*/ 3088640 w 3474720"/>
                <a:gd name="connsiteY46" fmla="*/ 724747 h 2214880"/>
                <a:gd name="connsiteX47" fmla="*/ 2966720 w 3474720"/>
                <a:gd name="connsiteY47" fmla="*/ 721360 h 2214880"/>
                <a:gd name="connsiteX48" fmla="*/ 2770294 w 3474720"/>
                <a:gd name="connsiteY48" fmla="*/ 724747 h 2214880"/>
                <a:gd name="connsiteX49" fmla="*/ 2587414 w 3474720"/>
                <a:gd name="connsiteY49" fmla="*/ 762000 h 2214880"/>
                <a:gd name="connsiteX50" fmla="*/ 2441787 w 3474720"/>
                <a:gd name="connsiteY50" fmla="*/ 775547 h 2214880"/>
                <a:gd name="connsiteX51" fmla="*/ 2252134 w 3474720"/>
                <a:gd name="connsiteY51" fmla="*/ 782320 h 2214880"/>
                <a:gd name="connsiteX52" fmla="*/ 2136987 w 3474720"/>
                <a:gd name="connsiteY52" fmla="*/ 765387 h 2214880"/>
                <a:gd name="connsiteX53" fmla="*/ 2197947 w 3474720"/>
                <a:gd name="connsiteY53" fmla="*/ 816187 h 2214880"/>
                <a:gd name="connsiteX54" fmla="*/ 2360507 w 3474720"/>
                <a:gd name="connsiteY54" fmla="*/ 890694 h 2214880"/>
                <a:gd name="connsiteX55" fmla="*/ 2516294 w 3474720"/>
                <a:gd name="connsiteY55" fmla="*/ 988907 h 2214880"/>
                <a:gd name="connsiteX56" fmla="*/ 2621280 w 3474720"/>
                <a:gd name="connsiteY56" fmla="*/ 999067 h 2214880"/>
                <a:gd name="connsiteX57" fmla="*/ 2726267 w 3474720"/>
                <a:gd name="connsiteY57" fmla="*/ 958427 h 2214880"/>
                <a:gd name="connsiteX58" fmla="*/ 2733040 w 3474720"/>
                <a:gd name="connsiteY58" fmla="*/ 1022774 h 2214880"/>
                <a:gd name="connsiteX59" fmla="*/ 2621280 w 3474720"/>
                <a:gd name="connsiteY59" fmla="*/ 1131147 h 2214880"/>
                <a:gd name="connsiteX60" fmla="*/ 2678853 w 3474720"/>
                <a:gd name="connsiteY60" fmla="*/ 1320800 h 2214880"/>
                <a:gd name="connsiteX61" fmla="*/ 2987040 w 3474720"/>
                <a:gd name="connsiteY61" fmla="*/ 1209040 h 2214880"/>
                <a:gd name="connsiteX62" fmla="*/ 3031067 w 3474720"/>
                <a:gd name="connsiteY62" fmla="*/ 1280160 h 2214880"/>
                <a:gd name="connsiteX63" fmla="*/ 3081867 w 3474720"/>
                <a:gd name="connsiteY63" fmla="*/ 1358054 h 2214880"/>
                <a:gd name="connsiteX64" fmla="*/ 3230880 w 3474720"/>
                <a:gd name="connsiteY64" fmla="*/ 1429174 h 2214880"/>
                <a:gd name="connsiteX65" fmla="*/ 3454400 w 3474720"/>
                <a:gd name="connsiteY65" fmla="*/ 1561254 h 2214880"/>
                <a:gd name="connsiteX66" fmla="*/ 3474720 w 3474720"/>
                <a:gd name="connsiteY66" fmla="*/ 1612054 h 2214880"/>
                <a:gd name="connsiteX67" fmla="*/ 3451014 w 3474720"/>
                <a:gd name="connsiteY67" fmla="*/ 1635760 h 2214880"/>
                <a:gd name="connsiteX68" fmla="*/ 3329094 w 3474720"/>
                <a:gd name="connsiteY68" fmla="*/ 1605280 h 2214880"/>
                <a:gd name="connsiteX69" fmla="*/ 3264747 w 3474720"/>
                <a:gd name="connsiteY69" fmla="*/ 1507067 h 2214880"/>
                <a:gd name="connsiteX70" fmla="*/ 3156374 w 3474720"/>
                <a:gd name="connsiteY70" fmla="*/ 1473200 h 2214880"/>
                <a:gd name="connsiteX71" fmla="*/ 3173307 w 3474720"/>
                <a:gd name="connsiteY71" fmla="*/ 1578187 h 2214880"/>
                <a:gd name="connsiteX72" fmla="*/ 3163147 w 3474720"/>
                <a:gd name="connsiteY72" fmla="*/ 1622214 h 2214880"/>
                <a:gd name="connsiteX73" fmla="*/ 3061547 w 3474720"/>
                <a:gd name="connsiteY73" fmla="*/ 1689947 h 2214880"/>
                <a:gd name="connsiteX74" fmla="*/ 2966720 w 3474720"/>
                <a:gd name="connsiteY74" fmla="*/ 1710267 h 2214880"/>
                <a:gd name="connsiteX75" fmla="*/ 2956560 w 3474720"/>
                <a:gd name="connsiteY75" fmla="*/ 1740747 h 2214880"/>
                <a:gd name="connsiteX76" fmla="*/ 2993814 w 3474720"/>
                <a:gd name="connsiteY76" fmla="*/ 1886374 h 2214880"/>
                <a:gd name="connsiteX77" fmla="*/ 2993814 w 3474720"/>
                <a:gd name="connsiteY77" fmla="*/ 1927014 h 2214880"/>
                <a:gd name="connsiteX78" fmla="*/ 3037840 w 3474720"/>
                <a:gd name="connsiteY78" fmla="*/ 2065867 h 2214880"/>
                <a:gd name="connsiteX79" fmla="*/ 3136054 w 3474720"/>
                <a:gd name="connsiteY79" fmla="*/ 2150534 h 2214880"/>
                <a:gd name="connsiteX80" fmla="*/ 3285067 w 3474720"/>
                <a:gd name="connsiteY80" fmla="*/ 2214880 h 2214880"/>
                <a:gd name="connsiteX81" fmla="*/ 3129280 w 3474720"/>
                <a:gd name="connsiteY81" fmla="*/ 2214880 h 2214880"/>
                <a:gd name="connsiteX82" fmla="*/ 2959947 w 3474720"/>
                <a:gd name="connsiteY82" fmla="*/ 2042160 h 2214880"/>
                <a:gd name="connsiteX83" fmla="*/ 2939627 w 3474720"/>
                <a:gd name="connsiteY83" fmla="*/ 1893147 h 2214880"/>
                <a:gd name="connsiteX84" fmla="*/ 2841414 w 3474720"/>
                <a:gd name="connsiteY84" fmla="*/ 1673014 h 2214880"/>
                <a:gd name="connsiteX85" fmla="*/ 2831254 w 3474720"/>
                <a:gd name="connsiteY85" fmla="*/ 1493520 h 2214880"/>
                <a:gd name="connsiteX86" fmla="*/ 2689014 w 3474720"/>
                <a:gd name="connsiteY86" fmla="*/ 1446107 h 2214880"/>
                <a:gd name="connsiteX87" fmla="*/ 2495974 w 3474720"/>
                <a:gd name="connsiteY87" fmla="*/ 1290320 h 2214880"/>
                <a:gd name="connsiteX88" fmla="*/ 2451947 w 3474720"/>
                <a:gd name="connsiteY88" fmla="*/ 1104054 h 2214880"/>
                <a:gd name="connsiteX89" fmla="*/ 2343574 w 3474720"/>
                <a:gd name="connsiteY89" fmla="*/ 1002454 h 2214880"/>
                <a:gd name="connsiteX90" fmla="*/ 2194560 w 3474720"/>
                <a:gd name="connsiteY90" fmla="*/ 904240 h 2214880"/>
                <a:gd name="connsiteX91" fmla="*/ 1940560 w 3474720"/>
                <a:gd name="connsiteY91" fmla="*/ 745067 h 2214880"/>
                <a:gd name="connsiteX92" fmla="*/ 1869440 w 3474720"/>
                <a:gd name="connsiteY92" fmla="*/ 711200 h 2214880"/>
                <a:gd name="connsiteX93" fmla="*/ 1723814 w 3474720"/>
                <a:gd name="connsiteY93" fmla="*/ 762000 h 2214880"/>
                <a:gd name="connsiteX94" fmla="*/ 1598507 w 3474720"/>
                <a:gd name="connsiteY94" fmla="*/ 826347 h 2214880"/>
                <a:gd name="connsiteX95" fmla="*/ 1486747 w 3474720"/>
                <a:gd name="connsiteY95" fmla="*/ 853440 h 2214880"/>
                <a:gd name="connsiteX96" fmla="*/ 1273387 w 3474720"/>
                <a:gd name="connsiteY96" fmla="*/ 880534 h 2214880"/>
                <a:gd name="connsiteX97" fmla="*/ 1053254 w 3474720"/>
                <a:gd name="connsiteY97" fmla="*/ 927947 h 2214880"/>
                <a:gd name="connsiteX98" fmla="*/ 958427 w 3474720"/>
                <a:gd name="connsiteY98" fmla="*/ 1060027 h 2214880"/>
                <a:gd name="connsiteX99" fmla="*/ 890694 w 3474720"/>
                <a:gd name="connsiteY99" fmla="*/ 1114214 h 2214880"/>
                <a:gd name="connsiteX100" fmla="*/ 762000 w 3474720"/>
                <a:gd name="connsiteY100" fmla="*/ 1154854 h 2214880"/>
                <a:gd name="connsiteX101" fmla="*/ 660400 w 3474720"/>
                <a:gd name="connsiteY101" fmla="*/ 1168400 h 2214880"/>
                <a:gd name="connsiteX102" fmla="*/ 643467 w 3474720"/>
                <a:gd name="connsiteY102" fmla="*/ 1090507 h 2214880"/>
                <a:gd name="connsiteX103" fmla="*/ 497840 w 3474720"/>
                <a:gd name="connsiteY103" fmla="*/ 1053254 h 2214880"/>
                <a:gd name="connsiteX104" fmla="*/ 440267 w 3474720"/>
                <a:gd name="connsiteY104" fmla="*/ 1049867 h 2214880"/>
                <a:gd name="connsiteX105" fmla="*/ 386080 w 3474720"/>
                <a:gd name="connsiteY105" fmla="*/ 1002454 h 2214880"/>
                <a:gd name="connsiteX106" fmla="*/ 264160 w 3474720"/>
                <a:gd name="connsiteY106" fmla="*/ 982134 h 2214880"/>
                <a:gd name="connsiteX107" fmla="*/ 169334 w 3474720"/>
                <a:gd name="connsiteY107" fmla="*/ 982134 h 2214880"/>
                <a:gd name="connsiteX108" fmla="*/ 189654 w 3474720"/>
                <a:gd name="connsiteY108" fmla="*/ 917787 h 2214880"/>
                <a:gd name="connsiteX109" fmla="*/ 115147 w 3474720"/>
                <a:gd name="connsiteY109" fmla="*/ 917787 h 2214880"/>
                <a:gd name="connsiteX110" fmla="*/ 88054 w 3474720"/>
                <a:gd name="connsiteY110" fmla="*/ 873760 h 2214880"/>
                <a:gd name="connsiteX111" fmla="*/ 88054 w 3474720"/>
                <a:gd name="connsiteY111" fmla="*/ 870374 h 2214880"/>
                <a:gd name="connsiteX112" fmla="*/ 0 w 3474720"/>
                <a:gd name="connsiteY112" fmla="*/ 887307 h 2214880"/>
                <a:gd name="connsiteX0" fmla="*/ 0 w 3474720"/>
                <a:gd name="connsiteY0" fmla="*/ 887307 h 2214880"/>
                <a:gd name="connsiteX1" fmla="*/ 50800 w 3474720"/>
                <a:gd name="connsiteY1" fmla="*/ 785707 h 2214880"/>
                <a:gd name="connsiteX2" fmla="*/ 142240 w 3474720"/>
                <a:gd name="connsiteY2" fmla="*/ 724747 h 2214880"/>
                <a:gd name="connsiteX3" fmla="*/ 260774 w 3474720"/>
                <a:gd name="connsiteY3" fmla="*/ 629920 h 2214880"/>
                <a:gd name="connsiteX4" fmla="*/ 345440 w 3474720"/>
                <a:gd name="connsiteY4" fmla="*/ 538480 h 2214880"/>
                <a:gd name="connsiteX5" fmla="*/ 375920 w 3474720"/>
                <a:gd name="connsiteY5" fmla="*/ 619760 h 2214880"/>
                <a:gd name="connsiteX6" fmla="*/ 491067 w 3474720"/>
                <a:gd name="connsiteY6" fmla="*/ 650240 h 2214880"/>
                <a:gd name="connsiteX7" fmla="*/ 555414 w 3474720"/>
                <a:gd name="connsiteY7" fmla="*/ 667174 h 2214880"/>
                <a:gd name="connsiteX8" fmla="*/ 589280 w 3474720"/>
                <a:gd name="connsiteY8" fmla="*/ 778934 h 2214880"/>
                <a:gd name="connsiteX9" fmla="*/ 714587 w 3474720"/>
                <a:gd name="connsiteY9" fmla="*/ 789094 h 2214880"/>
                <a:gd name="connsiteX10" fmla="*/ 657014 w 3474720"/>
                <a:gd name="connsiteY10" fmla="*/ 860214 h 2214880"/>
                <a:gd name="connsiteX11" fmla="*/ 616374 w 3474720"/>
                <a:gd name="connsiteY11" fmla="*/ 941494 h 2214880"/>
                <a:gd name="connsiteX12" fmla="*/ 680720 w 3474720"/>
                <a:gd name="connsiteY12" fmla="*/ 982134 h 2214880"/>
                <a:gd name="connsiteX13" fmla="*/ 707814 w 3474720"/>
                <a:gd name="connsiteY13" fmla="*/ 985520 h 2214880"/>
                <a:gd name="connsiteX14" fmla="*/ 789094 w 3474720"/>
                <a:gd name="connsiteY14" fmla="*/ 999067 h 2214880"/>
                <a:gd name="connsiteX15" fmla="*/ 907627 w 3474720"/>
                <a:gd name="connsiteY15" fmla="*/ 1022774 h 2214880"/>
                <a:gd name="connsiteX16" fmla="*/ 1036320 w 3474720"/>
                <a:gd name="connsiteY16" fmla="*/ 941494 h 2214880"/>
                <a:gd name="connsiteX17" fmla="*/ 1154854 w 3474720"/>
                <a:gd name="connsiteY17" fmla="*/ 870374 h 2214880"/>
                <a:gd name="connsiteX18" fmla="*/ 1283547 w 3474720"/>
                <a:gd name="connsiteY18" fmla="*/ 826347 h 2214880"/>
                <a:gd name="connsiteX19" fmla="*/ 1354667 w 3474720"/>
                <a:gd name="connsiteY19" fmla="*/ 833120 h 2214880"/>
                <a:gd name="connsiteX20" fmla="*/ 1391920 w 3474720"/>
                <a:gd name="connsiteY20" fmla="*/ 839894 h 2214880"/>
                <a:gd name="connsiteX21" fmla="*/ 1496907 w 3474720"/>
                <a:gd name="connsiteY21" fmla="*/ 792480 h 2214880"/>
                <a:gd name="connsiteX22" fmla="*/ 1625600 w 3474720"/>
                <a:gd name="connsiteY22" fmla="*/ 768774 h 2214880"/>
                <a:gd name="connsiteX23" fmla="*/ 1747520 w 3474720"/>
                <a:gd name="connsiteY23" fmla="*/ 694267 h 2214880"/>
                <a:gd name="connsiteX24" fmla="*/ 1811867 w 3474720"/>
                <a:gd name="connsiteY24" fmla="*/ 585894 h 2214880"/>
                <a:gd name="connsiteX25" fmla="*/ 1852507 w 3474720"/>
                <a:gd name="connsiteY25" fmla="*/ 460587 h 2214880"/>
                <a:gd name="connsiteX26" fmla="*/ 1916854 w 3474720"/>
                <a:gd name="connsiteY26" fmla="*/ 277707 h 2214880"/>
                <a:gd name="connsiteX27" fmla="*/ 1913467 w 3474720"/>
                <a:gd name="connsiteY27" fmla="*/ 88054 h 2214880"/>
                <a:gd name="connsiteX28" fmla="*/ 1930400 w 3474720"/>
                <a:gd name="connsiteY28" fmla="*/ 0 h 2214880"/>
                <a:gd name="connsiteX29" fmla="*/ 1967654 w 3474720"/>
                <a:gd name="connsiteY29" fmla="*/ 47414 h 2214880"/>
                <a:gd name="connsiteX30" fmla="*/ 1964267 w 3474720"/>
                <a:gd name="connsiteY30" fmla="*/ 152400 h 2214880"/>
                <a:gd name="connsiteX31" fmla="*/ 1974427 w 3474720"/>
                <a:gd name="connsiteY31" fmla="*/ 281094 h 2214880"/>
                <a:gd name="connsiteX32" fmla="*/ 1943947 w 3474720"/>
                <a:gd name="connsiteY32" fmla="*/ 369147 h 2214880"/>
                <a:gd name="connsiteX33" fmla="*/ 1916854 w 3474720"/>
                <a:gd name="connsiteY33" fmla="*/ 426720 h 2214880"/>
                <a:gd name="connsiteX34" fmla="*/ 1876214 w 3474720"/>
                <a:gd name="connsiteY34" fmla="*/ 457200 h 2214880"/>
                <a:gd name="connsiteX35" fmla="*/ 1849120 w 3474720"/>
                <a:gd name="connsiteY35" fmla="*/ 545254 h 2214880"/>
                <a:gd name="connsiteX36" fmla="*/ 1838960 w 3474720"/>
                <a:gd name="connsiteY36" fmla="*/ 619760 h 2214880"/>
                <a:gd name="connsiteX37" fmla="*/ 1947334 w 3474720"/>
                <a:gd name="connsiteY37" fmla="*/ 650240 h 2214880"/>
                <a:gd name="connsiteX38" fmla="*/ 2106507 w 3474720"/>
                <a:gd name="connsiteY38" fmla="*/ 711200 h 2214880"/>
                <a:gd name="connsiteX39" fmla="*/ 2306320 w 3474720"/>
                <a:gd name="connsiteY39" fmla="*/ 738294 h 2214880"/>
                <a:gd name="connsiteX40" fmla="*/ 2435014 w 3474720"/>
                <a:gd name="connsiteY40" fmla="*/ 707814 h 2214880"/>
                <a:gd name="connsiteX41" fmla="*/ 2543387 w 3474720"/>
                <a:gd name="connsiteY41" fmla="*/ 623147 h 2214880"/>
                <a:gd name="connsiteX42" fmla="*/ 2634827 w 3474720"/>
                <a:gd name="connsiteY42" fmla="*/ 677334 h 2214880"/>
                <a:gd name="connsiteX43" fmla="*/ 2976880 w 3474720"/>
                <a:gd name="connsiteY43" fmla="*/ 690880 h 2214880"/>
                <a:gd name="connsiteX44" fmla="*/ 3203787 w 3474720"/>
                <a:gd name="connsiteY44" fmla="*/ 663787 h 2214880"/>
                <a:gd name="connsiteX45" fmla="*/ 3227494 w 3474720"/>
                <a:gd name="connsiteY45" fmla="*/ 694267 h 2214880"/>
                <a:gd name="connsiteX46" fmla="*/ 3088640 w 3474720"/>
                <a:gd name="connsiteY46" fmla="*/ 724747 h 2214880"/>
                <a:gd name="connsiteX47" fmla="*/ 2966720 w 3474720"/>
                <a:gd name="connsiteY47" fmla="*/ 721360 h 2214880"/>
                <a:gd name="connsiteX48" fmla="*/ 2770294 w 3474720"/>
                <a:gd name="connsiteY48" fmla="*/ 724747 h 2214880"/>
                <a:gd name="connsiteX49" fmla="*/ 2587414 w 3474720"/>
                <a:gd name="connsiteY49" fmla="*/ 762000 h 2214880"/>
                <a:gd name="connsiteX50" fmla="*/ 2441787 w 3474720"/>
                <a:gd name="connsiteY50" fmla="*/ 775547 h 2214880"/>
                <a:gd name="connsiteX51" fmla="*/ 2252134 w 3474720"/>
                <a:gd name="connsiteY51" fmla="*/ 782320 h 2214880"/>
                <a:gd name="connsiteX52" fmla="*/ 2136987 w 3474720"/>
                <a:gd name="connsiteY52" fmla="*/ 765387 h 2214880"/>
                <a:gd name="connsiteX53" fmla="*/ 2197947 w 3474720"/>
                <a:gd name="connsiteY53" fmla="*/ 816187 h 2214880"/>
                <a:gd name="connsiteX54" fmla="*/ 2360507 w 3474720"/>
                <a:gd name="connsiteY54" fmla="*/ 890694 h 2214880"/>
                <a:gd name="connsiteX55" fmla="*/ 2516294 w 3474720"/>
                <a:gd name="connsiteY55" fmla="*/ 988907 h 2214880"/>
                <a:gd name="connsiteX56" fmla="*/ 2621280 w 3474720"/>
                <a:gd name="connsiteY56" fmla="*/ 999067 h 2214880"/>
                <a:gd name="connsiteX57" fmla="*/ 2726267 w 3474720"/>
                <a:gd name="connsiteY57" fmla="*/ 958427 h 2214880"/>
                <a:gd name="connsiteX58" fmla="*/ 2794000 w 3474720"/>
                <a:gd name="connsiteY58" fmla="*/ 1032934 h 2214880"/>
                <a:gd name="connsiteX59" fmla="*/ 2621280 w 3474720"/>
                <a:gd name="connsiteY59" fmla="*/ 1131147 h 2214880"/>
                <a:gd name="connsiteX60" fmla="*/ 2678853 w 3474720"/>
                <a:gd name="connsiteY60" fmla="*/ 1320800 h 2214880"/>
                <a:gd name="connsiteX61" fmla="*/ 2987040 w 3474720"/>
                <a:gd name="connsiteY61" fmla="*/ 1209040 h 2214880"/>
                <a:gd name="connsiteX62" fmla="*/ 3031067 w 3474720"/>
                <a:gd name="connsiteY62" fmla="*/ 1280160 h 2214880"/>
                <a:gd name="connsiteX63" fmla="*/ 3081867 w 3474720"/>
                <a:gd name="connsiteY63" fmla="*/ 1358054 h 2214880"/>
                <a:gd name="connsiteX64" fmla="*/ 3230880 w 3474720"/>
                <a:gd name="connsiteY64" fmla="*/ 1429174 h 2214880"/>
                <a:gd name="connsiteX65" fmla="*/ 3454400 w 3474720"/>
                <a:gd name="connsiteY65" fmla="*/ 1561254 h 2214880"/>
                <a:gd name="connsiteX66" fmla="*/ 3474720 w 3474720"/>
                <a:gd name="connsiteY66" fmla="*/ 1612054 h 2214880"/>
                <a:gd name="connsiteX67" fmla="*/ 3451014 w 3474720"/>
                <a:gd name="connsiteY67" fmla="*/ 1635760 h 2214880"/>
                <a:gd name="connsiteX68" fmla="*/ 3329094 w 3474720"/>
                <a:gd name="connsiteY68" fmla="*/ 1605280 h 2214880"/>
                <a:gd name="connsiteX69" fmla="*/ 3264747 w 3474720"/>
                <a:gd name="connsiteY69" fmla="*/ 1507067 h 2214880"/>
                <a:gd name="connsiteX70" fmla="*/ 3156374 w 3474720"/>
                <a:gd name="connsiteY70" fmla="*/ 1473200 h 2214880"/>
                <a:gd name="connsiteX71" fmla="*/ 3173307 w 3474720"/>
                <a:gd name="connsiteY71" fmla="*/ 1578187 h 2214880"/>
                <a:gd name="connsiteX72" fmla="*/ 3163147 w 3474720"/>
                <a:gd name="connsiteY72" fmla="*/ 1622214 h 2214880"/>
                <a:gd name="connsiteX73" fmla="*/ 3061547 w 3474720"/>
                <a:gd name="connsiteY73" fmla="*/ 1689947 h 2214880"/>
                <a:gd name="connsiteX74" fmla="*/ 2966720 w 3474720"/>
                <a:gd name="connsiteY74" fmla="*/ 1710267 h 2214880"/>
                <a:gd name="connsiteX75" fmla="*/ 2956560 w 3474720"/>
                <a:gd name="connsiteY75" fmla="*/ 1740747 h 2214880"/>
                <a:gd name="connsiteX76" fmla="*/ 2993814 w 3474720"/>
                <a:gd name="connsiteY76" fmla="*/ 1886374 h 2214880"/>
                <a:gd name="connsiteX77" fmla="*/ 2993814 w 3474720"/>
                <a:gd name="connsiteY77" fmla="*/ 1927014 h 2214880"/>
                <a:gd name="connsiteX78" fmla="*/ 3037840 w 3474720"/>
                <a:gd name="connsiteY78" fmla="*/ 2065867 h 2214880"/>
                <a:gd name="connsiteX79" fmla="*/ 3136054 w 3474720"/>
                <a:gd name="connsiteY79" fmla="*/ 2150534 h 2214880"/>
                <a:gd name="connsiteX80" fmla="*/ 3285067 w 3474720"/>
                <a:gd name="connsiteY80" fmla="*/ 2214880 h 2214880"/>
                <a:gd name="connsiteX81" fmla="*/ 3129280 w 3474720"/>
                <a:gd name="connsiteY81" fmla="*/ 2214880 h 2214880"/>
                <a:gd name="connsiteX82" fmla="*/ 2959947 w 3474720"/>
                <a:gd name="connsiteY82" fmla="*/ 2042160 h 2214880"/>
                <a:gd name="connsiteX83" fmla="*/ 2939627 w 3474720"/>
                <a:gd name="connsiteY83" fmla="*/ 1893147 h 2214880"/>
                <a:gd name="connsiteX84" fmla="*/ 2841414 w 3474720"/>
                <a:gd name="connsiteY84" fmla="*/ 1673014 h 2214880"/>
                <a:gd name="connsiteX85" fmla="*/ 2831254 w 3474720"/>
                <a:gd name="connsiteY85" fmla="*/ 1493520 h 2214880"/>
                <a:gd name="connsiteX86" fmla="*/ 2689014 w 3474720"/>
                <a:gd name="connsiteY86" fmla="*/ 1446107 h 2214880"/>
                <a:gd name="connsiteX87" fmla="*/ 2495974 w 3474720"/>
                <a:gd name="connsiteY87" fmla="*/ 1290320 h 2214880"/>
                <a:gd name="connsiteX88" fmla="*/ 2451947 w 3474720"/>
                <a:gd name="connsiteY88" fmla="*/ 1104054 h 2214880"/>
                <a:gd name="connsiteX89" fmla="*/ 2343574 w 3474720"/>
                <a:gd name="connsiteY89" fmla="*/ 1002454 h 2214880"/>
                <a:gd name="connsiteX90" fmla="*/ 2194560 w 3474720"/>
                <a:gd name="connsiteY90" fmla="*/ 904240 h 2214880"/>
                <a:gd name="connsiteX91" fmla="*/ 1940560 w 3474720"/>
                <a:gd name="connsiteY91" fmla="*/ 745067 h 2214880"/>
                <a:gd name="connsiteX92" fmla="*/ 1869440 w 3474720"/>
                <a:gd name="connsiteY92" fmla="*/ 711200 h 2214880"/>
                <a:gd name="connsiteX93" fmla="*/ 1723814 w 3474720"/>
                <a:gd name="connsiteY93" fmla="*/ 762000 h 2214880"/>
                <a:gd name="connsiteX94" fmla="*/ 1598507 w 3474720"/>
                <a:gd name="connsiteY94" fmla="*/ 826347 h 2214880"/>
                <a:gd name="connsiteX95" fmla="*/ 1486747 w 3474720"/>
                <a:gd name="connsiteY95" fmla="*/ 853440 h 2214880"/>
                <a:gd name="connsiteX96" fmla="*/ 1273387 w 3474720"/>
                <a:gd name="connsiteY96" fmla="*/ 880534 h 2214880"/>
                <a:gd name="connsiteX97" fmla="*/ 1053254 w 3474720"/>
                <a:gd name="connsiteY97" fmla="*/ 927947 h 2214880"/>
                <a:gd name="connsiteX98" fmla="*/ 958427 w 3474720"/>
                <a:gd name="connsiteY98" fmla="*/ 1060027 h 2214880"/>
                <a:gd name="connsiteX99" fmla="*/ 890694 w 3474720"/>
                <a:gd name="connsiteY99" fmla="*/ 1114214 h 2214880"/>
                <a:gd name="connsiteX100" fmla="*/ 762000 w 3474720"/>
                <a:gd name="connsiteY100" fmla="*/ 1154854 h 2214880"/>
                <a:gd name="connsiteX101" fmla="*/ 660400 w 3474720"/>
                <a:gd name="connsiteY101" fmla="*/ 1168400 h 2214880"/>
                <a:gd name="connsiteX102" fmla="*/ 643467 w 3474720"/>
                <a:gd name="connsiteY102" fmla="*/ 1090507 h 2214880"/>
                <a:gd name="connsiteX103" fmla="*/ 497840 w 3474720"/>
                <a:gd name="connsiteY103" fmla="*/ 1053254 h 2214880"/>
                <a:gd name="connsiteX104" fmla="*/ 440267 w 3474720"/>
                <a:gd name="connsiteY104" fmla="*/ 1049867 h 2214880"/>
                <a:gd name="connsiteX105" fmla="*/ 386080 w 3474720"/>
                <a:gd name="connsiteY105" fmla="*/ 1002454 h 2214880"/>
                <a:gd name="connsiteX106" fmla="*/ 264160 w 3474720"/>
                <a:gd name="connsiteY106" fmla="*/ 982134 h 2214880"/>
                <a:gd name="connsiteX107" fmla="*/ 169334 w 3474720"/>
                <a:gd name="connsiteY107" fmla="*/ 982134 h 2214880"/>
                <a:gd name="connsiteX108" fmla="*/ 189654 w 3474720"/>
                <a:gd name="connsiteY108" fmla="*/ 917787 h 2214880"/>
                <a:gd name="connsiteX109" fmla="*/ 115147 w 3474720"/>
                <a:gd name="connsiteY109" fmla="*/ 917787 h 2214880"/>
                <a:gd name="connsiteX110" fmla="*/ 88054 w 3474720"/>
                <a:gd name="connsiteY110" fmla="*/ 873760 h 2214880"/>
                <a:gd name="connsiteX111" fmla="*/ 88054 w 3474720"/>
                <a:gd name="connsiteY111" fmla="*/ 870374 h 2214880"/>
                <a:gd name="connsiteX112" fmla="*/ 0 w 3474720"/>
                <a:gd name="connsiteY112" fmla="*/ 887307 h 2214880"/>
                <a:gd name="connsiteX0" fmla="*/ 0 w 3474720"/>
                <a:gd name="connsiteY0" fmla="*/ 887307 h 2214880"/>
                <a:gd name="connsiteX1" fmla="*/ 50800 w 3474720"/>
                <a:gd name="connsiteY1" fmla="*/ 785707 h 2214880"/>
                <a:gd name="connsiteX2" fmla="*/ 142240 w 3474720"/>
                <a:gd name="connsiteY2" fmla="*/ 724747 h 2214880"/>
                <a:gd name="connsiteX3" fmla="*/ 260774 w 3474720"/>
                <a:gd name="connsiteY3" fmla="*/ 629920 h 2214880"/>
                <a:gd name="connsiteX4" fmla="*/ 345440 w 3474720"/>
                <a:gd name="connsiteY4" fmla="*/ 538480 h 2214880"/>
                <a:gd name="connsiteX5" fmla="*/ 375920 w 3474720"/>
                <a:gd name="connsiteY5" fmla="*/ 619760 h 2214880"/>
                <a:gd name="connsiteX6" fmla="*/ 491067 w 3474720"/>
                <a:gd name="connsiteY6" fmla="*/ 650240 h 2214880"/>
                <a:gd name="connsiteX7" fmla="*/ 555414 w 3474720"/>
                <a:gd name="connsiteY7" fmla="*/ 667174 h 2214880"/>
                <a:gd name="connsiteX8" fmla="*/ 589280 w 3474720"/>
                <a:gd name="connsiteY8" fmla="*/ 778934 h 2214880"/>
                <a:gd name="connsiteX9" fmla="*/ 714587 w 3474720"/>
                <a:gd name="connsiteY9" fmla="*/ 789094 h 2214880"/>
                <a:gd name="connsiteX10" fmla="*/ 657014 w 3474720"/>
                <a:gd name="connsiteY10" fmla="*/ 860214 h 2214880"/>
                <a:gd name="connsiteX11" fmla="*/ 616374 w 3474720"/>
                <a:gd name="connsiteY11" fmla="*/ 941494 h 2214880"/>
                <a:gd name="connsiteX12" fmla="*/ 680720 w 3474720"/>
                <a:gd name="connsiteY12" fmla="*/ 982134 h 2214880"/>
                <a:gd name="connsiteX13" fmla="*/ 707814 w 3474720"/>
                <a:gd name="connsiteY13" fmla="*/ 985520 h 2214880"/>
                <a:gd name="connsiteX14" fmla="*/ 789094 w 3474720"/>
                <a:gd name="connsiteY14" fmla="*/ 999067 h 2214880"/>
                <a:gd name="connsiteX15" fmla="*/ 907627 w 3474720"/>
                <a:gd name="connsiteY15" fmla="*/ 1022774 h 2214880"/>
                <a:gd name="connsiteX16" fmla="*/ 1036320 w 3474720"/>
                <a:gd name="connsiteY16" fmla="*/ 941494 h 2214880"/>
                <a:gd name="connsiteX17" fmla="*/ 1154854 w 3474720"/>
                <a:gd name="connsiteY17" fmla="*/ 870374 h 2214880"/>
                <a:gd name="connsiteX18" fmla="*/ 1283547 w 3474720"/>
                <a:gd name="connsiteY18" fmla="*/ 826347 h 2214880"/>
                <a:gd name="connsiteX19" fmla="*/ 1354667 w 3474720"/>
                <a:gd name="connsiteY19" fmla="*/ 833120 h 2214880"/>
                <a:gd name="connsiteX20" fmla="*/ 1391920 w 3474720"/>
                <a:gd name="connsiteY20" fmla="*/ 839894 h 2214880"/>
                <a:gd name="connsiteX21" fmla="*/ 1496907 w 3474720"/>
                <a:gd name="connsiteY21" fmla="*/ 792480 h 2214880"/>
                <a:gd name="connsiteX22" fmla="*/ 1625600 w 3474720"/>
                <a:gd name="connsiteY22" fmla="*/ 768774 h 2214880"/>
                <a:gd name="connsiteX23" fmla="*/ 1747520 w 3474720"/>
                <a:gd name="connsiteY23" fmla="*/ 694267 h 2214880"/>
                <a:gd name="connsiteX24" fmla="*/ 1811867 w 3474720"/>
                <a:gd name="connsiteY24" fmla="*/ 585894 h 2214880"/>
                <a:gd name="connsiteX25" fmla="*/ 1852507 w 3474720"/>
                <a:gd name="connsiteY25" fmla="*/ 460587 h 2214880"/>
                <a:gd name="connsiteX26" fmla="*/ 1916854 w 3474720"/>
                <a:gd name="connsiteY26" fmla="*/ 277707 h 2214880"/>
                <a:gd name="connsiteX27" fmla="*/ 1913467 w 3474720"/>
                <a:gd name="connsiteY27" fmla="*/ 88054 h 2214880"/>
                <a:gd name="connsiteX28" fmla="*/ 1930400 w 3474720"/>
                <a:gd name="connsiteY28" fmla="*/ 0 h 2214880"/>
                <a:gd name="connsiteX29" fmla="*/ 1967654 w 3474720"/>
                <a:gd name="connsiteY29" fmla="*/ 47414 h 2214880"/>
                <a:gd name="connsiteX30" fmla="*/ 1964267 w 3474720"/>
                <a:gd name="connsiteY30" fmla="*/ 152400 h 2214880"/>
                <a:gd name="connsiteX31" fmla="*/ 1974427 w 3474720"/>
                <a:gd name="connsiteY31" fmla="*/ 281094 h 2214880"/>
                <a:gd name="connsiteX32" fmla="*/ 1943947 w 3474720"/>
                <a:gd name="connsiteY32" fmla="*/ 369147 h 2214880"/>
                <a:gd name="connsiteX33" fmla="*/ 1916854 w 3474720"/>
                <a:gd name="connsiteY33" fmla="*/ 426720 h 2214880"/>
                <a:gd name="connsiteX34" fmla="*/ 1876214 w 3474720"/>
                <a:gd name="connsiteY34" fmla="*/ 457200 h 2214880"/>
                <a:gd name="connsiteX35" fmla="*/ 1849120 w 3474720"/>
                <a:gd name="connsiteY35" fmla="*/ 545254 h 2214880"/>
                <a:gd name="connsiteX36" fmla="*/ 1838960 w 3474720"/>
                <a:gd name="connsiteY36" fmla="*/ 619760 h 2214880"/>
                <a:gd name="connsiteX37" fmla="*/ 1947334 w 3474720"/>
                <a:gd name="connsiteY37" fmla="*/ 650240 h 2214880"/>
                <a:gd name="connsiteX38" fmla="*/ 2106507 w 3474720"/>
                <a:gd name="connsiteY38" fmla="*/ 711200 h 2214880"/>
                <a:gd name="connsiteX39" fmla="*/ 2306320 w 3474720"/>
                <a:gd name="connsiteY39" fmla="*/ 738294 h 2214880"/>
                <a:gd name="connsiteX40" fmla="*/ 2435014 w 3474720"/>
                <a:gd name="connsiteY40" fmla="*/ 707814 h 2214880"/>
                <a:gd name="connsiteX41" fmla="*/ 2543387 w 3474720"/>
                <a:gd name="connsiteY41" fmla="*/ 623147 h 2214880"/>
                <a:gd name="connsiteX42" fmla="*/ 2634827 w 3474720"/>
                <a:gd name="connsiteY42" fmla="*/ 677334 h 2214880"/>
                <a:gd name="connsiteX43" fmla="*/ 2976880 w 3474720"/>
                <a:gd name="connsiteY43" fmla="*/ 690880 h 2214880"/>
                <a:gd name="connsiteX44" fmla="*/ 3203787 w 3474720"/>
                <a:gd name="connsiteY44" fmla="*/ 663787 h 2214880"/>
                <a:gd name="connsiteX45" fmla="*/ 3227494 w 3474720"/>
                <a:gd name="connsiteY45" fmla="*/ 694267 h 2214880"/>
                <a:gd name="connsiteX46" fmla="*/ 3088640 w 3474720"/>
                <a:gd name="connsiteY46" fmla="*/ 724747 h 2214880"/>
                <a:gd name="connsiteX47" fmla="*/ 2966720 w 3474720"/>
                <a:gd name="connsiteY47" fmla="*/ 721360 h 2214880"/>
                <a:gd name="connsiteX48" fmla="*/ 2770294 w 3474720"/>
                <a:gd name="connsiteY48" fmla="*/ 724747 h 2214880"/>
                <a:gd name="connsiteX49" fmla="*/ 2587414 w 3474720"/>
                <a:gd name="connsiteY49" fmla="*/ 762000 h 2214880"/>
                <a:gd name="connsiteX50" fmla="*/ 2441787 w 3474720"/>
                <a:gd name="connsiteY50" fmla="*/ 775547 h 2214880"/>
                <a:gd name="connsiteX51" fmla="*/ 2252134 w 3474720"/>
                <a:gd name="connsiteY51" fmla="*/ 782320 h 2214880"/>
                <a:gd name="connsiteX52" fmla="*/ 2136987 w 3474720"/>
                <a:gd name="connsiteY52" fmla="*/ 765387 h 2214880"/>
                <a:gd name="connsiteX53" fmla="*/ 2197947 w 3474720"/>
                <a:gd name="connsiteY53" fmla="*/ 816187 h 2214880"/>
                <a:gd name="connsiteX54" fmla="*/ 2360507 w 3474720"/>
                <a:gd name="connsiteY54" fmla="*/ 890694 h 2214880"/>
                <a:gd name="connsiteX55" fmla="*/ 2516294 w 3474720"/>
                <a:gd name="connsiteY55" fmla="*/ 988907 h 2214880"/>
                <a:gd name="connsiteX56" fmla="*/ 2621280 w 3474720"/>
                <a:gd name="connsiteY56" fmla="*/ 999067 h 2214880"/>
                <a:gd name="connsiteX57" fmla="*/ 2726267 w 3474720"/>
                <a:gd name="connsiteY57" fmla="*/ 958427 h 2214880"/>
                <a:gd name="connsiteX58" fmla="*/ 2794000 w 3474720"/>
                <a:gd name="connsiteY58" fmla="*/ 1032934 h 2214880"/>
                <a:gd name="connsiteX59" fmla="*/ 2621280 w 3474720"/>
                <a:gd name="connsiteY59" fmla="*/ 1131147 h 2214880"/>
                <a:gd name="connsiteX60" fmla="*/ 2678853 w 3474720"/>
                <a:gd name="connsiteY60" fmla="*/ 1320800 h 2214880"/>
                <a:gd name="connsiteX61" fmla="*/ 2987040 w 3474720"/>
                <a:gd name="connsiteY61" fmla="*/ 1209040 h 2214880"/>
                <a:gd name="connsiteX62" fmla="*/ 3031067 w 3474720"/>
                <a:gd name="connsiteY62" fmla="*/ 1280160 h 2214880"/>
                <a:gd name="connsiteX63" fmla="*/ 3081867 w 3474720"/>
                <a:gd name="connsiteY63" fmla="*/ 1358054 h 2214880"/>
                <a:gd name="connsiteX64" fmla="*/ 3230880 w 3474720"/>
                <a:gd name="connsiteY64" fmla="*/ 1429174 h 2214880"/>
                <a:gd name="connsiteX65" fmla="*/ 3454400 w 3474720"/>
                <a:gd name="connsiteY65" fmla="*/ 1561254 h 2214880"/>
                <a:gd name="connsiteX66" fmla="*/ 3474720 w 3474720"/>
                <a:gd name="connsiteY66" fmla="*/ 1612054 h 2214880"/>
                <a:gd name="connsiteX67" fmla="*/ 3451014 w 3474720"/>
                <a:gd name="connsiteY67" fmla="*/ 1635760 h 2214880"/>
                <a:gd name="connsiteX68" fmla="*/ 3329094 w 3474720"/>
                <a:gd name="connsiteY68" fmla="*/ 1605280 h 2214880"/>
                <a:gd name="connsiteX69" fmla="*/ 3264747 w 3474720"/>
                <a:gd name="connsiteY69" fmla="*/ 1507067 h 2214880"/>
                <a:gd name="connsiteX70" fmla="*/ 3156374 w 3474720"/>
                <a:gd name="connsiteY70" fmla="*/ 1473200 h 2214880"/>
                <a:gd name="connsiteX71" fmla="*/ 3173307 w 3474720"/>
                <a:gd name="connsiteY71" fmla="*/ 1578187 h 2214880"/>
                <a:gd name="connsiteX72" fmla="*/ 3163147 w 3474720"/>
                <a:gd name="connsiteY72" fmla="*/ 1622214 h 2214880"/>
                <a:gd name="connsiteX73" fmla="*/ 3061547 w 3474720"/>
                <a:gd name="connsiteY73" fmla="*/ 1689947 h 2214880"/>
                <a:gd name="connsiteX74" fmla="*/ 2966720 w 3474720"/>
                <a:gd name="connsiteY74" fmla="*/ 1710267 h 2214880"/>
                <a:gd name="connsiteX75" fmla="*/ 2956560 w 3474720"/>
                <a:gd name="connsiteY75" fmla="*/ 1740747 h 2214880"/>
                <a:gd name="connsiteX76" fmla="*/ 2993814 w 3474720"/>
                <a:gd name="connsiteY76" fmla="*/ 1886374 h 2214880"/>
                <a:gd name="connsiteX77" fmla="*/ 2993814 w 3474720"/>
                <a:gd name="connsiteY77" fmla="*/ 1927014 h 2214880"/>
                <a:gd name="connsiteX78" fmla="*/ 3037840 w 3474720"/>
                <a:gd name="connsiteY78" fmla="*/ 2065867 h 2214880"/>
                <a:gd name="connsiteX79" fmla="*/ 3136054 w 3474720"/>
                <a:gd name="connsiteY79" fmla="*/ 2150534 h 2214880"/>
                <a:gd name="connsiteX80" fmla="*/ 3285067 w 3474720"/>
                <a:gd name="connsiteY80" fmla="*/ 2214880 h 2214880"/>
                <a:gd name="connsiteX81" fmla="*/ 3129280 w 3474720"/>
                <a:gd name="connsiteY81" fmla="*/ 2214880 h 2214880"/>
                <a:gd name="connsiteX82" fmla="*/ 2959947 w 3474720"/>
                <a:gd name="connsiteY82" fmla="*/ 2042160 h 2214880"/>
                <a:gd name="connsiteX83" fmla="*/ 2939627 w 3474720"/>
                <a:gd name="connsiteY83" fmla="*/ 1893147 h 2214880"/>
                <a:gd name="connsiteX84" fmla="*/ 2841414 w 3474720"/>
                <a:gd name="connsiteY84" fmla="*/ 1673014 h 2214880"/>
                <a:gd name="connsiteX85" fmla="*/ 2831254 w 3474720"/>
                <a:gd name="connsiteY85" fmla="*/ 1493520 h 2214880"/>
                <a:gd name="connsiteX86" fmla="*/ 2689014 w 3474720"/>
                <a:gd name="connsiteY86" fmla="*/ 1446107 h 2214880"/>
                <a:gd name="connsiteX87" fmla="*/ 2495974 w 3474720"/>
                <a:gd name="connsiteY87" fmla="*/ 1290320 h 2214880"/>
                <a:gd name="connsiteX88" fmla="*/ 2451947 w 3474720"/>
                <a:gd name="connsiteY88" fmla="*/ 1104054 h 2214880"/>
                <a:gd name="connsiteX89" fmla="*/ 2343574 w 3474720"/>
                <a:gd name="connsiteY89" fmla="*/ 1002454 h 2214880"/>
                <a:gd name="connsiteX90" fmla="*/ 2194560 w 3474720"/>
                <a:gd name="connsiteY90" fmla="*/ 904240 h 2214880"/>
                <a:gd name="connsiteX91" fmla="*/ 1940560 w 3474720"/>
                <a:gd name="connsiteY91" fmla="*/ 745067 h 2214880"/>
                <a:gd name="connsiteX92" fmla="*/ 1869440 w 3474720"/>
                <a:gd name="connsiteY92" fmla="*/ 711200 h 2214880"/>
                <a:gd name="connsiteX93" fmla="*/ 1723814 w 3474720"/>
                <a:gd name="connsiteY93" fmla="*/ 762000 h 2214880"/>
                <a:gd name="connsiteX94" fmla="*/ 1598507 w 3474720"/>
                <a:gd name="connsiteY94" fmla="*/ 826347 h 2214880"/>
                <a:gd name="connsiteX95" fmla="*/ 1486747 w 3474720"/>
                <a:gd name="connsiteY95" fmla="*/ 853440 h 2214880"/>
                <a:gd name="connsiteX96" fmla="*/ 1273387 w 3474720"/>
                <a:gd name="connsiteY96" fmla="*/ 880534 h 2214880"/>
                <a:gd name="connsiteX97" fmla="*/ 1053254 w 3474720"/>
                <a:gd name="connsiteY97" fmla="*/ 927947 h 2214880"/>
                <a:gd name="connsiteX98" fmla="*/ 958427 w 3474720"/>
                <a:gd name="connsiteY98" fmla="*/ 1060027 h 2214880"/>
                <a:gd name="connsiteX99" fmla="*/ 890694 w 3474720"/>
                <a:gd name="connsiteY99" fmla="*/ 1114214 h 2214880"/>
                <a:gd name="connsiteX100" fmla="*/ 762000 w 3474720"/>
                <a:gd name="connsiteY100" fmla="*/ 1154854 h 2214880"/>
                <a:gd name="connsiteX101" fmla="*/ 660400 w 3474720"/>
                <a:gd name="connsiteY101" fmla="*/ 1168400 h 2214880"/>
                <a:gd name="connsiteX102" fmla="*/ 643467 w 3474720"/>
                <a:gd name="connsiteY102" fmla="*/ 1090507 h 2214880"/>
                <a:gd name="connsiteX103" fmla="*/ 497840 w 3474720"/>
                <a:gd name="connsiteY103" fmla="*/ 1053254 h 2214880"/>
                <a:gd name="connsiteX104" fmla="*/ 440267 w 3474720"/>
                <a:gd name="connsiteY104" fmla="*/ 1049867 h 2214880"/>
                <a:gd name="connsiteX105" fmla="*/ 386080 w 3474720"/>
                <a:gd name="connsiteY105" fmla="*/ 1002454 h 2214880"/>
                <a:gd name="connsiteX106" fmla="*/ 264160 w 3474720"/>
                <a:gd name="connsiteY106" fmla="*/ 982134 h 2214880"/>
                <a:gd name="connsiteX107" fmla="*/ 169334 w 3474720"/>
                <a:gd name="connsiteY107" fmla="*/ 982134 h 2214880"/>
                <a:gd name="connsiteX108" fmla="*/ 189654 w 3474720"/>
                <a:gd name="connsiteY108" fmla="*/ 917787 h 2214880"/>
                <a:gd name="connsiteX109" fmla="*/ 115147 w 3474720"/>
                <a:gd name="connsiteY109" fmla="*/ 917787 h 2214880"/>
                <a:gd name="connsiteX110" fmla="*/ 88054 w 3474720"/>
                <a:gd name="connsiteY110" fmla="*/ 873760 h 2214880"/>
                <a:gd name="connsiteX111" fmla="*/ 88054 w 3474720"/>
                <a:gd name="connsiteY111" fmla="*/ 870374 h 2214880"/>
                <a:gd name="connsiteX112" fmla="*/ 0 w 3474720"/>
                <a:gd name="connsiteY112" fmla="*/ 887307 h 2214880"/>
                <a:gd name="connsiteX0" fmla="*/ 0 w 3474720"/>
                <a:gd name="connsiteY0" fmla="*/ 887307 h 2214880"/>
                <a:gd name="connsiteX1" fmla="*/ 50800 w 3474720"/>
                <a:gd name="connsiteY1" fmla="*/ 785707 h 2214880"/>
                <a:gd name="connsiteX2" fmla="*/ 142240 w 3474720"/>
                <a:gd name="connsiteY2" fmla="*/ 724747 h 2214880"/>
                <a:gd name="connsiteX3" fmla="*/ 260774 w 3474720"/>
                <a:gd name="connsiteY3" fmla="*/ 629920 h 2214880"/>
                <a:gd name="connsiteX4" fmla="*/ 345440 w 3474720"/>
                <a:gd name="connsiteY4" fmla="*/ 538480 h 2214880"/>
                <a:gd name="connsiteX5" fmla="*/ 375920 w 3474720"/>
                <a:gd name="connsiteY5" fmla="*/ 619760 h 2214880"/>
                <a:gd name="connsiteX6" fmla="*/ 491067 w 3474720"/>
                <a:gd name="connsiteY6" fmla="*/ 650240 h 2214880"/>
                <a:gd name="connsiteX7" fmla="*/ 555414 w 3474720"/>
                <a:gd name="connsiteY7" fmla="*/ 667174 h 2214880"/>
                <a:gd name="connsiteX8" fmla="*/ 589280 w 3474720"/>
                <a:gd name="connsiteY8" fmla="*/ 778934 h 2214880"/>
                <a:gd name="connsiteX9" fmla="*/ 714587 w 3474720"/>
                <a:gd name="connsiteY9" fmla="*/ 789094 h 2214880"/>
                <a:gd name="connsiteX10" fmla="*/ 657014 w 3474720"/>
                <a:gd name="connsiteY10" fmla="*/ 860214 h 2214880"/>
                <a:gd name="connsiteX11" fmla="*/ 616374 w 3474720"/>
                <a:gd name="connsiteY11" fmla="*/ 941494 h 2214880"/>
                <a:gd name="connsiteX12" fmla="*/ 680720 w 3474720"/>
                <a:gd name="connsiteY12" fmla="*/ 982134 h 2214880"/>
                <a:gd name="connsiteX13" fmla="*/ 707814 w 3474720"/>
                <a:gd name="connsiteY13" fmla="*/ 985520 h 2214880"/>
                <a:gd name="connsiteX14" fmla="*/ 789094 w 3474720"/>
                <a:gd name="connsiteY14" fmla="*/ 999067 h 2214880"/>
                <a:gd name="connsiteX15" fmla="*/ 907627 w 3474720"/>
                <a:gd name="connsiteY15" fmla="*/ 1022774 h 2214880"/>
                <a:gd name="connsiteX16" fmla="*/ 1036320 w 3474720"/>
                <a:gd name="connsiteY16" fmla="*/ 941494 h 2214880"/>
                <a:gd name="connsiteX17" fmla="*/ 1154854 w 3474720"/>
                <a:gd name="connsiteY17" fmla="*/ 870374 h 2214880"/>
                <a:gd name="connsiteX18" fmla="*/ 1283547 w 3474720"/>
                <a:gd name="connsiteY18" fmla="*/ 826347 h 2214880"/>
                <a:gd name="connsiteX19" fmla="*/ 1354667 w 3474720"/>
                <a:gd name="connsiteY19" fmla="*/ 833120 h 2214880"/>
                <a:gd name="connsiteX20" fmla="*/ 1391920 w 3474720"/>
                <a:gd name="connsiteY20" fmla="*/ 839894 h 2214880"/>
                <a:gd name="connsiteX21" fmla="*/ 1496907 w 3474720"/>
                <a:gd name="connsiteY21" fmla="*/ 792480 h 2214880"/>
                <a:gd name="connsiteX22" fmla="*/ 1625600 w 3474720"/>
                <a:gd name="connsiteY22" fmla="*/ 768774 h 2214880"/>
                <a:gd name="connsiteX23" fmla="*/ 1747520 w 3474720"/>
                <a:gd name="connsiteY23" fmla="*/ 694267 h 2214880"/>
                <a:gd name="connsiteX24" fmla="*/ 1811867 w 3474720"/>
                <a:gd name="connsiteY24" fmla="*/ 585894 h 2214880"/>
                <a:gd name="connsiteX25" fmla="*/ 1852507 w 3474720"/>
                <a:gd name="connsiteY25" fmla="*/ 460587 h 2214880"/>
                <a:gd name="connsiteX26" fmla="*/ 1916854 w 3474720"/>
                <a:gd name="connsiteY26" fmla="*/ 277707 h 2214880"/>
                <a:gd name="connsiteX27" fmla="*/ 1913467 w 3474720"/>
                <a:gd name="connsiteY27" fmla="*/ 88054 h 2214880"/>
                <a:gd name="connsiteX28" fmla="*/ 1930400 w 3474720"/>
                <a:gd name="connsiteY28" fmla="*/ 0 h 2214880"/>
                <a:gd name="connsiteX29" fmla="*/ 1967654 w 3474720"/>
                <a:gd name="connsiteY29" fmla="*/ 47414 h 2214880"/>
                <a:gd name="connsiteX30" fmla="*/ 1964267 w 3474720"/>
                <a:gd name="connsiteY30" fmla="*/ 152400 h 2214880"/>
                <a:gd name="connsiteX31" fmla="*/ 1974427 w 3474720"/>
                <a:gd name="connsiteY31" fmla="*/ 281094 h 2214880"/>
                <a:gd name="connsiteX32" fmla="*/ 1943947 w 3474720"/>
                <a:gd name="connsiteY32" fmla="*/ 369147 h 2214880"/>
                <a:gd name="connsiteX33" fmla="*/ 1916854 w 3474720"/>
                <a:gd name="connsiteY33" fmla="*/ 426720 h 2214880"/>
                <a:gd name="connsiteX34" fmla="*/ 1876214 w 3474720"/>
                <a:gd name="connsiteY34" fmla="*/ 457200 h 2214880"/>
                <a:gd name="connsiteX35" fmla="*/ 1849120 w 3474720"/>
                <a:gd name="connsiteY35" fmla="*/ 545254 h 2214880"/>
                <a:gd name="connsiteX36" fmla="*/ 1838960 w 3474720"/>
                <a:gd name="connsiteY36" fmla="*/ 619760 h 2214880"/>
                <a:gd name="connsiteX37" fmla="*/ 1947334 w 3474720"/>
                <a:gd name="connsiteY37" fmla="*/ 650240 h 2214880"/>
                <a:gd name="connsiteX38" fmla="*/ 2106507 w 3474720"/>
                <a:gd name="connsiteY38" fmla="*/ 711200 h 2214880"/>
                <a:gd name="connsiteX39" fmla="*/ 2306320 w 3474720"/>
                <a:gd name="connsiteY39" fmla="*/ 738294 h 2214880"/>
                <a:gd name="connsiteX40" fmla="*/ 2435014 w 3474720"/>
                <a:gd name="connsiteY40" fmla="*/ 707814 h 2214880"/>
                <a:gd name="connsiteX41" fmla="*/ 2543387 w 3474720"/>
                <a:gd name="connsiteY41" fmla="*/ 623147 h 2214880"/>
                <a:gd name="connsiteX42" fmla="*/ 2634827 w 3474720"/>
                <a:gd name="connsiteY42" fmla="*/ 677334 h 2214880"/>
                <a:gd name="connsiteX43" fmla="*/ 2976880 w 3474720"/>
                <a:gd name="connsiteY43" fmla="*/ 690880 h 2214880"/>
                <a:gd name="connsiteX44" fmla="*/ 3203787 w 3474720"/>
                <a:gd name="connsiteY44" fmla="*/ 663787 h 2214880"/>
                <a:gd name="connsiteX45" fmla="*/ 3227494 w 3474720"/>
                <a:gd name="connsiteY45" fmla="*/ 694267 h 2214880"/>
                <a:gd name="connsiteX46" fmla="*/ 3088640 w 3474720"/>
                <a:gd name="connsiteY46" fmla="*/ 724747 h 2214880"/>
                <a:gd name="connsiteX47" fmla="*/ 2966720 w 3474720"/>
                <a:gd name="connsiteY47" fmla="*/ 721360 h 2214880"/>
                <a:gd name="connsiteX48" fmla="*/ 2770294 w 3474720"/>
                <a:gd name="connsiteY48" fmla="*/ 724747 h 2214880"/>
                <a:gd name="connsiteX49" fmla="*/ 2587414 w 3474720"/>
                <a:gd name="connsiteY49" fmla="*/ 762000 h 2214880"/>
                <a:gd name="connsiteX50" fmla="*/ 2441787 w 3474720"/>
                <a:gd name="connsiteY50" fmla="*/ 775547 h 2214880"/>
                <a:gd name="connsiteX51" fmla="*/ 2252134 w 3474720"/>
                <a:gd name="connsiteY51" fmla="*/ 782320 h 2214880"/>
                <a:gd name="connsiteX52" fmla="*/ 2136987 w 3474720"/>
                <a:gd name="connsiteY52" fmla="*/ 765387 h 2214880"/>
                <a:gd name="connsiteX53" fmla="*/ 2197947 w 3474720"/>
                <a:gd name="connsiteY53" fmla="*/ 816187 h 2214880"/>
                <a:gd name="connsiteX54" fmla="*/ 2360507 w 3474720"/>
                <a:gd name="connsiteY54" fmla="*/ 890694 h 2214880"/>
                <a:gd name="connsiteX55" fmla="*/ 2516294 w 3474720"/>
                <a:gd name="connsiteY55" fmla="*/ 988907 h 2214880"/>
                <a:gd name="connsiteX56" fmla="*/ 2621280 w 3474720"/>
                <a:gd name="connsiteY56" fmla="*/ 999067 h 2214880"/>
                <a:gd name="connsiteX57" fmla="*/ 2726267 w 3474720"/>
                <a:gd name="connsiteY57" fmla="*/ 958427 h 2214880"/>
                <a:gd name="connsiteX58" fmla="*/ 2794000 w 3474720"/>
                <a:gd name="connsiteY58" fmla="*/ 1032934 h 2214880"/>
                <a:gd name="connsiteX59" fmla="*/ 2621280 w 3474720"/>
                <a:gd name="connsiteY59" fmla="*/ 1131147 h 2214880"/>
                <a:gd name="connsiteX60" fmla="*/ 2678853 w 3474720"/>
                <a:gd name="connsiteY60" fmla="*/ 1320800 h 2214880"/>
                <a:gd name="connsiteX61" fmla="*/ 2987040 w 3474720"/>
                <a:gd name="connsiteY61" fmla="*/ 1209040 h 2214880"/>
                <a:gd name="connsiteX62" fmla="*/ 3031067 w 3474720"/>
                <a:gd name="connsiteY62" fmla="*/ 1280160 h 2214880"/>
                <a:gd name="connsiteX63" fmla="*/ 3081867 w 3474720"/>
                <a:gd name="connsiteY63" fmla="*/ 1358054 h 2214880"/>
                <a:gd name="connsiteX64" fmla="*/ 3230880 w 3474720"/>
                <a:gd name="connsiteY64" fmla="*/ 1429174 h 2214880"/>
                <a:gd name="connsiteX65" fmla="*/ 3454400 w 3474720"/>
                <a:gd name="connsiteY65" fmla="*/ 1561254 h 2214880"/>
                <a:gd name="connsiteX66" fmla="*/ 3474720 w 3474720"/>
                <a:gd name="connsiteY66" fmla="*/ 1612054 h 2214880"/>
                <a:gd name="connsiteX67" fmla="*/ 3451014 w 3474720"/>
                <a:gd name="connsiteY67" fmla="*/ 1635760 h 2214880"/>
                <a:gd name="connsiteX68" fmla="*/ 3329094 w 3474720"/>
                <a:gd name="connsiteY68" fmla="*/ 1605280 h 2214880"/>
                <a:gd name="connsiteX69" fmla="*/ 3264747 w 3474720"/>
                <a:gd name="connsiteY69" fmla="*/ 1507067 h 2214880"/>
                <a:gd name="connsiteX70" fmla="*/ 3156374 w 3474720"/>
                <a:gd name="connsiteY70" fmla="*/ 1473200 h 2214880"/>
                <a:gd name="connsiteX71" fmla="*/ 3173307 w 3474720"/>
                <a:gd name="connsiteY71" fmla="*/ 1578187 h 2214880"/>
                <a:gd name="connsiteX72" fmla="*/ 3163147 w 3474720"/>
                <a:gd name="connsiteY72" fmla="*/ 1622214 h 2214880"/>
                <a:gd name="connsiteX73" fmla="*/ 3061547 w 3474720"/>
                <a:gd name="connsiteY73" fmla="*/ 1689947 h 2214880"/>
                <a:gd name="connsiteX74" fmla="*/ 2966720 w 3474720"/>
                <a:gd name="connsiteY74" fmla="*/ 1710267 h 2214880"/>
                <a:gd name="connsiteX75" fmla="*/ 2956560 w 3474720"/>
                <a:gd name="connsiteY75" fmla="*/ 1740747 h 2214880"/>
                <a:gd name="connsiteX76" fmla="*/ 2993814 w 3474720"/>
                <a:gd name="connsiteY76" fmla="*/ 1886374 h 2214880"/>
                <a:gd name="connsiteX77" fmla="*/ 2993814 w 3474720"/>
                <a:gd name="connsiteY77" fmla="*/ 1927014 h 2214880"/>
                <a:gd name="connsiteX78" fmla="*/ 3037840 w 3474720"/>
                <a:gd name="connsiteY78" fmla="*/ 2065867 h 2214880"/>
                <a:gd name="connsiteX79" fmla="*/ 3136054 w 3474720"/>
                <a:gd name="connsiteY79" fmla="*/ 2150534 h 2214880"/>
                <a:gd name="connsiteX80" fmla="*/ 3285067 w 3474720"/>
                <a:gd name="connsiteY80" fmla="*/ 2214880 h 2214880"/>
                <a:gd name="connsiteX81" fmla="*/ 3129280 w 3474720"/>
                <a:gd name="connsiteY81" fmla="*/ 2214880 h 2214880"/>
                <a:gd name="connsiteX82" fmla="*/ 2959947 w 3474720"/>
                <a:gd name="connsiteY82" fmla="*/ 2042160 h 2214880"/>
                <a:gd name="connsiteX83" fmla="*/ 2939627 w 3474720"/>
                <a:gd name="connsiteY83" fmla="*/ 1893147 h 2214880"/>
                <a:gd name="connsiteX84" fmla="*/ 2841414 w 3474720"/>
                <a:gd name="connsiteY84" fmla="*/ 1673014 h 2214880"/>
                <a:gd name="connsiteX85" fmla="*/ 2831254 w 3474720"/>
                <a:gd name="connsiteY85" fmla="*/ 1493520 h 2214880"/>
                <a:gd name="connsiteX86" fmla="*/ 2689014 w 3474720"/>
                <a:gd name="connsiteY86" fmla="*/ 1446107 h 2214880"/>
                <a:gd name="connsiteX87" fmla="*/ 2495974 w 3474720"/>
                <a:gd name="connsiteY87" fmla="*/ 1290320 h 2214880"/>
                <a:gd name="connsiteX88" fmla="*/ 2451947 w 3474720"/>
                <a:gd name="connsiteY88" fmla="*/ 1104054 h 2214880"/>
                <a:gd name="connsiteX89" fmla="*/ 2343574 w 3474720"/>
                <a:gd name="connsiteY89" fmla="*/ 1002454 h 2214880"/>
                <a:gd name="connsiteX90" fmla="*/ 2194560 w 3474720"/>
                <a:gd name="connsiteY90" fmla="*/ 904240 h 2214880"/>
                <a:gd name="connsiteX91" fmla="*/ 1940560 w 3474720"/>
                <a:gd name="connsiteY91" fmla="*/ 745067 h 2214880"/>
                <a:gd name="connsiteX92" fmla="*/ 1869440 w 3474720"/>
                <a:gd name="connsiteY92" fmla="*/ 711200 h 2214880"/>
                <a:gd name="connsiteX93" fmla="*/ 1723814 w 3474720"/>
                <a:gd name="connsiteY93" fmla="*/ 762000 h 2214880"/>
                <a:gd name="connsiteX94" fmla="*/ 1598507 w 3474720"/>
                <a:gd name="connsiteY94" fmla="*/ 826347 h 2214880"/>
                <a:gd name="connsiteX95" fmla="*/ 1486747 w 3474720"/>
                <a:gd name="connsiteY95" fmla="*/ 853440 h 2214880"/>
                <a:gd name="connsiteX96" fmla="*/ 1273387 w 3474720"/>
                <a:gd name="connsiteY96" fmla="*/ 880534 h 2214880"/>
                <a:gd name="connsiteX97" fmla="*/ 1053254 w 3474720"/>
                <a:gd name="connsiteY97" fmla="*/ 927947 h 2214880"/>
                <a:gd name="connsiteX98" fmla="*/ 958427 w 3474720"/>
                <a:gd name="connsiteY98" fmla="*/ 1060027 h 2214880"/>
                <a:gd name="connsiteX99" fmla="*/ 890694 w 3474720"/>
                <a:gd name="connsiteY99" fmla="*/ 1114214 h 2214880"/>
                <a:gd name="connsiteX100" fmla="*/ 762000 w 3474720"/>
                <a:gd name="connsiteY100" fmla="*/ 1154854 h 2214880"/>
                <a:gd name="connsiteX101" fmla="*/ 660400 w 3474720"/>
                <a:gd name="connsiteY101" fmla="*/ 1168400 h 2214880"/>
                <a:gd name="connsiteX102" fmla="*/ 643467 w 3474720"/>
                <a:gd name="connsiteY102" fmla="*/ 1090507 h 2214880"/>
                <a:gd name="connsiteX103" fmla="*/ 497840 w 3474720"/>
                <a:gd name="connsiteY103" fmla="*/ 1053254 h 2214880"/>
                <a:gd name="connsiteX104" fmla="*/ 440267 w 3474720"/>
                <a:gd name="connsiteY104" fmla="*/ 1049867 h 2214880"/>
                <a:gd name="connsiteX105" fmla="*/ 386080 w 3474720"/>
                <a:gd name="connsiteY105" fmla="*/ 1002454 h 2214880"/>
                <a:gd name="connsiteX106" fmla="*/ 264160 w 3474720"/>
                <a:gd name="connsiteY106" fmla="*/ 982134 h 2214880"/>
                <a:gd name="connsiteX107" fmla="*/ 169334 w 3474720"/>
                <a:gd name="connsiteY107" fmla="*/ 982134 h 2214880"/>
                <a:gd name="connsiteX108" fmla="*/ 189654 w 3474720"/>
                <a:gd name="connsiteY108" fmla="*/ 917787 h 2214880"/>
                <a:gd name="connsiteX109" fmla="*/ 115147 w 3474720"/>
                <a:gd name="connsiteY109" fmla="*/ 917787 h 2214880"/>
                <a:gd name="connsiteX110" fmla="*/ 88054 w 3474720"/>
                <a:gd name="connsiteY110" fmla="*/ 873760 h 2214880"/>
                <a:gd name="connsiteX111" fmla="*/ 88054 w 3474720"/>
                <a:gd name="connsiteY111" fmla="*/ 870374 h 2214880"/>
                <a:gd name="connsiteX112" fmla="*/ 0 w 3474720"/>
                <a:gd name="connsiteY112" fmla="*/ 887307 h 2214880"/>
                <a:gd name="connsiteX0" fmla="*/ 0 w 3474720"/>
                <a:gd name="connsiteY0" fmla="*/ 887307 h 2214880"/>
                <a:gd name="connsiteX1" fmla="*/ 50800 w 3474720"/>
                <a:gd name="connsiteY1" fmla="*/ 785707 h 2214880"/>
                <a:gd name="connsiteX2" fmla="*/ 142240 w 3474720"/>
                <a:gd name="connsiteY2" fmla="*/ 724747 h 2214880"/>
                <a:gd name="connsiteX3" fmla="*/ 260774 w 3474720"/>
                <a:gd name="connsiteY3" fmla="*/ 629920 h 2214880"/>
                <a:gd name="connsiteX4" fmla="*/ 345440 w 3474720"/>
                <a:gd name="connsiteY4" fmla="*/ 538480 h 2214880"/>
                <a:gd name="connsiteX5" fmla="*/ 375920 w 3474720"/>
                <a:gd name="connsiteY5" fmla="*/ 619760 h 2214880"/>
                <a:gd name="connsiteX6" fmla="*/ 491067 w 3474720"/>
                <a:gd name="connsiteY6" fmla="*/ 650240 h 2214880"/>
                <a:gd name="connsiteX7" fmla="*/ 555414 w 3474720"/>
                <a:gd name="connsiteY7" fmla="*/ 667174 h 2214880"/>
                <a:gd name="connsiteX8" fmla="*/ 589280 w 3474720"/>
                <a:gd name="connsiteY8" fmla="*/ 778934 h 2214880"/>
                <a:gd name="connsiteX9" fmla="*/ 714587 w 3474720"/>
                <a:gd name="connsiteY9" fmla="*/ 789094 h 2214880"/>
                <a:gd name="connsiteX10" fmla="*/ 657014 w 3474720"/>
                <a:gd name="connsiteY10" fmla="*/ 860214 h 2214880"/>
                <a:gd name="connsiteX11" fmla="*/ 616374 w 3474720"/>
                <a:gd name="connsiteY11" fmla="*/ 941494 h 2214880"/>
                <a:gd name="connsiteX12" fmla="*/ 680720 w 3474720"/>
                <a:gd name="connsiteY12" fmla="*/ 982134 h 2214880"/>
                <a:gd name="connsiteX13" fmla="*/ 707814 w 3474720"/>
                <a:gd name="connsiteY13" fmla="*/ 985520 h 2214880"/>
                <a:gd name="connsiteX14" fmla="*/ 789094 w 3474720"/>
                <a:gd name="connsiteY14" fmla="*/ 999067 h 2214880"/>
                <a:gd name="connsiteX15" fmla="*/ 907627 w 3474720"/>
                <a:gd name="connsiteY15" fmla="*/ 1022774 h 2214880"/>
                <a:gd name="connsiteX16" fmla="*/ 1036320 w 3474720"/>
                <a:gd name="connsiteY16" fmla="*/ 941494 h 2214880"/>
                <a:gd name="connsiteX17" fmla="*/ 1154854 w 3474720"/>
                <a:gd name="connsiteY17" fmla="*/ 870374 h 2214880"/>
                <a:gd name="connsiteX18" fmla="*/ 1283547 w 3474720"/>
                <a:gd name="connsiteY18" fmla="*/ 826347 h 2214880"/>
                <a:gd name="connsiteX19" fmla="*/ 1354667 w 3474720"/>
                <a:gd name="connsiteY19" fmla="*/ 833120 h 2214880"/>
                <a:gd name="connsiteX20" fmla="*/ 1391920 w 3474720"/>
                <a:gd name="connsiteY20" fmla="*/ 839894 h 2214880"/>
                <a:gd name="connsiteX21" fmla="*/ 1496907 w 3474720"/>
                <a:gd name="connsiteY21" fmla="*/ 792480 h 2214880"/>
                <a:gd name="connsiteX22" fmla="*/ 1625600 w 3474720"/>
                <a:gd name="connsiteY22" fmla="*/ 768774 h 2214880"/>
                <a:gd name="connsiteX23" fmla="*/ 1747520 w 3474720"/>
                <a:gd name="connsiteY23" fmla="*/ 694267 h 2214880"/>
                <a:gd name="connsiteX24" fmla="*/ 1811867 w 3474720"/>
                <a:gd name="connsiteY24" fmla="*/ 585894 h 2214880"/>
                <a:gd name="connsiteX25" fmla="*/ 1852507 w 3474720"/>
                <a:gd name="connsiteY25" fmla="*/ 460587 h 2214880"/>
                <a:gd name="connsiteX26" fmla="*/ 1916854 w 3474720"/>
                <a:gd name="connsiteY26" fmla="*/ 277707 h 2214880"/>
                <a:gd name="connsiteX27" fmla="*/ 1913467 w 3474720"/>
                <a:gd name="connsiteY27" fmla="*/ 88054 h 2214880"/>
                <a:gd name="connsiteX28" fmla="*/ 1930400 w 3474720"/>
                <a:gd name="connsiteY28" fmla="*/ 0 h 2214880"/>
                <a:gd name="connsiteX29" fmla="*/ 1967654 w 3474720"/>
                <a:gd name="connsiteY29" fmla="*/ 47414 h 2214880"/>
                <a:gd name="connsiteX30" fmla="*/ 1964267 w 3474720"/>
                <a:gd name="connsiteY30" fmla="*/ 152400 h 2214880"/>
                <a:gd name="connsiteX31" fmla="*/ 1974427 w 3474720"/>
                <a:gd name="connsiteY31" fmla="*/ 281094 h 2214880"/>
                <a:gd name="connsiteX32" fmla="*/ 1943947 w 3474720"/>
                <a:gd name="connsiteY32" fmla="*/ 369147 h 2214880"/>
                <a:gd name="connsiteX33" fmla="*/ 1916854 w 3474720"/>
                <a:gd name="connsiteY33" fmla="*/ 426720 h 2214880"/>
                <a:gd name="connsiteX34" fmla="*/ 1876214 w 3474720"/>
                <a:gd name="connsiteY34" fmla="*/ 457200 h 2214880"/>
                <a:gd name="connsiteX35" fmla="*/ 1849120 w 3474720"/>
                <a:gd name="connsiteY35" fmla="*/ 545254 h 2214880"/>
                <a:gd name="connsiteX36" fmla="*/ 1838960 w 3474720"/>
                <a:gd name="connsiteY36" fmla="*/ 619760 h 2214880"/>
                <a:gd name="connsiteX37" fmla="*/ 1947334 w 3474720"/>
                <a:gd name="connsiteY37" fmla="*/ 650240 h 2214880"/>
                <a:gd name="connsiteX38" fmla="*/ 2106507 w 3474720"/>
                <a:gd name="connsiteY38" fmla="*/ 711200 h 2214880"/>
                <a:gd name="connsiteX39" fmla="*/ 2306320 w 3474720"/>
                <a:gd name="connsiteY39" fmla="*/ 738294 h 2214880"/>
                <a:gd name="connsiteX40" fmla="*/ 2435014 w 3474720"/>
                <a:gd name="connsiteY40" fmla="*/ 707814 h 2214880"/>
                <a:gd name="connsiteX41" fmla="*/ 2543387 w 3474720"/>
                <a:gd name="connsiteY41" fmla="*/ 623147 h 2214880"/>
                <a:gd name="connsiteX42" fmla="*/ 2634827 w 3474720"/>
                <a:gd name="connsiteY42" fmla="*/ 677334 h 2214880"/>
                <a:gd name="connsiteX43" fmla="*/ 2976880 w 3474720"/>
                <a:gd name="connsiteY43" fmla="*/ 690880 h 2214880"/>
                <a:gd name="connsiteX44" fmla="*/ 3203787 w 3474720"/>
                <a:gd name="connsiteY44" fmla="*/ 663787 h 2214880"/>
                <a:gd name="connsiteX45" fmla="*/ 3227494 w 3474720"/>
                <a:gd name="connsiteY45" fmla="*/ 694267 h 2214880"/>
                <a:gd name="connsiteX46" fmla="*/ 3088640 w 3474720"/>
                <a:gd name="connsiteY46" fmla="*/ 724747 h 2214880"/>
                <a:gd name="connsiteX47" fmla="*/ 2966720 w 3474720"/>
                <a:gd name="connsiteY47" fmla="*/ 721360 h 2214880"/>
                <a:gd name="connsiteX48" fmla="*/ 2770294 w 3474720"/>
                <a:gd name="connsiteY48" fmla="*/ 724747 h 2214880"/>
                <a:gd name="connsiteX49" fmla="*/ 2587414 w 3474720"/>
                <a:gd name="connsiteY49" fmla="*/ 762000 h 2214880"/>
                <a:gd name="connsiteX50" fmla="*/ 2441787 w 3474720"/>
                <a:gd name="connsiteY50" fmla="*/ 775547 h 2214880"/>
                <a:gd name="connsiteX51" fmla="*/ 2252134 w 3474720"/>
                <a:gd name="connsiteY51" fmla="*/ 782320 h 2214880"/>
                <a:gd name="connsiteX52" fmla="*/ 2136987 w 3474720"/>
                <a:gd name="connsiteY52" fmla="*/ 765387 h 2214880"/>
                <a:gd name="connsiteX53" fmla="*/ 2197947 w 3474720"/>
                <a:gd name="connsiteY53" fmla="*/ 816187 h 2214880"/>
                <a:gd name="connsiteX54" fmla="*/ 2360507 w 3474720"/>
                <a:gd name="connsiteY54" fmla="*/ 890694 h 2214880"/>
                <a:gd name="connsiteX55" fmla="*/ 2516294 w 3474720"/>
                <a:gd name="connsiteY55" fmla="*/ 988907 h 2214880"/>
                <a:gd name="connsiteX56" fmla="*/ 2621280 w 3474720"/>
                <a:gd name="connsiteY56" fmla="*/ 999067 h 2214880"/>
                <a:gd name="connsiteX57" fmla="*/ 2726267 w 3474720"/>
                <a:gd name="connsiteY57" fmla="*/ 958427 h 2214880"/>
                <a:gd name="connsiteX58" fmla="*/ 2794000 w 3474720"/>
                <a:gd name="connsiteY58" fmla="*/ 1032934 h 2214880"/>
                <a:gd name="connsiteX59" fmla="*/ 2804160 w 3474720"/>
                <a:gd name="connsiteY59" fmla="*/ 1134534 h 2214880"/>
                <a:gd name="connsiteX60" fmla="*/ 2621280 w 3474720"/>
                <a:gd name="connsiteY60" fmla="*/ 1131147 h 2214880"/>
                <a:gd name="connsiteX61" fmla="*/ 2678853 w 3474720"/>
                <a:gd name="connsiteY61" fmla="*/ 1320800 h 2214880"/>
                <a:gd name="connsiteX62" fmla="*/ 2987040 w 3474720"/>
                <a:gd name="connsiteY62" fmla="*/ 1209040 h 2214880"/>
                <a:gd name="connsiteX63" fmla="*/ 3031067 w 3474720"/>
                <a:gd name="connsiteY63" fmla="*/ 1280160 h 2214880"/>
                <a:gd name="connsiteX64" fmla="*/ 3081867 w 3474720"/>
                <a:gd name="connsiteY64" fmla="*/ 1358054 h 2214880"/>
                <a:gd name="connsiteX65" fmla="*/ 3230880 w 3474720"/>
                <a:gd name="connsiteY65" fmla="*/ 1429174 h 2214880"/>
                <a:gd name="connsiteX66" fmla="*/ 3454400 w 3474720"/>
                <a:gd name="connsiteY66" fmla="*/ 1561254 h 2214880"/>
                <a:gd name="connsiteX67" fmla="*/ 3474720 w 3474720"/>
                <a:gd name="connsiteY67" fmla="*/ 1612054 h 2214880"/>
                <a:gd name="connsiteX68" fmla="*/ 3451014 w 3474720"/>
                <a:gd name="connsiteY68" fmla="*/ 1635760 h 2214880"/>
                <a:gd name="connsiteX69" fmla="*/ 3329094 w 3474720"/>
                <a:gd name="connsiteY69" fmla="*/ 1605280 h 2214880"/>
                <a:gd name="connsiteX70" fmla="*/ 3264747 w 3474720"/>
                <a:gd name="connsiteY70" fmla="*/ 1507067 h 2214880"/>
                <a:gd name="connsiteX71" fmla="*/ 3156374 w 3474720"/>
                <a:gd name="connsiteY71" fmla="*/ 1473200 h 2214880"/>
                <a:gd name="connsiteX72" fmla="*/ 3173307 w 3474720"/>
                <a:gd name="connsiteY72" fmla="*/ 1578187 h 2214880"/>
                <a:gd name="connsiteX73" fmla="*/ 3163147 w 3474720"/>
                <a:gd name="connsiteY73" fmla="*/ 1622214 h 2214880"/>
                <a:gd name="connsiteX74" fmla="*/ 3061547 w 3474720"/>
                <a:gd name="connsiteY74" fmla="*/ 1689947 h 2214880"/>
                <a:gd name="connsiteX75" fmla="*/ 2966720 w 3474720"/>
                <a:gd name="connsiteY75" fmla="*/ 1710267 h 2214880"/>
                <a:gd name="connsiteX76" fmla="*/ 2956560 w 3474720"/>
                <a:gd name="connsiteY76" fmla="*/ 1740747 h 2214880"/>
                <a:gd name="connsiteX77" fmla="*/ 2993814 w 3474720"/>
                <a:gd name="connsiteY77" fmla="*/ 1886374 h 2214880"/>
                <a:gd name="connsiteX78" fmla="*/ 2993814 w 3474720"/>
                <a:gd name="connsiteY78" fmla="*/ 1927014 h 2214880"/>
                <a:gd name="connsiteX79" fmla="*/ 3037840 w 3474720"/>
                <a:gd name="connsiteY79" fmla="*/ 2065867 h 2214880"/>
                <a:gd name="connsiteX80" fmla="*/ 3136054 w 3474720"/>
                <a:gd name="connsiteY80" fmla="*/ 2150534 h 2214880"/>
                <a:gd name="connsiteX81" fmla="*/ 3285067 w 3474720"/>
                <a:gd name="connsiteY81" fmla="*/ 2214880 h 2214880"/>
                <a:gd name="connsiteX82" fmla="*/ 3129280 w 3474720"/>
                <a:gd name="connsiteY82" fmla="*/ 2214880 h 2214880"/>
                <a:gd name="connsiteX83" fmla="*/ 2959947 w 3474720"/>
                <a:gd name="connsiteY83" fmla="*/ 2042160 h 2214880"/>
                <a:gd name="connsiteX84" fmla="*/ 2939627 w 3474720"/>
                <a:gd name="connsiteY84" fmla="*/ 1893147 h 2214880"/>
                <a:gd name="connsiteX85" fmla="*/ 2841414 w 3474720"/>
                <a:gd name="connsiteY85" fmla="*/ 1673014 h 2214880"/>
                <a:gd name="connsiteX86" fmla="*/ 2831254 w 3474720"/>
                <a:gd name="connsiteY86" fmla="*/ 1493520 h 2214880"/>
                <a:gd name="connsiteX87" fmla="*/ 2689014 w 3474720"/>
                <a:gd name="connsiteY87" fmla="*/ 1446107 h 2214880"/>
                <a:gd name="connsiteX88" fmla="*/ 2495974 w 3474720"/>
                <a:gd name="connsiteY88" fmla="*/ 1290320 h 2214880"/>
                <a:gd name="connsiteX89" fmla="*/ 2451947 w 3474720"/>
                <a:gd name="connsiteY89" fmla="*/ 1104054 h 2214880"/>
                <a:gd name="connsiteX90" fmla="*/ 2343574 w 3474720"/>
                <a:gd name="connsiteY90" fmla="*/ 1002454 h 2214880"/>
                <a:gd name="connsiteX91" fmla="*/ 2194560 w 3474720"/>
                <a:gd name="connsiteY91" fmla="*/ 904240 h 2214880"/>
                <a:gd name="connsiteX92" fmla="*/ 1940560 w 3474720"/>
                <a:gd name="connsiteY92" fmla="*/ 745067 h 2214880"/>
                <a:gd name="connsiteX93" fmla="*/ 1869440 w 3474720"/>
                <a:gd name="connsiteY93" fmla="*/ 711200 h 2214880"/>
                <a:gd name="connsiteX94" fmla="*/ 1723814 w 3474720"/>
                <a:gd name="connsiteY94" fmla="*/ 762000 h 2214880"/>
                <a:gd name="connsiteX95" fmla="*/ 1598507 w 3474720"/>
                <a:gd name="connsiteY95" fmla="*/ 826347 h 2214880"/>
                <a:gd name="connsiteX96" fmla="*/ 1486747 w 3474720"/>
                <a:gd name="connsiteY96" fmla="*/ 853440 h 2214880"/>
                <a:gd name="connsiteX97" fmla="*/ 1273387 w 3474720"/>
                <a:gd name="connsiteY97" fmla="*/ 880534 h 2214880"/>
                <a:gd name="connsiteX98" fmla="*/ 1053254 w 3474720"/>
                <a:gd name="connsiteY98" fmla="*/ 927947 h 2214880"/>
                <a:gd name="connsiteX99" fmla="*/ 958427 w 3474720"/>
                <a:gd name="connsiteY99" fmla="*/ 1060027 h 2214880"/>
                <a:gd name="connsiteX100" fmla="*/ 890694 w 3474720"/>
                <a:gd name="connsiteY100" fmla="*/ 1114214 h 2214880"/>
                <a:gd name="connsiteX101" fmla="*/ 762000 w 3474720"/>
                <a:gd name="connsiteY101" fmla="*/ 1154854 h 2214880"/>
                <a:gd name="connsiteX102" fmla="*/ 660400 w 3474720"/>
                <a:gd name="connsiteY102" fmla="*/ 1168400 h 2214880"/>
                <a:gd name="connsiteX103" fmla="*/ 643467 w 3474720"/>
                <a:gd name="connsiteY103" fmla="*/ 1090507 h 2214880"/>
                <a:gd name="connsiteX104" fmla="*/ 497840 w 3474720"/>
                <a:gd name="connsiteY104" fmla="*/ 1053254 h 2214880"/>
                <a:gd name="connsiteX105" fmla="*/ 440267 w 3474720"/>
                <a:gd name="connsiteY105" fmla="*/ 1049867 h 2214880"/>
                <a:gd name="connsiteX106" fmla="*/ 386080 w 3474720"/>
                <a:gd name="connsiteY106" fmla="*/ 1002454 h 2214880"/>
                <a:gd name="connsiteX107" fmla="*/ 264160 w 3474720"/>
                <a:gd name="connsiteY107" fmla="*/ 982134 h 2214880"/>
                <a:gd name="connsiteX108" fmla="*/ 169334 w 3474720"/>
                <a:gd name="connsiteY108" fmla="*/ 982134 h 2214880"/>
                <a:gd name="connsiteX109" fmla="*/ 189654 w 3474720"/>
                <a:gd name="connsiteY109" fmla="*/ 917787 h 2214880"/>
                <a:gd name="connsiteX110" fmla="*/ 115147 w 3474720"/>
                <a:gd name="connsiteY110" fmla="*/ 917787 h 2214880"/>
                <a:gd name="connsiteX111" fmla="*/ 88054 w 3474720"/>
                <a:gd name="connsiteY111" fmla="*/ 873760 h 2214880"/>
                <a:gd name="connsiteX112" fmla="*/ 88054 w 3474720"/>
                <a:gd name="connsiteY112" fmla="*/ 870374 h 2214880"/>
                <a:gd name="connsiteX113" fmla="*/ 0 w 3474720"/>
                <a:gd name="connsiteY113" fmla="*/ 887307 h 2214880"/>
                <a:gd name="connsiteX0" fmla="*/ 0 w 3474720"/>
                <a:gd name="connsiteY0" fmla="*/ 887307 h 2214880"/>
                <a:gd name="connsiteX1" fmla="*/ 50800 w 3474720"/>
                <a:gd name="connsiteY1" fmla="*/ 785707 h 2214880"/>
                <a:gd name="connsiteX2" fmla="*/ 142240 w 3474720"/>
                <a:gd name="connsiteY2" fmla="*/ 724747 h 2214880"/>
                <a:gd name="connsiteX3" fmla="*/ 260774 w 3474720"/>
                <a:gd name="connsiteY3" fmla="*/ 629920 h 2214880"/>
                <a:gd name="connsiteX4" fmla="*/ 345440 w 3474720"/>
                <a:gd name="connsiteY4" fmla="*/ 538480 h 2214880"/>
                <a:gd name="connsiteX5" fmla="*/ 375920 w 3474720"/>
                <a:gd name="connsiteY5" fmla="*/ 619760 h 2214880"/>
                <a:gd name="connsiteX6" fmla="*/ 491067 w 3474720"/>
                <a:gd name="connsiteY6" fmla="*/ 650240 h 2214880"/>
                <a:gd name="connsiteX7" fmla="*/ 555414 w 3474720"/>
                <a:gd name="connsiteY7" fmla="*/ 667174 h 2214880"/>
                <a:gd name="connsiteX8" fmla="*/ 589280 w 3474720"/>
                <a:gd name="connsiteY8" fmla="*/ 778934 h 2214880"/>
                <a:gd name="connsiteX9" fmla="*/ 714587 w 3474720"/>
                <a:gd name="connsiteY9" fmla="*/ 789094 h 2214880"/>
                <a:gd name="connsiteX10" fmla="*/ 657014 w 3474720"/>
                <a:gd name="connsiteY10" fmla="*/ 860214 h 2214880"/>
                <a:gd name="connsiteX11" fmla="*/ 616374 w 3474720"/>
                <a:gd name="connsiteY11" fmla="*/ 941494 h 2214880"/>
                <a:gd name="connsiteX12" fmla="*/ 680720 w 3474720"/>
                <a:gd name="connsiteY12" fmla="*/ 982134 h 2214880"/>
                <a:gd name="connsiteX13" fmla="*/ 707814 w 3474720"/>
                <a:gd name="connsiteY13" fmla="*/ 985520 h 2214880"/>
                <a:gd name="connsiteX14" fmla="*/ 789094 w 3474720"/>
                <a:gd name="connsiteY14" fmla="*/ 999067 h 2214880"/>
                <a:gd name="connsiteX15" fmla="*/ 907627 w 3474720"/>
                <a:gd name="connsiteY15" fmla="*/ 1022774 h 2214880"/>
                <a:gd name="connsiteX16" fmla="*/ 1036320 w 3474720"/>
                <a:gd name="connsiteY16" fmla="*/ 941494 h 2214880"/>
                <a:gd name="connsiteX17" fmla="*/ 1154854 w 3474720"/>
                <a:gd name="connsiteY17" fmla="*/ 870374 h 2214880"/>
                <a:gd name="connsiteX18" fmla="*/ 1283547 w 3474720"/>
                <a:gd name="connsiteY18" fmla="*/ 826347 h 2214880"/>
                <a:gd name="connsiteX19" fmla="*/ 1354667 w 3474720"/>
                <a:gd name="connsiteY19" fmla="*/ 833120 h 2214880"/>
                <a:gd name="connsiteX20" fmla="*/ 1391920 w 3474720"/>
                <a:gd name="connsiteY20" fmla="*/ 839894 h 2214880"/>
                <a:gd name="connsiteX21" fmla="*/ 1496907 w 3474720"/>
                <a:gd name="connsiteY21" fmla="*/ 792480 h 2214880"/>
                <a:gd name="connsiteX22" fmla="*/ 1625600 w 3474720"/>
                <a:gd name="connsiteY22" fmla="*/ 768774 h 2214880"/>
                <a:gd name="connsiteX23" fmla="*/ 1747520 w 3474720"/>
                <a:gd name="connsiteY23" fmla="*/ 694267 h 2214880"/>
                <a:gd name="connsiteX24" fmla="*/ 1811867 w 3474720"/>
                <a:gd name="connsiteY24" fmla="*/ 585894 h 2214880"/>
                <a:gd name="connsiteX25" fmla="*/ 1852507 w 3474720"/>
                <a:gd name="connsiteY25" fmla="*/ 460587 h 2214880"/>
                <a:gd name="connsiteX26" fmla="*/ 1916854 w 3474720"/>
                <a:gd name="connsiteY26" fmla="*/ 277707 h 2214880"/>
                <a:gd name="connsiteX27" fmla="*/ 1913467 w 3474720"/>
                <a:gd name="connsiteY27" fmla="*/ 88054 h 2214880"/>
                <a:gd name="connsiteX28" fmla="*/ 1930400 w 3474720"/>
                <a:gd name="connsiteY28" fmla="*/ 0 h 2214880"/>
                <a:gd name="connsiteX29" fmla="*/ 1967654 w 3474720"/>
                <a:gd name="connsiteY29" fmla="*/ 47414 h 2214880"/>
                <a:gd name="connsiteX30" fmla="*/ 1964267 w 3474720"/>
                <a:gd name="connsiteY30" fmla="*/ 152400 h 2214880"/>
                <a:gd name="connsiteX31" fmla="*/ 1974427 w 3474720"/>
                <a:gd name="connsiteY31" fmla="*/ 281094 h 2214880"/>
                <a:gd name="connsiteX32" fmla="*/ 1943947 w 3474720"/>
                <a:gd name="connsiteY32" fmla="*/ 369147 h 2214880"/>
                <a:gd name="connsiteX33" fmla="*/ 1916854 w 3474720"/>
                <a:gd name="connsiteY33" fmla="*/ 426720 h 2214880"/>
                <a:gd name="connsiteX34" fmla="*/ 1876214 w 3474720"/>
                <a:gd name="connsiteY34" fmla="*/ 457200 h 2214880"/>
                <a:gd name="connsiteX35" fmla="*/ 1849120 w 3474720"/>
                <a:gd name="connsiteY35" fmla="*/ 545254 h 2214880"/>
                <a:gd name="connsiteX36" fmla="*/ 1838960 w 3474720"/>
                <a:gd name="connsiteY36" fmla="*/ 619760 h 2214880"/>
                <a:gd name="connsiteX37" fmla="*/ 1947334 w 3474720"/>
                <a:gd name="connsiteY37" fmla="*/ 650240 h 2214880"/>
                <a:gd name="connsiteX38" fmla="*/ 2106507 w 3474720"/>
                <a:gd name="connsiteY38" fmla="*/ 711200 h 2214880"/>
                <a:gd name="connsiteX39" fmla="*/ 2306320 w 3474720"/>
                <a:gd name="connsiteY39" fmla="*/ 738294 h 2214880"/>
                <a:gd name="connsiteX40" fmla="*/ 2435014 w 3474720"/>
                <a:gd name="connsiteY40" fmla="*/ 707814 h 2214880"/>
                <a:gd name="connsiteX41" fmla="*/ 2543387 w 3474720"/>
                <a:gd name="connsiteY41" fmla="*/ 623147 h 2214880"/>
                <a:gd name="connsiteX42" fmla="*/ 2634827 w 3474720"/>
                <a:gd name="connsiteY42" fmla="*/ 677334 h 2214880"/>
                <a:gd name="connsiteX43" fmla="*/ 2976880 w 3474720"/>
                <a:gd name="connsiteY43" fmla="*/ 690880 h 2214880"/>
                <a:gd name="connsiteX44" fmla="*/ 3203787 w 3474720"/>
                <a:gd name="connsiteY44" fmla="*/ 663787 h 2214880"/>
                <a:gd name="connsiteX45" fmla="*/ 3227494 w 3474720"/>
                <a:gd name="connsiteY45" fmla="*/ 694267 h 2214880"/>
                <a:gd name="connsiteX46" fmla="*/ 3088640 w 3474720"/>
                <a:gd name="connsiteY46" fmla="*/ 724747 h 2214880"/>
                <a:gd name="connsiteX47" fmla="*/ 2966720 w 3474720"/>
                <a:gd name="connsiteY47" fmla="*/ 721360 h 2214880"/>
                <a:gd name="connsiteX48" fmla="*/ 2770294 w 3474720"/>
                <a:gd name="connsiteY48" fmla="*/ 724747 h 2214880"/>
                <a:gd name="connsiteX49" fmla="*/ 2587414 w 3474720"/>
                <a:gd name="connsiteY49" fmla="*/ 762000 h 2214880"/>
                <a:gd name="connsiteX50" fmla="*/ 2441787 w 3474720"/>
                <a:gd name="connsiteY50" fmla="*/ 775547 h 2214880"/>
                <a:gd name="connsiteX51" fmla="*/ 2252134 w 3474720"/>
                <a:gd name="connsiteY51" fmla="*/ 782320 h 2214880"/>
                <a:gd name="connsiteX52" fmla="*/ 2136987 w 3474720"/>
                <a:gd name="connsiteY52" fmla="*/ 765387 h 2214880"/>
                <a:gd name="connsiteX53" fmla="*/ 2197947 w 3474720"/>
                <a:gd name="connsiteY53" fmla="*/ 816187 h 2214880"/>
                <a:gd name="connsiteX54" fmla="*/ 2360507 w 3474720"/>
                <a:gd name="connsiteY54" fmla="*/ 890694 h 2214880"/>
                <a:gd name="connsiteX55" fmla="*/ 2516294 w 3474720"/>
                <a:gd name="connsiteY55" fmla="*/ 988907 h 2214880"/>
                <a:gd name="connsiteX56" fmla="*/ 2621280 w 3474720"/>
                <a:gd name="connsiteY56" fmla="*/ 999067 h 2214880"/>
                <a:gd name="connsiteX57" fmla="*/ 2726267 w 3474720"/>
                <a:gd name="connsiteY57" fmla="*/ 958427 h 2214880"/>
                <a:gd name="connsiteX58" fmla="*/ 2794000 w 3474720"/>
                <a:gd name="connsiteY58" fmla="*/ 1032934 h 2214880"/>
                <a:gd name="connsiteX59" fmla="*/ 2804160 w 3474720"/>
                <a:gd name="connsiteY59" fmla="*/ 1134534 h 2214880"/>
                <a:gd name="connsiteX60" fmla="*/ 2621280 w 3474720"/>
                <a:gd name="connsiteY60" fmla="*/ 1131147 h 2214880"/>
                <a:gd name="connsiteX61" fmla="*/ 2678853 w 3474720"/>
                <a:gd name="connsiteY61" fmla="*/ 1320800 h 2214880"/>
                <a:gd name="connsiteX62" fmla="*/ 2987040 w 3474720"/>
                <a:gd name="connsiteY62" fmla="*/ 1209040 h 2214880"/>
                <a:gd name="connsiteX63" fmla="*/ 3031067 w 3474720"/>
                <a:gd name="connsiteY63" fmla="*/ 1280160 h 2214880"/>
                <a:gd name="connsiteX64" fmla="*/ 3081867 w 3474720"/>
                <a:gd name="connsiteY64" fmla="*/ 1358054 h 2214880"/>
                <a:gd name="connsiteX65" fmla="*/ 3230880 w 3474720"/>
                <a:gd name="connsiteY65" fmla="*/ 1429174 h 2214880"/>
                <a:gd name="connsiteX66" fmla="*/ 3454400 w 3474720"/>
                <a:gd name="connsiteY66" fmla="*/ 1561254 h 2214880"/>
                <a:gd name="connsiteX67" fmla="*/ 3474720 w 3474720"/>
                <a:gd name="connsiteY67" fmla="*/ 1612054 h 2214880"/>
                <a:gd name="connsiteX68" fmla="*/ 3451014 w 3474720"/>
                <a:gd name="connsiteY68" fmla="*/ 1635760 h 2214880"/>
                <a:gd name="connsiteX69" fmla="*/ 3329094 w 3474720"/>
                <a:gd name="connsiteY69" fmla="*/ 1605280 h 2214880"/>
                <a:gd name="connsiteX70" fmla="*/ 3264747 w 3474720"/>
                <a:gd name="connsiteY70" fmla="*/ 1507067 h 2214880"/>
                <a:gd name="connsiteX71" fmla="*/ 3156374 w 3474720"/>
                <a:gd name="connsiteY71" fmla="*/ 1473200 h 2214880"/>
                <a:gd name="connsiteX72" fmla="*/ 3173307 w 3474720"/>
                <a:gd name="connsiteY72" fmla="*/ 1578187 h 2214880"/>
                <a:gd name="connsiteX73" fmla="*/ 3163147 w 3474720"/>
                <a:gd name="connsiteY73" fmla="*/ 1622214 h 2214880"/>
                <a:gd name="connsiteX74" fmla="*/ 3061547 w 3474720"/>
                <a:gd name="connsiteY74" fmla="*/ 1689947 h 2214880"/>
                <a:gd name="connsiteX75" fmla="*/ 2966720 w 3474720"/>
                <a:gd name="connsiteY75" fmla="*/ 1710267 h 2214880"/>
                <a:gd name="connsiteX76" fmla="*/ 2956560 w 3474720"/>
                <a:gd name="connsiteY76" fmla="*/ 1740747 h 2214880"/>
                <a:gd name="connsiteX77" fmla="*/ 2993814 w 3474720"/>
                <a:gd name="connsiteY77" fmla="*/ 1886374 h 2214880"/>
                <a:gd name="connsiteX78" fmla="*/ 2993814 w 3474720"/>
                <a:gd name="connsiteY78" fmla="*/ 1927014 h 2214880"/>
                <a:gd name="connsiteX79" fmla="*/ 3037840 w 3474720"/>
                <a:gd name="connsiteY79" fmla="*/ 2065867 h 2214880"/>
                <a:gd name="connsiteX80" fmla="*/ 3136054 w 3474720"/>
                <a:gd name="connsiteY80" fmla="*/ 2150534 h 2214880"/>
                <a:gd name="connsiteX81" fmla="*/ 3285067 w 3474720"/>
                <a:gd name="connsiteY81" fmla="*/ 2214880 h 2214880"/>
                <a:gd name="connsiteX82" fmla="*/ 3129280 w 3474720"/>
                <a:gd name="connsiteY82" fmla="*/ 2214880 h 2214880"/>
                <a:gd name="connsiteX83" fmla="*/ 2959947 w 3474720"/>
                <a:gd name="connsiteY83" fmla="*/ 2042160 h 2214880"/>
                <a:gd name="connsiteX84" fmla="*/ 2939627 w 3474720"/>
                <a:gd name="connsiteY84" fmla="*/ 1893147 h 2214880"/>
                <a:gd name="connsiteX85" fmla="*/ 2841414 w 3474720"/>
                <a:gd name="connsiteY85" fmla="*/ 1673014 h 2214880"/>
                <a:gd name="connsiteX86" fmla="*/ 2831254 w 3474720"/>
                <a:gd name="connsiteY86" fmla="*/ 1493520 h 2214880"/>
                <a:gd name="connsiteX87" fmla="*/ 2689014 w 3474720"/>
                <a:gd name="connsiteY87" fmla="*/ 1446107 h 2214880"/>
                <a:gd name="connsiteX88" fmla="*/ 2495974 w 3474720"/>
                <a:gd name="connsiteY88" fmla="*/ 1290320 h 2214880"/>
                <a:gd name="connsiteX89" fmla="*/ 2451947 w 3474720"/>
                <a:gd name="connsiteY89" fmla="*/ 1104054 h 2214880"/>
                <a:gd name="connsiteX90" fmla="*/ 2343574 w 3474720"/>
                <a:gd name="connsiteY90" fmla="*/ 1002454 h 2214880"/>
                <a:gd name="connsiteX91" fmla="*/ 2194560 w 3474720"/>
                <a:gd name="connsiteY91" fmla="*/ 904240 h 2214880"/>
                <a:gd name="connsiteX92" fmla="*/ 1940560 w 3474720"/>
                <a:gd name="connsiteY92" fmla="*/ 745067 h 2214880"/>
                <a:gd name="connsiteX93" fmla="*/ 1869440 w 3474720"/>
                <a:gd name="connsiteY93" fmla="*/ 711200 h 2214880"/>
                <a:gd name="connsiteX94" fmla="*/ 1723814 w 3474720"/>
                <a:gd name="connsiteY94" fmla="*/ 762000 h 2214880"/>
                <a:gd name="connsiteX95" fmla="*/ 1598507 w 3474720"/>
                <a:gd name="connsiteY95" fmla="*/ 826347 h 2214880"/>
                <a:gd name="connsiteX96" fmla="*/ 1486747 w 3474720"/>
                <a:gd name="connsiteY96" fmla="*/ 853440 h 2214880"/>
                <a:gd name="connsiteX97" fmla="*/ 1273387 w 3474720"/>
                <a:gd name="connsiteY97" fmla="*/ 880534 h 2214880"/>
                <a:gd name="connsiteX98" fmla="*/ 1053254 w 3474720"/>
                <a:gd name="connsiteY98" fmla="*/ 927947 h 2214880"/>
                <a:gd name="connsiteX99" fmla="*/ 958427 w 3474720"/>
                <a:gd name="connsiteY99" fmla="*/ 1060027 h 2214880"/>
                <a:gd name="connsiteX100" fmla="*/ 890694 w 3474720"/>
                <a:gd name="connsiteY100" fmla="*/ 1114214 h 2214880"/>
                <a:gd name="connsiteX101" fmla="*/ 762000 w 3474720"/>
                <a:gd name="connsiteY101" fmla="*/ 1154854 h 2214880"/>
                <a:gd name="connsiteX102" fmla="*/ 660400 w 3474720"/>
                <a:gd name="connsiteY102" fmla="*/ 1168400 h 2214880"/>
                <a:gd name="connsiteX103" fmla="*/ 643467 w 3474720"/>
                <a:gd name="connsiteY103" fmla="*/ 1090507 h 2214880"/>
                <a:gd name="connsiteX104" fmla="*/ 497840 w 3474720"/>
                <a:gd name="connsiteY104" fmla="*/ 1053254 h 2214880"/>
                <a:gd name="connsiteX105" fmla="*/ 440267 w 3474720"/>
                <a:gd name="connsiteY105" fmla="*/ 1049867 h 2214880"/>
                <a:gd name="connsiteX106" fmla="*/ 386080 w 3474720"/>
                <a:gd name="connsiteY106" fmla="*/ 1002454 h 2214880"/>
                <a:gd name="connsiteX107" fmla="*/ 264160 w 3474720"/>
                <a:gd name="connsiteY107" fmla="*/ 982134 h 2214880"/>
                <a:gd name="connsiteX108" fmla="*/ 169334 w 3474720"/>
                <a:gd name="connsiteY108" fmla="*/ 982134 h 2214880"/>
                <a:gd name="connsiteX109" fmla="*/ 189654 w 3474720"/>
                <a:gd name="connsiteY109" fmla="*/ 917787 h 2214880"/>
                <a:gd name="connsiteX110" fmla="*/ 115147 w 3474720"/>
                <a:gd name="connsiteY110" fmla="*/ 917787 h 2214880"/>
                <a:gd name="connsiteX111" fmla="*/ 88054 w 3474720"/>
                <a:gd name="connsiteY111" fmla="*/ 873760 h 2214880"/>
                <a:gd name="connsiteX112" fmla="*/ 88054 w 3474720"/>
                <a:gd name="connsiteY112" fmla="*/ 870374 h 2214880"/>
                <a:gd name="connsiteX113" fmla="*/ 0 w 3474720"/>
                <a:gd name="connsiteY113" fmla="*/ 887307 h 2214880"/>
                <a:gd name="connsiteX0" fmla="*/ 0 w 3474720"/>
                <a:gd name="connsiteY0" fmla="*/ 887307 h 2214880"/>
                <a:gd name="connsiteX1" fmla="*/ 50800 w 3474720"/>
                <a:gd name="connsiteY1" fmla="*/ 785707 h 2214880"/>
                <a:gd name="connsiteX2" fmla="*/ 142240 w 3474720"/>
                <a:gd name="connsiteY2" fmla="*/ 724747 h 2214880"/>
                <a:gd name="connsiteX3" fmla="*/ 260774 w 3474720"/>
                <a:gd name="connsiteY3" fmla="*/ 629920 h 2214880"/>
                <a:gd name="connsiteX4" fmla="*/ 345440 w 3474720"/>
                <a:gd name="connsiteY4" fmla="*/ 538480 h 2214880"/>
                <a:gd name="connsiteX5" fmla="*/ 375920 w 3474720"/>
                <a:gd name="connsiteY5" fmla="*/ 619760 h 2214880"/>
                <a:gd name="connsiteX6" fmla="*/ 491067 w 3474720"/>
                <a:gd name="connsiteY6" fmla="*/ 650240 h 2214880"/>
                <a:gd name="connsiteX7" fmla="*/ 555414 w 3474720"/>
                <a:gd name="connsiteY7" fmla="*/ 667174 h 2214880"/>
                <a:gd name="connsiteX8" fmla="*/ 589280 w 3474720"/>
                <a:gd name="connsiteY8" fmla="*/ 778934 h 2214880"/>
                <a:gd name="connsiteX9" fmla="*/ 714587 w 3474720"/>
                <a:gd name="connsiteY9" fmla="*/ 789094 h 2214880"/>
                <a:gd name="connsiteX10" fmla="*/ 657014 w 3474720"/>
                <a:gd name="connsiteY10" fmla="*/ 860214 h 2214880"/>
                <a:gd name="connsiteX11" fmla="*/ 616374 w 3474720"/>
                <a:gd name="connsiteY11" fmla="*/ 941494 h 2214880"/>
                <a:gd name="connsiteX12" fmla="*/ 680720 w 3474720"/>
                <a:gd name="connsiteY12" fmla="*/ 982134 h 2214880"/>
                <a:gd name="connsiteX13" fmla="*/ 707814 w 3474720"/>
                <a:gd name="connsiteY13" fmla="*/ 985520 h 2214880"/>
                <a:gd name="connsiteX14" fmla="*/ 789094 w 3474720"/>
                <a:gd name="connsiteY14" fmla="*/ 999067 h 2214880"/>
                <a:gd name="connsiteX15" fmla="*/ 907627 w 3474720"/>
                <a:gd name="connsiteY15" fmla="*/ 1022774 h 2214880"/>
                <a:gd name="connsiteX16" fmla="*/ 1036320 w 3474720"/>
                <a:gd name="connsiteY16" fmla="*/ 941494 h 2214880"/>
                <a:gd name="connsiteX17" fmla="*/ 1154854 w 3474720"/>
                <a:gd name="connsiteY17" fmla="*/ 870374 h 2214880"/>
                <a:gd name="connsiteX18" fmla="*/ 1283547 w 3474720"/>
                <a:gd name="connsiteY18" fmla="*/ 826347 h 2214880"/>
                <a:gd name="connsiteX19" fmla="*/ 1354667 w 3474720"/>
                <a:gd name="connsiteY19" fmla="*/ 833120 h 2214880"/>
                <a:gd name="connsiteX20" fmla="*/ 1391920 w 3474720"/>
                <a:gd name="connsiteY20" fmla="*/ 839894 h 2214880"/>
                <a:gd name="connsiteX21" fmla="*/ 1496907 w 3474720"/>
                <a:gd name="connsiteY21" fmla="*/ 792480 h 2214880"/>
                <a:gd name="connsiteX22" fmla="*/ 1625600 w 3474720"/>
                <a:gd name="connsiteY22" fmla="*/ 768774 h 2214880"/>
                <a:gd name="connsiteX23" fmla="*/ 1747520 w 3474720"/>
                <a:gd name="connsiteY23" fmla="*/ 694267 h 2214880"/>
                <a:gd name="connsiteX24" fmla="*/ 1811867 w 3474720"/>
                <a:gd name="connsiteY24" fmla="*/ 585894 h 2214880"/>
                <a:gd name="connsiteX25" fmla="*/ 1852507 w 3474720"/>
                <a:gd name="connsiteY25" fmla="*/ 460587 h 2214880"/>
                <a:gd name="connsiteX26" fmla="*/ 1916854 w 3474720"/>
                <a:gd name="connsiteY26" fmla="*/ 277707 h 2214880"/>
                <a:gd name="connsiteX27" fmla="*/ 1913467 w 3474720"/>
                <a:gd name="connsiteY27" fmla="*/ 88054 h 2214880"/>
                <a:gd name="connsiteX28" fmla="*/ 1930400 w 3474720"/>
                <a:gd name="connsiteY28" fmla="*/ 0 h 2214880"/>
                <a:gd name="connsiteX29" fmla="*/ 1967654 w 3474720"/>
                <a:gd name="connsiteY29" fmla="*/ 47414 h 2214880"/>
                <a:gd name="connsiteX30" fmla="*/ 1964267 w 3474720"/>
                <a:gd name="connsiteY30" fmla="*/ 152400 h 2214880"/>
                <a:gd name="connsiteX31" fmla="*/ 1974427 w 3474720"/>
                <a:gd name="connsiteY31" fmla="*/ 281094 h 2214880"/>
                <a:gd name="connsiteX32" fmla="*/ 1943947 w 3474720"/>
                <a:gd name="connsiteY32" fmla="*/ 369147 h 2214880"/>
                <a:gd name="connsiteX33" fmla="*/ 1916854 w 3474720"/>
                <a:gd name="connsiteY33" fmla="*/ 426720 h 2214880"/>
                <a:gd name="connsiteX34" fmla="*/ 1876214 w 3474720"/>
                <a:gd name="connsiteY34" fmla="*/ 457200 h 2214880"/>
                <a:gd name="connsiteX35" fmla="*/ 1849120 w 3474720"/>
                <a:gd name="connsiteY35" fmla="*/ 545254 h 2214880"/>
                <a:gd name="connsiteX36" fmla="*/ 1838960 w 3474720"/>
                <a:gd name="connsiteY36" fmla="*/ 619760 h 2214880"/>
                <a:gd name="connsiteX37" fmla="*/ 1947334 w 3474720"/>
                <a:gd name="connsiteY37" fmla="*/ 650240 h 2214880"/>
                <a:gd name="connsiteX38" fmla="*/ 2106507 w 3474720"/>
                <a:gd name="connsiteY38" fmla="*/ 711200 h 2214880"/>
                <a:gd name="connsiteX39" fmla="*/ 2306320 w 3474720"/>
                <a:gd name="connsiteY39" fmla="*/ 738294 h 2214880"/>
                <a:gd name="connsiteX40" fmla="*/ 2435014 w 3474720"/>
                <a:gd name="connsiteY40" fmla="*/ 707814 h 2214880"/>
                <a:gd name="connsiteX41" fmla="*/ 2543387 w 3474720"/>
                <a:gd name="connsiteY41" fmla="*/ 623147 h 2214880"/>
                <a:gd name="connsiteX42" fmla="*/ 2634827 w 3474720"/>
                <a:gd name="connsiteY42" fmla="*/ 677334 h 2214880"/>
                <a:gd name="connsiteX43" fmla="*/ 2976880 w 3474720"/>
                <a:gd name="connsiteY43" fmla="*/ 690880 h 2214880"/>
                <a:gd name="connsiteX44" fmla="*/ 3203787 w 3474720"/>
                <a:gd name="connsiteY44" fmla="*/ 663787 h 2214880"/>
                <a:gd name="connsiteX45" fmla="*/ 3227494 w 3474720"/>
                <a:gd name="connsiteY45" fmla="*/ 694267 h 2214880"/>
                <a:gd name="connsiteX46" fmla="*/ 3088640 w 3474720"/>
                <a:gd name="connsiteY46" fmla="*/ 724747 h 2214880"/>
                <a:gd name="connsiteX47" fmla="*/ 2966720 w 3474720"/>
                <a:gd name="connsiteY47" fmla="*/ 721360 h 2214880"/>
                <a:gd name="connsiteX48" fmla="*/ 2770294 w 3474720"/>
                <a:gd name="connsiteY48" fmla="*/ 724747 h 2214880"/>
                <a:gd name="connsiteX49" fmla="*/ 2587414 w 3474720"/>
                <a:gd name="connsiteY49" fmla="*/ 762000 h 2214880"/>
                <a:gd name="connsiteX50" fmla="*/ 2441787 w 3474720"/>
                <a:gd name="connsiteY50" fmla="*/ 775547 h 2214880"/>
                <a:gd name="connsiteX51" fmla="*/ 2252134 w 3474720"/>
                <a:gd name="connsiteY51" fmla="*/ 782320 h 2214880"/>
                <a:gd name="connsiteX52" fmla="*/ 2136987 w 3474720"/>
                <a:gd name="connsiteY52" fmla="*/ 765387 h 2214880"/>
                <a:gd name="connsiteX53" fmla="*/ 2197947 w 3474720"/>
                <a:gd name="connsiteY53" fmla="*/ 816187 h 2214880"/>
                <a:gd name="connsiteX54" fmla="*/ 2360507 w 3474720"/>
                <a:gd name="connsiteY54" fmla="*/ 890694 h 2214880"/>
                <a:gd name="connsiteX55" fmla="*/ 2516294 w 3474720"/>
                <a:gd name="connsiteY55" fmla="*/ 988907 h 2214880"/>
                <a:gd name="connsiteX56" fmla="*/ 2621280 w 3474720"/>
                <a:gd name="connsiteY56" fmla="*/ 999067 h 2214880"/>
                <a:gd name="connsiteX57" fmla="*/ 2726267 w 3474720"/>
                <a:gd name="connsiteY57" fmla="*/ 958427 h 2214880"/>
                <a:gd name="connsiteX58" fmla="*/ 2794000 w 3474720"/>
                <a:gd name="connsiteY58" fmla="*/ 1032934 h 2214880"/>
                <a:gd name="connsiteX59" fmla="*/ 2804160 w 3474720"/>
                <a:gd name="connsiteY59" fmla="*/ 1134534 h 2214880"/>
                <a:gd name="connsiteX60" fmla="*/ 2621280 w 3474720"/>
                <a:gd name="connsiteY60" fmla="*/ 1131147 h 2214880"/>
                <a:gd name="connsiteX61" fmla="*/ 2678853 w 3474720"/>
                <a:gd name="connsiteY61" fmla="*/ 1320800 h 2214880"/>
                <a:gd name="connsiteX62" fmla="*/ 2987040 w 3474720"/>
                <a:gd name="connsiteY62" fmla="*/ 1209040 h 2214880"/>
                <a:gd name="connsiteX63" fmla="*/ 3031067 w 3474720"/>
                <a:gd name="connsiteY63" fmla="*/ 1280160 h 2214880"/>
                <a:gd name="connsiteX64" fmla="*/ 3081867 w 3474720"/>
                <a:gd name="connsiteY64" fmla="*/ 1358054 h 2214880"/>
                <a:gd name="connsiteX65" fmla="*/ 3230880 w 3474720"/>
                <a:gd name="connsiteY65" fmla="*/ 1429174 h 2214880"/>
                <a:gd name="connsiteX66" fmla="*/ 3454400 w 3474720"/>
                <a:gd name="connsiteY66" fmla="*/ 1561254 h 2214880"/>
                <a:gd name="connsiteX67" fmla="*/ 3474720 w 3474720"/>
                <a:gd name="connsiteY67" fmla="*/ 1612054 h 2214880"/>
                <a:gd name="connsiteX68" fmla="*/ 3451014 w 3474720"/>
                <a:gd name="connsiteY68" fmla="*/ 1635760 h 2214880"/>
                <a:gd name="connsiteX69" fmla="*/ 3329094 w 3474720"/>
                <a:gd name="connsiteY69" fmla="*/ 1605280 h 2214880"/>
                <a:gd name="connsiteX70" fmla="*/ 3264747 w 3474720"/>
                <a:gd name="connsiteY70" fmla="*/ 1507067 h 2214880"/>
                <a:gd name="connsiteX71" fmla="*/ 3156374 w 3474720"/>
                <a:gd name="connsiteY71" fmla="*/ 1473200 h 2214880"/>
                <a:gd name="connsiteX72" fmla="*/ 3173307 w 3474720"/>
                <a:gd name="connsiteY72" fmla="*/ 1578187 h 2214880"/>
                <a:gd name="connsiteX73" fmla="*/ 3163147 w 3474720"/>
                <a:gd name="connsiteY73" fmla="*/ 1622214 h 2214880"/>
                <a:gd name="connsiteX74" fmla="*/ 3061547 w 3474720"/>
                <a:gd name="connsiteY74" fmla="*/ 1689947 h 2214880"/>
                <a:gd name="connsiteX75" fmla="*/ 2966720 w 3474720"/>
                <a:gd name="connsiteY75" fmla="*/ 1710267 h 2214880"/>
                <a:gd name="connsiteX76" fmla="*/ 2956560 w 3474720"/>
                <a:gd name="connsiteY76" fmla="*/ 1740747 h 2214880"/>
                <a:gd name="connsiteX77" fmla="*/ 2993814 w 3474720"/>
                <a:gd name="connsiteY77" fmla="*/ 1886374 h 2214880"/>
                <a:gd name="connsiteX78" fmla="*/ 2993814 w 3474720"/>
                <a:gd name="connsiteY78" fmla="*/ 1927014 h 2214880"/>
                <a:gd name="connsiteX79" fmla="*/ 3037840 w 3474720"/>
                <a:gd name="connsiteY79" fmla="*/ 2065867 h 2214880"/>
                <a:gd name="connsiteX80" fmla="*/ 3136054 w 3474720"/>
                <a:gd name="connsiteY80" fmla="*/ 2150534 h 2214880"/>
                <a:gd name="connsiteX81" fmla="*/ 3285067 w 3474720"/>
                <a:gd name="connsiteY81" fmla="*/ 2214880 h 2214880"/>
                <a:gd name="connsiteX82" fmla="*/ 3129280 w 3474720"/>
                <a:gd name="connsiteY82" fmla="*/ 2214880 h 2214880"/>
                <a:gd name="connsiteX83" fmla="*/ 2959947 w 3474720"/>
                <a:gd name="connsiteY83" fmla="*/ 2042160 h 2214880"/>
                <a:gd name="connsiteX84" fmla="*/ 2939627 w 3474720"/>
                <a:gd name="connsiteY84" fmla="*/ 1893147 h 2214880"/>
                <a:gd name="connsiteX85" fmla="*/ 2841414 w 3474720"/>
                <a:gd name="connsiteY85" fmla="*/ 1673014 h 2214880"/>
                <a:gd name="connsiteX86" fmla="*/ 2831254 w 3474720"/>
                <a:gd name="connsiteY86" fmla="*/ 1493520 h 2214880"/>
                <a:gd name="connsiteX87" fmla="*/ 2689014 w 3474720"/>
                <a:gd name="connsiteY87" fmla="*/ 1446107 h 2214880"/>
                <a:gd name="connsiteX88" fmla="*/ 2495974 w 3474720"/>
                <a:gd name="connsiteY88" fmla="*/ 1290320 h 2214880"/>
                <a:gd name="connsiteX89" fmla="*/ 2451947 w 3474720"/>
                <a:gd name="connsiteY89" fmla="*/ 1104054 h 2214880"/>
                <a:gd name="connsiteX90" fmla="*/ 2343574 w 3474720"/>
                <a:gd name="connsiteY90" fmla="*/ 1002454 h 2214880"/>
                <a:gd name="connsiteX91" fmla="*/ 2194560 w 3474720"/>
                <a:gd name="connsiteY91" fmla="*/ 904240 h 2214880"/>
                <a:gd name="connsiteX92" fmla="*/ 1940560 w 3474720"/>
                <a:gd name="connsiteY92" fmla="*/ 745067 h 2214880"/>
                <a:gd name="connsiteX93" fmla="*/ 1869440 w 3474720"/>
                <a:gd name="connsiteY93" fmla="*/ 711200 h 2214880"/>
                <a:gd name="connsiteX94" fmla="*/ 1723814 w 3474720"/>
                <a:gd name="connsiteY94" fmla="*/ 762000 h 2214880"/>
                <a:gd name="connsiteX95" fmla="*/ 1598507 w 3474720"/>
                <a:gd name="connsiteY95" fmla="*/ 826347 h 2214880"/>
                <a:gd name="connsiteX96" fmla="*/ 1486747 w 3474720"/>
                <a:gd name="connsiteY96" fmla="*/ 853440 h 2214880"/>
                <a:gd name="connsiteX97" fmla="*/ 1273387 w 3474720"/>
                <a:gd name="connsiteY97" fmla="*/ 880534 h 2214880"/>
                <a:gd name="connsiteX98" fmla="*/ 1053254 w 3474720"/>
                <a:gd name="connsiteY98" fmla="*/ 927947 h 2214880"/>
                <a:gd name="connsiteX99" fmla="*/ 958427 w 3474720"/>
                <a:gd name="connsiteY99" fmla="*/ 1060027 h 2214880"/>
                <a:gd name="connsiteX100" fmla="*/ 890694 w 3474720"/>
                <a:gd name="connsiteY100" fmla="*/ 1114214 h 2214880"/>
                <a:gd name="connsiteX101" fmla="*/ 762000 w 3474720"/>
                <a:gd name="connsiteY101" fmla="*/ 1154854 h 2214880"/>
                <a:gd name="connsiteX102" fmla="*/ 660400 w 3474720"/>
                <a:gd name="connsiteY102" fmla="*/ 1168400 h 2214880"/>
                <a:gd name="connsiteX103" fmla="*/ 643467 w 3474720"/>
                <a:gd name="connsiteY103" fmla="*/ 1090507 h 2214880"/>
                <a:gd name="connsiteX104" fmla="*/ 497840 w 3474720"/>
                <a:gd name="connsiteY104" fmla="*/ 1053254 h 2214880"/>
                <a:gd name="connsiteX105" fmla="*/ 440267 w 3474720"/>
                <a:gd name="connsiteY105" fmla="*/ 1049867 h 2214880"/>
                <a:gd name="connsiteX106" fmla="*/ 386080 w 3474720"/>
                <a:gd name="connsiteY106" fmla="*/ 1002454 h 2214880"/>
                <a:gd name="connsiteX107" fmla="*/ 264160 w 3474720"/>
                <a:gd name="connsiteY107" fmla="*/ 982134 h 2214880"/>
                <a:gd name="connsiteX108" fmla="*/ 169334 w 3474720"/>
                <a:gd name="connsiteY108" fmla="*/ 982134 h 2214880"/>
                <a:gd name="connsiteX109" fmla="*/ 189654 w 3474720"/>
                <a:gd name="connsiteY109" fmla="*/ 917787 h 2214880"/>
                <a:gd name="connsiteX110" fmla="*/ 115147 w 3474720"/>
                <a:gd name="connsiteY110" fmla="*/ 917787 h 2214880"/>
                <a:gd name="connsiteX111" fmla="*/ 88054 w 3474720"/>
                <a:gd name="connsiteY111" fmla="*/ 873760 h 2214880"/>
                <a:gd name="connsiteX112" fmla="*/ 88054 w 3474720"/>
                <a:gd name="connsiteY112" fmla="*/ 870374 h 2214880"/>
                <a:gd name="connsiteX113" fmla="*/ 0 w 3474720"/>
                <a:gd name="connsiteY113" fmla="*/ 887307 h 2214880"/>
                <a:gd name="connsiteX0" fmla="*/ 0 w 3474720"/>
                <a:gd name="connsiteY0" fmla="*/ 887307 h 2214880"/>
                <a:gd name="connsiteX1" fmla="*/ 50800 w 3474720"/>
                <a:gd name="connsiteY1" fmla="*/ 785707 h 2214880"/>
                <a:gd name="connsiteX2" fmla="*/ 142240 w 3474720"/>
                <a:gd name="connsiteY2" fmla="*/ 724747 h 2214880"/>
                <a:gd name="connsiteX3" fmla="*/ 260774 w 3474720"/>
                <a:gd name="connsiteY3" fmla="*/ 629920 h 2214880"/>
                <a:gd name="connsiteX4" fmla="*/ 345440 w 3474720"/>
                <a:gd name="connsiteY4" fmla="*/ 538480 h 2214880"/>
                <a:gd name="connsiteX5" fmla="*/ 375920 w 3474720"/>
                <a:gd name="connsiteY5" fmla="*/ 619760 h 2214880"/>
                <a:gd name="connsiteX6" fmla="*/ 491067 w 3474720"/>
                <a:gd name="connsiteY6" fmla="*/ 650240 h 2214880"/>
                <a:gd name="connsiteX7" fmla="*/ 555414 w 3474720"/>
                <a:gd name="connsiteY7" fmla="*/ 667174 h 2214880"/>
                <a:gd name="connsiteX8" fmla="*/ 589280 w 3474720"/>
                <a:gd name="connsiteY8" fmla="*/ 778934 h 2214880"/>
                <a:gd name="connsiteX9" fmla="*/ 714587 w 3474720"/>
                <a:gd name="connsiteY9" fmla="*/ 789094 h 2214880"/>
                <a:gd name="connsiteX10" fmla="*/ 657014 w 3474720"/>
                <a:gd name="connsiteY10" fmla="*/ 860214 h 2214880"/>
                <a:gd name="connsiteX11" fmla="*/ 616374 w 3474720"/>
                <a:gd name="connsiteY11" fmla="*/ 941494 h 2214880"/>
                <a:gd name="connsiteX12" fmla="*/ 680720 w 3474720"/>
                <a:gd name="connsiteY12" fmla="*/ 982134 h 2214880"/>
                <a:gd name="connsiteX13" fmla="*/ 707814 w 3474720"/>
                <a:gd name="connsiteY13" fmla="*/ 985520 h 2214880"/>
                <a:gd name="connsiteX14" fmla="*/ 789094 w 3474720"/>
                <a:gd name="connsiteY14" fmla="*/ 999067 h 2214880"/>
                <a:gd name="connsiteX15" fmla="*/ 907627 w 3474720"/>
                <a:gd name="connsiteY15" fmla="*/ 1022774 h 2214880"/>
                <a:gd name="connsiteX16" fmla="*/ 1036320 w 3474720"/>
                <a:gd name="connsiteY16" fmla="*/ 941494 h 2214880"/>
                <a:gd name="connsiteX17" fmla="*/ 1154854 w 3474720"/>
                <a:gd name="connsiteY17" fmla="*/ 870374 h 2214880"/>
                <a:gd name="connsiteX18" fmla="*/ 1283547 w 3474720"/>
                <a:gd name="connsiteY18" fmla="*/ 826347 h 2214880"/>
                <a:gd name="connsiteX19" fmla="*/ 1354667 w 3474720"/>
                <a:gd name="connsiteY19" fmla="*/ 833120 h 2214880"/>
                <a:gd name="connsiteX20" fmla="*/ 1391920 w 3474720"/>
                <a:gd name="connsiteY20" fmla="*/ 839894 h 2214880"/>
                <a:gd name="connsiteX21" fmla="*/ 1496907 w 3474720"/>
                <a:gd name="connsiteY21" fmla="*/ 792480 h 2214880"/>
                <a:gd name="connsiteX22" fmla="*/ 1625600 w 3474720"/>
                <a:gd name="connsiteY22" fmla="*/ 768774 h 2214880"/>
                <a:gd name="connsiteX23" fmla="*/ 1747520 w 3474720"/>
                <a:gd name="connsiteY23" fmla="*/ 694267 h 2214880"/>
                <a:gd name="connsiteX24" fmla="*/ 1811867 w 3474720"/>
                <a:gd name="connsiteY24" fmla="*/ 585894 h 2214880"/>
                <a:gd name="connsiteX25" fmla="*/ 1852507 w 3474720"/>
                <a:gd name="connsiteY25" fmla="*/ 460587 h 2214880"/>
                <a:gd name="connsiteX26" fmla="*/ 1916854 w 3474720"/>
                <a:gd name="connsiteY26" fmla="*/ 277707 h 2214880"/>
                <a:gd name="connsiteX27" fmla="*/ 1913467 w 3474720"/>
                <a:gd name="connsiteY27" fmla="*/ 88054 h 2214880"/>
                <a:gd name="connsiteX28" fmla="*/ 1930400 w 3474720"/>
                <a:gd name="connsiteY28" fmla="*/ 0 h 2214880"/>
                <a:gd name="connsiteX29" fmla="*/ 1967654 w 3474720"/>
                <a:gd name="connsiteY29" fmla="*/ 47414 h 2214880"/>
                <a:gd name="connsiteX30" fmla="*/ 1964267 w 3474720"/>
                <a:gd name="connsiteY30" fmla="*/ 152400 h 2214880"/>
                <a:gd name="connsiteX31" fmla="*/ 1974427 w 3474720"/>
                <a:gd name="connsiteY31" fmla="*/ 281094 h 2214880"/>
                <a:gd name="connsiteX32" fmla="*/ 1943947 w 3474720"/>
                <a:gd name="connsiteY32" fmla="*/ 369147 h 2214880"/>
                <a:gd name="connsiteX33" fmla="*/ 1916854 w 3474720"/>
                <a:gd name="connsiteY33" fmla="*/ 426720 h 2214880"/>
                <a:gd name="connsiteX34" fmla="*/ 1876214 w 3474720"/>
                <a:gd name="connsiteY34" fmla="*/ 457200 h 2214880"/>
                <a:gd name="connsiteX35" fmla="*/ 1849120 w 3474720"/>
                <a:gd name="connsiteY35" fmla="*/ 545254 h 2214880"/>
                <a:gd name="connsiteX36" fmla="*/ 1838960 w 3474720"/>
                <a:gd name="connsiteY36" fmla="*/ 619760 h 2214880"/>
                <a:gd name="connsiteX37" fmla="*/ 1947334 w 3474720"/>
                <a:gd name="connsiteY37" fmla="*/ 650240 h 2214880"/>
                <a:gd name="connsiteX38" fmla="*/ 2106507 w 3474720"/>
                <a:gd name="connsiteY38" fmla="*/ 711200 h 2214880"/>
                <a:gd name="connsiteX39" fmla="*/ 2306320 w 3474720"/>
                <a:gd name="connsiteY39" fmla="*/ 738294 h 2214880"/>
                <a:gd name="connsiteX40" fmla="*/ 2435014 w 3474720"/>
                <a:gd name="connsiteY40" fmla="*/ 707814 h 2214880"/>
                <a:gd name="connsiteX41" fmla="*/ 2543387 w 3474720"/>
                <a:gd name="connsiteY41" fmla="*/ 623147 h 2214880"/>
                <a:gd name="connsiteX42" fmla="*/ 2634827 w 3474720"/>
                <a:gd name="connsiteY42" fmla="*/ 677334 h 2214880"/>
                <a:gd name="connsiteX43" fmla="*/ 2976880 w 3474720"/>
                <a:gd name="connsiteY43" fmla="*/ 690880 h 2214880"/>
                <a:gd name="connsiteX44" fmla="*/ 3203787 w 3474720"/>
                <a:gd name="connsiteY44" fmla="*/ 663787 h 2214880"/>
                <a:gd name="connsiteX45" fmla="*/ 3227494 w 3474720"/>
                <a:gd name="connsiteY45" fmla="*/ 694267 h 2214880"/>
                <a:gd name="connsiteX46" fmla="*/ 3088640 w 3474720"/>
                <a:gd name="connsiteY46" fmla="*/ 724747 h 2214880"/>
                <a:gd name="connsiteX47" fmla="*/ 2966720 w 3474720"/>
                <a:gd name="connsiteY47" fmla="*/ 721360 h 2214880"/>
                <a:gd name="connsiteX48" fmla="*/ 2770294 w 3474720"/>
                <a:gd name="connsiteY48" fmla="*/ 724747 h 2214880"/>
                <a:gd name="connsiteX49" fmla="*/ 2587414 w 3474720"/>
                <a:gd name="connsiteY49" fmla="*/ 762000 h 2214880"/>
                <a:gd name="connsiteX50" fmla="*/ 2441787 w 3474720"/>
                <a:gd name="connsiteY50" fmla="*/ 775547 h 2214880"/>
                <a:gd name="connsiteX51" fmla="*/ 2252134 w 3474720"/>
                <a:gd name="connsiteY51" fmla="*/ 782320 h 2214880"/>
                <a:gd name="connsiteX52" fmla="*/ 2136987 w 3474720"/>
                <a:gd name="connsiteY52" fmla="*/ 765387 h 2214880"/>
                <a:gd name="connsiteX53" fmla="*/ 2197947 w 3474720"/>
                <a:gd name="connsiteY53" fmla="*/ 816187 h 2214880"/>
                <a:gd name="connsiteX54" fmla="*/ 2360507 w 3474720"/>
                <a:gd name="connsiteY54" fmla="*/ 890694 h 2214880"/>
                <a:gd name="connsiteX55" fmla="*/ 2516294 w 3474720"/>
                <a:gd name="connsiteY55" fmla="*/ 988907 h 2214880"/>
                <a:gd name="connsiteX56" fmla="*/ 2621280 w 3474720"/>
                <a:gd name="connsiteY56" fmla="*/ 999067 h 2214880"/>
                <a:gd name="connsiteX57" fmla="*/ 2726267 w 3474720"/>
                <a:gd name="connsiteY57" fmla="*/ 958427 h 2214880"/>
                <a:gd name="connsiteX58" fmla="*/ 2794000 w 3474720"/>
                <a:gd name="connsiteY58" fmla="*/ 1032934 h 2214880"/>
                <a:gd name="connsiteX59" fmla="*/ 2804160 w 3474720"/>
                <a:gd name="connsiteY59" fmla="*/ 1134534 h 2214880"/>
                <a:gd name="connsiteX60" fmla="*/ 2621280 w 3474720"/>
                <a:gd name="connsiteY60" fmla="*/ 1131147 h 2214880"/>
                <a:gd name="connsiteX61" fmla="*/ 2678853 w 3474720"/>
                <a:gd name="connsiteY61" fmla="*/ 1320800 h 2214880"/>
                <a:gd name="connsiteX62" fmla="*/ 2949787 w 3474720"/>
                <a:gd name="connsiteY62" fmla="*/ 1175174 h 2214880"/>
                <a:gd name="connsiteX63" fmla="*/ 3031067 w 3474720"/>
                <a:gd name="connsiteY63" fmla="*/ 1280160 h 2214880"/>
                <a:gd name="connsiteX64" fmla="*/ 3081867 w 3474720"/>
                <a:gd name="connsiteY64" fmla="*/ 1358054 h 2214880"/>
                <a:gd name="connsiteX65" fmla="*/ 3230880 w 3474720"/>
                <a:gd name="connsiteY65" fmla="*/ 1429174 h 2214880"/>
                <a:gd name="connsiteX66" fmla="*/ 3454400 w 3474720"/>
                <a:gd name="connsiteY66" fmla="*/ 1561254 h 2214880"/>
                <a:gd name="connsiteX67" fmla="*/ 3474720 w 3474720"/>
                <a:gd name="connsiteY67" fmla="*/ 1612054 h 2214880"/>
                <a:gd name="connsiteX68" fmla="*/ 3451014 w 3474720"/>
                <a:gd name="connsiteY68" fmla="*/ 1635760 h 2214880"/>
                <a:gd name="connsiteX69" fmla="*/ 3329094 w 3474720"/>
                <a:gd name="connsiteY69" fmla="*/ 1605280 h 2214880"/>
                <a:gd name="connsiteX70" fmla="*/ 3264747 w 3474720"/>
                <a:gd name="connsiteY70" fmla="*/ 1507067 h 2214880"/>
                <a:gd name="connsiteX71" fmla="*/ 3156374 w 3474720"/>
                <a:gd name="connsiteY71" fmla="*/ 1473200 h 2214880"/>
                <a:gd name="connsiteX72" fmla="*/ 3173307 w 3474720"/>
                <a:gd name="connsiteY72" fmla="*/ 1578187 h 2214880"/>
                <a:gd name="connsiteX73" fmla="*/ 3163147 w 3474720"/>
                <a:gd name="connsiteY73" fmla="*/ 1622214 h 2214880"/>
                <a:gd name="connsiteX74" fmla="*/ 3061547 w 3474720"/>
                <a:gd name="connsiteY74" fmla="*/ 1689947 h 2214880"/>
                <a:gd name="connsiteX75" fmla="*/ 2966720 w 3474720"/>
                <a:gd name="connsiteY75" fmla="*/ 1710267 h 2214880"/>
                <a:gd name="connsiteX76" fmla="*/ 2956560 w 3474720"/>
                <a:gd name="connsiteY76" fmla="*/ 1740747 h 2214880"/>
                <a:gd name="connsiteX77" fmla="*/ 2993814 w 3474720"/>
                <a:gd name="connsiteY77" fmla="*/ 1886374 h 2214880"/>
                <a:gd name="connsiteX78" fmla="*/ 2993814 w 3474720"/>
                <a:gd name="connsiteY78" fmla="*/ 1927014 h 2214880"/>
                <a:gd name="connsiteX79" fmla="*/ 3037840 w 3474720"/>
                <a:gd name="connsiteY79" fmla="*/ 2065867 h 2214880"/>
                <a:gd name="connsiteX80" fmla="*/ 3136054 w 3474720"/>
                <a:gd name="connsiteY80" fmla="*/ 2150534 h 2214880"/>
                <a:gd name="connsiteX81" fmla="*/ 3285067 w 3474720"/>
                <a:gd name="connsiteY81" fmla="*/ 2214880 h 2214880"/>
                <a:gd name="connsiteX82" fmla="*/ 3129280 w 3474720"/>
                <a:gd name="connsiteY82" fmla="*/ 2214880 h 2214880"/>
                <a:gd name="connsiteX83" fmla="*/ 2959947 w 3474720"/>
                <a:gd name="connsiteY83" fmla="*/ 2042160 h 2214880"/>
                <a:gd name="connsiteX84" fmla="*/ 2939627 w 3474720"/>
                <a:gd name="connsiteY84" fmla="*/ 1893147 h 2214880"/>
                <a:gd name="connsiteX85" fmla="*/ 2841414 w 3474720"/>
                <a:gd name="connsiteY85" fmla="*/ 1673014 h 2214880"/>
                <a:gd name="connsiteX86" fmla="*/ 2831254 w 3474720"/>
                <a:gd name="connsiteY86" fmla="*/ 1493520 h 2214880"/>
                <a:gd name="connsiteX87" fmla="*/ 2689014 w 3474720"/>
                <a:gd name="connsiteY87" fmla="*/ 1446107 h 2214880"/>
                <a:gd name="connsiteX88" fmla="*/ 2495974 w 3474720"/>
                <a:gd name="connsiteY88" fmla="*/ 1290320 h 2214880"/>
                <a:gd name="connsiteX89" fmla="*/ 2451947 w 3474720"/>
                <a:gd name="connsiteY89" fmla="*/ 1104054 h 2214880"/>
                <a:gd name="connsiteX90" fmla="*/ 2343574 w 3474720"/>
                <a:gd name="connsiteY90" fmla="*/ 1002454 h 2214880"/>
                <a:gd name="connsiteX91" fmla="*/ 2194560 w 3474720"/>
                <a:gd name="connsiteY91" fmla="*/ 904240 h 2214880"/>
                <a:gd name="connsiteX92" fmla="*/ 1940560 w 3474720"/>
                <a:gd name="connsiteY92" fmla="*/ 745067 h 2214880"/>
                <a:gd name="connsiteX93" fmla="*/ 1869440 w 3474720"/>
                <a:gd name="connsiteY93" fmla="*/ 711200 h 2214880"/>
                <a:gd name="connsiteX94" fmla="*/ 1723814 w 3474720"/>
                <a:gd name="connsiteY94" fmla="*/ 762000 h 2214880"/>
                <a:gd name="connsiteX95" fmla="*/ 1598507 w 3474720"/>
                <a:gd name="connsiteY95" fmla="*/ 826347 h 2214880"/>
                <a:gd name="connsiteX96" fmla="*/ 1486747 w 3474720"/>
                <a:gd name="connsiteY96" fmla="*/ 853440 h 2214880"/>
                <a:gd name="connsiteX97" fmla="*/ 1273387 w 3474720"/>
                <a:gd name="connsiteY97" fmla="*/ 880534 h 2214880"/>
                <a:gd name="connsiteX98" fmla="*/ 1053254 w 3474720"/>
                <a:gd name="connsiteY98" fmla="*/ 927947 h 2214880"/>
                <a:gd name="connsiteX99" fmla="*/ 958427 w 3474720"/>
                <a:gd name="connsiteY99" fmla="*/ 1060027 h 2214880"/>
                <a:gd name="connsiteX100" fmla="*/ 890694 w 3474720"/>
                <a:gd name="connsiteY100" fmla="*/ 1114214 h 2214880"/>
                <a:gd name="connsiteX101" fmla="*/ 762000 w 3474720"/>
                <a:gd name="connsiteY101" fmla="*/ 1154854 h 2214880"/>
                <a:gd name="connsiteX102" fmla="*/ 660400 w 3474720"/>
                <a:gd name="connsiteY102" fmla="*/ 1168400 h 2214880"/>
                <a:gd name="connsiteX103" fmla="*/ 643467 w 3474720"/>
                <a:gd name="connsiteY103" fmla="*/ 1090507 h 2214880"/>
                <a:gd name="connsiteX104" fmla="*/ 497840 w 3474720"/>
                <a:gd name="connsiteY104" fmla="*/ 1053254 h 2214880"/>
                <a:gd name="connsiteX105" fmla="*/ 440267 w 3474720"/>
                <a:gd name="connsiteY105" fmla="*/ 1049867 h 2214880"/>
                <a:gd name="connsiteX106" fmla="*/ 386080 w 3474720"/>
                <a:gd name="connsiteY106" fmla="*/ 1002454 h 2214880"/>
                <a:gd name="connsiteX107" fmla="*/ 264160 w 3474720"/>
                <a:gd name="connsiteY107" fmla="*/ 982134 h 2214880"/>
                <a:gd name="connsiteX108" fmla="*/ 169334 w 3474720"/>
                <a:gd name="connsiteY108" fmla="*/ 982134 h 2214880"/>
                <a:gd name="connsiteX109" fmla="*/ 189654 w 3474720"/>
                <a:gd name="connsiteY109" fmla="*/ 917787 h 2214880"/>
                <a:gd name="connsiteX110" fmla="*/ 115147 w 3474720"/>
                <a:gd name="connsiteY110" fmla="*/ 917787 h 2214880"/>
                <a:gd name="connsiteX111" fmla="*/ 88054 w 3474720"/>
                <a:gd name="connsiteY111" fmla="*/ 873760 h 2214880"/>
                <a:gd name="connsiteX112" fmla="*/ 88054 w 3474720"/>
                <a:gd name="connsiteY112" fmla="*/ 870374 h 2214880"/>
                <a:gd name="connsiteX113" fmla="*/ 0 w 3474720"/>
                <a:gd name="connsiteY113" fmla="*/ 887307 h 2214880"/>
                <a:gd name="connsiteX0" fmla="*/ 0 w 3474720"/>
                <a:gd name="connsiteY0" fmla="*/ 887307 h 2214880"/>
                <a:gd name="connsiteX1" fmla="*/ 50800 w 3474720"/>
                <a:gd name="connsiteY1" fmla="*/ 785707 h 2214880"/>
                <a:gd name="connsiteX2" fmla="*/ 142240 w 3474720"/>
                <a:gd name="connsiteY2" fmla="*/ 724747 h 2214880"/>
                <a:gd name="connsiteX3" fmla="*/ 260774 w 3474720"/>
                <a:gd name="connsiteY3" fmla="*/ 629920 h 2214880"/>
                <a:gd name="connsiteX4" fmla="*/ 345440 w 3474720"/>
                <a:gd name="connsiteY4" fmla="*/ 538480 h 2214880"/>
                <a:gd name="connsiteX5" fmla="*/ 375920 w 3474720"/>
                <a:gd name="connsiteY5" fmla="*/ 619760 h 2214880"/>
                <a:gd name="connsiteX6" fmla="*/ 491067 w 3474720"/>
                <a:gd name="connsiteY6" fmla="*/ 650240 h 2214880"/>
                <a:gd name="connsiteX7" fmla="*/ 555414 w 3474720"/>
                <a:gd name="connsiteY7" fmla="*/ 667174 h 2214880"/>
                <a:gd name="connsiteX8" fmla="*/ 589280 w 3474720"/>
                <a:gd name="connsiteY8" fmla="*/ 778934 h 2214880"/>
                <a:gd name="connsiteX9" fmla="*/ 714587 w 3474720"/>
                <a:gd name="connsiteY9" fmla="*/ 789094 h 2214880"/>
                <a:gd name="connsiteX10" fmla="*/ 657014 w 3474720"/>
                <a:gd name="connsiteY10" fmla="*/ 860214 h 2214880"/>
                <a:gd name="connsiteX11" fmla="*/ 616374 w 3474720"/>
                <a:gd name="connsiteY11" fmla="*/ 941494 h 2214880"/>
                <a:gd name="connsiteX12" fmla="*/ 680720 w 3474720"/>
                <a:gd name="connsiteY12" fmla="*/ 982134 h 2214880"/>
                <a:gd name="connsiteX13" fmla="*/ 707814 w 3474720"/>
                <a:gd name="connsiteY13" fmla="*/ 985520 h 2214880"/>
                <a:gd name="connsiteX14" fmla="*/ 789094 w 3474720"/>
                <a:gd name="connsiteY14" fmla="*/ 999067 h 2214880"/>
                <a:gd name="connsiteX15" fmla="*/ 907627 w 3474720"/>
                <a:gd name="connsiteY15" fmla="*/ 1022774 h 2214880"/>
                <a:gd name="connsiteX16" fmla="*/ 1036320 w 3474720"/>
                <a:gd name="connsiteY16" fmla="*/ 941494 h 2214880"/>
                <a:gd name="connsiteX17" fmla="*/ 1154854 w 3474720"/>
                <a:gd name="connsiteY17" fmla="*/ 870374 h 2214880"/>
                <a:gd name="connsiteX18" fmla="*/ 1283547 w 3474720"/>
                <a:gd name="connsiteY18" fmla="*/ 826347 h 2214880"/>
                <a:gd name="connsiteX19" fmla="*/ 1354667 w 3474720"/>
                <a:gd name="connsiteY19" fmla="*/ 833120 h 2214880"/>
                <a:gd name="connsiteX20" fmla="*/ 1391920 w 3474720"/>
                <a:gd name="connsiteY20" fmla="*/ 839894 h 2214880"/>
                <a:gd name="connsiteX21" fmla="*/ 1496907 w 3474720"/>
                <a:gd name="connsiteY21" fmla="*/ 792480 h 2214880"/>
                <a:gd name="connsiteX22" fmla="*/ 1625600 w 3474720"/>
                <a:gd name="connsiteY22" fmla="*/ 768774 h 2214880"/>
                <a:gd name="connsiteX23" fmla="*/ 1747520 w 3474720"/>
                <a:gd name="connsiteY23" fmla="*/ 694267 h 2214880"/>
                <a:gd name="connsiteX24" fmla="*/ 1811867 w 3474720"/>
                <a:gd name="connsiteY24" fmla="*/ 585894 h 2214880"/>
                <a:gd name="connsiteX25" fmla="*/ 1852507 w 3474720"/>
                <a:gd name="connsiteY25" fmla="*/ 460587 h 2214880"/>
                <a:gd name="connsiteX26" fmla="*/ 1916854 w 3474720"/>
                <a:gd name="connsiteY26" fmla="*/ 277707 h 2214880"/>
                <a:gd name="connsiteX27" fmla="*/ 1913467 w 3474720"/>
                <a:gd name="connsiteY27" fmla="*/ 88054 h 2214880"/>
                <a:gd name="connsiteX28" fmla="*/ 1930400 w 3474720"/>
                <a:gd name="connsiteY28" fmla="*/ 0 h 2214880"/>
                <a:gd name="connsiteX29" fmla="*/ 1967654 w 3474720"/>
                <a:gd name="connsiteY29" fmla="*/ 47414 h 2214880"/>
                <a:gd name="connsiteX30" fmla="*/ 1964267 w 3474720"/>
                <a:gd name="connsiteY30" fmla="*/ 152400 h 2214880"/>
                <a:gd name="connsiteX31" fmla="*/ 1974427 w 3474720"/>
                <a:gd name="connsiteY31" fmla="*/ 281094 h 2214880"/>
                <a:gd name="connsiteX32" fmla="*/ 1943947 w 3474720"/>
                <a:gd name="connsiteY32" fmla="*/ 369147 h 2214880"/>
                <a:gd name="connsiteX33" fmla="*/ 1916854 w 3474720"/>
                <a:gd name="connsiteY33" fmla="*/ 426720 h 2214880"/>
                <a:gd name="connsiteX34" fmla="*/ 1876214 w 3474720"/>
                <a:gd name="connsiteY34" fmla="*/ 457200 h 2214880"/>
                <a:gd name="connsiteX35" fmla="*/ 1849120 w 3474720"/>
                <a:gd name="connsiteY35" fmla="*/ 545254 h 2214880"/>
                <a:gd name="connsiteX36" fmla="*/ 1838960 w 3474720"/>
                <a:gd name="connsiteY36" fmla="*/ 619760 h 2214880"/>
                <a:gd name="connsiteX37" fmla="*/ 1947334 w 3474720"/>
                <a:gd name="connsiteY37" fmla="*/ 650240 h 2214880"/>
                <a:gd name="connsiteX38" fmla="*/ 2106507 w 3474720"/>
                <a:gd name="connsiteY38" fmla="*/ 711200 h 2214880"/>
                <a:gd name="connsiteX39" fmla="*/ 2306320 w 3474720"/>
                <a:gd name="connsiteY39" fmla="*/ 738294 h 2214880"/>
                <a:gd name="connsiteX40" fmla="*/ 2435014 w 3474720"/>
                <a:gd name="connsiteY40" fmla="*/ 707814 h 2214880"/>
                <a:gd name="connsiteX41" fmla="*/ 2543387 w 3474720"/>
                <a:gd name="connsiteY41" fmla="*/ 623147 h 2214880"/>
                <a:gd name="connsiteX42" fmla="*/ 2634827 w 3474720"/>
                <a:gd name="connsiteY42" fmla="*/ 677334 h 2214880"/>
                <a:gd name="connsiteX43" fmla="*/ 2976880 w 3474720"/>
                <a:gd name="connsiteY43" fmla="*/ 690880 h 2214880"/>
                <a:gd name="connsiteX44" fmla="*/ 3203787 w 3474720"/>
                <a:gd name="connsiteY44" fmla="*/ 663787 h 2214880"/>
                <a:gd name="connsiteX45" fmla="*/ 3227494 w 3474720"/>
                <a:gd name="connsiteY45" fmla="*/ 694267 h 2214880"/>
                <a:gd name="connsiteX46" fmla="*/ 3088640 w 3474720"/>
                <a:gd name="connsiteY46" fmla="*/ 724747 h 2214880"/>
                <a:gd name="connsiteX47" fmla="*/ 2966720 w 3474720"/>
                <a:gd name="connsiteY47" fmla="*/ 721360 h 2214880"/>
                <a:gd name="connsiteX48" fmla="*/ 2770294 w 3474720"/>
                <a:gd name="connsiteY48" fmla="*/ 724747 h 2214880"/>
                <a:gd name="connsiteX49" fmla="*/ 2587414 w 3474720"/>
                <a:gd name="connsiteY49" fmla="*/ 762000 h 2214880"/>
                <a:gd name="connsiteX50" fmla="*/ 2441787 w 3474720"/>
                <a:gd name="connsiteY50" fmla="*/ 775547 h 2214880"/>
                <a:gd name="connsiteX51" fmla="*/ 2252134 w 3474720"/>
                <a:gd name="connsiteY51" fmla="*/ 782320 h 2214880"/>
                <a:gd name="connsiteX52" fmla="*/ 2136987 w 3474720"/>
                <a:gd name="connsiteY52" fmla="*/ 765387 h 2214880"/>
                <a:gd name="connsiteX53" fmla="*/ 2197947 w 3474720"/>
                <a:gd name="connsiteY53" fmla="*/ 816187 h 2214880"/>
                <a:gd name="connsiteX54" fmla="*/ 2360507 w 3474720"/>
                <a:gd name="connsiteY54" fmla="*/ 890694 h 2214880"/>
                <a:gd name="connsiteX55" fmla="*/ 2516294 w 3474720"/>
                <a:gd name="connsiteY55" fmla="*/ 988907 h 2214880"/>
                <a:gd name="connsiteX56" fmla="*/ 2621280 w 3474720"/>
                <a:gd name="connsiteY56" fmla="*/ 999067 h 2214880"/>
                <a:gd name="connsiteX57" fmla="*/ 2726267 w 3474720"/>
                <a:gd name="connsiteY57" fmla="*/ 958427 h 2214880"/>
                <a:gd name="connsiteX58" fmla="*/ 2794000 w 3474720"/>
                <a:gd name="connsiteY58" fmla="*/ 1032934 h 2214880"/>
                <a:gd name="connsiteX59" fmla="*/ 2804160 w 3474720"/>
                <a:gd name="connsiteY59" fmla="*/ 1134534 h 2214880"/>
                <a:gd name="connsiteX60" fmla="*/ 2621280 w 3474720"/>
                <a:gd name="connsiteY60" fmla="*/ 1131147 h 2214880"/>
                <a:gd name="connsiteX61" fmla="*/ 2678853 w 3474720"/>
                <a:gd name="connsiteY61" fmla="*/ 1320800 h 2214880"/>
                <a:gd name="connsiteX62" fmla="*/ 2949787 w 3474720"/>
                <a:gd name="connsiteY62" fmla="*/ 1175174 h 2214880"/>
                <a:gd name="connsiteX63" fmla="*/ 3031067 w 3474720"/>
                <a:gd name="connsiteY63" fmla="*/ 1280160 h 2214880"/>
                <a:gd name="connsiteX64" fmla="*/ 3081867 w 3474720"/>
                <a:gd name="connsiteY64" fmla="*/ 1358054 h 2214880"/>
                <a:gd name="connsiteX65" fmla="*/ 3230880 w 3474720"/>
                <a:gd name="connsiteY65" fmla="*/ 1429174 h 2214880"/>
                <a:gd name="connsiteX66" fmla="*/ 3454400 w 3474720"/>
                <a:gd name="connsiteY66" fmla="*/ 1561254 h 2214880"/>
                <a:gd name="connsiteX67" fmla="*/ 3474720 w 3474720"/>
                <a:gd name="connsiteY67" fmla="*/ 1612054 h 2214880"/>
                <a:gd name="connsiteX68" fmla="*/ 3451014 w 3474720"/>
                <a:gd name="connsiteY68" fmla="*/ 1635760 h 2214880"/>
                <a:gd name="connsiteX69" fmla="*/ 3329094 w 3474720"/>
                <a:gd name="connsiteY69" fmla="*/ 1605280 h 2214880"/>
                <a:gd name="connsiteX70" fmla="*/ 3264747 w 3474720"/>
                <a:gd name="connsiteY70" fmla="*/ 1507067 h 2214880"/>
                <a:gd name="connsiteX71" fmla="*/ 3156374 w 3474720"/>
                <a:gd name="connsiteY71" fmla="*/ 1473200 h 2214880"/>
                <a:gd name="connsiteX72" fmla="*/ 3173307 w 3474720"/>
                <a:gd name="connsiteY72" fmla="*/ 1578187 h 2214880"/>
                <a:gd name="connsiteX73" fmla="*/ 3163147 w 3474720"/>
                <a:gd name="connsiteY73" fmla="*/ 1622214 h 2214880"/>
                <a:gd name="connsiteX74" fmla="*/ 3061547 w 3474720"/>
                <a:gd name="connsiteY74" fmla="*/ 1689947 h 2214880"/>
                <a:gd name="connsiteX75" fmla="*/ 2966720 w 3474720"/>
                <a:gd name="connsiteY75" fmla="*/ 1710267 h 2214880"/>
                <a:gd name="connsiteX76" fmla="*/ 2956560 w 3474720"/>
                <a:gd name="connsiteY76" fmla="*/ 1740747 h 2214880"/>
                <a:gd name="connsiteX77" fmla="*/ 2993814 w 3474720"/>
                <a:gd name="connsiteY77" fmla="*/ 1886374 h 2214880"/>
                <a:gd name="connsiteX78" fmla="*/ 2993814 w 3474720"/>
                <a:gd name="connsiteY78" fmla="*/ 1927014 h 2214880"/>
                <a:gd name="connsiteX79" fmla="*/ 3037840 w 3474720"/>
                <a:gd name="connsiteY79" fmla="*/ 2065867 h 2214880"/>
                <a:gd name="connsiteX80" fmla="*/ 3136054 w 3474720"/>
                <a:gd name="connsiteY80" fmla="*/ 2150534 h 2214880"/>
                <a:gd name="connsiteX81" fmla="*/ 3285067 w 3474720"/>
                <a:gd name="connsiteY81" fmla="*/ 2214880 h 2214880"/>
                <a:gd name="connsiteX82" fmla="*/ 3129280 w 3474720"/>
                <a:gd name="connsiteY82" fmla="*/ 2214880 h 2214880"/>
                <a:gd name="connsiteX83" fmla="*/ 2959947 w 3474720"/>
                <a:gd name="connsiteY83" fmla="*/ 2042160 h 2214880"/>
                <a:gd name="connsiteX84" fmla="*/ 2939627 w 3474720"/>
                <a:gd name="connsiteY84" fmla="*/ 1893147 h 2214880"/>
                <a:gd name="connsiteX85" fmla="*/ 2841414 w 3474720"/>
                <a:gd name="connsiteY85" fmla="*/ 1673014 h 2214880"/>
                <a:gd name="connsiteX86" fmla="*/ 2831254 w 3474720"/>
                <a:gd name="connsiteY86" fmla="*/ 1493520 h 2214880"/>
                <a:gd name="connsiteX87" fmla="*/ 2689014 w 3474720"/>
                <a:gd name="connsiteY87" fmla="*/ 1446107 h 2214880"/>
                <a:gd name="connsiteX88" fmla="*/ 2495974 w 3474720"/>
                <a:gd name="connsiteY88" fmla="*/ 1290320 h 2214880"/>
                <a:gd name="connsiteX89" fmla="*/ 2451947 w 3474720"/>
                <a:gd name="connsiteY89" fmla="*/ 1104054 h 2214880"/>
                <a:gd name="connsiteX90" fmla="*/ 2343574 w 3474720"/>
                <a:gd name="connsiteY90" fmla="*/ 1002454 h 2214880"/>
                <a:gd name="connsiteX91" fmla="*/ 2194560 w 3474720"/>
                <a:gd name="connsiteY91" fmla="*/ 904240 h 2214880"/>
                <a:gd name="connsiteX92" fmla="*/ 1940560 w 3474720"/>
                <a:gd name="connsiteY92" fmla="*/ 745067 h 2214880"/>
                <a:gd name="connsiteX93" fmla="*/ 1869440 w 3474720"/>
                <a:gd name="connsiteY93" fmla="*/ 711200 h 2214880"/>
                <a:gd name="connsiteX94" fmla="*/ 1723814 w 3474720"/>
                <a:gd name="connsiteY94" fmla="*/ 762000 h 2214880"/>
                <a:gd name="connsiteX95" fmla="*/ 1598507 w 3474720"/>
                <a:gd name="connsiteY95" fmla="*/ 826347 h 2214880"/>
                <a:gd name="connsiteX96" fmla="*/ 1486747 w 3474720"/>
                <a:gd name="connsiteY96" fmla="*/ 853440 h 2214880"/>
                <a:gd name="connsiteX97" fmla="*/ 1273387 w 3474720"/>
                <a:gd name="connsiteY97" fmla="*/ 880534 h 2214880"/>
                <a:gd name="connsiteX98" fmla="*/ 1053254 w 3474720"/>
                <a:gd name="connsiteY98" fmla="*/ 927947 h 2214880"/>
                <a:gd name="connsiteX99" fmla="*/ 958427 w 3474720"/>
                <a:gd name="connsiteY99" fmla="*/ 1060027 h 2214880"/>
                <a:gd name="connsiteX100" fmla="*/ 890694 w 3474720"/>
                <a:gd name="connsiteY100" fmla="*/ 1114214 h 2214880"/>
                <a:gd name="connsiteX101" fmla="*/ 762000 w 3474720"/>
                <a:gd name="connsiteY101" fmla="*/ 1154854 h 2214880"/>
                <a:gd name="connsiteX102" fmla="*/ 660400 w 3474720"/>
                <a:gd name="connsiteY102" fmla="*/ 1168400 h 2214880"/>
                <a:gd name="connsiteX103" fmla="*/ 643467 w 3474720"/>
                <a:gd name="connsiteY103" fmla="*/ 1090507 h 2214880"/>
                <a:gd name="connsiteX104" fmla="*/ 497840 w 3474720"/>
                <a:gd name="connsiteY104" fmla="*/ 1053254 h 2214880"/>
                <a:gd name="connsiteX105" fmla="*/ 440267 w 3474720"/>
                <a:gd name="connsiteY105" fmla="*/ 1049867 h 2214880"/>
                <a:gd name="connsiteX106" fmla="*/ 386080 w 3474720"/>
                <a:gd name="connsiteY106" fmla="*/ 1002454 h 2214880"/>
                <a:gd name="connsiteX107" fmla="*/ 264160 w 3474720"/>
                <a:gd name="connsiteY107" fmla="*/ 982134 h 2214880"/>
                <a:gd name="connsiteX108" fmla="*/ 169334 w 3474720"/>
                <a:gd name="connsiteY108" fmla="*/ 982134 h 2214880"/>
                <a:gd name="connsiteX109" fmla="*/ 189654 w 3474720"/>
                <a:gd name="connsiteY109" fmla="*/ 917787 h 2214880"/>
                <a:gd name="connsiteX110" fmla="*/ 115147 w 3474720"/>
                <a:gd name="connsiteY110" fmla="*/ 917787 h 2214880"/>
                <a:gd name="connsiteX111" fmla="*/ 88054 w 3474720"/>
                <a:gd name="connsiteY111" fmla="*/ 873760 h 2214880"/>
                <a:gd name="connsiteX112" fmla="*/ 88054 w 3474720"/>
                <a:gd name="connsiteY112" fmla="*/ 870374 h 2214880"/>
                <a:gd name="connsiteX113" fmla="*/ 0 w 3474720"/>
                <a:gd name="connsiteY113" fmla="*/ 887307 h 2214880"/>
                <a:gd name="connsiteX0" fmla="*/ 0 w 3474720"/>
                <a:gd name="connsiteY0" fmla="*/ 887307 h 2214880"/>
                <a:gd name="connsiteX1" fmla="*/ 50800 w 3474720"/>
                <a:gd name="connsiteY1" fmla="*/ 785707 h 2214880"/>
                <a:gd name="connsiteX2" fmla="*/ 142240 w 3474720"/>
                <a:gd name="connsiteY2" fmla="*/ 724747 h 2214880"/>
                <a:gd name="connsiteX3" fmla="*/ 260774 w 3474720"/>
                <a:gd name="connsiteY3" fmla="*/ 629920 h 2214880"/>
                <a:gd name="connsiteX4" fmla="*/ 345440 w 3474720"/>
                <a:gd name="connsiteY4" fmla="*/ 538480 h 2214880"/>
                <a:gd name="connsiteX5" fmla="*/ 375920 w 3474720"/>
                <a:gd name="connsiteY5" fmla="*/ 619760 h 2214880"/>
                <a:gd name="connsiteX6" fmla="*/ 491067 w 3474720"/>
                <a:gd name="connsiteY6" fmla="*/ 650240 h 2214880"/>
                <a:gd name="connsiteX7" fmla="*/ 555414 w 3474720"/>
                <a:gd name="connsiteY7" fmla="*/ 667174 h 2214880"/>
                <a:gd name="connsiteX8" fmla="*/ 589280 w 3474720"/>
                <a:gd name="connsiteY8" fmla="*/ 778934 h 2214880"/>
                <a:gd name="connsiteX9" fmla="*/ 714587 w 3474720"/>
                <a:gd name="connsiteY9" fmla="*/ 789094 h 2214880"/>
                <a:gd name="connsiteX10" fmla="*/ 657014 w 3474720"/>
                <a:gd name="connsiteY10" fmla="*/ 860214 h 2214880"/>
                <a:gd name="connsiteX11" fmla="*/ 616374 w 3474720"/>
                <a:gd name="connsiteY11" fmla="*/ 941494 h 2214880"/>
                <a:gd name="connsiteX12" fmla="*/ 680720 w 3474720"/>
                <a:gd name="connsiteY12" fmla="*/ 982134 h 2214880"/>
                <a:gd name="connsiteX13" fmla="*/ 707814 w 3474720"/>
                <a:gd name="connsiteY13" fmla="*/ 985520 h 2214880"/>
                <a:gd name="connsiteX14" fmla="*/ 789094 w 3474720"/>
                <a:gd name="connsiteY14" fmla="*/ 999067 h 2214880"/>
                <a:gd name="connsiteX15" fmla="*/ 907627 w 3474720"/>
                <a:gd name="connsiteY15" fmla="*/ 1022774 h 2214880"/>
                <a:gd name="connsiteX16" fmla="*/ 1036320 w 3474720"/>
                <a:gd name="connsiteY16" fmla="*/ 941494 h 2214880"/>
                <a:gd name="connsiteX17" fmla="*/ 1154854 w 3474720"/>
                <a:gd name="connsiteY17" fmla="*/ 870374 h 2214880"/>
                <a:gd name="connsiteX18" fmla="*/ 1283547 w 3474720"/>
                <a:gd name="connsiteY18" fmla="*/ 826347 h 2214880"/>
                <a:gd name="connsiteX19" fmla="*/ 1354667 w 3474720"/>
                <a:gd name="connsiteY19" fmla="*/ 833120 h 2214880"/>
                <a:gd name="connsiteX20" fmla="*/ 1391920 w 3474720"/>
                <a:gd name="connsiteY20" fmla="*/ 839894 h 2214880"/>
                <a:gd name="connsiteX21" fmla="*/ 1496907 w 3474720"/>
                <a:gd name="connsiteY21" fmla="*/ 792480 h 2214880"/>
                <a:gd name="connsiteX22" fmla="*/ 1625600 w 3474720"/>
                <a:gd name="connsiteY22" fmla="*/ 768774 h 2214880"/>
                <a:gd name="connsiteX23" fmla="*/ 1747520 w 3474720"/>
                <a:gd name="connsiteY23" fmla="*/ 694267 h 2214880"/>
                <a:gd name="connsiteX24" fmla="*/ 1811867 w 3474720"/>
                <a:gd name="connsiteY24" fmla="*/ 585894 h 2214880"/>
                <a:gd name="connsiteX25" fmla="*/ 1852507 w 3474720"/>
                <a:gd name="connsiteY25" fmla="*/ 460587 h 2214880"/>
                <a:gd name="connsiteX26" fmla="*/ 1916854 w 3474720"/>
                <a:gd name="connsiteY26" fmla="*/ 277707 h 2214880"/>
                <a:gd name="connsiteX27" fmla="*/ 1913467 w 3474720"/>
                <a:gd name="connsiteY27" fmla="*/ 88054 h 2214880"/>
                <a:gd name="connsiteX28" fmla="*/ 1930400 w 3474720"/>
                <a:gd name="connsiteY28" fmla="*/ 0 h 2214880"/>
                <a:gd name="connsiteX29" fmla="*/ 1967654 w 3474720"/>
                <a:gd name="connsiteY29" fmla="*/ 47414 h 2214880"/>
                <a:gd name="connsiteX30" fmla="*/ 1964267 w 3474720"/>
                <a:gd name="connsiteY30" fmla="*/ 152400 h 2214880"/>
                <a:gd name="connsiteX31" fmla="*/ 1974427 w 3474720"/>
                <a:gd name="connsiteY31" fmla="*/ 281094 h 2214880"/>
                <a:gd name="connsiteX32" fmla="*/ 1943947 w 3474720"/>
                <a:gd name="connsiteY32" fmla="*/ 369147 h 2214880"/>
                <a:gd name="connsiteX33" fmla="*/ 1916854 w 3474720"/>
                <a:gd name="connsiteY33" fmla="*/ 426720 h 2214880"/>
                <a:gd name="connsiteX34" fmla="*/ 1876214 w 3474720"/>
                <a:gd name="connsiteY34" fmla="*/ 457200 h 2214880"/>
                <a:gd name="connsiteX35" fmla="*/ 1849120 w 3474720"/>
                <a:gd name="connsiteY35" fmla="*/ 545254 h 2214880"/>
                <a:gd name="connsiteX36" fmla="*/ 1838960 w 3474720"/>
                <a:gd name="connsiteY36" fmla="*/ 619760 h 2214880"/>
                <a:gd name="connsiteX37" fmla="*/ 1947334 w 3474720"/>
                <a:gd name="connsiteY37" fmla="*/ 650240 h 2214880"/>
                <a:gd name="connsiteX38" fmla="*/ 2106507 w 3474720"/>
                <a:gd name="connsiteY38" fmla="*/ 711200 h 2214880"/>
                <a:gd name="connsiteX39" fmla="*/ 2306320 w 3474720"/>
                <a:gd name="connsiteY39" fmla="*/ 738294 h 2214880"/>
                <a:gd name="connsiteX40" fmla="*/ 2435014 w 3474720"/>
                <a:gd name="connsiteY40" fmla="*/ 707814 h 2214880"/>
                <a:gd name="connsiteX41" fmla="*/ 2543387 w 3474720"/>
                <a:gd name="connsiteY41" fmla="*/ 623147 h 2214880"/>
                <a:gd name="connsiteX42" fmla="*/ 2634827 w 3474720"/>
                <a:gd name="connsiteY42" fmla="*/ 677334 h 2214880"/>
                <a:gd name="connsiteX43" fmla="*/ 2976880 w 3474720"/>
                <a:gd name="connsiteY43" fmla="*/ 690880 h 2214880"/>
                <a:gd name="connsiteX44" fmla="*/ 3203787 w 3474720"/>
                <a:gd name="connsiteY44" fmla="*/ 663787 h 2214880"/>
                <a:gd name="connsiteX45" fmla="*/ 3227494 w 3474720"/>
                <a:gd name="connsiteY45" fmla="*/ 694267 h 2214880"/>
                <a:gd name="connsiteX46" fmla="*/ 3088640 w 3474720"/>
                <a:gd name="connsiteY46" fmla="*/ 724747 h 2214880"/>
                <a:gd name="connsiteX47" fmla="*/ 2966720 w 3474720"/>
                <a:gd name="connsiteY47" fmla="*/ 721360 h 2214880"/>
                <a:gd name="connsiteX48" fmla="*/ 2770294 w 3474720"/>
                <a:gd name="connsiteY48" fmla="*/ 724747 h 2214880"/>
                <a:gd name="connsiteX49" fmla="*/ 2587414 w 3474720"/>
                <a:gd name="connsiteY49" fmla="*/ 762000 h 2214880"/>
                <a:gd name="connsiteX50" fmla="*/ 2441787 w 3474720"/>
                <a:gd name="connsiteY50" fmla="*/ 775547 h 2214880"/>
                <a:gd name="connsiteX51" fmla="*/ 2252134 w 3474720"/>
                <a:gd name="connsiteY51" fmla="*/ 782320 h 2214880"/>
                <a:gd name="connsiteX52" fmla="*/ 2136987 w 3474720"/>
                <a:gd name="connsiteY52" fmla="*/ 765387 h 2214880"/>
                <a:gd name="connsiteX53" fmla="*/ 2197947 w 3474720"/>
                <a:gd name="connsiteY53" fmla="*/ 816187 h 2214880"/>
                <a:gd name="connsiteX54" fmla="*/ 2360507 w 3474720"/>
                <a:gd name="connsiteY54" fmla="*/ 890694 h 2214880"/>
                <a:gd name="connsiteX55" fmla="*/ 2516294 w 3474720"/>
                <a:gd name="connsiteY55" fmla="*/ 988907 h 2214880"/>
                <a:gd name="connsiteX56" fmla="*/ 2621280 w 3474720"/>
                <a:gd name="connsiteY56" fmla="*/ 999067 h 2214880"/>
                <a:gd name="connsiteX57" fmla="*/ 2726267 w 3474720"/>
                <a:gd name="connsiteY57" fmla="*/ 958427 h 2214880"/>
                <a:gd name="connsiteX58" fmla="*/ 2794000 w 3474720"/>
                <a:gd name="connsiteY58" fmla="*/ 1032934 h 2214880"/>
                <a:gd name="connsiteX59" fmla="*/ 2804160 w 3474720"/>
                <a:gd name="connsiteY59" fmla="*/ 1134534 h 2214880"/>
                <a:gd name="connsiteX60" fmla="*/ 2621280 w 3474720"/>
                <a:gd name="connsiteY60" fmla="*/ 1131147 h 2214880"/>
                <a:gd name="connsiteX61" fmla="*/ 2678853 w 3474720"/>
                <a:gd name="connsiteY61" fmla="*/ 1320800 h 2214880"/>
                <a:gd name="connsiteX62" fmla="*/ 2939627 w 3474720"/>
                <a:gd name="connsiteY62" fmla="*/ 1148080 h 2214880"/>
                <a:gd name="connsiteX63" fmla="*/ 3031067 w 3474720"/>
                <a:gd name="connsiteY63" fmla="*/ 1280160 h 2214880"/>
                <a:gd name="connsiteX64" fmla="*/ 3081867 w 3474720"/>
                <a:gd name="connsiteY64" fmla="*/ 1358054 h 2214880"/>
                <a:gd name="connsiteX65" fmla="*/ 3230880 w 3474720"/>
                <a:gd name="connsiteY65" fmla="*/ 1429174 h 2214880"/>
                <a:gd name="connsiteX66" fmla="*/ 3454400 w 3474720"/>
                <a:gd name="connsiteY66" fmla="*/ 1561254 h 2214880"/>
                <a:gd name="connsiteX67" fmla="*/ 3474720 w 3474720"/>
                <a:gd name="connsiteY67" fmla="*/ 1612054 h 2214880"/>
                <a:gd name="connsiteX68" fmla="*/ 3451014 w 3474720"/>
                <a:gd name="connsiteY68" fmla="*/ 1635760 h 2214880"/>
                <a:gd name="connsiteX69" fmla="*/ 3329094 w 3474720"/>
                <a:gd name="connsiteY69" fmla="*/ 1605280 h 2214880"/>
                <a:gd name="connsiteX70" fmla="*/ 3264747 w 3474720"/>
                <a:gd name="connsiteY70" fmla="*/ 1507067 h 2214880"/>
                <a:gd name="connsiteX71" fmla="*/ 3156374 w 3474720"/>
                <a:gd name="connsiteY71" fmla="*/ 1473200 h 2214880"/>
                <a:gd name="connsiteX72" fmla="*/ 3173307 w 3474720"/>
                <a:gd name="connsiteY72" fmla="*/ 1578187 h 2214880"/>
                <a:gd name="connsiteX73" fmla="*/ 3163147 w 3474720"/>
                <a:gd name="connsiteY73" fmla="*/ 1622214 h 2214880"/>
                <a:gd name="connsiteX74" fmla="*/ 3061547 w 3474720"/>
                <a:gd name="connsiteY74" fmla="*/ 1689947 h 2214880"/>
                <a:gd name="connsiteX75" fmla="*/ 2966720 w 3474720"/>
                <a:gd name="connsiteY75" fmla="*/ 1710267 h 2214880"/>
                <a:gd name="connsiteX76" fmla="*/ 2956560 w 3474720"/>
                <a:gd name="connsiteY76" fmla="*/ 1740747 h 2214880"/>
                <a:gd name="connsiteX77" fmla="*/ 2993814 w 3474720"/>
                <a:gd name="connsiteY77" fmla="*/ 1886374 h 2214880"/>
                <a:gd name="connsiteX78" fmla="*/ 2993814 w 3474720"/>
                <a:gd name="connsiteY78" fmla="*/ 1927014 h 2214880"/>
                <a:gd name="connsiteX79" fmla="*/ 3037840 w 3474720"/>
                <a:gd name="connsiteY79" fmla="*/ 2065867 h 2214880"/>
                <a:gd name="connsiteX80" fmla="*/ 3136054 w 3474720"/>
                <a:gd name="connsiteY80" fmla="*/ 2150534 h 2214880"/>
                <a:gd name="connsiteX81" fmla="*/ 3285067 w 3474720"/>
                <a:gd name="connsiteY81" fmla="*/ 2214880 h 2214880"/>
                <a:gd name="connsiteX82" fmla="*/ 3129280 w 3474720"/>
                <a:gd name="connsiteY82" fmla="*/ 2214880 h 2214880"/>
                <a:gd name="connsiteX83" fmla="*/ 2959947 w 3474720"/>
                <a:gd name="connsiteY83" fmla="*/ 2042160 h 2214880"/>
                <a:gd name="connsiteX84" fmla="*/ 2939627 w 3474720"/>
                <a:gd name="connsiteY84" fmla="*/ 1893147 h 2214880"/>
                <a:gd name="connsiteX85" fmla="*/ 2841414 w 3474720"/>
                <a:gd name="connsiteY85" fmla="*/ 1673014 h 2214880"/>
                <a:gd name="connsiteX86" fmla="*/ 2831254 w 3474720"/>
                <a:gd name="connsiteY86" fmla="*/ 1493520 h 2214880"/>
                <a:gd name="connsiteX87" fmla="*/ 2689014 w 3474720"/>
                <a:gd name="connsiteY87" fmla="*/ 1446107 h 2214880"/>
                <a:gd name="connsiteX88" fmla="*/ 2495974 w 3474720"/>
                <a:gd name="connsiteY88" fmla="*/ 1290320 h 2214880"/>
                <a:gd name="connsiteX89" fmla="*/ 2451947 w 3474720"/>
                <a:gd name="connsiteY89" fmla="*/ 1104054 h 2214880"/>
                <a:gd name="connsiteX90" fmla="*/ 2343574 w 3474720"/>
                <a:gd name="connsiteY90" fmla="*/ 1002454 h 2214880"/>
                <a:gd name="connsiteX91" fmla="*/ 2194560 w 3474720"/>
                <a:gd name="connsiteY91" fmla="*/ 904240 h 2214880"/>
                <a:gd name="connsiteX92" fmla="*/ 1940560 w 3474720"/>
                <a:gd name="connsiteY92" fmla="*/ 745067 h 2214880"/>
                <a:gd name="connsiteX93" fmla="*/ 1869440 w 3474720"/>
                <a:gd name="connsiteY93" fmla="*/ 711200 h 2214880"/>
                <a:gd name="connsiteX94" fmla="*/ 1723814 w 3474720"/>
                <a:gd name="connsiteY94" fmla="*/ 762000 h 2214880"/>
                <a:gd name="connsiteX95" fmla="*/ 1598507 w 3474720"/>
                <a:gd name="connsiteY95" fmla="*/ 826347 h 2214880"/>
                <a:gd name="connsiteX96" fmla="*/ 1486747 w 3474720"/>
                <a:gd name="connsiteY96" fmla="*/ 853440 h 2214880"/>
                <a:gd name="connsiteX97" fmla="*/ 1273387 w 3474720"/>
                <a:gd name="connsiteY97" fmla="*/ 880534 h 2214880"/>
                <a:gd name="connsiteX98" fmla="*/ 1053254 w 3474720"/>
                <a:gd name="connsiteY98" fmla="*/ 927947 h 2214880"/>
                <a:gd name="connsiteX99" fmla="*/ 958427 w 3474720"/>
                <a:gd name="connsiteY99" fmla="*/ 1060027 h 2214880"/>
                <a:gd name="connsiteX100" fmla="*/ 890694 w 3474720"/>
                <a:gd name="connsiteY100" fmla="*/ 1114214 h 2214880"/>
                <a:gd name="connsiteX101" fmla="*/ 762000 w 3474720"/>
                <a:gd name="connsiteY101" fmla="*/ 1154854 h 2214880"/>
                <a:gd name="connsiteX102" fmla="*/ 660400 w 3474720"/>
                <a:gd name="connsiteY102" fmla="*/ 1168400 h 2214880"/>
                <a:gd name="connsiteX103" fmla="*/ 643467 w 3474720"/>
                <a:gd name="connsiteY103" fmla="*/ 1090507 h 2214880"/>
                <a:gd name="connsiteX104" fmla="*/ 497840 w 3474720"/>
                <a:gd name="connsiteY104" fmla="*/ 1053254 h 2214880"/>
                <a:gd name="connsiteX105" fmla="*/ 440267 w 3474720"/>
                <a:gd name="connsiteY105" fmla="*/ 1049867 h 2214880"/>
                <a:gd name="connsiteX106" fmla="*/ 386080 w 3474720"/>
                <a:gd name="connsiteY106" fmla="*/ 1002454 h 2214880"/>
                <a:gd name="connsiteX107" fmla="*/ 264160 w 3474720"/>
                <a:gd name="connsiteY107" fmla="*/ 982134 h 2214880"/>
                <a:gd name="connsiteX108" fmla="*/ 169334 w 3474720"/>
                <a:gd name="connsiteY108" fmla="*/ 982134 h 2214880"/>
                <a:gd name="connsiteX109" fmla="*/ 189654 w 3474720"/>
                <a:gd name="connsiteY109" fmla="*/ 917787 h 2214880"/>
                <a:gd name="connsiteX110" fmla="*/ 115147 w 3474720"/>
                <a:gd name="connsiteY110" fmla="*/ 917787 h 2214880"/>
                <a:gd name="connsiteX111" fmla="*/ 88054 w 3474720"/>
                <a:gd name="connsiteY111" fmla="*/ 873760 h 2214880"/>
                <a:gd name="connsiteX112" fmla="*/ 88054 w 3474720"/>
                <a:gd name="connsiteY112" fmla="*/ 870374 h 2214880"/>
                <a:gd name="connsiteX113" fmla="*/ 0 w 3474720"/>
                <a:gd name="connsiteY113" fmla="*/ 887307 h 2214880"/>
                <a:gd name="connsiteX0" fmla="*/ 0 w 3474720"/>
                <a:gd name="connsiteY0" fmla="*/ 887307 h 2214880"/>
                <a:gd name="connsiteX1" fmla="*/ 50800 w 3474720"/>
                <a:gd name="connsiteY1" fmla="*/ 785707 h 2214880"/>
                <a:gd name="connsiteX2" fmla="*/ 142240 w 3474720"/>
                <a:gd name="connsiteY2" fmla="*/ 724747 h 2214880"/>
                <a:gd name="connsiteX3" fmla="*/ 260774 w 3474720"/>
                <a:gd name="connsiteY3" fmla="*/ 629920 h 2214880"/>
                <a:gd name="connsiteX4" fmla="*/ 345440 w 3474720"/>
                <a:gd name="connsiteY4" fmla="*/ 538480 h 2214880"/>
                <a:gd name="connsiteX5" fmla="*/ 375920 w 3474720"/>
                <a:gd name="connsiteY5" fmla="*/ 619760 h 2214880"/>
                <a:gd name="connsiteX6" fmla="*/ 491067 w 3474720"/>
                <a:gd name="connsiteY6" fmla="*/ 650240 h 2214880"/>
                <a:gd name="connsiteX7" fmla="*/ 555414 w 3474720"/>
                <a:gd name="connsiteY7" fmla="*/ 667174 h 2214880"/>
                <a:gd name="connsiteX8" fmla="*/ 589280 w 3474720"/>
                <a:gd name="connsiteY8" fmla="*/ 778934 h 2214880"/>
                <a:gd name="connsiteX9" fmla="*/ 714587 w 3474720"/>
                <a:gd name="connsiteY9" fmla="*/ 789094 h 2214880"/>
                <a:gd name="connsiteX10" fmla="*/ 657014 w 3474720"/>
                <a:gd name="connsiteY10" fmla="*/ 860214 h 2214880"/>
                <a:gd name="connsiteX11" fmla="*/ 616374 w 3474720"/>
                <a:gd name="connsiteY11" fmla="*/ 941494 h 2214880"/>
                <a:gd name="connsiteX12" fmla="*/ 680720 w 3474720"/>
                <a:gd name="connsiteY12" fmla="*/ 982134 h 2214880"/>
                <a:gd name="connsiteX13" fmla="*/ 707814 w 3474720"/>
                <a:gd name="connsiteY13" fmla="*/ 985520 h 2214880"/>
                <a:gd name="connsiteX14" fmla="*/ 789094 w 3474720"/>
                <a:gd name="connsiteY14" fmla="*/ 999067 h 2214880"/>
                <a:gd name="connsiteX15" fmla="*/ 907627 w 3474720"/>
                <a:gd name="connsiteY15" fmla="*/ 1022774 h 2214880"/>
                <a:gd name="connsiteX16" fmla="*/ 1036320 w 3474720"/>
                <a:gd name="connsiteY16" fmla="*/ 941494 h 2214880"/>
                <a:gd name="connsiteX17" fmla="*/ 1154854 w 3474720"/>
                <a:gd name="connsiteY17" fmla="*/ 870374 h 2214880"/>
                <a:gd name="connsiteX18" fmla="*/ 1283547 w 3474720"/>
                <a:gd name="connsiteY18" fmla="*/ 826347 h 2214880"/>
                <a:gd name="connsiteX19" fmla="*/ 1354667 w 3474720"/>
                <a:gd name="connsiteY19" fmla="*/ 833120 h 2214880"/>
                <a:gd name="connsiteX20" fmla="*/ 1391920 w 3474720"/>
                <a:gd name="connsiteY20" fmla="*/ 839894 h 2214880"/>
                <a:gd name="connsiteX21" fmla="*/ 1496907 w 3474720"/>
                <a:gd name="connsiteY21" fmla="*/ 792480 h 2214880"/>
                <a:gd name="connsiteX22" fmla="*/ 1625600 w 3474720"/>
                <a:gd name="connsiteY22" fmla="*/ 768774 h 2214880"/>
                <a:gd name="connsiteX23" fmla="*/ 1747520 w 3474720"/>
                <a:gd name="connsiteY23" fmla="*/ 694267 h 2214880"/>
                <a:gd name="connsiteX24" fmla="*/ 1811867 w 3474720"/>
                <a:gd name="connsiteY24" fmla="*/ 585894 h 2214880"/>
                <a:gd name="connsiteX25" fmla="*/ 1852507 w 3474720"/>
                <a:gd name="connsiteY25" fmla="*/ 460587 h 2214880"/>
                <a:gd name="connsiteX26" fmla="*/ 1916854 w 3474720"/>
                <a:gd name="connsiteY26" fmla="*/ 277707 h 2214880"/>
                <a:gd name="connsiteX27" fmla="*/ 1913467 w 3474720"/>
                <a:gd name="connsiteY27" fmla="*/ 88054 h 2214880"/>
                <a:gd name="connsiteX28" fmla="*/ 1930400 w 3474720"/>
                <a:gd name="connsiteY28" fmla="*/ 0 h 2214880"/>
                <a:gd name="connsiteX29" fmla="*/ 1967654 w 3474720"/>
                <a:gd name="connsiteY29" fmla="*/ 47414 h 2214880"/>
                <a:gd name="connsiteX30" fmla="*/ 1964267 w 3474720"/>
                <a:gd name="connsiteY30" fmla="*/ 152400 h 2214880"/>
                <a:gd name="connsiteX31" fmla="*/ 1974427 w 3474720"/>
                <a:gd name="connsiteY31" fmla="*/ 281094 h 2214880"/>
                <a:gd name="connsiteX32" fmla="*/ 1943947 w 3474720"/>
                <a:gd name="connsiteY32" fmla="*/ 369147 h 2214880"/>
                <a:gd name="connsiteX33" fmla="*/ 1916854 w 3474720"/>
                <a:gd name="connsiteY33" fmla="*/ 426720 h 2214880"/>
                <a:gd name="connsiteX34" fmla="*/ 1876214 w 3474720"/>
                <a:gd name="connsiteY34" fmla="*/ 457200 h 2214880"/>
                <a:gd name="connsiteX35" fmla="*/ 1849120 w 3474720"/>
                <a:gd name="connsiteY35" fmla="*/ 545254 h 2214880"/>
                <a:gd name="connsiteX36" fmla="*/ 1838960 w 3474720"/>
                <a:gd name="connsiteY36" fmla="*/ 619760 h 2214880"/>
                <a:gd name="connsiteX37" fmla="*/ 1947334 w 3474720"/>
                <a:gd name="connsiteY37" fmla="*/ 650240 h 2214880"/>
                <a:gd name="connsiteX38" fmla="*/ 2106507 w 3474720"/>
                <a:gd name="connsiteY38" fmla="*/ 711200 h 2214880"/>
                <a:gd name="connsiteX39" fmla="*/ 2306320 w 3474720"/>
                <a:gd name="connsiteY39" fmla="*/ 738294 h 2214880"/>
                <a:gd name="connsiteX40" fmla="*/ 2435014 w 3474720"/>
                <a:gd name="connsiteY40" fmla="*/ 707814 h 2214880"/>
                <a:gd name="connsiteX41" fmla="*/ 2543387 w 3474720"/>
                <a:gd name="connsiteY41" fmla="*/ 623147 h 2214880"/>
                <a:gd name="connsiteX42" fmla="*/ 2634827 w 3474720"/>
                <a:gd name="connsiteY42" fmla="*/ 677334 h 2214880"/>
                <a:gd name="connsiteX43" fmla="*/ 2976880 w 3474720"/>
                <a:gd name="connsiteY43" fmla="*/ 690880 h 2214880"/>
                <a:gd name="connsiteX44" fmla="*/ 3203787 w 3474720"/>
                <a:gd name="connsiteY44" fmla="*/ 663787 h 2214880"/>
                <a:gd name="connsiteX45" fmla="*/ 3227494 w 3474720"/>
                <a:gd name="connsiteY45" fmla="*/ 694267 h 2214880"/>
                <a:gd name="connsiteX46" fmla="*/ 3088640 w 3474720"/>
                <a:gd name="connsiteY46" fmla="*/ 724747 h 2214880"/>
                <a:gd name="connsiteX47" fmla="*/ 2966720 w 3474720"/>
                <a:gd name="connsiteY47" fmla="*/ 721360 h 2214880"/>
                <a:gd name="connsiteX48" fmla="*/ 2770294 w 3474720"/>
                <a:gd name="connsiteY48" fmla="*/ 724747 h 2214880"/>
                <a:gd name="connsiteX49" fmla="*/ 2587414 w 3474720"/>
                <a:gd name="connsiteY49" fmla="*/ 762000 h 2214880"/>
                <a:gd name="connsiteX50" fmla="*/ 2441787 w 3474720"/>
                <a:gd name="connsiteY50" fmla="*/ 775547 h 2214880"/>
                <a:gd name="connsiteX51" fmla="*/ 2252134 w 3474720"/>
                <a:gd name="connsiteY51" fmla="*/ 782320 h 2214880"/>
                <a:gd name="connsiteX52" fmla="*/ 2136987 w 3474720"/>
                <a:gd name="connsiteY52" fmla="*/ 765387 h 2214880"/>
                <a:gd name="connsiteX53" fmla="*/ 2197947 w 3474720"/>
                <a:gd name="connsiteY53" fmla="*/ 816187 h 2214880"/>
                <a:gd name="connsiteX54" fmla="*/ 2360507 w 3474720"/>
                <a:gd name="connsiteY54" fmla="*/ 890694 h 2214880"/>
                <a:gd name="connsiteX55" fmla="*/ 2516294 w 3474720"/>
                <a:gd name="connsiteY55" fmla="*/ 988907 h 2214880"/>
                <a:gd name="connsiteX56" fmla="*/ 2621280 w 3474720"/>
                <a:gd name="connsiteY56" fmla="*/ 999067 h 2214880"/>
                <a:gd name="connsiteX57" fmla="*/ 2726267 w 3474720"/>
                <a:gd name="connsiteY57" fmla="*/ 958427 h 2214880"/>
                <a:gd name="connsiteX58" fmla="*/ 2794000 w 3474720"/>
                <a:gd name="connsiteY58" fmla="*/ 1032934 h 2214880"/>
                <a:gd name="connsiteX59" fmla="*/ 2804160 w 3474720"/>
                <a:gd name="connsiteY59" fmla="*/ 1134534 h 2214880"/>
                <a:gd name="connsiteX60" fmla="*/ 2621280 w 3474720"/>
                <a:gd name="connsiteY60" fmla="*/ 1131147 h 2214880"/>
                <a:gd name="connsiteX61" fmla="*/ 2678853 w 3474720"/>
                <a:gd name="connsiteY61" fmla="*/ 1320800 h 2214880"/>
                <a:gd name="connsiteX62" fmla="*/ 2939627 w 3474720"/>
                <a:gd name="connsiteY62" fmla="*/ 1148080 h 2214880"/>
                <a:gd name="connsiteX63" fmla="*/ 3031067 w 3474720"/>
                <a:gd name="connsiteY63" fmla="*/ 1280160 h 2214880"/>
                <a:gd name="connsiteX64" fmla="*/ 3081867 w 3474720"/>
                <a:gd name="connsiteY64" fmla="*/ 1358054 h 2214880"/>
                <a:gd name="connsiteX65" fmla="*/ 3230880 w 3474720"/>
                <a:gd name="connsiteY65" fmla="*/ 1429174 h 2214880"/>
                <a:gd name="connsiteX66" fmla="*/ 3454400 w 3474720"/>
                <a:gd name="connsiteY66" fmla="*/ 1561254 h 2214880"/>
                <a:gd name="connsiteX67" fmla="*/ 3474720 w 3474720"/>
                <a:gd name="connsiteY67" fmla="*/ 1612054 h 2214880"/>
                <a:gd name="connsiteX68" fmla="*/ 3451014 w 3474720"/>
                <a:gd name="connsiteY68" fmla="*/ 1635760 h 2214880"/>
                <a:gd name="connsiteX69" fmla="*/ 3329094 w 3474720"/>
                <a:gd name="connsiteY69" fmla="*/ 1605280 h 2214880"/>
                <a:gd name="connsiteX70" fmla="*/ 3264747 w 3474720"/>
                <a:gd name="connsiteY70" fmla="*/ 1507067 h 2214880"/>
                <a:gd name="connsiteX71" fmla="*/ 3156374 w 3474720"/>
                <a:gd name="connsiteY71" fmla="*/ 1473200 h 2214880"/>
                <a:gd name="connsiteX72" fmla="*/ 3173307 w 3474720"/>
                <a:gd name="connsiteY72" fmla="*/ 1578187 h 2214880"/>
                <a:gd name="connsiteX73" fmla="*/ 3163147 w 3474720"/>
                <a:gd name="connsiteY73" fmla="*/ 1622214 h 2214880"/>
                <a:gd name="connsiteX74" fmla="*/ 3061547 w 3474720"/>
                <a:gd name="connsiteY74" fmla="*/ 1689947 h 2214880"/>
                <a:gd name="connsiteX75" fmla="*/ 2966720 w 3474720"/>
                <a:gd name="connsiteY75" fmla="*/ 1710267 h 2214880"/>
                <a:gd name="connsiteX76" fmla="*/ 2956560 w 3474720"/>
                <a:gd name="connsiteY76" fmla="*/ 1740747 h 2214880"/>
                <a:gd name="connsiteX77" fmla="*/ 2993814 w 3474720"/>
                <a:gd name="connsiteY77" fmla="*/ 1886374 h 2214880"/>
                <a:gd name="connsiteX78" fmla="*/ 2993814 w 3474720"/>
                <a:gd name="connsiteY78" fmla="*/ 1927014 h 2214880"/>
                <a:gd name="connsiteX79" fmla="*/ 3037840 w 3474720"/>
                <a:gd name="connsiteY79" fmla="*/ 2065867 h 2214880"/>
                <a:gd name="connsiteX80" fmla="*/ 3136054 w 3474720"/>
                <a:gd name="connsiteY80" fmla="*/ 2150534 h 2214880"/>
                <a:gd name="connsiteX81" fmla="*/ 3285067 w 3474720"/>
                <a:gd name="connsiteY81" fmla="*/ 2214880 h 2214880"/>
                <a:gd name="connsiteX82" fmla="*/ 3129280 w 3474720"/>
                <a:gd name="connsiteY82" fmla="*/ 2214880 h 2214880"/>
                <a:gd name="connsiteX83" fmla="*/ 2959947 w 3474720"/>
                <a:gd name="connsiteY83" fmla="*/ 2042160 h 2214880"/>
                <a:gd name="connsiteX84" fmla="*/ 2939627 w 3474720"/>
                <a:gd name="connsiteY84" fmla="*/ 1893147 h 2214880"/>
                <a:gd name="connsiteX85" fmla="*/ 2841414 w 3474720"/>
                <a:gd name="connsiteY85" fmla="*/ 1673014 h 2214880"/>
                <a:gd name="connsiteX86" fmla="*/ 2831254 w 3474720"/>
                <a:gd name="connsiteY86" fmla="*/ 1493520 h 2214880"/>
                <a:gd name="connsiteX87" fmla="*/ 2689014 w 3474720"/>
                <a:gd name="connsiteY87" fmla="*/ 1446107 h 2214880"/>
                <a:gd name="connsiteX88" fmla="*/ 2495974 w 3474720"/>
                <a:gd name="connsiteY88" fmla="*/ 1290320 h 2214880"/>
                <a:gd name="connsiteX89" fmla="*/ 2451947 w 3474720"/>
                <a:gd name="connsiteY89" fmla="*/ 1104054 h 2214880"/>
                <a:gd name="connsiteX90" fmla="*/ 2343574 w 3474720"/>
                <a:gd name="connsiteY90" fmla="*/ 1002454 h 2214880"/>
                <a:gd name="connsiteX91" fmla="*/ 2194560 w 3474720"/>
                <a:gd name="connsiteY91" fmla="*/ 904240 h 2214880"/>
                <a:gd name="connsiteX92" fmla="*/ 1940560 w 3474720"/>
                <a:gd name="connsiteY92" fmla="*/ 745067 h 2214880"/>
                <a:gd name="connsiteX93" fmla="*/ 1869440 w 3474720"/>
                <a:gd name="connsiteY93" fmla="*/ 711200 h 2214880"/>
                <a:gd name="connsiteX94" fmla="*/ 1723814 w 3474720"/>
                <a:gd name="connsiteY94" fmla="*/ 762000 h 2214880"/>
                <a:gd name="connsiteX95" fmla="*/ 1598507 w 3474720"/>
                <a:gd name="connsiteY95" fmla="*/ 826347 h 2214880"/>
                <a:gd name="connsiteX96" fmla="*/ 1486747 w 3474720"/>
                <a:gd name="connsiteY96" fmla="*/ 853440 h 2214880"/>
                <a:gd name="connsiteX97" fmla="*/ 1273387 w 3474720"/>
                <a:gd name="connsiteY97" fmla="*/ 880534 h 2214880"/>
                <a:gd name="connsiteX98" fmla="*/ 1053254 w 3474720"/>
                <a:gd name="connsiteY98" fmla="*/ 927947 h 2214880"/>
                <a:gd name="connsiteX99" fmla="*/ 958427 w 3474720"/>
                <a:gd name="connsiteY99" fmla="*/ 1060027 h 2214880"/>
                <a:gd name="connsiteX100" fmla="*/ 890694 w 3474720"/>
                <a:gd name="connsiteY100" fmla="*/ 1114214 h 2214880"/>
                <a:gd name="connsiteX101" fmla="*/ 762000 w 3474720"/>
                <a:gd name="connsiteY101" fmla="*/ 1154854 h 2214880"/>
                <a:gd name="connsiteX102" fmla="*/ 660400 w 3474720"/>
                <a:gd name="connsiteY102" fmla="*/ 1168400 h 2214880"/>
                <a:gd name="connsiteX103" fmla="*/ 643467 w 3474720"/>
                <a:gd name="connsiteY103" fmla="*/ 1090507 h 2214880"/>
                <a:gd name="connsiteX104" fmla="*/ 497840 w 3474720"/>
                <a:gd name="connsiteY104" fmla="*/ 1053254 h 2214880"/>
                <a:gd name="connsiteX105" fmla="*/ 440267 w 3474720"/>
                <a:gd name="connsiteY105" fmla="*/ 1049867 h 2214880"/>
                <a:gd name="connsiteX106" fmla="*/ 386080 w 3474720"/>
                <a:gd name="connsiteY106" fmla="*/ 1002454 h 2214880"/>
                <a:gd name="connsiteX107" fmla="*/ 264160 w 3474720"/>
                <a:gd name="connsiteY107" fmla="*/ 982134 h 2214880"/>
                <a:gd name="connsiteX108" fmla="*/ 169334 w 3474720"/>
                <a:gd name="connsiteY108" fmla="*/ 982134 h 2214880"/>
                <a:gd name="connsiteX109" fmla="*/ 189654 w 3474720"/>
                <a:gd name="connsiteY109" fmla="*/ 917787 h 2214880"/>
                <a:gd name="connsiteX110" fmla="*/ 115147 w 3474720"/>
                <a:gd name="connsiteY110" fmla="*/ 917787 h 2214880"/>
                <a:gd name="connsiteX111" fmla="*/ 88054 w 3474720"/>
                <a:gd name="connsiteY111" fmla="*/ 873760 h 2214880"/>
                <a:gd name="connsiteX112" fmla="*/ 88054 w 3474720"/>
                <a:gd name="connsiteY112" fmla="*/ 870374 h 2214880"/>
                <a:gd name="connsiteX113" fmla="*/ 0 w 3474720"/>
                <a:gd name="connsiteY113" fmla="*/ 887307 h 2214880"/>
                <a:gd name="connsiteX0" fmla="*/ 0 w 3474720"/>
                <a:gd name="connsiteY0" fmla="*/ 887307 h 2214880"/>
                <a:gd name="connsiteX1" fmla="*/ 50800 w 3474720"/>
                <a:gd name="connsiteY1" fmla="*/ 785707 h 2214880"/>
                <a:gd name="connsiteX2" fmla="*/ 142240 w 3474720"/>
                <a:gd name="connsiteY2" fmla="*/ 724747 h 2214880"/>
                <a:gd name="connsiteX3" fmla="*/ 260774 w 3474720"/>
                <a:gd name="connsiteY3" fmla="*/ 629920 h 2214880"/>
                <a:gd name="connsiteX4" fmla="*/ 345440 w 3474720"/>
                <a:gd name="connsiteY4" fmla="*/ 538480 h 2214880"/>
                <a:gd name="connsiteX5" fmla="*/ 375920 w 3474720"/>
                <a:gd name="connsiteY5" fmla="*/ 619760 h 2214880"/>
                <a:gd name="connsiteX6" fmla="*/ 491067 w 3474720"/>
                <a:gd name="connsiteY6" fmla="*/ 650240 h 2214880"/>
                <a:gd name="connsiteX7" fmla="*/ 555414 w 3474720"/>
                <a:gd name="connsiteY7" fmla="*/ 667174 h 2214880"/>
                <a:gd name="connsiteX8" fmla="*/ 589280 w 3474720"/>
                <a:gd name="connsiteY8" fmla="*/ 778934 h 2214880"/>
                <a:gd name="connsiteX9" fmla="*/ 714587 w 3474720"/>
                <a:gd name="connsiteY9" fmla="*/ 789094 h 2214880"/>
                <a:gd name="connsiteX10" fmla="*/ 657014 w 3474720"/>
                <a:gd name="connsiteY10" fmla="*/ 860214 h 2214880"/>
                <a:gd name="connsiteX11" fmla="*/ 616374 w 3474720"/>
                <a:gd name="connsiteY11" fmla="*/ 941494 h 2214880"/>
                <a:gd name="connsiteX12" fmla="*/ 680720 w 3474720"/>
                <a:gd name="connsiteY12" fmla="*/ 982134 h 2214880"/>
                <a:gd name="connsiteX13" fmla="*/ 707814 w 3474720"/>
                <a:gd name="connsiteY13" fmla="*/ 985520 h 2214880"/>
                <a:gd name="connsiteX14" fmla="*/ 789094 w 3474720"/>
                <a:gd name="connsiteY14" fmla="*/ 999067 h 2214880"/>
                <a:gd name="connsiteX15" fmla="*/ 907627 w 3474720"/>
                <a:gd name="connsiteY15" fmla="*/ 1022774 h 2214880"/>
                <a:gd name="connsiteX16" fmla="*/ 1036320 w 3474720"/>
                <a:gd name="connsiteY16" fmla="*/ 941494 h 2214880"/>
                <a:gd name="connsiteX17" fmla="*/ 1154854 w 3474720"/>
                <a:gd name="connsiteY17" fmla="*/ 870374 h 2214880"/>
                <a:gd name="connsiteX18" fmla="*/ 1283547 w 3474720"/>
                <a:gd name="connsiteY18" fmla="*/ 826347 h 2214880"/>
                <a:gd name="connsiteX19" fmla="*/ 1354667 w 3474720"/>
                <a:gd name="connsiteY19" fmla="*/ 833120 h 2214880"/>
                <a:gd name="connsiteX20" fmla="*/ 1391920 w 3474720"/>
                <a:gd name="connsiteY20" fmla="*/ 839894 h 2214880"/>
                <a:gd name="connsiteX21" fmla="*/ 1496907 w 3474720"/>
                <a:gd name="connsiteY21" fmla="*/ 792480 h 2214880"/>
                <a:gd name="connsiteX22" fmla="*/ 1625600 w 3474720"/>
                <a:gd name="connsiteY22" fmla="*/ 768774 h 2214880"/>
                <a:gd name="connsiteX23" fmla="*/ 1747520 w 3474720"/>
                <a:gd name="connsiteY23" fmla="*/ 694267 h 2214880"/>
                <a:gd name="connsiteX24" fmla="*/ 1811867 w 3474720"/>
                <a:gd name="connsiteY24" fmla="*/ 585894 h 2214880"/>
                <a:gd name="connsiteX25" fmla="*/ 1852507 w 3474720"/>
                <a:gd name="connsiteY25" fmla="*/ 460587 h 2214880"/>
                <a:gd name="connsiteX26" fmla="*/ 1916854 w 3474720"/>
                <a:gd name="connsiteY26" fmla="*/ 277707 h 2214880"/>
                <a:gd name="connsiteX27" fmla="*/ 1913467 w 3474720"/>
                <a:gd name="connsiteY27" fmla="*/ 88054 h 2214880"/>
                <a:gd name="connsiteX28" fmla="*/ 1930400 w 3474720"/>
                <a:gd name="connsiteY28" fmla="*/ 0 h 2214880"/>
                <a:gd name="connsiteX29" fmla="*/ 1967654 w 3474720"/>
                <a:gd name="connsiteY29" fmla="*/ 47414 h 2214880"/>
                <a:gd name="connsiteX30" fmla="*/ 1964267 w 3474720"/>
                <a:gd name="connsiteY30" fmla="*/ 152400 h 2214880"/>
                <a:gd name="connsiteX31" fmla="*/ 1974427 w 3474720"/>
                <a:gd name="connsiteY31" fmla="*/ 281094 h 2214880"/>
                <a:gd name="connsiteX32" fmla="*/ 1943947 w 3474720"/>
                <a:gd name="connsiteY32" fmla="*/ 369147 h 2214880"/>
                <a:gd name="connsiteX33" fmla="*/ 1916854 w 3474720"/>
                <a:gd name="connsiteY33" fmla="*/ 426720 h 2214880"/>
                <a:gd name="connsiteX34" fmla="*/ 1876214 w 3474720"/>
                <a:gd name="connsiteY34" fmla="*/ 457200 h 2214880"/>
                <a:gd name="connsiteX35" fmla="*/ 1849120 w 3474720"/>
                <a:gd name="connsiteY35" fmla="*/ 545254 h 2214880"/>
                <a:gd name="connsiteX36" fmla="*/ 1838960 w 3474720"/>
                <a:gd name="connsiteY36" fmla="*/ 619760 h 2214880"/>
                <a:gd name="connsiteX37" fmla="*/ 1947334 w 3474720"/>
                <a:gd name="connsiteY37" fmla="*/ 650240 h 2214880"/>
                <a:gd name="connsiteX38" fmla="*/ 2106507 w 3474720"/>
                <a:gd name="connsiteY38" fmla="*/ 711200 h 2214880"/>
                <a:gd name="connsiteX39" fmla="*/ 2306320 w 3474720"/>
                <a:gd name="connsiteY39" fmla="*/ 738294 h 2214880"/>
                <a:gd name="connsiteX40" fmla="*/ 2435014 w 3474720"/>
                <a:gd name="connsiteY40" fmla="*/ 707814 h 2214880"/>
                <a:gd name="connsiteX41" fmla="*/ 2543387 w 3474720"/>
                <a:gd name="connsiteY41" fmla="*/ 623147 h 2214880"/>
                <a:gd name="connsiteX42" fmla="*/ 2634827 w 3474720"/>
                <a:gd name="connsiteY42" fmla="*/ 677334 h 2214880"/>
                <a:gd name="connsiteX43" fmla="*/ 2976880 w 3474720"/>
                <a:gd name="connsiteY43" fmla="*/ 690880 h 2214880"/>
                <a:gd name="connsiteX44" fmla="*/ 3203787 w 3474720"/>
                <a:gd name="connsiteY44" fmla="*/ 663787 h 2214880"/>
                <a:gd name="connsiteX45" fmla="*/ 3227494 w 3474720"/>
                <a:gd name="connsiteY45" fmla="*/ 694267 h 2214880"/>
                <a:gd name="connsiteX46" fmla="*/ 3088640 w 3474720"/>
                <a:gd name="connsiteY46" fmla="*/ 724747 h 2214880"/>
                <a:gd name="connsiteX47" fmla="*/ 2966720 w 3474720"/>
                <a:gd name="connsiteY47" fmla="*/ 721360 h 2214880"/>
                <a:gd name="connsiteX48" fmla="*/ 2770294 w 3474720"/>
                <a:gd name="connsiteY48" fmla="*/ 724747 h 2214880"/>
                <a:gd name="connsiteX49" fmla="*/ 2587414 w 3474720"/>
                <a:gd name="connsiteY49" fmla="*/ 762000 h 2214880"/>
                <a:gd name="connsiteX50" fmla="*/ 2441787 w 3474720"/>
                <a:gd name="connsiteY50" fmla="*/ 775547 h 2214880"/>
                <a:gd name="connsiteX51" fmla="*/ 2252134 w 3474720"/>
                <a:gd name="connsiteY51" fmla="*/ 782320 h 2214880"/>
                <a:gd name="connsiteX52" fmla="*/ 2136987 w 3474720"/>
                <a:gd name="connsiteY52" fmla="*/ 765387 h 2214880"/>
                <a:gd name="connsiteX53" fmla="*/ 2197947 w 3474720"/>
                <a:gd name="connsiteY53" fmla="*/ 816187 h 2214880"/>
                <a:gd name="connsiteX54" fmla="*/ 2360507 w 3474720"/>
                <a:gd name="connsiteY54" fmla="*/ 890694 h 2214880"/>
                <a:gd name="connsiteX55" fmla="*/ 2516294 w 3474720"/>
                <a:gd name="connsiteY55" fmla="*/ 988907 h 2214880"/>
                <a:gd name="connsiteX56" fmla="*/ 2621280 w 3474720"/>
                <a:gd name="connsiteY56" fmla="*/ 999067 h 2214880"/>
                <a:gd name="connsiteX57" fmla="*/ 2726267 w 3474720"/>
                <a:gd name="connsiteY57" fmla="*/ 958427 h 2214880"/>
                <a:gd name="connsiteX58" fmla="*/ 2794000 w 3474720"/>
                <a:gd name="connsiteY58" fmla="*/ 1032934 h 2214880"/>
                <a:gd name="connsiteX59" fmla="*/ 2804160 w 3474720"/>
                <a:gd name="connsiteY59" fmla="*/ 1134534 h 2214880"/>
                <a:gd name="connsiteX60" fmla="*/ 2621280 w 3474720"/>
                <a:gd name="connsiteY60" fmla="*/ 1131147 h 2214880"/>
                <a:gd name="connsiteX61" fmla="*/ 2678853 w 3474720"/>
                <a:gd name="connsiteY61" fmla="*/ 1320800 h 2214880"/>
                <a:gd name="connsiteX62" fmla="*/ 2841414 w 3474720"/>
                <a:gd name="connsiteY62" fmla="*/ 1317414 h 2214880"/>
                <a:gd name="connsiteX63" fmla="*/ 2939627 w 3474720"/>
                <a:gd name="connsiteY63" fmla="*/ 1148080 h 2214880"/>
                <a:gd name="connsiteX64" fmla="*/ 3031067 w 3474720"/>
                <a:gd name="connsiteY64" fmla="*/ 1280160 h 2214880"/>
                <a:gd name="connsiteX65" fmla="*/ 3081867 w 3474720"/>
                <a:gd name="connsiteY65" fmla="*/ 1358054 h 2214880"/>
                <a:gd name="connsiteX66" fmla="*/ 3230880 w 3474720"/>
                <a:gd name="connsiteY66" fmla="*/ 1429174 h 2214880"/>
                <a:gd name="connsiteX67" fmla="*/ 3454400 w 3474720"/>
                <a:gd name="connsiteY67" fmla="*/ 1561254 h 2214880"/>
                <a:gd name="connsiteX68" fmla="*/ 3474720 w 3474720"/>
                <a:gd name="connsiteY68" fmla="*/ 1612054 h 2214880"/>
                <a:gd name="connsiteX69" fmla="*/ 3451014 w 3474720"/>
                <a:gd name="connsiteY69" fmla="*/ 1635760 h 2214880"/>
                <a:gd name="connsiteX70" fmla="*/ 3329094 w 3474720"/>
                <a:gd name="connsiteY70" fmla="*/ 1605280 h 2214880"/>
                <a:gd name="connsiteX71" fmla="*/ 3264747 w 3474720"/>
                <a:gd name="connsiteY71" fmla="*/ 1507067 h 2214880"/>
                <a:gd name="connsiteX72" fmla="*/ 3156374 w 3474720"/>
                <a:gd name="connsiteY72" fmla="*/ 1473200 h 2214880"/>
                <a:gd name="connsiteX73" fmla="*/ 3173307 w 3474720"/>
                <a:gd name="connsiteY73" fmla="*/ 1578187 h 2214880"/>
                <a:gd name="connsiteX74" fmla="*/ 3163147 w 3474720"/>
                <a:gd name="connsiteY74" fmla="*/ 1622214 h 2214880"/>
                <a:gd name="connsiteX75" fmla="*/ 3061547 w 3474720"/>
                <a:gd name="connsiteY75" fmla="*/ 1689947 h 2214880"/>
                <a:gd name="connsiteX76" fmla="*/ 2966720 w 3474720"/>
                <a:gd name="connsiteY76" fmla="*/ 1710267 h 2214880"/>
                <a:gd name="connsiteX77" fmla="*/ 2956560 w 3474720"/>
                <a:gd name="connsiteY77" fmla="*/ 1740747 h 2214880"/>
                <a:gd name="connsiteX78" fmla="*/ 2993814 w 3474720"/>
                <a:gd name="connsiteY78" fmla="*/ 1886374 h 2214880"/>
                <a:gd name="connsiteX79" fmla="*/ 2993814 w 3474720"/>
                <a:gd name="connsiteY79" fmla="*/ 1927014 h 2214880"/>
                <a:gd name="connsiteX80" fmla="*/ 3037840 w 3474720"/>
                <a:gd name="connsiteY80" fmla="*/ 2065867 h 2214880"/>
                <a:gd name="connsiteX81" fmla="*/ 3136054 w 3474720"/>
                <a:gd name="connsiteY81" fmla="*/ 2150534 h 2214880"/>
                <a:gd name="connsiteX82" fmla="*/ 3285067 w 3474720"/>
                <a:gd name="connsiteY82" fmla="*/ 2214880 h 2214880"/>
                <a:gd name="connsiteX83" fmla="*/ 3129280 w 3474720"/>
                <a:gd name="connsiteY83" fmla="*/ 2214880 h 2214880"/>
                <a:gd name="connsiteX84" fmla="*/ 2959947 w 3474720"/>
                <a:gd name="connsiteY84" fmla="*/ 2042160 h 2214880"/>
                <a:gd name="connsiteX85" fmla="*/ 2939627 w 3474720"/>
                <a:gd name="connsiteY85" fmla="*/ 1893147 h 2214880"/>
                <a:gd name="connsiteX86" fmla="*/ 2841414 w 3474720"/>
                <a:gd name="connsiteY86" fmla="*/ 1673014 h 2214880"/>
                <a:gd name="connsiteX87" fmla="*/ 2831254 w 3474720"/>
                <a:gd name="connsiteY87" fmla="*/ 1493520 h 2214880"/>
                <a:gd name="connsiteX88" fmla="*/ 2689014 w 3474720"/>
                <a:gd name="connsiteY88" fmla="*/ 1446107 h 2214880"/>
                <a:gd name="connsiteX89" fmla="*/ 2495974 w 3474720"/>
                <a:gd name="connsiteY89" fmla="*/ 1290320 h 2214880"/>
                <a:gd name="connsiteX90" fmla="*/ 2451947 w 3474720"/>
                <a:gd name="connsiteY90" fmla="*/ 1104054 h 2214880"/>
                <a:gd name="connsiteX91" fmla="*/ 2343574 w 3474720"/>
                <a:gd name="connsiteY91" fmla="*/ 1002454 h 2214880"/>
                <a:gd name="connsiteX92" fmla="*/ 2194560 w 3474720"/>
                <a:gd name="connsiteY92" fmla="*/ 904240 h 2214880"/>
                <a:gd name="connsiteX93" fmla="*/ 1940560 w 3474720"/>
                <a:gd name="connsiteY93" fmla="*/ 745067 h 2214880"/>
                <a:gd name="connsiteX94" fmla="*/ 1869440 w 3474720"/>
                <a:gd name="connsiteY94" fmla="*/ 711200 h 2214880"/>
                <a:gd name="connsiteX95" fmla="*/ 1723814 w 3474720"/>
                <a:gd name="connsiteY95" fmla="*/ 762000 h 2214880"/>
                <a:gd name="connsiteX96" fmla="*/ 1598507 w 3474720"/>
                <a:gd name="connsiteY96" fmla="*/ 826347 h 2214880"/>
                <a:gd name="connsiteX97" fmla="*/ 1486747 w 3474720"/>
                <a:gd name="connsiteY97" fmla="*/ 853440 h 2214880"/>
                <a:gd name="connsiteX98" fmla="*/ 1273387 w 3474720"/>
                <a:gd name="connsiteY98" fmla="*/ 880534 h 2214880"/>
                <a:gd name="connsiteX99" fmla="*/ 1053254 w 3474720"/>
                <a:gd name="connsiteY99" fmla="*/ 927947 h 2214880"/>
                <a:gd name="connsiteX100" fmla="*/ 958427 w 3474720"/>
                <a:gd name="connsiteY100" fmla="*/ 1060027 h 2214880"/>
                <a:gd name="connsiteX101" fmla="*/ 890694 w 3474720"/>
                <a:gd name="connsiteY101" fmla="*/ 1114214 h 2214880"/>
                <a:gd name="connsiteX102" fmla="*/ 762000 w 3474720"/>
                <a:gd name="connsiteY102" fmla="*/ 1154854 h 2214880"/>
                <a:gd name="connsiteX103" fmla="*/ 660400 w 3474720"/>
                <a:gd name="connsiteY103" fmla="*/ 1168400 h 2214880"/>
                <a:gd name="connsiteX104" fmla="*/ 643467 w 3474720"/>
                <a:gd name="connsiteY104" fmla="*/ 1090507 h 2214880"/>
                <a:gd name="connsiteX105" fmla="*/ 497840 w 3474720"/>
                <a:gd name="connsiteY105" fmla="*/ 1053254 h 2214880"/>
                <a:gd name="connsiteX106" fmla="*/ 440267 w 3474720"/>
                <a:gd name="connsiteY106" fmla="*/ 1049867 h 2214880"/>
                <a:gd name="connsiteX107" fmla="*/ 386080 w 3474720"/>
                <a:gd name="connsiteY107" fmla="*/ 1002454 h 2214880"/>
                <a:gd name="connsiteX108" fmla="*/ 264160 w 3474720"/>
                <a:gd name="connsiteY108" fmla="*/ 982134 h 2214880"/>
                <a:gd name="connsiteX109" fmla="*/ 169334 w 3474720"/>
                <a:gd name="connsiteY109" fmla="*/ 982134 h 2214880"/>
                <a:gd name="connsiteX110" fmla="*/ 189654 w 3474720"/>
                <a:gd name="connsiteY110" fmla="*/ 917787 h 2214880"/>
                <a:gd name="connsiteX111" fmla="*/ 115147 w 3474720"/>
                <a:gd name="connsiteY111" fmla="*/ 917787 h 2214880"/>
                <a:gd name="connsiteX112" fmla="*/ 88054 w 3474720"/>
                <a:gd name="connsiteY112" fmla="*/ 873760 h 2214880"/>
                <a:gd name="connsiteX113" fmla="*/ 88054 w 3474720"/>
                <a:gd name="connsiteY113" fmla="*/ 870374 h 2214880"/>
                <a:gd name="connsiteX114" fmla="*/ 0 w 3474720"/>
                <a:gd name="connsiteY114" fmla="*/ 887307 h 2214880"/>
                <a:gd name="connsiteX0" fmla="*/ 0 w 3474720"/>
                <a:gd name="connsiteY0" fmla="*/ 887307 h 2214880"/>
                <a:gd name="connsiteX1" fmla="*/ 50800 w 3474720"/>
                <a:gd name="connsiteY1" fmla="*/ 785707 h 2214880"/>
                <a:gd name="connsiteX2" fmla="*/ 142240 w 3474720"/>
                <a:gd name="connsiteY2" fmla="*/ 724747 h 2214880"/>
                <a:gd name="connsiteX3" fmla="*/ 260774 w 3474720"/>
                <a:gd name="connsiteY3" fmla="*/ 629920 h 2214880"/>
                <a:gd name="connsiteX4" fmla="*/ 345440 w 3474720"/>
                <a:gd name="connsiteY4" fmla="*/ 538480 h 2214880"/>
                <a:gd name="connsiteX5" fmla="*/ 375920 w 3474720"/>
                <a:gd name="connsiteY5" fmla="*/ 619760 h 2214880"/>
                <a:gd name="connsiteX6" fmla="*/ 491067 w 3474720"/>
                <a:gd name="connsiteY6" fmla="*/ 650240 h 2214880"/>
                <a:gd name="connsiteX7" fmla="*/ 555414 w 3474720"/>
                <a:gd name="connsiteY7" fmla="*/ 667174 h 2214880"/>
                <a:gd name="connsiteX8" fmla="*/ 589280 w 3474720"/>
                <a:gd name="connsiteY8" fmla="*/ 778934 h 2214880"/>
                <a:gd name="connsiteX9" fmla="*/ 714587 w 3474720"/>
                <a:gd name="connsiteY9" fmla="*/ 789094 h 2214880"/>
                <a:gd name="connsiteX10" fmla="*/ 657014 w 3474720"/>
                <a:gd name="connsiteY10" fmla="*/ 860214 h 2214880"/>
                <a:gd name="connsiteX11" fmla="*/ 616374 w 3474720"/>
                <a:gd name="connsiteY11" fmla="*/ 941494 h 2214880"/>
                <a:gd name="connsiteX12" fmla="*/ 680720 w 3474720"/>
                <a:gd name="connsiteY12" fmla="*/ 982134 h 2214880"/>
                <a:gd name="connsiteX13" fmla="*/ 707814 w 3474720"/>
                <a:gd name="connsiteY13" fmla="*/ 985520 h 2214880"/>
                <a:gd name="connsiteX14" fmla="*/ 789094 w 3474720"/>
                <a:gd name="connsiteY14" fmla="*/ 999067 h 2214880"/>
                <a:gd name="connsiteX15" fmla="*/ 907627 w 3474720"/>
                <a:gd name="connsiteY15" fmla="*/ 1022774 h 2214880"/>
                <a:gd name="connsiteX16" fmla="*/ 1036320 w 3474720"/>
                <a:gd name="connsiteY16" fmla="*/ 941494 h 2214880"/>
                <a:gd name="connsiteX17" fmla="*/ 1154854 w 3474720"/>
                <a:gd name="connsiteY17" fmla="*/ 870374 h 2214880"/>
                <a:gd name="connsiteX18" fmla="*/ 1283547 w 3474720"/>
                <a:gd name="connsiteY18" fmla="*/ 826347 h 2214880"/>
                <a:gd name="connsiteX19" fmla="*/ 1354667 w 3474720"/>
                <a:gd name="connsiteY19" fmla="*/ 833120 h 2214880"/>
                <a:gd name="connsiteX20" fmla="*/ 1391920 w 3474720"/>
                <a:gd name="connsiteY20" fmla="*/ 839894 h 2214880"/>
                <a:gd name="connsiteX21" fmla="*/ 1496907 w 3474720"/>
                <a:gd name="connsiteY21" fmla="*/ 792480 h 2214880"/>
                <a:gd name="connsiteX22" fmla="*/ 1625600 w 3474720"/>
                <a:gd name="connsiteY22" fmla="*/ 768774 h 2214880"/>
                <a:gd name="connsiteX23" fmla="*/ 1747520 w 3474720"/>
                <a:gd name="connsiteY23" fmla="*/ 694267 h 2214880"/>
                <a:gd name="connsiteX24" fmla="*/ 1811867 w 3474720"/>
                <a:gd name="connsiteY24" fmla="*/ 585894 h 2214880"/>
                <a:gd name="connsiteX25" fmla="*/ 1852507 w 3474720"/>
                <a:gd name="connsiteY25" fmla="*/ 460587 h 2214880"/>
                <a:gd name="connsiteX26" fmla="*/ 1916854 w 3474720"/>
                <a:gd name="connsiteY26" fmla="*/ 277707 h 2214880"/>
                <a:gd name="connsiteX27" fmla="*/ 1913467 w 3474720"/>
                <a:gd name="connsiteY27" fmla="*/ 88054 h 2214880"/>
                <a:gd name="connsiteX28" fmla="*/ 1930400 w 3474720"/>
                <a:gd name="connsiteY28" fmla="*/ 0 h 2214880"/>
                <a:gd name="connsiteX29" fmla="*/ 1967654 w 3474720"/>
                <a:gd name="connsiteY29" fmla="*/ 47414 h 2214880"/>
                <a:gd name="connsiteX30" fmla="*/ 1964267 w 3474720"/>
                <a:gd name="connsiteY30" fmla="*/ 152400 h 2214880"/>
                <a:gd name="connsiteX31" fmla="*/ 1974427 w 3474720"/>
                <a:gd name="connsiteY31" fmla="*/ 281094 h 2214880"/>
                <a:gd name="connsiteX32" fmla="*/ 1943947 w 3474720"/>
                <a:gd name="connsiteY32" fmla="*/ 369147 h 2214880"/>
                <a:gd name="connsiteX33" fmla="*/ 1916854 w 3474720"/>
                <a:gd name="connsiteY33" fmla="*/ 426720 h 2214880"/>
                <a:gd name="connsiteX34" fmla="*/ 1876214 w 3474720"/>
                <a:gd name="connsiteY34" fmla="*/ 457200 h 2214880"/>
                <a:gd name="connsiteX35" fmla="*/ 1849120 w 3474720"/>
                <a:gd name="connsiteY35" fmla="*/ 545254 h 2214880"/>
                <a:gd name="connsiteX36" fmla="*/ 1838960 w 3474720"/>
                <a:gd name="connsiteY36" fmla="*/ 619760 h 2214880"/>
                <a:gd name="connsiteX37" fmla="*/ 1947334 w 3474720"/>
                <a:gd name="connsiteY37" fmla="*/ 650240 h 2214880"/>
                <a:gd name="connsiteX38" fmla="*/ 2106507 w 3474720"/>
                <a:gd name="connsiteY38" fmla="*/ 711200 h 2214880"/>
                <a:gd name="connsiteX39" fmla="*/ 2306320 w 3474720"/>
                <a:gd name="connsiteY39" fmla="*/ 738294 h 2214880"/>
                <a:gd name="connsiteX40" fmla="*/ 2435014 w 3474720"/>
                <a:gd name="connsiteY40" fmla="*/ 707814 h 2214880"/>
                <a:gd name="connsiteX41" fmla="*/ 2543387 w 3474720"/>
                <a:gd name="connsiteY41" fmla="*/ 623147 h 2214880"/>
                <a:gd name="connsiteX42" fmla="*/ 2634827 w 3474720"/>
                <a:gd name="connsiteY42" fmla="*/ 677334 h 2214880"/>
                <a:gd name="connsiteX43" fmla="*/ 2976880 w 3474720"/>
                <a:gd name="connsiteY43" fmla="*/ 690880 h 2214880"/>
                <a:gd name="connsiteX44" fmla="*/ 3203787 w 3474720"/>
                <a:gd name="connsiteY44" fmla="*/ 663787 h 2214880"/>
                <a:gd name="connsiteX45" fmla="*/ 3227494 w 3474720"/>
                <a:gd name="connsiteY45" fmla="*/ 694267 h 2214880"/>
                <a:gd name="connsiteX46" fmla="*/ 3088640 w 3474720"/>
                <a:gd name="connsiteY46" fmla="*/ 724747 h 2214880"/>
                <a:gd name="connsiteX47" fmla="*/ 2966720 w 3474720"/>
                <a:gd name="connsiteY47" fmla="*/ 721360 h 2214880"/>
                <a:gd name="connsiteX48" fmla="*/ 2770294 w 3474720"/>
                <a:gd name="connsiteY48" fmla="*/ 724747 h 2214880"/>
                <a:gd name="connsiteX49" fmla="*/ 2587414 w 3474720"/>
                <a:gd name="connsiteY49" fmla="*/ 762000 h 2214880"/>
                <a:gd name="connsiteX50" fmla="*/ 2441787 w 3474720"/>
                <a:gd name="connsiteY50" fmla="*/ 775547 h 2214880"/>
                <a:gd name="connsiteX51" fmla="*/ 2252134 w 3474720"/>
                <a:gd name="connsiteY51" fmla="*/ 782320 h 2214880"/>
                <a:gd name="connsiteX52" fmla="*/ 2136987 w 3474720"/>
                <a:gd name="connsiteY52" fmla="*/ 765387 h 2214880"/>
                <a:gd name="connsiteX53" fmla="*/ 2197947 w 3474720"/>
                <a:gd name="connsiteY53" fmla="*/ 816187 h 2214880"/>
                <a:gd name="connsiteX54" fmla="*/ 2360507 w 3474720"/>
                <a:gd name="connsiteY54" fmla="*/ 890694 h 2214880"/>
                <a:gd name="connsiteX55" fmla="*/ 2516294 w 3474720"/>
                <a:gd name="connsiteY55" fmla="*/ 988907 h 2214880"/>
                <a:gd name="connsiteX56" fmla="*/ 2621280 w 3474720"/>
                <a:gd name="connsiteY56" fmla="*/ 999067 h 2214880"/>
                <a:gd name="connsiteX57" fmla="*/ 2726267 w 3474720"/>
                <a:gd name="connsiteY57" fmla="*/ 958427 h 2214880"/>
                <a:gd name="connsiteX58" fmla="*/ 2794000 w 3474720"/>
                <a:gd name="connsiteY58" fmla="*/ 1032934 h 2214880"/>
                <a:gd name="connsiteX59" fmla="*/ 2875280 w 3474720"/>
                <a:gd name="connsiteY59" fmla="*/ 1107440 h 2214880"/>
                <a:gd name="connsiteX60" fmla="*/ 2804160 w 3474720"/>
                <a:gd name="connsiteY60" fmla="*/ 1134534 h 2214880"/>
                <a:gd name="connsiteX61" fmla="*/ 2621280 w 3474720"/>
                <a:gd name="connsiteY61" fmla="*/ 1131147 h 2214880"/>
                <a:gd name="connsiteX62" fmla="*/ 2678853 w 3474720"/>
                <a:gd name="connsiteY62" fmla="*/ 1320800 h 2214880"/>
                <a:gd name="connsiteX63" fmla="*/ 2841414 w 3474720"/>
                <a:gd name="connsiteY63" fmla="*/ 1317414 h 2214880"/>
                <a:gd name="connsiteX64" fmla="*/ 2939627 w 3474720"/>
                <a:gd name="connsiteY64" fmla="*/ 1148080 h 2214880"/>
                <a:gd name="connsiteX65" fmla="*/ 3031067 w 3474720"/>
                <a:gd name="connsiteY65" fmla="*/ 1280160 h 2214880"/>
                <a:gd name="connsiteX66" fmla="*/ 3081867 w 3474720"/>
                <a:gd name="connsiteY66" fmla="*/ 1358054 h 2214880"/>
                <a:gd name="connsiteX67" fmla="*/ 3230880 w 3474720"/>
                <a:gd name="connsiteY67" fmla="*/ 1429174 h 2214880"/>
                <a:gd name="connsiteX68" fmla="*/ 3454400 w 3474720"/>
                <a:gd name="connsiteY68" fmla="*/ 1561254 h 2214880"/>
                <a:gd name="connsiteX69" fmla="*/ 3474720 w 3474720"/>
                <a:gd name="connsiteY69" fmla="*/ 1612054 h 2214880"/>
                <a:gd name="connsiteX70" fmla="*/ 3451014 w 3474720"/>
                <a:gd name="connsiteY70" fmla="*/ 1635760 h 2214880"/>
                <a:gd name="connsiteX71" fmla="*/ 3329094 w 3474720"/>
                <a:gd name="connsiteY71" fmla="*/ 1605280 h 2214880"/>
                <a:gd name="connsiteX72" fmla="*/ 3264747 w 3474720"/>
                <a:gd name="connsiteY72" fmla="*/ 1507067 h 2214880"/>
                <a:gd name="connsiteX73" fmla="*/ 3156374 w 3474720"/>
                <a:gd name="connsiteY73" fmla="*/ 1473200 h 2214880"/>
                <a:gd name="connsiteX74" fmla="*/ 3173307 w 3474720"/>
                <a:gd name="connsiteY74" fmla="*/ 1578187 h 2214880"/>
                <a:gd name="connsiteX75" fmla="*/ 3163147 w 3474720"/>
                <a:gd name="connsiteY75" fmla="*/ 1622214 h 2214880"/>
                <a:gd name="connsiteX76" fmla="*/ 3061547 w 3474720"/>
                <a:gd name="connsiteY76" fmla="*/ 1689947 h 2214880"/>
                <a:gd name="connsiteX77" fmla="*/ 2966720 w 3474720"/>
                <a:gd name="connsiteY77" fmla="*/ 1710267 h 2214880"/>
                <a:gd name="connsiteX78" fmla="*/ 2956560 w 3474720"/>
                <a:gd name="connsiteY78" fmla="*/ 1740747 h 2214880"/>
                <a:gd name="connsiteX79" fmla="*/ 2993814 w 3474720"/>
                <a:gd name="connsiteY79" fmla="*/ 1886374 h 2214880"/>
                <a:gd name="connsiteX80" fmla="*/ 2993814 w 3474720"/>
                <a:gd name="connsiteY80" fmla="*/ 1927014 h 2214880"/>
                <a:gd name="connsiteX81" fmla="*/ 3037840 w 3474720"/>
                <a:gd name="connsiteY81" fmla="*/ 2065867 h 2214880"/>
                <a:gd name="connsiteX82" fmla="*/ 3136054 w 3474720"/>
                <a:gd name="connsiteY82" fmla="*/ 2150534 h 2214880"/>
                <a:gd name="connsiteX83" fmla="*/ 3285067 w 3474720"/>
                <a:gd name="connsiteY83" fmla="*/ 2214880 h 2214880"/>
                <a:gd name="connsiteX84" fmla="*/ 3129280 w 3474720"/>
                <a:gd name="connsiteY84" fmla="*/ 2214880 h 2214880"/>
                <a:gd name="connsiteX85" fmla="*/ 2959947 w 3474720"/>
                <a:gd name="connsiteY85" fmla="*/ 2042160 h 2214880"/>
                <a:gd name="connsiteX86" fmla="*/ 2939627 w 3474720"/>
                <a:gd name="connsiteY86" fmla="*/ 1893147 h 2214880"/>
                <a:gd name="connsiteX87" fmla="*/ 2841414 w 3474720"/>
                <a:gd name="connsiteY87" fmla="*/ 1673014 h 2214880"/>
                <a:gd name="connsiteX88" fmla="*/ 2831254 w 3474720"/>
                <a:gd name="connsiteY88" fmla="*/ 1493520 h 2214880"/>
                <a:gd name="connsiteX89" fmla="*/ 2689014 w 3474720"/>
                <a:gd name="connsiteY89" fmla="*/ 1446107 h 2214880"/>
                <a:gd name="connsiteX90" fmla="*/ 2495974 w 3474720"/>
                <a:gd name="connsiteY90" fmla="*/ 1290320 h 2214880"/>
                <a:gd name="connsiteX91" fmla="*/ 2451947 w 3474720"/>
                <a:gd name="connsiteY91" fmla="*/ 1104054 h 2214880"/>
                <a:gd name="connsiteX92" fmla="*/ 2343574 w 3474720"/>
                <a:gd name="connsiteY92" fmla="*/ 1002454 h 2214880"/>
                <a:gd name="connsiteX93" fmla="*/ 2194560 w 3474720"/>
                <a:gd name="connsiteY93" fmla="*/ 904240 h 2214880"/>
                <a:gd name="connsiteX94" fmla="*/ 1940560 w 3474720"/>
                <a:gd name="connsiteY94" fmla="*/ 745067 h 2214880"/>
                <a:gd name="connsiteX95" fmla="*/ 1869440 w 3474720"/>
                <a:gd name="connsiteY95" fmla="*/ 711200 h 2214880"/>
                <a:gd name="connsiteX96" fmla="*/ 1723814 w 3474720"/>
                <a:gd name="connsiteY96" fmla="*/ 762000 h 2214880"/>
                <a:gd name="connsiteX97" fmla="*/ 1598507 w 3474720"/>
                <a:gd name="connsiteY97" fmla="*/ 826347 h 2214880"/>
                <a:gd name="connsiteX98" fmla="*/ 1486747 w 3474720"/>
                <a:gd name="connsiteY98" fmla="*/ 853440 h 2214880"/>
                <a:gd name="connsiteX99" fmla="*/ 1273387 w 3474720"/>
                <a:gd name="connsiteY99" fmla="*/ 880534 h 2214880"/>
                <a:gd name="connsiteX100" fmla="*/ 1053254 w 3474720"/>
                <a:gd name="connsiteY100" fmla="*/ 927947 h 2214880"/>
                <a:gd name="connsiteX101" fmla="*/ 958427 w 3474720"/>
                <a:gd name="connsiteY101" fmla="*/ 1060027 h 2214880"/>
                <a:gd name="connsiteX102" fmla="*/ 890694 w 3474720"/>
                <a:gd name="connsiteY102" fmla="*/ 1114214 h 2214880"/>
                <a:gd name="connsiteX103" fmla="*/ 762000 w 3474720"/>
                <a:gd name="connsiteY103" fmla="*/ 1154854 h 2214880"/>
                <a:gd name="connsiteX104" fmla="*/ 660400 w 3474720"/>
                <a:gd name="connsiteY104" fmla="*/ 1168400 h 2214880"/>
                <a:gd name="connsiteX105" fmla="*/ 643467 w 3474720"/>
                <a:gd name="connsiteY105" fmla="*/ 1090507 h 2214880"/>
                <a:gd name="connsiteX106" fmla="*/ 497840 w 3474720"/>
                <a:gd name="connsiteY106" fmla="*/ 1053254 h 2214880"/>
                <a:gd name="connsiteX107" fmla="*/ 440267 w 3474720"/>
                <a:gd name="connsiteY107" fmla="*/ 1049867 h 2214880"/>
                <a:gd name="connsiteX108" fmla="*/ 386080 w 3474720"/>
                <a:gd name="connsiteY108" fmla="*/ 1002454 h 2214880"/>
                <a:gd name="connsiteX109" fmla="*/ 264160 w 3474720"/>
                <a:gd name="connsiteY109" fmla="*/ 982134 h 2214880"/>
                <a:gd name="connsiteX110" fmla="*/ 169334 w 3474720"/>
                <a:gd name="connsiteY110" fmla="*/ 982134 h 2214880"/>
                <a:gd name="connsiteX111" fmla="*/ 189654 w 3474720"/>
                <a:gd name="connsiteY111" fmla="*/ 917787 h 2214880"/>
                <a:gd name="connsiteX112" fmla="*/ 115147 w 3474720"/>
                <a:gd name="connsiteY112" fmla="*/ 917787 h 2214880"/>
                <a:gd name="connsiteX113" fmla="*/ 88054 w 3474720"/>
                <a:gd name="connsiteY113" fmla="*/ 873760 h 2214880"/>
                <a:gd name="connsiteX114" fmla="*/ 88054 w 3474720"/>
                <a:gd name="connsiteY114" fmla="*/ 870374 h 2214880"/>
                <a:gd name="connsiteX115" fmla="*/ 0 w 3474720"/>
                <a:gd name="connsiteY115" fmla="*/ 887307 h 2214880"/>
                <a:gd name="connsiteX0" fmla="*/ 0 w 3474720"/>
                <a:gd name="connsiteY0" fmla="*/ 887307 h 2214880"/>
                <a:gd name="connsiteX1" fmla="*/ 50800 w 3474720"/>
                <a:gd name="connsiteY1" fmla="*/ 785707 h 2214880"/>
                <a:gd name="connsiteX2" fmla="*/ 142240 w 3474720"/>
                <a:gd name="connsiteY2" fmla="*/ 724747 h 2214880"/>
                <a:gd name="connsiteX3" fmla="*/ 260774 w 3474720"/>
                <a:gd name="connsiteY3" fmla="*/ 629920 h 2214880"/>
                <a:gd name="connsiteX4" fmla="*/ 345440 w 3474720"/>
                <a:gd name="connsiteY4" fmla="*/ 538480 h 2214880"/>
                <a:gd name="connsiteX5" fmla="*/ 375920 w 3474720"/>
                <a:gd name="connsiteY5" fmla="*/ 619760 h 2214880"/>
                <a:gd name="connsiteX6" fmla="*/ 491067 w 3474720"/>
                <a:gd name="connsiteY6" fmla="*/ 650240 h 2214880"/>
                <a:gd name="connsiteX7" fmla="*/ 555414 w 3474720"/>
                <a:gd name="connsiteY7" fmla="*/ 667174 h 2214880"/>
                <a:gd name="connsiteX8" fmla="*/ 589280 w 3474720"/>
                <a:gd name="connsiteY8" fmla="*/ 778934 h 2214880"/>
                <a:gd name="connsiteX9" fmla="*/ 714587 w 3474720"/>
                <a:gd name="connsiteY9" fmla="*/ 789094 h 2214880"/>
                <a:gd name="connsiteX10" fmla="*/ 657014 w 3474720"/>
                <a:gd name="connsiteY10" fmla="*/ 860214 h 2214880"/>
                <a:gd name="connsiteX11" fmla="*/ 616374 w 3474720"/>
                <a:gd name="connsiteY11" fmla="*/ 941494 h 2214880"/>
                <a:gd name="connsiteX12" fmla="*/ 680720 w 3474720"/>
                <a:gd name="connsiteY12" fmla="*/ 982134 h 2214880"/>
                <a:gd name="connsiteX13" fmla="*/ 707814 w 3474720"/>
                <a:gd name="connsiteY13" fmla="*/ 985520 h 2214880"/>
                <a:gd name="connsiteX14" fmla="*/ 789094 w 3474720"/>
                <a:gd name="connsiteY14" fmla="*/ 999067 h 2214880"/>
                <a:gd name="connsiteX15" fmla="*/ 907627 w 3474720"/>
                <a:gd name="connsiteY15" fmla="*/ 1022774 h 2214880"/>
                <a:gd name="connsiteX16" fmla="*/ 1036320 w 3474720"/>
                <a:gd name="connsiteY16" fmla="*/ 941494 h 2214880"/>
                <a:gd name="connsiteX17" fmla="*/ 1154854 w 3474720"/>
                <a:gd name="connsiteY17" fmla="*/ 870374 h 2214880"/>
                <a:gd name="connsiteX18" fmla="*/ 1283547 w 3474720"/>
                <a:gd name="connsiteY18" fmla="*/ 826347 h 2214880"/>
                <a:gd name="connsiteX19" fmla="*/ 1354667 w 3474720"/>
                <a:gd name="connsiteY19" fmla="*/ 833120 h 2214880"/>
                <a:gd name="connsiteX20" fmla="*/ 1391920 w 3474720"/>
                <a:gd name="connsiteY20" fmla="*/ 839894 h 2214880"/>
                <a:gd name="connsiteX21" fmla="*/ 1496907 w 3474720"/>
                <a:gd name="connsiteY21" fmla="*/ 792480 h 2214880"/>
                <a:gd name="connsiteX22" fmla="*/ 1625600 w 3474720"/>
                <a:gd name="connsiteY22" fmla="*/ 768774 h 2214880"/>
                <a:gd name="connsiteX23" fmla="*/ 1747520 w 3474720"/>
                <a:gd name="connsiteY23" fmla="*/ 694267 h 2214880"/>
                <a:gd name="connsiteX24" fmla="*/ 1811867 w 3474720"/>
                <a:gd name="connsiteY24" fmla="*/ 585894 h 2214880"/>
                <a:gd name="connsiteX25" fmla="*/ 1852507 w 3474720"/>
                <a:gd name="connsiteY25" fmla="*/ 460587 h 2214880"/>
                <a:gd name="connsiteX26" fmla="*/ 1916854 w 3474720"/>
                <a:gd name="connsiteY26" fmla="*/ 277707 h 2214880"/>
                <a:gd name="connsiteX27" fmla="*/ 1913467 w 3474720"/>
                <a:gd name="connsiteY27" fmla="*/ 88054 h 2214880"/>
                <a:gd name="connsiteX28" fmla="*/ 1930400 w 3474720"/>
                <a:gd name="connsiteY28" fmla="*/ 0 h 2214880"/>
                <a:gd name="connsiteX29" fmla="*/ 1967654 w 3474720"/>
                <a:gd name="connsiteY29" fmla="*/ 47414 h 2214880"/>
                <a:gd name="connsiteX30" fmla="*/ 1964267 w 3474720"/>
                <a:gd name="connsiteY30" fmla="*/ 152400 h 2214880"/>
                <a:gd name="connsiteX31" fmla="*/ 1974427 w 3474720"/>
                <a:gd name="connsiteY31" fmla="*/ 281094 h 2214880"/>
                <a:gd name="connsiteX32" fmla="*/ 1943947 w 3474720"/>
                <a:gd name="connsiteY32" fmla="*/ 369147 h 2214880"/>
                <a:gd name="connsiteX33" fmla="*/ 1916854 w 3474720"/>
                <a:gd name="connsiteY33" fmla="*/ 426720 h 2214880"/>
                <a:gd name="connsiteX34" fmla="*/ 1876214 w 3474720"/>
                <a:gd name="connsiteY34" fmla="*/ 457200 h 2214880"/>
                <a:gd name="connsiteX35" fmla="*/ 1849120 w 3474720"/>
                <a:gd name="connsiteY35" fmla="*/ 545254 h 2214880"/>
                <a:gd name="connsiteX36" fmla="*/ 1838960 w 3474720"/>
                <a:gd name="connsiteY36" fmla="*/ 619760 h 2214880"/>
                <a:gd name="connsiteX37" fmla="*/ 1947334 w 3474720"/>
                <a:gd name="connsiteY37" fmla="*/ 650240 h 2214880"/>
                <a:gd name="connsiteX38" fmla="*/ 2106507 w 3474720"/>
                <a:gd name="connsiteY38" fmla="*/ 711200 h 2214880"/>
                <a:gd name="connsiteX39" fmla="*/ 2306320 w 3474720"/>
                <a:gd name="connsiteY39" fmla="*/ 738294 h 2214880"/>
                <a:gd name="connsiteX40" fmla="*/ 2435014 w 3474720"/>
                <a:gd name="connsiteY40" fmla="*/ 707814 h 2214880"/>
                <a:gd name="connsiteX41" fmla="*/ 2543387 w 3474720"/>
                <a:gd name="connsiteY41" fmla="*/ 623147 h 2214880"/>
                <a:gd name="connsiteX42" fmla="*/ 2634827 w 3474720"/>
                <a:gd name="connsiteY42" fmla="*/ 677334 h 2214880"/>
                <a:gd name="connsiteX43" fmla="*/ 2976880 w 3474720"/>
                <a:gd name="connsiteY43" fmla="*/ 690880 h 2214880"/>
                <a:gd name="connsiteX44" fmla="*/ 3203787 w 3474720"/>
                <a:gd name="connsiteY44" fmla="*/ 663787 h 2214880"/>
                <a:gd name="connsiteX45" fmla="*/ 3227494 w 3474720"/>
                <a:gd name="connsiteY45" fmla="*/ 694267 h 2214880"/>
                <a:gd name="connsiteX46" fmla="*/ 3088640 w 3474720"/>
                <a:gd name="connsiteY46" fmla="*/ 724747 h 2214880"/>
                <a:gd name="connsiteX47" fmla="*/ 2966720 w 3474720"/>
                <a:gd name="connsiteY47" fmla="*/ 721360 h 2214880"/>
                <a:gd name="connsiteX48" fmla="*/ 2770294 w 3474720"/>
                <a:gd name="connsiteY48" fmla="*/ 724747 h 2214880"/>
                <a:gd name="connsiteX49" fmla="*/ 2587414 w 3474720"/>
                <a:gd name="connsiteY49" fmla="*/ 762000 h 2214880"/>
                <a:gd name="connsiteX50" fmla="*/ 2441787 w 3474720"/>
                <a:gd name="connsiteY50" fmla="*/ 775547 h 2214880"/>
                <a:gd name="connsiteX51" fmla="*/ 2252134 w 3474720"/>
                <a:gd name="connsiteY51" fmla="*/ 782320 h 2214880"/>
                <a:gd name="connsiteX52" fmla="*/ 2136987 w 3474720"/>
                <a:gd name="connsiteY52" fmla="*/ 765387 h 2214880"/>
                <a:gd name="connsiteX53" fmla="*/ 2197947 w 3474720"/>
                <a:gd name="connsiteY53" fmla="*/ 816187 h 2214880"/>
                <a:gd name="connsiteX54" fmla="*/ 2360507 w 3474720"/>
                <a:gd name="connsiteY54" fmla="*/ 890694 h 2214880"/>
                <a:gd name="connsiteX55" fmla="*/ 2516294 w 3474720"/>
                <a:gd name="connsiteY55" fmla="*/ 988907 h 2214880"/>
                <a:gd name="connsiteX56" fmla="*/ 2621280 w 3474720"/>
                <a:gd name="connsiteY56" fmla="*/ 999067 h 2214880"/>
                <a:gd name="connsiteX57" fmla="*/ 2726267 w 3474720"/>
                <a:gd name="connsiteY57" fmla="*/ 958427 h 2214880"/>
                <a:gd name="connsiteX58" fmla="*/ 2794000 w 3474720"/>
                <a:gd name="connsiteY58" fmla="*/ 1032934 h 2214880"/>
                <a:gd name="connsiteX59" fmla="*/ 2932854 w 3474720"/>
                <a:gd name="connsiteY59" fmla="*/ 1134534 h 2214880"/>
                <a:gd name="connsiteX60" fmla="*/ 2804160 w 3474720"/>
                <a:gd name="connsiteY60" fmla="*/ 1134534 h 2214880"/>
                <a:gd name="connsiteX61" fmla="*/ 2621280 w 3474720"/>
                <a:gd name="connsiteY61" fmla="*/ 1131147 h 2214880"/>
                <a:gd name="connsiteX62" fmla="*/ 2678853 w 3474720"/>
                <a:gd name="connsiteY62" fmla="*/ 1320800 h 2214880"/>
                <a:gd name="connsiteX63" fmla="*/ 2841414 w 3474720"/>
                <a:gd name="connsiteY63" fmla="*/ 1317414 h 2214880"/>
                <a:gd name="connsiteX64" fmla="*/ 2939627 w 3474720"/>
                <a:gd name="connsiteY64" fmla="*/ 1148080 h 2214880"/>
                <a:gd name="connsiteX65" fmla="*/ 3031067 w 3474720"/>
                <a:gd name="connsiteY65" fmla="*/ 1280160 h 2214880"/>
                <a:gd name="connsiteX66" fmla="*/ 3081867 w 3474720"/>
                <a:gd name="connsiteY66" fmla="*/ 1358054 h 2214880"/>
                <a:gd name="connsiteX67" fmla="*/ 3230880 w 3474720"/>
                <a:gd name="connsiteY67" fmla="*/ 1429174 h 2214880"/>
                <a:gd name="connsiteX68" fmla="*/ 3454400 w 3474720"/>
                <a:gd name="connsiteY68" fmla="*/ 1561254 h 2214880"/>
                <a:gd name="connsiteX69" fmla="*/ 3474720 w 3474720"/>
                <a:gd name="connsiteY69" fmla="*/ 1612054 h 2214880"/>
                <a:gd name="connsiteX70" fmla="*/ 3451014 w 3474720"/>
                <a:gd name="connsiteY70" fmla="*/ 1635760 h 2214880"/>
                <a:gd name="connsiteX71" fmla="*/ 3329094 w 3474720"/>
                <a:gd name="connsiteY71" fmla="*/ 1605280 h 2214880"/>
                <a:gd name="connsiteX72" fmla="*/ 3264747 w 3474720"/>
                <a:gd name="connsiteY72" fmla="*/ 1507067 h 2214880"/>
                <a:gd name="connsiteX73" fmla="*/ 3156374 w 3474720"/>
                <a:gd name="connsiteY73" fmla="*/ 1473200 h 2214880"/>
                <a:gd name="connsiteX74" fmla="*/ 3173307 w 3474720"/>
                <a:gd name="connsiteY74" fmla="*/ 1578187 h 2214880"/>
                <a:gd name="connsiteX75" fmla="*/ 3163147 w 3474720"/>
                <a:gd name="connsiteY75" fmla="*/ 1622214 h 2214880"/>
                <a:gd name="connsiteX76" fmla="*/ 3061547 w 3474720"/>
                <a:gd name="connsiteY76" fmla="*/ 1689947 h 2214880"/>
                <a:gd name="connsiteX77" fmla="*/ 2966720 w 3474720"/>
                <a:gd name="connsiteY77" fmla="*/ 1710267 h 2214880"/>
                <a:gd name="connsiteX78" fmla="*/ 2956560 w 3474720"/>
                <a:gd name="connsiteY78" fmla="*/ 1740747 h 2214880"/>
                <a:gd name="connsiteX79" fmla="*/ 2993814 w 3474720"/>
                <a:gd name="connsiteY79" fmla="*/ 1886374 h 2214880"/>
                <a:gd name="connsiteX80" fmla="*/ 2993814 w 3474720"/>
                <a:gd name="connsiteY80" fmla="*/ 1927014 h 2214880"/>
                <a:gd name="connsiteX81" fmla="*/ 3037840 w 3474720"/>
                <a:gd name="connsiteY81" fmla="*/ 2065867 h 2214880"/>
                <a:gd name="connsiteX82" fmla="*/ 3136054 w 3474720"/>
                <a:gd name="connsiteY82" fmla="*/ 2150534 h 2214880"/>
                <a:gd name="connsiteX83" fmla="*/ 3285067 w 3474720"/>
                <a:gd name="connsiteY83" fmla="*/ 2214880 h 2214880"/>
                <a:gd name="connsiteX84" fmla="*/ 3129280 w 3474720"/>
                <a:gd name="connsiteY84" fmla="*/ 2214880 h 2214880"/>
                <a:gd name="connsiteX85" fmla="*/ 2959947 w 3474720"/>
                <a:gd name="connsiteY85" fmla="*/ 2042160 h 2214880"/>
                <a:gd name="connsiteX86" fmla="*/ 2939627 w 3474720"/>
                <a:gd name="connsiteY86" fmla="*/ 1893147 h 2214880"/>
                <a:gd name="connsiteX87" fmla="*/ 2841414 w 3474720"/>
                <a:gd name="connsiteY87" fmla="*/ 1673014 h 2214880"/>
                <a:gd name="connsiteX88" fmla="*/ 2831254 w 3474720"/>
                <a:gd name="connsiteY88" fmla="*/ 1493520 h 2214880"/>
                <a:gd name="connsiteX89" fmla="*/ 2689014 w 3474720"/>
                <a:gd name="connsiteY89" fmla="*/ 1446107 h 2214880"/>
                <a:gd name="connsiteX90" fmla="*/ 2495974 w 3474720"/>
                <a:gd name="connsiteY90" fmla="*/ 1290320 h 2214880"/>
                <a:gd name="connsiteX91" fmla="*/ 2451947 w 3474720"/>
                <a:gd name="connsiteY91" fmla="*/ 1104054 h 2214880"/>
                <a:gd name="connsiteX92" fmla="*/ 2343574 w 3474720"/>
                <a:gd name="connsiteY92" fmla="*/ 1002454 h 2214880"/>
                <a:gd name="connsiteX93" fmla="*/ 2194560 w 3474720"/>
                <a:gd name="connsiteY93" fmla="*/ 904240 h 2214880"/>
                <a:gd name="connsiteX94" fmla="*/ 1940560 w 3474720"/>
                <a:gd name="connsiteY94" fmla="*/ 745067 h 2214880"/>
                <a:gd name="connsiteX95" fmla="*/ 1869440 w 3474720"/>
                <a:gd name="connsiteY95" fmla="*/ 711200 h 2214880"/>
                <a:gd name="connsiteX96" fmla="*/ 1723814 w 3474720"/>
                <a:gd name="connsiteY96" fmla="*/ 762000 h 2214880"/>
                <a:gd name="connsiteX97" fmla="*/ 1598507 w 3474720"/>
                <a:gd name="connsiteY97" fmla="*/ 826347 h 2214880"/>
                <a:gd name="connsiteX98" fmla="*/ 1486747 w 3474720"/>
                <a:gd name="connsiteY98" fmla="*/ 853440 h 2214880"/>
                <a:gd name="connsiteX99" fmla="*/ 1273387 w 3474720"/>
                <a:gd name="connsiteY99" fmla="*/ 880534 h 2214880"/>
                <a:gd name="connsiteX100" fmla="*/ 1053254 w 3474720"/>
                <a:gd name="connsiteY100" fmla="*/ 927947 h 2214880"/>
                <a:gd name="connsiteX101" fmla="*/ 958427 w 3474720"/>
                <a:gd name="connsiteY101" fmla="*/ 1060027 h 2214880"/>
                <a:gd name="connsiteX102" fmla="*/ 890694 w 3474720"/>
                <a:gd name="connsiteY102" fmla="*/ 1114214 h 2214880"/>
                <a:gd name="connsiteX103" fmla="*/ 762000 w 3474720"/>
                <a:gd name="connsiteY103" fmla="*/ 1154854 h 2214880"/>
                <a:gd name="connsiteX104" fmla="*/ 660400 w 3474720"/>
                <a:gd name="connsiteY104" fmla="*/ 1168400 h 2214880"/>
                <a:gd name="connsiteX105" fmla="*/ 643467 w 3474720"/>
                <a:gd name="connsiteY105" fmla="*/ 1090507 h 2214880"/>
                <a:gd name="connsiteX106" fmla="*/ 497840 w 3474720"/>
                <a:gd name="connsiteY106" fmla="*/ 1053254 h 2214880"/>
                <a:gd name="connsiteX107" fmla="*/ 440267 w 3474720"/>
                <a:gd name="connsiteY107" fmla="*/ 1049867 h 2214880"/>
                <a:gd name="connsiteX108" fmla="*/ 386080 w 3474720"/>
                <a:gd name="connsiteY108" fmla="*/ 1002454 h 2214880"/>
                <a:gd name="connsiteX109" fmla="*/ 264160 w 3474720"/>
                <a:gd name="connsiteY109" fmla="*/ 982134 h 2214880"/>
                <a:gd name="connsiteX110" fmla="*/ 169334 w 3474720"/>
                <a:gd name="connsiteY110" fmla="*/ 982134 h 2214880"/>
                <a:gd name="connsiteX111" fmla="*/ 189654 w 3474720"/>
                <a:gd name="connsiteY111" fmla="*/ 917787 h 2214880"/>
                <a:gd name="connsiteX112" fmla="*/ 115147 w 3474720"/>
                <a:gd name="connsiteY112" fmla="*/ 917787 h 2214880"/>
                <a:gd name="connsiteX113" fmla="*/ 88054 w 3474720"/>
                <a:gd name="connsiteY113" fmla="*/ 873760 h 2214880"/>
                <a:gd name="connsiteX114" fmla="*/ 88054 w 3474720"/>
                <a:gd name="connsiteY114" fmla="*/ 870374 h 2214880"/>
                <a:gd name="connsiteX115" fmla="*/ 0 w 3474720"/>
                <a:gd name="connsiteY115" fmla="*/ 887307 h 2214880"/>
                <a:gd name="connsiteX0" fmla="*/ 0 w 3474720"/>
                <a:gd name="connsiteY0" fmla="*/ 887307 h 2214880"/>
                <a:gd name="connsiteX1" fmla="*/ 50800 w 3474720"/>
                <a:gd name="connsiteY1" fmla="*/ 785707 h 2214880"/>
                <a:gd name="connsiteX2" fmla="*/ 142240 w 3474720"/>
                <a:gd name="connsiteY2" fmla="*/ 724747 h 2214880"/>
                <a:gd name="connsiteX3" fmla="*/ 260774 w 3474720"/>
                <a:gd name="connsiteY3" fmla="*/ 629920 h 2214880"/>
                <a:gd name="connsiteX4" fmla="*/ 345440 w 3474720"/>
                <a:gd name="connsiteY4" fmla="*/ 538480 h 2214880"/>
                <a:gd name="connsiteX5" fmla="*/ 375920 w 3474720"/>
                <a:gd name="connsiteY5" fmla="*/ 619760 h 2214880"/>
                <a:gd name="connsiteX6" fmla="*/ 491067 w 3474720"/>
                <a:gd name="connsiteY6" fmla="*/ 650240 h 2214880"/>
                <a:gd name="connsiteX7" fmla="*/ 555414 w 3474720"/>
                <a:gd name="connsiteY7" fmla="*/ 667174 h 2214880"/>
                <a:gd name="connsiteX8" fmla="*/ 589280 w 3474720"/>
                <a:gd name="connsiteY8" fmla="*/ 778934 h 2214880"/>
                <a:gd name="connsiteX9" fmla="*/ 714587 w 3474720"/>
                <a:gd name="connsiteY9" fmla="*/ 789094 h 2214880"/>
                <a:gd name="connsiteX10" fmla="*/ 657014 w 3474720"/>
                <a:gd name="connsiteY10" fmla="*/ 860214 h 2214880"/>
                <a:gd name="connsiteX11" fmla="*/ 616374 w 3474720"/>
                <a:gd name="connsiteY11" fmla="*/ 941494 h 2214880"/>
                <a:gd name="connsiteX12" fmla="*/ 680720 w 3474720"/>
                <a:gd name="connsiteY12" fmla="*/ 982134 h 2214880"/>
                <a:gd name="connsiteX13" fmla="*/ 707814 w 3474720"/>
                <a:gd name="connsiteY13" fmla="*/ 985520 h 2214880"/>
                <a:gd name="connsiteX14" fmla="*/ 789094 w 3474720"/>
                <a:gd name="connsiteY14" fmla="*/ 999067 h 2214880"/>
                <a:gd name="connsiteX15" fmla="*/ 907627 w 3474720"/>
                <a:gd name="connsiteY15" fmla="*/ 1022774 h 2214880"/>
                <a:gd name="connsiteX16" fmla="*/ 1036320 w 3474720"/>
                <a:gd name="connsiteY16" fmla="*/ 941494 h 2214880"/>
                <a:gd name="connsiteX17" fmla="*/ 1154854 w 3474720"/>
                <a:gd name="connsiteY17" fmla="*/ 870374 h 2214880"/>
                <a:gd name="connsiteX18" fmla="*/ 1283547 w 3474720"/>
                <a:gd name="connsiteY18" fmla="*/ 826347 h 2214880"/>
                <a:gd name="connsiteX19" fmla="*/ 1354667 w 3474720"/>
                <a:gd name="connsiteY19" fmla="*/ 833120 h 2214880"/>
                <a:gd name="connsiteX20" fmla="*/ 1391920 w 3474720"/>
                <a:gd name="connsiteY20" fmla="*/ 839894 h 2214880"/>
                <a:gd name="connsiteX21" fmla="*/ 1496907 w 3474720"/>
                <a:gd name="connsiteY21" fmla="*/ 792480 h 2214880"/>
                <a:gd name="connsiteX22" fmla="*/ 1625600 w 3474720"/>
                <a:gd name="connsiteY22" fmla="*/ 768774 h 2214880"/>
                <a:gd name="connsiteX23" fmla="*/ 1747520 w 3474720"/>
                <a:gd name="connsiteY23" fmla="*/ 694267 h 2214880"/>
                <a:gd name="connsiteX24" fmla="*/ 1811867 w 3474720"/>
                <a:gd name="connsiteY24" fmla="*/ 585894 h 2214880"/>
                <a:gd name="connsiteX25" fmla="*/ 1852507 w 3474720"/>
                <a:gd name="connsiteY25" fmla="*/ 460587 h 2214880"/>
                <a:gd name="connsiteX26" fmla="*/ 1916854 w 3474720"/>
                <a:gd name="connsiteY26" fmla="*/ 277707 h 2214880"/>
                <a:gd name="connsiteX27" fmla="*/ 1913467 w 3474720"/>
                <a:gd name="connsiteY27" fmla="*/ 88054 h 2214880"/>
                <a:gd name="connsiteX28" fmla="*/ 1930400 w 3474720"/>
                <a:gd name="connsiteY28" fmla="*/ 0 h 2214880"/>
                <a:gd name="connsiteX29" fmla="*/ 1967654 w 3474720"/>
                <a:gd name="connsiteY29" fmla="*/ 47414 h 2214880"/>
                <a:gd name="connsiteX30" fmla="*/ 1964267 w 3474720"/>
                <a:gd name="connsiteY30" fmla="*/ 152400 h 2214880"/>
                <a:gd name="connsiteX31" fmla="*/ 1974427 w 3474720"/>
                <a:gd name="connsiteY31" fmla="*/ 281094 h 2214880"/>
                <a:gd name="connsiteX32" fmla="*/ 1943947 w 3474720"/>
                <a:gd name="connsiteY32" fmla="*/ 369147 h 2214880"/>
                <a:gd name="connsiteX33" fmla="*/ 1916854 w 3474720"/>
                <a:gd name="connsiteY33" fmla="*/ 426720 h 2214880"/>
                <a:gd name="connsiteX34" fmla="*/ 1876214 w 3474720"/>
                <a:gd name="connsiteY34" fmla="*/ 457200 h 2214880"/>
                <a:gd name="connsiteX35" fmla="*/ 1849120 w 3474720"/>
                <a:gd name="connsiteY35" fmla="*/ 545254 h 2214880"/>
                <a:gd name="connsiteX36" fmla="*/ 1838960 w 3474720"/>
                <a:gd name="connsiteY36" fmla="*/ 619760 h 2214880"/>
                <a:gd name="connsiteX37" fmla="*/ 1947334 w 3474720"/>
                <a:gd name="connsiteY37" fmla="*/ 650240 h 2214880"/>
                <a:gd name="connsiteX38" fmla="*/ 2106507 w 3474720"/>
                <a:gd name="connsiteY38" fmla="*/ 711200 h 2214880"/>
                <a:gd name="connsiteX39" fmla="*/ 2306320 w 3474720"/>
                <a:gd name="connsiteY39" fmla="*/ 738294 h 2214880"/>
                <a:gd name="connsiteX40" fmla="*/ 2435014 w 3474720"/>
                <a:gd name="connsiteY40" fmla="*/ 707814 h 2214880"/>
                <a:gd name="connsiteX41" fmla="*/ 2543387 w 3474720"/>
                <a:gd name="connsiteY41" fmla="*/ 623147 h 2214880"/>
                <a:gd name="connsiteX42" fmla="*/ 2634827 w 3474720"/>
                <a:gd name="connsiteY42" fmla="*/ 677334 h 2214880"/>
                <a:gd name="connsiteX43" fmla="*/ 2976880 w 3474720"/>
                <a:gd name="connsiteY43" fmla="*/ 690880 h 2214880"/>
                <a:gd name="connsiteX44" fmla="*/ 3203787 w 3474720"/>
                <a:gd name="connsiteY44" fmla="*/ 663787 h 2214880"/>
                <a:gd name="connsiteX45" fmla="*/ 3227494 w 3474720"/>
                <a:gd name="connsiteY45" fmla="*/ 694267 h 2214880"/>
                <a:gd name="connsiteX46" fmla="*/ 3088640 w 3474720"/>
                <a:gd name="connsiteY46" fmla="*/ 724747 h 2214880"/>
                <a:gd name="connsiteX47" fmla="*/ 2966720 w 3474720"/>
                <a:gd name="connsiteY47" fmla="*/ 721360 h 2214880"/>
                <a:gd name="connsiteX48" fmla="*/ 2770294 w 3474720"/>
                <a:gd name="connsiteY48" fmla="*/ 724747 h 2214880"/>
                <a:gd name="connsiteX49" fmla="*/ 2587414 w 3474720"/>
                <a:gd name="connsiteY49" fmla="*/ 762000 h 2214880"/>
                <a:gd name="connsiteX50" fmla="*/ 2441787 w 3474720"/>
                <a:gd name="connsiteY50" fmla="*/ 775547 h 2214880"/>
                <a:gd name="connsiteX51" fmla="*/ 2252134 w 3474720"/>
                <a:gd name="connsiteY51" fmla="*/ 782320 h 2214880"/>
                <a:gd name="connsiteX52" fmla="*/ 2136987 w 3474720"/>
                <a:gd name="connsiteY52" fmla="*/ 765387 h 2214880"/>
                <a:gd name="connsiteX53" fmla="*/ 2197947 w 3474720"/>
                <a:gd name="connsiteY53" fmla="*/ 816187 h 2214880"/>
                <a:gd name="connsiteX54" fmla="*/ 2360507 w 3474720"/>
                <a:gd name="connsiteY54" fmla="*/ 890694 h 2214880"/>
                <a:gd name="connsiteX55" fmla="*/ 2516294 w 3474720"/>
                <a:gd name="connsiteY55" fmla="*/ 988907 h 2214880"/>
                <a:gd name="connsiteX56" fmla="*/ 2621280 w 3474720"/>
                <a:gd name="connsiteY56" fmla="*/ 999067 h 2214880"/>
                <a:gd name="connsiteX57" fmla="*/ 2726267 w 3474720"/>
                <a:gd name="connsiteY57" fmla="*/ 958427 h 2214880"/>
                <a:gd name="connsiteX58" fmla="*/ 2794000 w 3474720"/>
                <a:gd name="connsiteY58" fmla="*/ 1032934 h 2214880"/>
                <a:gd name="connsiteX59" fmla="*/ 2932854 w 3474720"/>
                <a:gd name="connsiteY59" fmla="*/ 1134534 h 2214880"/>
                <a:gd name="connsiteX60" fmla="*/ 2888827 w 3474720"/>
                <a:gd name="connsiteY60" fmla="*/ 1171787 h 2214880"/>
                <a:gd name="connsiteX61" fmla="*/ 2804160 w 3474720"/>
                <a:gd name="connsiteY61" fmla="*/ 1134534 h 2214880"/>
                <a:gd name="connsiteX62" fmla="*/ 2621280 w 3474720"/>
                <a:gd name="connsiteY62" fmla="*/ 1131147 h 2214880"/>
                <a:gd name="connsiteX63" fmla="*/ 2678853 w 3474720"/>
                <a:gd name="connsiteY63" fmla="*/ 1320800 h 2214880"/>
                <a:gd name="connsiteX64" fmla="*/ 2841414 w 3474720"/>
                <a:gd name="connsiteY64" fmla="*/ 1317414 h 2214880"/>
                <a:gd name="connsiteX65" fmla="*/ 2939627 w 3474720"/>
                <a:gd name="connsiteY65" fmla="*/ 1148080 h 2214880"/>
                <a:gd name="connsiteX66" fmla="*/ 3031067 w 3474720"/>
                <a:gd name="connsiteY66" fmla="*/ 1280160 h 2214880"/>
                <a:gd name="connsiteX67" fmla="*/ 3081867 w 3474720"/>
                <a:gd name="connsiteY67" fmla="*/ 1358054 h 2214880"/>
                <a:gd name="connsiteX68" fmla="*/ 3230880 w 3474720"/>
                <a:gd name="connsiteY68" fmla="*/ 1429174 h 2214880"/>
                <a:gd name="connsiteX69" fmla="*/ 3454400 w 3474720"/>
                <a:gd name="connsiteY69" fmla="*/ 1561254 h 2214880"/>
                <a:gd name="connsiteX70" fmla="*/ 3474720 w 3474720"/>
                <a:gd name="connsiteY70" fmla="*/ 1612054 h 2214880"/>
                <a:gd name="connsiteX71" fmla="*/ 3451014 w 3474720"/>
                <a:gd name="connsiteY71" fmla="*/ 1635760 h 2214880"/>
                <a:gd name="connsiteX72" fmla="*/ 3329094 w 3474720"/>
                <a:gd name="connsiteY72" fmla="*/ 1605280 h 2214880"/>
                <a:gd name="connsiteX73" fmla="*/ 3264747 w 3474720"/>
                <a:gd name="connsiteY73" fmla="*/ 1507067 h 2214880"/>
                <a:gd name="connsiteX74" fmla="*/ 3156374 w 3474720"/>
                <a:gd name="connsiteY74" fmla="*/ 1473200 h 2214880"/>
                <a:gd name="connsiteX75" fmla="*/ 3173307 w 3474720"/>
                <a:gd name="connsiteY75" fmla="*/ 1578187 h 2214880"/>
                <a:gd name="connsiteX76" fmla="*/ 3163147 w 3474720"/>
                <a:gd name="connsiteY76" fmla="*/ 1622214 h 2214880"/>
                <a:gd name="connsiteX77" fmla="*/ 3061547 w 3474720"/>
                <a:gd name="connsiteY77" fmla="*/ 1689947 h 2214880"/>
                <a:gd name="connsiteX78" fmla="*/ 2966720 w 3474720"/>
                <a:gd name="connsiteY78" fmla="*/ 1710267 h 2214880"/>
                <a:gd name="connsiteX79" fmla="*/ 2956560 w 3474720"/>
                <a:gd name="connsiteY79" fmla="*/ 1740747 h 2214880"/>
                <a:gd name="connsiteX80" fmla="*/ 2993814 w 3474720"/>
                <a:gd name="connsiteY80" fmla="*/ 1886374 h 2214880"/>
                <a:gd name="connsiteX81" fmla="*/ 2993814 w 3474720"/>
                <a:gd name="connsiteY81" fmla="*/ 1927014 h 2214880"/>
                <a:gd name="connsiteX82" fmla="*/ 3037840 w 3474720"/>
                <a:gd name="connsiteY82" fmla="*/ 2065867 h 2214880"/>
                <a:gd name="connsiteX83" fmla="*/ 3136054 w 3474720"/>
                <a:gd name="connsiteY83" fmla="*/ 2150534 h 2214880"/>
                <a:gd name="connsiteX84" fmla="*/ 3285067 w 3474720"/>
                <a:gd name="connsiteY84" fmla="*/ 2214880 h 2214880"/>
                <a:gd name="connsiteX85" fmla="*/ 3129280 w 3474720"/>
                <a:gd name="connsiteY85" fmla="*/ 2214880 h 2214880"/>
                <a:gd name="connsiteX86" fmla="*/ 2959947 w 3474720"/>
                <a:gd name="connsiteY86" fmla="*/ 2042160 h 2214880"/>
                <a:gd name="connsiteX87" fmla="*/ 2939627 w 3474720"/>
                <a:gd name="connsiteY87" fmla="*/ 1893147 h 2214880"/>
                <a:gd name="connsiteX88" fmla="*/ 2841414 w 3474720"/>
                <a:gd name="connsiteY88" fmla="*/ 1673014 h 2214880"/>
                <a:gd name="connsiteX89" fmla="*/ 2831254 w 3474720"/>
                <a:gd name="connsiteY89" fmla="*/ 1493520 h 2214880"/>
                <a:gd name="connsiteX90" fmla="*/ 2689014 w 3474720"/>
                <a:gd name="connsiteY90" fmla="*/ 1446107 h 2214880"/>
                <a:gd name="connsiteX91" fmla="*/ 2495974 w 3474720"/>
                <a:gd name="connsiteY91" fmla="*/ 1290320 h 2214880"/>
                <a:gd name="connsiteX92" fmla="*/ 2451947 w 3474720"/>
                <a:gd name="connsiteY92" fmla="*/ 1104054 h 2214880"/>
                <a:gd name="connsiteX93" fmla="*/ 2343574 w 3474720"/>
                <a:gd name="connsiteY93" fmla="*/ 1002454 h 2214880"/>
                <a:gd name="connsiteX94" fmla="*/ 2194560 w 3474720"/>
                <a:gd name="connsiteY94" fmla="*/ 904240 h 2214880"/>
                <a:gd name="connsiteX95" fmla="*/ 1940560 w 3474720"/>
                <a:gd name="connsiteY95" fmla="*/ 745067 h 2214880"/>
                <a:gd name="connsiteX96" fmla="*/ 1869440 w 3474720"/>
                <a:gd name="connsiteY96" fmla="*/ 711200 h 2214880"/>
                <a:gd name="connsiteX97" fmla="*/ 1723814 w 3474720"/>
                <a:gd name="connsiteY97" fmla="*/ 762000 h 2214880"/>
                <a:gd name="connsiteX98" fmla="*/ 1598507 w 3474720"/>
                <a:gd name="connsiteY98" fmla="*/ 826347 h 2214880"/>
                <a:gd name="connsiteX99" fmla="*/ 1486747 w 3474720"/>
                <a:gd name="connsiteY99" fmla="*/ 853440 h 2214880"/>
                <a:gd name="connsiteX100" fmla="*/ 1273387 w 3474720"/>
                <a:gd name="connsiteY100" fmla="*/ 880534 h 2214880"/>
                <a:gd name="connsiteX101" fmla="*/ 1053254 w 3474720"/>
                <a:gd name="connsiteY101" fmla="*/ 927947 h 2214880"/>
                <a:gd name="connsiteX102" fmla="*/ 958427 w 3474720"/>
                <a:gd name="connsiteY102" fmla="*/ 1060027 h 2214880"/>
                <a:gd name="connsiteX103" fmla="*/ 890694 w 3474720"/>
                <a:gd name="connsiteY103" fmla="*/ 1114214 h 2214880"/>
                <a:gd name="connsiteX104" fmla="*/ 762000 w 3474720"/>
                <a:gd name="connsiteY104" fmla="*/ 1154854 h 2214880"/>
                <a:gd name="connsiteX105" fmla="*/ 660400 w 3474720"/>
                <a:gd name="connsiteY105" fmla="*/ 1168400 h 2214880"/>
                <a:gd name="connsiteX106" fmla="*/ 643467 w 3474720"/>
                <a:gd name="connsiteY106" fmla="*/ 1090507 h 2214880"/>
                <a:gd name="connsiteX107" fmla="*/ 497840 w 3474720"/>
                <a:gd name="connsiteY107" fmla="*/ 1053254 h 2214880"/>
                <a:gd name="connsiteX108" fmla="*/ 440267 w 3474720"/>
                <a:gd name="connsiteY108" fmla="*/ 1049867 h 2214880"/>
                <a:gd name="connsiteX109" fmla="*/ 386080 w 3474720"/>
                <a:gd name="connsiteY109" fmla="*/ 1002454 h 2214880"/>
                <a:gd name="connsiteX110" fmla="*/ 264160 w 3474720"/>
                <a:gd name="connsiteY110" fmla="*/ 982134 h 2214880"/>
                <a:gd name="connsiteX111" fmla="*/ 169334 w 3474720"/>
                <a:gd name="connsiteY111" fmla="*/ 982134 h 2214880"/>
                <a:gd name="connsiteX112" fmla="*/ 189654 w 3474720"/>
                <a:gd name="connsiteY112" fmla="*/ 917787 h 2214880"/>
                <a:gd name="connsiteX113" fmla="*/ 115147 w 3474720"/>
                <a:gd name="connsiteY113" fmla="*/ 917787 h 2214880"/>
                <a:gd name="connsiteX114" fmla="*/ 88054 w 3474720"/>
                <a:gd name="connsiteY114" fmla="*/ 873760 h 2214880"/>
                <a:gd name="connsiteX115" fmla="*/ 88054 w 3474720"/>
                <a:gd name="connsiteY115" fmla="*/ 870374 h 2214880"/>
                <a:gd name="connsiteX116" fmla="*/ 0 w 3474720"/>
                <a:gd name="connsiteY116" fmla="*/ 887307 h 2214880"/>
                <a:gd name="connsiteX0" fmla="*/ 0 w 3474720"/>
                <a:gd name="connsiteY0" fmla="*/ 887307 h 2214880"/>
                <a:gd name="connsiteX1" fmla="*/ 50800 w 3474720"/>
                <a:gd name="connsiteY1" fmla="*/ 785707 h 2214880"/>
                <a:gd name="connsiteX2" fmla="*/ 142240 w 3474720"/>
                <a:gd name="connsiteY2" fmla="*/ 724747 h 2214880"/>
                <a:gd name="connsiteX3" fmla="*/ 260774 w 3474720"/>
                <a:gd name="connsiteY3" fmla="*/ 629920 h 2214880"/>
                <a:gd name="connsiteX4" fmla="*/ 345440 w 3474720"/>
                <a:gd name="connsiteY4" fmla="*/ 538480 h 2214880"/>
                <a:gd name="connsiteX5" fmla="*/ 375920 w 3474720"/>
                <a:gd name="connsiteY5" fmla="*/ 619760 h 2214880"/>
                <a:gd name="connsiteX6" fmla="*/ 491067 w 3474720"/>
                <a:gd name="connsiteY6" fmla="*/ 650240 h 2214880"/>
                <a:gd name="connsiteX7" fmla="*/ 555414 w 3474720"/>
                <a:gd name="connsiteY7" fmla="*/ 667174 h 2214880"/>
                <a:gd name="connsiteX8" fmla="*/ 589280 w 3474720"/>
                <a:gd name="connsiteY8" fmla="*/ 778934 h 2214880"/>
                <a:gd name="connsiteX9" fmla="*/ 714587 w 3474720"/>
                <a:gd name="connsiteY9" fmla="*/ 789094 h 2214880"/>
                <a:gd name="connsiteX10" fmla="*/ 657014 w 3474720"/>
                <a:gd name="connsiteY10" fmla="*/ 860214 h 2214880"/>
                <a:gd name="connsiteX11" fmla="*/ 616374 w 3474720"/>
                <a:gd name="connsiteY11" fmla="*/ 941494 h 2214880"/>
                <a:gd name="connsiteX12" fmla="*/ 680720 w 3474720"/>
                <a:gd name="connsiteY12" fmla="*/ 982134 h 2214880"/>
                <a:gd name="connsiteX13" fmla="*/ 707814 w 3474720"/>
                <a:gd name="connsiteY13" fmla="*/ 985520 h 2214880"/>
                <a:gd name="connsiteX14" fmla="*/ 789094 w 3474720"/>
                <a:gd name="connsiteY14" fmla="*/ 999067 h 2214880"/>
                <a:gd name="connsiteX15" fmla="*/ 907627 w 3474720"/>
                <a:gd name="connsiteY15" fmla="*/ 1022774 h 2214880"/>
                <a:gd name="connsiteX16" fmla="*/ 1036320 w 3474720"/>
                <a:gd name="connsiteY16" fmla="*/ 941494 h 2214880"/>
                <a:gd name="connsiteX17" fmla="*/ 1154854 w 3474720"/>
                <a:gd name="connsiteY17" fmla="*/ 870374 h 2214880"/>
                <a:gd name="connsiteX18" fmla="*/ 1283547 w 3474720"/>
                <a:gd name="connsiteY18" fmla="*/ 826347 h 2214880"/>
                <a:gd name="connsiteX19" fmla="*/ 1354667 w 3474720"/>
                <a:gd name="connsiteY19" fmla="*/ 833120 h 2214880"/>
                <a:gd name="connsiteX20" fmla="*/ 1391920 w 3474720"/>
                <a:gd name="connsiteY20" fmla="*/ 839894 h 2214880"/>
                <a:gd name="connsiteX21" fmla="*/ 1496907 w 3474720"/>
                <a:gd name="connsiteY21" fmla="*/ 792480 h 2214880"/>
                <a:gd name="connsiteX22" fmla="*/ 1625600 w 3474720"/>
                <a:gd name="connsiteY22" fmla="*/ 768774 h 2214880"/>
                <a:gd name="connsiteX23" fmla="*/ 1747520 w 3474720"/>
                <a:gd name="connsiteY23" fmla="*/ 694267 h 2214880"/>
                <a:gd name="connsiteX24" fmla="*/ 1811867 w 3474720"/>
                <a:gd name="connsiteY24" fmla="*/ 585894 h 2214880"/>
                <a:gd name="connsiteX25" fmla="*/ 1852507 w 3474720"/>
                <a:gd name="connsiteY25" fmla="*/ 460587 h 2214880"/>
                <a:gd name="connsiteX26" fmla="*/ 1916854 w 3474720"/>
                <a:gd name="connsiteY26" fmla="*/ 277707 h 2214880"/>
                <a:gd name="connsiteX27" fmla="*/ 1913467 w 3474720"/>
                <a:gd name="connsiteY27" fmla="*/ 88054 h 2214880"/>
                <a:gd name="connsiteX28" fmla="*/ 1930400 w 3474720"/>
                <a:gd name="connsiteY28" fmla="*/ 0 h 2214880"/>
                <a:gd name="connsiteX29" fmla="*/ 1967654 w 3474720"/>
                <a:gd name="connsiteY29" fmla="*/ 47414 h 2214880"/>
                <a:gd name="connsiteX30" fmla="*/ 1964267 w 3474720"/>
                <a:gd name="connsiteY30" fmla="*/ 152400 h 2214880"/>
                <a:gd name="connsiteX31" fmla="*/ 1974427 w 3474720"/>
                <a:gd name="connsiteY31" fmla="*/ 281094 h 2214880"/>
                <a:gd name="connsiteX32" fmla="*/ 1943947 w 3474720"/>
                <a:gd name="connsiteY32" fmla="*/ 369147 h 2214880"/>
                <a:gd name="connsiteX33" fmla="*/ 1916854 w 3474720"/>
                <a:gd name="connsiteY33" fmla="*/ 426720 h 2214880"/>
                <a:gd name="connsiteX34" fmla="*/ 1876214 w 3474720"/>
                <a:gd name="connsiteY34" fmla="*/ 457200 h 2214880"/>
                <a:gd name="connsiteX35" fmla="*/ 1849120 w 3474720"/>
                <a:gd name="connsiteY35" fmla="*/ 545254 h 2214880"/>
                <a:gd name="connsiteX36" fmla="*/ 1838960 w 3474720"/>
                <a:gd name="connsiteY36" fmla="*/ 619760 h 2214880"/>
                <a:gd name="connsiteX37" fmla="*/ 1947334 w 3474720"/>
                <a:gd name="connsiteY37" fmla="*/ 650240 h 2214880"/>
                <a:gd name="connsiteX38" fmla="*/ 2106507 w 3474720"/>
                <a:gd name="connsiteY38" fmla="*/ 711200 h 2214880"/>
                <a:gd name="connsiteX39" fmla="*/ 2306320 w 3474720"/>
                <a:gd name="connsiteY39" fmla="*/ 738294 h 2214880"/>
                <a:gd name="connsiteX40" fmla="*/ 2435014 w 3474720"/>
                <a:gd name="connsiteY40" fmla="*/ 707814 h 2214880"/>
                <a:gd name="connsiteX41" fmla="*/ 2543387 w 3474720"/>
                <a:gd name="connsiteY41" fmla="*/ 623147 h 2214880"/>
                <a:gd name="connsiteX42" fmla="*/ 2634827 w 3474720"/>
                <a:gd name="connsiteY42" fmla="*/ 677334 h 2214880"/>
                <a:gd name="connsiteX43" fmla="*/ 2976880 w 3474720"/>
                <a:gd name="connsiteY43" fmla="*/ 690880 h 2214880"/>
                <a:gd name="connsiteX44" fmla="*/ 3203787 w 3474720"/>
                <a:gd name="connsiteY44" fmla="*/ 663787 h 2214880"/>
                <a:gd name="connsiteX45" fmla="*/ 3227494 w 3474720"/>
                <a:gd name="connsiteY45" fmla="*/ 694267 h 2214880"/>
                <a:gd name="connsiteX46" fmla="*/ 3088640 w 3474720"/>
                <a:gd name="connsiteY46" fmla="*/ 724747 h 2214880"/>
                <a:gd name="connsiteX47" fmla="*/ 2966720 w 3474720"/>
                <a:gd name="connsiteY47" fmla="*/ 721360 h 2214880"/>
                <a:gd name="connsiteX48" fmla="*/ 2770294 w 3474720"/>
                <a:gd name="connsiteY48" fmla="*/ 724747 h 2214880"/>
                <a:gd name="connsiteX49" fmla="*/ 2587414 w 3474720"/>
                <a:gd name="connsiteY49" fmla="*/ 762000 h 2214880"/>
                <a:gd name="connsiteX50" fmla="*/ 2441787 w 3474720"/>
                <a:gd name="connsiteY50" fmla="*/ 775547 h 2214880"/>
                <a:gd name="connsiteX51" fmla="*/ 2252134 w 3474720"/>
                <a:gd name="connsiteY51" fmla="*/ 782320 h 2214880"/>
                <a:gd name="connsiteX52" fmla="*/ 2136987 w 3474720"/>
                <a:gd name="connsiteY52" fmla="*/ 765387 h 2214880"/>
                <a:gd name="connsiteX53" fmla="*/ 2197947 w 3474720"/>
                <a:gd name="connsiteY53" fmla="*/ 816187 h 2214880"/>
                <a:gd name="connsiteX54" fmla="*/ 2360507 w 3474720"/>
                <a:gd name="connsiteY54" fmla="*/ 890694 h 2214880"/>
                <a:gd name="connsiteX55" fmla="*/ 2516294 w 3474720"/>
                <a:gd name="connsiteY55" fmla="*/ 988907 h 2214880"/>
                <a:gd name="connsiteX56" fmla="*/ 2621280 w 3474720"/>
                <a:gd name="connsiteY56" fmla="*/ 999067 h 2214880"/>
                <a:gd name="connsiteX57" fmla="*/ 2726267 w 3474720"/>
                <a:gd name="connsiteY57" fmla="*/ 958427 h 2214880"/>
                <a:gd name="connsiteX58" fmla="*/ 2794000 w 3474720"/>
                <a:gd name="connsiteY58" fmla="*/ 1032934 h 2214880"/>
                <a:gd name="connsiteX59" fmla="*/ 2932854 w 3474720"/>
                <a:gd name="connsiteY59" fmla="*/ 1134534 h 2214880"/>
                <a:gd name="connsiteX60" fmla="*/ 2888827 w 3474720"/>
                <a:gd name="connsiteY60" fmla="*/ 1171787 h 2214880"/>
                <a:gd name="connsiteX61" fmla="*/ 2804160 w 3474720"/>
                <a:gd name="connsiteY61" fmla="*/ 1154854 h 2214880"/>
                <a:gd name="connsiteX62" fmla="*/ 2621280 w 3474720"/>
                <a:gd name="connsiteY62" fmla="*/ 1131147 h 2214880"/>
                <a:gd name="connsiteX63" fmla="*/ 2678853 w 3474720"/>
                <a:gd name="connsiteY63" fmla="*/ 1320800 h 2214880"/>
                <a:gd name="connsiteX64" fmla="*/ 2841414 w 3474720"/>
                <a:gd name="connsiteY64" fmla="*/ 1317414 h 2214880"/>
                <a:gd name="connsiteX65" fmla="*/ 2939627 w 3474720"/>
                <a:gd name="connsiteY65" fmla="*/ 1148080 h 2214880"/>
                <a:gd name="connsiteX66" fmla="*/ 3031067 w 3474720"/>
                <a:gd name="connsiteY66" fmla="*/ 1280160 h 2214880"/>
                <a:gd name="connsiteX67" fmla="*/ 3081867 w 3474720"/>
                <a:gd name="connsiteY67" fmla="*/ 1358054 h 2214880"/>
                <a:gd name="connsiteX68" fmla="*/ 3230880 w 3474720"/>
                <a:gd name="connsiteY68" fmla="*/ 1429174 h 2214880"/>
                <a:gd name="connsiteX69" fmla="*/ 3454400 w 3474720"/>
                <a:gd name="connsiteY69" fmla="*/ 1561254 h 2214880"/>
                <a:gd name="connsiteX70" fmla="*/ 3474720 w 3474720"/>
                <a:gd name="connsiteY70" fmla="*/ 1612054 h 2214880"/>
                <a:gd name="connsiteX71" fmla="*/ 3451014 w 3474720"/>
                <a:gd name="connsiteY71" fmla="*/ 1635760 h 2214880"/>
                <a:gd name="connsiteX72" fmla="*/ 3329094 w 3474720"/>
                <a:gd name="connsiteY72" fmla="*/ 1605280 h 2214880"/>
                <a:gd name="connsiteX73" fmla="*/ 3264747 w 3474720"/>
                <a:gd name="connsiteY73" fmla="*/ 1507067 h 2214880"/>
                <a:gd name="connsiteX74" fmla="*/ 3156374 w 3474720"/>
                <a:gd name="connsiteY74" fmla="*/ 1473200 h 2214880"/>
                <a:gd name="connsiteX75" fmla="*/ 3173307 w 3474720"/>
                <a:gd name="connsiteY75" fmla="*/ 1578187 h 2214880"/>
                <a:gd name="connsiteX76" fmla="*/ 3163147 w 3474720"/>
                <a:gd name="connsiteY76" fmla="*/ 1622214 h 2214880"/>
                <a:gd name="connsiteX77" fmla="*/ 3061547 w 3474720"/>
                <a:gd name="connsiteY77" fmla="*/ 1689947 h 2214880"/>
                <a:gd name="connsiteX78" fmla="*/ 2966720 w 3474720"/>
                <a:gd name="connsiteY78" fmla="*/ 1710267 h 2214880"/>
                <a:gd name="connsiteX79" fmla="*/ 2956560 w 3474720"/>
                <a:gd name="connsiteY79" fmla="*/ 1740747 h 2214880"/>
                <a:gd name="connsiteX80" fmla="*/ 2993814 w 3474720"/>
                <a:gd name="connsiteY80" fmla="*/ 1886374 h 2214880"/>
                <a:gd name="connsiteX81" fmla="*/ 2993814 w 3474720"/>
                <a:gd name="connsiteY81" fmla="*/ 1927014 h 2214880"/>
                <a:gd name="connsiteX82" fmla="*/ 3037840 w 3474720"/>
                <a:gd name="connsiteY82" fmla="*/ 2065867 h 2214880"/>
                <a:gd name="connsiteX83" fmla="*/ 3136054 w 3474720"/>
                <a:gd name="connsiteY83" fmla="*/ 2150534 h 2214880"/>
                <a:gd name="connsiteX84" fmla="*/ 3285067 w 3474720"/>
                <a:gd name="connsiteY84" fmla="*/ 2214880 h 2214880"/>
                <a:gd name="connsiteX85" fmla="*/ 3129280 w 3474720"/>
                <a:gd name="connsiteY85" fmla="*/ 2214880 h 2214880"/>
                <a:gd name="connsiteX86" fmla="*/ 2959947 w 3474720"/>
                <a:gd name="connsiteY86" fmla="*/ 2042160 h 2214880"/>
                <a:gd name="connsiteX87" fmla="*/ 2939627 w 3474720"/>
                <a:gd name="connsiteY87" fmla="*/ 1893147 h 2214880"/>
                <a:gd name="connsiteX88" fmla="*/ 2841414 w 3474720"/>
                <a:gd name="connsiteY88" fmla="*/ 1673014 h 2214880"/>
                <a:gd name="connsiteX89" fmla="*/ 2831254 w 3474720"/>
                <a:gd name="connsiteY89" fmla="*/ 1493520 h 2214880"/>
                <a:gd name="connsiteX90" fmla="*/ 2689014 w 3474720"/>
                <a:gd name="connsiteY90" fmla="*/ 1446107 h 2214880"/>
                <a:gd name="connsiteX91" fmla="*/ 2495974 w 3474720"/>
                <a:gd name="connsiteY91" fmla="*/ 1290320 h 2214880"/>
                <a:gd name="connsiteX92" fmla="*/ 2451947 w 3474720"/>
                <a:gd name="connsiteY92" fmla="*/ 1104054 h 2214880"/>
                <a:gd name="connsiteX93" fmla="*/ 2343574 w 3474720"/>
                <a:gd name="connsiteY93" fmla="*/ 1002454 h 2214880"/>
                <a:gd name="connsiteX94" fmla="*/ 2194560 w 3474720"/>
                <a:gd name="connsiteY94" fmla="*/ 904240 h 2214880"/>
                <a:gd name="connsiteX95" fmla="*/ 1940560 w 3474720"/>
                <a:gd name="connsiteY95" fmla="*/ 745067 h 2214880"/>
                <a:gd name="connsiteX96" fmla="*/ 1869440 w 3474720"/>
                <a:gd name="connsiteY96" fmla="*/ 711200 h 2214880"/>
                <a:gd name="connsiteX97" fmla="*/ 1723814 w 3474720"/>
                <a:gd name="connsiteY97" fmla="*/ 762000 h 2214880"/>
                <a:gd name="connsiteX98" fmla="*/ 1598507 w 3474720"/>
                <a:gd name="connsiteY98" fmla="*/ 826347 h 2214880"/>
                <a:gd name="connsiteX99" fmla="*/ 1486747 w 3474720"/>
                <a:gd name="connsiteY99" fmla="*/ 853440 h 2214880"/>
                <a:gd name="connsiteX100" fmla="*/ 1273387 w 3474720"/>
                <a:gd name="connsiteY100" fmla="*/ 880534 h 2214880"/>
                <a:gd name="connsiteX101" fmla="*/ 1053254 w 3474720"/>
                <a:gd name="connsiteY101" fmla="*/ 927947 h 2214880"/>
                <a:gd name="connsiteX102" fmla="*/ 958427 w 3474720"/>
                <a:gd name="connsiteY102" fmla="*/ 1060027 h 2214880"/>
                <a:gd name="connsiteX103" fmla="*/ 890694 w 3474720"/>
                <a:gd name="connsiteY103" fmla="*/ 1114214 h 2214880"/>
                <a:gd name="connsiteX104" fmla="*/ 762000 w 3474720"/>
                <a:gd name="connsiteY104" fmla="*/ 1154854 h 2214880"/>
                <a:gd name="connsiteX105" fmla="*/ 660400 w 3474720"/>
                <a:gd name="connsiteY105" fmla="*/ 1168400 h 2214880"/>
                <a:gd name="connsiteX106" fmla="*/ 643467 w 3474720"/>
                <a:gd name="connsiteY106" fmla="*/ 1090507 h 2214880"/>
                <a:gd name="connsiteX107" fmla="*/ 497840 w 3474720"/>
                <a:gd name="connsiteY107" fmla="*/ 1053254 h 2214880"/>
                <a:gd name="connsiteX108" fmla="*/ 440267 w 3474720"/>
                <a:gd name="connsiteY108" fmla="*/ 1049867 h 2214880"/>
                <a:gd name="connsiteX109" fmla="*/ 386080 w 3474720"/>
                <a:gd name="connsiteY109" fmla="*/ 1002454 h 2214880"/>
                <a:gd name="connsiteX110" fmla="*/ 264160 w 3474720"/>
                <a:gd name="connsiteY110" fmla="*/ 982134 h 2214880"/>
                <a:gd name="connsiteX111" fmla="*/ 169334 w 3474720"/>
                <a:gd name="connsiteY111" fmla="*/ 982134 h 2214880"/>
                <a:gd name="connsiteX112" fmla="*/ 189654 w 3474720"/>
                <a:gd name="connsiteY112" fmla="*/ 917787 h 2214880"/>
                <a:gd name="connsiteX113" fmla="*/ 115147 w 3474720"/>
                <a:gd name="connsiteY113" fmla="*/ 917787 h 2214880"/>
                <a:gd name="connsiteX114" fmla="*/ 88054 w 3474720"/>
                <a:gd name="connsiteY114" fmla="*/ 873760 h 2214880"/>
                <a:gd name="connsiteX115" fmla="*/ 88054 w 3474720"/>
                <a:gd name="connsiteY115" fmla="*/ 870374 h 2214880"/>
                <a:gd name="connsiteX116" fmla="*/ 0 w 3474720"/>
                <a:gd name="connsiteY116" fmla="*/ 887307 h 2214880"/>
                <a:gd name="connsiteX0" fmla="*/ 0 w 3474720"/>
                <a:gd name="connsiteY0" fmla="*/ 887307 h 2214880"/>
                <a:gd name="connsiteX1" fmla="*/ 50800 w 3474720"/>
                <a:gd name="connsiteY1" fmla="*/ 785707 h 2214880"/>
                <a:gd name="connsiteX2" fmla="*/ 142240 w 3474720"/>
                <a:gd name="connsiteY2" fmla="*/ 724747 h 2214880"/>
                <a:gd name="connsiteX3" fmla="*/ 260774 w 3474720"/>
                <a:gd name="connsiteY3" fmla="*/ 629920 h 2214880"/>
                <a:gd name="connsiteX4" fmla="*/ 345440 w 3474720"/>
                <a:gd name="connsiteY4" fmla="*/ 538480 h 2214880"/>
                <a:gd name="connsiteX5" fmla="*/ 375920 w 3474720"/>
                <a:gd name="connsiteY5" fmla="*/ 619760 h 2214880"/>
                <a:gd name="connsiteX6" fmla="*/ 491067 w 3474720"/>
                <a:gd name="connsiteY6" fmla="*/ 650240 h 2214880"/>
                <a:gd name="connsiteX7" fmla="*/ 555414 w 3474720"/>
                <a:gd name="connsiteY7" fmla="*/ 667174 h 2214880"/>
                <a:gd name="connsiteX8" fmla="*/ 589280 w 3474720"/>
                <a:gd name="connsiteY8" fmla="*/ 778934 h 2214880"/>
                <a:gd name="connsiteX9" fmla="*/ 714587 w 3474720"/>
                <a:gd name="connsiteY9" fmla="*/ 789094 h 2214880"/>
                <a:gd name="connsiteX10" fmla="*/ 657014 w 3474720"/>
                <a:gd name="connsiteY10" fmla="*/ 860214 h 2214880"/>
                <a:gd name="connsiteX11" fmla="*/ 616374 w 3474720"/>
                <a:gd name="connsiteY11" fmla="*/ 941494 h 2214880"/>
                <a:gd name="connsiteX12" fmla="*/ 680720 w 3474720"/>
                <a:gd name="connsiteY12" fmla="*/ 982134 h 2214880"/>
                <a:gd name="connsiteX13" fmla="*/ 707814 w 3474720"/>
                <a:gd name="connsiteY13" fmla="*/ 985520 h 2214880"/>
                <a:gd name="connsiteX14" fmla="*/ 789094 w 3474720"/>
                <a:gd name="connsiteY14" fmla="*/ 999067 h 2214880"/>
                <a:gd name="connsiteX15" fmla="*/ 907627 w 3474720"/>
                <a:gd name="connsiteY15" fmla="*/ 1022774 h 2214880"/>
                <a:gd name="connsiteX16" fmla="*/ 1036320 w 3474720"/>
                <a:gd name="connsiteY16" fmla="*/ 941494 h 2214880"/>
                <a:gd name="connsiteX17" fmla="*/ 1154854 w 3474720"/>
                <a:gd name="connsiteY17" fmla="*/ 870374 h 2214880"/>
                <a:gd name="connsiteX18" fmla="*/ 1283547 w 3474720"/>
                <a:gd name="connsiteY18" fmla="*/ 826347 h 2214880"/>
                <a:gd name="connsiteX19" fmla="*/ 1354667 w 3474720"/>
                <a:gd name="connsiteY19" fmla="*/ 833120 h 2214880"/>
                <a:gd name="connsiteX20" fmla="*/ 1391920 w 3474720"/>
                <a:gd name="connsiteY20" fmla="*/ 839894 h 2214880"/>
                <a:gd name="connsiteX21" fmla="*/ 1496907 w 3474720"/>
                <a:gd name="connsiteY21" fmla="*/ 792480 h 2214880"/>
                <a:gd name="connsiteX22" fmla="*/ 1625600 w 3474720"/>
                <a:gd name="connsiteY22" fmla="*/ 768774 h 2214880"/>
                <a:gd name="connsiteX23" fmla="*/ 1747520 w 3474720"/>
                <a:gd name="connsiteY23" fmla="*/ 694267 h 2214880"/>
                <a:gd name="connsiteX24" fmla="*/ 1811867 w 3474720"/>
                <a:gd name="connsiteY24" fmla="*/ 585894 h 2214880"/>
                <a:gd name="connsiteX25" fmla="*/ 1852507 w 3474720"/>
                <a:gd name="connsiteY25" fmla="*/ 460587 h 2214880"/>
                <a:gd name="connsiteX26" fmla="*/ 1916854 w 3474720"/>
                <a:gd name="connsiteY26" fmla="*/ 277707 h 2214880"/>
                <a:gd name="connsiteX27" fmla="*/ 1913467 w 3474720"/>
                <a:gd name="connsiteY27" fmla="*/ 88054 h 2214880"/>
                <a:gd name="connsiteX28" fmla="*/ 1930400 w 3474720"/>
                <a:gd name="connsiteY28" fmla="*/ 0 h 2214880"/>
                <a:gd name="connsiteX29" fmla="*/ 1967654 w 3474720"/>
                <a:gd name="connsiteY29" fmla="*/ 47414 h 2214880"/>
                <a:gd name="connsiteX30" fmla="*/ 1964267 w 3474720"/>
                <a:gd name="connsiteY30" fmla="*/ 152400 h 2214880"/>
                <a:gd name="connsiteX31" fmla="*/ 1974427 w 3474720"/>
                <a:gd name="connsiteY31" fmla="*/ 281094 h 2214880"/>
                <a:gd name="connsiteX32" fmla="*/ 1943947 w 3474720"/>
                <a:gd name="connsiteY32" fmla="*/ 369147 h 2214880"/>
                <a:gd name="connsiteX33" fmla="*/ 1916854 w 3474720"/>
                <a:gd name="connsiteY33" fmla="*/ 426720 h 2214880"/>
                <a:gd name="connsiteX34" fmla="*/ 1876214 w 3474720"/>
                <a:gd name="connsiteY34" fmla="*/ 457200 h 2214880"/>
                <a:gd name="connsiteX35" fmla="*/ 1849120 w 3474720"/>
                <a:gd name="connsiteY35" fmla="*/ 545254 h 2214880"/>
                <a:gd name="connsiteX36" fmla="*/ 1838960 w 3474720"/>
                <a:gd name="connsiteY36" fmla="*/ 619760 h 2214880"/>
                <a:gd name="connsiteX37" fmla="*/ 1947334 w 3474720"/>
                <a:gd name="connsiteY37" fmla="*/ 650240 h 2214880"/>
                <a:gd name="connsiteX38" fmla="*/ 2106507 w 3474720"/>
                <a:gd name="connsiteY38" fmla="*/ 711200 h 2214880"/>
                <a:gd name="connsiteX39" fmla="*/ 2306320 w 3474720"/>
                <a:gd name="connsiteY39" fmla="*/ 738294 h 2214880"/>
                <a:gd name="connsiteX40" fmla="*/ 2435014 w 3474720"/>
                <a:gd name="connsiteY40" fmla="*/ 707814 h 2214880"/>
                <a:gd name="connsiteX41" fmla="*/ 2543387 w 3474720"/>
                <a:gd name="connsiteY41" fmla="*/ 623147 h 2214880"/>
                <a:gd name="connsiteX42" fmla="*/ 2634827 w 3474720"/>
                <a:gd name="connsiteY42" fmla="*/ 677334 h 2214880"/>
                <a:gd name="connsiteX43" fmla="*/ 2976880 w 3474720"/>
                <a:gd name="connsiteY43" fmla="*/ 690880 h 2214880"/>
                <a:gd name="connsiteX44" fmla="*/ 3203787 w 3474720"/>
                <a:gd name="connsiteY44" fmla="*/ 663787 h 2214880"/>
                <a:gd name="connsiteX45" fmla="*/ 3227494 w 3474720"/>
                <a:gd name="connsiteY45" fmla="*/ 694267 h 2214880"/>
                <a:gd name="connsiteX46" fmla="*/ 3088640 w 3474720"/>
                <a:gd name="connsiteY46" fmla="*/ 724747 h 2214880"/>
                <a:gd name="connsiteX47" fmla="*/ 2966720 w 3474720"/>
                <a:gd name="connsiteY47" fmla="*/ 721360 h 2214880"/>
                <a:gd name="connsiteX48" fmla="*/ 2770294 w 3474720"/>
                <a:gd name="connsiteY48" fmla="*/ 724747 h 2214880"/>
                <a:gd name="connsiteX49" fmla="*/ 2587414 w 3474720"/>
                <a:gd name="connsiteY49" fmla="*/ 762000 h 2214880"/>
                <a:gd name="connsiteX50" fmla="*/ 2441787 w 3474720"/>
                <a:gd name="connsiteY50" fmla="*/ 775547 h 2214880"/>
                <a:gd name="connsiteX51" fmla="*/ 2252134 w 3474720"/>
                <a:gd name="connsiteY51" fmla="*/ 782320 h 2214880"/>
                <a:gd name="connsiteX52" fmla="*/ 2136987 w 3474720"/>
                <a:gd name="connsiteY52" fmla="*/ 765387 h 2214880"/>
                <a:gd name="connsiteX53" fmla="*/ 2197947 w 3474720"/>
                <a:gd name="connsiteY53" fmla="*/ 816187 h 2214880"/>
                <a:gd name="connsiteX54" fmla="*/ 2360507 w 3474720"/>
                <a:gd name="connsiteY54" fmla="*/ 890694 h 2214880"/>
                <a:gd name="connsiteX55" fmla="*/ 2516294 w 3474720"/>
                <a:gd name="connsiteY55" fmla="*/ 988907 h 2214880"/>
                <a:gd name="connsiteX56" fmla="*/ 2621280 w 3474720"/>
                <a:gd name="connsiteY56" fmla="*/ 999067 h 2214880"/>
                <a:gd name="connsiteX57" fmla="*/ 2726267 w 3474720"/>
                <a:gd name="connsiteY57" fmla="*/ 958427 h 2214880"/>
                <a:gd name="connsiteX58" fmla="*/ 2794000 w 3474720"/>
                <a:gd name="connsiteY58" fmla="*/ 1032934 h 2214880"/>
                <a:gd name="connsiteX59" fmla="*/ 2932854 w 3474720"/>
                <a:gd name="connsiteY59" fmla="*/ 1134534 h 2214880"/>
                <a:gd name="connsiteX60" fmla="*/ 2888827 w 3474720"/>
                <a:gd name="connsiteY60" fmla="*/ 1171787 h 2214880"/>
                <a:gd name="connsiteX61" fmla="*/ 2804160 w 3474720"/>
                <a:gd name="connsiteY61" fmla="*/ 1154854 h 2214880"/>
                <a:gd name="connsiteX62" fmla="*/ 2722880 w 3474720"/>
                <a:gd name="connsiteY62" fmla="*/ 1144694 h 2214880"/>
                <a:gd name="connsiteX63" fmla="*/ 2621280 w 3474720"/>
                <a:gd name="connsiteY63" fmla="*/ 1131147 h 2214880"/>
                <a:gd name="connsiteX64" fmla="*/ 2678853 w 3474720"/>
                <a:gd name="connsiteY64" fmla="*/ 1320800 h 2214880"/>
                <a:gd name="connsiteX65" fmla="*/ 2841414 w 3474720"/>
                <a:gd name="connsiteY65" fmla="*/ 1317414 h 2214880"/>
                <a:gd name="connsiteX66" fmla="*/ 2939627 w 3474720"/>
                <a:gd name="connsiteY66" fmla="*/ 1148080 h 2214880"/>
                <a:gd name="connsiteX67" fmla="*/ 3031067 w 3474720"/>
                <a:gd name="connsiteY67" fmla="*/ 1280160 h 2214880"/>
                <a:gd name="connsiteX68" fmla="*/ 3081867 w 3474720"/>
                <a:gd name="connsiteY68" fmla="*/ 1358054 h 2214880"/>
                <a:gd name="connsiteX69" fmla="*/ 3230880 w 3474720"/>
                <a:gd name="connsiteY69" fmla="*/ 1429174 h 2214880"/>
                <a:gd name="connsiteX70" fmla="*/ 3454400 w 3474720"/>
                <a:gd name="connsiteY70" fmla="*/ 1561254 h 2214880"/>
                <a:gd name="connsiteX71" fmla="*/ 3474720 w 3474720"/>
                <a:gd name="connsiteY71" fmla="*/ 1612054 h 2214880"/>
                <a:gd name="connsiteX72" fmla="*/ 3451014 w 3474720"/>
                <a:gd name="connsiteY72" fmla="*/ 1635760 h 2214880"/>
                <a:gd name="connsiteX73" fmla="*/ 3329094 w 3474720"/>
                <a:gd name="connsiteY73" fmla="*/ 1605280 h 2214880"/>
                <a:gd name="connsiteX74" fmla="*/ 3264747 w 3474720"/>
                <a:gd name="connsiteY74" fmla="*/ 1507067 h 2214880"/>
                <a:gd name="connsiteX75" fmla="*/ 3156374 w 3474720"/>
                <a:gd name="connsiteY75" fmla="*/ 1473200 h 2214880"/>
                <a:gd name="connsiteX76" fmla="*/ 3173307 w 3474720"/>
                <a:gd name="connsiteY76" fmla="*/ 1578187 h 2214880"/>
                <a:gd name="connsiteX77" fmla="*/ 3163147 w 3474720"/>
                <a:gd name="connsiteY77" fmla="*/ 1622214 h 2214880"/>
                <a:gd name="connsiteX78" fmla="*/ 3061547 w 3474720"/>
                <a:gd name="connsiteY78" fmla="*/ 1689947 h 2214880"/>
                <a:gd name="connsiteX79" fmla="*/ 2966720 w 3474720"/>
                <a:gd name="connsiteY79" fmla="*/ 1710267 h 2214880"/>
                <a:gd name="connsiteX80" fmla="*/ 2956560 w 3474720"/>
                <a:gd name="connsiteY80" fmla="*/ 1740747 h 2214880"/>
                <a:gd name="connsiteX81" fmla="*/ 2993814 w 3474720"/>
                <a:gd name="connsiteY81" fmla="*/ 1886374 h 2214880"/>
                <a:gd name="connsiteX82" fmla="*/ 2993814 w 3474720"/>
                <a:gd name="connsiteY82" fmla="*/ 1927014 h 2214880"/>
                <a:gd name="connsiteX83" fmla="*/ 3037840 w 3474720"/>
                <a:gd name="connsiteY83" fmla="*/ 2065867 h 2214880"/>
                <a:gd name="connsiteX84" fmla="*/ 3136054 w 3474720"/>
                <a:gd name="connsiteY84" fmla="*/ 2150534 h 2214880"/>
                <a:gd name="connsiteX85" fmla="*/ 3285067 w 3474720"/>
                <a:gd name="connsiteY85" fmla="*/ 2214880 h 2214880"/>
                <a:gd name="connsiteX86" fmla="*/ 3129280 w 3474720"/>
                <a:gd name="connsiteY86" fmla="*/ 2214880 h 2214880"/>
                <a:gd name="connsiteX87" fmla="*/ 2959947 w 3474720"/>
                <a:gd name="connsiteY87" fmla="*/ 2042160 h 2214880"/>
                <a:gd name="connsiteX88" fmla="*/ 2939627 w 3474720"/>
                <a:gd name="connsiteY88" fmla="*/ 1893147 h 2214880"/>
                <a:gd name="connsiteX89" fmla="*/ 2841414 w 3474720"/>
                <a:gd name="connsiteY89" fmla="*/ 1673014 h 2214880"/>
                <a:gd name="connsiteX90" fmla="*/ 2831254 w 3474720"/>
                <a:gd name="connsiteY90" fmla="*/ 1493520 h 2214880"/>
                <a:gd name="connsiteX91" fmla="*/ 2689014 w 3474720"/>
                <a:gd name="connsiteY91" fmla="*/ 1446107 h 2214880"/>
                <a:gd name="connsiteX92" fmla="*/ 2495974 w 3474720"/>
                <a:gd name="connsiteY92" fmla="*/ 1290320 h 2214880"/>
                <a:gd name="connsiteX93" fmla="*/ 2451947 w 3474720"/>
                <a:gd name="connsiteY93" fmla="*/ 1104054 h 2214880"/>
                <a:gd name="connsiteX94" fmla="*/ 2343574 w 3474720"/>
                <a:gd name="connsiteY94" fmla="*/ 1002454 h 2214880"/>
                <a:gd name="connsiteX95" fmla="*/ 2194560 w 3474720"/>
                <a:gd name="connsiteY95" fmla="*/ 904240 h 2214880"/>
                <a:gd name="connsiteX96" fmla="*/ 1940560 w 3474720"/>
                <a:gd name="connsiteY96" fmla="*/ 745067 h 2214880"/>
                <a:gd name="connsiteX97" fmla="*/ 1869440 w 3474720"/>
                <a:gd name="connsiteY97" fmla="*/ 711200 h 2214880"/>
                <a:gd name="connsiteX98" fmla="*/ 1723814 w 3474720"/>
                <a:gd name="connsiteY98" fmla="*/ 762000 h 2214880"/>
                <a:gd name="connsiteX99" fmla="*/ 1598507 w 3474720"/>
                <a:gd name="connsiteY99" fmla="*/ 826347 h 2214880"/>
                <a:gd name="connsiteX100" fmla="*/ 1486747 w 3474720"/>
                <a:gd name="connsiteY100" fmla="*/ 853440 h 2214880"/>
                <a:gd name="connsiteX101" fmla="*/ 1273387 w 3474720"/>
                <a:gd name="connsiteY101" fmla="*/ 880534 h 2214880"/>
                <a:gd name="connsiteX102" fmla="*/ 1053254 w 3474720"/>
                <a:gd name="connsiteY102" fmla="*/ 927947 h 2214880"/>
                <a:gd name="connsiteX103" fmla="*/ 958427 w 3474720"/>
                <a:gd name="connsiteY103" fmla="*/ 1060027 h 2214880"/>
                <a:gd name="connsiteX104" fmla="*/ 890694 w 3474720"/>
                <a:gd name="connsiteY104" fmla="*/ 1114214 h 2214880"/>
                <a:gd name="connsiteX105" fmla="*/ 762000 w 3474720"/>
                <a:gd name="connsiteY105" fmla="*/ 1154854 h 2214880"/>
                <a:gd name="connsiteX106" fmla="*/ 660400 w 3474720"/>
                <a:gd name="connsiteY106" fmla="*/ 1168400 h 2214880"/>
                <a:gd name="connsiteX107" fmla="*/ 643467 w 3474720"/>
                <a:gd name="connsiteY107" fmla="*/ 1090507 h 2214880"/>
                <a:gd name="connsiteX108" fmla="*/ 497840 w 3474720"/>
                <a:gd name="connsiteY108" fmla="*/ 1053254 h 2214880"/>
                <a:gd name="connsiteX109" fmla="*/ 440267 w 3474720"/>
                <a:gd name="connsiteY109" fmla="*/ 1049867 h 2214880"/>
                <a:gd name="connsiteX110" fmla="*/ 386080 w 3474720"/>
                <a:gd name="connsiteY110" fmla="*/ 1002454 h 2214880"/>
                <a:gd name="connsiteX111" fmla="*/ 264160 w 3474720"/>
                <a:gd name="connsiteY111" fmla="*/ 982134 h 2214880"/>
                <a:gd name="connsiteX112" fmla="*/ 169334 w 3474720"/>
                <a:gd name="connsiteY112" fmla="*/ 982134 h 2214880"/>
                <a:gd name="connsiteX113" fmla="*/ 189654 w 3474720"/>
                <a:gd name="connsiteY113" fmla="*/ 917787 h 2214880"/>
                <a:gd name="connsiteX114" fmla="*/ 115147 w 3474720"/>
                <a:gd name="connsiteY114" fmla="*/ 917787 h 2214880"/>
                <a:gd name="connsiteX115" fmla="*/ 88054 w 3474720"/>
                <a:gd name="connsiteY115" fmla="*/ 873760 h 2214880"/>
                <a:gd name="connsiteX116" fmla="*/ 88054 w 3474720"/>
                <a:gd name="connsiteY116" fmla="*/ 870374 h 2214880"/>
                <a:gd name="connsiteX117" fmla="*/ 0 w 3474720"/>
                <a:gd name="connsiteY117" fmla="*/ 887307 h 2214880"/>
                <a:gd name="connsiteX0" fmla="*/ 0 w 3474720"/>
                <a:gd name="connsiteY0" fmla="*/ 887307 h 2214880"/>
                <a:gd name="connsiteX1" fmla="*/ 50800 w 3474720"/>
                <a:gd name="connsiteY1" fmla="*/ 785707 h 2214880"/>
                <a:gd name="connsiteX2" fmla="*/ 142240 w 3474720"/>
                <a:gd name="connsiteY2" fmla="*/ 724747 h 2214880"/>
                <a:gd name="connsiteX3" fmla="*/ 260774 w 3474720"/>
                <a:gd name="connsiteY3" fmla="*/ 629920 h 2214880"/>
                <a:gd name="connsiteX4" fmla="*/ 345440 w 3474720"/>
                <a:gd name="connsiteY4" fmla="*/ 538480 h 2214880"/>
                <a:gd name="connsiteX5" fmla="*/ 375920 w 3474720"/>
                <a:gd name="connsiteY5" fmla="*/ 619760 h 2214880"/>
                <a:gd name="connsiteX6" fmla="*/ 491067 w 3474720"/>
                <a:gd name="connsiteY6" fmla="*/ 650240 h 2214880"/>
                <a:gd name="connsiteX7" fmla="*/ 555414 w 3474720"/>
                <a:gd name="connsiteY7" fmla="*/ 667174 h 2214880"/>
                <a:gd name="connsiteX8" fmla="*/ 589280 w 3474720"/>
                <a:gd name="connsiteY8" fmla="*/ 778934 h 2214880"/>
                <a:gd name="connsiteX9" fmla="*/ 714587 w 3474720"/>
                <a:gd name="connsiteY9" fmla="*/ 789094 h 2214880"/>
                <a:gd name="connsiteX10" fmla="*/ 657014 w 3474720"/>
                <a:gd name="connsiteY10" fmla="*/ 860214 h 2214880"/>
                <a:gd name="connsiteX11" fmla="*/ 616374 w 3474720"/>
                <a:gd name="connsiteY11" fmla="*/ 941494 h 2214880"/>
                <a:gd name="connsiteX12" fmla="*/ 680720 w 3474720"/>
                <a:gd name="connsiteY12" fmla="*/ 982134 h 2214880"/>
                <a:gd name="connsiteX13" fmla="*/ 707814 w 3474720"/>
                <a:gd name="connsiteY13" fmla="*/ 985520 h 2214880"/>
                <a:gd name="connsiteX14" fmla="*/ 789094 w 3474720"/>
                <a:gd name="connsiteY14" fmla="*/ 999067 h 2214880"/>
                <a:gd name="connsiteX15" fmla="*/ 907627 w 3474720"/>
                <a:gd name="connsiteY15" fmla="*/ 1022774 h 2214880"/>
                <a:gd name="connsiteX16" fmla="*/ 1036320 w 3474720"/>
                <a:gd name="connsiteY16" fmla="*/ 941494 h 2214880"/>
                <a:gd name="connsiteX17" fmla="*/ 1154854 w 3474720"/>
                <a:gd name="connsiteY17" fmla="*/ 870374 h 2214880"/>
                <a:gd name="connsiteX18" fmla="*/ 1283547 w 3474720"/>
                <a:gd name="connsiteY18" fmla="*/ 826347 h 2214880"/>
                <a:gd name="connsiteX19" fmla="*/ 1354667 w 3474720"/>
                <a:gd name="connsiteY19" fmla="*/ 833120 h 2214880"/>
                <a:gd name="connsiteX20" fmla="*/ 1391920 w 3474720"/>
                <a:gd name="connsiteY20" fmla="*/ 839894 h 2214880"/>
                <a:gd name="connsiteX21" fmla="*/ 1496907 w 3474720"/>
                <a:gd name="connsiteY21" fmla="*/ 792480 h 2214880"/>
                <a:gd name="connsiteX22" fmla="*/ 1625600 w 3474720"/>
                <a:gd name="connsiteY22" fmla="*/ 768774 h 2214880"/>
                <a:gd name="connsiteX23" fmla="*/ 1747520 w 3474720"/>
                <a:gd name="connsiteY23" fmla="*/ 694267 h 2214880"/>
                <a:gd name="connsiteX24" fmla="*/ 1811867 w 3474720"/>
                <a:gd name="connsiteY24" fmla="*/ 585894 h 2214880"/>
                <a:gd name="connsiteX25" fmla="*/ 1852507 w 3474720"/>
                <a:gd name="connsiteY25" fmla="*/ 460587 h 2214880"/>
                <a:gd name="connsiteX26" fmla="*/ 1916854 w 3474720"/>
                <a:gd name="connsiteY26" fmla="*/ 277707 h 2214880"/>
                <a:gd name="connsiteX27" fmla="*/ 1913467 w 3474720"/>
                <a:gd name="connsiteY27" fmla="*/ 88054 h 2214880"/>
                <a:gd name="connsiteX28" fmla="*/ 1930400 w 3474720"/>
                <a:gd name="connsiteY28" fmla="*/ 0 h 2214880"/>
                <a:gd name="connsiteX29" fmla="*/ 1967654 w 3474720"/>
                <a:gd name="connsiteY29" fmla="*/ 47414 h 2214880"/>
                <a:gd name="connsiteX30" fmla="*/ 1964267 w 3474720"/>
                <a:gd name="connsiteY30" fmla="*/ 152400 h 2214880"/>
                <a:gd name="connsiteX31" fmla="*/ 1974427 w 3474720"/>
                <a:gd name="connsiteY31" fmla="*/ 281094 h 2214880"/>
                <a:gd name="connsiteX32" fmla="*/ 1943947 w 3474720"/>
                <a:gd name="connsiteY32" fmla="*/ 369147 h 2214880"/>
                <a:gd name="connsiteX33" fmla="*/ 1916854 w 3474720"/>
                <a:gd name="connsiteY33" fmla="*/ 426720 h 2214880"/>
                <a:gd name="connsiteX34" fmla="*/ 1876214 w 3474720"/>
                <a:gd name="connsiteY34" fmla="*/ 457200 h 2214880"/>
                <a:gd name="connsiteX35" fmla="*/ 1849120 w 3474720"/>
                <a:gd name="connsiteY35" fmla="*/ 545254 h 2214880"/>
                <a:gd name="connsiteX36" fmla="*/ 1838960 w 3474720"/>
                <a:gd name="connsiteY36" fmla="*/ 619760 h 2214880"/>
                <a:gd name="connsiteX37" fmla="*/ 1947334 w 3474720"/>
                <a:gd name="connsiteY37" fmla="*/ 650240 h 2214880"/>
                <a:gd name="connsiteX38" fmla="*/ 2106507 w 3474720"/>
                <a:gd name="connsiteY38" fmla="*/ 711200 h 2214880"/>
                <a:gd name="connsiteX39" fmla="*/ 2306320 w 3474720"/>
                <a:gd name="connsiteY39" fmla="*/ 738294 h 2214880"/>
                <a:gd name="connsiteX40" fmla="*/ 2435014 w 3474720"/>
                <a:gd name="connsiteY40" fmla="*/ 707814 h 2214880"/>
                <a:gd name="connsiteX41" fmla="*/ 2543387 w 3474720"/>
                <a:gd name="connsiteY41" fmla="*/ 623147 h 2214880"/>
                <a:gd name="connsiteX42" fmla="*/ 2634827 w 3474720"/>
                <a:gd name="connsiteY42" fmla="*/ 677334 h 2214880"/>
                <a:gd name="connsiteX43" fmla="*/ 2976880 w 3474720"/>
                <a:gd name="connsiteY43" fmla="*/ 690880 h 2214880"/>
                <a:gd name="connsiteX44" fmla="*/ 3203787 w 3474720"/>
                <a:gd name="connsiteY44" fmla="*/ 663787 h 2214880"/>
                <a:gd name="connsiteX45" fmla="*/ 3227494 w 3474720"/>
                <a:gd name="connsiteY45" fmla="*/ 694267 h 2214880"/>
                <a:gd name="connsiteX46" fmla="*/ 3088640 w 3474720"/>
                <a:gd name="connsiteY46" fmla="*/ 724747 h 2214880"/>
                <a:gd name="connsiteX47" fmla="*/ 2966720 w 3474720"/>
                <a:gd name="connsiteY47" fmla="*/ 721360 h 2214880"/>
                <a:gd name="connsiteX48" fmla="*/ 2770294 w 3474720"/>
                <a:gd name="connsiteY48" fmla="*/ 724747 h 2214880"/>
                <a:gd name="connsiteX49" fmla="*/ 2587414 w 3474720"/>
                <a:gd name="connsiteY49" fmla="*/ 762000 h 2214880"/>
                <a:gd name="connsiteX50" fmla="*/ 2441787 w 3474720"/>
                <a:gd name="connsiteY50" fmla="*/ 775547 h 2214880"/>
                <a:gd name="connsiteX51" fmla="*/ 2252134 w 3474720"/>
                <a:gd name="connsiteY51" fmla="*/ 782320 h 2214880"/>
                <a:gd name="connsiteX52" fmla="*/ 2136987 w 3474720"/>
                <a:gd name="connsiteY52" fmla="*/ 765387 h 2214880"/>
                <a:gd name="connsiteX53" fmla="*/ 2197947 w 3474720"/>
                <a:gd name="connsiteY53" fmla="*/ 816187 h 2214880"/>
                <a:gd name="connsiteX54" fmla="*/ 2360507 w 3474720"/>
                <a:gd name="connsiteY54" fmla="*/ 890694 h 2214880"/>
                <a:gd name="connsiteX55" fmla="*/ 2516294 w 3474720"/>
                <a:gd name="connsiteY55" fmla="*/ 988907 h 2214880"/>
                <a:gd name="connsiteX56" fmla="*/ 2621280 w 3474720"/>
                <a:gd name="connsiteY56" fmla="*/ 999067 h 2214880"/>
                <a:gd name="connsiteX57" fmla="*/ 2726267 w 3474720"/>
                <a:gd name="connsiteY57" fmla="*/ 958427 h 2214880"/>
                <a:gd name="connsiteX58" fmla="*/ 2794000 w 3474720"/>
                <a:gd name="connsiteY58" fmla="*/ 1032934 h 2214880"/>
                <a:gd name="connsiteX59" fmla="*/ 2932854 w 3474720"/>
                <a:gd name="connsiteY59" fmla="*/ 1134534 h 2214880"/>
                <a:gd name="connsiteX60" fmla="*/ 2888827 w 3474720"/>
                <a:gd name="connsiteY60" fmla="*/ 1171787 h 2214880"/>
                <a:gd name="connsiteX61" fmla="*/ 2804160 w 3474720"/>
                <a:gd name="connsiteY61" fmla="*/ 1154854 h 2214880"/>
                <a:gd name="connsiteX62" fmla="*/ 2722880 w 3474720"/>
                <a:gd name="connsiteY62" fmla="*/ 1161628 h 2214880"/>
                <a:gd name="connsiteX63" fmla="*/ 2621280 w 3474720"/>
                <a:gd name="connsiteY63" fmla="*/ 1131147 h 2214880"/>
                <a:gd name="connsiteX64" fmla="*/ 2678853 w 3474720"/>
                <a:gd name="connsiteY64" fmla="*/ 1320800 h 2214880"/>
                <a:gd name="connsiteX65" fmla="*/ 2841414 w 3474720"/>
                <a:gd name="connsiteY65" fmla="*/ 1317414 h 2214880"/>
                <a:gd name="connsiteX66" fmla="*/ 2939627 w 3474720"/>
                <a:gd name="connsiteY66" fmla="*/ 1148080 h 2214880"/>
                <a:gd name="connsiteX67" fmla="*/ 3031067 w 3474720"/>
                <a:gd name="connsiteY67" fmla="*/ 1280160 h 2214880"/>
                <a:gd name="connsiteX68" fmla="*/ 3081867 w 3474720"/>
                <a:gd name="connsiteY68" fmla="*/ 1358054 h 2214880"/>
                <a:gd name="connsiteX69" fmla="*/ 3230880 w 3474720"/>
                <a:gd name="connsiteY69" fmla="*/ 1429174 h 2214880"/>
                <a:gd name="connsiteX70" fmla="*/ 3454400 w 3474720"/>
                <a:gd name="connsiteY70" fmla="*/ 1561254 h 2214880"/>
                <a:gd name="connsiteX71" fmla="*/ 3474720 w 3474720"/>
                <a:gd name="connsiteY71" fmla="*/ 1612054 h 2214880"/>
                <a:gd name="connsiteX72" fmla="*/ 3451014 w 3474720"/>
                <a:gd name="connsiteY72" fmla="*/ 1635760 h 2214880"/>
                <a:gd name="connsiteX73" fmla="*/ 3329094 w 3474720"/>
                <a:gd name="connsiteY73" fmla="*/ 1605280 h 2214880"/>
                <a:gd name="connsiteX74" fmla="*/ 3264747 w 3474720"/>
                <a:gd name="connsiteY74" fmla="*/ 1507067 h 2214880"/>
                <a:gd name="connsiteX75" fmla="*/ 3156374 w 3474720"/>
                <a:gd name="connsiteY75" fmla="*/ 1473200 h 2214880"/>
                <a:gd name="connsiteX76" fmla="*/ 3173307 w 3474720"/>
                <a:gd name="connsiteY76" fmla="*/ 1578187 h 2214880"/>
                <a:gd name="connsiteX77" fmla="*/ 3163147 w 3474720"/>
                <a:gd name="connsiteY77" fmla="*/ 1622214 h 2214880"/>
                <a:gd name="connsiteX78" fmla="*/ 3061547 w 3474720"/>
                <a:gd name="connsiteY78" fmla="*/ 1689947 h 2214880"/>
                <a:gd name="connsiteX79" fmla="*/ 2966720 w 3474720"/>
                <a:gd name="connsiteY79" fmla="*/ 1710267 h 2214880"/>
                <a:gd name="connsiteX80" fmla="*/ 2956560 w 3474720"/>
                <a:gd name="connsiteY80" fmla="*/ 1740747 h 2214880"/>
                <a:gd name="connsiteX81" fmla="*/ 2993814 w 3474720"/>
                <a:gd name="connsiteY81" fmla="*/ 1886374 h 2214880"/>
                <a:gd name="connsiteX82" fmla="*/ 2993814 w 3474720"/>
                <a:gd name="connsiteY82" fmla="*/ 1927014 h 2214880"/>
                <a:gd name="connsiteX83" fmla="*/ 3037840 w 3474720"/>
                <a:gd name="connsiteY83" fmla="*/ 2065867 h 2214880"/>
                <a:gd name="connsiteX84" fmla="*/ 3136054 w 3474720"/>
                <a:gd name="connsiteY84" fmla="*/ 2150534 h 2214880"/>
                <a:gd name="connsiteX85" fmla="*/ 3285067 w 3474720"/>
                <a:gd name="connsiteY85" fmla="*/ 2214880 h 2214880"/>
                <a:gd name="connsiteX86" fmla="*/ 3129280 w 3474720"/>
                <a:gd name="connsiteY86" fmla="*/ 2214880 h 2214880"/>
                <a:gd name="connsiteX87" fmla="*/ 2959947 w 3474720"/>
                <a:gd name="connsiteY87" fmla="*/ 2042160 h 2214880"/>
                <a:gd name="connsiteX88" fmla="*/ 2939627 w 3474720"/>
                <a:gd name="connsiteY88" fmla="*/ 1893147 h 2214880"/>
                <a:gd name="connsiteX89" fmla="*/ 2841414 w 3474720"/>
                <a:gd name="connsiteY89" fmla="*/ 1673014 h 2214880"/>
                <a:gd name="connsiteX90" fmla="*/ 2831254 w 3474720"/>
                <a:gd name="connsiteY90" fmla="*/ 1493520 h 2214880"/>
                <a:gd name="connsiteX91" fmla="*/ 2689014 w 3474720"/>
                <a:gd name="connsiteY91" fmla="*/ 1446107 h 2214880"/>
                <a:gd name="connsiteX92" fmla="*/ 2495974 w 3474720"/>
                <a:gd name="connsiteY92" fmla="*/ 1290320 h 2214880"/>
                <a:gd name="connsiteX93" fmla="*/ 2451947 w 3474720"/>
                <a:gd name="connsiteY93" fmla="*/ 1104054 h 2214880"/>
                <a:gd name="connsiteX94" fmla="*/ 2343574 w 3474720"/>
                <a:gd name="connsiteY94" fmla="*/ 1002454 h 2214880"/>
                <a:gd name="connsiteX95" fmla="*/ 2194560 w 3474720"/>
                <a:gd name="connsiteY95" fmla="*/ 904240 h 2214880"/>
                <a:gd name="connsiteX96" fmla="*/ 1940560 w 3474720"/>
                <a:gd name="connsiteY96" fmla="*/ 745067 h 2214880"/>
                <a:gd name="connsiteX97" fmla="*/ 1869440 w 3474720"/>
                <a:gd name="connsiteY97" fmla="*/ 711200 h 2214880"/>
                <a:gd name="connsiteX98" fmla="*/ 1723814 w 3474720"/>
                <a:gd name="connsiteY98" fmla="*/ 762000 h 2214880"/>
                <a:gd name="connsiteX99" fmla="*/ 1598507 w 3474720"/>
                <a:gd name="connsiteY99" fmla="*/ 826347 h 2214880"/>
                <a:gd name="connsiteX100" fmla="*/ 1486747 w 3474720"/>
                <a:gd name="connsiteY100" fmla="*/ 853440 h 2214880"/>
                <a:gd name="connsiteX101" fmla="*/ 1273387 w 3474720"/>
                <a:gd name="connsiteY101" fmla="*/ 880534 h 2214880"/>
                <a:gd name="connsiteX102" fmla="*/ 1053254 w 3474720"/>
                <a:gd name="connsiteY102" fmla="*/ 927947 h 2214880"/>
                <a:gd name="connsiteX103" fmla="*/ 958427 w 3474720"/>
                <a:gd name="connsiteY103" fmla="*/ 1060027 h 2214880"/>
                <a:gd name="connsiteX104" fmla="*/ 890694 w 3474720"/>
                <a:gd name="connsiteY104" fmla="*/ 1114214 h 2214880"/>
                <a:gd name="connsiteX105" fmla="*/ 762000 w 3474720"/>
                <a:gd name="connsiteY105" fmla="*/ 1154854 h 2214880"/>
                <a:gd name="connsiteX106" fmla="*/ 660400 w 3474720"/>
                <a:gd name="connsiteY106" fmla="*/ 1168400 h 2214880"/>
                <a:gd name="connsiteX107" fmla="*/ 643467 w 3474720"/>
                <a:gd name="connsiteY107" fmla="*/ 1090507 h 2214880"/>
                <a:gd name="connsiteX108" fmla="*/ 497840 w 3474720"/>
                <a:gd name="connsiteY108" fmla="*/ 1053254 h 2214880"/>
                <a:gd name="connsiteX109" fmla="*/ 440267 w 3474720"/>
                <a:gd name="connsiteY109" fmla="*/ 1049867 h 2214880"/>
                <a:gd name="connsiteX110" fmla="*/ 386080 w 3474720"/>
                <a:gd name="connsiteY110" fmla="*/ 1002454 h 2214880"/>
                <a:gd name="connsiteX111" fmla="*/ 264160 w 3474720"/>
                <a:gd name="connsiteY111" fmla="*/ 982134 h 2214880"/>
                <a:gd name="connsiteX112" fmla="*/ 169334 w 3474720"/>
                <a:gd name="connsiteY112" fmla="*/ 982134 h 2214880"/>
                <a:gd name="connsiteX113" fmla="*/ 189654 w 3474720"/>
                <a:gd name="connsiteY113" fmla="*/ 917787 h 2214880"/>
                <a:gd name="connsiteX114" fmla="*/ 115147 w 3474720"/>
                <a:gd name="connsiteY114" fmla="*/ 917787 h 2214880"/>
                <a:gd name="connsiteX115" fmla="*/ 88054 w 3474720"/>
                <a:gd name="connsiteY115" fmla="*/ 873760 h 2214880"/>
                <a:gd name="connsiteX116" fmla="*/ 88054 w 3474720"/>
                <a:gd name="connsiteY116" fmla="*/ 870374 h 2214880"/>
                <a:gd name="connsiteX117" fmla="*/ 0 w 3474720"/>
                <a:gd name="connsiteY117" fmla="*/ 887307 h 2214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</a:cxnLst>
              <a:rect l="l" t="t" r="r" b="b"/>
              <a:pathLst>
                <a:path w="3474720" h="2214880">
                  <a:moveTo>
                    <a:pt x="0" y="887307"/>
                  </a:moveTo>
                  <a:lnTo>
                    <a:pt x="50800" y="785707"/>
                  </a:lnTo>
                  <a:lnTo>
                    <a:pt x="142240" y="724747"/>
                  </a:lnTo>
                  <a:lnTo>
                    <a:pt x="260774" y="629920"/>
                  </a:lnTo>
                  <a:lnTo>
                    <a:pt x="345440" y="538480"/>
                  </a:lnTo>
                  <a:lnTo>
                    <a:pt x="375920" y="619760"/>
                  </a:lnTo>
                  <a:lnTo>
                    <a:pt x="491067" y="650240"/>
                  </a:lnTo>
                  <a:lnTo>
                    <a:pt x="555414" y="667174"/>
                  </a:lnTo>
                  <a:lnTo>
                    <a:pt x="589280" y="778934"/>
                  </a:lnTo>
                  <a:lnTo>
                    <a:pt x="714587" y="789094"/>
                  </a:lnTo>
                  <a:lnTo>
                    <a:pt x="657014" y="860214"/>
                  </a:lnTo>
                  <a:lnTo>
                    <a:pt x="616374" y="941494"/>
                  </a:lnTo>
                  <a:lnTo>
                    <a:pt x="680720" y="982134"/>
                  </a:lnTo>
                  <a:lnTo>
                    <a:pt x="707814" y="985520"/>
                  </a:lnTo>
                  <a:lnTo>
                    <a:pt x="789094" y="999067"/>
                  </a:lnTo>
                  <a:lnTo>
                    <a:pt x="907627" y="1022774"/>
                  </a:lnTo>
                  <a:lnTo>
                    <a:pt x="1036320" y="941494"/>
                  </a:lnTo>
                  <a:lnTo>
                    <a:pt x="1154854" y="870374"/>
                  </a:lnTo>
                  <a:lnTo>
                    <a:pt x="1283547" y="826347"/>
                  </a:lnTo>
                  <a:lnTo>
                    <a:pt x="1354667" y="833120"/>
                  </a:lnTo>
                  <a:lnTo>
                    <a:pt x="1391920" y="839894"/>
                  </a:lnTo>
                  <a:lnTo>
                    <a:pt x="1496907" y="792480"/>
                  </a:lnTo>
                  <a:lnTo>
                    <a:pt x="1625600" y="768774"/>
                  </a:lnTo>
                  <a:lnTo>
                    <a:pt x="1747520" y="694267"/>
                  </a:lnTo>
                  <a:lnTo>
                    <a:pt x="1811867" y="585894"/>
                  </a:lnTo>
                  <a:lnTo>
                    <a:pt x="1852507" y="460587"/>
                  </a:lnTo>
                  <a:lnTo>
                    <a:pt x="1916854" y="277707"/>
                  </a:lnTo>
                  <a:lnTo>
                    <a:pt x="1913467" y="88054"/>
                  </a:lnTo>
                  <a:lnTo>
                    <a:pt x="1930400" y="0"/>
                  </a:lnTo>
                  <a:lnTo>
                    <a:pt x="1967654" y="47414"/>
                  </a:lnTo>
                  <a:lnTo>
                    <a:pt x="1964267" y="152400"/>
                  </a:lnTo>
                  <a:lnTo>
                    <a:pt x="1974427" y="281094"/>
                  </a:lnTo>
                  <a:lnTo>
                    <a:pt x="1943947" y="369147"/>
                  </a:lnTo>
                  <a:lnTo>
                    <a:pt x="1916854" y="426720"/>
                  </a:lnTo>
                  <a:lnTo>
                    <a:pt x="1876214" y="457200"/>
                  </a:lnTo>
                  <a:lnTo>
                    <a:pt x="1849120" y="545254"/>
                  </a:lnTo>
                  <a:lnTo>
                    <a:pt x="1838960" y="619760"/>
                  </a:lnTo>
                  <a:lnTo>
                    <a:pt x="1947334" y="650240"/>
                  </a:lnTo>
                  <a:lnTo>
                    <a:pt x="2106507" y="711200"/>
                  </a:lnTo>
                  <a:lnTo>
                    <a:pt x="2306320" y="738294"/>
                  </a:lnTo>
                  <a:lnTo>
                    <a:pt x="2435014" y="707814"/>
                  </a:lnTo>
                  <a:lnTo>
                    <a:pt x="2543387" y="623147"/>
                  </a:lnTo>
                  <a:lnTo>
                    <a:pt x="2634827" y="677334"/>
                  </a:lnTo>
                  <a:lnTo>
                    <a:pt x="2976880" y="690880"/>
                  </a:lnTo>
                  <a:lnTo>
                    <a:pt x="3203787" y="663787"/>
                  </a:lnTo>
                  <a:lnTo>
                    <a:pt x="3227494" y="694267"/>
                  </a:lnTo>
                  <a:lnTo>
                    <a:pt x="3088640" y="724747"/>
                  </a:lnTo>
                  <a:lnTo>
                    <a:pt x="2966720" y="721360"/>
                  </a:lnTo>
                  <a:lnTo>
                    <a:pt x="2770294" y="724747"/>
                  </a:lnTo>
                  <a:lnTo>
                    <a:pt x="2587414" y="762000"/>
                  </a:lnTo>
                  <a:lnTo>
                    <a:pt x="2441787" y="775547"/>
                  </a:lnTo>
                  <a:lnTo>
                    <a:pt x="2252134" y="782320"/>
                  </a:lnTo>
                  <a:lnTo>
                    <a:pt x="2136987" y="765387"/>
                  </a:lnTo>
                  <a:lnTo>
                    <a:pt x="2197947" y="816187"/>
                  </a:lnTo>
                  <a:lnTo>
                    <a:pt x="2360507" y="890694"/>
                  </a:lnTo>
                  <a:lnTo>
                    <a:pt x="2516294" y="988907"/>
                  </a:lnTo>
                  <a:lnTo>
                    <a:pt x="2621280" y="999067"/>
                  </a:lnTo>
                  <a:lnTo>
                    <a:pt x="2726267" y="958427"/>
                  </a:lnTo>
                  <a:lnTo>
                    <a:pt x="2794000" y="1032934"/>
                  </a:lnTo>
                  <a:cubicBezTo>
                    <a:pt x="2810933" y="1053818"/>
                    <a:pt x="2931161" y="1117601"/>
                    <a:pt x="2932854" y="1134534"/>
                  </a:cubicBezTo>
                  <a:cubicBezTo>
                    <a:pt x="2948659" y="1152032"/>
                    <a:pt x="2910276" y="1171787"/>
                    <a:pt x="2888827" y="1171787"/>
                  </a:cubicBezTo>
                  <a:cubicBezTo>
                    <a:pt x="2867378" y="1171787"/>
                    <a:pt x="2831818" y="1159369"/>
                    <a:pt x="2804160" y="1154854"/>
                  </a:cubicBezTo>
                  <a:cubicBezTo>
                    <a:pt x="2776502" y="1150339"/>
                    <a:pt x="2753360" y="1165579"/>
                    <a:pt x="2722880" y="1161628"/>
                  </a:cubicBezTo>
                  <a:cubicBezTo>
                    <a:pt x="2692400" y="1157677"/>
                    <a:pt x="2628618" y="1101796"/>
                    <a:pt x="2621280" y="1131147"/>
                  </a:cubicBezTo>
                  <a:cubicBezTo>
                    <a:pt x="2574996" y="1207911"/>
                    <a:pt x="2623538" y="1314027"/>
                    <a:pt x="2678853" y="1320800"/>
                  </a:cubicBezTo>
                  <a:cubicBezTo>
                    <a:pt x="2711026" y="1354102"/>
                    <a:pt x="2797952" y="1346201"/>
                    <a:pt x="2841414" y="1317414"/>
                  </a:cubicBezTo>
                  <a:cubicBezTo>
                    <a:pt x="2884876" y="1288627"/>
                    <a:pt x="2903503" y="1156547"/>
                    <a:pt x="2939627" y="1148080"/>
                  </a:cubicBezTo>
                  <a:lnTo>
                    <a:pt x="3031067" y="1280160"/>
                  </a:lnTo>
                  <a:lnTo>
                    <a:pt x="3081867" y="1358054"/>
                  </a:lnTo>
                  <a:lnTo>
                    <a:pt x="3230880" y="1429174"/>
                  </a:lnTo>
                  <a:lnTo>
                    <a:pt x="3454400" y="1561254"/>
                  </a:lnTo>
                  <a:lnTo>
                    <a:pt x="3474720" y="1612054"/>
                  </a:lnTo>
                  <a:lnTo>
                    <a:pt x="3451014" y="1635760"/>
                  </a:lnTo>
                  <a:lnTo>
                    <a:pt x="3329094" y="1605280"/>
                  </a:lnTo>
                  <a:lnTo>
                    <a:pt x="3264747" y="1507067"/>
                  </a:lnTo>
                  <a:lnTo>
                    <a:pt x="3156374" y="1473200"/>
                  </a:lnTo>
                  <a:lnTo>
                    <a:pt x="3173307" y="1578187"/>
                  </a:lnTo>
                  <a:lnTo>
                    <a:pt x="3163147" y="1622214"/>
                  </a:lnTo>
                  <a:lnTo>
                    <a:pt x="3061547" y="1689947"/>
                  </a:lnTo>
                  <a:lnTo>
                    <a:pt x="2966720" y="1710267"/>
                  </a:lnTo>
                  <a:lnTo>
                    <a:pt x="2956560" y="1740747"/>
                  </a:lnTo>
                  <a:lnTo>
                    <a:pt x="2993814" y="1886374"/>
                  </a:lnTo>
                  <a:lnTo>
                    <a:pt x="2993814" y="1927014"/>
                  </a:lnTo>
                  <a:lnTo>
                    <a:pt x="3037840" y="2065867"/>
                  </a:lnTo>
                  <a:lnTo>
                    <a:pt x="3136054" y="2150534"/>
                  </a:lnTo>
                  <a:lnTo>
                    <a:pt x="3285067" y="2214880"/>
                  </a:lnTo>
                  <a:lnTo>
                    <a:pt x="3129280" y="2214880"/>
                  </a:lnTo>
                  <a:lnTo>
                    <a:pt x="2959947" y="2042160"/>
                  </a:lnTo>
                  <a:lnTo>
                    <a:pt x="2939627" y="1893147"/>
                  </a:lnTo>
                  <a:lnTo>
                    <a:pt x="2841414" y="1673014"/>
                  </a:lnTo>
                  <a:lnTo>
                    <a:pt x="2831254" y="1493520"/>
                  </a:lnTo>
                  <a:lnTo>
                    <a:pt x="2689014" y="1446107"/>
                  </a:lnTo>
                  <a:lnTo>
                    <a:pt x="2495974" y="1290320"/>
                  </a:lnTo>
                  <a:lnTo>
                    <a:pt x="2451947" y="1104054"/>
                  </a:lnTo>
                  <a:lnTo>
                    <a:pt x="2343574" y="1002454"/>
                  </a:lnTo>
                  <a:lnTo>
                    <a:pt x="2194560" y="904240"/>
                  </a:lnTo>
                  <a:lnTo>
                    <a:pt x="1940560" y="745067"/>
                  </a:lnTo>
                  <a:lnTo>
                    <a:pt x="1869440" y="711200"/>
                  </a:lnTo>
                  <a:lnTo>
                    <a:pt x="1723814" y="762000"/>
                  </a:lnTo>
                  <a:lnTo>
                    <a:pt x="1598507" y="826347"/>
                  </a:lnTo>
                  <a:lnTo>
                    <a:pt x="1486747" y="853440"/>
                  </a:lnTo>
                  <a:lnTo>
                    <a:pt x="1273387" y="880534"/>
                  </a:lnTo>
                  <a:lnTo>
                    <a:pt x="1053254" y="927947"/>
                  </a:lnTo>
                  <a:lnTo>
                    <a:pt x="958427" y="1060027"/>
                  </a:lnTo>
                  <a:lnTo>
                    <a:pt x="890694" y="1114214"/>
                  </a:lnTo>
                  <a:lnTo>
                    <a:pt x="762000" y="1154854"/>
                  </a:lnTo>
                  <a:lnTo>
                    <a:pt x="660400" y="1168400"/>
                  </a:lnTo>
                  <a:lnTo>
                    <a:pt x="643467" y="1090507"/>
                  </a:lnTo>
                  <a:lnTo>
                    <a:pt x="497840" y="1053254"/>
                  </a:lnTo>
                  <a:lnTo>
                    <a:pt x="440267" y="1049867"/>
                  </a:lnTo>
                  <a:lnTo>
                    <a:pt x="386080" y="1002454"/>
                  </a:lnTo>
                  <a:lnTo>
                    <a:pt x="264160" y="982134"/>
                  </a:lnTo>
                  <a:lnTo>
                    <a:pt x="169334" y="982134"/>
                  </a:lnTo>
                  <a:lnTo>
                    <a:pt x="189654" y="917787"/>
                  </a:lnTo>
                  <a:lnTo>
                    <a:pt x="115147" y="917787"/>
                  </a:lnTo>
                  <a:lnTo>
                    <a:pt x="88054" y="873760"/>
                  </a:lnTo>
                  <a:lnTo>
                    <a:pt x="88054" y="870374"/>
                  </a:lnTo>
                  <a:lnTo>
                    <a:pt x="0" y="887307"/>
                  </a:lnTo>
                  <a:close/>
                </a:path>
              </a:pathLst>
            </a:custGeom>
            <a:solidFill>
              <a:srgbClr val="FFE299"/>
            </a:solidFill>
            <a:ln w="127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45" name="Freeform: Shape 29">
              <a:extLst>
                <a:ext uri="{FF2B5EF4-FFF2-40B4-BE49-F238E27FC236}">
                  <a16:creationId xmlns:a16="http://schemas.microsoft.com/office/drawing/2014/main" id="{D4E1D0F6-2350-4187-9B8C-578858352D6F}"/>
                </a:ext>
              </a:extLst>
            </p:cNvPr>
            <p:cNvSpPr/>
            <p:nvPr/>
          </p:nvSpPr>
          <p:spPr>
            <a:xfrm>
              <a:off x="7217427" y="1926404"/>
              <a:ext cx="375920" cy="602827"/>
            </a:xfrm>
            <a:custGeom>
              <a:avLst/>
              <a:gdLst>
                <a:gd name="connsiteX0" fmla="*/ 274320 w 375920"/>
                <a:gd name="connsiteY0" fmla="*/ 602827 h 602827"/>
                <a:gd name="connsiteX1" fmla="*/ 264160 w 375920"/>
                <a:gd name="connsiteY1" fmla="*/ 535094 h 602827"/>
                <a:gd name="connsiteX2" fmla="*/ 267546 w 375920"/>
                <a:gd name="connsiteY2" fmla="*/ 436880 h 602827"/>
                <a:gd name="connsiteX3" fmla="*/ 213360 w 375920"/>
                <a:gd name="connsiteY3" fmla="*/ 335280 h 602827"/>
                <a:gd name="connsiteX4" fmla="*/ 149013 w 375920"/>
                <a:gd name="connsiteY4" fmla="*/ 264160 h 602827"/>
                <a:gd name="connsiteX5" fmla="*/ 91440 w 375920"/>
                <a:gd name="connsiteY5" fmla="*/ 196427 h 602827"/>
                <a:gd name="connsiteX6" fmla="*/ 44026 w 375920"/>
                <a:gd name="connsiteY6" fmla="*/ 145627 h 602827"/>
                <a:gd name="connsiteX7" fmla="*/ 23706 w 375920"/>
                <a:gd name="connsiteY7" fmla="*/ 91440 h 602827"/>
                <a:gd name="connsiteX8" fmla="*/ 0 w 375920"/>
                <a:gd name="connsiteY8" fmla="*/ 40640 h 602827"/>
                <a:gd name="connsiteX9" fmla="*/ 37253 w 375920"/>
                <a:gd name="connsiteY9" fmla="*/ 6774 h 602827"/>
                <a:gd name="connsiteX10" fmla="*/ 88053 w 375920"/>
                <a:gd name="connsiteY10" fmla="*/ 3387 h 602827"/>
                <a:gd name="connsiteX11" fmla="*/ 104986 w 375920"/>
                <a:gd name="connsiteY11" fmla="*/ 54187 h 602827"/>
                <a:gd name="connsiteX12" fmla="*/ 98213 w 375920"/>
                <a:gd name="connsiteY12" fmla="*/ 108374 h 602827"/>
                <a:gd name="connsiteX13" fmla="*/ 128693 w 375920"/>
                <a:gd name="connsiteY13" fmla="*/ 186267 h 602827"/>
                <a:gd name="connsiteX14" fmla="*/ 182880 w 375920"/>
                <a:gd name="connsiteY14" fmla="*/ 311574 h 602827"/>
                <a:gd name="connsiteX15" fmla="*/ 250613 w 375920"/>
                <a:gd name="connsiteY15" fmla="*/ 348827 h 602827"/>
                <a:gd name="connsiteX16" fmla="*/ 298026 w 375920"/>
                <a:gd name="connsiteY16" fmla="*/ 352214 h 602827"/>
                <a:gd name="connsiteX17" fmla="*/ 325120 w 375920"/>
                <a:gd name="connsiteY17" fmla="*/ 257387 h 602827"/>
                <a:gd name="connsiteX18" fmla="*/ 338666 w 375920"/>
                <a:gd name="connsiteY18" fmla="*/ 172720 h 602827"/>
                <a:gd name="connsiteX19" fmla="*/ 298026 w 375920"/>
                <a:gd name="connsiteY19" fmla="*/ 81280 h 602827"/>
                <a:gd name="connsiteX20" fmla="*/ 277706 w 375920"/>
                <a:gd name="connsiteY20" fmla="*/ 3387 h 602827"/>
                <a:gd name="connsiteX21" fmla="*/ 294640 w 375920"/>
                <a:gd name="connsiteY21" fmla="*/ 0 h 602827"/>
                <a:gd name="connsiteX22" fmla="*/ 314960 w 375920"/>
                <a:gd name="connsiteY22" fmla="*/ 74507 h 602827"/>
                <a:gd name="connsiteX23" fmla="*/ 375920 w 375920"/>
                <a:gd name="connsiteY23" fmla="*/ 165947 h 602827"/>
                <a:gd name="connsiteX24" fmla="*/ 375920 w 375920"/>
                <a:gd name="connsiteY24" fmla="*/ 247227 h 602827"/>
                <a:gd name="connsiteX25" fmla="*/ 348826 w 375920"/>
                <a:gd name="connsiteY25" fmla="*/ 328507 h 602827"/>
                <a:gd name="connsiteX26" fmla="*/ 304800 w 375920"/>
                <a:gd name="connsiteY26" fmla="*/ 372534 h 602827"/>
                <a:gd name="connsiteX27" fmla="*/ 321733 w 375920"/>
                <a:gd name="connsiteY27" fmla="*/ 457200 h 602827"/>
                <a:gd name="connsiteX28" fmla="*/ 298026 w 375920"/>
                <a:gd name="connsiteY28" fmla="*/ 501227 h 602827"/>
                <a:gd name="connsiteX29" fmla="*/ 298026 w 375920"/>
                <a:gd name="connsiteY29" fmla="*/ 558800 h 602827"/>
                <a:gd name="connsiteX30" fmla="*/ 274320 w 375920"/>
                <a:gd name="connsiteY30" fmla="*/ 602827 h 602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375920" h="602827">
                  <a:moveTo>
                    <a:pt x="274320" y="602827"/>
                  </a:moveTo>
                  <a:lnTo>
                    <a:pt x="264160" y="535094"/>
                  </a:lnTo>
                  <a:lnTo>
                    <a:pt x="267546" y="436880"/>
                  </a:lnTo>
                  <a:lnTo>
                    <a:pt x="213360" y="335280"/>
                  </a:lnTo>
                  <a:lnTo>
                    <a:pt x="149013" y="264160"/>
                  </a:lnTo>
                  <a:lnTo>
                    <a:pt x="91440" y="196427"/>
                  </a:lnTo>
                  <a:lnTo>
                    <a:pt x="44026" y="145627"/>
                  </a:lnTo>
                  <a:lnTo>
                    <a:pt x="23706" y="91440"/>
                  </a:lnTo>
                  <a:lnTo>
                    <a:pt x="0" y="40640"/>
                  </a:lnTo>
                  <a:lnTo>
                    <a:pt x="37253" y="6774"/>
                  </a:lnTo>
                  <a:lnTo>
                    <a:pt x="88053" y="3387"/>
                  </a:lnTo>
                  <a:lnTo>
                    <a:pt x="104986" y="54187"/>
                  </a:lnTo>
                  <a:lnTo>
                    <a:pt x="98213" y="108374"/>
                  </a:lnTo>
                  <a:lnTo>
                    <a:pt x="128693" y="186267"/>
                  </a:lnTo>
                  <a:lnTo>
                    <a:pt x="182880" y="311574"/>
                  </a:lnTo>
                  <a:lnTo>
                    <a:pt x="250613" y="348827"/>
                  </a:lnTo>
                  <a:lnTo>
                    <a:pt x="298026" y="352214"/>
                  </a:lnTo>
                  <a:lnTo>
                    <a:pt x="325120" y="257387"/>
                  </a:lnTo>
                  <a:lnTo>
                    <a:pt x="338666" y="172720"/>
                  </a:lnTo>
                  <a:lnTo>
                    <a:pt x="298026" y="81280"/>
                  </a:lnTo>
                  <a:lnTo>
                    <a:pt x="277706" y="3387"/>
                  </a:lnTo>
                  <a:lnTo>
                    <a:pt x="294640" y="0"/>
                  </a:lnTo>
                  <a:lnTo>
                    <a:pt x="314960" y="74507"/>
                  </a:lnTo>
                  <a:lnTo>
                    <a:pt x="375920" y="165947"/>
                  </a:lnTo>
                  <a:lnTo>
                    <a:pt x="375920" y="247227"/>
                  </a:lnTo>
                  <a:lnTo>
                    <a:pt x="348826" y="328507"/>
                  </a:lnTo>
                  <a:lnTo>
                    <a:pt x="304800" y="372534"/>
                  </a:lnTo>
                  <a:lnTo>
                    <a:pt x="321733" y="457200"/>
                  </a:lnTo>
                  <a:lnTo>
                    <a:pt x="298026" y="501227"/>
                  </a:lnTo>
                  <a:lnTo>
                    <a:pt x="298026" y="558800"/>
                  </a:lnTo>
                  <a:lnTo>
                    <a:pt x="274320" y="602827"/>
                  </a:lnTo>
                  <a:close/>
                </a:path>
              </a:pathLst>
            </a:custGeom>
            <a:solidFill>
              <a:srgbClr val="FFE299"/>
            </a:solidFill>
            <a:ln w="127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46" name="Freeform: Shape 30">
              <a:extLst>
                <a:ext uri="{FF2B5EF4-FFF2-40B4-BE49-F238E27FC236}">
                  <a16:creationId xmlns:a16="http://schemas.microsoft.com/office/drawing/2014/main" id="{F9CDE654-E84A-47A2-BFD5-D98EE58F0FA0}"/>
                </a:ext>
              </a:extLst>
            </p:cNvPr>
            <p:cNvSpPr/>
            <p:nvPr/>
          </p:nvSpPr>
          <p:spPr>
            <a:xfrm>
              <a:off x="6800315" y="1553871"/>
              <a:ext cx="478465" cy="318977"/>
            </a:xfrm>
            <a:custGeom>
              <a:avLst/>
              <a:gdLst>
                <a:gd name="connsiteX0" fmla="*/ 0 w 478465"/>
                <a:gd name="connsiteY0" fmla="*/ 244549 h 318977"/>
                <a:gd name="connsiteX1" fmla="*/ 191386 w 478465"/>
                <a:gd name="connsiteY1" fmla="*/ 318977 h 318977"/>
                <a:gd name="connsiteX2" fmla="*/ 308345 w 478465"/>
                <a:gd name="connsiteY2" fmla="*/ 287079 h 318977"/>
                <a:gd name="connsiteX3" fmla="*/ 404038 w 478465"/>
                <a:gd name="connsiteY3" fmla="*/ 191386 h 318977"/>
                <a:gd name="connsiteX4" fmla="*/ 478465 w 478465"/>
                <a:gd name="connsiteY4" fmla="*/ 31898 h 318977"/>
                <a:gd name="connsiteX5" fmla="*/ 329610 w 478465"/>
                <a:gd name="connsiteY5" fmla="*/ 10633 h 318977"/>
                <a:gd name="connsiteX6" fmla="*/ 191386 w 478465"/>
                <a:gd name="connsiteY6" fmla="*/ 0 h 318977"/>
                <a:gd name="connsiteX7" fmla="*/ 85061 w 478465"/>
                <a:gd name="connsiteY7" fmla="*/ 0 h 318977"/>
                <a:gd name="connsiteX8" fmla="*/ 21265 w 478465"/>
                <a:gd name="connsiteY8" fmla="*/ 53163 h 318977"/>
                <a:gd name="connsiteX9" fmla="*/ 21265 w 478465"/>
                <a:gd name="connsiteY9" fmla="*/ 191386 h 318977"/>
                <a:gd name="connsiteX10" fmla="*/ 0 w 478465"/>
                <a:gd name="connsiteY10" fmla="*/ 244549 h 318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78465" h="318977">
                  <a:moveTo>
                    <a:pt x="0" y="244549"/>
                  </a:moveTo>
                  <a:lnTo>
                    <a:pt x="191386" y="318977"/>
                  </a:lnTo>
                  <a:lnTo>
                    <a:pt x="308345" y="287079"/>
                  </a:lnTo>
                  <a:lnTo>
                    <a:pt x="404038" y="191386"/>
                  </a:lnTo>
                  <a:lnTo>
                    <a:pt x="478465" y="31898"/>
                  </a:lnTo>
                  <a:lnTo>
                    <a:pt x="329610" y="10633"/>
                  </a:lnTo>
                  <a:lnTo>
                    <a:pt x="191386" y="0"/>
                  </a:lnTo>
                  <a:lnTo>
                    <a:pt x="85061" y="0"/>
                  </a:lnTo>
                  <a:lnTo>
                    <a:pt x="21265" y="53163"/>
                  </a:lnTo>
                  <a:lnTo>
                    <a:pt x="21265" y="191386"/>
                  </a:lnTo>
                  <a:lnTo>
                    <a:pt x="0" y="244549"/>
                  </a:lnTo>
                  <a:close/>
                </a:path>
              </a:pathLst>
            </a:custGeom>
            <a:solidFill>
              <a:srgbClr val="92D050"/>
            </a:solidFill>
            <a:ln>
              <a:solidFill>
                <a:srgbClr val="00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</p:spTree>
    <p:extLst>
      <p:ext uri="{BB962C8B-B14F-4D97-AF65-F5344CB8AC3E}">
        <p14:creationId xmlns:p14="http://schemas.microsoft.com/office/powerpoint/2010/main" val="147681416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GB" dirty="0"/>
              <a:t>A </a:t>
            </a:r>
            <a:r>
              <a:rPr lang="en-GB" dirty="0" err="1"/>
              <a:t>necessidade</a:t>
            </a:r>
            <a:r>
              <a:rPr lang="en-GB" dirty="0"/>
              <a:t>  de </a:t>
            </a:r>
            <a:r>
              <a:rPr lang="en-GB" dirty="0" err="1"/>
              <a:t>amostrar</a:t>
            </a:r>
            <a:endParaRPr lang="en-US" dirty="0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8726099" y="2473759"/>
            <a:ext cx="2755032" cy="14105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pt-PT" altLang="en-US" sz="2800" dirty="0">
                <a:latin typeface="Trebuchet MS" panose="020B0603020202020204" pitchFamily="34" charset="0"/>
              </a:rPr>
              <a:t>Claro que não… precisamos de amostrar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431371" y="1124744"/>
            <a:ext cx="7181983" cy="5002212"/>
            <a:chOff x="2044664" y="724838"/>
            <a:chExt cx="8774112" cy="6111875"/>
          </a:xfrm>
        </p:grpSpPr>
        <p:pic>
          <p:nvPicPr>
            <p:cNvPr id="20" name="Picture 2" descr="area_estudo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4664" y="724838"/>
              <a:ext cx="8774112" cy="6111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250DC30D-8000-4A95-97EA-ECF136087C46}"/>
                    </a:ext>
                  </a:extLst>
                </p14:cNvPr>
                <p14:cNvContentPartPr/>
                <p14:nvPr/>
              </p14:nvContentPartPr>
              <p14:xfrm>
                <a:off x="4272893" y="4109893"/>
                <a:ext cx="360" cy="36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250DC30D-8000-4A95-97EA-ECF136087C46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4236893" y="4037893"/>
                  <a:ext cx="7236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18287ED5-DDDD-4744-9AD7-8FC3E8688AFD}"/>
                    </a:ext>
                  </a:extLst>
                </p14:cNvPr>
                <p14:cNvContentPartPr/>
                <p14:nvPr/>
              </p14:nvContentPartPr>
              <p14:xfrm>
                <a:off x="5663213" y="3149053"/>
                <a:ext cx="360" cy="36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18287ED5-DDDD-4744-9AD7-8FC3E8688AFD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609213" y="3041053"/>
                  <a:ext cx="10836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8B00002C-05F8-4140-8DC6-389E5C828EB7}"/>
                    </a:ext>
                  </a:extLst>
                </p14:cNvPr>
                <p14:cNvContentPartPr/>
                <p14:nvPr/>
              </p14:nvContentPartPr>
              <p14:xfrm>
                <a:off x="5663213" y="3149053"/>
                <a:ext cx="360" cy="36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8B00002C-05F8-4140-8DC6-389E5C828EB7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609213" y="3041053"/>
                  <a:ext cx="108360" cy="216360"/>
                </a:xfrm>
                <a:prstGeom prst="rect">
                  <a:avLst/>
                </a:prstGeom>
              </p:spPr>
            </p:pic>
          </mc:Fallback>
        </mc:AlternateContent>
        <p:sp>
          <p:nvSpPr>
            <p:cNvPr id="24" name="Freeform: Shape 2">
              <a:extLst>
                <a:ext uri="{FF2B5EF4-FFF2-40B4-BE49-F238E27FC236}">
                  <a16:creationId xmlns:a16="http://schemas.microsoft.com/office/drawing/2014/main" id="{C3C3D650-44E2-46CB-9938-7C11CB67BA79}"/>
                </a:ext>
              </a:extLst>
            </p:cNvPr>
            <p:cNvSpPr/>
            <p:nvPr/>
          </p:nvSpPr>
          <p:spPr>
            <a:xfrm>
              <a:off x="5896627" y="2590192"/>
              <a:ext cx="1212428" cy="1273387"/>
            </a:xfrm>
            <a:custGeom>
              <a:avLst/>
              <a:gdLst>
                <a:gd name="connsiteX0" fmla="*/ 216747 w 931334"/>
                <a:gd name="connsiteY0" fmla="*/ 71120 h 988907"/>
                <a:gd name="connsiteX1" fmla="*/ 281094 w 931334"/>
                <a:gd name="connsiteY1" fmla="*/ 40640 h 988907"/>
                <a:gd name="connsiteX2" fmla="*/ 314960 w 931334"/>
                <a:gd name="connsiteY2" fmla="*/ 0 h 988907"/>
                <a:gd name="connsiteX3" fmla="*/ 331894 w 931334"/>
                <a:gd name="connsiteY3" fmla="*/ 47414 h 988907"/>
                <a:gd name="connsiteX4" fmla="*/ 413174 w 931334"/>
                <a:gd name="connsiteY4" fmla="*/ 60960 h 988907"/>
                <a:gd name="connsiteX5" fmla="*/ 423334 w 931334"/>
                <a:gd name="connsiteY5" fmla="*/ 142240 h 988907"/>
                <a:gd name="connsiteX6" fmla="*/ 436880 w 931334"/>
                <a:gd name="connsiteY6" fmla="*/ 118534 h 988907"/>
                <a:gd name="connsiteX7" fmla="*/ 504614 w 931334"/>
                <a:gd name="connsiteY7" fmla="*/ 135467 h 988907"/>
                <a:gd name="connsiteX8" fmla="*/ 599440 w 931334"/>
                <a:gd name="connsiteY8" fmla="*/ 135467 h 988907"/>
                <a:gd name="connsiteX9" fmla="*/ 657014 w 931334"/>
                <a:gd name="connsiteY9" fmla="*/ 172720 h 988907"/>
                <a:gd name="connsiteX10" fmla="*/ 741680 w 931334"/>
                <a:gd name="connsiteY10" fmla="*/ 179494 h 988907"/>
                <a:gd name="connsiteX11" fmla="*/ 853440 w 931334"/>
                <a:gd name="connsiteY11" fmla="*/ 216747 h 988907"/>
                <a:gd name="connsiteX12" fmla="*/ 900854 w 931334"/>
                <a:gd name="connsiteY12" fmla="*/ 277707 h 988907"/>
                <a:gd name="connsiteX13" fmla="*/ 931334 w 931334"/>
                <a:gd name="connsiteY13" fmla="*/ 311574 h 988907"/>
                <a:gd name="connsiteX14" fmla="*/ 917787 w 931334"/>
                <a:gd name="connsiteY14" fmla="*/ 352214 h 988907"/>
                <a:gd name="connsiteX15" fmla="*/ 833120 w 931334"/>
                <a:gd name="connsiteY15" fmla="*/ 386080 h 988907"/>
                <a:gd name="connsiteX16" fmla="*/ 765387 w 931334"/>
                <a:gd name="connsiteY16" fmla="*/ 392854 h 988907"/>
                <a:gd name="connsiteX17" fmla="*/ 660400 w 931334"/>
                <a:gd name="connsiteY17" fmla="*/ 348827 h 988907"/>
                <a:gd name="connsiteX18" fmla="*/ 626534 w 931334"/>
                <a:gd name="connsiteY18" fmla="*/ 369147 h 988907"/>
                <a:gd name="connsiteX19" fmla="*/ 545254 w 931334"/>
                <a:gd name="connsiteY19" fmla="*/ 389467 h 988907"/>
                <a:gd name="connsiteX20" fmla="*/ 514774 w 931334"/>
                <a:gd name="connsiteY20" fmla="*/ 430107 h 988907"/>
                <a:gd name="connsiteX21" fmla="*/ 460587 w 931334"/>
                <a:gd name="connsiteY21" fmla="*/ 433494 h 988907"/>
                <a:gd name="connsiteX22" fmla="*/ 450427 w 931334"/>
                <a:gd name="connsiteY22" fmla="*/ 440267 h 988907"/>
                <a:gd name="connsiteX23" fmla="*/ 379307 w 931334"/>
                <a:gd name="connsiteY23" fmla="*/ 453814 h 988907"/>
                <a:gd name="connsiteX24" fmla="*/ 318347 w 931334"/>
                <a:gd name="connsiteY24" fmla="*/ 497840 h 988907"/>
                <a:gd name="connsiteX25" fmla="*/ 403014 w 931334"/>
                <a:gd name="connsiteY25" fmla="*/ 531707 h 988907"/>
                <a:gd name="connsiteX26" fmla="*/ 453814 w 931334"/>
                <a:gd name="connsiteY26" fmla="*/ 558800 h 988907"/>
                <a:gd name="connsiteX27" fmla="*/ 497840 w 931334"/>
                <a:gd name="connsiteY27" fmla="*/ 596054 h 988907"/>
                <a:gd name="connsiteX28" fmla="*/ 538480 w 931334"/>
                <a:gd name="connsiteY28" fmla="*/ 582507 h 988907"/>
                <a:gd name="connsiteX29" fmla="*/ 619760 w 931334"/>
                <a:gd name="connsiteY29" fmla="*/ 636694 h 988907"/>
                <a:gd name="connsiteX30" fmla="*/ 650240 w 931334"/>
                <a:gd name="connsiteY30" fmla="*/ 663787 h 988907"/>
                <a:gd name="connsiteX31" fmla="*/ 592667 w 931334"/>
                <a:gd name="connsiteY31" fmla="*/ 673947 h 988907"/>
                <a:gd name="connsiteX32" fmla="*/ 568960 w 931334"/>
                <a:gd name="connsiteY32" fmla="*/ 684107 h 988907"/>
                <a:gd name="connsiteX33" fmla="*/ 636694 w 931334"/>
                <a:gd name="connsiteY33" fmla="*/ 728134 h 988907"/>
                <a:gd name="connsiteX34" fmla="*/ 680720 w 931334"/>
                <a:gd name="connsiteY34" fmla="*/ 728134 h 988907"/>
                <a:gd name="connsiteX35" fmla="*/ 724747 w 931334"/>
                <a:gd name="connsiteY35" fmla="*/ 728134 h 988907"/>
                <a:gd name="connsiteX36" fmla="*/ 762000 w 931334"/>
                <a:gd name="connsiteY36" fmla="*/ 738294 h 988907"/>
                <a:gd name="connsiteX37" fmla="*/ 802640 w 931334"/>
                <a:gd name="connsiteY37" fmla="*/ 778934 h 988907"/>
                <a:gd name="connsiteX38" fmla="*/ 819574 w 931334"/>
                <a:gd name="connsiteY38" fmla="*/ 897467 h 988907"/>
                <a:gd name="connsiteX39" fmla="*/ 741680 w 931334"/>
                <a:gd name="connsiteY39" fmla="*/ 955040 h 988907"/>
                <a:gd name="connsiteX40" fmla="*/ 724747 w 931334"/>
                <a:gd name="connsiteY40" fmla="*/ 988907 h 988907"/>
                <a:gd name="connsiteX41" fmla="*/ 673947 w 931334"/>
                <a:gd name="connsiteY41" fmla="*/ 907627 h 988907"/>
                <a:gd name="connsiteX42" fmla="*/ 545254 w 931334"/>
                <a:gd name="connsiteY42" fmla="*/ 870374 h 988907"/>
                <a:gd name="connsiteX43" fmla="*/ 403014 w 931334"/>
                <a:gd name="connsiteY43" fmla="*/ 795867 h 988907"/>
                <a:gd name="connsiteX44" fmla="*/ 257387 w 931334"/>
                <a:gd name="connsiteY44" fmla="*/ 707814 h 988907"/>
                <a:gd name="connsiteX45" fmla="*/ 179494 w 931334"/>
                <a:gd name="connsiteY45" fmla="*/ 609600 h 988907"/>
                <a:gd name="connsiteX46" fmla="*/ 135467 w 931334"/>
                <a:gd name="connsiteY46" fmla="*/ 579120 h 988907"/>
                <a:gd name="connsiteX47" fmla="*/ 40640 w 931334"/>
                <a:gd name="connsiteY47" fmla="*/ 565574 h 988907"/>
                <a:gd name="connsiteX48" fmla="*/ 0 w 931334"/>
                <a:gd name="connsiteY48" fmla="*/ 528320 h 988907"/>
                <a:gd name="connsiteX49" fmla="*/ 0 w 931334"/>
                <a:gd name="connsiteY49" fmla="*/ 440267 h 988907"/>
                <a:gd name="connsiteX50" fmla="*/ 33867 w 931334"/>
                <a:gd name="connsiteY50" fmla="*/ 362374 h 988907"/>
                <a:gd name="connsiteX51" fmla="*/ 104987 w 931334"/>
                <a:gd name="connsiteY51" fmla="*/ 223520 h 988907"/>
                <a:gd name="connsiteX52" fmla="*/ 216747 w 931334"/>
                <a:gd name="connsiteY52" fmla="*/ 71120 h 988907"/>
                <a:gd name="connsiteX0" fmla="*/ 216747 w 951654"/>
                <a:gd name="connsiteY0" fmla="*/ 71120 h 988907"/>
                <a:gd name="connsiteX1" fmla="*/ 281094 w 951654"/>
                <a:gd name="connsiteY1" fmla="*/ 40640 h 988907"/>
                <a:gd name="connsiteX2" fmla="*/ 314960 w 951654"/>
                <a:gd name="connsiteY2" fmla="*/ 0 h 988907"/>
                <a:gd name="connsiteX3" fmla="*/ 331894 w 951654"/>
                <a:gd name="connsiteY3" fmla="*/ 47414 h 988907"/>
                <a:gd name="connsiteX4" fmla="*/ 413174 w 951654"/>
                <a:gd name="connsiteY4" fmla="*/ 60960 h 988907"/>
                <a:gd name="connsiteX5" fmla="*/ 423334 w 951654"/>
                <a:gd name="connsiteY5" fmla="*/ 142240 h 988907"/>
                <a:gd name="connsiteX6" fmla="*/ 436880 w 951654"/>
                <a:gd name="connsiteY6" fmla="*/ 118534 h 988907"/>
                <a:gd name="connsiteX7" fmla="*/ 504614 w 951654"/>
                <a:gd name="connsiteY7" fmla="*/ 135467 h 988907"/>
                <a:gd name="connsiteX8" fmla="*/ 599440 w 951654"/>
                <a:gd name="connsiteY8" fmla="*/ 135467 h 988907"/>
                <a:gd name="connsiteX9" fmla="*/ 657014 w 951654"/>
                <a:gd name="connsiteY9" fmla="*/ 172720 h 988907"/>
                <a:gd name="connsiteX10" fmla="*/ 741680 w 951654"/>
                <a:gd name="connsiteY10" fmla="*/ 179494 h 988907"/>
                <a:gd name="connsiteX11" fmla="*/ 853440 w 951654"/>
                <a:gd name="connsiteY11" fmla="*/ 216747 h 988907"/>
                <a:gd name="connsiteX12" fmla="*/ 900854 w 951654"/>
                <a:gd name="connsiteY12" fmla="*/ 277707 h 988907"/>
                <a:gd name="connsiteX13" fmla="*/ 931334 w 951654"/>
                <a:gd name="connsiteY13" fmla="*/ 311574 h 988907"/>
                <a:gd name="connsiteX14" fmla="*/ 917787 w 951654"/>
                <a:gd name="connsiteY14" fmla="*/ 352214 h 988907"/>
                <a:gd name="connsiteX15" fmla="*/ 833120 w 951654"/>
                <a:gd name="connsiteY15" fmla="*/ 386080 h 988907"/>
                <a:gd name="connsiteX16" fmla="*/ 765387 w 951654"/>
                <a:gd name="connsiteY16" fmla="*/ 392854 h 988907"/>
                <a:gd name="connsiteX17" fmla="*/ 660400 w 951654"/>
                <a:gd name="connsiteY17" fmla="*/ 348827 h 988907"/>
                <a:gd name="connsiteX18" fmla="*/ 626534 w 951654"/>
                <a:gd name="connsiteY18" fmla="*/ 369147 h 988907"/>
                <a:gd name="connsiteX19" fmla="*/ 545254 w 951654"/>
                <a:gd name="connsiteY19" fmla="*/ 389467 h 988907"/>
                <a:gd name="connsiteX20" fmla="*/ 514774 w 951654"/>
                <a:gd name="connsiteY20" fmla="*/ 430107 h 988907"/>
                <a:gd name="connsiteX21" fmla="*/ 460587 w 951654"/>
                <a:gd name="connsiteY21" fmla="*/ 433494 h 988907"/>
                <a:gd name="connsiteX22" fmla="*/ 450427 w 951654"/>
                <a:gd name="connsiteY22" fmla="*/ 440267 h 988907"/>
                <a:gd name="connsiteX23" fmla="*/ 379307 w 951654"/>
                <a:gd name="connsiteY23" fmla="*/ 453814 h 988907"/>
                <a:gd name="connsiteX24" fmla="*/ 318347 w 951654"/>
                <a:gd name="connsiteY24" fmla="*/ 497840 h 988907"/>
                <a:gd name="connsiteX25" fmla="*/ 403014 w 951654"/>
                <a:gd name="connsiteY25" fmla="*/ 531707 h 988907"/>
                <a:gd name="connsiteX26" fmla="*/ 453814 w 951654"/>
                <a:gd name="connsiteY26" fmla="*/ 558800 h 988907"/>
                <a:gd name="connsiteX27" fmla="*/ 497840 w 951654"/>
                <a:gd name="connsiteY27" fmla="*/ 596054 h 988907"/>
                <a:gd name="connsiteX28" fmla="*/ 538480 w 951654"/>
                <a:gd name="connsiteY28" fmla="*/ 582507 h 988907"/>
                <a:gd name="connsiteX29" fmla="*/ 619760 w 951654"/>
                <a:gd name="connsiteY29" fmla="*/ 636694 h 988907"/>
                <a:gd name="connsiteX30" fmla="*/ 650240 w 951654"/>
                <a:gd name="connsiteY30" fmla="*/ 663787 h 988907"/>
                <a:gd name="connsiteX31" fmla="*/ 592667 w 951654"/>
                <a:gd name="connsiteY31" fmla="*/ 673947 h 988907"/>
                <a:gd name="connsiteX32" fmla="*/ 568960 w 951654"/>
                <a:gd name="connsiteY32" fmla="*/ 684107 h 988907"/>
                <a:gd name="connsiteX33" fmla="*/ 636694 w 951654"/>
                <a:gd name="connsiteY33" fmla="*/ 728134 h 988907"/>
                <a:gd name="connsiteX34" fmla="*/ 680720 w 951654"/>
                <a:gd name="connsiteY34" fmla="*/ 728134 h 988907"/>
                <a:gd name="connsiteX35" fmla="*/ 724747 w 951654"/>
                <a:gd name="connsiteY35" fmla="*/ 728134 h 988907"/>
                <a:gd name="connsiteX36" fmla="*/ 762000 w 951654"/>
                <a:gd name="connsiteY36" fmla="*/ 738294 h 988907"/>
                <a:gd name="connsiteX37" fmla="*/ 802640 w 951654"/>
                <a:gd name="connsiteY37" fmla="*/ 778934 h 988907"/>
                <a:gd name="connsiteX38" fmla="*/ 951654 w 951654"/>
                <a:gd name="connsiteY38" fmla="*/ 890694 h 988907"/>
                <a:gd name="connsiteX39" fmla="*/ 741680 w 951654"/>
                <a:gd name="connsiteY39" fmla="*/ 955040 h 988907"/>
                <a:gd name="connsiteX40" fmla="*/ 724747 w 951654"/>
                <a:gd name="connsiteY40" fmla="*/ 988907 h 988907"/>
                <a:gd name="connsiteX41" fmla="*/ 673947 w 951654"/>
                <a:gd name="connsiteY41" fmla="*/ 907627 h 988907"/>
                <a:gd name="connsiteX42" fmla="*/ 545254 w 951654"/>
                <a:gd name="connsiteY42" fmla="*/ 870374 h 988907"/>
                <a:gd name="connsiteX43" fmla="*/ 403014 w 951654"/>
                <a:gd name="connsiteY43" fmla="*/ 795867 h 988907"/>
                <a:gd name="connsiteX44" fmla="*/ 257387 w 951654"/>
                <a:gd name="connsiteY44" fmla="*/ 707814 h 988907"/>
                <a:gd name="connsiteX45" fmla="*/ 179494 w 951654"/>
                <a:gd name="connsiteY45" fmla="*/ 609600 h 988907"/>
                <a:gd name="connsiteX46" fmla="*/ 135467 w 951654"/>
                <a:gd name="connsiteY46" fmla="*/ 579120 h 988907"/>
                <a:gd name="connsiteX47" fmla="*/ 40640 w 951654"/>
                <a:gd name="connsiteY47" fmla="*/ 565574 h 988907"/>
                <a:gd name="connsiteX48" fmla="*/ 0 w 951654"/>
                <a:gd name="connsiteY48" fmla="*/ 528320 h 988907"/>
                <a:gd name="connsiteX49" fmla="*/ 0 w 951654"/>
                <a:gd name="connsiteY49" fmla="*/ 440267 h 988907"/>
                <a:gd name="connsiteX50" fmla="*/ 33867 w 951654"/>
                <a:gd name="connsiteY50" fmla="*/ 362374 h 988907"/>
                <a:gd name="connsiteX51" fmla="*/ 104987 w 951654"/>
                <a:gd name="connsiteY51" fmla="*/ 223520 h 988907"/>
                <a:gd name="connsiteX52" fmla="*/ 216747 w 951654"/>
                <a:gd name="connsiteY52" fmla="*/ 71120 h 988907"/>
                <a:gd name="connsiteX0" fmla="*/ 216747 w 968588"/>
                <a:gd name="connsiteY0" fmla="*/ 71120 h 988907"/>
                <a:gd name="connsiteX1" fmla="*/ 281094 w 968588"/>
                <a:gd name="connsiteY1" fmla="*/ 40640 h 988907"/>
                <a:gd name="connsiteX2" fmla="*/ 314960 w 968588"/>
                <a:gd name="connsiteY2" fmla="*/ 0 h 988907"/>
                <a:gd name="connsiteX3" fmla="*/ 331894 w 968588"/>
                <a:gd name="connsiteY3" fmla="*/ 47414 h 988907"/>
                <a:gd name="connsiteX4" fmla="*/ 413174 w 968588"/>
                <a:gd name="connsiteY4" fmla="*/ 60960 h 988907"/>
                <a:gd name="connsiteX5" fmla="*/ 423334 w 968588"/>
                <a:gd name="connsiteY5" fmla="*/ 142240 h 988907"/>
                <a:gd name="connsiteX6" fmla="*/ 436880 w 968588"/>
                <a:gd name="connsiteY6" fmla="*/ 118534 h 988907"/>
                <a:gd name="connsiteX7" fmla="*/ 504614 w 968588"/>
                <a:gd name="connsiteY7" fmla="*/ 135467 h 988907"/>
                <a:gd name="connsiteX8" fmla="*/ 599440 w 968588"/>
                <a:gd name="connsiteY8" fmla="*/ 135467 h 988907"/>
                <a:gd name="connsiteX9" fmla="*/ 657014 w 968588"/>
                <a:gd name="connsiteY9" fmla="*/ 172720 h 988907"/>
                <a:gd name="connsiteX10" fmla="*/ 741680 w 968588"/>
                <a:gd name="connsiteY10" fmla="*/ 179494 h 988907"/>
                <a:gd name="connsiteX11" fmla="*/ 853440 w 968588"/>
                <a:gd name="connsiteY11" fmla="*/ 216747 h 988907"/>
                <a:gd name="connsiteX12" fmla="*/ 900854 w 968588"/>
                <a:gd name="connsiteY12" fmla="*/ 277707 h 988907"/>
                <a:gd name="connsiteX13" fmla="*/ 931334 w 968588"/>
                <a:gd name="connsiteY13" fmla="*/ 311574 h 988907"/>
                <a:gd name="connsiteX14" fmla="*/ 917787 w 968588"/>
                <a:gd name="connsiteY14" fmla="*/ 352214 h 988907"/>
                <a:gd name="connsiteX15" fmla="*/ 833120 w 968588"/>
                <a:gd name="connsiteY15" fmla="*/ 386080 h 988907"/>
                <a:gd name="connsiteX16" fmla="*/ 765387 w 968588"/>
                <a:gd name="connsiteY16" fmla="*/ 392854 h 988907"/>
                <a:gd name="connsiteX17" fmla="*/ 660400 w 968588"/>
                <a:gd name="connsiteY17" fmla="*/ 348827 h 988907"/>
                <a:gd name="connsiteX18" fmla="*/ 626534 w 968588"/>
                <a:gd name="connsiteY18" fmla="*/ 369147 h 988907"/>
                <a:gd name="connsiteX19" fmla="*/ 545254 w 968588"/>
                <a:gd name="connsiteY19" fmla="*/ 389467 h 988907"/>
                <a:gd name="connsiteX20" fmla="*/ 514774 w 968588"/>
                <a:gd name="connsiteY20" fmla="*/ 430107 h 988907"/>
                <a:gd name="connsiteX21" fmla="*/ 460587 w 968588"/>
                <a:gd name="connsiteY21" fmla="*/ 433494 h 988907"/>
                <a:gd name="connsiteX22" fmla="*/ 450427 w 968588"/>
                <a:gd name="connsiteY22" fmla="*/ 440267 h 988907"/>
                <a:gd name="connsiteX23" fmla="*/ 379307 w 968588"/>
                <a:gd name="connsiteY23" fmla="*/ 453814 h 988907"/>
                <a:gd name="connsiteX24" fmla="*/ 318347 w 968588"/>
                <a:gd name="connsiteY24" fmla="*/ 497840 h 988907"/>
                <a:gd name="connsiteX25" fmla="*/ 403014 w 968588"/>
                <a:gd name="connsiteY25" fmla="*/ 531707 h 988907"/>
                <a:gd name="connsiteX26" fmla="*/ 453814 w 968588"/>
                <a:gd name="connsiteY26" fmla="*/ 558800 h 988907"/>
                <a:gd name="connsiteX27" fmla="*/ 497840 w 968588"/>
                <a:gd name="connsiteY27" fmla="*/ 596054 h 988907"/>
                <a:gd name="connsiteX28" fmla="*/ 538480 w 968588"/>
                <a:gd name="connsiteY28" fmla="*/ 582507 h 988907"/>
                <a:gd name="connsiteX29" fmla="*/ 619760 w 968588"/>
                <a:gd name="connsiteY29" fmla="*/ 636694 h 988907"/>
                <a:gd name="connsiteX30" fmla="*/ 650240 w 968588"/>
                <a:gd name="connsiteY30" fmla="*/ 663787 h 988907"/>
                <a:gd name="connsiteX31" fmla="*/ 592667 w 968588"/>
                <a:gd name="connsiteY31" fmla="*/ 673947 h 988907"/>
                <a:gd name="connsiteX32" fmla="*/ 568960 w 968588"/>
                <a:gd name="connsiteY32" fmla="*/ 684107 h 988907"/>
                <a:gd name="connsiteX33" fmla="*/ 636694 w 968588"/>
                <a:gd name="connsiteY33" fmla="*/ 728134 h 988907"/>
                <a:gd name="connsiteX34" fmla="*/ 680720 w 968588"/>
                <a:gd name="connsiteY34" fmla="*/ 728134 h 988907"/>
                <a:gd name="connsiteX35" fmla="*/ 724747 w 968588"/>
                <a:gd name="connsiteY35" fmla="*/ 728134 h 988907"/>
                <a:gd name="connsiteX36" fmla="*/ 762000 w 968588"/>
                <a:gd name="connsiteY36" fmla="*/ 738294 h 988907"/>
                <a:gd name="connsiteX37" fmla="*/ 802640 w 968588"/>
                <a:gd name="connsiteY37" fmla="*/ 778934 h 988907"/>
                <a:gd name="connsiteX38" fmla="*/ 968588 w 968588"/>
                <a:gd name="connsiteY38" fmla="*/ 890694 h 988907"/>
                <a:gd name="connsiteX39" fmla="*/ 741680 w 968588"/>
                <a:gd name="connsiteY39" fmla="*/ 955040 h 988907"/>
                <a:gd name="connsiteX40" fmla="*/ 724747 w 968588"/>
                <a:gd name="connsiteY40" fmla="*/ 988907 h 988907"/>
                <a:gd name="connsiteX41" fmla="*/ 673947 w 968588"/>
                <a:gd name="connsiteY41" fmla="*/ 907627 h 988907"/>
                <a:gd name="connsiteX42" fmla="*/ 545254 w 968588"/>
                <a:gd name="connsiteY42" fmla="*/ 870374 h 988907"/>
                <a:gd name="connsiteX43" fmla="*/ 403014 w 968588"/>
                <a:gd name="connsiteY43" fmla="*/ 795867 h 988907"/>
                <a:gd name="connsiteX44" fmla="*/ 257387 w 968588"/>
                <a:gd name="connsiteY44" fmla="*/ 707814 h 988907"/>
                <a:gd name="connsiteX45" fmla="*/ 179494 w 968588"/>
                <a:gd name="connsiteY45" fmla="*/ 609600 h 988907"/>
                <a:gd name="connsiteX46" fmla="*/ 135467 w 968588"/>
                <a:gd name="connsiteY46" fmla="*/ 579120 h 988907"/>
                <a:gd name="connsiteX47" fmla="*/ 40640 w 968588"/>
                <a:gd name="connsiteY47" fmla="*/ 565574 h 988907"/>
                <a:gd name="connsiteX48" fmla="*/ 0 w 968588"/>
                <a:gd name="connsiteY48" fmla="*/ 528320 h 988907"/>
                <a:gd name="connsiteX49" fmla="*/ 0 w 968588"/>
                <a:gd name="connsiteY49" fmla="*/ 440267 h 988907"/>
                <a:gd name="connsiteX50" fmla="*/ 33867 w 968588"/>
                <a:gd name="connsiteY50" fmla="*/ 362374 h 988907"/>
                <a:gd name="connsiteX51" fmla="*/ 104987 w 968588"/>
                <a:gd name="connsiteY51" fmla="*/ 223520 h 988907"/>
                <a:gd name="connsiteX52" fmla="*/ 216747 w 968588"/>
                <a:gd name="connsiteY52" fmla="*/ 71120 h 988907"/>
                <a:gd name="connsiteX0" fmla="*/ 216747 w 1131148"/>
                <a:gd name="connsiteY0" fmla="*/ 71120 h 988907"/>
                <a:gd name="connsiteX1" fmla="*/ 281094 w 1131148"/>
                <a:gd name="connsiteY1" fmla="*/ 40640 h 988907"/>
                <a:gd name="connsiteX2" fmla="*/ 314960 w 1131148"/>
                <a:gd name="connsiteY2" fmla="*/ 0 h 988907"/>
                <a:gd name="connsiteX3" fmla="*/ 331894 w 1131148"/>
                <a:gd name="connsiteY3" fmla="*/ 47414 h 988907"/>
                <a:gd name="connsiteX4" fmla="*/ 413174 w 1131148"/>
                <a:gd name="connsiteY4" fmla="*/ 60960 h 988907"/>
                <a:gd name="connsiteX5" fmla="*/ 423334 w 1131148"/>
                <a:gd name="connsiteY5" fmla="*/ 142240 h 988907"/>
                <a:gd name="connsiteX6" fmla="*/ 436880 w 1131148"/>
                <a:gd name="connsiteY6" fmla="*/ 118534 h 988907"/>
                <a:gd name="connsiteX7" fmla="*/ 504614 w 1131148"/>
                <a:gd name="connsiteY7" fmla="*/ 135467 h 988907"/>
                <a:gd name="connsiteX8" fmla="*/ 599440 w 1131148"/>
                <a:gd name="connsiteY8" fmla="*/ 135467 h 988907"/>
                <a:gd name="connsiteX9" fmla="*/ 657014 w 1131148"/>
                <a:gd name="connsiteY9" fmla="*/ 172720 h 988907"/>
                <a:gd name="connsiteX10" fmla="*/ 741680 w 1131148"/>
                <a:gd name="connsiteY10" fmla="*/ 179494 h 988907"/>
                <a:gd name="connsiteX11" fmla="*/ 853440 w 1131148"/>
                <a:gd name="connsiteY11" fmla="*/ 216747 h 988907"/>
                <a:gd name="connsiteX12" fmla="*/ 900854 w 1131148"/>
                <a:gd name="connsiteY12" fmla="*/ 277707 h 988907"/>
                <a:gd name="connsiteX13" fmla="*/ 931334 w 1131148"/>
                <a:gd name="connsiteY13" fmla="*/ 311574 h 988907"/>
                <a:gd name="connsiteX14" fmla="*/ 917787 w 1131148"/>
                <a:gd name="connsiteY14" fmla="*/ 352214 h 988907"/>
                <a:gd name="connsiteX15" fmla="*/ 833120 w 1131148"/>
                <a:gd name="connsiteY15" fmla="*/ 386080 h 988907"/>
                <a:gd name="connsiteX16" fmla="*/ 765387 w 1131148"/>
                <a:gd name="connsiteY16" fmla="*/ 392854 h 988907"/>
                <a:gd name="connsiteX17" fmla="*/ 660400 w 1131148"/>
                <a:gd name="connsiteY17" fmla="*/ 348827 h 988907"/>
                <a:gd name="connsiteX18" fmla="*/ 626534 w 1131148"/>
                <a:gd name="connsiteY18" fmla="*/ 369147 h 988907"/>
                <a:gd name="connsiteX19" fmla="*/ 545254 w 1131148"/>
                <a:gd name="connsiteY19" fmla="*/ 389467 h 988907"/>
                <a:gd name="connsiteX20" fmla="*/ 514774 w 1131148"/>
                <a:gd name="connsiteY20" fmla="*/ 430107 h 988907"/>
                <a:gd name="connsiteX21" fmla="*/ 460587 w 1131148"/>
                <a:gd name="connsiteY21" fmla="*/ 433494 h 988907"/>
                <a:gd name="connsiteX22" fmla="*/ 450427 w 1131148"/>
                <a:gd name="connsiteY22" fmla="*/ 440267 h 988907"/>
                <a:gd name="connsiteX23" fmla="*/ 379307 w 1131148"/>
                <a:gd name="connsiteY23" fmla="*/ 453814 h 988907"/>
                <a:gd name="connsiteX24" fmla="*/ 318347 w 1131148"/>
                <a:gd name="connsiteY24" fmla="*/ 497840 h 988907"/>
                <a:gd name="connsiteX25" fmla="*/ 403014 w 1131148"/>
                <a:gd name="connsiteY25" fmla="*/ 531707 h 988907"/>
                <a:gd name="connsiteX26" fmla="*/ 453814 w 1131148"/>
                <a:gd name="connsiteY26" fmla="*/ 558800 h 988907"/>
                <a:gd name="connsiteX27" fmla="*/ 497840 w 1131148"/>
                <a:gd name="connsiteY27" fmla="*/ 596054 h 988907"/>
                <a:gd name="connsiteX28" fmla="*/ 538480 w 1131148"/>
                <a:gd name="connsiteY28" fmla="*/ 582507 h 988907"/>
                <a:gd name="connsiteX29" fmla="*/ 619760 w 1131148"/>
                <a:gd name="connsiteY29" fmla="*/ 636694 h 988907"/>
                <a:gd name="connsiteX30" fmla="*/ 650240 w 1131148"/>
                <a:gd name="connsiteY30" fmla="*/ 663787 h 988907"/>
                <a:gd name="connsiteX31" fmla="*/ 592667 w 1131148"/>
                <a:gd name="connsiteY31" fmla="*/ 673947 h 988907"/>
                <a:gd name="connsiteX32" fmla="*/ 568960 w 1131148"/>
                <a:gd name="connsiteY32" fmla="*/ 684107 h 988907"/>
                <a:gd name="connsiteX33" fmla="*/ 636694 w 1131148"/>
                <a:gd name="connsiteY33" fmla="*/ 728134 h 988907"/>
                <a:gd name="connsiteX34" fmla="*/ 680720 w 1131148"/>
                <a:gd name="connsiteY34" fmla="*/ 728134 h 988907"/>
                <a:gd name="connsiteX35" fmla="*/ 724747 w 1131148"/>
                <a:gd name="connsiteY35" fmla="*/ 728134 h 988907"/>
                <a:gd name="connsiteX36" fmla="*/ 762000 w 1131148"/>
                <a:gd name="connsiteY36" fmla="*/ 738294 h 988907"/>
                <a:gd name="connsiteX37" fmla="*/ 802640 w 1131148"/>
                <a:gd name="connsiteY37" fmla="*/ 778934 h 988907"/>
                <a:gd name="connsiteX38" fmla="*/ 1131148 w 1131148"/>
                <a:gd name="connsiteY38" fmla="*/ 917788 h 988907"/>
                <a:gd name="connsiteX39" fmla="*/ 741680 w 1131148"/>
                <a:gd name="connsiteY39" fmla="*/ 955040 h 988907"/>
                <a:gd name="connsiteX40" fmla="*/ 724747 w 1131148"/>
                <a:gd name="connsiteY40" fmla="*/ 988907 h 988907"/>
                <a:gd name="connsiteX41" fmla="*/ 673947 w 1131148"/>
                <a:gd name="connsiteY41" fmla="*/ 907627 h 988907"/>
                <a:gd name="connsiteX42" fmla="*/ 545254 w 1131148"/>
                <a:gd name="connsiteY42" fmla="*/ 870374 h 988907"/>
                <a:gd name="connsiteX43" fmla="*/ 403014 w 1131148"/>
                <a:gd name="connsiteY43" fmla="*/ 795867 h 988907"/>
                <a:gd name="connsiteX44" fmla="*/ 257387 w 1131148"/>
                <a:gd name="connsiteY44" fmla="*/ 707814 h 988907"/>
                <a:gd name="connsiteX45" fmla="*/ 179494 w 1131148"/>
                <a:gd name="connsiteY45" fmla="*/ 609600 h 988907"/>
                <a:gd name="connsiteX46" fmla="*/ 135467 w 1131148"/>
                <a:gd name="connsiteY46" fmla="*/ 579120 h 988907"/>
                <a:gd name="connsiteX47" fmla="*/ 40640 w 1131148"/>
                <a:gd name="connsiteY47" fmla="*/ 565574 h 988907"/>
                <a:gd name="connsiteX48" fmla="*/ 0 w 1131148"/>
                <a:gd name="connsiteY48" fmla="*/ 528320 h 988907"/>
                <a:gd name="connsiteX49" fmla="*/ 0 w 1131148"/>
                <a:gd name="connsiteY49" fmla="*/ 440267 h 988907"/>
                <a:gd name="connsiteX50" fmla="*/ 33867 w 1131148"/>
                <a:gd name="connsiteY50" fmla="*/ 362374 h 988907"/>
                <a:gd name="connsiteX51" fmla="*/ 104987 w 1131148"/>
                <a:gd name="connsiteY51" fmla="*/ 223520 h 988907"/>
                <a:gd name="connsiteX52" fmla="*/ 216747 w 1131148"/>
                <a:gd name="connsiteY52" fmla="*/ 71120 h 988907"/>
                <a:gd name="connsiteX0" fmla="*/ 216747 w 1212428"/>
                <a:gd name="connsiteY0" fmla="*/ 71120 h 988907"/>
                <a:gd name="connsiteX1" fmla="*/ 281094 w 1212428"/>
                <a:gd name="connsiteY1" fmla="*/ 40640 h 988907"/>
                <a:gd name="connsiteX2" fmla="*/ 314960 w 1212428"/>
                <a:gd name="connsiteY2" fmla="*/ 0 h 988907"/>
                <a:gd name="connsiteX3" fmla="*/ 331894 w 1212428"/>
                <a:gd name="connsiteY3" fmla="*/ 47414 h 988907"/>
                <a:gd name="connsiteX4" fmla="*/ 413174 w 1212428"/>
                <a:gd name="connsiteY4" fmla="*/ 60960 h 988907"/>
                <a:gd name="connsiteX5" fmla="*/ 423334 w 1212428"/>
                <a:gd name="connsiteY5" fmla="*/ 142240 h 988907"/>
                <a:gd name="connsiteX6" fmla="*/ 436880 w 1212428"/>
                <a:gd name="connsiteY6" fmla="*/ 118534 h 988907"/>
                <a:gd name="connsiteX7" fmla="*/ 504614 w 1212428"/>
                <a:gd name="connsiteY7" fmla="*/ 135467 h 988907"/>
                <a:gd name="connsiteX8" fmla="*/ 599440 w 1212428"/>
                <a:gd name="connsiteY8" fmla="*/ 135467 h 988907"/>
                <a:gd name="connsiteX9" fmla="*/ 657014 w 1212428"/>
                <a:gd name="connsiteY9" fmla="*/ 172720 h 988907"/>
                <a:gd name="connsiteX10" fmla="*/ 741680 w 1212428"/>
                <a:gd name="connsiteY10" fmla="*/ 179494 h 988907"/>
                <a:gd name="connsiteX11" fmla="*/ 853440 w 1212428"/>
                <a:gd name="connsiteY11" fmla="*/ 216747 h 988907"/>
                <a:gd name="connsiteX12" fmla="*/ 900854 w 1212428"/>
                <a:gd name="connsiteY12" fmla="*/ 277707 h 988907"/>
                <a:gd name="connsiteX13" fmla="*/ 931334 w 1212428"/>
                <a:gd name="connsiteY13" fmla="*/ 311574 h 988907"/>
                <a:gd name="connsiteX14" fmla="*/ 917787 w 1212428"/>
                <a:gd name="connsiteY14" fmla="*/ 352214 h 988907"/>
                <a:gd name="connsiteX15" fmla="*/ 833120 w 1212428"/>
                <a:gd name="connsiteY15" fmla="*/ 386080 h 988907"/>
                <a:gd name="connsiteX16" fmla="*/ 765387 w 1212428"/>
                <a:gd name="connsiteY16" fmla="*/ 392854 h 988907"/>
                <a:gd name="connsiteX17" fmla="*/ 660400 w 1212428"/>
                <a:gd name="connsiteY17" fmla="*/ 348827 h 988907"/>
                <a:gd name="connsiteX18" fmla="*/ 626534 w 1212428"/>
                <a:gd name="connsiteY18" fmla="*/ 369147 h 988907"/>
                <a:gd name="connsiteX19" fmla="*/ 545254 w 1212428"/>
                <a:gd name="connsiteY19" fmla="*/ 389467 h 988907"/>
                <a:gd name="connsiteX20" fmla="*/ 514774 w 1212428"/>
                <a:gd name="connsiteY20" fmla="*/ 430107 h 988907"/>
                <a:gd name="connsiteX21" fmla="*/ 460587 w 1212428"/>
                <a:gd name="connsiteY21" fmla="*/ 433494 h 988907"/>
                <a:gd name="connsiteX22" fmla="*/ 450427 w 1212428"/>
                <a:gd name="connsiteY22" fmla="*/ 440267 h 988907"/>
                <a:gd name="connsiteX23" fmla="*/ 379307 w 1212428"/>
                <a:gd name="connsiteY23" fmla="*/ 453814 h 988907"/>
                <a:gd name="connsiteX24" fmla="*/ 318347 w 1212428"/>
                <a:gd name="connsiteY24" fmla="*/ 497840 h 988907"/>
                <a:gd name="connsiteX25" fmla="*/ 403014 w 1212428"/>
                <a:gd name="connsiteY25" fmla="*/ 531707 h 988907"/>
                <a:gd name="connsiteX26" fmla="*/ 453814 w 1212428"/>
                <a:gd name="connsiteY26" fmla="*/ 558800 h 988907"/>
                <a:gd name="connsiteX27" fmla="*/ 497840 w 1212428"/>
                <a:gd name="connsiteY27" fmla="*/ 596054 h 988907"/>
                <a:gd name="connsiteX28" fmla="*/ 538480 w 1212428"/>
                <a:gd name="connsiteY28" fmla="*/ 582507 h 988907"/>
                <a:gd name="connsiteX29" fmla="*/ 619760 w 1212428"/>
                <a:gd name="connsiteY29" fmla="*/ 636694 h 988907"/>
                <a:gd name="connsiteX30" fmla="*/ 650240 w 1212428"/>
                <a:gd name="connsiteY30" fmla="*/ 663787 h 988907"/>
                <a:gd name="connsiteX31" fmla="*/ 592667 w 1212428"/>
                <a:gd name="connsiteY31" fmla="*/ 673947 h 988907"/>
                <a:gd name="connsiteX32" fmla="*/ 568960 w 1212428"/>
                <a:gd name="connsiteY32" fmla="*/ 684107 h 988907"/>
                <a:gd name="connsiteX33" fmla="*/ 636694 w 1212428"/>
                <a:gd name="connsiteY33" fmla="*/ 728134 h 988907"/>
                <a:gd name="connsiteX34" fmla="*/ 680720 w 1212428"/>
                <a:gd name="connsiteY34" fmla="*/ 728134 h 988907"/>
                <a:gd name="connsiteX35" fmla="*/ 724747 w 1212428"/>
                <a:gd name="connsiteY35" fmla="*/ 728134 h 988907"/>
                <a:gd name="connsiteX36" fmla="*/ 762000 w 1212428"/>
                <a:gd name="connsiteY36" fmla="*/ 738294 h 988907"/>
                <a:gd name="connsiteX37" fmla="*/ 802640 w 1212428"/>
                <a:gd name="connsiteY37" fmla="*/ 778934 h 988907"/>
                <a:gd name="connsiteX38" fmla="*/ 1212428 w 1212428"/>
                <a:gd name="connsiteY38" fmla="*/ 965201 h 988907"/>
                <a:gd name="connsiteX39" fmla="*/ 741680 w 1212428"/>
                <a:gd name="connsiteY39" fmla="*/ 955040 h 988907"/>
                <a:gd name="connsiteX40" fmla="*/ 724747 w 1212428"/>
                <a:gd name="connsiteY40" fmla="*/ 988907 h 988907"/>
                <a:gd name="connsiteX41" fmla="*/ 673947 w 1212428"/>
                <a:gd name="connsiteY41" fmla="*/ 907627 h 988907"/>
                <a:gd name="connsiteX42" fmla="*/ 545254 w 1212428"/>
                <a:gd name="connsiteY42" fmla="*/ 870374 h 988907"/>
                <a:gd name="connsiteX43" fmla="*/ 403014 w 1212428"/>
                <a:gd name="connsiteY43" fmla="*/ 795867 h 988907"/>
                <a:gd name="connsiteX44" fmla="*/ 257387 w 1212428"/>
                <a:gd name="connsiteY44" fmla="*/ 707814 h 988907"/>
                <a:gd name="connsiteX45" fmla="*/ 179494 w 1212428"/>
                <a:gd name="connsiteY45" fmla="*/ 609600 h 988907"/>
                <a:gd name="connsiteX46" fmla="*/ 135467 w 1212428"/>
                <a:gd name="connsiteY46" fmla="*/ 579120 h 988907"/>
                <a:gd name="connsiteX47" fmla="*/ 40640 w 1212428"/>
                <a:gd name="connsiteY47" fmla="*/ 565574 h 988907"/>
                <a:gd name="connsiteX48" fmla="*/ 0 w 1212428"/>
                <a:gd name="connsiteY48" fmla="*/ 528320 h 988907"/>
                <a:gd name="connsiteX49" fmla="*/ 0 w 1212428"/>
                <a:gd name="connsiteY49" fmla="*/ 440267 h 988907"/>
                <a:gd name="connsiteX50" fmla="*/ 33867 w 1212428"/>
                <a:gd name="connsiteY50" fmla="*/ 362374 h 988907"/>
                <a:gd name="connsiteX51" fmla="*/ 104987 w 1212428"/>
                <a:gd name="connsiteY51" fmla="*/ 223520 h 988907"/>
                <a:gd name="connsiteX52" fmla="*/ 216747 w 1212428"/>
                <a:gd name="connsiteY52" fmla="*/ 71120 h 988907"/>
                <a:gd name="connsiteX0" fmla="*/ 216747 w 1212428"/>
                <a:gd name="connsiteY0" fmla="*/ 71120 h 988907"/>
                <a:gd name="connsiteX1" fmla="*/ 281094 w 1212428"/>
                <a:gd name="connsiteY1" fmla="*/ 40640 h 988907"/>
                <a:gd name="connsiteX2" fmla="*/ 314960 w 1212428"/>
                <a:gd name="connsiteY2" fmla="*/ 0 h 988907"/>
                <a:gd name="connsiteX3" fmla="*/ 331894 w 1212428"/>
                <a:gd name="connsiteY3" fmla="*/ 47414 h 988907"/>
                <a:gd name="connsiteX4" fmla="*/ 413174 w 1212428"/>
                <a:gd name="connsiteY4" fmla="*/ 60960 h 988907"/>
                <a:gd name="connsiteX5" fmla="*/ 423334 w 1212428"/>
                <a:gd name="connsiteY5" fmla="*/ 142240 h 988907"/>
                <a:gd name="connsiteX6" fmla="*/ 436880 w 1212428"/>
                <a:gd name="connsiteY6" fmla="*/ 118534 h 988907"/>
                <a:gd name="connsiteX7" fmla="*/ 504614 w 1212428"/>
                <a:gd name="connsiteY7" fmla="*/ 135467 h 988907"/>
                <a:gd name="connsiteX8" fmla="*/ 599440 w 1212428"/>
                <a:gd name="connsiteY8" fmla="*/ 135467 h 988907"/>
                <a:gd name="connsiteX9" fmla="*/ 657014 w 1212428"/>
                <a:gd name="connsiteY9" fmla="*/ 172720 h 988907"/>
                <a:gd name="connsiteX10" fmla="*/ 741680 w 1212428"/>
                <a:gd name="connsiteY10" fmla="*/ 179494 h 988907"/>
                <a:gd name="connsiteX11" fmla="*/ 853440 w 1212428"/>
                <a:gd name="connsiteY11" fmla="*/ 216747 h 988907"/>
                <a:gd name="connsiteX12" fmla="*/ 900854 w 1212428"/>
                <a:gd name="connsiteY12" fmla="*/ 277707 h 988907"/>
                <a:gd name="connsiteX13" fmla="*/ 931334 w 1212428"/>
                <a:gd name="connsiteY13" fmla="*/ 311574 h 988907"/>
                <a:gd name="connsiteX14" fmla="*/ 917787 w 1212428"/>
                <a:gd name="connsiteY14" fmla="*/ 352214 h 988907"/>
                <a:gd name="connsiteX15" fmla="*/ 833120 w 1212428"/>
                <a:gd name="connsiteY15" fmla="*/ 386080 h 988907"/>
                <a:gd name="connsiteX16" fmla="*/ 765387 w 1212428"/>
                <a:gd name="connsiteY16" fmla="*/ 392854 h 988907"/>
                <a:gd name="connsiteX17" fmla="*/ 660400 w 1212428"/>
                <a:gd name="connsiteY17" fmla="*/ 348827 h 988907"/>
                <a:gd name="connsiteX18" fmla="*/ 626534 w 1212428"/>
                <a:gd name="connsiteY18" fmla="*/ 369147 h 988907"/>
                <a:gd name="connsiteX19" fmla="*/ 545254 w 1212428"/>
                <a:gd name="connsiteY19" fmla="*/ 389467 h 988907"/>
                <a:gd name="connsiteX20" fmla="*/ 514774 w 1212428"/>
                <a:gd name="connsiteY20" fmla="*/ 430107 h 988907"/>
                <a:gd name="connsiteX21" fmla="*/ 460587 w 1212428"/>
                <a:gd name="connsiteY21" fmla="*/ 433494 h 988907"/>
                <a:gd name="connsiteX22" fmla="*/ 450427 w 1212428"/>
                <a:gd name="connsiteY22" fmla="*/ 440267 h 988907"/>
                <a:gd name="connsiteX23" fmla="*/ 379307 w 1212428"/>
                <a:gd name="connsiteY23" fmla="*/ 453814 h 988907"/>
                <a:gd name="connsiteX24" fmla="*/ 318347 w 1212428"/>
                <a:gd name="connsiteY24" fmla="*/ 497840 h 988907"/>
                <a:gd name="connsiteX25" fmla="*/ 403014 w 1212428"/>
                <a:gd name="connsiteY25" fmla="*/ 531707 h 988907"/>
                <a:gd name="connsiteX26" fmla="*/ 453814 w 1212428"/>
                <a:gd name="connsiteY26" fmla="*/ 558800 h 988907"/>
                <a:gd name="connsiteX27" fmla="*/ 497840 w 1212428"/>
                <a:gd name="connsiteY27" fmla="*/ 596054 h 988907"/>
                <a:gd name="connsiteX28" fmla="*/ 538480 w 1212428"/>
                <a:gd name="connsiteY28" fmla="*/ 582507 h 988907"/>
                <a:gd name="connsiteX29" fmla="*/ 619760 w 1212428"/>
                <a:gd name="connsiteY29" fmla="*/ 636694 h 988907"/>
                <a:gd name="connsiteX30" fmla="*/ 650240 w 1212428"/>
                <a:gd name="connsiteY30" fmla="*/ 663787 h 988907"/>
                <a:gd name="connsiteX31" fmla="*/ 592667 w 1212428"/>
                <a:gd name="connsiteY31" fmla="*/ 673947 h 988907"/>
                <a:gd name="connsiteX32" fmla="*/ 568960 w 1212428"/>
                <a:gd name="connsiteY32" fmla="*/ 684107 h 988907"/>
                <a:gd name="connsiteX33" fmla="*/ 636694 w 1212428"/>
                <a:gd name="connsiteY33" fmla="*/ 728134 h 988907"/>
                <a:gd name="connsiteX34" fmla="*/ 680720 w 1212428"/>
                <a:gd name="connsiteY34" fmla="*/ 728134 h 988907"/>
                <a:gd name="connsiteX35" fmla="*/ 724747 w 1212428"/>
                <a:gd name="connsiteY35" fmla="*/ 728134 h 988907"/>
                <a:gd name="connsiteX36" fmla="*/ 762000 w 1212428"/>
                <a:gd name="connsiteY36" fmla="*/ 738294 h 988907"/>
                <a:gd name="connsiteX37" fmla="*/ 914400 w 1212428"/>
                <a:gd name="connsiteY37" fmla="*/ 819574 h 988907"/>
                <a:gd name="connsiteX38" fmla="*/ 1212428 w 1212428"/>
                <a:gd name="connsiteY38" fmla="*/ 965201 h 988907"/>
                <a:gd name="connsiteX39" fmla="*/ 741680 w 1212428"/>
                <a:gd name="connsiteY39" fmla="*/ 955040 h 988907"/>
                <a:gd name="connsiteX40" fmla="*/ 724747 w 1212428"/>
                <a:gd name="connsiteY40" fmla="*/ 988907 h 988907"/>
                <a:gd name="connsiteX41" fmla="*/ 673947 w 1212428"/>
                <a:gd name="connsiteY41" fmla="*/ 907627 h 988907"/>
                <a:gd name="connsiteX42" fmla="*/ 545254 w 1212428"/>
                <a:gd name="connsiteY42" fmla="*/ 870374 h 988907"/>
                <a:gd name="connsiteX43" fmla="*/ 403014 w 1212428"/>
                <a:gd name="connsiteY43" fmla="*/ 795867 h 988907"/>
                <a:gd name="connsiteX44" fmla="*/ 257387 w 1212428"/>
                <a:gd name="connsiteY44" fmla="*/ 707814 h 988907"/>
                <a:gd name="connsiteX45" fmla="*/ 179494 w 1212428"/>
                <a:gd name="connsiteY45" fmla="*/ 609600 h 988907"/>
                <a:gd name="connsiteX46" fmla="*/ 135467 w 1212428"/>
                <a:gd name="connsiteY46" fmla="*/ 579120 h 988907"/>
                <a:gd name="connsiteX47" fmla="*/ 40640 w 1212428"/>
                <a:gd name="connsiteY47" fmla="*/ 565574 h 988907"/>
                <a:gd name="connsiteX48" fmla="*/ 0 w 1212428"/>
                <a:gd name="connsiteY48" fmla="*/ 528320 h 988907"/>
                <a:gd name="connsiteX49" fmla="*/ 0 w 1212428"/>
                <a:gd name="connsiteY49" fmla="*/ 440267 h 988907"/>
                <a:gd name="connsiteX50" fmla="*/ 33867 w 1212428"/>
                <a:gd name="connsiteY50" fmla="*/ 362374 h 988907"/>
                <a:gd name="connsiteX51" fmla="*/ 104987 w 1212428"/>
                <a:gd name="connsiteY51" fmla="*/ 223520 h 988907"/>
                <a:gd name="connsiteX52" fmla="*/ 216747 w 1212428"/>
                <a:gd name="connsiteY52" fmla="*/ 71120 h 988907"/>
                <a:gd name="connsiteX0" fmla="*/ 216747 w 1212428"/>
                <a:gd name="connsiteY0" fmla="*/ 71120 h 1026160"/>
                <a:gd name="connsiteX1" fmla="*/ 281094 w 1212428"/>
                <a:gd name="connsiteY1" fmla="*/ 40640 h 1026160"/>
                <a:gd name="connsiteX2" fmla="*/ 314960 w 1212428"/>
                <a:gd name="connsiteY2" fmla="*/ 0 h 1026160"/>
                <a:gd name="connsiteX3" fmla="*/ 331894 w 1212428"/>
                <a:gd name="connsiteY3" fmla="*/ 47414 h 1026160"/>
                <a:gd name="connsiteX4" fmla="*/ 413174 w 1212428"/>
                <a:gd name="connsiteY4" fmla="*/ 60960 h 1026160"/>
                <a:gd name="connsiteX5" fmla="*/ 423334 w 1212428"/>
                <a:gd name="connsiteY5" fmla="*/ 142240 h 1026160"/>
                <a:gd name="connsiteX6" fmla="*/ 436880 w 1212428"/>
                <a:gd name="connsiteY6" fmla="*/ 118534 h 1026160"/>
                <a:gd name="connsiteX7" fmla="*/ 504614 w 1212428"/>
                <a:gd name="connsiteY7" fmla="*/ 135467 h 1026160"/>
                <a:gd name="connsiteX8" fmla="*/ 599440 w 1212428"/>
                <a:gd name="connsiteY8" fmla="*/ 135467 h 1026160"/>
                <a:gd name="connsiteX9" fmla="*/ 657014 w 1212428"/>
                <a:gd name="connsiteY9" fmla="*/ 172720 h 1026160"/>
                <a:gd name="connsiteX10" fmla="*/ 741680 w 1212428"/>
                <a:gd name="connsiteY10" fmla="*/ 179494 h 1026160"/>
                <a:gd name="connsiteX11" fmla="*/ 853440 w 1212428"/>
                <a:gd name="connsiteY11" fmla="*/ 216747 h 1026160"/>
                <a:gd name="connsiteX12" fmla="*/ 900854 w 1212428"/>
                <a:gd name="connsiteY12" fmla="*/ 277707 h 1026160"/>
                <a:gd name="connsiteX13" fmla="*/ 931334 w 1212428"/>
                <a:gd name="connsiteY13" fmla="*/ 311574 h 1026160"/>
                <a:gd name="connsiteX14" fmla="*/ 917787 w 1212428"/>
                <a:gd name="connsiteY14" fmla="*/ 352214 h 1026160"/>
                <a:gd name="connsiteX15" fmla="*/ 833120 w 1212428"/>
                <a:gd name="connsiteY15" fmla="*/ 386080 h 1026160"/>
                <a:gd name="connsiteX16" fmla="*/ 765387 w 1212428"/>
                <a:gd name="connsiteY16" fmla="*/ 392854 h 1026160"/>
                <a:gd name="connsiteX17" fmla="*/ 660400 w 1212428"/>
                <a:gd name="connsiteY17" fmla="*/ 348827 h 1026160"/>
                <a:gd name="connsiteX18" fmla="*/ 626534 w 1212428"/>
                <a:gd name="connsiteY18" fmla="*/ 369147 h 1026160"/>
                <a:gd name="connsiteX19" fmla="*/ 545254 w 1212428"/>
                <a:gd name="connsiteY19" fmla="*/ 389467 h 1026160"/>
                <a:gd name="connsiteX20" fmla="*/ 514774 w 1212428"/>
                <a:gd name="connsiteY20" fmla="*/ 430107 h 1026160"/>
                <a:gd name="connsiteX21" fmla="*/ 460587 w 1212428"/>
                <a:gd name="connsiteY21" fmla="*/ 433494 h 1026160"/>
                <a:gd name="connsiteX22" fmla="*/ 450427 w 1212428"/>
                <a:gd name="connsiteY22" fmla="*/ 440267 h 1026160"/>
                <a:gd name="connsiteX23" fmla="*/ 379307 w 1212428"/>
                <a:gd name="connsiteY23" fmla="*/ 453814 h 1026160"/>
                <a:gd name="connsiteX24" fmla="*/ 318347 w 1212428"/>
                <a:gd name="connsiteY24" fmla="*/ 497840 h 1026160"/>
                <a:gd name="connsiteX25" fmla="*/ 403014 w 1212428"/>
                <a:gd name="connsiteY25" fmla="*/ 531707 h 1026160"/>
                <a:gd name="connsiteX26" fmla="*/ 453814 w 1212428"/>
                <a:gd name="connsiteY26" fmla="*/ 558800 h 1026160"/>
                <a:gd name="connsiteX27" fmla="*/ 497840 w 1212428"/>
                <a:gd name="connsiteY27" fmla="*/ 596054 h 1026160"/>
                <a:gd name="connsiteX28" fmla="*/ 538480 w 1212428"/>
                <a:gd name="connsiteY28" fmla="*/ 582507 h 1026160"/>
                <a:gd name="connsiteX29" fmla="*/ 619760 w 1212428"/>
                <a:gd name="connsiteY29" fmla="*/ 636694 h 1026160"/>
                <a:gd name="connsiteX30" fmla="*/ 650240 w 1212428"/>
                <a:gd name="connsiteY30" fmla="*/ 663787 h 1026160"/>
                <a:gd name="connsiteX31" fmla="*/ 592667 w 1212428"/>
                <a:gd name="connsiteY31" fmla="*/ 673947 h 1026160"/>
                <a:gd name="connsiteX32" fmla="*/ 568960 w 1212428"/>
                <a:gd name="connsiteY32" fmla="*/ 684107 h 1026160"/>
                <a:gd name="connsiteX33" fmla="*/ 636694 w 1212428"/>
                <a:gd name="connsiteY33" fmla="*/ 728134 h 1026160"/>
                <a:gd name="connsiteX34" fmla="*/ 680720 w 1212428"/>
                <a:gd name="connsiteY34" fmla="*/ 728134 h 1026160"/>
                <a:gd name="connsiteX35" fmla="*/ 724747 w 1212428"/>
                <a:gd name="connsiteY35" fmla="*/ 728134 h 1026160"/>
                <a:gd name="connsiteX36" fmla="*/ 762000 w 1212428"/>
                <a:gd name="connsiteY36" fmla="*/ 738294 h 1026160"/>
                <a:gd name="connsiteX37" fmla="*/ 914400 w 1212428"/>
                <a:gd name="connsiteY37" fmla="*/ 819574 h 1026160"/>
                <a:gd name="connsiteX38" fmla="*/ 1212428 w 1212428"/>
                <a:gd name="connsiteY38" fmla="*/ 965201 h 1026160"/>
                <a:gd name="connsiteX39" fmla="*/ 1012613 w 1212428"/>
                <a:gd name="connsiteY39" fmla="*/ 1026160 h 1026160"/>
                <a:gd name="connsiteX40" fmla="*/ 724747 w 1212428"/>
                <a:gd name="connsiteY40" fmla="*/ 988907 h 1026160"/>
                <a:gd name="connsiteX41" fmla="*/ 673947 w 1212428"/>
                <a:gd name="connsiteY41" fmla="*/ 907627 h 1026160"/>
                <a:gd name="connsiteX42" fmla="*/ 545254 w 1212428"/>
                <a:gd name="connsiteY42" fmla="*/ 870374 h 1026160"/>
                <a:gd name="connsiteX43" fmla="*/ 403014 w 1212428"/>
                <a:gd name="connsiteY43" fmla="*/ 795867 h 1026160"/>
                <a:gd name="connsiteX44" fmla="*/ 257387 w 1212428"/>
                <a:gd name="connsiteY44" fmla="*/ 707814 h 1026160"/>
                <a:gd name="connsiteX45" fmla="*/ 179494 w 1212428"/>
                <a:gd name="connsiteY45" fmla="*/ 609600 h 1026160"/>
                <a:gd name="connsiteX46" fmla="*/ 135467 w 1212428"/>
                <a:gd name="connsiteY46" fmla="*/ 579120 h 1026160"/>
                <a:gd name="connsiteX47" fmla="*/ 40640 w 1212428"/>
                <a:gd name="connsiteY47" fmla="*/ 565574 h 1026160"/>
                <a:gd name="connsiteX48" fmla="*/ 0 w 1212428"/>
                <a:gd name="connsiteY48" fmla="*/ 528320 h 1026160"/>
                <a:gd name="connsiteX49" fmla="*/ 0 w 1212428"/>
                <a:gd name="connsiteY49" fmla="*/ 440267 h 1026160"/>
                <a:gd name="connsiteX50" fmla="*/ 33867 w 1212428"/>
                <a:gd name="connsiteY50" fmla="*/ 362374 h 1026160"/>
                <a:gd name="connsiteX51" fmla="*/ 104987 w 1212428"/>
                <a:gd name="connsiteY51" fmla="*/ 223520 h 1026160"/>
                <a:gd name="connsiteX52" fmla="*/ 216747 w 1212428"/>
                <a:gd name="connsiteY52" fmla="*/ 71120 h 1026160"/>
                <a:gd name="connsiteX0" fmla="*/ 216747 w 1212428"/>
                <a:gd name="connsiteY0" fmla="*/ 71120 h 1273387"/>
                <a:gd name="connsiteX1" fmla="*/ 281094 w 1212428"/>
                <a:gd name="connsiteY1" fmla="*/ 40640 h 1273387"/>
                <a:gd name="connsiteX2" fmla="*/ 314960 w 1212428"/>
                <a:gd name="connsiteY2" fmla="*/ 0 h 1273387"/>
                <a:gd name="connsiteX3" fmla="*/ 331894 w 1212428"/>
                <a:gd name="connsiteY3" fmla="*/ 47414 h 1273387"/>
                <a:gd name="connsiteX4" fmla="*/ 413174 w 1212428"/>
                <a:gd name="connsiteY4" fmla="*/ 60960 h 1273387"/>
                <a:gd name="connsiteX5" fmla="*/ 423334 w 1212428"/>
                <a:gd name="connsiteY5" fmla="*/ 142240 h 1273387"/>
                <a:gd name="connsiteX6" fmla="*/ 436880 w 1212428"/>
                <a:gd name="connsiteY6" fmla="*/ 118534 h 1273387"/>
                <a:gd name="connsiteX7" fmla="*/ 504614 w 1212428"/>
                <a:gd name="connsiteY7" fmla="*/ 135467 h 1273387"/>
                <a:gd name="connsiteX8" fmla="*/ 599440 w 1212428"/>
                <a:gd name="connsiteY8" fmla="*/ 135467 h 1273387"/>
                <a:gd name="connsiteX9" fmla="*/ 657014 w 1212428"/>
                <a:gd name="connsiteY9" fmla="*/ 172720 h 1273387"/>
                <a:gd name="connsiteX10" fmla="*/ 741680 w 1212428"/>
                <a:gd name="connsiteY10" fmla="*/ 179494 h 1273387"/>
                <a:gd name="connsiteX11" fmla="*/ 853440 w 1212428"/>
                <a:gd name="connsiteY11" fmla="*/ 216747 h 1273387"/>
                <a:gd name="connsiteX12" fmla="*/ 900854 w 1212428"/>
                <a:gd name="connsiteY12" fmla="*/ 277707 h 1273387"/>
                <a:gd name="connsiteX13" fmla="*/ 931334 w 1212428"/>
                <a:gd name="connsiteY13" fmla="*/ 311574 h 1273387"/>
                <a:gd name="connsiteX14" fmla="*/ 917787 w 1212428"/>
                <a:gd name="connsiteY14" fmla="*/ 352214 h 1273387"/>
                <a:gd name="connsiteX15" fmla="*/ 833120 w 1212428"/>
                <a:gd name="connsiteY15" fmla="*/ 386080 h 1273387"/>
                <a:gd name="connsiteX16" fmla="*/ 765387 w 1212428"/>
                <a:gd name="connsiteY16" fmla="*/ 392854 h 1273387"/>
                <a:gd name="connsiteX17" fmla="*/ 660400 w 1212428"/>
                <a:gd name="connsiteY17" fmla="*/ 348827 h 1273387"/>
                <a:gd name="connsiteX18" fmla="*/ 626534 w 1212428"/>
                <a:gd name="connsiteY18" fmla="*/ 369147 h 1273387"/>
                <a:gd name="connsiteX19" fmla="*/ 545254 w 1212428"/>
                <a:gd name="connsiteY19" fmla="*/ 389467 h 1273387"/>
                <a:gd name="connsiteX20" fmla="*/ 514774 w 1212428"/>
                <a:gd name="connsiteY20" fmla="*/ 430107 h 1273387"/>
                <a:gd name="connsiteX21" fmla="*/ 460587 w 1212428"/>
                <a:gd name="connsiteY21" fmla="*/ 433494 h 1273387"/>
                <a:gd name="connsiteX22" fmla="*/ 450427 w 1212428"/>
                <a:gd name="connsiteY22" fmla="*/ 440267 h 1273387"/>
                <a:gd name="connsiteX23" fmla="*/ 379307 w 1212428"/>
                <a:gd name="connsiteY23" fmla="*/ 453814 h 1273387"/>
                <a:gd name="connsiteX24" fmla="*/ 318347 w 1212428"/>
                <a:gd name="connsiteY24" fmla="*/ 497840 h 1273387"/>
                <a:gd name="connsiteX25" fmla="*/ 403014 w 1212428"/>
                <a:gd name="connsiteY25" fmla="*/ 531707 h 1273387"/>
                <a:gd name="connsiteX26" fmla="*/ 453814 w 1212428"/>
                <a:gd name="connsiteY26" fmla="*/ 558800 h 1273387"/>
                <a:gd name="connsiteX27" fmla="*/ 497840 w 1212428"/>
                <a:gd name="connsiteY27" fmla="*/ 596054 h 1273387"/>
                <a:gd name="connsiteX28" fmla="*/ 538480 w 1212428"/>
                <a:gd name="connsiteY28" fmla="*/ 582507 h 1273387"/>
                <a:gd name="connsiteX29" fmla="*/ 619760 w 1212428"/>
                <a:gd name="connsiteY29" fmla="*/ 636694 h 1273387"/>
                <a:gd name="connsiteX30" fmla="*/ 650240 w 1212428"/>
                <a:gd name="connsiteY30" fmla="*/ 663787 h 1273387"/>
                <a:gd name="connsiteX31" fmla="*/ 592667 w 1212428"/>
                <a:gd name="connsiteY31" fmla="*/ 673947 h 1273387"/>
                <a:gd name="connsiteX32" fmla="*/ 568960 w 1212428"/>
                <a:gd name="connsiteY32" fmla="*/ 684107 h 1273387"/>
                <a:gd name="connsiteX33" fmla="*/ 636694 w 1212428"/>
                <a:gd name="connsiteY33" fmla="*/ 728134 h 1273387"/>
                <a:gd name="connsiteX34" fmla="*/ 680720 w 1212428"/>
                <a:gd name="connsiteY34" fmla="*/ 728134 h 1273387"/>
                <a:gd name="connsiteX35" fmla="*/ 724747 w 1212428"/>
                <a:gd name="connsiteY35" fmla="*/ 728134 h 1273387"/>
                <a:gd name="connsiteX36" fmla="*/ 762000 w 1212428"/>
                <a:gd name="connsiteY36" fmla="*/ 738294 h 1273387"/>
                <a:gd name="connsiteX37" fmla="*/ 914400 w 1212428"/>
                <a:gd name="connsiteY37" fmla="*/ 819574 h 1273387"/>
                <a:gd name="connsiteX38" fmla="*/ 1212428 w 1212428"/>
                <a:gd name="connsiteY38" fmla="*/ 965201 h 1273387"/>
                <a:gd name="connsiteX39" fmla="*/ 1012613 w 1212428"/>
                <a:gd name="connsiteY39" fmla="*/ 1026160 h 1273387"/>
                <a:gd name="connsiteX40" fmla="*/ 894080 w 1212428"/>
                <a:gd name="connsiteY40" fmla="*/ 1273387 h 1273387"/>
                <a:gd name="connsiteX41" fmla="*/ 673947 w 1212428"/>
                <a:gd name="connsiteY41" fmla="*/ 907627 h 1273387"/>
                <a:gd name="connsiteX42" fmla="*/ 545254 w 1212428"/>
                <a:gd name="connsiteY42" fmla="*/ 870374 h 1273387"/>
                <a:gd name="connsiteX43" fmla="*/ 403014 w 1212428"/>
                <a:gd name="connsiteY43" fmla="*/ 795867 h 1273387"/>
                <a:gd name="connsiteX44" fmla="*/ 257387 w 1212428"/>
                <a:gd name="connsiteY44" fmla="*/ 707814 h 1273387"/>
                <a:gd name="connsiteX45" fmla="*/ 179494 w 1212428"/>
                <a:gd name="connsiteY45" fmla="*/ 609600 h 1273387"/>
                <a:gd name="connsiteX46" fmla="*/ 135467 w 1212428"/>
                <a:gd name="connsiteY46" fmla="*/ 579120 h 1273387"/>
                <a:gd name="connsiteX47" fmla="*/ 40640 w 1212428"/>
                <a:gd name="connsiteY47" fmla="*/ 565574 h 1273387"/>
                <a:gd name="connsiteX48" fmla="*/ 0 w 1212428"/>
                <a:gd name="connsiteY48" fmla="*/ 528320 h 1273387"/>
                <a:gd name="connsiteX49" fmla="*/ 0 w 1212428"/>
                <a:gd name="connsiteY49" fmla="*/ 440267 h 1273387"/>
                <a:gd name="connsiteX50" fmla="*/ 33867 w 1212428"/>
                <a:gd name="connsiteY50" fmla="*/ 362374 h 1273387"/>
                <a:gd name="connsiteX51" fmla="*/ 104987 w 1212428"/>
                <a:gd name="connsiteY51" fmla="*/ 223520 h 1273387"/>
                <a:gd name="connsiteX52" fmla="*/ 216747 w 1212428"/>
                <a:gd name="connsiteY52" fmla="*/ 71120 h 1273387"/>
                <a:gd name="connsiteX0" fmla="*/ 216747 w 1212428"/>
                <a:gd name="connsiteY0" fmla="*/ 71120 h 1273387"/>
                <a:gd name="connsiteX1" fmla="*/ 281094 w 1212428"/>
                <a:gd name="connsiteY1" fmla="*/ 40640 h 1273387"/>
                <a:gd name="connsiteX2" fmla="*/ 314960 w 1212428"/>
                <a:gd name="connsiteY2" fmla="*/ 0 h 1273387"/>
                <a:gd name="connsiteX3" fmla="*/ 331894 w 1212428"/>
                <a:gd name="connsiteY3" fmla="*/ 47414 h 1273387"/>
                <a:gd name="connsiteX4" fmla="*/ 413174 w 1212428"/>
                <a:gd name="connsiteY4" fmla="*/ 60960 h 1273387"/>
                <a:gd name="connsiteX5" fmla="*/ 423334 w 1212428"/>
                <a:gd name="connsiteY5" fmla="*/ 142240 h 1273387"/>
                <a:gd name="connsiteX6" fmla="*/ 436880 w 1212428"/>
                <a:gd name="connsiteY6" fmla="*/ 118534 h 1273387"/>
                <a:gd name="connsiteX7" fmla="*/ 504614 w 1212428"/>
                <a:gd name="connsiteY7" fmla="*/ 135467 h 1273387"/>
                <a:gd name="connsiteX8" fmla="*/ 599440 w 1212428"/>
                <a:gd name="connsiteY8" fmla="*/ 135467 h 1273387"/>
                <a:gd name="connsiteX9" fmla="*/ 657014 w 1212428"/>
                <a:gd name="connsiteY9" fmla="*/ 172720 h 1273387"/>
                <a:gd name="connsiteX10" fmla="*/ 741680 w 1212428"/>
                <a:gd name="connsiteY10" fmla="*/ 179494 h 1273387"/>
                <a:gd name="connsiteX11" fmla="*/ 853440 w 1212428"/>
                <a:gd name="connsiteY11" fmla="*/ 216747 h 1273387"/>
                <a:gd name="connsiteX12" fmla="*/ 900854 w 1212428"/>
                <a:gd name="connsiteY12" fmla="*/ 277707 h 1273387"/>
                <a:gd name="connsiteX13" fmla="*/ 931334 w 1212428"/>
                <a:gd name="connsiteY13" fmla="*/ 311574 h 1273387"/>
                <a:gd name="connsiteX14" fmla="*/ 917787 w 1212428"/>
                <a:gd name="connsiteY14" fmla="*/ 352214 h 1273387"/>
                <a:gd name="connsiteX15" fmla="*/ 833120 w 1212428"/>
                <a:gd name="connsiteY15" fmla="*/ 386080 h 1273387"/>
                <a:gd name="connsiteX16" fmla="*/ 765387 w 1212428"/>
                <a:gd name="connsiteY16" fmla="*/ 392854 h 1273387"/>
                <a:gd name="connsiteX17" fmla="*/ 660400 w 1212428"/>
                <a:gd name="connsiteY17" fmla="*/ 348827 h 1273387"/>
                <a:gd name="connsiteX18" fmla="*/ 626534 w 1212428"/>
                <a:gd name="connsiteY18" fmla="*/ 369147 h 1273387"/>
                <a:gd name="connsiteX19" fmla="*/ 545254 w 1212428"/>
                <a:gd name="connsiteY19" fmla="*/ 389467 h 1273387"/>
                <a:gd name="connsiteX20" fmla="*/ 514774 w 1212428"/>
                <a:gd name="connsiteY20" fmla="*/ 430107 h 1273387"/>
                <a:gd name="connsiteX21" fmla="*/ 460587 w 1212428"/>
                <a:gd name="connsiteY21" fmla="*/ 433494 h 1273387"/>
                <a:gd name="connsiteX22" fmla="*/ 450427 w 1212428"/>
                <a:gd name="connsiteY22" fmla="*/ 440267 h 1273387"/>
                <a:gd name="connsiteX23" fmla="*/ 379307 w 1212428"/>
                <a:gd name="connsiteY23" fmla="*/ 453814 h 1273387"/>
                <a:gd name="connsiteX24" fmla="*/ 318347 w 1212428"/>
                <a:gd name="connsiteY24" fmla="*/ 497840 h 1273387"/>
                <a:gd name="connsiteX25" fmla="*/ 403014 w 1212428"/>
                <a:gd name="connsiteY25" fmla="*/ 531707 h 1273387"/>
                <a:gd name="connsiteX26" fmla="*/ 453814 w 1212428"/>
                <a:gd name="connsiteY26" fmla="*/ 558800 h 1273387"/>
                <a:gd name="connsiteX27" fmla="*/ 497840 w 1212428"/>
                <a:gd name="connsiteY27" fmla="*/ 596054 h 1273387"/>
                <a:gd name="connsiteX28" fmla="*/ 538480 w 1212428"/>
                <a:gd name="connsiteY28" fmla="*/ 582507 h 1273387"/>
                <a:gd name="connsiteX29" fmla="*/ 619760 w 1212428"/>
                <a:gd name="connsiteY29" fmla="*/ 636694 h 1273387"/>
                <a:gd name="connsiteX30" fmla="*/ 650240 w 1212428"/>
                <a:gd name="connsiteY30" fmla="*/ 663787 h 1273387"/>
                <a:gd name="connsiteX31" fmla="*/ 592667 w 1212428"/>
                <a:gd name="connsiteY31" fmla="*/ 673947 h 1273387"/>
                <a:gd name="connsiteX32" fmla="*/ 568960 w 1212428"/>
                <a:gd name="connsiteY32" fmla="*/ 684107 h 1273387"/>
                <a:gd name="connsiteX33" fmla="*/ 636694 w 1212428"/>
                <a:gd name="connsiteY33" fmla="*/ 728134 h 1273387"/>
                <a:gd name="connsiteX34" fmla="*/ 680720 w 1212428"/>
                <a:gd name="connsiteY34" fmla="*/ 728134 h 1273387"/>
                <a:gd name="connsiteX35" fmla="*/ 724747 w 1212428"/>
                <a:gd name="connsiteY35" fmla="*/ 728134 h 1273387"/>
                <a:gd name="connsiteX36" fmla="*/ 762000 w 1212428"/>
                <a:gd name="connsiteY36" fmla="*/ 738294 h 1273387"/>
                <a:gd name="connsiteX37" fmla="*/ 914400 w 1212428"/>
                <a:gd name="connsiteY37" fmla="*/ 819574 h 1273387"/>
                <a:gd name="connsiteX38" fmla="*/ 1212428 w 1212428"/>
                <a:gd name="connsiteY38" fmla="*/ 965201 h 1273387"/>
                <a:gd name="connsiteX39" fmla="*/ 1012613 w 1212428"/>
                <a:gd name="connsiteY39" fmla="*/ 1026160 h 1273387"/>
                <a:gd name="connsiteX40" fmla="*/ 971973 w 1212428"/>
                <a:gd name="connsiteY40" fmla="*/ 1110826 h 1273387"/>
                <a:gd name="connsiteX41" fmla="*/ 894080 w 1212428"/>
                <a:gd name="connsiteY41" fmla="*/ 1273387 h 1273387"/>
                <a:gd name="connsiteX42" fmla="*/ 673947 w 1212428"/>
                <a:gd name="connsiteY42" fmla="*/ 907627 h 1273387"/>
                <a:gd name="connsiteX43" fmla="*/ 545254 w 1212428"/>
                <a:gd name="connsiteY43" fmla="*/ 870374 h 1273387"/>
                <a:gd name="connsiteX44" fmla="*/ 403014 w 1212428"/>
                <a:gd name="connsiteY44" fmla="*/ 795867 h 1273387"/>
                <a:gd name="connsiteX45" fmla="*/ 257387 w 1212428"/>
                <a:gd name="connsiteY45" fmla="*/ 707814 h 1273387"/>
                <a:gd name="connsiteX46" fmla="*/ 179494 w 1212428"/>
                <a:gd name="connsiteY46" fmla="*/ 609600 h 1273387"/>
                <a:gd name="connsiteX47" fmla="*/ 135467 w 1212428"/>
                <a:gd name="connsiteY47" fmla="*/ 579120 h 1273387"/>
                <a:gd name="connsiteX48" fmla="*/ 40640 w 1212428"/>
                <a:gd name="connsiteY48" fmla="*/ 565574 h 1273387"/>
                <a:gd name="connsiteX49" fmla="*/ 0 w 1212428"/>
                <a:gd name="connsiteY49" fmla="*/ 528320 h 1273387"/>
                <a:gd name="connsiteX50" fmla="*/ 0 w 1212428"/>
                <a:gd name="connsiteY50" fmla="*/ 440267 h 1273387"/>
                <a:gd name="connsiteX51" fmla="*/ 33867 w 1212428"/>
                <a:gd name="connsiteY51" fmla="*/ 362374 h 1273387"/>
                <a:gd name="connsiteX52" fmla="*/ 104987 w 1212428"/>
                <a:gd name="connsiteY52" fmla="*/ 223520 h 1273387"/>
                <a:gd name="connsiteX53" fmla="*/ 216747 w 1212428"/>
                <a:gd name="connsiteY53" fmla="*/ 71120 h 1273387"/>
                <a:gd name="connsiteX0" fmla="*/ 216747 w 1212428"/>
                <a:gd name="connsiteY0" fmla="*/ 71120 h 1273387"/>
                <a:gd name="connsiteX1" fmla="*/ 281094 w 1212428"/>
                <a:gd name="connsiteY1" fmla="*/ 40640 h 1273387"/>
                <a:gd name="connsiteX2" fmla="*/ 314960 w 1212428"/>
                <a:gd name="connsiteY2" fmla="*/ 0 h 1273387"/>
                <a:gd name="connsiteX3" fmla="*/ 331894 w 1212428"/>
                <a:gd name="connsiteY3" fmla="*/ 47414 h 1273387"/>
                <a:gd name="connsiteX4" fmla="*/ 413174 w 1212428"/>
                <a:gd name="connsiteY4" fmla="*/ 60960 h 1273387"/>
                <a:gd name="connsiteX5" fmla="*/ 423334 w 1212428"/>
                <a:gd name="connsiteY5" fmla="*/ 142240 h 1273387"/>
                <a:gd name="connsiteX6" fmla="*/ 436880 w 1212428"/>
                <a:gd name="connsiteY6" fmla="*/ 118534 h 1273387"/>
                <a:gd name="connsiteX7" fmla="*/ 504614 w 1212428"/>
                <a:gd name="connsiteY7" fmla="*/ 135467 h 1273387"/>
                <a:gd name="connsiteX8" fmla="*/ 599440 w 1212428"/>
                <a:gd name="connsiteY8" fmla="*/ 135467 h 1273387"/>
                <a:gd name="connsiteX9" fmla="*/ 657014 w 1212428"/>
                <a:gd name="connsiteY9" fmla="*/ 172720 h 1273387"/>
                <a:gd name="connsiteX10" fmla="*/ 741680 w 1212428"/>
                <a:gd name="connsiteY10" fmla="*/ 179494 h 1273387"/>
                <a:gd name="connsiteX11" fmla="*/ 853440 w 1212428"/>
                <a:gd name="connsiteY11" fmla="*/ 216747 h 1273387"/>
                <a:gd name="connsiteX12" fmla="*/ 900854 w 1212428"/>
                <a:gd name="connsiteY12" fmla="*/ 277707 h 1273387"/>
                <a:gd name="connsiteX13" fmla="*/ 931334 w 1212428"/>
                <a:gd name="connsiteY13" fmla="*/ 311574 h 1273387"/>
                <a:gd name="connsiteX14" fmla="*/ 917787 w 1212428"/>
                <a:gd name="connsiteY14" fmla="*/ 352214 h 1273387"/>
                <a:gd name="connsiteX15" fmla="*/ 833120 w 1212428"/>
                <a:gd name="connsiteY15" fmla="*/ 386080 h 1273387"/>
                <a:gd name="connsiteX16" fmla="*/ 765387 w 1212428"/>
                <a:gd name="connsiteY16" fmla="*/ 392854 h 1273387"/>
                <a:gd name="connsiteX17" fmla="*/ 660400 w 1212428"/>
                <a:gd name="connsiteY17" fmla="*/ 348827 h 1273387"/>
                <a:gd name="connsiteX18" fmla="*/ 626534 w 1212428"/>
                <a:gd name="connsiteY18" fmla="*/ 369147 h 1273387"/>
                <a:gd name="connsiteX19" fmla="*/ 545254 w 1212428"/>
                <a:gd name="connsiteY19" fmla="*/ 389467 h 1273387"/>
                <a:gd name="connsiteX20" fmla="*/ 514774 w 1212428"/>
                <a:gd name="connsiteY20" fmla="*/ 430107 h 1273387"/>
                <a:gd name="connsiteX21" fmla="*/ 460587 w 1212428"/>
                <a:gd name="connsiteY21" fmla="*/ 433494 h 1273387"/>
                <a:gd name="connsiteX22" fmla="*/ 450427 w 1212428"/>
                <a:gd name="connsiteY22" fmla="*/ 440267 h 1273387"/>
                <a:gd name="connsiteX23" fmla="*/ 379307 w 1212428"/>
                <a:gd name="connsiteY23" fmla="*/ 453814 h 1273387"/>
                <a:gd name="connsiteX24" fmla="*/ 318347 w 1212428"/>
                <a:gd name="connsiteY24" fmla="*/ 497840 h 1273387"/>
                <a:gd name="connsiteX25" fmla="*/ 403014 w 1212428"/>
                <a:gd name="connsiteY25" fmla="*/ 531707 h 1273387"/>
                <a:gd name="connsiteX26" fmla="*/ 453814 w 1212428"/>
                <a:gd name="connsiteY26" fmla="*/ 558800 h 1273387"/>
                <a:gd name="connsiteX27" fmla="*/ 497840 w 1212428"/>
                <a:gd name="connsiteY27" fmla="*/ 596054 h 1273387"/>
                <a:gd name="connsiteX28" fmla="*/ 538480 w 1212428"/>
                <a:gd name="connsiteY28" fmla="*/ 582507 h 1273387"/>
                <a:gd name="connsiteX29" fmla="*/ 619760 w 1212428"/>
                <a:gd name="connsiteY29" fmla="*/ 636694 h 1273387"/>
                <a:gd name="connsiteX30" fmla="*/ 650240 w 1212428"/>
                <a:gd name="connsiteY30" fmla="*/ 663787 h 1273387"/>
                <a:gd name="connsiteX31" fmla="*/ 592667 w 1212428"/>
                <a:gd name="connsiteY31" fmla="*/ 673947 h 1273387"/>
                <a:gd name="connsiteX32" fmla="*/ 568960 w 1212428"/>
                <a:gd name="connsiteY32" fmla="*/ 684107 h 1273387"/>
                <a:gd name="connsiteX33" fmla="*/ 636694 w 1212428"/>
                <a:gd name="connsiteY33" fmla="*/ 728134 h 1273387"/>
                <a:gd name="connsiteX34" fmla="*/ 680720 w 1212428"/>
                <a:gd name="connsiteY34" fmla="*/ 728134 h 1273387"/>
                <a:gd name="connsiteX35" fmla="*/ 724747 w 1212428"/>
                <a:gd name="connsiteY35" fmla="*/ 728134 h 1273387"/>
                <a:gd name="connsiteX36" fmla="*/ 762000 w 1212428"/>
                <a:gd name="connsiteY36" fmla="*/ 738294 h 1273387"/>
                <a:gd name="connsiteX37" fmla="*/ 914400 w 1212428"/>
                <a:gd name="connsiteY37" fmla="*/ 819574 h 1273387"/>
                <a:gd name="connsiteX38" fmla="*/ 1212428 w 1212428"/>
                <a:gd name="connsiteY38" fmla="*/ 965201 h 1273387"/>
                <a:gd name="connsiteX39" fmla="*/ 1012613 w 1212428"/>
                <a:gd name="connsiteY39" fmla="*/ 1026160 h 1273387"/>
                <a:gd name="connsiteX40" fmla="*/ 971973 w 1212428"/>
                <a:gd name="connsiteY40" fmla="*/ 1110826 h 1273387"/>
                <a:gd name="connsiteX41" fmla="*/ 914400 w 1212428"/>
                <a:gd name="connsiteY41" fmla="*/ 1205652 h 1273387"/>
                <a:gd name="connsiteX42" fmla="*/ 894080 w 1212428"/>
                <a:gd name="connsiteY42" fmla="*/ 1273387 h 1273387"/>
                <a:gd name="connsiteX43" fmla="*/ 673947 w 1212428"/>
                <a:gd name="connsiteY43" fmla="*/ 907627 h 1273387"/>
                <a:gd name="connsiteX44" fmla="*/ 545254 w 1212428"/>
                <a:gd name="connsiteY44" fmla="*/ 870374 h 1273387"/>
                <a:gd name="connsiteX45" fmla="*/ 403014 w 1212428"/>
                <a:gd name="connsiteY45" fmla="*/ 795867 h 1273387"/>
                <a:gd name="connsiteX46" fmla="*/ 257387 w 1212428"/>
                <a:gd name="connsiteY46" fmla="*/ 707814 h 1273387"/>
                <a:gd name="connsiteX47" fmla="*/ 179494 w 1212428"/>
                <a:gd name="connsiteY47" fmla="*/ 609600 h 1273387"/>
                <a:gd name="connsiteX48" fmla="*/ 135467 w 1212428"/>
                <a:gd name="connsiteY48" fmla="*/ 579120 h 1273387"/>
                <a:gd name="connsiteX49" fmla="*/ 40640 w 1212428"/>
                <a:gd name="connsiteY49" fmla="*/ 565574 h 1273387"/>
                <a:gd name="connsiteX50" fmla="*/ 0 w 1212428"/>
                <a:gd name="connsiteY50" fmla="*/ 528320 h 1273387"/>
                <a:gd name="connsiteX51" fmla="*/ 0 w 1212428"/>
                <a:gd name="connsiteY51" fmla="*/ 440267 h 1273387"/>
                <a:gd name="connsiteX52" fmla="*/ 33867 w 1212428"/>
                <a:gd name="connsiteY52" fmla="*/ 362374 h 1273387"/>
                <a:gd name="connsiteX53" fmla="*/ 104987 w 1212428"/>
                <a:gd name="connsiteY53" fmla="*/ 223520 h 1273387"/>
                <a:gd name="connsiteX54" fmla="*/ 216747 w 1212428"/>
                <a:gd name="connsiteY54" fmla="*/ 71120 h 1273387"/>
                <a:gd name="connsiteX0" fmla="*/ 216747 w 1212428"/>
                <a:gd name="connsiteY0" fmla="*/ 71120 h 1273387"/>
                <a:gd name="connsiteX1" fmla="*/ 281094 w 1212428"/>
                <a:gd name="connsiteY1" fmla="*/ 40640 h 1273387"/>
                <a:gd name="connsiteX2" fmla="*/ 314960 w 1212428"/>
                <a:gd name="connsiteY2" fmla="*/ 0 h 1273387"/>
                <a:gd name="connsiteX3" fmla="*/ 331894 w 1212428"/>
                <a:gd name="connsiteY3" fmla="*/ 47414 h 1273387"/>
                <a:gd name="connsiteX4" fmla="*/ 413174 w 1212428"/>
                <a:gd name="connsiteY4" fmla="*/ 60960 h 1273387"/>
                <a:gd name="connsiteX5" fmla="*/ 423334 w 1212428"/>
                <a:gd name="connsiteY5" fmla="*/ 142240 h 1273387"/>
                <a:gd name="connsiteX6" fmla="*/ 436880 w 1212428"/>
                <a:gd name="connsiteY6" fmla="*/ 118534 h 1273387"/>
                <a:gd name="connsiteX7" fmla="*/ 504614 w 1212428"/>
                <a:gd name="connsiteY7" fmla="*/ 135467 h 1273387"/>
                <a:gd name="connsiteX8" fmla="*/ 599440 w 1212428"/>
                <a:gd name="connsiteY8" fmla="*/ 135467 h 1273387"/>
                <a:gd name="connsiteX9" fmla="*/ 657014 w 1212428"/>
                <a:gd name="connsiteY9" fmla="*/ 172720 h 1273387"/>
                <a:gd name="connsiteX10" fmla="*/ 741680 w 1212428"/>
                <a:gd name="connsiteY10" fmla="*/ 179494 h 1273387"/>
                <a:gd name="connsiteX11" fmla="*/ 853440 w 1212428"/>
                <a:gd name="connsiteY11" fmla="*/ 216747 h 1273387"/>
                <a:gd name="connsiteX12" fmla="*/ 900854 w 1212428"/>
                <a:gd name="connsiteY12" fmla="*/ 277707 h 1273387"/>
                <a:gd name="connsiteX13" fmla="*/ 931334 w 1212428"/>
                <a:gd name="connsiteY13" fmla="*/ 311574 h 1273387"/>
                <a:gd name="connsiteX14" fmla="*/ 917787 w 1212428"/>
                <a:gd name="connsiteY14" fmla="*/ 352214 h 1273387"/>
                <a:gd name="connsiteX15" fmla="*/ 833120 w 1212428"/>
                <a:gd name="connsiteY15" fmla="*/ 386080 h 1273387"/>
                <a:gd name="connsiteX16" fmla="*/ 765387 w 1212428"/>
                <a:gd name="connsiteY16" fmla="*/ 392854 h 1273387"/>
                <a:gd name="connsiteX17" fmla="*/ 660400 w 1212428"/>
                <a:gd name="connsiteY17" fmla="*/ 348827 h 1273387"/>
                <a:gd name="connsiteX18" fmla="*/ 626534 w 1212428"/>
                <a:gd name="connsiteY18" fmla="*/ 369147 h 1273387"/>
                <a:gd name="connsiteX19" fmla="*/ 545254 w 1212428"/>
                <a:gd name="connsiteY19" fmla="*/ 389467 h 1273387"/>
                <a:gd name="connsiteX20" fmla="*/ 514774 w 1212428"/>
                <a:gd name="connsiteY20" fmla="*/ 430107 h 1273387"/>
                <a:gd name="connsiteX21" fmla="*/ 460587 w 1212428"/>
                <a:gd name="connsiteY21" fmla="*/ 433494 h 1273387"/>
                <a:gd name="connsiteX22" fmla="*/ 450427 w 1212428"/>
                <a:gd name="connsiteY22" fmla="*/ 440267 h 1273387"/>
                <a:gd name="connsiteX23" fmla="*/ 379307 w 1212428"/>
                <a:gd name="connsiteY23" fmla="*/ 453814 h 1273387"/>
                <a:gd name="connsiteX24" fmla="*/ 318347 w 1212428"/>
                <a:gd name="connsiteY24" fmla="*/ 497840 h 1273387"/>
                <a:gd name="connsiteX25" fmla="*/ 403014 w 1212428"/>
                <a:gd name="connsiteY25" fmla="*/ 531707 h 1273387"/>
                <a:gd name="connsiteX26" fmla="*/ 453814 w 1212428"/>
                <a:gd name="connsiteY26" fmla="*/ 558800 h 1273387"/>
                <a:gd name="connsiteX27" fmla="*/ 497840 w 1212428"/>
                <a:gd name="connsiteY27" fmla="*/ 596054 h 1273387"/>
                <a:gd name="connsiteX28" fmla="*/ 538480 w 1212428"/>
                <a:gd name="connsiteY28" fmla="*/ 582507 h 1273387"/>
                <a:gd name="connsiteX29" fmla="*/ 619760 w 1212428"/>
                <a:gd name="connsiteY29" fmla="*/ 636694 h 1273387"/>
                <a:gd name="connsiteX30" fmla="*/ 650240 w 1212428"/>
                <a:gd name="connsiteY30" fmla="*/ 663787 h 1273387"/>
                <a:gd name="connsiteX31" fmla="*/ 592667 w 1212428"/>
                <a:gd name="connsiteY31" fmla="*/ 673947 h 1273387"/>
                <a:gd name="connsiteX32" fmla="*/ 568960 w 1212428"/>
                <a:gd name="connsiteY32" fmla="*/ 684107 h 1273387"/>
                <a:gd name="connsiteX33" fmla="*/ 636694 w 1212428"/>
                <a:gd name="connsiteY33" fmla="*/ 728134 h 1273387"/>
                <a:gd name="connsiteX34" fmla="*/ 680720 w 1212428"/>
                <a:gd name="connsiteY34" fmla="*/ 728134 h 1273387"/>
                <a:gd name="connsiteX35" fmla="*/ 724747 w 1212428"/>
                <a:gd name="connsiteY35" fmla="*/ 728134 h 1273387"/>
                <a:gd name="connsiteX36" fmla="*/ 762000 w 1212428"/>
                <a:gd name="connsiteY36" fmla="*/ 738294 h 1273387"/>
                <a:gd name="connsiteX37" fmla="*/ 914400 w 1212428"/>
                <a:gd name="connsiteY37" fmla="*/ 819574 h 1273387"/>
                <a:gd name="connsiteX38" fmla="*/ 1104053 w 1212428"/>
                <a:gd name="connsiteY38" fmla="*/ 880532 h 1273387"/>
                <a:gd name="connsiteX39" fmla="*/ 1212428 w 1212428"/>
                <a:gd name="connsiteY39" fmla="*/ 965201 h 1273387"/>
                <a:gd name="connsiteX40" fmla="*/ 1012613 w 1212428"/>
                <a:gd name="connsiteY40" fmla="*/ 1026160 h 1273387"/>
                <a:gd name="connsiteX41" fmla="*/ 971973 w 1212428"/>
                <a:gd name="connsiteY41" fmla="*/ 1110826 h 1273387"/>
                <a:gd name="connsiteX42" fmla="*/ 914400 w 1212428"/>
                <a:gd name="connsiteY42" fmla="*/ 1205652 h 1273387"/>
                <a:gd name="connsiteX43" fmla="*/ 894080 w 1212428"/>
                <a:gd name="connsiteY43" fmla="*/ 1273387 h 1273387"/>
                <a:gd name="connsiteX44" fmla="*/ 673947 w 1212428"/>
                <a:gd name="connsiteY44" fmla="*/ 907627 h 1273387"/>
                <a:gd name="connsiteX45" fmla="*/ 545254 w 1212428"/>
                <a:gd name="connsiteY45" fmla="*/ 870374 h 1273387"/>
                <a:gd name="connsiteX46" fmla="*/ 403014 w 1212428"/>
                <a:gd name="connsiteY46" fmla="*/ 795867 h 1273387"/>
                <a:gd name="connsiteX47" fmla="*/ 257387 w 1212428"/>
                <a:gd name="connsiteY47" fmla="*/ 707814 h 1273387"/>
                <a:gd name="connsiteX48" fmla="*/ 179494 w 1212428"/>
                <a:gd name="connsiteY48" fmla="*/ 609600 h 1273387"/>
                <a:gd name="connsiteX49" fmla="*/ 135467 w 1212428"/>
                <a:gd name="connsiteY49" fmla="*/ 579120 h 1273387"/>
                <a:gd name="connsiteX50" fmla="*/ 40640 w 1212428"/>
                <a:gd name="connsiteY50" fmla="*/ 565574 h 1273387"/>
                <a:gd name="connsiteX51" fmla="*/ 0 w 1212428"/>
                <a:gd name="connsiteY51" fmla="*/ 528320 h 1273387"/>
                <a:gd name="connsiteX52" fmla="*/ 0 w 1212428"/>
                <a:gd name="connsiteY52" fmla="*/ 440267 h 1273387"/>
                <a:gd name="connsiteX53" fmla="*/ 33867 w 1212428"/>
                <a:gd name="connsiteY53" fmla="*/ 362374 h 1273387"/>
                <a:gd name="connsiteX54" fmla="*/ 104987 w 1212428"/>
                <a:gd name="connsiteY54" fmla="*/ 223520 h 1273387"/>
                <a:gd name="connsiteX55" fmla="*/ 216747 w 1212428"/>
                <a:gd name="connsiteY55" fmla="*/ 71120 h 1273387"/>
                <a:gd name="connsiteX0" fmla="*/ 216747 w 1212428"/>
                <a:gd name="connsiteY0" fmla="*/ 71120 h 1273387"/>
                <a:gd name="connsiteX1" fmla="*/ 281094 w 1212428"/>
                <a:gd name="connsiteY1" fmla="*/ 40640 h 1273387"/>
                <a:gd name="connsiteX2" fmla="*/ 314960 w 1212428"/>
                <a:gd name="connsiteY2" fmla="*/ 0 h 1273387"/>
                <a:gd name="connsiteX3" fmla="*/ 331894 w 1212428"/>
                <a:gd name="connsiteY3" fmla="*/ 47414 h 1273387"/>
                <a:gd name="connsiteX4" fmla="*/ 413174 w 1212428"/>
                <a:gd name="connsiteY4" fmla="*/ 60960 h 1273387"/>
                <a:gd name="connsiteX5" fmla="*/ 423334 w 1212428"/>
                <a:gd name="connsiteY5" fmla="*/ 142240 h 1273387"/>
                <a:gd name="connsiteX6" fmla="*/ 436880 w 1212428"/>
                <a:gd name="connsiteY6" fmla="*/ 118534 h 1273387"/>
                <a:gd name="connsiteX7" fmla="*/ 504614 w 1212428"/>
                <a:gd name="connsiteY7" fmla="*/ 135467 h 1273387"/>
                <a:gd name="connsiteX8" fmla="*/ 599440 w 1212428"/>
                <a:gd name="connsiteY8" fmla="*/ 135467 h 1273387"/>
                <a:gd name="connsiteX9" fmla="*/ 657014 w 1212428"/>
                <a:gd name="connsiteY9" fmla="*/ 172720 h 1273387"/>
                <a:gd name="connsiteX10" fmla="*/ 741680 w 1212428"/>
                <a:gd name="connsiteY10" fmla="*/ 179494 h 1273387"/>
                <a:gd name="connsiteX11" fmla="*/ 853440 w 1212428"/>
                <a:gd name="connsiteY11" fmla="*/ 216747 h 1273387"/>
                <a:gd name="connsiteX12" fmla="*/ 900854 w 1212428"/>
                <a:gd name="connsiteY12" fmla="*/ 277707 h 1273387"/>
                <a:gd name="connsiteX13" fmla="*/ 931334 w 1212428"/>
                <a:gd name="connsiteY13" fmla="*/ 311574 h 1273387"/>
                <a:gd name="connsiteX14" fmla="*/ 917787 w 1212428"/>
                <a:gd name="connsiteY14" fmla="*/ 352214 h 1273387"/>
                <a:gd name="connsiteX15" fmla="*/ 833120 w 1212428"/>
                <a:gd name="connsiteY15" fmla="*/ 386080 h 1273387"/>
                <a:gd name="connsiteX16" fmla="*/ 765387 w 1212428"/>
                <a:gd name="connsiteY16" fmla="*/ 392854 h 1273387"/>
                <a:gd name="connsiteX17" fmla="*/ 660400 w 1212428"/>
                <a:gd name="connsiteY17" fmla="*/ 348827 h 1273387"/>
                <a:gd name="connsiteX18" fmla="*/ 626534 w 1212428"/>
                <a:gd name="connsiteY18" fmla="*/ 369147 h 1273387"/>
                <a:gd name="connsiteX19" fmla="*/ 545254 w 1212428"/>
                <a:gd name="connsiteY19" fmla="*/ 389467 h 1273387"/>
                <a:gd name="connsiteX20" fmla="*/ 514774 w 1212428"/>
                <a:gd name="connsiteY20" fmla="*/ 430107 h 1273387"/>
                <a:gd name="connsiteX21" fmla="*/ 460587 w 1212428"/>
                <a:gd name="connsiteY21" fmla="*/ 433494 h 1273387"/>
                <a:gd name="connsiteX22" fmla="*/ 450427 w 1212428"/>
                <a:gd name="connsiteY22" fmla="*/ 440267 h 1273387"/>
                <a:gd name="connsiteX23" fmla="*/ 379307 w 1212428"/>
                <a:gd name="connsiteY23" fmla="*/ 453814 h 1273387"/>
                <a:gd name="connsiteX24" fmla="*/ 318347 w 1212428"/>
                <a:gd name="connsiteY24" fmla="*/ 497840 h 1273387"/>
                <a:gd name="connsiteX25" fmla="*/ 403014 w 1212428"/>
                <a:gd name="connsiteY25" fmla="*/ 531707 h 1273387"/>
                <a:gd name="connsiteX26" fmla="*/ 453814 w 1212428"/>
                <a:gd name="connsiteY26" fmla="*/ 558800 h 1273387"/>
                <a:gd name="connsiteX27" fmla="*/ 497840 w 1212428"/>
                <a:gd name="connsiteY27" fmla="*/ 596054 h 1273387"/>
                <a:gd name="connsiteX28" fmla="*/ 538480 w 1212428"/>
                <a:gd name="connsiteY28" fmla="*/ 582507 h 1273387"/>
                <a:gd name="connsiteX29" fmla="*/ 619760 w 1212428"/>
                <a:gd name="connsiteY29" fmla="*/ 636694 h 1273387"/>
                <a:gd name="connsiteX30" fmla="*/ 650240 w 1212428"/>
                <a:gd name="connsiteY30" fmla="*/ 663787 h 1273387"/>
                <a:gd name="connsiteX31" fmla="*/ 592667 w 1212428"/>
                <a:gd name="connsiteY31" fmla="*/ 673947 h 1273387"/>
                <a:gd name="connsiteX32" fmla="*/ 568960 w 1212428"/>
                <a:gd name="connsiteY32" fmla="*/ 684107 h 1273387"/>
                <a:gd name="connsiteX33" fmla="*/ 636694 w 1212428"/>
                <a:gd name="connsiteY33" fmla="*/ 728134 h 1273387"/>
                <a:gd name="connsiteX34" fmla="*/ 680720 w 1212428"/>
                <a:gd name="connsiteY34" fmla="*/ 728134 h 1273387"/>
                <a:gd name="connsiteX35" fmla="*/ 724747 w 1212428"/>
                <a:gd name="connsiteY35" fmla="*/ 728134 h 1273387"/>
                <a:gd name="connsiteX36" fmla="*/ 762000 w 1212428"/>
                <a:gd name="connsiteY36" fmla="*/ 738294 h 1273387"/>
                <a:gd name="connsiteX37" fmla="*/ 914400 w 1212428"/>
                <a:gd name="connsiteY37" fmla="*/ 819574 h 1273387"/>
                <a:gd name="connsiteX38" fmla="*/ 1104053 w 1212428"/>
                <a:gd name="connsiteY38" fmla="*/ 880532 h 1273387"/>
                <a:gd name="connsiteX39" fmla="*/ 1212428 w 1212428"/>
                <a:gd name="connsiteY39" fmla="*/ 965201 h 1273387"/>
                <a:gd name="connsiteX40" fmla="*/ 1104053 w 1212428"/>
                <a:gd name="connsiteY40" fmla="*/ 995679 h 1273387"/>
                <a:gd name="connsiteX41" fmla="*/ 1012613 w 1212428"/>
                <a:gd name="connsiteY41" fmla="*/ 1026160 h 1273387"/>
                <a:gd name="connsiteX42" fmla="*/ 971973 w 1212428"/>
                <a:gd name="connsiteY42" fmla="*/ 1110826 h 1273387"/>
                <a:gd name="connsiteX43" fmla="*/ 914400 w 1212428"/>
                <a:gd name="connsiteY43" fmla="*/ 1205652 h 1273387"/>
                <a:gd name="connsiteX44" fmla="*/ 894080 w 1212428"/>
                <a:gd name="connsiteY44" fmla="*/ 1273387 h 1273387"/>
                <a:gd name="connsiteX45" fmla="*/ 673947 w 1212428"/>
                <a:gd name="connsiteY45" fmla="*/ 907627 h 1273387"/>
                <a:gd name="connsiteX46" fmla="*/ 545254 w 1212428"/>
                <a:gd name="connsiteY46" fmla="*/ 870374 h 1273387"/>
                <a:gd name="connsiteX47" fmla="*/ 403014 w 1212428"/>
                <a:gd name="connsiteY47" fmla="*/ 795867 h 1273387"/>
                <a:gd name="connsiteX48" fmla="*/ 257387 w 1212428"/>
                <a:gd name="connsiteY48" fmla="*/ 707814 h 1273387"/>
                <a:gd name="connsiteX49" fmla="*/ 179494 w 1212428"/>
                <a:gd name="connsiteY49" fmla="*/ 609600 h 1273387"/>
                <a:gd name="connsiteX50" fmla="*/ 135467 w 1212428"/>
                <a:gd name="connsiteY50" fmla="*/ 579120 h 1273387"/>
                <a:gd name="connsiteX51" fmla="*/ 40640 w 1212428"/>
                <a:gd name="connsiteY51" fmla="*/ 565574 h 1273387"/>
                <a:gd name="connsiteX52" fmla="*/ 0 w 1212428"/>
                <a:gd name="connsiteY52" fmla="*/ 528320 h 1273387"/>
                <a:gd name="connsiteX53" fmla="*/ 0 w 1212428"/>
                <a:gd name="connsiteY53" fmla="*/ 440267 h 1273387"/>
                <a:gd name="connsiteX54" fmla="*/ 33867 w 1212428"/>
                <a:gd name="connsiteY54" fmla="*/ 362374 h 1273387"/>
                <a:gd name="connsiteX55" fmla="*/ 104987 w 1212428"/>
                <a:gd name="connsiteY55" fmla="*/ 223520 h 1273387"/>
                <a:gd name="connsiteX56" fmla="*/ 216747 w 1212428"/>
                <a:gd name="connsiteY56" fmla="*/ 71120 h 1273387"/>
                <a:gd name="connsiteX0" fmla="*/ 216747 w 1212428"/>
                <a:gd name="connsiteY0" fmla="*/ 71120 h 1273387"/>
                <a:gd name="connsiteX1" fmla="*/ 281094 w 1212428"/>
                <a:gd name="connsiteY1" fmla="*/ 40640 h 1273387"/>
                <a:gd name="connsiteX2" fmla="*/ 314960 w 1212428"/>
                <a:gd name="connsiteY2" fmla="*/ 0 h 1273387"/>
                <a:gd name="connsiteX3" fmla="*/ 331894 w 1212428"/>
                <a:gd name="connsiteY3" fmla="*/ 47414 h 1273387"/>
                <a:gd name="connsiteX4" fmla="*/ 413174 w 1212428"/>
                <a:gd name="connsiteY4" fmla="*/ 60960 h 1273387"/>
                <a:gd name="connsiteX5" fmla="*/ 423334 w 1212428"/>
                <a:gd name="connsiteY5" fmla="*/ 142240 h 1273387"/>
                <a:gd name="connsiteX6" fmla="*/ 436880 w 1212428"/>
                <a:gd name="connsiteY6" fmla="*/ 118534 h 1273387"/>
                <a:gd name="connsiteX7" fmla="*/ 504614 w 1212428"/>
                <a:gd name="connsiteY7" fmla="*/ 135467 h 1273387"/>
                <a:gd name="connsiteX8" fmla="*/ 599440 w 1212428"/>
                <a:gd name="connsiteY8" fmla="*/ 135467 h 1273387"/>
                <a:gd name="connsiteX9" fmla="*/ 657014 w 1212428"/>
                <a:gd name="connsiteY9" fmla="*/ 172720 h 1273387"/>
                <a:gd name="connsiteX10" fmla="*/ 741680 w 1212428"/>
                <a:gd name="connsiteY10" fmla="*/ 179494 h 1273387"/>
                <a:gd name="connsiteX11" fmla="*/ 853440 w 1212428"/>
                <a:gd name="connsiteY11" fmla="*/ 216747 h 1273387"/>
                <a:gd name="connsiteX12" fmla="*/ 900854 w 1212428"/>
                <a:gd name="connsiteY12" fmla="*/ 277707 h 1273387"/>
                <a:gd name="connsiteX13" fmla="*/ 931334 w 1212428"/>
                <a:gd name="connsiteY13" fmla="*/ 311574 h 1273387"/>
                <a:gd name="connsiteX14" fmla="*/ 917787 w 1212428"/>
                <a:gd name="connsiteY14" fmla="*/ 352214 h 1273387"/>
                <a:gd name="connsiteX15" fmla="*/ 833120 w 1212428"/>
                <a:gd name="connsiteY15" fmla="*/ 386080 h 1273387"/>
                <a:gd name="connsiteX16" fmla="*/ 765387 w 1212428"/>
                <a:gd name="connsiteY16" fmla="*/ 392854 h 1273387"/>
                <a:gd name="connsiteX17" fmla="*/ 660400 w 1212428"/>
                <a:gd name="connsiteY17" fmla="*/ 348827 h 1273387"/>
                <a:gd name="connsiteX18" fmla="*/ 626534 w 1212428"/>
                <a:gd name="connsiteY18" fmla="*/ 369147 h 1273387"/>
                <a:gd name="connsiteX19" fmla="*/ 545254 w 1212428"/>
                <a:gd name="connsiteY19" fmla="*/ 389467 h 1273387"/>
                <a:gd name="connsiteX20" fmla="*/ 514774 w 1212428"/>
                <a:gd name="connsiteY20" fmla="*/ 430107 h 1273387"/>
                <a:gd name="connsiteX21" fmla="*/ 460587 w 1212428"/>
                <a:gd name="connsiteY21" fmla="*/ 433494 h 1273387"/>
                <a:gd name="connsiteX22" fmla="*/ 450427 w 1212428"/>
                <a:gd name="connsiteY22" fmla="*/ 440267 h 1273387"/>
                <a:gd name="connsiteX23" fmla="*/ 379307 w 1212428"/>
                <a:gd name="connsiteY23" fmla="*/ 453814 h 1273387"/>
                <a:gd name="connsiteX24" fmla="*/ 318347 w 1212428"/>
                <a:gd name="connsiteY24" fmla="*/ 497840 h 1273387"/>
                <a:gd name="connsiteX25" fmla="*/ 403014 w 1212428"/>
                <a:gd name="connsiteY25" fmla="*/ 531707 h 1273387"/>
                <a:gd name="connsiteX26" fmla="*/ 453814 w 1212428"/>
                <a:gd name="connsiteY26" fmla="*/ 558800 h 1273387"/>
                <a:gd name="connsiteX27" fmla="*/ 497840 w 1212428"/>
                <a:gd name="connsiteY27" fmla="*/ 596054 h 1273387"/>
                <a:gd name="connsiteX28" fmla="*/ 538480 w 1212428"/>
                <a:gd name="connsiteY28" fmla="*/ 582507 h 1273387"/>
                <a:gd name="connsiteX29" fmla="*/ 619760 w 1212428"/>
                <a:gd name="connsiteY29" fmla="*/ 636694 h 1273387"/>
                <a:gd name="connsiteX30" fmla="*/ 650240 w 1212428"/>
                <a:gd name="connsiteY30" fmla="*/ 663787 h 1273387"/>
                <a:gd name="connsiteX31" fmla="*/ 592667 w 1212428"/>
                <a:gd name="connsiteY31" fmla="*/ 673947 h 1273387"/>
                <a:gd name="connsiteX32" fmla="*/ 568960 w 1212428"/>
                <a:gd name="connsiteY32" fmla="*/ 684107 h 1273387"/>
                <a:gd name="connsiteX33" fmla="*/ 636694 w 1212428"/>
                <a:gd name="connsiteY33" fmla="*/ 728134 h 1273387"/>
                <a:gd name="connsiteX34" fmla="*/ 680720 w 1212428"/>
                <a:gd name="connsiteY34" fmla="*/ 728134 h 1273387"/>
                <a:gd name="connsiteX35" fmla="*/ 724747 w 1212428"/>
                <a:gd name="connsiteY35" fmla="*/ 728134 h 1273387"/>
                <a:gd name="connsiteX36" fmla="*/ 762000 w 1212428"/>
                <a:gd name="connsiteY36" fmla="*/ 738294 h 1273387"/>
                <a:gd name="connsiteX37" fmla="*/ 914400 w 1212428"/>
                <a:gd name="connsiteY37" fmla="*/ 819574 h 1273387"/>
                <a:gd name="connsiteX38" fmla="*/ 1104053 w 1212428"/>
                <a:gd name="connsiteY38" fmla="*/ 880532 h 1273387"/>
                <a:gd name="connsiteX39" fmla="*/ 1212428 w 1212428"/>
                <a:gd name="connsiteY39" fmla="*/ 965201 h 1273387"/>
                <a:gd name="connsiteX40" fmla="*/ 1104053 w 1212428"/>
                <a:gd name="connsiteY40" fmla="*/ 995679 h 1273387"/>
                <a:gd name="connsiteX41" fmla="*/ 1012613 w 1212428"/>
                <a:gd name="connsiteY41" fmla="*/ 1026160 h 1273387"/>
                <a:gd name="connsiteX42" fmla="*/ 971973 w 1212428"/>
                <a:gd name="connsiteY42" fmla="*/ 1110826 h 1273387"/>
                <a:gd name="connsiteX43" fmla="*/ 914400 w 1212428"/>
                <a:gd name="connsiteY43" fmla="*/ 1205652 h 1273387"/>
                <a:gd name="connsiteX44" fmla="*/ 894080 w 1212428"/>
                <a:gd name="connsiteY44" fmla="*/ 1273387 h 1273387"/>
                <a:gd name="connsiteX45" fmla="*/ 673947 w 1212428"/>
                <a:gd name="connsiteY45" fmla="*/ 907627 h 1273387"/>
                <a:gd name="connsiteX46" fmla="*/ 545254 w 1212428"/>
                <a:gd name="connsiteY46" fmla="*/ 870374 h 1273387"/>
                <a:gd name="connsiteX47" fmla="*/ 403014 w 1212428"/>
                <a:gd name="connsiteY47" fmla="*/ 795867 h 1273387"/>
                <a:gd name="connsiteX48" fmla="*/ 257387 w 1212428"/>
                <a:gd name="connsiteY48" fmla="*/ 707814 h 1273387"/>
                <a:gd name="connsiteX49" fmla="*/ 179494 w 1212428"/>
                <a:gd name="connsiteY49" fmla="*/ 609600 h 1273387"/>
                <a:gd name="connsiteX50" fmla="*/ 135467 w 1212428"/>
                <a:gd name="connsiteY50" fmla="*/ 579120 h 1273387"/>
                <a:gd name="connsiteX51" fmla="*/ 40640 w 1212428"/>
                <a:gd name="connsiteY51" fmla="*/ 565574 h 1273387"/>
                <a:gd name="connsiteX52" fmla="*/ 0 w 1212428"/>
                <a:gd name="connsiteY52" fmla="*/ 528320 h 1273387"/>
                <a:gd name="connsiteX53" fmla="*/ 0 w 1212428"/>
                <a:gd name="connsiteY53" fmla="*/ 440267 h 1273387"/>
                <a:gd name="connsiteX54" fmla="*/ 33867 w 1212428"/>
                <a:gd name="connsiteY54" fmla="*/ 362374 h 1273387"/>
                <a:gd name="connsiteX55" fmla="*/ 104987 w 1212428"/>
                <a:gd name="connsiteY55" fmla="*/ 223520 h 1273387"/>
                <a:gd name="connsiteX56" fmla="*/ 216747 w 1212428"/>
                <a:gd name="connsiteY56" fmla="*/ 71120 h 1273387"/>
                <a:gd name="connsiteX0" fmla="*/ 216747 w 1212428"/>
                <a:gd name="connsiteY0" fmla="*/ 71120 h 1273387"/>
                <a:gd name="connsiteX1" fmla="*/ 281094 w 1212428"/>
                <a:gd name="connsiteY1" fmla="*/ 40640 h 1273387"/>
                <a:gd name="connsiteX2" fmla="*/ 314960 w 1212428"/>
                <a:gd name="connsiteY2" fmla="*/ 0 h 1273387"/>
                <a:gd name="connsiteX3" fmla="*/ 331894 w 1212428"/>
                <a:gd name="connsiteY3" fmla="*/ 47414 h 1273387"/>
                <a:gd name="connsiteX4" fmla="*/ 413174 w 1212428"/>
                <a:gd name="connsiteY4" fmla="*/ 60960 h 1273387"/>
                <a:gd name="connsiteX5" fmla="*/ 423334 w 1212428"/>
                <a:gd name="connsiteY5" fmla="*/ 142240 h 1273387"/>
                <a:gd name="connsiteX6" fmla="*/ 436880 w 1212428"/>
                <a:gd name="connsiteY6" fmla="*/ 118534 h 1273387"/>
                <a:gd name="connsiteX7" fmla="*/ 504614 w 1212428"/>
                <a:gd name="connsiteY7" fmla="*/ 135467 h 1273387"/>
                <a:gd name="connsiteX8" fmla="*/ 599440 w 1212428"/>
                <a:gd name="connsiteY8" fmla="*/ 135467 h 1273387"/>
                <a:gd name="connsiteX9" fmla="*/ 657014 w 1212428"/>
                <a:gd name="connsiteY9" fmla="*/ 172720 h 1273387"/>
                <a:gd name="connsiteX10" fmla="*/ 741680 w 1212428"/>
                <a:gd name="connsiteY10" fmla="*/ 179494 h 1273387"/>
                <a:gd name="connsiteX11" fmla="*/ 853440 w 1212428"/>
                <a:gd name="connsiteY11" fmla="*/ 216747 h 1273387"/>
                <a:gd name="connsiteX12" fmla="*/ 900854 w 1212428"/>
                <a:gd name="connsiteY12" fmla="*/ 277707 h 1273387"/>
                <a:gd name="connsiteX13" fmla="*/ 931334 w 1212428"/>
                <a:gd name="connsiteY13" fmla="*/ 311574 h 1273387"/>
                <a:gd name="connsiteX14" fmla="*/ 917787 w 1212428"/>
                <a:gd name="connsiteY14" fmla="*/ 352214 h 1273387"/>
                <a:gd name="connsiteX15" fmla="*/ 833120 w 1212428"/>
                <a:gd name="connsiteY15" fmla="*/ 386080 h 1273387"/>
                <a:gd name="connsiteX16" fmla="*/ 765387 w 1212428"/>
                <a:gd name="connsiteY16" fmla="*/ 392854 h 1273387"/>
                <a:gd name="connsiteX17" fmla="*/ 660400 w 1212428"/>
                <a:gd name="connsiteY17" fmla="*/ 348827 h 1273387"/>
                <a:gd name="connsiteX18" fmla="*/ 626534 w 1212428"/>
                <a:gd name="connsiteY18" fmla="*/ 369147 h 1273387"/>
                <a:gd name="connsiteX19" fmla="*/ 545254 w 1212428"/>
                <a:gd name="connsiteY19" fmla="*/ 389467 h 1273387"/>
                <a:gd name="connsiteX20" fmla="*/ 514774 w 1212428"/>
                <a:gd name="connsiteY20" fmla="*/ 430107 h 1273387"/>
                <a:gd name="connsiteX21" fmla="*/ 460587 w 1212428"/>
                <a:gd name="connsiteY21" fmla="*/ 433494 h 1273387"/>
                <a:gd name="connsiteX22" fmla="*/ 450427 w 1212428"/>
                <a:gd name="connsiteY22" fmla="*/ 440267 h 1273387"/>
                <a:gd name="connsiteX23" fmla="*/ 379307 w 1212428"/>
                <a:gd name="connsiteY23" fmla="*/ 453814 h 1273387"/>
                <a:gd name="connsiteX24" fmla="*/ 318347 w 1212428"/>
                <a:gd name="connsiteY24" fmla="*/ 497840 h 1273387"/>
                <a:gd name="connsiteX25" fmla="*/ 403014 w 1212428"/>
                <a:gd name="connsiteY25" fmla="*/ 531707 h 1273387"/>
                <a:gd name="connsiteX26" fmla="*/ 453814 w 1212428"/>
                <a:gd name="connsiteY26" fmla="*/ 558800 h 1273387"/>
                <a:gd name="connsiteX27" fmla="*/ 497840 w 1212428"/>
                <a:gd name="connsiteY27" fmla="*/ 596054 h 1273387"/>
                <a:gd name="connsiteX28" fmla="*/ 538480 w 1212428"/>
                <a:gd name="connsiteY28" fmla="*/ 582507 h 1273387"/>
                <a:gd name="connsiteX29" fmla="*/ 619760 w 1212428"/>
                <a:gd name="connsiteY29" fmla="*/ 636694 h 1273387"/>
                <a:gd name="connsiteX30" fmla="*/ 650240 w 1212428"/>
                <a:gd name="connsiteY30" fmla="*/ 663787 h 1273387"/>
                <a:gd name="connsiteX31" fmla="*/ 592667 w 1212428"/>
                <a:gd name="connsiteY31" fmla="*/ 673947 h 1273387"/>
                <a:gd name="connsiteX32" fmla="*/ 568960 w 1212428"/>
                <a:gd name="connsiteY32" fmla="*/ 684107 h 1273387"/>
                <a:gd name="connsiteX33" fmla="*/ 636694 w 1212428"/>
                <a:gd name="connsiteY33" fmla="*/ 728134 h 1273387"/>
                <a:gd name="connsiteX34" fmla="*/ 680720 w 1212428"/>
                <a:gd name="connsiteY34" fmla="*/ 728134 h 1273387"/>
                <a:gd name="connsiteX35" fmla="*/ 724747 w 1212428"/>
                <a:gd name="connsiteY35" fmla="*/ 728134 h 1273387"/>
                <a:gd name="connsiteX36" fmla="*/ 762000 w 1212428"/>
                <a:gd name="connsiteY36" fmla="*/ 738294 h 1273387"/>
                <a:gd name="connsiteX37" fmla="*/ 914400 w 1212428"/>
                <a:gd name="connsiteY37" fmla="*/ 819574 h 1273387"/>
                <a:gd name="connsiteX38" fmla="*/ 1104053 w 1212428"/>
                <a:gd name="connsiteY38" fmla="*/ 880532 h 1273387"/>
                <a:gd name="connsiteX39" fmla="*/ 1212428 w 1212428"/>
                <a:gd name="connsiteY39" fmla="*/ 965201 h 1273387"/>
                <a:gd name="connsiteX40" fmla="*/ 1104053 w 1212428"/>
                <a:gd name="connsiteY40" fmla="*/ 995679 h 1273387"/>
                <a:gd name="connsiteX41" fmla="*/ 1012613 w 1212428"/>
                <a:gd name="connsiteY41" fmla="*/ 1026160 h 1273387"/>
                <a:gd name="connsiteX42" fmla="*/ 971973 w 1212428"/>
                <a:gd name="connsiteY42" fmla="*/ 1110826 h 1273387"/>
                <a:gd name="connsiteX43" fmla="*/ 914400 w 1212428"/>
                <a:gd name="connsiteY43" fmla="*/ 1205652 h 1273387"/>
                <a:gd name="connsiteX44" fmla="*/ 894080 w 1212428"/>
                <a:gd name="connsiteY44" fmla="*/ 1273387 h 1273387"/>
                <a:gd name="connsiteX45" fmla="*/ 673947 w 1212428"/>
                <a:gd name="connsiteY45" fmla="*/ 907627 h 1273387"/>
                <a:gd name="connsiteX46" fmla="*/ 545254 w 1212428"/>
                <a:gd name="connsiteY46" fmla="*/ 870374 h 1273387"/>
                <a:gd name="connsiteX47" fmla="*/ 403014 w 1212428"/>
                <a:gd name="connsiteY47" fmla="*/ 795867 h 1273387"/>
                <a:gd name="connsiteX48" fmla="*/ 257387 w 1212428"/>
                <a:gd name="connsiteY48" fmla="*/ 707814 h 1273387"/>
                <a:gd name="connsiteX49" fmla="*/ 179494 w 1212428"/>
                <a:gd name="connsiteY49" fmla="*/ 609600 h 1273387"/>
                <a:gd name="connsiteX50" fmla="*/ 135467 w 1212428"/>
                <a:gd name="connsiteY50" fmla="*/ 579120 h 1273387"/>
                <a:gd name="connsiteX51" fmla="*/ 40640 w 1212428"/>
                <a:gd name="connsiteY51" fmla="*/ 565574 h 1273387"/>
                <a:gd name="connsiteX52" fmla="*/ 0 w 1212428"/>
                <a:gd name="connsiteY52" fmla="*/ 528320 h 1273387"/>
                <a:gd name="connsiteX53" fmla="*/ 0 w 1212428"/>
                <a:gd name="connsiteY53" fmla="*/ 440267 h 1273387"/>
                <a:gd name="connsiteX54" fmla="*/ 33867 w 1212428"/>
                <a:gd name="connsiteY54" fmla="*/ 362374 h 1273387"/>
                <a:gd name="connsiteX55" fmla="*/ 104987 w 1212428"/>
                <a:gd name="connsiteY55" fmla="*/ 223520 h 1273387"/>
                <a:gd name="connsiteX56" fmla="*/ 216747 w 1212428"/>
                <a:gd name="connsiteY56" fmla="*/ 71120 h 1273387"/>
                <a:gd name="connsiteX0" fmla="*/ 216747 w 1212428"/>
                <a:gd name="connsiteY0" fmla="*/ 71120 h 1273387"/>
                <a:gd name="connsiteX1" fmla="*/ 281094 w 1212428"/>
                <a:gd name="connsiteY1" fmla="*/ 40640 h 1273387"/>
                <a:gd name="connsiteX2" fmla="*/ 314960 w 1212428"/>
                <a:gd name="connsiteY2" fmla="*/ 0 h 1273387"/>
                <a:gd name="connsiteX3" fmla="*/ 331894 w 1212428"/>
                <a:gd name="connsiteY3" fmla="*/ 47414 h 1273387"/>
                <a:gd name="connsiteX4" fmla="*/ 413174 w 1212428"/>
                <a:gd name="connsiteY4" fmla="*/ 60960 h 1273387"/>
                <a:gd name="connsiteX5" fmla="*/ 423334 w 1212428"/>
                <a:gd name="connsiteY5" fmla="*/ 142240 h 1273387"/>
                <a:gd name="connsiteX6" fmla="*/ 436880 w 1212428"/>
                <a:gd name="connsiteY6" fmla="*/ 118534 h 1273387"/>
                <a:gd name="connsiteX7" fmla="*/ 504614 w 1212428"/>
                <a:gd name="connsiteY7" fmla="*/ 135467 h 1273387"/>
                <a:gd name="connsiteX8" fmla="*/ 599440 w 1212428"/>
                <a:gd name="connsiteY8" fmla="*/ 135467 h 1273387"/>
                <a:gd name="connsiteX9" fmla="*/ 657014 w 1212428"/>
                <a:gd name="connsiteY9" fmla="*/ 172720 h 1273387"/>
                <a:gd name="connsiteX10" fmla="*/ 741680 w 1212428"/>
                <a:gd name="connsiteY10" fmla="*/ 179494 h 1273387"/>
                <a:gd name="connsiteX11" fmla="*/ 853440 w 1212428"/>
                <a:gd name="connsiteY11" fmla="*/ 216747 h 1273387"/>
                <a:gd name="connsiteX12" fmla="*/ 900854 w 1212428"/>
                <a:gd name="connsiteY12" fmla="*/ 277707 h 1273387"/>
                <a:gd name="connsiteX13" fmla="*/ 931334 w 1212428"/>
                <a:gd name="connsiteY13" fmla="*/ 311574 h 1273387"/>
                <a:gd name="connsiteX14" fmla="*/ 917787 w 1212428"/>
                <a:gd name="connsiteY14" fmla="*/ 352214 h 1273387"/>
                <a:gd name="connsiteX15" fmla="*/ 833120 w 1212428"/>
                <a:gd name="connsiteY15" fmla="*/ 386080 h 1273387"/>
                <a:gd name="connsiteX16" fmla="*/ 765387 w 1212428"/>
                <a:gd name="connsiteY16" fmla="*/ 392854 h 1273387"/>
                <a:gd name="connsiteX17" fmla="*/ 660400 w 1212428"/>
                <a:gd name="connsiteY17" fmla="*/ 348827 h 1273387"/>
                <a:gd name="connsiteX18" fmla="*/ 626534 w 1212428"/>
                <a:gd name="connsiteY18" fmla="*/ 369147 h 1273387"/>
                <a:gd name="connsiteX19" fmla="*/ 545254 w 1212428"/>
                <a:gd name="connsiteY19" fmla="*/ 389467 h 1273387"/>
                <a:gd name="connsiteX20" fmla="*/ 514774 w 1212428"/>
                <a:gd name="connsiteY20" fmla="*/ 430107 h 1273387"/>
                <a:gd name="connsiteX21" fmla="*/ 460587 w 1212428"/>
                <a:gd name="connsiteY21" fmla="*/ 433494 h 1273387"/>
                <a:gd name="connsiteX22" fmla="*/ 450427 w 1212428"/>
                <a:gd name="connsiteY22" fmla="*/ 440267 h 1273387"/>
                <a:gd name="connsiteX23" fmla="*/ 379307 w 1212428"/>
                <a:gd name="connsiteY23" fmla="*/ 453814 h 1273387"/>
                <a:gd name="connsiteX24" fmla="*/ 318347 w 1212428"/>
                <a:gd name="connsiteY24" fmla="*/ 497840 h 1273387"/>
                <a:gd name="connsiteX25" fmla="*/ 403014 w 1212428"/>
                <a:gd name="connsiteY25" fmla="*/ 531707 h 1273387"/>
                <a:gd name="connsiteX26" fmla="*/ 453814 w 1212428"/>
                <a:gd name="connsiteY26" fmla="*/ 558800 h 1273387"/>
                <a:gd name="connsiteX27" fmla="*/ 497840 w 1212428"/>
                <a:gd name="connsiteY27" fmla="*/ 596054 h 1273387"/>
                <a:gd name="connsiteX28" fmla="*/ 538480 w 1212428"/>
                <a:gd name="connsiteY28" fmla="*/ 582507 h 1273387"/>
                <a:gd name="connsiteX29" fmla="*/ 619760 w 1212428"/>
                <a:gd name="connsiteY29" fmla="*/ 636694 h 1273387"/>
                <a:gd name="connsiteX30" fmla="*/ 650240 w 1212428"/>
                <a:gd name="connsiteY30" fmla="*/ 663787 h 1273387"/>
                <a:gd name="connsiteX31" fmla="*/ 592667 w 1212428"/>
                <a:gd name="connsiteY31" fmla="*/ 673947 h 1273387"/>
                <a:gd name="connsiteX32" fmla="*/ 568960 w 1212428"/>
                <a:gd name="connsiteY32" fmla="*/ 684107 h 1273387"/>
                <a:gd name="connsiteX33" fmla="*/ 636694 w 1212428"/>
                <a:gd name="connsiteY33" fmla="*/ 728134 h 1273387"/>
                <a:gd name="connsiteX34" fmla="*/ 680720 w 1212428"/>
                <a:gd name="connsiteY34" fmla="*/ 728134 h 1273387"/>
                <a:gd name="connsiteX35" fmla="*/ 724747 w 1212428"/>
                <a:gd name="connsiteY35" fmla="*/ 728134 h 1273387"/>
                <a:gd name="connsiteX36" fmla="*/ 762000 w 1212428"/>
                <a:gd name="connsiteY36" fmla="*/ 738294 h 1273387"/>
                <a:gd name="connsiteX37" fmla="*/ 914400 w 1212428"/>
                <a:gd name="connsiteY37" fmla="*/ 819574 h 1273387"/>
                <a:gd name="connsiteX38" fmla="*/ 1104053 w 1212428"/>
                <a:gd name="connsiteY38" fmla="*/ 880532 h 1273387"/>
                <a:gd name="connsiteX39" fmla="*/ 1212428 w 1212428"/>
                <a:gd name="connsiteY39" fmla="*/ 965201 h 1273387"/>
                <a:gd name="connsiteX40" fmla="*/ 1104053 w 1212428"/>
                <a:gd name="connsiteY40" fmla="*/ 971972 h 1273387"/>
                <a:gd name="connsiteX41" fmla="*/ 1012613 w 1212428"/>
                <a:gd name="connsiteY41" fmla="*/ 1026160 h 1273387"/>
                <a:gd name="connsiteX42" fmla="*/ 971973 w 1212428"/>
                <a:gd name="connsiteY42" fmla="*/ 1110826 h 1273387"/>
                <a:gd name="connsiteX43" fmla="*/ 914400 w 1212428"/>
                <a:gd name="connsiteY43" fmla="*/ 1205652 h 1273387"/>
                <a:gd name="connsiteX44" fmla="*/ 894080 w 1212428"/>
                <a:gd name="connsiteY44" fmla="*/ 1273387 h 1273387"/>
                <a:gd name="connsiteX45" fmla="*/ 673947 w 1212428"/>
                <a:gd name="connsiteY45" fmla="*/ 907627 h 1273387"/>
                <a:gd name="connsiteX46" fmla="*/ 545254 w 1212428"/>
                <a:gd name="connsiteY46" fmla="*/ 870374 h 1273387"/>
                <a:gd name="connsiteX47" fmla="*/ 403014 w 1212428"/>
                <a:gd name="connsiteY47" fmla="*/ 795867 h 1273387"/>
                <a:gd name="connsiteX48" fmla="*/ 257387 w 1212428"/>
                <a:gd name="connsiteY48" fmla="*/ 707814 h 1273387"/>
                <a:gd name="connsiteX49" fmla="*/ 179494 w 1212428"/>
                <a:gd name="connsiteY49" fmla="*/ 609600 h 1273387"/>
                <a:gd name="connsiteX50" fmla="*/ 135467 w 1212428"/>
                <a:gd name="connsiteY50" fmla="*/ 579120 h 1273387"/>
                <a:gd name="connsiteX51" fmla="*/ 40640 w 1212428"/>
                <a:gd name="connsiteY51" fmla="*/ 565574 h 1273387"/>
                <a:gd name="connsiteX52" fmla="*/ 0 w 1212428"/>
                <a:gd name="connsiteY52" fmla="*/ 528320 h 1273387"/>
                <a:gd name="connsiteX53" fmla="*/ 0 w 1212428"/>
                <a:gd name="connsiteY53" fmla="*/ 440267 h 1273387"/>
                <a:gd name="connsiteX54" fmla="*/ 33867 w 1212428"/>
                <a:gd name="connsiteY54" fmla="*/ 362374 h 1273387"/>
                <a:gd name="connsiteX55" fmla="*/ 104987 w 1212428"/>
                <a:gd name="connsiteY55" fmla="*/ 223520 h 1273387"/>
                <a:gd name="connsiteX56" fmla="*/ 216747 w 1212428"/>
                <a:gd name="connsiteY56" fmla="*/ 71120 h 1273387"/>
                <a:gd name="connsiteX0" fmla="*/ 216747 w 1212428"/>
                <a:gd name="connsiteY0" fmla="*/ 71120 h 1273387"/>
                <a:gd name="connsiteX1" fmla="*/ 281094 w 1212428"/>
                <a:gd name="connsiteY1" fmla="*/ 40640 h 1273387"/>
                <a:gd name="connsiteX2" fmla="*/ 314960 w 1212428"/>
                <a:gd name="connsiteY2" fmla="*/ 0 h 1273387"/>
                <a:gd name="connsiteX3" fmla="*/ 331894 w 1212428"/>
                <a:gd name="connsiteY3" fmla="*/ 47414 h 1273387"/>
                <a:gd name="connsiteX4" fmla="*/ 413174 w 1212428"/>
                <a:gd name="connsiteY4" fmla="*/ 60960 h 1273387"/>
                <a:gd name="connsiteX5" fmla="*/ 423334 w 1212428"/>
                <a:gd name="connsiteY5" fmla="*/ 142240 h 1273387"/>
                <a:gd name="connsiteX6" fmla="*/ 436880 w 1212428"/>
                <a:gd name="connsiteY6" fmla="*/ 118534 h 1273387"/>
                <a:gd name="connsiteX7" fmla="*/ 504614 w 1212428"/>
                <a:gd name="connsiteY7" fmla="*/ 135467 h 1273387"/>
                <a:gd name="connsiteX8" fmla="*/ 599440 w 1212428"/>
                <a:gd name="connsiteY8" fmla="*/ 135467 h 1273387"/>
                <a:gd name="connsiteX9" fmla="*/ 657014 w 1212428"/>
                <a:gd name="connsiteY9" fmla="*/ 172720 h 1273387"/>
                <a:gd name="connsiteX10" fmla="*/ 741680 w 1212428"/>
                <a:gd name="connsiteY10" fmla="*/ 179494 h 1273387"/>
                <a:gd name="connsiteX11" fmla="*/ 853440 w 1212428"/>
                <a:gd name="connsiteY11" fmla="*/ 216747 h 1273387"/>
                <a:gd name="connsiteX12" fmla="*/ 900854 w 1212428"/>
                <a:gd name="connsiteY12" fmla="*/ 277707 h 1273387"/>
                <a:gd name="connsiteX13" fmla="*/ 931334 w 1212428"/>
                <a:gd name="connsiteY13" fmla="*/ 311574 h 1273387"/>
                <a:gd name="connsiteX14" fmla="*/ 917787 w 1212428"/>
                <a:gd name="connsiteY14" fmla="*/ 352214 h 1273387"/>
                <a:gd name="connsiteX15" fmla="*/ 833120 w 1212428"/>
                <a:gd name="connsiteY15" fmla="*/ 386080 h 1273387"/>
                <a:gd name="connsiteX16" fmla="*/ 765387 w 1212428"/>
                <a:gd name="connsiteY16" fmla="*/ 392854 h 1273387"/>
                <a:gd name="connsiteX17" fmla="*/ 660400 w 1212428"/>
                <a:gd name="connsiteY17" fmla="*/ 348827 h 1273387"/>
                <a:gd name="connsiteX18" fmla="*/ 626534 w 1212428"/>
                <a:gd name="connsiteY18" fmla="*/ 369147 h 1273387"/>
                <a:gd name="connsiteX19" fmla="*/ 545254 w 1212428"/>
                <a:gd name="connsiteY19" fmla="*/ 389467 h 1273387"/>
                <a:gd name="connsiteX20" fmla="*/ 514774 w 1212428"/>
                <a:gd name="connsiteY20" fmla="*/ 430107 h 1273387"/>
                <a:gd name="connsiteX21" fmla="*/ 460587 w 1212428"/>
                <a:gd name="connsiteY21" fmla="*/ 433494 h 1273387"/>
                <a:gd name="connsiteX22" fmla="*/ 450427 w 1212428"/>
                <a:gd name="connsiteY22" fmla="*/ 440267 h 1273387"/>
                <a:gd name="connsiteX23" fmla="*/ 379307 w 1212428"/>
                <a:gd name="connsiteY23" fmla="*/ 453814 h 1273387"/>
                <a:gd name="connsiteX24" fmla="*/ 318347 w 1212428"/>
                <a:gd name="connsiteY24" fmla="*/ 497840 h 1273387"/>
                <a:gd name="connsiteX25" fmla="*/ 403014 w 1212428"/>
                <a:gd name="connsiteY25" fmla="*/ 531707 h 1273387"/>
                <a:gd name="connsiteX26" fmla="*/ 453814 w 1212428"/>
                <a:gd name="connsiteY26" fmla="*/ 558800 h 1273387"/>
                <a:gd name="connsiteX27" fmla="*/ 497840 w 1212428"/>
                <a:gd name="connsiteY27" fmla="*/ 596054 h 1273387"/>
                <a:gd name="connsiteX28" fmla="*/ 538480 w 1212428"/>
                <a:gd name="connsiteY28" fmla="*/ 582507 h 1273387"/>
                <a:gd name="connsiteX29" fmla="*/ 619760 w 1212428"/>
                <a:gd name="connsiteY29" fmla="*/ 636694 h 1273387"/>
                <a:gd name="connsiteX30" fmla="*/ 650240 w 1212428"/>
                <a:gd name="connsiteY30" fmla="*/ 663787 h 1273387"/>
                <a:gd name="connsiteX31" fmla="*/ 592667 w 1212428"/>
                <a:gd name="connsiteY31" fmla="*/ 673947 h 1273387"/>
                <a:gd name="connsiteX32" fmla="*/ 568960 w 1212428"/>
                <a:gd name="connsiteY32" fmla="*/ 684107 h 1273387"/>
                <a:gd name="connsiteX33" fmla="*/ 636694 w 1212428"/>
                <a:gd name="connsiteY33" fmla="*/ 728134 h 1273387"/>
                <a:gd name="connsiteX34" fmla="*/ 680720 w 1212428"/>
                <a:gd name="connsiteY34" fmla="*/ 728134 h 1273387"/>
                <a:gd name="connsiteX35" fmla="*/ 724747 w 1212428"/>
                <a:gd name="connsiteY35" fmla="*/ 728134 h 1273387"/>
                <a:gd name="connsiteX36" fmla="*/ 762000 w 1212428"/>
                <a:gd name="connsiteY36" fmla="*/ 738294 h 1273387"/>
                <a:gd name="connsiteX37" fmla="*/ 914400 w 1212428"/>
                <a:gd name="connsiteY37" fmla="*/ 819574 h 1273387"/>
                <a:gd name="connsiteX38" fmla="*/ 1104053 w 1212428"/>
                <a:gd name="connsiteY38" fmla="*/ 880532 h 1273387"/>
                <a:gd name="connsiteX39" fmla="*/ 1212428 w 1212428"/>
                <a:gd name="connsiteY39" fmla="*/ 965201 h 1273387"/>
                <a:gd name="connsiteX40" fmla="*/ 1104053 w 1212428"/>
                <a:gd name="connsiteY40" fmla="*/ 971972 h 1273387"/>
                <a:gd name="connsiteX41" fmla="*/ 1012613 w 1212428"/>
                <a:gd name="connsiteY41" fmla="*/ 1026160 h 1273387"/>
                <a:gd name="connsiteX42" fmla="*/ 941493 w 1212428"/>
                <a:gd name="connsiteY42" fmla="*/ 1083733 h 1273387"/>
                <a:gd name="connsiteX43" fmla="*/ 914400 w 1212428"/>
                <a:gd name="connsiteY43" fmla="*/ 1205652 h 1273387"/>
                <a:gd name="connsiteX44" fmla="*/ 894080 w 1212428"/>
                <a:gd name="connsiteY44" fmla="*/ 1273387 h 1273387"/>
                <a:gd name="connsiteX45" fmla="*/ 673947 w 1212428"/>
                <a:gd name="connsiteY45" fmla="*/ 907627 h 1273387"/>
                <a:gd name="connsiteX46" fmla="*/ 545254 w 1212428"/>
                <a:gd name="connsiteY46" fmla="*/ 870374 h 1273387"/>
                <a:gd name="connsiteX47" fmla="*/ 403014 w 1212428"/>
                <a:gd name="connsiteY47" fmla="*/ 795867 h 1273387"/>
                <a:gd name="connsiteX48" fmla="*/ 257387 w 1212428"/>
                <a:gd name="connsiteY48" fmla="*/ 707814 h 1273387"/>
                <a:gd name="connsiteX49" fmla="*/ 179494 w 1212428"/>
                <a:gd name="connsiteY49" fmla="*/ 609600 h 1273387"/>
                <a:gd name="connsiteX50" fmla="*/ 135467 w 1212428"/>
                <a:gd name="connsiteY50" fmla="*/ 579120 h 1273387"/>
                <a:gd name="connsiteX51" fmla="*/ 40640 w 1212428"/>
                <a:gd name="connsiteY51" fmla="*/ 565574 h 1273387"/>
                <a:gd name="connsiteX52" fmla="*/ 0 w 1212428"/>
                <a:gd name="connsiteY52" fmla="*/ 528320 h 1273387"/>
                <a:gd name="connsiteX53" fmla="*/ 0 w 1212428"/>
                <a:gd name="connsiteY53" fmla="*/ 440267 h 1273387"/>
                <a:gd name="connsiteX54" fmla="*/ 33867 w 1212428"/>
                <a:gd name="connsiteY54" fmla="*/ 362374 h 1273387"/>
                <a:gd name="connsiteX55" fmla="*/ 104987 w 1212428"/>
                <a:gd name="connsiteY55" fmla="*/ 223520 h 1273387"/>
                <a:gd name="connsiteX56" fmla="*/ 216747 w 1212428"/>
                <a:gd name="connsiteY56" fmla="*/ 71120 h 1273387"/>
                <a:gd name="connsiteX0" fmla="*/ 216747 w 1212428"/>
                <a:gd name="connsiteY0" fmla="*/ 71120 h 1273387"/>
                <a:gd name="connsiteX1" fmla="*/ 281094 w 1212428"/>
                <a:gd name="connsiteY1" fmla="*/ 40640 h 1273387"/>
                <a:gd name="connsiteX2" fmla="*/ 314960 w 1212428"/>
                <a:gd name="connsiteY2" fmla="*/ 0 h 1273387"/>
                <a:gd name="connsiteX3" fmla="*/ 331894 w 1212428"/>
                <a:gd name="connsiteY3" fmla="*/ 47414 h 1273387"/>
                <a:gd name="connsiteX4" fmla="*/ 413174 w 1212428"/>
                <a:gd name="connsiteY4" fmla="*/ 60960 h 1273387"/>
                <a:gd name="connsiteX5" fmla="*/ 423334 w 1212428"/>
                <a:gd name="connsiteY5" fmla="*/ 142240 h 1273387"/>
                <a:gd name="connsiteX6" fmla="*/ 436880 w 1212428"/>
                <a:gd name="connsiteY6" fmla="*/ 118534 h 1273387"/>
                <a:gd name="connsiteX7" fmla="*/ 504614 w 1212428"/>
                <a:gd name="connsiteY7" fmla="*/ 135467 h 1273387"/>
                <a:gd name="connsiteX8" fmla="*/ 599440 w 1212428"/>
                <a:gd name="connsiteY8" fmla="*/ 135467 h 1273387"/>
                <a:gd name="connsiteX9" fmla="*/ 657014 w 1212428"/>
                <a:gd name="connsiteY9" fmla="*/ 172720 h 1273387"/>
                <a:gd name="connsiteX10" fmla="*/ 741680 w 1212428"/>
                <a:gd name="connsiteY10" fmla="*/ 179494 h 1273387"/>
                <a:gd name="connsiteX11" fmla="*/ 853440 w 1212428"/>
                <a:gd name="connsiteY11" fmla="*/ 216747 h 1273387"/>
                <a:gd name="connsiteX12" fmla="*/ 900854 w 1212428"/>
                <a:gd name="connsiteY12" fmla="*/ 277707 h 1273387"/>
                <a:gd name="connsiteX13" fmla="*/ 931334 w 1212428"/>
                <a:gd name="connsiteY13" fmla="*/ 311574 h 1273387"/>
                <a:gd name="connsiteX14" fmla="*/ 917787 w 1212428"/>
                <a:gd name="connsiteY14" fmla="*/ 352214 h 1273387"/>
                <a:gd name="connsiteX15" fmla="*/ 833120 w 1212428"/>
                <a:gd name="connsiteY15" fmla="*/ 386080 h 1273387"/>
                <a:gd name="connsiteX16" fmla="*/ 765387 w 1212428"/>
                <a:gd name="connsiteY16" fmla="*/ 392854 h 1273387"/>
                <a:gd name="connsiteX17" fmla="*/ 660400 w 1212428"/>
                <a:gd name="connsiteY17" fmla="*/ 348827 h 1273387"/>
                <a:gd name="connsiteX18" fmla="*/ 626534 w 1212428"/>
                <a:gd name="connsiteY18" fmla="*/ 369147 h 1273387"/>
                <a:gd name="connsiteX19" fmla="*/ 545254 w 1212428"/>
                <a:gd name="connsiteY19" fmla="*/ 389467 h 1273387"/>
                <a:gd name="connsiteX20" fmla="*/ 514774 w 1212428"/>
                <a:gd name="connsiteY20" fmla="*/ 430107 h 1273387"/>
                <a:gd name="connsiteX21" fmla="*/ 460587 w 1212428"/>
                <a:gd name="connsiteY21" fmla="*/ 433494 h 1273387"/>
                <a:gd name="connsiteX22" fmla="*/ 450427 w 1212428"/>
                <a:gd name="connsiteY22" fmla="*/ 440267 h 1273387"/>
                <a:gd name="connsiteX23" fmla="*/ 379307 w 1212428"/>
                <a:gd name="connsiteY23" fmla="*/ 453814 h 1273387"/>
                <a:gd name="connsiteX24" fmla="*/ 318347 w 1212428"/>
                <a:gd name="connsiteY24" fmla="*/ 497840 h 1273387"/>
                <a:gd name="connsiteX25" fmla="*/ 403014 w 1212428"/>
                <a:gd name="connsiteY25" fmla="*/ 531707 h 1273387"/>
                <a:gd name="connsiteX26" fmla="*/ 453814 w 1212428"/>
                <a:gd name="connsiteY26" fmla="*/ 558800 h 1273387"/>
                <a:gd name="connsiteX27" fmla="*/ 497840 w 1212428"/>
                <a:gd name="connsiteY27" fmla="*/ 596054 h 1273387"/>
                <a:gd name="connsiteX28" fmla="*/ 538480 w 1212428"/>
                <a:gd name="connsiteY28" fmla="*/ 582507 h 1273387"/>
                <a:gd name="connsiteX29" fmla="*/ 619760 w 1212428"/>
                <a:gd name="connsiteY29" fmla="*/ 636694 h 1273387"/>
                <a:gd name="connsiteX30" fmla="*/ 650240 w 1212428"/>
                <a:gd name="connsiteY30" fmla="*/ 663787 h 1273387"/>
                <a:gd name="connsiteX31" fmla="*/ 592667 w 1212428"/>
                <a:gd name="connsiteY31" fmla="*/ 673947 h 1273387"/>
                <a:gd name="connsiteX32" fmla="*/ 568960 w 1212428"/>
                <a:gd name="connsiteY32" fmla="*/ 684107 h 1273387"/>
                <a:gd name="connsiteX33" fmla="*/ 636694 w 1212428"/>
                <a:gd name="connsiteY33" fmla="*/ 728134 h 1273387"/>
                <a:gd name="connsiteX34" fmla="*/ 680720 w 1212428"/>
                <a:gd name="connsiteY34" fmla="*/ 728134 h 1273387"/>
                <a:gd name="connsiteX35" fmla="*/ 724747 w 1212428"/>
                <a:gd name="connsiteY35" fmla="*/ 728134 h 1273387"/>
                <a:gd name="connsiteX36" fmla="*/ 762000 w 1212428"/>
                <a:gd name="connsiteY36" fmla="*/ 738294 h 1273387"/>
                <a:gd name="connsiteX37" fmla="*/ 914400 w 1212428"/>
                <a:gd name="connsiteY37" fmla="*/ 819574 h 1273387"/>
                <a:gd name="connsiteX38" fmla="*/ 1104053 w 1212428"/>
                <a:gd name="connsiteY38" fmla="*/ 880532 h 1273387"/>
                <a:gd name="connsiteX39" fmla="*/ 1212428 w 1212428"/>
                <a:gd name="connsiteY39" fmla="*/ 965201 h 1273387"/>
                <a:gd name="connsiteX40" fmla="*/ 1104053 w 1212428"/>
                <a:gd name="connsiteY40" fmla="*/ 971972 h 1273387"/>
                <a:gd name="connsiteX41" fmla="*/ 1012613 w 1212428"/>
                <a:gd name="connsiteY41" fmla="*/ 1026160 h 1273387"/>
                <a:gd name="connsiteX42" fmla="*/ 941493 w 1212428"/>
                <a:gd name="connsiteY42" fmla="*/ 1083733 h 1273387"/>
                <a:gd name="connsiteX43" fmla="*/ 914400 w 1212428"/>
                <a:gd name="connsiteY43" fmla="*/ 1205652 h 1273387"/>
                <a:gd name="connsiteX44" fmla="*/ 894080 w 1212428"/>
                <a:gd name="connsiteY44" fmla="*/ 1273387 h 1273387"/>
                <a:gd name="connsiteX45" fmla="*/ 673947 w 1212428"/>
                <a:gd name="connsiteY45" fmla="*/ 907627 h 1273387"/>
                <a:gd name="connsiteX46" fmla="*/ 545254 w 1212428"/>
                <a:gd name="connsiteY46" fmla="*/ 870374 h 1273387"/>
                <a:gd name="connsiteX47" fmla="*/ 403014 w 1212428"/>
                <a:gd name="connsiteY47" fmla="*/ 795867 h 1273387"/>
                <a:gd name="connsiteX48" fmla="*/ 257387 w 1212428"/>
                <a:gd name="connsiteY48" fmla="*/ 707814 h 1273387"/>
                <a:gd name="connsiteX49" fmla="*/ 179494 w 1212428"/>
                <a:gd name="connsiteY49" fmla="*/ 609600 h 1273387"/>
                <a:gd name="connsiteX50" fmla="*/ 135467 w 1212428"/>
                <a:gd name="connsiteY50" fmla="*/ 579120 h 1273387"/>
                <a:gd name="connsiteX51" fmla="*/ 40640 w 1212428"/>
                <a:gd name="connsiteY51" fmla="*/ 565574 h 1273387"/>
                <a:gd name="connsiteX52" fmla="*/ 0 w 1212428"/>
                <a:gd name="connsiteY52" fmla="*/ 528320 h 1273387"/>
                <a:gd name="connsiteX53" fmla="*/ 0 w 1212428"/>
                <a:gd name="connsiteY53" fmla="*/ 440267 h 1273387"/>
                <a:gd name="connsiteX54" fmla="*/ 33867 w 1212428"/>
                <a:gd name="connsiteY54" fmla="*/ 362374 h 1273387"/>
                <a:gd name="connsiteX55" fmla="*/ 104987 w 1212428"/>
                <a:gd name="connsiteY55" fmla="*/ 223520 h 1273387"/>
                <a:gd name="connsiteX56" fmla="*/ 216747 w 1212428"/>
                <a:gd name="connsiteY56" fmla="*/ 71120 h 1273387"/>
                <a:gd name="connsiteX0" fmla="*/ 216747 w 1212428"/>
                <a:gd name="connsiteY0" fmla="*/ 71120 h 1273387"/>
                <a:gd name="connsiteX1" fmla="*/ 281094 w 1212428"/>
                <a:gd name="connsiteY1" fmla="*/ 40640 h 1273387"/>
                <a:gd name="connsiteX2" fmla="*/ 314960 w 1212428"/>
                <a:gd name="connsiteY2" fmla="*/ 0 h 1273387"/>
                <a:gd name="connsiteX3" fmla="*/ 331894 w 1212428"/>
                <a:gd name="connsiteY3" fmla="*/ 47414 h 1273387"/>
                <a:gd name="connsiteX4" fmla="*/ 413174 w 1212428"/>
                <a:gd name="connsiteY4" fmla="*/ 60960 h 1273387"/>
                <a:gd name="connsiteX5" fmla="*/ 423334 w 1212428"/>
                <a:gd name="connsiteY5" fmla="*/ 142240 h 1273387"/>
                <a:gd name="connsiteX6" fmla="*/ 436880 w 1212428"/>
                <a:gd name="connsiteY6" fmla="*/ 118534 h 1273387"/>
                <a:gd name="connsiteX7" fmla="*/ 504614 w 1212428"/>
                <a:gd name="connsiteY7" fmla="*/ 135467 h 1273387"/>
                <a:gd name="connsiteX8" fmla="*/ 599440 w 1212428"/>
                <a:gd name="connsiteY8" fmla="*/ 135467 h 1273387"/>
                <a:gd name="connsiteX9" fmla="*/ 657014 w 1212428"/>
                <a:gd name="connsiteY9" fmla="*/ 172720 h 1273387"/>
                <a:gd name="connsiteX10" fmla="*/ 741680 w 1212428"/>
                <a:gd name="connsiteY10" fmla="*/ 179494 h 1273387"/>
                <a:gd name="connsiteX11" fmla="*/ 853440 w 1212428"/>
                <a:gd name="connsiteY11" fmla="*/ 216747 h 1273387"/>
                <a:gd name="connsiteX12" fmla="*/ 900854 w 1212428"/>
                <a:gd name="connsiteY12" fmla="*/ 277707 h 1273387"/>
                <a:gd name="connsiteX13" fmla="*/ 931334 w 1212428"/>
                <a:gd name="connsiteY13" fmla="*/ 311574 h 1273387"/>
                <a:gd name="connsiteX14" fmla="*/ 917787 w 1212428"/>
                <a:gd name="connsiteY14" fmla="*/ 352214 h 1273387"/>
                <a:gd name="connsiteX15" fmla="*/ 833120 w 1212428"/>
                <a:gd name="connsiteY15" fmla="*/ 386080 h 1273387"/>
                <a:gd name="connsiteX16" fmla="*/ 765387 w 1212428"/>
                <a:gd name="connsiteY16" fmla="*/ 392854 h 1273387"/>
                <a:gd name="connsiteX17" fmla="*/ 660400 w 1212428"/>
                <a:gd name="connsiteY17" fmla="*/ 348827 h 1273387"/>
                <a:gd name="connsiteX18" fmla="*/ 626534 w 1212428"/>
                <a:gd name="connsiteY18" fmla="*/ 369147 h 1273387"/>
                <a:gd name="connsiteX19" fmla="*/ 545254 w 1212428"/>
                <a:gd name="connsiteY19" fmla="*/ 389467 h 1273387"/>
                <a:gd name="connsiteX20" fmla="*/ 514774 w 1212428"/>
                <a:gd name="connsiteY20" fmla="*/ 430107 h 1273387"/>
                <a:gd name="connsiteX21" fmla="*/ 460587 w 1212428"/>
                <a:gd name="connsiteY21" fmla="*/ 433494 h 1273387"/>
                <a:gd name="connsiteX22" fmla="*/ 450427 w 1212428"/>
                <a:gd name="connsiteY22" fmla="*/ 440267 h 1273387"/>
                <a:gd name="connsiteX23" fmla="*/ 379307 w 1212428"/>
                <a:gd name="connsiteY23" fmla="*/ 453814 h 1273387"/>
                <a:gd name="connsiteX24" fmla="*/ 318347 w 1212428"/>
                <a:gd name="connsiteY24" fmla="*/ 497840 h 1273387"/>
                <a:gd name="connsiteX25" fmla="*/ 403014 w 1212428"/>
                <a:gd name="connsiteY25" fmla="*/ 531707 h 1273387"/>
                <a:gd name="connsiteX26" fmla="*/ 453814 w 1212428"/>
                <a:gd name="connsiteY26" fmla="*/ 558800 h 1273387"/>
                <a:gd name="connsiteX27" fmla="*/ 497840 w 1212428"/>
                <a:gd name="connsiteY27" fmla="*/ 596054 h 1273387"/>
                <a:gd name="connsiteX28" fmla="*/ 538480 w 1212428"/>
                <a:gd name="connsiteY28" fmla="*/ 582507 h 1273387"/>
                <a:gd name="connsiteX29" fmla="*/ 619760 w 1212428"/>
                <a:gd name="connsiteY29" fmla="*/ 636694 h 1273387"/>
                <a:gd name="connsiteX30" fmla="*/ 650240 w 1212428"/>
                <a:gd name="connsiteY30" fmla="*/ 663787 h 1273387"/>
                <a:gd name="connsiteX31" fmla="*/ 592667 w 1212428"/>
                <a:gd name="connsiteY31" fmla="*/ 673947 h 1273387"/>
                <a:gd name="connsiteX32" fmla="*/ 568960 w 1212428"/>
                <a:gd name="connsiteY32" fmla="*/ 684107 h 1273387"/>
                <a:gd name="connsiteX33" fmla="*/ 636694 w 1212428"/>
                <a:gd name="connsiteY33" fmla="*/ 728134 h 1273387"/>
                <a:gd name="connsiteX34" fmla="*/ 680720 w 1212428"/>
                <a:gd name="connsiteY34" fmla="*/ 728134 h 1273387"/>
                <a:gd name="connsiteX35" fmla="*/ 724747 w 1212428"/>
                <a:gd name="connsiteY35" fmla="*/ 728134 h 1273387"/>
                <a:gd name="connsiteX36" fmla="*/ 762000 w 1212428"/>
                <a:gd name="connsiteY36" fmla="*/ 738294 h 1273387"/>
                <a:gd name="connsiteX37" fmla="*/ 914400 w 1212428"/>
                <a:gd name="connsiteY37" fmla="*/ 819574 h 1273387"/>
                <a:gd name="connsiteX38" fmla="*/ 1104053 w 1212428"/>
                <a:gd name="connsiteY38" fmla="*/ 880532 h 1273387"/>
                <a:gd name="connsiteX39" fmla="*/ 1212428 w 1212428"/>
                <a:gd name="connsiteY39" fmla="*/ 965201 h 1273387"/>
                <a:gd name="connsiteX40" fmla="*/ 1104053 w 1212428"/>
                <a:gd name="connsiteY40" fmla="*/ 971972 h 1273387"/>
                <a:gd name="connsiteX41" fmla="*/ 1012613 w 1212428"/>
                <a:gd name="connsiteY41" fmla="*/ 1026160 h 1273387"/>
                <a:gd name="connsiteX42" fmla="*/ 941493 w 1212428"/>
                <a:gd name="connsiteY42" fmla="*/ 1083733 h 1273387"/>
                <a:gd name="connsiteX43" fmla="*/ 985520 w 1212428"/>
                <a:gd name="connsiteY43" fmla="*/ 1215812 h 1273387"/>
                <a:gd name="connsiteX44" fmla="*/ 894080 w 1212428"/>
                <a:gd name="connsiteY44" fmla="*/ 1273387 h 1273387"/>
                <a:gd name="connsiteX45" fmla="*/ 673947 w 1212428"/>
                <a:gd name="connsiteY45" fmla="*/ 907627 h 1273387"/>
                <a:gd name="connsiteX46" fmla="*/ 545254 w 1212428"/>
                <a:gd name="connsiteY46" fmla="*/ 870374 h 1273387"/>
                <a:gd name="connsiteX47" fmla="*/ 403014 w 1212428"/>
                <a:gd name="connsiteY47" fmla="*/ 795867 h 1273387"/>
                <a:gd name="connsiteX48" fmla="*/ 257387 w 1212428"/>
                <a:gd name="connsiteY48" fmla="*/ 707814 h 1273387"/>
                <a:gd name="connsiteX49" fmla="*/ 179494 w 1212428"/>
                <a:gd name="connsiteY49" fmla="*/ 609600 h 1273387"/>
                <a:gd name="connsiteX50" fmla="*/ 135467 w 1212428"/>
                <a:gd name="connsiteY50" fmla="*/ 579120 h 1273387"/>
                <a:gd name="connsiteX51" fmla="*/ 40640 w 1212428"/>
                <a:gd name="connsiteY51" fmla="*/ 565574 h 1273387"/>
                <a:gd name="connsiteX52" fmla="*/ 0 w 1212428"/>
                <a:gd name="connsiteY52" fmla="*/ 528320 h 1273387"/>
                <a:gd name="connsiteX53" fmla="*/ 0 w 1212428"/>
                <a:gd name="connsiteY53" fmla="*/ 440267 h 1273387"/>
                <a:gd name="connsiteX54" fmla="*/ 33867 w 1212428"/>
                <a:gd name="connsiteY54" fmla="*/ 362374 h 1273387"/>
                <a:gd name="connsiteX55" fmla="*/ 104987 w 1212428"/>
                <a:gd name="connsiteY55" fmla="*/ 223520 h 1273387"/>
                <a:gd name="connsiteX56" fmla="*/ 216747 w 1212428"/>
                <a:gd name="connsiteY56" fmla="*/ 71120 h 1273387"/>
                <a:gd name="connsiteX0" fmla="*/ 216747 w 1212428"/>
                <a:gd name="connsiteY0" fmla="*/ 71120 h 1273387"/>
                <a:gd name="connsiteX1" fmla="*/ 281094 w 1212428"/>
                <a:gd name="connsiteY1" fmla="*/ 40640 h 1273387"/>
                <a:gd name="connsiteX2" fmla="*/ 314960 w 1212428"/>
                <a:gd name="connsiteY2" fmla="*/ 0 h 1273387"/>
                <a:gd name="connsiteX3" fmla="*/ 331894 w 1212428"/>
                <a:gd name="connsiteY3" fmla="*/ 47414 h 1273387"/>
                <a:gd name="connsiteX4" fmla="*/ 413174 w 1212428"/>
                <a:gd name="connsiteY4" fmla="*/ 60960 h 1273387"/>
                <a:gd name="connsiteX5" fmla="*/ 423334 w 1212428"/>
                <a:gd name="connsiteY5" fmla="*/ 142240 h 1273387"/>
                <a:gd name="connsiteX6" fmla="*/ 436880 w 1212428"/>
                <a:gd name="connsiteY6" fmla="*/ 118534 h 1273387"/>
                <a:gd name="connsiteX7" fmla="*/ 504614 w 1212428"/>
                <a:gd name="connsiteY7" fmla="*/ 135467 h 1273387"/>
                <a:gd name="connsiteX8" fmla="*/ 599440 w 1212428"/>
                <a:gd name="connsiteY8" fmla="*/ 135467 h 1273387"/>
                <a:gd name="connsiteX9" fmla="*/ 657014 w 1212428"/>
                <a:gd name="connsiteY9" fmla="*/ 172720 h 1273387"/>
                <a:gd name="connsiteX10" fmla="*/ 741680 w 1212428"/>
                <a:gd name="connsiteY10" fmla="*/ 179494 h 1273387"/>
                <a:gd name="connsiteX11" fmla="*/ 853440 w 1212428"/>
                <a:gd name="connsiteY11" fmla="*/ 216747 h 1273387"/>
                <a:gd name="connsiteX12" fmla="*/ 900854 w 1212428"/>
                <a:gd name="connsiteY12" fmla="*/ 277707 h 1273387"/>
                <a:gd name="connsiteX13" fmla="*/ 931334 w 1212428"/>
                <a:gd name="connsiteY13" fmla="*/ 311574 h 1273387"/>
                <a:gd name="connsiteX14" fmla="*/ 917787 w 1212428"/>
                <a:gd name="connsiteY14" fmla="*/ 352214 h 1273387"/>
                <a:gd name="connsiteX15" fmla="*/ 833120 w 1212428"/>
                <a:gd name="connsiteY15" fmla="*/ 386080 h 1273387"/>
                <a:gd name="connsiteX16" fmla="*/ 765387 w 1212428"/>
                <a:gd name="connsiteY16" fmla="*/ 392854 h 1273387"/>
                <a:gd name="connsiteX17" fmla="*/ 660400 w 1212428"/>
                <a:gd name="connsiteY17" fmla="*/ 348827 h 1273387"/>
                <a:gd name="connsiteX18" fmla="*/ 626534 w 1212428"/>
                <a:gd name="connsiteY18" fmla="*/ 369147 h 1273387"/>
                <a:gd name="connsiteX19" fmla="*/ 545254 w 1212428"/>
                <a:gd name="connsiteY19" fmla="*/ 389467 h 1273387"/>
                <a:gd name="connsiteX20" fmla="*/ 514774 w 1212428"/>
                <a:gd name="connsiteY20" fmla="*/ 430107 h 1273387"/>
                <a:gd name="connsiteX21" fmla="*/ 460587 w 1212428"/>
                <a:gd name="connsiteY21" fmla="*/ 433494 h 1273387"/>
                <a:gd name="connsiteX22" fmla="*/ 450427 w 1212428"/>
                <a:gd name="connsiteY22" fmla="*/ 440267 h 1273387"/>
                <a:gd name="connsiteX23" fmla="*/ 379307 w 1212428"/>
                <a:gd name="connsiteY23" fmla="*/ 453814 h 1273387"/>
                <a:gd name="connsiteX24" fmla="*/ 318347 w 1212428"/>
                <a:gd name="connsiteY24" fmla="*/ 497840 h 1273387"/>
                <a:gd name="connsiteX25" fmla="*/ 403014 w 1212428"/>
                <a:gd name="connsiteY25" fmla="*/ 531707 h 1273387"/>
                <a:gd name="connsiteX26" fmla="*/ 453814 w 1212428"/>
                <a:gd name="connsiteY26" fmla="*/ 558800 h 1273387"/>
                <a:gd name="connsiteX27" fmla="*/ 497840 w 1212428"/>
                <a:gd name="connsiteY27" fmla="*/ 596054 h 1273387"/>
                <a:gd name="connsiteX28" fmla="*/ 538480 w 1212428"/>
                <a:gd name="connsiteY28" fmla="*/ 582507 h 1273387"/>
                <a:gd name="connsiteX29" fmla="*/ 619760 w 1212428"/>
                <a:gd name="connsiteY29" fmla="*/ 636694 h 1273387"/>
                <a:gd name="connsiteX30" fmla="*/ 650240 w 1212428"/>
                <a:gd name="connsiteY30" fmla="*/ 663787 h 1273387"/>
                <a:gd name="connsiteX31" fmla="*/ 592667 w 1212428"/>
                <a:gd name="connsiteY31" fmla="*/ 673947 h 1273387"/>
                <a:gd name="connsiteX32" fmla="*/ 568960 w 1212428"/>
                <a:gd name="connsiteY32" fmla="*/ 684107 h 1273387"/>
                <a:gd name="connsiteX33" fmla="*/ 636694 w 1212428"/>
                <a:gd name="connsiteY33" fmla="*/ 728134 h 1273387"/>
                <a:gd name="connsiteX34" fmla="*/ 680720 w 1212428"/>
                <a:gd name="connsiteY34" fmla="*/ 728134 h 1273387"/>
                <a:gd name="connsiteX35" fmla="*/ 724747 w 1212428"/>
                <a:gd name="connsiteY35" fmla="*/ 728134 h 1273387"/>
                <a:gd name="connsiteX36" fmla="*/ 762000 w 1212428"/>
                <a:gd name="connsiteY36" fmla="*/ 738294 h 1273387"/>
                <a:gd name="connsiteX37" fmla="*/ 914400 w 1212428"/>
                <a:gd name="connsiteY37" fmla="*/ 819574 h 1273387"/>
                <a:gd name="connsiteX38" fmla="*/ 1104053 w 1212428"/>
                <a:gd name="connsiteY38" fmla="*/ 880532 h 1273387"/>
                <a:gd name="connsiteX39" fmla="*/ 1212428 w 1212428"/>
                <a:gd name="connsiteY39" fmla="*/ 965201 h 1273387"/>
                <a:gd name="connsiteX40" fmla="*/ 1117600 w 1212428"/>
                <a:gd name="connsiteY40" fmla="*/ 999065 h 1273387"/>
                <a:gd name="connsiteX41" fmla="*/ 1012613 w 1212428"/>
                <a:gd name="connsiteY41" fmla="*/ 1026160 h 1273387"/>
                <a:gd name="connsiteX42" fmla="*/ 941493 w 1212428"/>
                <a:gd name="connsiteY42" fmla="*/ 1083733 h 1273387"/>
                <a:gd name="connsiteX43" fmla="*/ 985520 w 1212428"/>
                <a:gd name="connsiteY43" fmla="*/ 1215812 h 1273387"/>
                <a:gd name="connsiteX44" fmla="*/ 894080 w 1212428"/>
                <a:gd name="connsiteY44" fmla="*/ 1273387 h 1273387"/>
                <a:gd name="connsiteX45" fmla="*/ 673947 w 1212428"/>
                <a:gd name="connsiteY45" fmla="*/ 907627 h 1273387"/>
                <a:gd name="connsiteX46" fmla="*/ 545254 w 1212428"/>
                <a:gd name="connsiteY46" fmla="*/ 870374 h 1273387"/>
                <a:gd name="connsiteX47" fmla="*/ 403014 w 1212428"/>
                <a:gd name="connsiteY47" fmla="*/ 795867 h 1273387"/>
                <a:gd name="connsiteX48" fmla="*/ 257387 w 1212428"/>
                <a:gd name="connsiteY48" fmla="*/ 707814 h 1273387"/>
                <a:gd name="connsiteX49" fmla="*/ 179494 w 1212428"/>
                <a:gd name="connsiteY49" fmla="*/ 609600 h 1273387"/>
                <a:gd name="connsiteX50" fmla="*/ 135467 w 1212428"/>
                <a:gd name="connsiteY50" fmla="*/ 579120 h 1273387"/>
                <a:gd name="connsiteX51" fmla="*/ 40640 w 1212428"/>
                <a:gd name="connsiteY51" fmla="*/ 565574 h 1273387"/>
                <a:gd name="connsiteX52" fmla="*/ 0 w 1212428"/>
                <a:gd name="connsiteY52" fmla="*/ 528320 h 1273387"/>
                <a:gd name="connsiteX53" fmla="*/ 0 w 1212428"/>
                <a:gd name="connsiteY53" fmla="*/ 440267 h 1273387"/>
                <a:gd name="connsiteX54" fmla="*/ 33867 w 1212428"/>
                <a:gd name="connsiteY54" fmla="*/ 362374 h 1273387"/>
                <a:gd name="connsiteX55" fmla="*/ 104987 w 1212428"/>
                <a:gd name="connsiteY55" fmla="*/ 223520 h 1273387"/>
                <a:gd name="connsiteX56" fmla="*/ 216747 w 1212428"/>
                <a:gd name="connsiteY56" fmla="*/ 71120 h 1273387"/>
                <a:gd name="connsiteX0" fmla="*/ 216747 w 1212428"/>
                <a:gd name="connsiteY0" fmla="*/ 71120 h 1273387"/>
                <a:gd name="connsiteX1" fmla="*/ 281094 w 1212428"/>
                <a:gd name="connsiteY1" fmla="*/ 40640 h 1273387"/>
                <a:gd name="connsiteX2" fmla="*/ 314960 w 1212428"/>
                <a:gd name="connsiteY2" fmla="*/ 0 h 1273387"/>
                <a:gd name="connsiteX3" fmla="*/ 331894 w 1212428"/>
                <a:gd name="connsiteY3" fmla="*/ 47414 h 1273387"/>
                <a:gd name="connsiteX4" fmla="*/ 413174 w 1212428"/>
                <a:gd name="connsiteY4" fmla="*/ 60960 h 1273387"/>
                <a:gd name="connsiteX5" fmla="*/ 423334 w 1212428"/>
                <a:gd name="connsiteY5" fmla="*/ 142240 h 1273387"/>
                <a:gd name="connsiteX6" fmla="*/ 436880 w 1212428"/>
                <a:gd name="connsiteY6" fmla="*/ 118534 h 1273387"/>
                <a:gd name="connsiteX7" fmla="*/ 504614 w 1212428"/>
                <a:gd name="connsiteY7" fmla="*/ 135467 h 1273387"/>
                <a:gd name="connsiteX8" fmla="*/ 599440 w 1212428"/>
                <a:gd name="connsiteY8" fmla="*/ 135467 h 1273387"/>
                <a:gd name="connsiteX9" fmla="*/ 657014 w 1212428"/>
                <a:gd name="connsiteY9" fmla="*/ 172720 h 1273387"/>
                <a:gd name="connsiteX10" fmla="*/ 741680 w 1212428"/>
                <a:gd name="connsiteY10" fmla="*/ 179494 h 1273387"/>
                <a:gd name="connsiteX11" fmla="*/ 853440 w 1212428"/>
                <a:gd name="connsiteY11" fmla="*/ 216747 h 1273387"/>
                <a:gd name="connsiteX12" fmla="*/ 900854 w 1212428"/>
                <a:gd name="connsiteY12" fmla="*/ 277707 h 1273387"/>
                <a:gd name="connsiteX13" fmla="*/ 931334 w 1212428"/>
                <a:gd name="connsiteY13" fmla="*/ 311574 h 1273387"/>
                <a:gd name="connsiteX14" fmla="*/ 917787 w 1212428"/>
                <a:gd name="connsiteY14" fmla="*/ 352214 h 1273387"/>
                <a:gd name="connsiteX15" fmla="*/ 833120 w 1212428"/>
                <a:gd name="connsiteY15" fmla="*/ 386080 h 1273387"/>
                <a:gd name="connsiteX16" fmla="*/ 765387 w 1212428"/>
                <a:gd name="connsiteY16" fmla="*/ 392854 h 1273387"/>
                <a:gd name="connsiteX17" fmla="*/ 660400 w 1212428"/>
                <a:gd name="connsiteY17" fmla="*/ 348827 h 1273387"/>
                <a:gd name="connsiteX18" fmla="*/ 626534 w 1212428"/>
                <a:gd name="connsiteY18" fmla="*/ 369147 h 1273387"/>
                <a:gd name="connsiteX19" fmla="*/ 545254 w 1212428"/>
                <a:gd name="connsiteY19" fmla="*/ 389467 h 1273387"/>
                <a:gd name="connsiteX20" fmla="*/ 514774 w 1212428"/>
                <a:gd name="connsiteY20" fmla="*/ 430107 h 1273387"/>
                <a:gd name="connsiteX21" fmla="*/ 460587 w 1212428"/>
                <a:gd name="connsiteY21" fmla="*/ 433494 h 1273387"/>
                <a:gd name="connsiteX22" fmla="*/ 450427 w 1212428"/>
                <a:gd name="connsiteY22" fmla="*/ 440267 h 1273387"/>
                <a:gd name="connsiteX23" fmla="*/ 379307 w 1212428"/>
                <a:gd name="connsiteY23" fmla="*/ 453814 h 1273387"/>
                <a:gd name="connsiteX24" fmla="*/ 318347 w 1212428"/>
                <a:gd name="connsiteY24" fmla="*/ 497840 h 1273387"/>
                <a:gd name="connsiteX25" fmla="*/ 403014 w 1212428"/>
                <a:gd name="connsiteY25" fmla="*/ 531707 h 1273387"/>
                <a:gd name="connsiteX26" fmla="*/ 453814 w 1212428"/>
                <a:gd name="connsiteY26" fmla="*/ 558800 h 1273387"/>
                <a:gd name="connsiteX27" fmla="*/ 497840 w 1212428"/>
                <a:gd name="connsiteY27" fmla="*/ 596054 h 1273387"/>
                <a:gd name="connsiteX28" fmla="*/ 538480 w 1212428"/>
                <a:gd name="connsiteY28" fmla="*/ 582507 h 1273387"/>
                <a:gd name="connsiteX29" fmla="*/ 619760 w 1212428"/>
                <a:gd name="connsiteY29" fmla="*/ 636694 h 1273387"/>
                <a:gd name="connsiteX30" fmla="*/ 650240 w 1212428"/>
                <a:gd name="connsiteY30" fmla="*/ 663787 h 1273387"/>
                <a:gd name="connsiteX31" fmla="*/ 592667 w 1212428"/>
                <a:gd name="connsiteY31" fmla="*/ 673947 h 1273387"/>
                <a:gd name="connsiteX32" fmla="*/ 568960 w 1212428"/>
                <a:gd name="connsiteY32" fmla="*/ 684107 h 1273387"/>
                <a:gd name="connsiteX33" fmla="*/ 636694 w 1212428"/>
                <a:gd name="connsiteY33" fmla="*/ 728134 h 1273387"/>
                <a:gd name="connsiteX34" fmla="*/ 680720 w 1212428"/>
                <a:gd name="connsiteY34" fmla="*/ 728134 h 1273387"/>
                <a:gd name="connsiteX35" fmla="*/ 724747 w 1212428"/>
                <a:gd name="connsiteY35" fmla="*/ 728134 h 1273387"/>
                <a:gd name="connsiteX36" fmla="*/ 762000 w 1212428"/>
                <a:gd name="connsiteY36" fmla="*/ 738294 h 1273387"/>
                <a:gd name="connsiteX37" fmla="*/ 914400 w 1212428"/>
                <a:gd name="connsiteY37" fmla="*/ 819574 h 1273387"/>
                <a:gd name="connsiteX38" fmla="*/ 1104053 w 1212428"/>
                <a:gd name="connsiteY38" fmla="*/ 880532 h 1273387"/>
                <a:gd name="connsiteX39" fmla="*/ 1212428 w 1212428"/>
                <a:gd name="connsiteY39" fmla="*/ 965201 h 1273387"/>
                <a:gd name="connsiteX40" fmla="*/ 1117600 w 1212428"/>
                <a:gd name="connsiteY40" fmla="*/ 999065 h 1273387"/>
                <a:gd name="connsiteX41" fmla="*/ 1012613 w 1212428"/>
                <a:gd name="connsiteY41" fmla="*/ 1026160 h 1273387"/>
                <a:gd name="connsiteX42" fmla="*/ 941493 w 1212428"/>
                <a:gd name="connsiteY42" fmla="*/ 1083733 h 1273387"/>
                <a:gd name="connsiteX43" fmla="*/ 985520 w 1212428"/>
                <a:gd name="connsiteY43" fmla="*/ 1215812 h 1273387"/>
                <a:gd name="connsiteX44" fmla="*/ 894080 w 1212428"/>
                <a:gd name="connsiteY44" fmla="*/ 1273387 h 1273387"/>
                <a:gd name="connsiteX45" fmla="*/ 673947 w 1212428"/>
                <a:gd name="connsiteY45" fmla="*/ 907627 h 1273387"/>
                <a:gd name="connsiteX46" fmla="*/ 545254 w 1212428"/>
                <a:gd name="connsiteY46" fmla="*/ 870374 h 1273387"/>
                <a:gd name="connsiteX47" fmla="*/ 403014 w 1212428"/>
                <a:gd name="connsiteY47" fmla="*/ 795867 h 1273387"/>
                <a:gd name="connsiteX48" fmla="*/ 257387 w 1212428"/>
                <a:gd name="connsiteY48" fmla="*/ 707814 h 1273387"/>
                <a:gd name="connsiteX49" fmla="*/ 179494 w 1212428"/>
                <a:gd name="connsiteY49" fmla="*/ 609600 h 1273387"/>
                <a:gd name="connsiteX50" fmla="*/ 135467 w 1212428"/>
                <a:gd name="connsiteY50" fmla="*/ 579120 h 1273387"/>
                <a:gd name="connsiteX51" fmla="*/ 40640 w 1212428"/>
                <a:gd name="connsiteY51" fmla="*/ 565574 h 1273387"/>
                <a:gd name="connsiteX52" fmla="*/ 0 w 1212428"/>
                <a:gd name="connsiteY52" fmla="*/ 528320 h 1273387"/>
                <a:gd name="connsiteX53" fmla="*/ 0 w 1212428"/>
                <a:gd name="connsiteY53" fmla="*/ 440267 h 1273387"/>
                <a:gd name="connsiteX54" fmla="*/ 33867 w 1212428"/>
                <a:gd name="connsiteY54" fmla="*/ 362374 h 1273387"/>
                <a:gd name="connsiteX55" fmla="*/ 104987 w 1212428"/>
                <a:gd name="connsiteY55" fmla="*/ 223520 h 1273387"/>
                <a:gd name="connsiteX56" fmla="*/ 216747 w 1212428"/>
                <a:gd name="connsiteY56" fmla="*/ 71120 h 1273387"/>
                <a:gd name="connsiteX0" fmla="*/ 216747 w 1212428"/>
                <a:gd name="connsiteY0" fmla="*/ 71120 h 1273387"/>
                <a:gd name="connsiteX1" fmla="*/ 281094 w 1212428"/>
                <a:gd name="connsiteY1" fmla="*/ 40640 h 1273387"/>
                <a:gd name="connsiteX2" fmla="*/ 314960 w 1212428"/>
                <a:gd name="connsiteY2" fmla="*/ 0 h 1273387"/>
                <a:gd name="connsiteX3" fmla="*/ 331894 w 1212428"/>
                <a:gd name="connsiteY3" fmla="*/ 47414 h 1273387"/>
                <a:gd name="connsiteX4" fmla="*/ 413174 w 1212428"/>
                <a:gd name="connsiteY4" fmla="*/ 60960 h 1273387"/>
                <a:gd name="connsiteX5" fmla="*/ 423334 w 1212428"/>
                <a:gd name="connsiteY5" fmla="*/ 142240 h 1273387"/>
                <a:gd name="connsiteX6" fmla="*/ 436880 w 1212428"/>
                <a:gd name="connsiteY6" fmla="*/ 118534 h 1273387"/>
                <a:gd name="connsiteX7" fmla="*/ 504614 w 1212428"/>
                <a:gd name="connsiteY7" fmla="*/ 135467 h 1273387"/>
                <a:gd name="connsiteX8" fmla="*/ 599440 w 1212428"/>
                <a:gd name="connsiteY8" fmla="*/ 135467 h 1273387"/>
                <a:gd name="connsiteX9" fmla="*/ 657014 w 1212428"/>
                <a:gd name="connsiteY9" fmla="*/ 172720 h 1273387"/>
                <a:gd name="connsiteX10" fmla="*/ 741680 w 1212428"/>
                <a:gd name="connsiteY10" fmla="*/ 179494 h 1273387"/>
                <a:gd name="connsiteX11" fmla="*/ 853440 w 1212428"/>
                <a:gd name="connsiteY11" fmla="*/ 216747 h 1273387"/>
                <a:gd name="connsiteX12" fmla="*/ 900854 w 1212428"/>
                <a:gd name="connsiteY12" fmla="*/ 277707 h 1273387"/>
                <a:gd name="connsiteX13" fmla="*/ 931334 w 1212428"/>
                <a:gd name="connsiteY13" fmla="*/ 311574 h 1273387"/>
                <a:gd name="connsiteX14" fmla="*/ 917787 w 1212428"/>
                <a:gd name="connsiteY14" fmla="*/ 352214 h 1273387"/>
                <a:gd name="connsiteX15" fmla="*/ 833120 w 1212428"/>
                <a:gd name="connsiteY15" fmla="*/ 386080 h 1273387"/>
                <a:gd name="connsiteX16" fmla="*/ 765387 w 1212428"/>
                <a:gd name="connsiteY16" fmla="*/ 392854 h 1273387"/>
                <a:gd name="connsiteX17" fmla="*/ 660400 w 1212428"/>
                <a:gd name="connsiteY17" fmla="*/ 348827 h 1273387"/>
                <a:gd name="connsiteX18" fmla="*/ 626534 w 1212428"/>
                <a:gd name="connsiteY18" fmla="*/ 369147 h 1273387"/>
                <a:gd name="connsiteX19" fmla="*/ 545254 w 1212428"/>
                <a:gd name="connsiteY19" fmla="*/ 389467 h 1273387"/>
                <a:gd name="connsiteX20" fmla="*/ 514774 w 1212428"/>
                <a:gd name="connsiteY20" fmla="*/ 430107 h 1273387"/>
                <a:gd name="connsiteX21" fmla="*/ 460587 w 1212428"/>
                <a:gd name="connsiteY21" fmla="*/ 433494 h 1273387"/>
                <a:gd name="connsiteX22" fmla="*/ 450427 w 1212428"/>
                <a:gd name="connsiteY22" fmla="*/ 440267 h 1273387"/>
                <a:gd name="connsiteX23" fmla="*/ 379307 w 1212428"/>
                <a:gd name="connsiteY23" fmla="*/ 453814 h 1273387"/>
                <a:gd name="connsiteX24" fmla="*/ 318347 w 1212428"/>
                <a:gd name="connsiteY24" fmla="*/ 497840 h 1273387"/>
                <a:gd name="connsiteX25" fmla="*/ 403014 w 1212428"/>
                <a:gd name="connsiteY25" fmla="*/ 531707 h 1273387"/>
                <a:gd name="connsiteX26" fmla="*/ 453814 w 1212428"/>
                <a:gd name="connsiteY26" fmla="*/ 558800 h 1273387"/>
                <a:gd name="connsiteX27" fmla="*/ 497840 w 1212428"/>
                <a:gd name="connsiteY27" fmla="*/ 596054 h 1273387"/>
                <a:gd name="connsiteX28" fmla="*/ 538480 w 1212428"/>
                <a:gd name="connsiteY28" fmla="*/ 582507 h 1273387"/>
                <a:gd name="connsiteX29" fmla="*/ 619760 w 1212428"/>
                <a:gd name="connsiteY29" fmla="*/ 636694 h 1273387"/>
                <a:gd name="connsiteX30" fmla="*/ 650240 w 1212428"/>
                <a:gd name="connsiteY30" fmla="*/ 663787 h 1273387"/>
                <a:gd name="connsiteX31" fmla="*/ 592667 w 1212428"/>
                <a:gd name="connsiteY31" fmla="*/ 673947 h 1273387"/>
                <a:gd name="connsiteX32" fmla="*/ 568960 w 1212428"/>
                <a:gd name="connsiteY32" fmla="*/ 684107 h 1273387"/>
                <a:gd name="connsiteX33" fmla="*/ 636694 w 1212428"/>
                <a:gd name="connsiteY33" fmla="*/ 728134 h 1273387"/>
                <a:gd name="connsiteX34" fmla="*/ 680720 w 1212428"/>
                <a:gd name="connsiteY34" fmla="*/ 728134 h 1273387"/>
                <a:gd name="connsiteX35" fmla="*/ 724747 w 1212428"/>
                <a:gd name="connsiteY35" fmla="*/ 728134 h 1273387"/>
                <a:gd name="connsiteX36" fmla="*/ 762000 w 1212428"/>
                <a:gd name="connsiteY36" fmla="*/ 738294 h 1273387"/>
                <a:gd name="connsiteX37" fmla="*/ 914400 w 1212428"/>
                <a:gd name="connsiteY37" fmla="*/ 819574 h 1273387"/>
                <a:gd name="connsiteX38" fmla="*/ 1104053 w 1212428"/>
                <a:gd name="connsiteY38" fmla="*/ 880532 h 1273387"/>
                <a:gd name="connsiteX39" fmla="*/ 1212428 w 1212428"/>
                <a:gd name="connsiteY39" fmla="*/ 965201 h 1273387"/>
                <a:gd name="connsiteX40" fmla="*/ 1117600 w 1212428"/>
                <a:gd name="connsiteY40" fmla="*/ 999065 h 1273387"/>
                <a:gd name="connsiteX41" fmla="*/ 1012613 w 1212428"/>
                <a:gd name="connsiteY41" fmla="*/ 1026160 h 1273387"/>
                <a:gd name="connsiteX42" fmla="*/ 941493 w 1212428"/>
                <a:gd name="connsiteY42" fmla="*/ 1083733 h 1273387"/>
                <a:gd name="connsiteX43" fmla="*/ 985520 w 1212428"/>
                <a:gd name="connsiteY43" fmla="*/ 1215812 h 1273387"/>
                <a:gd name="connsiteX44" fmla="*/ 894080 w 1212428"/>
                <a:gd name="connsiteY44" fmla="*/ 1273387 h 1273387"/>
                <a:gd name="connsiteX45" fmla="*/ 673947 w 1212428"/>
                <a:gd name="connsiteY45" fmla="*/ 907627 h 1273387"/>
                <a:gd name="connsiteX46" fmla="*/ 545254 w 1212428"/>
                <a:gd name="connsiteY46" fmla="*/ 870374 h 1273387"/>
                <a:gd name="connsiteX47" fmla="*/ 403014 w 1212428"/>
                <a:gd name="connsiteY47" fmla="*/ 795867 h 1273387"/>
                <a:gd name="connsiteX48" fmla="*/ 257387 w 1212428"/>
                <a:gd name="connsiteY48" fmla="*/ 707814 h 1273387"/>
                <a:gd name="connsiteX49" fmla="*/ 179494 w 1212428"/>
                <a:gd name="connsiteY49" fmla="*/ 609600 h 1273387"/>
                <a:gd name="connsiteX50" fmla="*/ 135467 w 1212428"/>
                <a:gd name="connsiteY50" fmla="*/ 579120 h 1273387"/>
                <a:gd name="connsiteX51" fmla="*/ 40640 w 1212428"/>
                <a:gd name="connsiteY51" fmla="*/ 565574 h 1273387"/>
                <a:gd name="connsiteX52" fmla="*/ 0 w 1212428"/>
                <a:gd name="connsiteY52" fmla="*/ 528320 h 1273387"/>
                <a:gd name="connsiteX53" fmla="*/ 0 w 1212428"/>
                <a:gd name="connsiteY53" fmla="*/ 440267 h 1273387"/>
                <a:gd name="connsiteX54" fmla="*/ 33867 w 1212428"/>
                <a:gd name="connsiteY54" fmla="*/ 362374 h 1273387"/>
                <a:gd name="connsiteX55" fmla="*/ 104987 w 1212428"/>
                <a:gd name="connsiteY55" fmla="*/ 223520 h 1273387"/>
                <a:gd name="connsiteX56" fmla="*/ 216747 w 1212428"/>
                <a:gd name="connsiteY56" fmla="*/ 71120 h 1273387"/>
                <a:gd name="connsiteX0" fmla="*/ 216747 w 1212428"/>
                <a:gd name="connsiteY0" fmla="*/ 71120 h 1273387"/>
                <a:gd name="connsiteX1" fmla="*/ 281094 w 1212428"/>
                <a:gd name="connsiteY1" fmla="*/ 40640 h 1273387"/>
                <a:gd name="connsiteX2" fmla="*/ 314960 w 1212428"/>
                <a:gd name="connsiteY2" fmla="*/ 0 h 1273387"/>
                <a:gd name="connsiteX3" fmla="*/ 331894 w 1212428"/>
                <a:gd name="connsiteY3" fmla="*/ 47414 h 1273387"/>
                <a:gd name="connsiteX4" fmla="*/ 413174 w 1212428"/>
                <a:gd name="connsiteY4" fmla="*/ 60960 h 1273387"/>
                <a:gd name="connsiteX5" fmla="*/ 423334 w 1212428"/>
                <a:gd name="connsiteY5" fmla="*/ 142240 h 1273387"/>
                <a:gd name="connsiteX6" fmla="*/ 436880 w 1212428"/>
                <a:gd name="connsiteY6" fmla="*/ 118534 h 1273387"/>
                <a:gd name="connsiteX7" fmla="*/ 504614 w 1212428"/>
                <a:gd name="connsiteY7" fmla="*/ 135467 h 1273387"/>
                <a:gd name="connsiteX8" fmla="*/ 599440 w 1212428"/>
                <a:gd name="connsiteY8" fmla="*/ 135467 h 1273387"/>
                <a:gd name="connsiteX9" fmla="*/ 657014 w 1212428"/>
                <a:gd name="connsiteY9" fmla="*/ 172720 h 1273387"/>
                <a:gd name="connsiteX10" fmla="*/ 741680 w 1212428"/>
                <a:gd name="connsiteY10" fmla="*/ 179494 h 1273387"/>
                <a:gd name="connsiteX11" fmla="*/ 853440 w 1212428"/>
                <a:gd name="connsiteY11" fmla="*/ 216747 h 1273387"/>
                <a:gd name="connsiteX12" fmla="*/ 900854 w 1212428"/>
                <a:gd name="connsiteY12" fmla="*/ 277707 h 1273387"/>
                <a:gd name="connsiteX13" fmla="*/ 931334 w 1212428"/>
                <a:gd name="connsiteY13" fmla="*/ 311574 h 1273387"/>
                <a:gd name="connsiteX14" fmla="*/ 917787 w 1212428"/>
                <a:gd name="connsiteY14" fmla="*/ 352214 h 1273387"/>
                <a:gd name="connsiteX15" fmla="*/ 833120 w 1212428"/>
                <a:gd name="connsiteY15" fmla="*/ 386080 h 1273387"/>
                <a:gd name="connsiteX16" fmla="*/ 765387 w 1212428"/>
                <a:gd name="connsiteY16" fmla="*/ 392854 h 1273387"/>
                <a:gd name="connsiteX17" fmla="*/ 660400 w 1212428"/>
                <a:gd name="connsiteY17" fmla="*/ 348827 h 1273387"/>
                <a:gd name="connsiteX18" fmla="*/ 626534 w 1212428"/>
                <a:gd name="connsiteY18" fmla="*/ 369147 h 1273387"/>
                <a:gd name="connsiteX19" fmla="*/ 545254 w 1212428"/>
                <a:gd name="connsiteY19" fmla="*/ 389467 h 1273387"/>
                <a:gd name="connsiteX20" fmla="*/ 514774 w 1212428"/>
                <a:gd name="connsiteY20" fmla="*/ 430107 h 1273387"/>
                <a:gd name="connsiteX21" fmla="*/ 460587 w 1212428"/>
                <a:gd name="connsiteY21" fmla="*/ 433494 h 1273387"/>
                <a:gd name="connsiteX22" fmla="*/ 450427 w 1212428"/>
                <a:gd name="connsiteY22" fmla="*/ 440267 h 1273387"/>
                <a:gd name="connsiteX23" fmla="*/ 379307 w 1212428"/>
                <a:gd name="connsiteY23" fmla="*/ 453814 h 1273387"/>
                <a:gd name="connsiteX24" fmla="*/ 318347 w 1212428"/>
                <a:gd name="connsiteY24" fmla="*/ 497840 h 1273387"/>
                <a:gd name="connsiteX25" fmla="*/ 403014 w 1212428"/>
                <a:gd name="connsiteY25" fmla="*/ 531707 h 1273387"/>
                <a:gd name="connsiteX26" fmla="*/ 453814 w 1212428"/>
                <a:gd name="connsiteY26" fmla="*/ 558800 h 1273387"/>
                <a:gd name="connsiteX27" fmla="*/ 497840 w 1212428"/>
                <a:gd name="connsiteY27" fmla="*/ 596054 h 1273387"/>
                <a:gd name="connsiteX28" fmla="*/ 538480 w 1212428"/>
                <a:gd name="connsiteY28" fmla="*/ 582507 h 1273387"/>
                <a:gd name="connsiteX29" fmla="*/ 619760 w 1212428"/>
                <a:gd name="connsiteY29" fmla="*/ 636694 h 1273387"/>
                <a:gd name="connsiteX30" fmla="*/ 650240 w 1212428"/>
                <a:gd name="connsiteY30" fmla="*/ 663787 h 1273387"/>
                <a:gd name="connsiteX31" fmla="*/ 592667 w 1212428"/>
                <a:gd name="connsiteY31" fmla="*/ 673947 h 1273387"/>
                <a:gd name="connsiteX32" fmla="*/ 568960 w 1212428"/>
                <a:gd name="connsiteY32" fmla="*/ 684107 h 1273387"/>
                <a:gd name="connsiteX33" fmla="*/ 636694 w 1212428"/>
                <a:gd name="connsiteY33" fmla="*/ 728134 h 1273387"/>
                <a:gd name="connsiteX34" fmla="*/ 680720 w 1212428"/>
                <a:gd name="connsiteY34" fmla="*/ 728134 h 1273387"/>
                <a:gd name="connsiteX35" fmla="*/ 724747 w 1212428"/>
                <a:gd name="connsiteY35" fmla="*/ 728134 h 1273387"/>
                <a:gd name="connsiteX36" fmla="*/ 762000 w 1212428"/>
                <a:gd name="connsiteY36" fmla="*/ 738294 h 1273387"/>
                <a:gd name="connsiteX37" fmla="*/ 914400 w 1212428"/>
                <a:gd name="connsiteY37" fmla="*/ 819574 h 1273387"/>
                <a:gd name="connsiteX38" fmla="*/ 1104053 w 1212428"/>
                <a:gd name="connsiteY38" fmla="*/ 880532 h 1273387"/>
                <a:gd name="connsiteX39" fmla="*/ 1212428 w 1212428"/>
                <a:gd name="connsiteY39" fmla="*/ 965201 h 1273387"/>
                <a:gd name="connsiteX40" fmla="*/ 1185333 w 1212428"/>
                <a:gd name="connsiteY40" fmla="*/ 1012612 h 1273387"/>
                <a:gd name="connsiteX41" fmla="*/ 1012613 w 1212428"/>
                <a:gd name="connsiteY41" fmla="*/ 1026160 h 1273387"/>
                <a:gd name="connsiteX42" fmla="*/ 941493 w 1212428"/>
                <a:gd name="connsiteY42" fmla="*/ 1083733 h 1273387"/>
                <a:gd name="connsiteX43" fmla="*/ 985520 w 1212428"/>
                <a:gd name="connsiteY43" fmla="*/ 1215812 h 1273387"/>
                <a:gd name="connsiteX44" fmla="*/ 894080 w 1212428"/>
                <a:gd name="connsiteY44" fmla="*/ 1273387 h 1273387"/>
                <a:gd name="connsiteX45" fmla="*/ 673947 w 1212428"/>
                <a:gd name="connsiteY45" fmla="*/ 907627 h 1273387"/>
                <a:gd name="connsiteX46" fmla="*/ 545254 w 1212428"/>
                <a:gd name="connsiteY46" fmla="*/ 870374 h 1273387"/>
                <a:gd name="connsiteX47" fmla="*/ 403014 w 1212428"/>
                <a:gd name="connsiteY47" fmla="*/ 795867 h 1273387"/>
                <a:gd name="connsiteX48" fmla="*/ 257387 w 1212428"/>
                <a:gd name="connsiteY48" fmla="*/ 707814 h 1273387"/>
                <a:gd name="connsiteX49" fmla="*/ 179494 w 1212428"/>
                <a:gd name="connsiteY49" fmla="*/ 609600 h 1273387"/>
                <a:gd name="connsiteX50" fmla="*/ 135467 w 1212428"/>
                <a:gd name="connsiteY50" fmla="*/ 579120 h 1273387"/>
                <a:gd name="connsiteX51" fmla="*/ 40640 w 1212428"/>
                <a:gd name="connsiteY51" fmla="*/ 565574 h 1273387"/>
                <a:gd name="connsiteX52" fmla="*/ 0 w 1212428"/>
                <a:gd name="connsiteY52" fmla="*/ 528320 h 1273387"/>
                <a:gd name="connsiteX53" fmla="*/ 0 w 1212428"/>
                <a:gd name="connsiteY53" fmla="*/ 440267 h 1273387"/>
                <a:gd name="connsiteX54" fmla="*/ 33867 w 1212428"/>
                <a:gd name="connsiteY54" fmla="*/ 362374 h 1273387"/>
                <a:gd name="connsiteX55" fmla="*/ 104987 w 1212428"/>
                <a:gd name="connsiteY55" fmla="*/ 223520 h 1273387"/>
                <a:gd name="connsiteX56" fmla="*/ 216747 w 1212428"/>
                <a:gd name="connsiteY56" fmla="*/ 71120 h 1273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1212428" h="1273387">
                  <a:moveTo>
                    <a:pt x="216747" y="71120"/>
                  </a:moveTo>
                  <a:lnTo>
                    <a:pt x="281094" y="40640"/>
                  </a:lnTo>
                  <a:lnTo>
                    <a:pt x="314960" y="0"/>
                  </a:lnTo>
                  <a:lnTo>
                    <a:pt x="331894" y="47414"/>
                  </a:lnTo>
                  <a:lnTo>
                    <a:pt x="413174" y="60960"/>
                  </a:lnTo>
                  <a:lnTo>
                    <a:pt x="423334" y="142240"/>
                  </a:lnTo>
                  <a:lnTo>
                    <a:pt x="436880" y="118534"/>
                  </a:lnTo>
                  <a:lnTo>
                    <a:pt x="504614" y="135467"/>
                  </a:lnTo>
                  <a:lnTo>
                    <a:pt x="599440" y="135467"/>
                  </a:lnTo>
                  <a:lnTo>
                    <a:pt x="657014" y="172720"/>
                  </a:lnTo>
                  <a:lnTo>
                    <a:pt x="741680" y="179494"/>
                  </a:lnTo>
                  <a:lnTo>
                    <a:pt x="853440" y="216747"/>
                  </a:lnTo>
                  <a:lnTo>
                    <a:pt x="900854" y="277707"/>
                  </a:lnTo>
                  <a:lnTo>
                    <a:pt x="931334" y="311574"/>
                  </a:lnTo>
                  <a:lnTo>
                    <a:pt x="917787" y="352214"/>
                  </a:lnTo>
                  <a:lnTo>
                    <a:pt x="833120" y="386080"/>
                  </a:lnTo>
                  <a:lnTo>
                    <a:pt x="765387" y="392854"/>
                  </a:lnTo>
                  <a:lnTo>
                    <a:pt x="660400" y="348827"/>
                  </a:lnTo>
                  <a:lnTo>
                    <a:pt x="626534" y="369147"/>
                  </a:lnTo>
                  <a:lnTo>
                    <a:pt x="545254" y="389467"/>
                  </a:lnTo>
                  <a:lnTo>
                    <a:pt x="514774" y="430107"/>
                  </a:lnTo>
                  <a:lnTo>
                    <a:pt x="460587" y="433494"/>
                  </a:lnTo>
                  <a:lnTo>
                    <a:pt x="450427" y="440267"/>
                  </a:lnTo>
                  <a:lnTo>
                    <a:pt x="379307" y="453814"/>
                  </a:lnTo>
                  <a:lnTo>
                    <a:pt x="318347" y="497840"/>
                  </a:lnTo>
                  <a:lnTo>
                    <a:pt x="403014" y="531707"/>
                  </a:lnTo>
                  <a:lnTo>
                    <a:pt x="453814" y="558800"/>
                  </a:lnTo>
                  <a:lnTo>
                    <a:pt x="497840" y="596054"/>
                  </a:lnTo>
                  <a:lnTo>
                    <a:pt x="538480" y="582507"/>
                  </a:lnTo>
                  <a:lnTo>
                    <a:pt x="619760" y="636694"/>
                  </a:lnTo>
                  <a:lnTo>
                    <a:pt x="650240" y="663787"/>
                  </a:lnTo>
                  <a:lnTo>
                    <a:pt x="592667" y="673947"/>
                  </a:lnTo>
                  <a:lnTo>
                    <a:pt x="568960" y="684107"/>
                  </a:lnTo>
                  <a:lnTo>
                    <a:pt x="636694" y="728134"/>
                  </a:lnTo>
                  <a:lnTo>
                    <a:pt x="680720" y="728134"/>
                  </a:lnTo>
                  <a:lnTo>
                    <a:pt x="724747" y="728134"/>
                  </a:lnTo>
                  <a:lnTo>
                    <a:pt x="762000" y="738294"/>
                  </a:lnTo>
                  <a:lnTo>
                    <a:pt x="914400" y="819574"/>
                  </a:lnTo>
                  <a:cubicBezTo>
                    <a:pt x="971973" y="846667"/>
                    <a:pt x="1046480" y="853439"/>
                    <a:pt x="1104053" y="880532"/>
                  </a:cubicBezTo>
                  <a:lnTo>
                    <a:pt x="1212428" y="965201"/>
                  </a:lnTo>
                  <a:cubicBezTo>
                    <a:pt x="1176303" y="975360"/>
                    <a:pt x="1248551" y="921173"/>
                    <a:pt x="1185333" y="1012612"/>
                  </a:cubicBezTo>
                  <a:cubicBezTo>
                    <a:pt x="1124373" y="999065"/>
                    <a:pt x="1043093" y="1016000"/>
                    <a:pt x="1012613" y="1026160"/>
                  </a:cubicBezTo>
                  <a:lnTo>
                    <a:pt x="941493" y="1083733"/>
                  </a:lnTo>
                  <a:lnTo>
                    <a:pt x="985520" y="1215812"/>
                  </a:lnTo>
                  <a:lnTo>
                    <a:pt x="894080" y="1273387"/>
                  </a:lnTo>
                  <a:lnTo>
                    <a:pt x="673947" y="907627"/>
                  </a:lnTo>
                  <a:lnTo>
                    <a:pt x="545254" y="870374"/>
                  </a:lnTo>
                  <a:lnTo>
                    <a:pt x="403014" y="795867"/>
                  </a:lnTo>
                  <a:lnTo>
                    <a:pt x="257387" y="707814"/>
                  </a:lnTo>
                  <a:lnTo>
                    <a:pt x="179494" y="609600"/>
                  </a:lnTo>
                  <a:lnTo>
                    <a:pt x="135467" y="579120"/>
                  </a:lnTo>
                  <a:lnTo>
                    <a:pt x="40640" y="565574"/>
                  </a:lnTo>
                  <a:lnTo>
                    <a:pt x="0" y="528320"/>
                  </a:lnTo>
                  <a:lnTo>
                    <a:pt x="0" y="440267"/>
                  </a:lnTo>
                  <a:lnTo>
                    <a:pt x="33867" y="362374"/>
                  </a:lnTo>
                  <a:lnTo>
                    <a:pt x="104987" y="223520"/>
                  </a:lnTo>
                  <a:lnTo>
                    <a:pt x="216747" y="71120"/>
                  </a:lnTo>
                  <a:close/>
                </a:path>
              </a:pathLst>
            </a:custGeom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25" name="Freeform: Shape 3">
              <a:extLst>
                <a:ext uri="{FF2B5EF4-FFF2-40B4-BE49-F238E27FC236}">
                  <a16:creationId xmlns:a16="http://schemas.microsoft.com/office/drawing/2014/main" id="{452C6C6C-A9C8-4D91-AC47-61C1D3979BF9}"/>
                </a:ext>
              </a:extLst>
            </p:cNvPr>
            <p:cNvSpPr/>
            <p:nvPr/>
          </p:nvSpPr>
          <p:spPr>
            <a:xfrm>
              <a:off x="3779960" y="4043071"/>
              <a:ext cx="348827" cy="460587"/>
            </a:xfrm>
            <a:custGeom>
              <a:avLst/>
              <a:gdLst>
                <a:gd name="connsiteX0" fmla="*/ 155787 w 325120"/>
                <a:gd name="connsiteY0" fmla="*/ 0 h 460587"/>
                <a:gd name="connsiteX1" fmla="*/ 74507 w 325120"/>
                <a:gd name="connsiteY1" fmla="*/ 60960 h 460587"/>
                <a:gd name="connsiteX2" fmla="*/ 0 w 325120"/>
                <a:gd name="connsiteY2" fmla="*/ 64347 h 460587"/>
                <a:gd name="connsiteX3" fmla="*/ 132080 w 325120"/>
                <a:gd name="connsiteY3" fmla="*/ 135467 h 460587"/>
                <a:gd name="connsiteX4" fmla="*/ 159173 w 325120"/>
                <a:gd name="connsiteY4" fmla="*/ 206587 h 460587"/>
                <a:gd name="connsiteX5" fmla="*/ 162560 w 325120"/>
                <a:gd name="connsiteY5" fmla="*/ 240453 h 460587"/>
                <a:gd name="connsiteX6" fmla="*/ 162560 w 325120"/>
                <a:gd name="connsiteY6" fmla="*/ 331893 h 460587"/>
                <a:gd name="connsiteX7" fmla="*/ 94827 w 325120"/>
                <a:gd name="connsiteY7" fmla="*/ 416560 h 460587"/>
                <a:gd name="connsiteX8" fmla="*/ 152400 w 325120"/>
                <a:gd name="connsiteY8" fmla="*/ 460587 h 460587"/>
                <a:gd name="connsiteX9" fmla="*/ 193040 w 325120"/>
                <a:gd name="connsiteY9" fmla="*/ 403013 h 460587"/>
                <a:gd name="connsiteX10" fmla="*/ 240453 w 325120"/>
                <a:gd name="connsiteY10" fmla="*/ 453813 h 460587"/>
                <a:gd name="connsiteX11" fmla="*/ 247227 w 325120"/>
                <a:gd name="connsiteY11" fmla="*/ 358987 h 460587"/>
                <a:gd name="connsiteX12" fmla="*/ 267547 w 325120"/>
                <a:gd name="connsiteY12" fmla="*/ 335280 h 460587"/>
                <a:gd name="connsiteX13" fmla="*/ 301413 w 325120"/>
                <a:gd name="connsiteY13" fmla="*/ 291253 h 460587"/>
                <a:gd name="connsiteX14" fmla="*/ 325120 w 325120"/>
                <a:gd name="connsiteY14" fmla="*/ 159173 h 460587"/>
                <a:gd name="connsiteX15" fmla="*/ 260773 w 325120"/>
                <a:gd name="connsiteY15" fmla="*/ 94827 h 460587"/>
                <a:gd name="connsiteX16" fmla="*/ 199813 w 325120"/>
                <a:gd name="connsiteY16" fmla="*/ 47413 h 460587"/>
                <a:gd name="connsiteX17" fmla="*/ 155787 w 325120"/>
                <a:gd name="connsiteY17" fmla="*/ 0 h 460587"/>
                <a:gd name="connsiteX0" fmla="*/ 155787 w 325120"/>
                <a:gd name="connsiteY0" fmla="*/ 0 h 460587"/>
                <a:gd name="connsiteX1" fmla="*/ 74507 w 325120"/>
                <a:gd name="connsiteY1" fmla="*/ 60960 h 460587"/>
                <a:gd name="connsiteX2" fmla="*/ 0 w 325120"/>
                <a:gd name="connsiteY2" fmla="*/ 64347 h 460587"/>
                <a:gd name="connsiteX3" fmla="*/ 132080 w 325120"/>
                <a:gd name="connsiteY3" fmla="*/ 135467 h 460587"/>
                <a:gd name="connsiteX4" fmla="*/ 159173 w 325120"/>
                <a:gd name="connsiteY4" fmla="*/ 206587 h 460587"/>
                <a:gd name="connsiteX5" fmla="*/ 162560 w 325120"/>
                <a:gd name="connsiteY5" fmla="*/ 240453 h 460587"/>
                <a:gd name="connsiteX6" fmla="*/ 162560 w 325120"/>
                <a:gd name="connsiteY6" fmla="*/ 331893 h 460587"/>
                <a:gd name="connsiteX7" fmla="*/ 94827 w 325120"/>
                <a:gd name="connsiteY7" fmla="*/ 416560 h 460587"/>
                <a:gd name="connsiteX8" fmla="*/ 152400 w 325120"/>
                <a:gd name="connsiteY8" fmla="*/ 460587 h 460587"/>
                <a:gd name="connsiteX9" fmla="*/ 193040 w 325120"/>
                <a:gd name="connsiteY9" fmla="*/ 403013 h 460587"/>
                <a:gd name="connsiteX10" fmla="*/ 240453 w 325120"/>
                <a:gd name="connsiteY10" fmla="*/ 453813 h 460587"/>
                <a:gd name="connsiteX11" fmla="*/ 247227 w 325120"/>
                <a:gd name="connsiteY11" fmla="*/ 358987 h 460587"/>
                <a:gd name="connsiteX12" fmla="*/ 267547 w 325120"/>
                <a:gd name="connsiteY12" fmla="*/ 335280 h 460587"/>
                <a:gd name="connsiteX13" fmla="*/ 301413 w 325120"/>
                <a:gd name="connsiteY13" fmla="*/ 291253 h 460587"/>
                <a:gd name="connsiteX14" fmla="*/ 325120 w 325120"/>
                <a:gd name="connsiteY14" fmla="*/ 159173 h 460587"/>
                <a:gd name="connsiteX15" fmla="*/ 277707 w 325120"/>
                <a:gd name="connsiteY15" fmla="*/ 84667 h 460587"/>
                <a:gd name="connsiteX16" fmla="*/ 199813 w 325120"/>
                <a:gd name="connsiteY16" fmla="*/ 47413 h 460587"/>
                <a:gd name="connsiteX17" fmla="*/ 155787 w 325120"/>
                <a:gd name="connsiteY17" fmla="*/ 0 h 460587"/>
                <a:gd name="connsiteX0" fmla="*/ 155787 w 348827"/>
                <a:gd name="connsiteY0" fmla="*/ 0 h 460587"/>
                <a:gd name="connsiteX1" fmla="*/ 74507 w 348827"/>
                <a:gd name="connsiteY1" fmla="*/ 60960 h 460587"/>
                <a:gd name="connsiteX2" fmla="*/ 0 w 348827"/>
                <a:gd name="connsiteY2" fmla="*/ 64347 h 460587"/>
                <a:gd name="connsiteX3" fmla="*/ 132080 w 348827"/>
                <a:gd name="connsiteY3" fmla="*/ 135467 h 460587"/>
                <a:gd name="connsiteX4" fmla="*/ 159173 w 348827"/>
                <a:gd name="connsiteY4" fmla="*/ 206587 h 460587"/>
                <a:gd name="connsiteX5" fmla="*/ 162560 w 348827"/>
                <a:gd name="connsiteY5" fmla="*/ 240453 h 460587"/>
                <a:gd name="connsiteX6" fmla="*/ 162560 w 348827"/>
                <a:gd name="connsiteY6" fmla="*/ 331893 h 460587"/>
                <a:gd name="connsiteX7" fmla="*/ 94827 w 348827"/>
                <a:gd name="connsiteY7" fmla="*/ 416560 h 460587"/>
                <a:gd name="connsiteX8" fmla="*/ 152400 w 348827"/>
                <a:gd name="connsiteY8" fmla="*/ 460587 h 460587"/>
                <a:gd name="connsiteX9" fmla="*/ 193040 w 348827"/>
                <a:gd name="connsiteY9" fmla="*/ 403013 h 460587"/>
                <a:gd name="connsiteX10" fmla="*/ 240453 w 348827"/>
                <a:gd name="connsiteY10" fmla="*/ 453813 h 460587"/>
                <a:gd name="connsiteX11" fmla="*/ 247227 w 348827"/>
                <a:gd name="connsiteY11" fmla="*/ 358987 h 460587"/>
                <a:gd name="connsiteX12" fmla="*/ 267547 w 348827"/>
                <a:gd name="connsiteY12" fmla="*/ 335280 h 460587"/>
                <a:gd name="connsiteX13" fmla="*/ 301413 w 348827"/>
                <a:gd name="connsiteY13" fmla="*/ 291253 h 460587"/>
                <a:gd name="connsiteX14" fmla="*/ 348827 w 348827"/>
                <a:gd name="connsiteY14" fmla="*/ 138853 h 460587"/>
                <a:gd name="connsiteX15" fmla="*/ 277707 w 348827"/>
                <a:gd name="connsiteY15" fmla="*/ 84667 h 460587"/>
                <a:gd name="connsiteX16" fmla="*/ 199813 w 348827"/>
                <a:gd name="connsiteY16" fmla="*/ 47413 h 460587"/>
                <a:gd name="connsiteX17" fmla="*/ 155787 w 348827"/>
                <a:gd name="connsiteY17" fmla="*/ 0 h 460587"/>
                <a:gd name="connsiteX0" fmla="*/ 155787 w 348827"/>
                <a:gd name="connsiteY0" fmla="*/ 0 h 460587"/>
                <a:gd name="connsiteX1" fmla="*/ 74507 w 348827"/>
                <a:gd name="connsiteY1" fmla="*/ 60960 h 460587"/>
                <a:gd name="connsiteX2" fmla="*/ 0 w 348827"/>
                <a:gd name="connsiteY2" fmla="*/ 64347 h 460587"/>
                <a:gd name="connsiteX3" fmla="*/ 132080 w 348827"/>
                <a:gd name="connsiteY3" fmla="*/ 135467 h 460587"/>
                <a:gd name="connsiteX4" fmla="*/ 159173 w 348827"/>
                <a:gd name="connsiteY4" fmla="*/ 206587 h 460587"/>
                <a:gd name="connsiteX5" fmla="*/ 162560 w 348827"/>
                <a:gd name="connsiteY5" fmla="*/ 240453 h 460587"/>
                <a:gd name="connsiteX6" fmla="*/ 162560 w 348827"/>
                <a:gd name="connsiteY6" fmla="*/ 331893 h 460587"/>
                <a:gd name="connsiteX7" fmla="*/ 94827 w 348827"/>
                <a:gd name="connsiteY7" fmla="*/ 416560 h 460587"/>
                <a:gd name="connsiteX8" fmla="*/ 152400 w 348827"/>
                <a:gd name="connsiteY8" fmla="*/ 460587 h 460587"/>
                <a:gd name="connsiteX9" fmla="*/ 193040 w 348827"/>
                <a:gd name="connsiteY9" fmla="*/ 403013 h 460587"/>
                <a:gd name="connsiteX10" fmla="*/ 240453 w 348827"/>
                <a:gd name="connsiteY10" fmla="*/ 453813 h 460587"/>
                <a:gd name="connsiteX11" fmla="*/ 247227 w 348827"/>
                <a:gd name="connsiteY11" fmla="*/ 358987 h 460587"/>
                <a:gd name="connsiteX12" fmla="*/ 267547 w 348827"/>
                <a:gd name="connsiteY12" fmla="*/ 335280 h 460587"/>
                <a:gd name="connsiteX13" fmla="*/ 301413 w 348827"/>
                <a:gd name="connsiteY13" fmla="*/ 291253 h 460587"/>
                <a:gd name="connsiteX14" fmla="*/ 348827 w 348827"/>
                <a:gd name="connsiteY14" fmla="*/ 138853 h 460587"/>
                <a:gd name="connsiteX15" fmla="*/ 277707 w 348827"/>
                <a:gd name="connsiteY15" fmla="*/ 84667 h 460587"/>
                <a:gd name="connsiteX16" fmla="*/ 209973 w 348827"/>
                <a:gd name="connsiteY16" fmla="*/ 37253 h 460587"/>
                <a:gd name="connsiteX17" fmla="*/ 155787 w 348827"/>
                <a:gd name="connsiteY17" fmla="*/ 0 h 460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48827" h="460587">
                  <a:moveTo>
                    <a:pt x="155787" y="0"/>
                  </a:moveTo>
                  <a:lnTo>
                    <a:pt x="74507" y="60960"/>
                  </a:lnTo>
                  <a:lnTo>
                    <a:pt x="0" y="64347"/>
                  </a:lnTo>
                  <a:lnTo>
                    <a:pt x="132080" y="135467"/>
                  </a:lnTo>
                  <a:lnTo>
                    <a:pt x="159173" y="206587"/>
                  </a:lnTo>
                  <a:lnTo>
                    <a:pt x="162560" y="240453"/>
                  </a:lnTo>
                  <a:lnTo>
                    <a:pt x="162560" y="331893"/>
                  </a:lnTo>
                  <a:lnTo>
                    <a:pt x="94827" y="416560"/>
                  </a:lnTo>
                  <a:lnTo>
                    <a:pt x="152400" y="460587"/>
                  </a:lnTo>
                  <a:lnTo>
                    <a:pt x="193040" y="403013"/>
                  </a:lnTo>
                  <a:lnTo>
                    <a:pt x="240453" y="453813"/>
                  </a:lnTo>
                  <a:lnTo>
                    <a:pt x="247227" y="358987"/>
                  </a:lnTo>
                  <a:lnTo>
                    <a:pt x="267547" y="335280"/>
                  </a:lnTo>
                  <a:lnTo>
                    <a:pt x="301413" y="291253"/>
                  </a:lnTo>
                  <a:lnTo>
                    <a:pt x="348827" y="138853"/>
                  </a:lnTo>
                  <a:lnTo>
                    <a:pt x="277707" y="84667"/>
                  </a:lnTo>
                  <a:lnTo>
                    <a:pt x="209973" y="37253"/>
                  </a:lnTo>
                  <a:lnTo>
                    <a:pt x="155787" y="0"/>
                  </a:lnTo>
                  <a:close/>
                </a:path>
              </a:pathLst>
            </a:custGeom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26" name="Freeform: Shape 5">
              <a:extLst>
                <a:ext uri="{FF2B5EF4-FFF2-40B4-BE49-F238E27FC236}">
                  <a16:creationId xmlns:a16="http://schemas.microsoft.com/office/drawing/2014/main" id="{95AA0EA3-E75B-4B10-B04E-1A6E01743A90}"/>
                </a:ext>
              </a:extLst>
            </p:cNvPr>
            <p:cNvSpPr/>
            <p:nvPr/>
          </p:nvSpPr>
          <p:spPr>
            <a:xfrm>
              <a:off x="4044120" y="4117578"/>
              <a:ext cx="1358053" cy="975360"/>
            </a:xfrm>
            <a:custGeom>
              <a:avLst/>
              <a:gdLst>
                <a:gd name="connsiteX0" fmla="*/ 209973 w 1358053"/>
                <a:gd name="connsiteY0" fmla="*/ 88053 h 975360"/>
                <a:gd name="connsiteX1" fmla="*/ 298027 w 1358053"/>
                <a:gd name="connsiteY1" fmla="*/ 108373 h 975360"/>
                <a:gd name="connsiteX2" fmla="*/ 352213 w 1358053"/>
                <a:gd name="connsiteY2" fmla="*/ 138853 h 975360"/>
                <a:gd name="connsiteX3" fmla="*/ 514773 w 1358053"/>
                <a:gd name="connsiteY3" fmla="*/ 159173 h 975360"/>
                <a:gd name="connsiteX4" fmla="*/ 545253 w 1358053"/>
                <a:gd name="connsiteY4" fmla="*/ 118533 h 975360"/>
                <a:gd name="connsiteX5" fmla="*/ 629920 w 1358053"/>
                <a:gd name="connsiteY5" fmla="*/ 50800 h 975360"/>
                <a:gd name="connsiteX6" fmla="*/ 677333 w 1358053"/>
                <a:gd name="connsiteY6" fmla="*/ 37253 h 975360"/>
                <a:gd name="connsiteX7" fmla="*/ 748453 w 1358053"/>
                <a:gd name="connsiteY7" fmla="*/ 20320 h 975360"/>
                <a:gd name="connsiteX8" fmla="*/ 772160 w 1358053"/>
                <a:gd name="connsiteY8" fmla="*/ 71120 h 975360"/>
                <a:gd name="connsiteX9" fmla="*/ 762000 w 1358053"/>
                <a:gd name="connsiteY9" fmla="*/ 115146 h 975360"/>
                <a:gd name="connsiteX10" fmla="*/ 728133 w 1358053"/>
                <a:gd name="connsiteY10" fmla="*/ 186266 h 975360"/>
                <a:gd name="connsiteX11" fmla="*/ 701040 w 1358053"/>
                <a:gd name="connsiteY11" fmla="*/ 264160 h 975360"/>
                <a:gd name="connsiteX12" fmla="*/ 687493 w 1358053"/>
                <a:gd name="connsiteY12" fmla="*/ 328506 h 975360"/>
                <a:gd name="connsiteX13" fmla="*/ 667173 w 1358053"/>
                <a:gd name="connsiteY13" fmla="*/ 386080 h 975360"/>
                <a:gd name="connsiteX14" fmla="*/ 694267 w 1358053"/>
                <a:gd name="connsiteY14" fmla="*/ 450426 h 975360"/>
                <a:gd name="connsiteX15" fmla="*/ 789093 w 1358053"/>
                <a:gd name="connsiteY15" fmla="*/ 436880 h 975360"/>
                <a:gd name="connsiteX16" fmla="*/ 816187 w 1358053"/>
                <a:gd name="connsiteY16" fmla="*/ 358986 h 975360"/>
                <a:gd name="connsiteX17" fmla="*/ 870373 w 1358053"/>
                <a:gd name="connsiteY17" fmla="*/ 254000 h 975360"/>
                <a:gd name="connsiteX18" fmla="*/ 924560 w 1358053"/>
                <a:gd name="connsiteY18" fmla="*/ 186266 h 975360"/>
                <a:gd name="connsiteX19" fmla="*/ 971973 w 1358053"/>
                <a:gd name="connsiteY19" fmla="*/ 128693 h 975360"/>
                <a:gd name="connsiteX20" fmla="*/ 1053253 w 1358053"/>
                <a:gd name="connsiteY20" fmla="*/ 67733 h 975360"/>
                <a:gd name="connsiteX21" fmla="*/ 1104053 w 1358053"/>
                <a:gd name="connsiteY21" fmla="*/ 16933 h 975360"/>
                <a:gd name="connsiteX22" fmla="*/ 1165013 w 1358053"/>
                <a:gd name="connsiteY22" fmla="*/ 0 h 975360"/>
                <a:gd name="connsiteX23" fmla="*/ 1242907 w 1358053"/>
                <a:gd name="connsiteY23" fmla="*/ 13546 h 975360"/>
                <a:gd name="connsiteX24" fmla="*/ 1303867 w 1358053"/>
                <a:gd name="connsiteY24" fmla="*/ 44026 h 975360"/>
                <a:gd name="connsiteX25" fmla="*/ 1358053 w 1358053"/>
                <a:gd name="connsiteY25" fmla="*/ 84666 h 975360"/>
                <a:gd name="connsiteX26" fmla="*/ 1341120 w 1358053"/>
                <a:gd name="connsiteY26" fmla="*/ 135466 h 975360"/>
                <a:gd name="connsiteX27" fmla="*/ 1256453 w 1358053"/>
                <a:gd name="connsiteY27" fmla="*/ 254000 h 975360"/>
                <a:gd name="connsiteX28" fmla="*/ 1219200 w 1358053"/>
                <a:gd name="connsiteY28" fmla="*/ 335280 h 975360"/>
                <a:gd name="connsiteX29" fmla="*/ 1175173 w 1358053"/>
                <a:gd name="connsiteY29" fmla="*/ 440266 h 975360"/>
                <a:gd name="connsiteX30" fmla="*/ 1131147 w 1358053"/>
                <a:gd name="connsiteY30" fmla="*/ 528320 h 975360"/>
                <a:gd name="connsiteX31" fmla="*/ 1087120 w 1358053"/>
                <a:gd name="connsiteY31" fmla="*/ 589280 h 975360"/>
                <a:gd name="connsiteX32" fmla="*/ 1063413 w 1358053"/>
                <a:gd name="connsiteY32" fmla="*/ 633306 h 975360"/>
                <a:gd name="connsiteX33" fmla="*/ 1009227 w 1358053"/>
                <a:gd name="connsiteY33" fmla="*/ 711200 h 975360"/>
                <a:gd name="connsiteX34" fmla="*/ 894080 w 1358053"/>
                <a:gd name="connsiteY34" fmla="*/ 762000 h 975360"/>
                <a:gd name="connsiteX35" fmla="*/ 778933 w 1358053"/>
                <a:gd name="connsiteY35" fmla="*/ 839893 h 975360"/>
                <a:gd name="connsiteX36" fmla="*/ 704427 w 1358053"/>
                <a:gd name="connsiteY36" fmla="*/ 846666 h 975360"/>
                <a:gd name="connsiteX37" fmla="*/ 616373 w 1358053"/>
                <a:gd name="connsiteY37" fmla="*/ 846666 h 975360"/>
                <a:gd name="connsiteX38" fmla="*/ 504613 w 1358053"/>
                <a:gd name="connsiteY38" fmla="*/ 826346 h 975360"/>
                <a:gd name="connsiteX39" fmla="*/ 409787 w 1358053"/>
                <a:gd name="connsiteY39" fmla="*/ 870373 h 975360"/>
                <a:gd name="connsiteX40" fmla="*/ 304800 w 1358053"/>
                <a:gd name="connsiteY40" fmla="*/ 941493 h 975360"/>
                <a:gd name="connsiteX41" fmla="*/ 243840 w 1358053"/>
                <a:gd name="connsiteY41" fmla="*/ 975360 h 975360"/>
                <a:gd name="connsiteX42" fmla="*/ 125307 w 1358053"/>
                <a:gd name="connsiteY42" fmla="*/ 931333 h 975360"/>
                <a:gd name="connsiteX43" fmla="*/ 40640 w 1358053"/>
                <a:gd name="connsiteY43" fmla="*/ 890693 h 975360"/>
                <a:gd name="connsiteX44" fmla="*/ 0 w 1358053"/>
                <a:gd name="connsiteY44" fmla="*/ 863600 h 975360"/>
                <a:gd name="connsiteX45" fmla="*/ 40640 w 1358053"/>
                <a:gd name="connsiteY45" fmla="*/ 789093 h 975360"/>
                <a:gd name="connsiteX46" fmla="*/ 88053 w 1358053"/>
                <a:gd name="connsiteY46" fmla="*/ 640080 h 975360"/>
                <a:gd name="connsiteX47" fmla="*/ 111760 w 1358053"/>
                <a:gd name="connsiteY47" fmla="*/ 602826 h 975360"/>
                <a:gd name="connsiteX48" fmla="*/ 118533 w 1358053"/>
                <a:gd name="connsiteY48" fmla="*/ 460586 h 975360"/>
                <a:gd name="connsiteX49" fmla="*/ 152400 w 1358053"/>
                <a:gd name="connsiteY49" fmla="*/ 321733 h 975360"/>
                <a:gd name="connsiteX50" fmla="*/ 172720 w 1358053"/>
                <a:gd name="connsiteY50" fmla="*/ 298026 h 975360"/>
                <a:gd name="connsiteX51" fmla="*/ 179493 w 1358053"/>
                <a:gd name="connsiteY51" fmla="*/ 287866 h 975360"/>
                <a:gd name="connsiteX52" fmla="*/ 196427 w 1358053"/>
                <a:gd name="connsiteY52" fmla="*/ 274320 h 975360"/>
                <a:gd name="connsiteX53" fmla="*/ 196427 w 1358053"/>
                <a:gd name="connsiteY53" fmla="*/ 270933 h 975360"/>
                <a:gd name="connsiteX54" fmla="*/ 189653 w 1358053"/>
                <a:gd name="connsiteY54" fmla="*/ 159173 h 975360"/>
                <a:gd name="connsiteX55" fmla="*/ 209973 w 1358053"/>
                <a:gd name="connsiteY55" fmla="*/ 88053 h 975360"/>
                <a:gd name="connsiteX0" fmla="*/ 209973 w 1358053"/>
                <a:gd name="connsiteY0" fmla="*/ 88053 h 975360"/>
                <a:gd name="connsiteX1" fmla="*/ 298027 w 1358053"/>
                <a:gd name="connsiteY1" fmla="*/ 108373 h 975360"/>
                <a:gd name="connsiteX2" fmla="*/ 352213 w 1358053"/>
                <a:gd name="connsiteY2" fmla="*/ 138853 h 975360"/>
                <a:gd name="connsiteX3" fmla="*/ 514773 w 1358053"/>
                <a:gd name="connsiteY3" fmla="*/ 159173 h 975360"/>
                <a:gd name="connsiteX4" fmla="*/ 545253 w 1358053"/>
                <a:gd name="connsiteY4" fmla="*/ 118533 h 975360"/>
                <a:gd name="connsiteX5" fmla="*/ 629920 w 1358053"/>
                <a:gd name="connsiteY5" fmla="*/ 50800 h 975360"/>
                <a:gd name="connsiteX6" fmla="*/ 677333 w 1358053"/>
                <a:gd name="connsiteY6" fmla="*/ 37253 h 975360"/>
                <a:gd name="connsiteX7" fmla="*/ 748453 w 1358053"/>
                <a:gd name="connsiteY7" fmla="*/ 20320 h 975360"/>
                <a:gd name="connsiteX8" fmla="*/ 772160 w 1358053"/>
                <a:gd name="connsiteY8" fmla="*/ 71120 h 975360"/>
                <a:gd name="connsiteX9" fmla="*/ 762000 w 1358053"/>
                <a:gd name="connsiteY9" fmla="*/ 115146 h 975360"/>
                <a:gd name="connsiteX10" fmla="*/ 728133 w 1358053"/>
                <a:gd name="connsiteY10" fmla="*/ 186266 h 975360"/>
                <a:gd name="connsiteX11" fmla="*/ 701040 w 1358053"/>
                <a:gd name="connsiteY11" fmla="*/ 264160 h 975360"/>
                <a:gd name="connsiteX12" fmla="*/ 687493 w 1358053"/>
                <a:gd name="connsiteY12" fmla="*/ 328506 h 975360"/>
                <a:gd name="connsiteX13" fmla="*/ 667173 w 1358053"/>
                <a:gd name="connsiteY13" fmla="*/ 386080 h 975360"/>
                <a:gd name="connsiteX14" fmla="*/ 694267 w 1358053"/>
                <a:gd name="connsiteY14" fmla="*/ 450426 h 975360"/>
                <a:gd name="connsiteX15" fmla="*/ 789093 w 1358053"/>
                <a:gd name="connsiteY15" fmla="*/ 436880 h 975360"/>
                <a:gd name="connsiteX16" fmla="*/ 816187 w 1358053"/>
                <a:gd name="connsiteY16" fmla="*/ 358986 h 975360"/>
                <a:gd name="connsiteX17" fmla="*/ 870373 w 1358053"/>
                <a:gd name="connsiteY17" fmla="*/ 254000 h 975360"/>
                <a:gd name="connsiteX18" fmla="*/ 924560 w 1358053"/>
                <a:gd name="connsiteY18" fmla="*/ 186266 h 975360"/>
                <a:gd name="connsiteX19" fmla="*/ 971973 w 1358053"/>
                <a:gd name="connsiteY19" fmla="*/ 128693 h 975360"/>
                <a:gd name="connsiteX20" fmla="*/ 1053253 w 1358053"/>
                <a:gd name="connsiteY20" fmla="*/ 67733 h 975360"/>
                <a:gd name="connsiteX21" fmla="*/ 1104053 w 1358053"/>
                <a:gd name="connsiteY21" fmla="*/ 16933 h 975360"/>
                <a:gd name="connsiteX22" fmla="*/ 1165013 w 1358053"/>
                <a:gd name="connsiteY22" fmla="*/ 0 h 975360"/>
                <a:gd name="connsiteX23" fmla="*/ 1242907 w 1358053"/>
                <a:gd name="connsiteY23" fmla="*/ 13546 h 975360"/>
                <a:gd name="connsiteX24" fmla="*/ 1303867 w 1358053"/>
                <a:gd name="connsiteY24" fmla="*/ 44026 h 975360"/>
                <a:gd name="connsiteX25" fmla="*/ 1358053 w 1358053"/>
                <a:gd name="connsiteY25" fmla="*/ 84666 h 975360"/>
                <a:gd name="connsiteX26" fmla="*/ 1341120 w 1358053"/>
                <a:gd name="connsiteY26" fmla="*/ 135466 h 975360"/>
                <a:gd name="connsiteX27" fmla="*/ 1256453 w 1358053"/>
                <a:gd name="connsiteY27" fmla="*/ 254000 h 975360"/>
                <a:gd name="connsiteX28" fmla="*/ 1219200 w 1358053"/>
                <a:gd name="connsiteY28" fmla="*/ 335280 h 975360"/>
                <a:gd name="connsiteX29" fmla="*/ 1175173 w 1358053"/>
                <a:gd name="connsiteY29" fmla="*/ 440266 h 975360"/>
                <a:gd name="connsiteX30" fmla="*/ 1131147 w 1358053"/>
                <a:gd name="connsiteY30" fmla="*/ 528320 h 975360"/>
                <a:gd name="connsiteX31" fmla="*/ 1087120 w 1358053"/>
                <a:gd name="connsiteY31" fmla="*/ 589280 h 975360"/>
                <a:gd name="connsiteX32" fmla="*/ 1063413 w 1358053"/>
                <a:gd name="connsiteY32" fmla="*/ 633306 h 975360"/>
                <a:gd name="connsiteX33" fmla="*/ 1009227 w 1358053"/>
                <a:gd name="connsiteY33" fmla="*/ 711200 h 975360"/>
                <a:gd name="connsiteX34" fmla="*/ 894080 w 1358053"/>
                <a:gd name="connsiteY34" fmla="*/ 762000 h 975360"/>
                <a:gd name="connsiteX35" fmla="*/ 778933 w 1358053"/>
                <a:gd name="connsiteY35" fmla="*/ 839893 h 975360"/>
                <a:gd name="connsiteX36" fmla="*/ 704427 w 1358053"/>
                <a:gd name="connsiteY36" fmla="*/ 846666 h 975360"/>
                <a:gd name="connsiteX37" fmla="*/ 616373 w 1358053"/>
                <a:gd name="connsiteY37" fmla="*/ 846666 h 975360"/>
                <a:gd name="connsiteX38" fmla="*/ 504613 w 1358053"/>
                <a:gd name="connsiteY38" fmla="*/ 826346 h 975360"/>
                <a:gd name="connsiteX39" fmla="*/ 409787 w 1358053"/>
                <a:gd name="connsiteY39" fmla="*/ 870373 h 975360"/>
                <a:gd name="connsiteX40" fmla="*/ 304800 w 1358053"/>
                <a:gd name="connsiteY40" fmla="*/ 941493 h 975360"/>
                <a:gd name="connsiteX41" fmla="*/ 243840 w 1358053"/>
                <a:gd name="connsiteY41" fmla="*/ 975360 h 975360"/>
                <a:gd name="connsiteX42" fmla="*/ 125307 w 1358053"/>
                <a:gd name="connsiteY42" fmla="*/ 931333 h 975360"/>
                <a:gd name="connsiteX43" fmla="*/ 40640 w 1358053"/>
                <a:gd name="connsiteY43" fmla="*/ 890693 h 975360"/>
                <a:gd name="connsiteX44" fmla="*/ 0 w 1358053"/>
                <a:gd name="connsiteY44" fmla="*/ 863600 h 975360"/>
                <a:gd name="connsiteX45" fmla="*/ 40640 w 1358053"/>
                <a:gd name="connsiteY45" fmla="*/ 789093 h 975360"/>
                <a:gd name="connsiteX46" fmla="*/ 88053 w 1358053"/>
                <a:gd name="connsiteY46" fmla="*/ 640080 h 975360"/>
                <a:gd name="connsiteX47" fmla="*/ 111760 w 1358053"/>
                <a:gd name="connsiteY47" fmla="*/ 602826 h 975360"/>
                <a:gd name="connsiteX48" fmla="*/ 118533 w 1358053"/>
                <a:gd name="connsiteY48" fmla="*/ 460586 h 975360"/>
                <a:gd name="connsiteX49" fmla="*/ 152400 w 1358053"/>
                <a:gd name="connsiteY49" fmla="*/ 321733 h 975360"/>
                <a:gd name="connsiteX50" fmla="*/ 172720 w 1358053"/>
                <a:gd name="connsiteY50" fmla="*/ 298026 h 975360"/>
                <a:gd name="connsiteX51" fmla="*/ 179493 w 1358053"/>
                <a:gd name="connsiteY51" fmla="*/ 287866 h 975360"/>
                <a:gd name="connsiteX52" fmla="*/ 196427 w 1358053"/>
                <a:gd name="connsiteY52" fmla="*/ 274320 h 975360"/>
                <a:gd name="connsiteX53" fmla="*/ 179493 w 1358053"/>
                <a:gd name="connsiteY53" fmla="*/ 260773 h 975360"/>
                <a:gd name="connsiteX54" fmla="*/ 189653 w 1358053"/>
                <a:gd name="connsiteY54" fmla="*/ 159173 h 975360"/>
                <a:gd name="connsiteX55" fmla="*/ 209973 w 1358053"/>
                <a:gd name="connsiteY55" fmla="*/ 88053 h 975360"/>
                <a:gd name="connsiteX0" fmla="*/ 209973 w 1358053"/>
                <a:gd name="connsiteY0" fmla="*/ 88053 h 975360"/>
                <a:gd name="connsiteX1" fmla="*/ 298027 w 1358053"/>
                <a:gd name="connsiteY1" fmla="*/ 108373 h 975360"/>
                <a:gd name="connsiteX2" fmla="*/ 352213 w 1358053"/>
                <a:gd name="connsiteY2" fmla="*/ 138853 h 975360"/>
                <a:gd name="connsiteX3" fmla="*/ 514773 w 1358053"/>
                <a:gd name="connsiteY3" fmla="*/ 159173 h 975360"/>
                <a:gd name="connsiteX4" fmla="*/ 545253 w 1358053"/>
                <a:gd name="connsiteY4" fmla="*/ 118533 h 975360"/>
                <a:gd name="connsiteX5" fmla="*/ 629920 w 1358053"/>
                <a:gd name="connsiteY5" fmla="*/ 50800 h 975360"/>
                <a:gd name="connsiteX6" fmla="*/ 677333 w 1358053"/>
                <a:gd name="connsiteY6" fmla="*/ 37253 h 975360"/>
                <a:gd name="connsiteX7" fmla="*/ 748453 w 1358053"/>
                <a:gd name="connsiteY7" fmla="*/ 20320 h 975360"/>
                <a:gd name="connsiteX8" fmla="*/ 772160 w 1358053"/>
                <a:gd name="connsiteY8" fmla="*/ 71120 h 975360"/>
                <a:gd name="connsiteX9" fmla="*/ 762000 w 1358053"/>
                <a:gd name="connsiteY9" fmla="*/ 115146 h 975360"/>
                <a:gd name="connsiteX10" fmla="*/ 728133 w 1358053"/>
                <a:gd name="connsiteY10" fmla="*/ 186266 h 975360"/>
                <a:gd name="connsiteX11" fmla="*/ 701040 w 1358053"/>
                <a:gd name="connsiteY11" fmla="*/ 264160 h 975360"/>
                <a:gd name="connsiteX12" fmla="*/ 687493 w 1358053"/>
                <a:gd name="connsiteY12" fmla="*/ 328506 h 975360"/>
                <a:gd name="connsiteX13" fmla="*/ 667173 w 1358053"/>
                <a:gd name="connsiteY13" fmla="*/ 386080 h 975360"/>
                <a:gd name="connsiteX14" fmla="*/ 694267 w 1358053"/>
                <a:gd name="connsiteY14" fmla="*/ 450426 h 975360"/>
                <a:gd name="connsiteX15" fmla="*/ 789093 w 1358053"/>
                <a:gd name="connsiteY15" fmla="*/ 436880 h 975360"/>
                <a:gd name="connsiteX16" fmla="*/ 816187 w 1358053"/>
                <a:gd name="connsiteY16" fmla="*/ 358986 h 975360"/>
                <a:gd name="connsiteX17" fmla="*/ 870373 w 1358053"/>
                <a:gd name="connsiteY17" fmla="*/ 254000 h 975360"/>
                <a:gd name="connsiteX18" fmla="*/ 924560 w 1358053"/>
                <a:gd name="connsiteY18" fmla="*/ 186266 h 975360"/>
                <a:gd name="connsiteX19" fmla="*/ 971973 w 1358053"/>
                <a:gd name="connsiteY19" fmla="*/ 128693 h 975360"/>
                <a:gd name="connsiteX20" fmla="*/ 1053253 w 1358053"/>
                <a:gd name="connsiteY20" fmla="*/ 67733 h 975360"/>
                <a:gd name="connsiteX21" fmla="*/ 1104053 w 1358053"/>
                <a:gd name="connsiteY21" fmla="*/ 16933 h 975360"/>
                <a:gd name="connsiteX22" fmla="*/ 1165013 w 1358053"/>
                <a:gd name="connsiteY22" fmla="*/ 0 h 975360"/>
                <a:gd name="connsiteX23" fmla="*/ 1242907 w 1358053"/>
                <a:gd name="connsiteY23" fmla="*/ 13546 h 975360"/>
                <a:gd name="connsiteX24" fmla="*/ 1303867 w 1358053"/>
                <a:gd name="connsiteY24" fmla="*/ 44026 h 975360"/>
                <a:gd name="connsiteX25" fmla="*/ 1358053 w 1358053"/>
                <a:gd name="connsiteY25" fmla="*/ 84666 h 975360"/>
                <a:gd name="connsiteX26" fmla="*/ 1341120 w 1358053"/>
                <a:gd name="connsiteY26" fmla="*/ 135466 h 975360"/>
                <a:gd name="connsiteX27" fmla="*/ 1256453 w 1358053"/>
                <a:gd name="connsiteY27" fmla="*/ 254000 h 975360"/>
                <a:gd name="connsiteX28" fmla="*/ 1219200 w 1358053"/>
                <a:gd name="connsiteY28" fmla="*/ 335280 h 975360"/>
                <a:gd name="connsiteX29" fmla="*/ 1175173 w 1358053"/>
                <a:gd name="connsiteY29" fmla="*/ 440266 h 975360"/>
                <a:gd name="connsiteX30" fmla="*/ 1131147 w 1358053"/>
                <a:gd name="connsiteY30" fmla="*/ 528320 h 975360"/>
                <a:gd name="connsiteX31" fmla="*/ 1087120 w 1358053"/>
                <a:gd name="connsiteY31" fmla="*/ 589280 h 975360"/>
                <a:gd name="connsiteX32" fmla="*/ 1063413 w 1358053"/>
                <a:gd name="connsiteY32" fmla="*/ 633306 h 975360"/>
                <a:gd name="connsiteX33" fmla="*/ 1009227 w 1358053"/>
                <a:gd name="connsiteY33" fmla="*/ 711200 h 975360"/>
                <a:gd name="connsiteX34" fmla="*/ 894080 w 1358053"/>
                <a:gd name="connsiteY34" fmla="*/ 762000 h 975360"/>
                <a:gd name="connsiteX35" fmla="*/ 778933 w 1358053"/>
                <a:gd name="connsiteY35" fmla="*/ 839893 h 975360"/>
                <a:gd name="connsiteX36" fmla="*/ 704427 w 1358053"/>
                <a:gd name="connsiteY36" fmla="*/ 846666 h 975360"/>
                <a:gd name="connsiteX37" fmla="*/ 616373 w 1358053"/>
                <a:gd name="connsiteY37" fmla="*/ 846666 h 975360"/>
                <a:gd name="connsiteX38" fmla="*/ 504613 w 1358053"/>
                <a:gd name="connsiteY38" fmla="*/ 826346 h 975360"/>
                <a:gd name="connsiteX39" fmla="*/ 409787 w 1358053"/>
                <a:gd name="connsiteY39" fmla="*/ 870373 h 975360"/>
                <a:gd name="connsiteX40" fmla="*/ 304800 w 1358053"/>
                <a:gd name="connsiteY40" fmla="*/ 941493 h 975360"/>
                <a:gd name="connsiteX41" fmla="*/ 243840 w 1358053"/>
                <a:gd name="connsiteY41" fmla="*/ 975360 h 975360"/>
                <a:gd name="connsiteX42" fmla="*/ 125307 w 1358053"/>
                <a:gd name="connsiteY42" fmla="*/ 931333 h 975360"/>
                <a:gd name="connsiteX43" fmla="*/ 40640 w 1358053"/>
                <a:gd name="connsiteY43" fmla="*/ 890693 h 975360"/>
                <a:gd name="connsiteX44" fmla="*/ 0 w 1358053"/>
                <a:gd name="connsiteY44" fmla="*/ 863600 h 975360"/>
                <a:gd name="connsiteX45" fmla="*/ 40640 w 1358053"/>
                <a:gd name="connsiteY45" fmla="*/ 789093 h 975360"/>
                <a:gd name="connsiteX46" fmla="*/ 88053 w 1358053"/>
                <a:gd name="connsiteY46" fmla="*/ 640080 h 975360"/>
                <a:gd name="connsiteX47" fmla="*/ 111760 w 1358053"/>
                <a:gd name="connsiteY47" fmla="*/ 602826 h 975360"/>
                <a:gd name="connsiteX48" fmla="*/ 118533 w 1358053"/>
                <a:gd name="connsiteY48" fmla="*/ 460586 h 975360"/>
                <a:gd name="connsiteX49" fmla="*/ 152400 w 1358053"/>
                <a:gd name="connsiteY49" fmla="*/ 321733 h 975360"/>
                <a:gd name="connsiteX50" fmla="*/ 172720 w 1358053"/>
                <a:gd name="connsiteY50" fmla="*/ 298026 h 975360"/>
                <a:gd name="connsiteX51" fmla="*/ 179493 w 1358053"/>
                <a:gd name="connsiteY51" fmla="*/ 287866 h 975360"/>
                <a:gd name="connsiteX52" fmla="*/ 176107 w 1358053"/>
                <a:gd name="connsiteY52" fmla="*/ 274320 h 975360"/>
                <a:gd name="connsiteX53" fmla="*/ 179493 w 1358053"/>
                <a:gd name="connsiteY53" fmla="*/ 260773 h 975360"/>
                <a:gd name="connsiteX54" fmla="*/ 189653 w 1358053"/>
                <a:gd name="connsiteY54" fmla="*/ 159173 h 975360"/>
                <a:gd name="connsiteX55" fmla="*/ 209973 w 1358053"/>
                <a:gd name="connsiteY55" fmla="*/ 88053 h 975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358053" h="975360">
                  <a:moveTo>
                    <a:pt x="209973" y="88053"/>
                  </a:moveTo>
                  <a:lnTo>
                    <a:pt x="298027" y="108373"/>
                  </a:lnTo>
                  <a:lnTo>
                    <a:pt x="352213" y="138853"/>
                  </a:lnTo>
                  <a:lnTo>
                    <a:pt x="514773" y="159173"/>
                  </a:lnTo>
                  <a:lnTo>
                    <a:pt x="545253" y="118533"/>
                  </a:lnTo>
                  <a:lnTo>
                    <a:pt x="629920" y="50800"/>
                  </a:lnTo>
                  <a:lnTo>
                    <a:pt x="677333" y="37253"/>
                  </a:lnTo>
                  <a:lnTo>
                    <a:pt x="748453" y="20320"/>
                  </a:lnTo>
                  <a:lnTo>
                    <a:pt x="772160" y="71120"/>
                  </a:lnTo>
                  <a:lnTo>
                    <a:pt x="762000" y="115146"/>
                  </a:lnTo>
                  <a:lnTo>
                    <a:pt x="728133" y="186266"/>
                  </a:lnTo>
                  <a:lnTo>
                    <a:pt x="701040" y="264160"/>
                  </a:lnTo>
                  <a:lnTo>
                    <a:pt x="687493" y="328506"/>
                  </a:lnTo>
                  <a:lnTo>
                    <a:pt x="667173" y="386080"/>
                  </a:lnTo>
                  <a:lnTo>
                    <a:pt x="694267" y="450426"/>
                  </a:lnTo>
                  <a:lnTo>
                    <a:pt x="789093" y="436880"/>
                  </a:lnTo>
                  <a:lnTo>
                    <a:pt x="816187" y="358986"/>
                  </a:lnTo>
                  <a:lnTo>
                    <a:pt x="870373" y="254000"/>
                  </a:lnTo>
                  <a:lnTo>
                    <a:pt x="924560" y="186266"/>
                  </a:lnTo>
                  <a:lnTo>
                    <a:pt x="971973" y="128693"/>
                  </a:lnTo>
                  <a:lnTo>
                    <a:pt x="1053253" y="67733"/>
                  </a:lnTo>
                  <a:lnTo>
                    <a:pt x="1104053" y="16933"/>
                  </a:lnTo>
                  <a:lnTo>
                    <a:pt x="1165013" y="0"/>
                  </a:lnTo>
                  <a:lnTo>
                    <a:pt x="1242907" y="13546"/>
                  </a:lnTo>
                  <a:lnTo>
                    <a:pt x="1303867" y="44026"/>
                  </a:lnTo>
                  <a:lnTo>
                    <a:pt x="1358053" y="84666"/>
                  </a:lnTo>
                  <a:lnTo>
                    <a:pt x="1341120" y="135466"/>
                  </a:lnTo>
                  <a:lnTo>
                    <a:pt x="1256453" y="254000"/>
                  </a:lnTo>
                  <a:lnTo>
                    <a:pt x="1219200" y="335280"/>
                  </a:lnTo>
                  <a:lnTo>
                    <a:pt x="1175173" y="440266"/>
                  </a:lnTo>
                  <a:lnTo>
                    <a:pt x="1131147" y="528320"/>
                  </a:lnTo>
                  <a:lnTo>
                    <a:pt x="1087120" y="589280"/>
                  </a:lnTo>
                  <a:lnTo>
                    <a:pt x="1063413" y="633306"/>
                  </a:lnTo>
                  <a:lnTo>
                    <a:pt x="1009227" y="711200"/>
                  </a:lnTo>
                  <a:lnTo>
                    <a:pt x="894080" y="762000"/>
                  </a:lnTo>
                  <a:lnTo>
                    <a:pt x="778933" y="839893"/>
                  </a:lnTo>
                  <a:lnTo>
                    <a:pt x="704427" y="846666"/>
                  </a:lnTo>
                  <a:lnTo>
                    <a:pt x="616373" y="846666"/>
                  </a:lnTo>
                  <a:lnTo>
                    <a:pt x="504613" y="826346"/>
                  </a:lnTo>
                  <a:lnTo>
                    <a:pt x="409787" y="870373"/>
                  </a:lnTo>
                  <a:lnTo>
                    <a:pt x="304800" y="941493"/>
                  </a:lnTo>
                  <a:lnTo>
                    <a:pt x="243840" y="975360"/>
                  </a:lnTo>
                  <a:lnTo>
                    <a:pt x="125307" y="931333"/>
                  </a:lnTo>
                  <a:lnTo>
                    <a:pt x="40640" y="890693"/>
                  </a:lnTo>
                  <a:lnTo>
                    <a:pt x="0" y="863600"/>
                  </a:lnTo>
                  <a:lnTo>
                    <a:pt x="40640" y="789093"/>
                  </a:lnTo>
                  <a:lnTo>
                    <a:pt x="88053" y="640080"/>
                  </a:lnTo>
                  <a:lnTo>
                    <a:pt x="111760" y="602826"/>
                  </a:lnTo>
                  <a:lnTo>
                    <a:pt x="118533" y="460586"/>
                  </a:lnTo>
                  <a:lnTo>
                    <a:pt x="152400" y="321733"/>
                  </a:lnTo>
                  <a:cubicBezTo>
                    <a:pt x="159173" y="313831"/>
                    <a:pt x="166218" y="306153"/>
                    <a:pt x="172720" y="298026"/>
                  </a:cubicBezTo>
                  <a:cubicBezTo>
                    <a:pt x="175263" y="294848"/>
                    <a:pt x="178929" y="291817"/>
                    <a:pt x="179493" y="287866"/>
                  </a:cubicBezTo>
                  <a:cubicBezTo>
                    <a:pt x="180057" y="283915"/>
                    <a:pt x="176107" y="278835"/>
                    <a:pt x="176107" y="274320"/>
                  </a:cubicBezTo>
                  <a:cubicBezTo>
                    <a:pt x="176107" y="269805"/>
                    <a:pt x="179493" y="261902"/>
                    <a:pt x="179493" y="260773"/>
                  </a:cubicBezTo>
                  <a:lnTo>
                    <a:pt x="189653" y="159173"/>
                  </a:lnTo>
                  <a:lnTo>
                    <a:pt x="209973" y="88053"/>
                  </a:lnTo>
                  <a:close/>
                </a:path>
              </a:pathLst>
            </a:custGeom>
            <a:solidFill>
              <a:srgbClr val="92D050"/>
            </a:solidFill>
            <a:ln w="12700">
              <a:solidFill>
                <a:srgbClr val="00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27" name="Freeform: Shape 7">
              <a:extLst>
                <a:ext uri="{FF2B5EF4-FFF2-40B4-BE49-F238E27FC236}">
                  <a16:creationId xmlns:a16="http://schemas.microsoft.com/office/drawing/2014/main" id="{3803FADE-1E4A-4A16-9184-90E51D952A44}"/>
                </a:ext>
              </a:extLst>
            </p:cNvPr>
            <p:cNvSpPr/>
            <p:nvPr/>
          </p:nvSpPr>
          <p:spPr>
            <a:xfrm>
              <a:off x="4057667" y="3579098"/>
              <a:ext cx="1825413" cy="1882986"/>
            </a:xfrm>
            <a:custGeom>
              <a:avLst/>
              <a:gdLst>
                <a:gd name="connsiteX0" fmla="*/ 1324186 w 1825413"/>
                <a:gd name="connsiteY0" fmla="*/ 132080 h 1882986"/>
                <a:gd name="connsiteX1" fmla="*/ 1469813 w 1825413"/>
                <a:gd name="connsiteY1" fmla="*/ 284480 h 1882986"/>
                <a:gd name="connsiteX2" fmla="*/ 1507066 w 1825413"/>
                <a:gd name="connsiteY2" fmla="*/ 443653 h 1882986"/>
                <a:gd name="connsiteX3" fmla="*/ 1446106 w 1825413"/>
                <a:gd name="connsiteY3" fmla="*/ 609600 h 1882986"/>
                <a:gd name="connsiteX4" fmla="*/ 1412240 w 1825413"/>
                <a:gd name="connsiteY4" fmla="*/ 629920 h 1882986"/>
                <a:gd name="connsiteX5" fmla="*/ 1347893 w 1825413"/>
                <a:gd name="connsiteY5" fmla="*/ 619760 h 1882986"/>
                <a:gd name="connsiteX6" fmla="*/ 1327573 w 1825413"/>
                <a:gd name="connsiteY6" fmla="*/ 680720 h 1882986"/>
                <a:gd name="connsiteX7" fmla="*/ 1242906 w 1825413"/>
                <a:gd name="connsiteY7" fmla="*/ 819573 h 1882986"/>
                <a:gd name="connsiteX8" fmla="*/ 1212426 w 1825413"/>
                <a:gd name="connsiteY8" fmla="*/ 900853 h 1882986"/>
                <a:gd name="connsiteX9" fmla="*/ 1154853 w 1825413"/>
                <a:gd name="connsiteY9" fmla="*/ 1005840 h 1882986"/>
                <a:gd name="connsiteX10" fmla="*/ 1080346 w 1825413"/>
                <a:gd name="connsiteY10" fmla="*/ 1141306 h 1882986"/>
                <a:gd name="connsiteX11" fmla="*/ 1032933 w 1825413"/>
                <a:gd name="connsiteY11" fmla="*/ 1225973 h 1882986"/>
                <a:gd name="connsiteX12" fmla="*/ 917786 w 1825413"/>
                <a:gd name="connsiteY12" fmla="*/ 1327573 h 1882986"/>
                <a:gd name="connsiteX13" fmla="*/ 738293 w 1825413"/>
                <a:gd name="connsiteY13" fmla="*/ 1432560 h 1882986"/>
                <a:gd name="connsiteX14" fmla="*/ 491066 w 1825413"/>
                <a:gd name="connsiteY14" fmla="*/ 1588346 h 1882986"/>
                <a:gd name="connsiteX15" fmla="*/ 450426 w 1825413"/>
                <a:gd name="connsiteY15" fmla="*/ 1612053 h 1882986"/>
                <a:gd name="connsiteX16" fmla="*/ 375920 w 1825413"/>
                <a:gd name="connsiteY16" fmla="*/ 1649306 h 1882986"/>
                <a:gd name="connsiteX17" fmla="*/ 331893 w 1825413"/>
                <a:gd name="connsiteY17" fmla="*/ 1686560 h 1882986"/>
                <a:gd name="connsiteX18" fmla="*/ 304800 w 1825413"/>
                <a:gd name="connsiteY18" fmla="*/ 1737360 h 1882986"/>
                <a:gd name="connsiteX19" fmla="*/ 189653 w 1825413"/>
                <a:gd name="connsiteY19" fmla="*/ 1791546 h 1882986"/>
                <a:gd name="connsiteX20" fmla="*/ 0 w 1825413"/>
                <a:gd name="connsiteY20" fmla="*/ 1882986 h 1882986"/>
                <a:gd name="connsiteX21" fmla="*/ 165946 w 1825413"/>
                <a:gd name="connsiteY21" fmla="*/ 1872826 h 1882986"/>
                <a:gd name="connsiteX22" fmla="*/ 345440 w 1825413"/>
                <a:gd name="connsiteY22" fmla="*/ 1771226 h 1882986"/>
                <a:gd name="connsiteX23" fmla="*/ 463973 w 1825413"/>
                <a:gd name="connsiteY23" fmla="*/ 1652693 h 1882986"/>
                <a:gd name="connsiteX24" fmla="*/ 633306 w 1825413"/>
                <a:gd name="connsiteY24" fmla="*/ 1554480 h 1882986"/>
                <a:gd name="connsiteX25" fmla="*/ 721360 w 1825413"/>
                <a:gd name="connsiteY25" fmla="*/ 1493520 h 1882986"/>
                <a:gd name="connsiteX26" fmla="*/ 883920 w 1825413"/>
                <a:gd name="connsiteY26" fmla="*/ 1381760 h 1882986"/>
                <a:gd name="connsiteX27" fmla="*/ 1131146 w 1825413"/>
                <a:gd name="connsiteY27" fmla="*/ 1246293 h 1882986"/>
                <a:gd name="connsiteX28" fmla="*/ 1270000 w 1825413"/>
                <a:gd name="connsiteY28" fmla="*/ 1141306 h 1882986"/>
                <a:gd name="connsiteX29" fmla="*/ 1354666 w 1825413"/>
                <a:gd name="connsiteY29" fmla="*/ 995680 h 1882986"/>
                <a:gd name="connsiteX30" fmla="*/ 1402080 w 1825413"/>
                <a:gd name="connsiteY30" fmla="*/ 792480 h 1882986"/>
                <a:gd name="connsiteX31" fmla="*/ 1510453 w 1825413"/>
                <a:gd name="connsiteY31" fmla="*/ 684106 h 1882986"/>
                <a:gd name="connsiteX32" fmla="*/ 1551093 w 1825413"/>
                <a:gd name="connsiteY32" fmla="*/ 646853 h 1882986"/>
                <a:gd name="connsiteX33" fmla="*/ 1581573 w 1825413"/>
                <a:gd name="connsiteY33" fmla="*/ 704426 h 1882986"/>
                <a:gd name="connsiteX34" fmla="*/ 1571413 w 1825413"/>
                <a:gd name="connsiteY34" fmla="*/ 836506 h 1882986"/>
                <a:gd name="connsiteX35" fmla="*/ 1571413 w 1825413"/>
                <a:gd name="connsiteY35" fmla="*/ 880533 h 1882986"/>
                <a:gd name="connsiteX36" fmla="*/ 1584960 w 1825413"/>
                <a:gd name="connsiteY36" fmla="*/ 995680 h 1882986"/>
                <a:gd name="connsiteX37" fmla="*/ 1561253 w 1825413"/>
                <a:gd name="connsiteY37" fmla="*/ 1087120 h 1882986"/>
                <a:gd name="connsiteX38" fmla="*/ 1524000 w 1825413"/>
                <a:gd name="connsiteY38" fmla="*/ 1076960 h 1882986"/>
                <a:gd name="connsiteX39" fmla="*/ 1564640 w 1825413"/>
                <a:gd name="connsiteY39" fmla="*/ 1151466 h 1882986"/>
                <a:gd name="connsiteX40" fmla="*/ 1574800 w 1825413"/>
                <a:gd name="connsiteY40" fmla="*/ 1188720 h 1882986"/>
                <a:gd name="connsiteX41" fmla="*/ 1584960 w 1825413"/>
                <a:gd name="connsiteY41" fmla="*/ 1219200 h 1882986"/>
                <a:gd name="connsiteX42" fmla="*/ 1615440 w 1825413"/>
                <a:gd name="connsiteY42" fmla="*/ 1259840 h 1882986"/>
                <a:gd name="connsiteX43" fmla="*/ 1456266 w 1825413"/>
                <a:gd name="connsiteY43" fmla="*/ 1324186 h 1882986"/>
                <a:gd name="connsiteX44" fmla="*/ 1469813 w 1825413"/>
                <a:gd name="connsiteY44" fmla="*/ 1395306 h 1882986"/>
                <a:gd name="connsiteX45" fmla="*/ 1537546 w 1825413"/>
                <a:gd name="connsiteY45" fmla="*/ 1513840 h 1882986"/>
                <a:gd name="connsiteX46" fmla="*/ 1615440 w 1825413"/>
                <a:gd name="connsiteY46" fmla="*/ 1524000 h 1882986"/>
                <a:gd name="connsiteX47" fmla="*/ 1534160 w 1825413"/>
                <a:gd name="connsiteY47" fmla="*/ 1666240 h 1882986"/>
                <a:gd name="connsiteX48" fmla="*/ 1408853 w 1825413"/>
                <a:gd name="connsiteY48" fmla="*/ 1838960 h 1882986"/>
                <a:gd name="connsiteX49" fmla="*/ 1554480 w 1825413"/>
                <a:gd name="connsiteY49" fmla="*/ 1727200 h 1882986"/>
                <a:gd name="connsiteX50" fmla="*/ 1649306 w 1825413"/>
                <a:gd name="connsiteY50" fmla="*/ 1584960 h 1882986"/>
                <a:gd name="connsiteX51" fmla="*/ 1740746 w 1825413"/>
                <a:gd name="connsiteY51" fmla="*/ 1496906 h 1882986"/>
                <a:gd name="connsiteX52" fmla="*/ 1767840 w 1825413"/>
                <a:gd name="connsiteY52" fmla="*/ 1374986 h 1882986"/>
                <a:gd name="connsiteX53" fmla="*/ 1683173 w 1825413"/>
                <a:gd name="connsiteY53" fmla="*/ 1209040 h 1882986"/>
                <a:gd name="connsiteX54" fmla="*/ 1710266 w 1825413"/>
                <a:gd name="connsiteY54" fmla="*/ 1127760 h 1882986"/>
                <a:gd name="connsiteX55" fmla="*/ 1683173 w 1825413"/>
                <a:gd name="connsiteY55" fmla="*/ 988906 h 1882986"/>
                <a:gd name="connsiteX56" fmla="*/ 1683173 w 1825413"/>
                <a:gd name="connsiteY56" fmla="*/ 741680 h 1882986"/>
                <a:gd name="connsiteX57" fmla="*/ 1808480 w 1825413"/>
                <a:gd name="connsiteY57" fmla="*/ 623146 h 1882986"/>
                <a:gd name="connsiteX58" fmla="*/ 1825413 w 1825413"/>
                <a:gd name="connsiteY58" fmla="*/ 548640 h 1882986"/>
                <a:gd name="connsiteX59" fmla="*/ 1808480 w 1825413"/>
                <a:gd name="connsiteY59" fmla="*/ 484293 h 1882986"/>
                <a:gd name="connsiteX60" fmla="*/ 1696720 w 1825413"/>
                <a:gd name="connsiteY60" fmla="*/ 342053 h 1882986"/>
                <a:gd name="connsiteX61" fmla="*/ 1659466 w 1825413"/>
                <a:gd name="connsiteY61" fmla="*/ 247226 h 1882986"/>
                <a:gd name="connsiteX62" fmla="*/ 1612053 w 1825413"/>
                <a:gd name="connsiteY62" fmla="*/ 209973 h 1882986"/>
                <a:gd name="connsiteX63" fmla="*/ 1537546 w 1825413"/>
                <a:gd name="connsiteY63" fmla="*/ 111760 h 1882986"/>
                <a:gd name="connsiteX64" fmla="*/ 1446106 w 1825413"/>
                <a:gd name="connsiteY64" fmla="*/ 0 h 1882986"/>
                <a:gd name="connsiteX65" fmla="*/ 1337733 w 1825413"/>
                <a:gd name="connsiteY65" fmla="*/ 149013 h 1882986"/>
                <a:gd name="connsiteX66" fmla="*/ 1385146 w 1825413"/>
                <a:gd name="connsiteY66" fmla="*/ 149013 h 1882986"/>
                <a:gd name="connsiteX67" fmla="*/ 1324186 w 1825413"/>
                <a:gd name="connsiteY67" fmla="*/ 132080 h 1882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1825413" h="1882986">
                  <a:moveTo>
                    <a:pt x="1324186" y="132080"/>
                  </a:moveTo>
                  <a:lnTo>
                    <a:pt x="1469813" y="284480"/>
                  </a:lnTo>
                  <a:lnTo>
                    <a:pt x="1507066" y="443653"/>
                  </a:lnTo>
                  <a:lnTo>
                    <a:pt x="1446106" y="609600"/>
                  </a:lnTo>
                  <a:lnTo>
                    <a:pt x="1412240" y="629920"/>
                  </a:lnTo>
                  <a:lnTo>
                    <a:pt x="1347893" y="619760"/>
                  </a:lnTo>
                  <a:lnTo>
                    <a:pt x="1327573" y="680720"/>
                  </a:lnTo>
                  <a:lnTo>
                    <a:pt x="1242906" y="819573"/>
                  </a:lnTo>
                  <a:lnTo>
                    <a:pt x="1212426" y="900853"/>
                  </a:lnTo>
                  <a:lnTo>
                    <a:pt x="1154853" y="1005840"/>
                  </a:lnTo>
                  <a:lnTo>
                    <a:pt x="1080346" y="1141306"/>
                  </a:lnTo>
                  <a:lnTo>
                    <a:pt x="1032933" y="1225973"/>
                  </a:lnTo>
                  <a:lnTo>
                    <a:pt x="917786" y="1327573"/>
                  </a:lnTo>
                  <a:lnTo>
                    <a:pt x="738293" y="1432560"/>
                  </a:lnTo>
                  <a:lnTo>
                    <a:pt x="491066" y="1588346"/>
                  </a:lnTo>
                  <a:lnTo>
                    <a:pt x="450426" y="1612053"/>
                  </a:lnTo>
                  <a:lnTo>
                    <a:pt x="375920" y="1649306"/>
                  </a:lnTo>
                  <a:lnTo>
                    <a:pt x="331893" y="1686560"/>
                  </a:lnTo>
                  <a:lnTo>
                    <a:pt x="304800" y="1737360"/>
                  </a:lnTo>
                  <a:lnTo>
                    <a:pt x="189653" y="1791546"/>
                  </a:lnTo>
                  <a:lnTo>
                    <a:pt x="0" y="1882986"/>
                  </a:lnTo>
                  <a:lnTo>
                    <a:pt x="165946" y="1872826"/>
                  </a:lnTo>
                  <a:lnTo>
                    <a:pt x="345440" y="1771226"/>
                  </a:lnTo>
                  <a:lnTo>
                    <a:pt x="463973" y="1652693"/>
                  </a:lnTo>
                  <a:lnTo>
                    <a:pt x="633306" y="1554480"/>
                  </a:lnTo>
                  <a:lnTo>
                    <a:pt x="721360" y="1493520"/>
                  </a:lnTo>
                  <a:lnTo>
                    <a:pt x="883920" y="1381760"/>
                  </a:lnTo>
                  <a:lnTo>
                    <a:pt x="1131146" y="1246293"/>
                  </a:lnTo>
                  <a:lnTo>
                    <a:pt x="1270000" y="1141306"/>
                  </a:lnTo>
                  <a:lnTo>
                    <a:pt x="1354666" y="995680"/>
                  </a:lnTo>
                  <a:lnTo>
                    <a:pt x="1402080" y="792480"/>
                  </a:lnTo>
                  <a:lnTo>
                    <a:pt x="1510453" y="684106"/>
                  </a:lnTo>
                  <a:lnTo>
                    <a:pt x="1551093" y="646853"/>
                  </a:lnTo>
                  <a:lnTo>
                    <a:pt x="1581573" y="704426"/>
                  </a:lnTo>
                  <a:lnTo>
                    <a:pt x="1571413" y="836506"/>
                  </a:lnTo>
                  <a:lnTo>
                    <a:pt x="1571413" y="880533"/>
                  </a:lnTo>
                  <a:lnTo>
                    <a:pt x="1584960" y="995680"/>
                  </a:lnTo>
                  <a:lnTo>
                    <a:pt x="1561253" y="1087120"/>
                  </a:lnTo>
                  <a:lnTo>
                    <a:pt x="1524000" y="1076960"/>
                  </a:lnTo>
                  <a:lnTo>
                    <a:pt x="1564640" y="1151466"/>
                  </a:lnTo>
                  <a:lnTo>
                    <a:pt x="1574800" y="1188720"/>
                  </a:lnTo>
                  <a:cubicBezTo>
                    <a:pt x="1585356" y="1216870"/>
                    <a:pt x="1584960" y="1206168"/>
                    <a:pt x="1584960" y="1219200"/>
                  </a:cubicBezTo>
                  <a:lnTo>
                    <a:pt x="1615440" y="1259840"/>
                  </a:lnTo>
                  <a:lnTo>
                    <a:pt x="1456266" y="1324186"/>
                  </a:lnTo>
                  <a:lnTo>
                    <a:pt x="1469813" y="1395306"/>
                  </a:lnTo>
                  <a:lnTo>
                    <a:pt x="1537546" y="1513840"/>
                  </a:lnTo>
                  <a:lnTo>
                    <a:pt x="1615440" y="1524000"/>
                  </a:lnTo>
                  <a:lnTo>
                    <a:pt x="1534160" y="1666240"/>
                  </a:lnTo>
                  <a:lnTo>
                    <a:pt x="1408853" y="1838960"/>
                  </a:lnTo>
                  <a:lnTo>
                    <a:pt x="1554480" y="1727200"/>
                  </a:lnTo>
                  <a:lnTo>
                    <a:pt x="1649306" y="1584960"/>
                  </a:lnTo>
                  <a:lnTo>
                    <a:pt x="1740746" y="1496906"/>
                  </a:lnTo>
                  <a:lnTo>
                    <a:pt x="1767840" y="1374986"/>
                  </a:lnTo>
                  <a:lnTo>
                    <a:pt x="1683173" y="1209040"/>
                  </a:lnTo>
                  <a:lnTo>
                    <a:pt x="1710266" y="1127760"/>
                  </a:lnTo>
                  <a:lnTo>
                    <a:pt x="1683173" y="988906"/>
                  </a:lnTo>
                  <a:lnTo>
                    <a:pt x="1683173" y="741680"/>
                  </a:lnTo>
                  <a:lnTo>
                    <a:pt x="1808480" y="623146"/>
                  </a:lnTo>
                  <a:lnTo>
                    <a:pt x="1825413" y="548640"/>
                  </a:lnTo>
                  <a:lnTo>
                    <a:pt x="1808480" y="484293"/>
                  </a:lnTo>
                  <a:lnTo>
                    <a:pt x="1696720" y="342053"/>
                  </a:lnTo>
                  <a:lnTo>
                    <a:pt x="1659466" y="247226"/>
                  </a:lnTo>
                  <a:lnTo>
                    <a:pt x="1612053" y="209973"/>
                  </a:lnTo>
                  <a:lnTo>
                    <a:pt x="1537546" y="111760"/>
                  </a:lnTo>
                  <a:lnTo>
                    <a:pt x="1446106" y="0"/>
                  </a:lnTo>
                  <a:lnTo>
                    <a:pt x="1337733" y="149013"/>
                  </a:lnTo>
                  <a:lnTo>
                    <a:pt x="1385146" y="149013"/>
                  </a:lnTo>
                  <a:lnTo>
                    <a:pt x="1324186" y="132080"/>
                  </a:lnTo>
                  <a:close/>
                </a:path>
              </a:pathLst>
            </a:custGeom>
            <a:solidFill>
              <a:srgbClr val="FFE299"/>
            </a:solidFill>
            <a:ln w="12700">
              <a:solidFill>
                <a:srgbClr val="FFC000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28" name="Freeform: Shape 8">
              <a:extLst>
                <a:ext uri="{FF2B5EF4-FFF2-40B4-BE49-F238E27FC236}">
                  <a16:creationId xmlns:a16="http://schemas.microsoft.com/office/drawing/2014/main" id="{36F25F84-8E2F-418A-B941-EEF81A9F46DC}"/>
                </a:ext>
              </a:extLst>
            </p:cNvPr>
            <p:cNvSpPr/>
            <p:nvPr/>
          </p:nvSpPr>
          <p:spPr>
            <a:xfrm>
              <a:off x="6814413" y="3826324"/>
              <a:ext cx="1368214" cy="1761067"/>
            </a:xfrm>
            <a:custGeom>
              <a:avLst/>
              <a:gdLst>
                <a:gd name="connsiteX0" fmla="*/ 0 w 1368214"/>
                <a:gd name="connsiteY0" fmla="*/ 44027 h 1761067"/>
                <a:gd name="connsiteX1" fmla="*/ 84667 w 1368214"/>
                <a:gd name="connsiteY1" fmla="*/ 0 h 1761067"/>
                <a:gd name="connsiteX2" fmla="*/ 108374 w 1368214"/>
                <a:gd name="connsiteY2" fmla="*/ 50800 h 1761067"/>
                <a:gd name="connsiteX3" fmla="*/ 189654 w 1368214"/>
                <a:gd name="connsiteY3" fmla="*/ 91440 h 1761067"/>
                <a:gd name="connsiteX4" fmla="*/ 270934 w 1368214"/>
                <a:gd name="connsiteY4" fmla="*/ 118534 h 1761067"/>
                <a:gd name="connsiteX5" fmla="*/ 416560 w 1368214"/>
                <a:gd name="connsiteY5" fmla="*/ 145627 h 1761067"/>
                <a:gd name="connsiteX6" fmla="*/ 531707 w 1368214"/>
                <a:gd name="connsiteY6" fmla="*/ 149014 h 1761067"/>
                <a:gd name="connsiteX7" fmla="*/ 453814 w 1368214"/>
                <a:gd name="connsiteY7" fmla="*/ 165947 h 1761067"/>
                <a:gd name="connsiteX8" fmla="*/ 287867 w 1368214"/>
                <a:gd name="connsiteY8" fmla="*/ 159174 h 1761067"/>
                <a:gd name="connsiteX9" fmla="*/ 165947 w 1368214"/>
                <a:gd name="connsiteY9" fmla="*/ 128694 h 1761067"/>
                <a:gd name="connsiteX10" fmla="*/ 121920 w 1368214"/>
                <a:gd name="connsiteY10" fmla="*/ 196427 h 1761067"/>
                <a:gd name="connsiteX11" fmla="*/ 111760 w 1368214"/>
                <a:gd name="connsiteY11" fmla="*/ 267547 h 1761067"/>
                <a:gd name="connsiteX12" fmla="*/ 135467 w 1368214"/>
                <a:gd name="connsiteY12" fmla="*/ 474134 h 1761067"/>
                <a:gd name="connsiteX13" fmla="*/ 172720 w 1368214"/>
                <a:gd name="connsiteY13" fmla="*/ 572347 h 1761067"/>
                <a:gd name="connsiteX14" fmla="*/ 257387 w 1368214"/>
                <a:gd name="connsiteY14" fmla="*/ 667174 h 1761067"/>
                <a:gd name="connsiteX15" fmla="*/ 264160 w 1368214"/>
                <a:gd name="connsiteY15" fmla="*/ 748454 h 1761067"/>
                <a:gd name="connsiteX16" fmla="*/ 264160 w 1368214"/>
                <a:gd name="connsiteY16" fmla="*/ 856827 h 1761067"/>
                <a:gd name="connsiteX17" fmla="*/ 284480 w 1368214"/>
                <a:gd name="connsiteY17" fmla="*/ 900854 h 1761067"/>
                <a:gd name="connsiteX18" fmla="*/ 291254 w 1368214"/>
                <a:gd name="connsiteY18" fmla="*/ 965200 h 1761067"/>
                <a:gd name="connsiteX19" fmla="*/ 331894 w 1368214"/>
                <a:gd name="connsiteY19" fmla="*/ 1110827 h 1761067"/>
                <a:gd name="connsiteX20" fmla="*/ 436880 w 1368214"/>
                <a:gd name="connsiteY20" fmla="*/ 1263227 h 1761067"/>
                <a:gd name="connsiteX21" fmla="*/ 531707 w 1368214"/>
                <a:gd name="connsiteY21" fmla="*/ 1307254 h 1761067"/>
                <a:gd name="connsiteX22" fmla="*/ 660400 w 1368214"/>
                <a:gd name="connsiteY22" fmla="*/ 1402080 h 1761067"/>
                <a:gd name="connsiteX23" fmla="*/ 677334 w 1368214"/>
                <a:gd name="connsiteY23" fmla="*/ 1463040 h 1761067"/>
                <a:gd name="connsiteX24" fmla="*/ 724747 w 1368214"/>
                <a:gd name="connsiteY24" fmla="*/ 1391920 h 1761067"/>
                <a:gd name="connsiteX25" fmla="*/ 701040 w 1368214"/>
                <a:gd name="connsiteY25" fmla="*/ 1347894 h 1761067"/>
                <a:gd name="connsiteX26" fmla="*/ 650240 w 1368214"/>
                <a:gd name="connsiteY26" fmla="*/ 1344507 h 1761067"/>
                <a:gd name="connsiteX27" fmla="*/ 585894 w 1368214"/>
                <a:gd name="connsiteY27" fmla="*/ 1290320 h 1761067"/>
                <a:gd name="connsiteX28" fmla="*/ 714587 w 1368214"/>
                <a:gd name="connsiteY28" fmla="*/ 1266614 h 1761067"/>
                <a:gd name="connsiteX29" fmla="*/ 789094 w 1368214"/>
                <a:gd name="connsiteY29" fmla="*/ 1266614 h 1761067"/>
                <a:gd name="connsiteX30" fmla="*/ 944880 w 1368214"/>
                <a:gd name="connsiteY30" fmla="*/ 1232747 h 1761067"/>
                <a:gd name="connsiteX31" fmla="*/ 1070187 w 1368214"/>
                <a:gd name="connsiteY31" fmla="*/ 1192107 h 1761067"/>
                <a:gd name="connsiteX32" fmla="*/ 1165014 w 1368214"/>
                <a:gd name="connsiteY32" fmla="*/ 1127760 h 1761067"/>
                <a:gd name="connsiteX33" fmla="*/ 1273387 w 1368214"/>
                <a:gd name="connsiteY33" fmla="*/ 1060027 h 1761067"/>
                <a:gd name="connsiteX34" fmla="*/ 1246294 w 1368214"/>
                <a:gd name="connsiteY34" fmla="*/ 951654 h 1761067"/>
                <a:gd name="connsiteX35" fmla="*/ 1100667 w 1368214"/>
                <a:gd name="connsiteY35" fmla="*/ 846667 h 1761067"/>
                <a:gd name="connsiteX36" fmla="*/ 1070187 w 1368214"/>
                <a:gd name="connsiteY36" fmla="*/ 762000 h 1761067"/>
                <a:gd name="connsiteX37" fmla="*/ 1046480 w 1368214"/>
                <a:gd name="connsiteY37" fmla="*/ 646854 h 1761067"/>
                <a:gd name="connsiteX38" fmla="*/ 1012614 w 1368214"/>
                <a:gd name="connsiteY38" fmla="*/ 582507 h 1761067"/>
                <a:gd name="connsiteX39" fmla="*/ 961814 w 1368214"/>
                <a:gd name="connsiteY39" fmla="*/ 508000 h 1761067"/>
                <a:gd name="connsiteX40" fmla="*/ 887307 w 1368214"/>
                <a:gd name="connsiteY40" fmla="*/ 463974 h 1761067"/>
                <a:gd name="connsiteX41" fmla="*/ 911014 w 1368214"/>
                <a:gd name="connsiteY41" fmla="*/ 416560 h 1761067"/>
                <a:gd name="connsiteX42" fmla="*/ 1005840 w 1368214"/>
                <a:gd name="connsiteY42" fmla="*/ 504614 h 1761067"/>
                <a:gd name="connsiteX43" fmla="*/ 1070187 w 1368214"/>
                <a:gd name="connsiteY43" fmla="*/ 572347 h 1761067"/>
                <a:gd name="connsiteX44" fmla="*/ 1107440 w 1368214"/>
                <a:gd name="connsiteY44" fmla="*/ 680720 h 1761067"/>
                <a:gd name="connsiteX45" fmla="*/ 1124374 w 1368214"/>
                <a:gd name="connsiteY45" fmla="*/ 816187 h 1761067"/>
                <a:gd name="connsiteX46" fmla="*/ 1202267 w 1368214"/>
                <a:gd name="connsiteY46" fmla="*/ 866987 h 1761067"/>
                <a:gd name="connsiteX47" fmla="*/ 1337734 w 1368214"/>
                <a:gd name="connsiteY47" fmla="*/ 971974 h 1761067"/>
                <a:gd name="connsiteX48" fmla="*/ 1368214 w 1368214"/>
                <a:gd name="connsiteY48" fmla="*/ 1043094 h 1761067"/>
                <a:gd name="connsiteX49" fmla="*/ 1358054 w 1368214"/>
                <a:gd name="connsiteY49" fmla="*/ 1070187 h 1761067"/>
                <a:gd name="connsiteX50" fmla="*/ 1229360 w 1368214"/>
                <a:gd name="connsiteY50" fmla="*/ 1134534 h 1761067"/>
                <a:gd name="connsiteX51" fmla="*/ 1083734 w 1368214"/>
                <a:gd name="connsiteY51" fmla="*/ 1246294 h 1761067"/>
                <a:gd name="connsiteX52" fmla="*/ 988907 w 1368214"/>
                <a:gd name="connsiteY52" fmla="*/ 1270000 h 1761067"/>
                <a:gd name="connsiteX53" fmla="*/ 863600 w 1368214"/>
                <a:gd name="connsiteY53" fmla="*/ 1354667 h 1761067"/>
                <a:gd name="connsiteX54" fmla="*/ 887307 w 1368214"/>
                <a:gd name="connsiteY54" fmla="*/ 1510454 h 1761067"/>
                <a:gd name="connsiteX55" fmla="*/ 1019387 w 1368214"/>
                <a:gd name="connsiteY55" fmla="*/ 1551094 h 1761067"/>
                <a:gd name="connsiteX56" fmla="*/ 1134534 w 1368214"/>
                <a:gd name="connsiteY56" fmla="*/ 1534160 h 1761067"/>
                <a:gd name="connsiteX57" fmla="*/ 1161627 w 1368214"/>
                <a:gd name="connsiteY57" fmla="*/ 1520614 h 1761067"/>
                <a:gd name="connsiteX58" fmla="*/ 1171787 w 1368214"/>
                <a:gd name="connsiteY58" fmla="*/ 1588347 h 1761067"/>
                <a:gd name="connsiteX59" fmla="*/ 1127760 w 1368214"/>
                <a:gd name="connsiteY59" fmla="*/ 1673014 h 1761067"/>
                <a:gd name="connsiteX60" fmla="*/ 1131147 w 1368214"/>
                <a:gd name="connsiteY60" fmla="*/ 1761067 h 1761067"/>
                <a:gd name="connsiteX61" fmla="*/ 1029547 w 1368214"/>
                <a:gd name="connsiteY61" fmla="*/ 1649307 h 1761067"/>
                <a:gd name="connsiteX62" fmla="*/ 938107 w 1368214"/>
                <a:gd name="connsiteY62" fmla="*/ 1601894 h 1761067"/>
                <a:gd name="connsiteX63" fmla="*/ 734907 w 1368214"/>
                <a:gd name="connsiteY63" fmla="*/ 1530774 h 1761067"/>
                <a:gd name="connsiteX64" fmla="*/ 640080 w 1368214"/>
                <a:gd name="connsiteY64" fmla="*/ 1469814 h 1761067"/>
                <a:gd name="connsiteX65" fmla="*/ 528320 w 1368214"/>
                <a:gd name="connsiteY65" fmla="*/ 1415627 h 1761067"/>
                <a:gd name="connsiteX66" fmla="*/ 406400 w 1368214"/>
                <a:gd name="connsiteY66" fmla="*/ 1334347 h 1761067"/>
                <a:gd name="connsiteX67" fmla="*/ 308187 w 1368214"/>
                <a:gd name="connsiteY67" fmla="*/ 1219200 h 1761067"/>
                <a:gd name="connsiteX68" fmla="*/ 247227 w 1368214"/>
                <a:gd name="connsiteY68" fmla="*/ 1026160 h 1761067"/>
                <a:gd name="connsiteX69" fmla="*/ 220134 w 1368214"/>
                <a:gd name="connsiteY69" fmla="*/ 961814 h 1761067"/>
                <a:gd name="connsiteX70" fmla="*/ 223520 w 1368214"/>
                <a:gd name="connsiteY70" fmla="*/ 870374 h 1761067"/>
                <a:gd name="connsiteX71" fmla="*/ 223520 w 1368214"/>
                <a:gd name="connsiteY71" fmla="*/ 762000 h 1761067"/>
                <a:gd name="connsiteX72" fmla="*/ 189654 w 1368214"/>
                <a:gd name="connsiteY72" fmla="*/ 650240 h 1761067"/>
                <a:gd name="connsiteX73" fmla="*/ 111760 w 1368214"/>
                <a:gd name="connsiteY73" fmla="*/ 589280 h 1761067"/>
                <a:gd name="connsiteX74" fmla="*/ 91440 w 1368214"/>
                <a:gd name="connsiteY74" fmla="*/ 501227 h 1761067"/>
                <a:gd name="connsiteX75" fmla="*/ 74507 w 1368214"/>
                <a:gd name="connsiteY75" fmla="*/ 372534 h 1761067"/>
                <a:gd name="connsiteX76" fmla="*/ 50800 w 1368214"/>
                <a:gd name="connsiteY76" fmla="*/ 287867 h 1761067"/>
                <a:gd name="connsiteX77" fmla="*/ 20320 w 1368214"/>
                <a:gd name="connsiteY77" fmla="*/ 237067 h 1761067"/>
                <a:gd name="connsiteX78" fmla="*/ 44027 w 1368214"/>
                <a:gd name="connsiteY78" fmla="*/ 159174 h 1761067"/>
                <a:gd name="connsiteX79" fmla="*/ 44027 w 1368214"/>
                <a:gd name="connsiteY79" fmla="*/ 91440 h 1761067"/>
                <a:gd name="connsiteX80" fmla="*/ 0 w 1368214"/>
                <a:gd name="connsiteY80" fmla="*/ 44027 h 1761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1368214" h="1761067">
                  <a:moveTo>
                    <a:pt x="0" y="44027"/>
                  </a:moveTo>
                  <a:lnTo>
                    <a:pt x="84667" y="0"/>
                  </a:lnTo>
                  <a:lnTo>
                    <a:pt x="108374" y="50800"/>
                  </a:lnTo>
                  <a:lnTo>
                    <a:pt x="189654" y="91440"/>
                  </a:lnTo>
                  <a:lnTo>
                    <a:pt x="270934" y="118534"/>
                  </a:lnTo>
                  <a:lnTo>
                    <a:pt x="416560" y="145627"/>
                  </a:lnTo>
                  <a:lnTo>
                    <a:pt x="531707" y="149014"/>
                  </a:lnTo>
                  <a:lnTo>
                    <a:pt x="453814" y="165947"/>
                  </a:lnTo>
                  <a:lnTo>
                    <a:pt x="287867" y="159174"/>
                  </a:lnTo>
                  <a:lnTo>
                    <a:pt x="165947" y="128694"/>
                  </a:lnTo>
                  <a:lnTo>
                    <a:pt x="121920" y="196427"/>
                  </a:lnTo>
                  <a:lnTo>
                    <a:pt x="111760" y="267547"/>
                  </a:lnTo>
                  <a:lnTo>
                    <a:pt x="135467" y="474134"/>
                  </a:lnTo>
                  <a:lnTo>
                    <a:pt x="172720" y="572347"/>
                  </a:lnTo>
                  <a:lnTo>
                    <a:pt x="257387" y="667174"/>
                  </a:lnTo>
                  <a:lnTo>
                    <a:pt x="264160" y="748454"/>
                  </a:lnTo>
                  <a:lnTo>
                    <a:pt x="264160" y="856827"/>
                  </a:lnTo>
                  <a:lnTo>
                    <a:pt x="284480" y="900854"/>
                  </a:lnTo>
                  <a:lnTo>
                    <a:pt x="291254" y="965200"/>
                  </a:lnTo>
                  <a:lnTo>
                    <a:pt x="331894" y="1110827"/>
                  </a:lnTo>
                  <a:lnTo>
                    <a:pt x="436880" y="1263227"/>
                  </a:lnTo>
                  <a:lnTo>
                    <a:pt x="531707" y="1307254"/>
                  </a:lnTo>
                  <a:lnTo>
                    <a:pt x="660400" y="1402080"/>
                  </a:lnTo>
                  <a:lnTo>
                    <a:pt x="677334" y="1463040"/>
                  </a:lnTo>
                  <a:lnTo>
                    <a:pt x="724747" y="1391920"/>
                  </a:lnTo>
                  <a:lnTo>
                    <a:pt x="701040" y="1347894"/>
                  </a:lnTo>
                  <a:lnTo>
                    <a:pt x="650240" y="1344507"/>
                  </a:lnTo>
                  <a:lnTo>
                    <a:pt x="585894" y="1290320"/>
                  </a:lnTo>
                  <a:lnTo>
                    <a:pt x="714587" y="1266614"/>
                  </a:lnTo>
                  <a:lnTo>
                    <a:pt x="789094" y="1266614"/>
                  </a:lnTo>
                  <a:lnTo>
                    <a:pt x="944880" y="1232747"/>
                  </a:lnTo>
                  <a:lnTo>
                    <a:pt x="1070187" y="1192107"/>
                  </a:lnTo>
                  <a:lnTo>
                    <a:pt x="1165014" y="1127760"/>
                  </a:lnTo>
                  <a:lnTo>
                    <a:pt x="1273387" y="1060027"/>
                  </a:lnTo>
                  <a:lnTo>
                    <a:pt x="1246294" y="951654"/>
                  </a:lnTo>
                  <a:lnTo>
                    <a:pt x="1100667" y="846667"/>
                  </a:lnTo>
                  <a:lnTo>
                    <a:pt x="1070187" y="762000"/>
                  </a:lnTo>
                  <a:lnTo>
                    <a:pt x="1046480" y="646854"/>
                  </a:lnTo>
                  <a:lnTo>
                    <a:pt x="1012614" y="582507"/>
                  </a:lnTo>
                  <a:lnTo>
                    <a:pt x="961814" y="508000"/>
                  </a:lnTo>
                  <a:lnTo>
                    <a:pt x="887307" y="463974"/>
                  </a:lnTo>
                  <a:lnTo>
                    <a:pt x="911014" y="416560"/>
                  </a:lnTo>
                  <a:lnTo>
                    <a:pt x="1005840" y="504614"/>
                  </a:lnTo>
                  <a:lnTo>
                    <a:pt x="1070187" y="572347"/>
                  </a:lnTo>
                  <a:lnTo>
                    <a:pt x="1107440" y="680720"/>
                  </a:lnTo>
                  <a:lnTo>
                    <a:pt x="1124374" y="816187"/>
                  </a:lnTo>
                  <a:lnTo>
                    <a:pt x="1202267" y="866987"/>
                  </a:lnTo>
                  <a:lnTo>
                    <a:pt x="1337734" y="971974"/>
                  </a:lnTo>
                  <a:lnTo>
                    <a:pt x="1368214" y="1043094"/>
                  </a:lnTo>
                  <a:lnTo>
                    <a:pt x="1358054" y="1070187"/>
                  </a:lnTo>
                  <a:lnTo>
                    <a:pt x="1229360" y="1134534"/>
                  </a:lnTo>
                  <a:lnTo>
                    <a:pt x="1083734" y="1246294"/>
                  </a:lnTo>
                  <a:lnTo>
                    <a:pt x="988907" y="1270000"/>
                  </a:lnTo>
                  <a:lnTo>
                    <a:pt x="863600" y="1354667"/>
                  </a:lnTo>
                  <a:lnTo>
                    <a:pt x="887307" y="1510454"/>
                  </a:lnTo>
                  <a:lnTo>
                    <a:pt x="1019387" y="1551094"/>
                  </a:lnTo>
                  <a:lnTo>
                    <a:pt x="1134534" y="1534160"/>
                  </a:lnTo>
                  <a:lnTo>
                    <a:pt x="1161627" y="1520614"/>
                  </a:lnTo>
                  <a:lnTo>
                    <a:pt x="1171787" y="1588347"/>
                  </a:lnTo>
                  <a:lnTo>
                    <a:pt x="1127760" y="1673014"/>
                  </a:lnTo>
                  <a:lnTo>
                    <a:pt x="1131147" y="1761067"/>
                  </a:lnTo>
                  <a:lnTo>
                    <a:pt x="1029547" y="1649307"/>
                  </a:lnTo>
                  <a:lnTo>
                    <a:pt x="938107" y="1601894"/>
                  </a:lnTo>
                  <a:lnTo>
                    <a:pt x="734907" y="1530774"/>
                  </a:lnTo>
                  <a:lnTo>
                    <a:pt x="640080" y="1469814"/>
                  </a:lnTo>
                  <a:lnTo>
                    <a:pt x="528320" y="1415627"/>
                  </a:lnTo>
                  <a:lnTo>
                    <a:pt x="406400" y="1334347"/>
                  </a:lnTo>
                  <a:lnTo>
                    <a:pt x="308187" y="1219200"/>
                  </a:lnTo>
                  <a:lnTo>
                    <a:pt x="247227" y="1026160"/>
                  </a:lnTo>
                  <a:lnTo>
                    <a:pt x="220134" y="961814"/>
                  </a:lnTo>
                  <a:lnTo>
                    <a:pt x="223520" y="870374"/>
                  </a:lnTo>
                  <a:lnTo>
                    <a:pt x="223520" y="762000"/>
                  </a:lnTo>
                  <a:lnTo>
                    <a:pt x="189654" y="650240"/>
                  </a:lnTo>
                  <a:lnTo>
                    <a:pt x="111760" y="589280"/>
                  </a:lnTo>
                  <a:lnTo>
                    <a:pt x="91440" y="501227"/>
                  </a:lnTo>
                  <a:lnTo>
                    <a:pt x="74507" y="372534"/>
                  </a:lnTo>
                  <a:lnTo>
                    <a:pt x="50800" y="287867"/>
                  </a:lnTo>
                  <a:lnTo>
                    <a:pt x="20320" y="237067"/>
                  </a:lnTo>
                  <a:lnTo>
                    <a:pt x="44027" y="159174"/>
                  </a:lnTo>
                  <a:lnTo>
                    <a:pt x="44027" y="91440"/>
                  </a:lnTo>
                  <a:lnTo>
                    <a:pt x="0" y="44027"/>
                  </a:lnTo>
                  <a:close/>
                </a:path>
              </a:pathLst>
            </a:custGeom>
            <a:solidFill>
              <a:srgbClr val="FFE299"/>
            </a:solidFill>
            <a:ln w="127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43" name="Freeform: Shape 11">
              <a:extLst>
                <a:ext uri="{FF2B5EF4-FFF2-40B4-BE49-F238E27FC236}">
                  <a16:creationId xmlns:a16="http://schemas.microsoft.com/office/drawing/2014/main" id="{371443BE-8876-496F-A7E9-A9D76B8FD668}"/>
                </a:ext>
              </a:extLst>
            </p:cNvPr>
            <p:cNvSpPr/>
            <p:nvPr/>
          </p:nvSpPr>
          <p:spPr>
            <a:xfrm>
              <a:off x="7095507" y="3558778"/>
              <a:ext cx="1967653" cy="626533"/>
            </a:xfrm>
            <a:custGeom>
              <a:avLst/>
              <a:gdLst>
                <a:gd name="connsiteX0" fmla="*/ 0 w 1967653"/>
                <a:gd name="connsiteY0" fmla="*/ 47413 h 626533"/>
                <a:gd name="connsiteX1" fmla="*/ 16933 w 1967653"/>
                <a:gd name="connsiteY1" fmla="*/ 0 h 626533"/>
                <a:gd name="connsiteX2" fmla="*/ 101600 w 1967653"/>
                <a:gd name="connsiteY2" fmla="*/ 44026 h 626533"/>
                <a:gd name="connsiteX3" fmla="*/ 209973 w 1967653"/>
                <a:gd name="connsiteY3" fmla="*/ 57573 h 626533"/>
                <a:gd name="connsiteX4" fmla="*/ 352213 w 1967653"/>
                <a:gd name="connsiteY4" fmla="*/ 20320 h 626533"/>
                <a:gd name="connsiteX5" fmla="*/ 524933 w 1967653"/>
                <a:gd name="connsiteY5" fmla="*/ 0 h 626533"/>
                <a:gd name="connsiteX6" fmla="*/ 646853 w 1967653"/>
                <a:gd name="connsiteY6" fmla="*/ 0 h 626533"/>
                <a:gd name="connsiteX7" fmla="*/ 799253 w 1967653"/>
                <a:gd name="connsiteY7" fmla="*/ 6773 h 626533"/>
                <a:gd name="connsiteX8" fmla="*/ 944880 w 1967653"/>
                <a:gd name="connsiteY8" fmla="*/ 84666 h 626533"/>
                <a:gd name="connsiteX9" fmla="*/ 1110826 w 1967653"/>
                <a:gd name="connsiteY9" fmla="*/ 132080 h 626533"/>
                <a:gd name="connsiteX10" fmla="*/ 1286933 w 1967653"/>
                <a:gd name="connsiteY10" fmla="*/ 57573 h 626533"/>
                <a:gd name="connsiteX11" fmla="*/ 1500293 w 1967653"/>
                <a:gd name="connsiteY11" fmla="*/ 37253 h 626533"/>
                <a:gd name="connsiteX12" fmla="*/ 1689946 w 1967653"/>
                <a:gd name="connsiteY12" fmla="*/ 74506 h 626533"/>
                <a:gd name="connsiteX13" fmla="*/ 1808480 w 1967653"/>
                <a:gd name="connsiteY13" fmla="*/ 108373 h 626533"/>
                <a:gd name="connsiteX14" fmla="*/ 1967653 w 1967653"/>
                <a:gd name="connsiteY14" fmla="*/ 101600 h 626533"/>
                <a:gd name="connsiteX15" fmla="*/ 1906693 w 1967653"/>
                <a:gd name="connsiteY15" fmla="*/ 142240 h 626533"/>
                <a:gd name="connsiteX16" fmla="*/ 1791546 w 1967653"/>
                <a:gd name="connsiteY16" fmla="*/ 152400 h 626533"/>
                <a:gd name="connsiteX17" fmla="*/ 1717040 w 1967653"/>
                <a:gd name="connsiteY17" fmla="*/ 149013 h 626533"/>
                <a:gd name="connsiteX18" fmla="*/ 1730586 w 1967653"/>
                <a:gd name="connsiteY18" fmla="*/ 220133 h 626533"/>
                <a:gd name="connsiteX19" fmla="*/ 1700106 w 1967653"/>
                <a:gd name="connsiteY19" fmla="*/ 264160 h 626533"/>
                <a:gd name="connsiteX20" fmla="*/ 1598506 w 1967653"/>
                <a:gd name="connsiteY20" fmla="*/ 291253 h 626533"/>
                <a:gd name="connsiteX21" fmla="*/ 1510453 w 1967653"/>
                <a:gd name="connsiteY21" fmla="*/ 321733 h 626533"/>
                <a:gd name="connsiteX22" fmla="*/ 1534160 w 1967653"/>
                <a:gd name="connsiteY22" fmla="*/ 254000 h 626533"/>
                <a:gd name="connsiteX23" fmla="*/ 1649306 w 1967653"/>
                <a:gd name="connsiteY23" fmla="*/ 220133 h 626533"/>
                <a:gd name="connsiteX24" fmla="*/ 1689946 w 1967653"/>
                <a:gd name="connsiteY24" fmla="*/ 142240 h 626533"/>
                <a:gd name="connsiteX25" fmla="*/ 1578186 w 1967653"/>
                <a:gd name="connsiteY25" fmla="*/ 104986 h 626533"/>
                <a:gd name="connsiteX26" fmla="*/ 1415626 w 1967653"/>
                <a:gd name="connsiteY26" fmla="*/ 104986 h 626533"/>
                <a:gd name="connsiteX27" fmla="*/ 1290320 w 1967653"/>
                <a:gd name="connsiteY27" fmla="*/ 132080 h 626533"/>
                <a:gd name="connsiteX28" fmla="*/ 1209040 w 1967653"/>
                <a:gd name="connsiteY28" fmla="*/ 142240 h 626533"/>
                <a:gd name="connsiteX29" fmla="*/ 1141306 w 1967653"/>
                <a:gd name="connsiteY29" fmla="*/ 169333 h 626533"/>
                <a:gd name="connsiteX30" fmla="*/ 1016000 w 1967653"/>
                <a:gd name="connsiteY30" fmla="*/ 149013 h 626533"/>
                <a:gd name="connsiteX31" fmla="*/ 806026 w 1967653"/>
                <a:gd name="connsiteY31" fmla="*/ 77893 h 626533"/>
                <a:gd name="connsiteX32" fmla="*/ 684106 w 1967653"/>
                <a:gd name="connsiteY32" fmla="*/ 64346 h 626533"/>
                <a:gd name="connsiteX33" fmla="*/ 585893 w 1967653"/>
                <a:gd name="connsiteY33" fmla="*/ 71120 h 626533"/>
                <a:gd name="connsiteX34" fmla="*/ 541866 w 1967653"/>
                <a:gd name="connsiteY34" fmla="*/ 84666 h 626533"/>
                <a:gd name="connsiteX35" fmla="*/ 436880 w 1967653"/>
                <a:gd name="connsiteY35" fmla="*/ 121920 h 626533"/>
                <a:gd name="connsiteX36" fmla="*/ 497840 w 1967653"/>
                <a:gd name="connsiteY36" fmla="*/ 179493 h 626533"/>
                <a:gd name="connsiteX37" fmla="*/ 589280 w 1967653"/>
                <a:gd name="connsiteY37" fmla="*/ 250613 h 626533"/>
                <a:gd name="connsiteX38" fmla="*/ 765386 w 1967653"/>
                <a:gd name="connsiteY38" fmla="*/ 287866 h 626533"/>
                <a:gd name="connsiteX39" fmla="*/ 941493 w 1967653"/>
                <a:gd name="connsiteY39" fmla="*/ 301413 h 626533"/>
                <a:gd name="connsiteX40" fmla="*/ 1110826 w 1967653"/>
                <a:gd name="connsiteY40" fmla="*/ 311573 h 626533"/>
                <a:gd name="connsiteX41" fmla="*/ 1212426 w 1967653"/>
                <a:gd name="connsiteY41" fmla="*/ 392853 h 626533"/>
                <a:gd name="connsiteX42" fmla="*/ 1354666 w 1967653"/>
                <a:gd name="connsiteY42" fmla="*/ 362373 h 626533"/>
                <a:gd name="connsiteX43" fmla="*/ 1317413 w 1967653"/>
                <a:gd name="connsiteY43" fmla="*/ 403013 h 626533"/>
                <a:gd name="connsiteX44" fmla="*/ 1341120 w 1967653"/>
                <a:gd name="connsiteY44" fmla="*/ 423333 h 626533"/>
                <a:gd name="connsiteX45" fmla="*/ 1242906 w 1967653"/>
                <a:gd name="connsiteY45" fmla="*/ 440266 h 626533"/>
                <a:gd name="connsiteX46" fmla="*/ 1327573 w 1967653"/>
                <a:gd name="connsiteY46" fmla="*/ 545253 h 626533"/>
                <a:gd name="connsiteX47" fmla="*/ 1320800 w 1967653"/>
                <a:gd name="connsiteY47" fmla="*/ 626533 h 626533"/>
                <a:gd name="connsiteX48" fmla="*/ 1219200 w 1967653"/>
                <a:gd name="connsiteY48" fmla="*/ 467360 h 626533"/>
                <a:gd name="connsiteX49" fmla="*/ 1161626 w 1967653"/>
                <a:gd name="connsiteY49" fmla="*/ 399626 h 626533"/>
                <a:gd name="connsiteX50" fmla="*/ 1097280 w 1967653"/>
                <a:gd name="connsiteY50" fmla="*/ 362373 h 626533"/>
                <a:gd name="connsiteX51" fmla="*/ 931333 w 1967653"/>
                <a:gd name="connsiteY51" fmla="*/ 352213 h 626533"/>
                <a:gd name="connsiteX52" fmla="*/ 826346 w 1967653"/>
                <a:gd name="connsiteY52" fmla="*/ 338666 h 626533"/>
                <a:gd name="connsiteX53" fmla="*/ 707813 w 1967653"/>
                <a:gd name="connsiteY53" fmla="*/ 331893 h 626533"/>
                <a:gd name="connsiteX54" fmla="*/ 585893 w 1967653"/>
                <a:gd name="connsiteY54" fmla="*/ 301413 h 626533"/>
                <a:gd name="connsiteX55" fmla="*/ 538480 w 1967653"/>
                <a:gd name="connsiteY55" fmla="*/ 284480 h 626533"/>
                <a:gd name="connsiteX56" fmla="*/ 436880 w 1967653"/>
                <a:gd name="connsiteY56" fmla="*/ 220133 h 626533"/>
                <a:gd name="connsiteX57" fmla="*/ 406400 w 1967653"/>
                <a:gd name="connsiteY57" fmla="*/ 169333 h 626533"/>
                <a:gd name="connsiteX58" fmla="*/ 321733 w 1967653"/>
                <a:gd name="connsiteY58" fmla="*/ 128693 h 626533"/>
                <a:gd name="connsiteX59" fmla="*/ 193040 w 1967653"/>
                <a:gd name="connsiteY59" fmla="*/ 111760 h 626533"/>
                <a:gd name="connsiteX60" fmla="*/ 128693 w 1967653"/>
                <a:gd name="connsiteY60" fmla="*/ 111760 h 626533"/>
                <a:gd name="connsiteX61" fmla="*/ 54186 w 1967653"/>
                <a:gd name="connsiteY61" fmla="*/ 81280 h 626533"/>
                <a:gd name="connsiteX62" fmla="*/ 0 w 1967653"/>
                <a:gd name="connsiteY62" fmla="*/ 47413 h 626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1967653" h="626533">
                  <a:moveTo>
                    <a:pt x="0" y="47413"/>
                  </a:moveTo>
                  <a:lnTo>
                    <a:pt x="16933" y="0"/>
                  </a:lnTo>
                  <a:lnTo>
                    <a:pt x="101600" y="44026"/>
                  </a:lnTo>
                  <a:lnTo>
                    <a:pt x="209973" y="57573"/>
                  </a:lnTo>
                  <a:lnTo>
                    <a:pt x="352213" y="20320"/>
                  </a:lnTo>
                  <a:lnTo>
                    <a:pt x="524933" y="0"/>
                  </a:lnTo>
                  <a:lnTo>
                    <a:pt x="646853" y="0"/>
                  </a:lnTo>
                  <a:lnTo>
                    <a:pt x="799253" y="6773"/>
                  </a:lnTo>
                  <a:lnTo>
                    <a:pt x="944880" y="84666"/>
                  </a:lnTo>
                  <a:lnTo>
                    <a:pt x="1110826" y="132080"/>
                  </a:lnTo>
                  <a:lnTo>
                    <a:pt x="1286933" y="57573"/>
                  </a:lnTo>
                  <a:lnTo>
                    <a:pt x="1500293" y="37253"/>
                  </a:lnTo>
                  <a:lnTo>
                    <a:pt x="1689946" y="74506"/>
                  </a:lnTo>
                  <a:lnTo>
                    <a:pt x="1808480" y="108373"/>
                  </a:lnTo>
                  <a:lnTo>
                    <a:pt x="1967653" y="101600"/>
                  </a:lnTo>
                  <a:lnTo>
                    <a:pt x="1906693" y="142240"/>
                  </a:lnTo>
                  <a:lnTo>
                    <a:pt x="1791546" y="152400"/>
                  </a:lnTo>
                  <a:lnTo>
                    <a:pt x="1717040" y="149013"/>
                  </a:lnTo>
                  <a:lnTo>
                    <a:pt x="1730586" y="220133"/>
                  </a:lnTo>
                  <a:lnTo>
                    <a:pt x="1700106" y="264160"/>
                  </a:lnTo>
                  <a:lnTo>
                    <a:pt x="1598506" y="291253"/>
                  </a:lnTo>
                  <a:lnTo>
                    <a:pt x="1510453" y="321733"/>
                  </a:lnTo>
                  <a:lnTo>
                    <a:pt x="1534160" y="254000"/>
                  </a:lnTo>
                  <a:lnTo>
                    <a:pt x="1649306" y="220133"/>
                  </a:lnTo>
                  <a:lnTo>
                    <a:pt x="1689946" y="142240"/>
                  </a:lnTo>
                  <a:lnTo>
                    <a:pt x="1578186" y="104986"/>
                  </a:lnTo>
                  <a:lnTo>
                    <a:pt x="1415626" y="104986"/>
                  </a:lnTo>
                  <a:lnTo>
                    <a:pt x="1290320" y="132080"/>
                  </a:lnTo>
                  <a:lnTo>
                    <a:pt x="1209040" y="142240"/>
                  </a:lnTo>
                  <a:lnTo>
                    <a:pt x="1141306" y="169333"/>
                  </a:lnTo>
                  <a:lnTo>
                    <a:pt x="1016000" y="149013"/>
                  </a:lnTo>
                  <a:lnTo>
                    <a:pt x="806026" y="77893"/>
                  </a:lnTo>
                  <a:lnTo>
                    <a:pt x="684106" y="64346"/>
                  </a:lnTo>
                  <a:lnTo>
                    <a:pt x="585893" y="71120"/>
                  </a:lnTo>
                  <a:lnTo>
                    <a:pt x="541866" y="84666"/>
                  </a:lnTo>
                  <a:lnTo>
                    <a:pt x="436880" y="121920"/>
                  </a:lnTo>
                  <a:lnTo>
                    <a:pt x="497840" y="179493"/>
                  </a:lnTo>
                  <a:lnTo>
                    <a:pt x="589280" y="250613"/>
                  </a:lnTo>
                  <a:lnTo>
                    <a:pt x="765386" y="287866"/>
                  </a:lnTo>
                  <a:lnTo>
                    <a:pt x="941493" y="301413"/>
                  </a:lnTo>
                  <a:lnTo>
                    <a:pt x="1110826" y="311573"/>
                  </a:lnTo>
                  <a:lnTo>
                    <a:pt x="1212426" y="392853"/>
                  </a:lnTo>
                  <a:lnTo>
                    <a:pt x="1354666" y="362373"/>
                  </a:lnTo>
                  <a:lnTo>
                    <a:pt x="1317413" y="403013"/>
                  </a:lnTo>
                  <a:lnTo>
                    <a:pt x="1341120" y="423333"/>
                  </a:lnTo>
                  <a:lnTo>
                    <a:pt x="1242906" y="440266"/>
                  </a:lnTo>
                  <a:lnTo>
                    <a:pt x="1327573" y="545253"/>
                  </a:lnTo>
                  <a:lnTo>
                    <a:pt x="1320800" y="626533"/>
                  </a:lnTo>
                  <a:lnTo>
                    <a:pt x="1219200" y="467360"/>
                  </a:lnTo>
                  <a:lnTo>
                    <a:pt x="1161626" y="399626"/>
                  </a:lnTo>
                  <a:lnTo>
                    <a:pt x="1097280" y="362373"/>
                  </a:lnTo>
                  <a:lnTo>
                    <a:pt x="931333" y="352213"/>
                  </a:lnTo>
                  <a:lnTo>
                    <a:pt x="826346" y="338666"/>
                  </a:lnTo>
                  <a:lnTo>
                    <a:pt x="707813" y="331893"/>
                  </a:lnTo>
                  <a:lnTo>
                    <a:pt x="585893" y="301413"/>
                  </a:lnTo>
                  <a:lnTo>
                    <a:pt x="538480" y="284480"/>
                  </a:lnTo>
                  <a:lnTo>
                    <a:pt x="436880" y="220133"/>
                  </a:lnTo>
                  <a:lnTo>
                    <a:pt x="406400" y="169333"/>
                  </a:lnTo>
                  <a:lnTo>
                    <a:pt x="321733" y="128693"/>
                  </a:lnTo>
                  <a:lnTo>
                    <a:pt x="193040" y="111760"/>
                  </a:lnTo>
                  <a:lnTo>
                    <a:pt x="128693" y="111760"/>
                  </a:lnTo>
                  <a:lnTo>
                    <a:pt x="54186" y="81280"/>
                  </a:lnTo>
                  <a:lnTo>
                    <a:pt x="0" y="47413"/>
                  </a:lnTo>
                  <a:close/>
                </a:path>
              </a:pathLst>
            </a:custGeom>
            <a:solidFill>
              <a:srgbClr val="FFE299"/>
            </a:solidFill>
            <a:ln w="127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44" name="Freeform: Shape 18">
              <a:extLst>
                <a:ext uri="{FF2B5EF4-FFF2-40B4-BE49-F238E27FC236}">
                  <a16:creationId xmlns:a16="http://schemas.microsoft.com/office/drawing/2014/main" id="{5E90E9F9-8411-455B-A7F5-BFFFE4328FE3}"/>
                </a:ext>
              </a:extLst>
            </p:cNvPr>
            <p:cNvSpPr/>
            <p:nvPr/>
          </p:nvSpPr>
          <p:spPr>
            <a:xfrm>
              <a:off x="6143853" y="1713044"/>
              <a:ext cx="3474720" cy="2214880"/>
            </a:xfrm>
            <a:custGeom>
              <a:avLst/>
              <a:gdLst>
                <a:gd name="connsiteX0" fmla="*/ 0 w 3474720"/>
                <a:gd name="connsiteY0" fmla="*/ 887307 h 2214880"/>
                <a:gd name="connsiteX1" fmla="*/ 50800 w 3474720"/>
                <a:gd name="connsiteY1" fmla="*/ 785707 h 2214880"/>
                <a:gd name="connsiteX2" fmla="*/ 142240 w 3474720"/>
                <a:gd name="connsiteY2" fmla="*/ 724747 h 2214880"/>
                <a:gd name="connsiteX3" fmla="*/ 260774 w 3474720"/>
                <a:gd name="connsiteY3" fmla="*/ 629920 h 2214880"/>
                <a:gd name="connsiteX4" fmla="*/ 345440 w 3474720"/>
                <a:gd name="connsiteY4" fmla="*/ 538480 h 2214880"/>
                <a:gd name="connsiteX5" fmla="*/ 375920 w 3474720"/>
                <a:gd name="connsiteY5" fmla="*/ 619760 h 2214880"/>
                <a:gd name="connsiteX6" fmla="*/ 491067 w 3474720"/>
                <a:gd name="connsiteY6" fmla="*/ 650240 h 2214880"/>
                <a:gd name="connsiteX7" fmla="*/ 555414 w 3474720"/>
                <a:gd name="connsiteY7" fmla="*/ 667174 h 2214880"/>
                <a:gd name="connsiteX8" fmla="*/ 589280 w 3474720"/>
                <a:gd name="connsiteY8" fmla="*/ 778934 h 2214880"/>
                <a:gd name="connsiteX9" fmla="*/ 714587 w 3474720"/>
                <a:gd name="connsiteY9" fmla="*/ 789094 h 2214880"/>
                <a:gd name="connsiteX10" fmla="*/ 657014 w 3474720"/>
                <a:gd name="connsiteY10" fmla="*/ 860214 h 2214880"/>
                <a:gd name="connsiteX11" fmla="*/ 616374 w 3474720"/>
                <a:gd name="connsiteY11" fmla="*/ 941494 h 2214880"/>
                <a:gd name="connsiteX12" fmla="*/ 680720 w 3474720"/>
                <a:gd name="connsiteY12" fmla="*/ 982134 h 2214880"/>
                <a:gd name="connsiteX13" fmla="*/ 707814 w 3474720"/>
                <a:gd name="connsiteY13" fmla="*/ 985520 h 2214880"/>
                <a:gd name="connsiteX14" fmla="*/ 789094 w 3474720"/>
                <a:gd name="connsiteY14" fmla="*/ 999067 h 2214880"/>
                <a:gd name="connsiteX15" fmla="*/ 907627 w 3474720"/>
                <a:gd name="connsiteY15" fmla="*/ 1022774 h 2214880"/>
                <a:gd name="connsiteX16" fmla="*/ 1036320 w 3474720"/>
                <a:gd name="connsiteY16" fmla="*/ 941494 h 2214880"/>
                <a:gd name="connsiteX17" fmla="*/ 1154854 w 3474720"/>
                <a:gd name="connsiteY17" fmla="*/ 870374 h 2214880"/>
                <a:gd name="connsiteX18" fmla="*/ 1283547 w 3474720"/>
                <a:gd name="connsiteY18" fmla="*/ 826347 h 2214880"/>
                <a:gd name="connsiteX19" fmla="*/ 1354667 w 3474720"/>
                <a:gd name="connsiteY19" fmla="*/ 833120 h 2214880"/>
                <a:gd name="connsiteX20" fmla="*/ 1391920 w 3474720"/>
                <a:gd name="connsiteY20" fmla="*/ 839894 h 2214880"/>
                <a:gd name="connsiteX21" fmla="*/ 1496907 w 3474720"/>
                <a:gd name="connsiteY21" fmla="*/ 792480 h 2214880"/>
                <a:gd name="connsiteX22" fmla="*/ 1625600 w 3474720"/>
                <a:gd name="connsiteY22" fmla="*/ 768774 h 2214880"/>
                <a:gd name="connsiteX23" fmla="*/ 1747520 w 3474720"/>
                <a:gd name="connsiteY23" fmla="*/ 694267 h 2214880"/>
                <a:gd name="connsiteX24" fmla="*/ 1811867 w 3474720"/>
                <a:gd name="connsiteY24" fmla="*/ 585894 h 2214880"/>
                <a:gd name="connsiteX25" fmla="*/ 1852507 w 3474720"/>
                <a:gd name="connsiteY25" fmla="*/ 460587 h 2214880"/>
                <a:gd name="connsiteX26" fmla="*/ 1916854 w 3474720"/>
                <a:gd name="connsiteY26" fmla="*/ 277707 h 2214880"/>
                <a:gd name="connsiteX27" fmla="*/ 1913467 w 3474720"/>
                <a:gd name="connsiteY27" fmla="*/ 88054 h 2214880"/>
                <a:gd name="connsiteX28" fmla="*/ 1930400 w 3474720"/>
                <a:gd name="connsiteY28" fmla="*/ 0 h 2214880"/>
                <a:gd name="connsiteX29" fmla="*/ 1967654 w 3474720"/>
                <a:gd name="connsiteY29" fmla="*/ 47414 h 2214880"/>
                <a:gd name="connsiteX30" fmla="*/ 1964267 w 3474720"/>
                <a:gd name="connsiteY30" fmla="*/ 152400 h 2214880"/>
                <a:gd name="connsiteX31" fmla="*/ 1974427 w 3474720"/>
                <a:gd name="connsiteY31" fmla="*/ 281094 h 2214880"/>
                <a:gd name="connsiteX32" fmla="*/ 1943947 w 3474720"/>
                <a:gd name="connsiteY32" fmla="*/ 369147 h 2214880"/>
                <a:gd name="connsiteX33" fmla="*/ 1916854 w 3474720"/>
                <a:gd name="connsiteY33" fmla="*/ 426720 h 2214880"/>
                <a:gd name="connsiteX34" fmla="*/ 1876214 w 3474720"/>
                <a:gd name="connsiteY34" fmla="*/ 457200 h 2214880"/>
                <a:gd name="connsiteX35" fmla="*/ 1849120 w 3474720"/>
                <a:gd name="connsiteY35" fmla="*/ 545254 h 2214880"/>
                <a:gd name="connsiteX36" fmla="*/ 1838960 w 3474720"/>
                <a:gd name="connsiteY36" fmla="*/ 619760 h 2214880"/>
                <a:gd name="connsiteX37" fmla="*/ 1947334 w 3474720"/>
                <a:gd name="connsiteY37" fmla="*/ 650240 h 2214880"/>
                <a:gd name="connsiteX38" fmla="*/ 2106507 w 3474720"/>
                <a:gd name="connsiteY38" fmla="*/ 711200 h 2214880"/>
                <a:gd name="connsiteX39" fmla="*/ 2306320 w 3474720"/>
                <a:gd name="connsiteY39" fmla="*/ 738294 h 2214880"/>
                <a:gd name="connsiteX40" fmla="*/ 2435014 w 3474720"/>
                <a:gd name="connsiteY40" fmla="*/ 707814 h 2214880"/>
                <a:gd name="connsiteX41" fmla="*/ 2543387 w 3474720"/>
                <a:gd name="connsiteY41" fmla="*/ 623147 h 2214880"/>
                <a:gd name="connsiteX42" fmla="*/ 2634827 w 3474720"/>
                <a:gd name="connsiteY42" fmla="*/ 677334 h 2214880"/>
                <a:gd name="connsiteX43" fmla="*/ 2976880 w 3474720"/>
                <a:gd name="connsiteY43" fmla="*/ 690880 h 2214880"/>
                <a:gd name="connsiteX44" fmla="*/ 3203787 w 3474720"/>
                <a:gd name="connsiteY44" fmla="*/ 663787 h 2214880"/>
                <a:gd name="connsiteX45" fmla="*/ 3227494 w 3474720"/>
                <a:gd name="connsiteY45" fmla="*/ 694267 h 2214880"/>
                <a:gd name="connsiteX46" fmla="*/ 3088640 w 3474720"/>
                <a:gd name="connsiteY46" fmla="*/ 724747 h 2214880"/>
                <a:gd name="connsiteX47" fmla="*/ 2966720 w 3474720"/>
                <a:gd name="connsiteY47" fmla="*/ 721360 h 2214880"/>
                <a:gd name="connsiteX48" fmla="*/ 2770294 w 3474720"/>
                <a:gd name="connsiteY48" fmla="*/ 724747 h 2214880"/>
                <a:gd name="connsiteX49" fmla="*/ 2587414 w 3474720"/>
                <a:gd name="connsiteY49" fmla="*/ 762000 h 2214880"/>
                <a:gd name="connsiteX50" fmla="*/ 2441787 w 3474720"/>
                <a:gd name="connsiteY50" fmla="*/ 775547 h 2214880"/>
                <a:gd name="connsiteX51" fmla="*/ 2252134 w 3474720"/>
                <a:gd name="connsiteY51" fmla="*/ 782320 h 2214880"/>
                <a:gd name="connsiteX52" fmla="*/ 2136987 w 3474720"/>
                <a:gd name="connsiteY52" fmla="*/ 765387 h 2214880"/>
                <a:gd name="connsiteX53" fmla="*/ 2197947 w 3474720"/>
                <a:gd name="connsiteY53" fmla="*/ 816187 h 2214880"/>
                <a:gd name="connsiteX54" fmla="*/ 2360507 w 3474720"/>
                <a:gd name="connsiteY54" fmla="*/ 890694 h 2214880"/>
                <a:gd name="connsiteX55" fmla="*/ 2516294 w 3474720"/>
                <a:gd name="connsiteY55" fmla="*/ 988907 h 2214880"/>
                <a:gd name="connsiteX56" fmla="*/ 2621280 w 3474720"/>
                <a:gd name="connsiteY56" fmla="*/ 999067 h 2214880"/>
                <a:gd name="connsiteX57" fmla="*/ 2726267 w 3474720"/>
                <a:gd name="connsiteY57" fmla="*/ 958427 h 2214880"/>
                <a:gd name="connsiteX58" fmla="*/ 2733040 w 3474720"/>
                <a:gd name="connsiteY58" fmla="*/ 1022774 h 2214880"/>
                <a:gd name="connsiteX59" fmla="*/ 2794000 w 3474720"/>
                <a:gd name="connsiteY59" fmla="*/ 1107440 h 2214880"/>
                <a:gd name="connsiteX60" fmla="*/ 2987040 w 3474720"/>
                <a:gd name="connsiteY60" fmla="*/ 1209040 h 2214880"/>
                <a:gd name="connsiteX61" fmla="*/ 3031067 w 3474720"/>
                <a:gd name="connsiteY61" fmla="*/ 1280160 h 2214880"/>
                <a:gd name="connsiteX62" fmla="*/ 3081867 w 3474720"/>
                <a:gd name="connsiteY62" fmla="*/ 1358054 h 2214880"/>
                <a:gd name="connsiteX63" fmla="*/ 3230880 w 3474720"/>
                <a:gd name="connsiteY63" fmla="*/ 1429174 h 2214880"/>
                <a:gd name="connsiteX64" fmla="*/ 3454400 w 3474720"/>
                <a:gd name="connsiteY64" fmla="*/ 1561254 h 2214880"/>
                <a:gd name="connsiteX65" fmla="*/ 3474720 w 3474720"/>
                <a:gd name="connsiteY65" fmla="*/ 1612054 h 2214880"/>
                <a:gd name="connsiteX66" fmla="*/ 3451014 w 3474720"/>
                <a:gd name="connsiteY66" fmla="*/ 1635760 h 2214880"/>
                <a:gd name="connsiteX67" fmla="*/ 3329094 w 3474720"/>
                <a:gd name="connsiteY67" fmla="*/ 1605280 h 2214880"/>
                <a:gd name="connsiteX68" fmla="*/ 3264747 w 3474720"/>
                <a:gd name="connsiteY68" fmla="*/ 1507067 h 2214880"/>
                <a:gd name="connsiteX69" fmla="*/ 3156374 w 3474720"/>
                <a:gd name="connsiteY69" fmla="*/ 1473200 h 2214880"/>
                <a:gd name="connsiteX70" fmla="*/ 3173307 w 3474720"/>
                <a:gd name="connsiteY70" fmla="*/ 1578187 h 2214880"/>
                <a:gd name="connsiteX71" fmla="*/ 3163147 w 3474720"/>
                <a:gd name="connsiteY71" fmla="*/ 1622214 h 2214880"/>
                <a:gd name="connsiteX72" fmla="*/ 3061547 w 3474720"/>
                <a:gd name="connsiteY72" fmla="*/ 1689947 h 2214880"/>
                <a:gd name="connsiteX73" fmla="*/ 2966720 w 3474720"/>
                <a:gd name="connsiteY73" fmla="*/ 1710267 h 2214880"/>
                <a:gd name="connsiteX74" fmla="*/ 2956560 w 3474720"/>
                <a:gd name="connsiteY74" fmla="*/ 1740747 h 2214880"/>
                <a:gd name="connsiteX75" fmla="*/ 2993814 w 3474720"/>
                <a:gd name="connsiteY75" fmla="*/ 1886374 h 2214880"/>
                <a:gd name="connsiteX76" fmla="*/ 2993814 w 3474720"/>
                <a:gd name="connsiteY76" fmla="*/ 1927014 h 2214880"/>
                <a:gd name="connsiteX77" fmla="*/ 3037840 w 3474720"/>
                <a:gd name="connsiteY77" fmla="*/ 2065867 h 2214880"/>
                <a:gd name="connsiteX78" fmla="*/ 3136054 w 3474720"/>
                <a:gd name="connsiteY78" fmla="*/ 2150534 h 2214880"/>
                <a:gd name="connsiteX79" fmla="*/ 3285067 w 3474720"/>
                <a:gd name="connsiteY79" fmla="*/ 2214880 h 2214880"/>
                <a:gd name="connsiteX80" fmla="*/ 3129280 w 3474720"/>
                <a:gd name="connsiteY80" fmla="*/ 2214880 h 2214880"/>
                <a:gd name="connsiteX81" fmla="*/ 2959947 w 3474720"/>
                <a:gd name="connsiteY81" fmla="*/ 2042160 h 2214880"/>
                <a:gd name="connsiteX82" fmla="*/ 2939627 w 3474720"/>
                <a:gd name="connsiteY82" fmla="*/ 1893147 h 2214880"/>
                <a:gd name="connsiteX83" fmla="*/ 2841414 w 3474720"/>
                <a:gd name="connsiteY83" fmla="*/ 1673014 h 2214880"/>
                <a:gd name="connsiteX84" fmla="*/ 2831254 w 3474720"/>
                <a:gd name="connsiteY84" fmla="*/ 1493520 h 2214880"/>
                <a:gd name="connsiteX85" fmla="*/ 2689014 w 3474720"/>
                <a:gd name="connsiteY85" fmla="*/ 1446107 h 2214880"/>
                <a:gd name="connsiteX86" fmla="*/ 2495974 w 3474720"/>
                <a:gd name="connsiteY86" fmla="*/ 1290320 h 2214880"/>
                <a:gd name="connsiteX87" fmla="*/ 2451947 w 3474720"/>
                <a:gd name="connsiteY87" fmla="*/ 1104054 h 2214880"/>
                <a:gd name="connsiteX88" fmla="*/ 2343574 w 3474720"/>
                <a:gd name="connsiteY88" fmla="*/ 1002454 h 2214880"/>
                <a:gd name="connsiteX89" fmla="*/ 2194560 w 3474720"/>
                <a:gd name="connsiteY89" fmla="*/ 904240 h 2214880"/>
                <a:gd name="connsiteX90" fmla="*/ 1940560 w 3474720"/>
                <a:gd name="connsiteY90" fmla="*/ 745067 h 2214880"/>
                <a:gd name="connsiteX91" fmla="*/ 1869440 w 3474720"/>
                <a:gd name="connsiteY91" fmla="*/ 711200 h 2214880"/>
                <a:gd name="connsiteX92" fmla="*/ 1723814 w 3474720"/>
                <a:gd name="connsiteY92" fmla="*/ 762000 h 2214880"/>
                <a:gd name="connsiteX93" fmla="*/ 1598507 w 3474720"/>
                <a:gd name="connsiteY93" fmla="*/ 826347 h 2214880"/>
                <a:gd name="connsiteX94" fmla="*/ 1486747 w 3474720"/>
                <a:gd name="connsiteY94" fmla="*/ 853440 h 2214880"/>
                <a:gd name="connsiteX95" fmla="*/ 1273387 w 3474720"/>
                <a:gd name="connsiteY95" fmla="*/ 880534 h 2214880"/>
                <a:gd name="connsiteX96" fmla="*/ 1053254 w 3474720"/>
                <a:gd name="connsiteY96" fmla="*/ 927947 h 2214880"/>
                <a:gd name="connsiteX97" fmla="*/ 958427 w 3474720"/>
                <a:gd name="connsiteY97" fmla="*/ 1060027 h 2214880"/>
                <a:gd name="connsiteX98" fmla="*/ 890694 w 3474720"/>
                <a:gd name="connsiteY98" fmla="*/ 1114214 h 2214880"/>
                <a:gd name="connsiteX99" fmla="*/ 762000 w 3474720"/>
                <a:gd name="connsiteY99" fmla="*/ 1154854 h 2214880"/>
                <a:gd name="connsiteX100" fmla="*/ 660400 w 3474720"/>
                <a:gd name="connsiteY100" fmla="*/ 1168400 h 2214880"/>
                <a:gd name="connsiteX101" fmla="*/ 643467 w 3474720"/>
                <a:gd name="connsiteY101" fmla="*/ 1090507 h 2214880"/>
                <a:gd name="connsiteX102" fmla="*/ 497840 w 3474720"/>
                <a:gd name="connsiteY102" fmla="*/ 1053254 h 2214880"/>
                <a:gd name="connsiteX103" fmla="*/ 440267 w 3474720"/>
                <a:gd name="connsiteY103" fmla="*/ 1049867 h 2214880"/>
                <a:gd name="connsiteX104" fmla="*/ 386080 w 3474720"/>
                <a:gd name="connsiteY104" fmla="*/ 1002454 h 2214880"/>
                <a:gd name="connsiteX105" fmla="*/ 264160 w 3474720"/>
                <a:gd name="connsiteY105" fmla="*/ 982134 h 2214880"/>
                <a:gd name="connsiteX106" fmla="*/ 169334 w 3474720"/>
                <a:gd name="connsiteY106" fmla="*/ 982134 h 2214880"/>
                <a:gd name="connsiteX107" fmla="*/ 189654 w 3474720"/>
                <a:gd name="connsiteY107" fmla="*/ 917787 h 2214880"/>
                <a:gd name="connsiteX108" fmla="*/ 115147 w 3474720"/>
                <a:gd name="connsiteY108" fmla="*/ 917787 h 2214880"/>
                <a:gd name="connsiteX109" fmla="*/ 88054 w 3474720"/>
                <a:gd name="connsiteY109" fmla="*/ 873760 h 2214880"/>
                <a:gd name="connsiteX110" fmla="*/ 88054 w 3474720"/>
                <a:gd name="connsiteY110" fmla="*/ 870374 h 2214880"/>
                <a:gd name="connsiteX111" fmla="*/ 0 w 3474720"/>
                <a:gd name="connsiteY111" fmla="*/ 887307 h 2214880"/>
                <a:gd name="connsiteX0" fmla="*/ 0 w 3474720"/>
                <a:gd name="connsiteY0" fmla="*/ 887307 h 2214880"/>
                <a:gd name="connsiteX1" fmla="*/ 50800 w 3474720"/>
                <a:gd name="connsiteY1" fmla="*/ 785707 h 2214880"/>
                <a:gd name="connsiteX2" fmla="*/ 142240 w 3474720"/>
                <a:gd name="connsiteY2" fmla="*/ 724747 h 2214880"/>
                <a:gd name="connsiteX3" fmla="*/ 260774 w 3474720"/>
                <a:gd name="connsiteY3" fmla="*/ 629920 h 2214880"/>
                <a:gd name="connsiteX4" fmla="*/ 345440 w 3474720"/>
                <a:gd name="connsiteY4" fmla="*/ 538480 h 2214880"/>
                <a:gd name="connsiteX5" fmla="*/ 375920 w 3474720"/>
                <a:gd name="connsiteY5" fmla="*/ 619760 h 2214880"/>
                <a:gd name="connsiteX6" fmla="*/ 491067 w 3474720"/>
                <a:gd name="connsiteY6" fmla="*/ 650240 h 2214880"/>
                <a:gd name="connsiteX7" fmla="*/ 555414 w 3474720"/>
                <a:gd name="connsiteY7" fmla="*/ 667174 h 2214880"/>
                <a:gd name="connsiteX8" fmla="*/ 589280 w 3474720"/>
                <a:gd name="connsiteY8" fmla="*/ 778934 h 2214880"/>
                <a:gd name="connsiteX9" fmla="*/ 714587 w 3474720"/>
                <a:gd name="connsiteY9" fmla="*/ 789094 h 2214880"/>
                <a:gd name="connsiteX10" fmla="*/ 657014 w 3474720"/>
                <a:gd name="connsiteY10" fmla="*/ 860214 h 2214880"/>
                <a:gd name="connsiteX11" fmla="*/ 616374 w 3474720"/>
                <a:gd name="connsiteY11" fmla="*/ 941494 h 2214880"/>
                <a:gd name="connsiteX12" fmla="*/ 680720 w 3474720"/>
                <a:gd name="connsiteY12" fmla="*/ 982134 h 2214880"/>
                <a:gd name="connsiteX13" fmla="*/ 707814 w 3474720"/>
                <a:gd name="connsiteY13" fmla="*/ 985520 h 2214880"/>
                <a:gd name="connsiteX14" fmla="*/ 789094 w 3474720"/>
                <a:gd name="connsiteY14" fmla="*/ 999067 h 2214880"/>
                <a:gd name="connsiteX15" fmla="*/ 907627 w 3474720"/>
                <a:gd name="connsiteY15" fmla="*/ 1022774 h 2214880"/>
                <a:gd name="connsiteX16" fmla="*/ 1036320 w 3474720"/>
                <a:gd name="connsiteY16" fmla="*/ 941494 h 2214880"/>
                <a:gd name="connsiteX17" fmla="*/ 1154854 w 3474720"/>
                <a:gd name="connsiteY17" fmla="*/ 870374 h 2214880"/>
                <a:gd name="connsiteX18" fmla="*/ 1283547 w 3474720"/>
                <a:gd name="connsiteY18" fmla="*/ 826347 h 2214880"/>
                <a:gd name="connsiteX19" fmla="*/ 1354667 w 3474720"/>
                <a:gd name="connsiteY19" fmla="*/ 833120 h 2214880"/>
                <a:gd name="connsiteX20" fmla="*/ 1391920 w 3474720"/>
                <a:gd name="connsiteY20" fmla="*/ 839894 h 2214880"/>
                <a:gd name="connsiteX21" fmla="*/ 1496907 w 3474720"/>
                <a:gd name="connsiteY21" fmla="*/ 792480 h 2214880"/>
                <a:gd name="connsiteX22" fmla="*/ 1625600 w 3474720"/>
                <a:gd name="connsiteY22" fmla="*/ 768774 h 2214880"/>
                <a:gd name="connsiteX23" fmla="*/ 1747520 w 3474720"/>
                <a:gd name="connsiteY23" fmla="*/ 694267 h 2214880"/>
                <a:gd name="connsiteX24" fmla="*/ 1811867 w 3474720"/>
                <a:gd name="connsiteY24" fmla="*/ 585894 h 2214880"/>
                <a:gd name="connsiteX25" fmla="*/ 1852507 w 3474720"/>
                <a:gd name="connsiteY25" fmla="*/ 460587 h 2214880"/>
                <a:gd name="connsiteX26" fmla="*/ 1916854 w 3474720"/>
                <a:gd name="connsiteY26" fmla="*/ 277707 h 2214880"/>
                <a:gd name="connsiteX27" fmla="*/ 1913467 w 3474720"/>
                <a:gd name="connsiteY27" fmla="*/ 88054 h 2214880"/>
                <a:gd name="connsiteX28" fmla="*/ 1930400 w 3474720"/>
                <a:gd name="connsiteY28" fmla="*/ 0 h 2214880"/>
                <a:gd name="connsiteX29" fmla="*/ 1967654 w 3474720"/>
                <a:gd name="connsiteY29" fmla="*/ 47414 h 2214880"/>
                <a:gd name="connsiteX30" fmla="*/ 1964267 w 3474720"/>
                <a:gd name="connsiteY30" fmla="*/ 152400 h 2214880"/>
                <a:gd name="connsiteX31" fmla="*/ 1974427 w 3474720"/>
                <a:gd name="connsiteY31" fmla="*/ 281094 h 2214880"/>
                <a:gd name="connsiteX32" fmla="*/ 1943947 w 3474720"/>
                <a:gd name="connsiteY32" fmla="*/ 369147 h 2214880"/>
                <a:gd name="connsiteX33" fmla="*/ 1916854 w 3474720"/>
                <a:gd name="connsiteY33" fmla="*/ 426720 h 2214880"/>
                <a:gd name="connsiteX34" fmla="*/ 1876214 w 3474720"/>
                <a:gd name="connsiteY34" fmla="*/ 457200 h 2214880"/>
                <a:gd name="connsiteX35" fmla="*/ 1849120 w 3474720"/>
                <a:gd name="connsiteY35" fmla="*/ 545254 h 2214880"/>
                <a:gd name="connsiteX36" fmla="*/ 1838960 w 3474720"/>
                <a:gd name="connsiteY36" fmla="*/ 619760 h 2214880"/>
                <a:gd name="connsiteX37" fmla="*/ 1947334 w 3474720"/>
                <a:gd name="connsiteY37" fmla="*/ 650240 h 2214880"/>
                <a:gd name="connsiteX38" fmla="*/ 2106507 w 3474720"/>
                <a:gd name="connsiteY38" fmla="*/ 711200 h 2214880"/>
                <a:gd name="connsiteX39" fmla="*/ 2306320 w 3474720"/>
                <a:gd name="connsiteY39" fmla="*/ 738294 h 2214880"/>
                <a:gd name="connsiteX40" fmla="*/ 2435014 w 3474720"/>
                <a:gd name="connsiteY40" fmla="*/ 707814 h 2214880"/>
                <a:gd name="connsiteX41" fmla="*/ 2543387 w 3474720"/>
                <a:gd name="connsiteY41" fmla="*/ 623147 h 2214880"/>
                <a:gd name="connsiteX42" fmla="*/ 2634827 w 3474720"/>
                <a:gd name="connsiteY42" fmla="*/ 677334 h 2214880"/>
                <a:gd name="connsiteX43" fmla="*/ 2976880 w 3474720"/>
                <a:gd name="connsiteY43" fmla="*/ 690880 h 2214880"/>
                <a:gd name="connsiteX44" fmla="*/ 3203787 w 3474720"/>
                <a:gd name="connsiteY44" fmla="*/ 663787 h 2214880"/>
                <a:gd name="connsiteX45" fmla="*/ 3227494 w 3474720"/>
                <a:gd name="connsiteY45" fmla="*/ 694267 h 2214880"/>
                <a:gd name="connsiteX46" fmla="*/ 3088640 w 3474720"/>
                <a:gd name="connsiteY46" fmla="*/ 724747 h 2214880"/>
                <a:gd name="connsiteX47" fmla="*/ 2966720 w 3474720"/>
                <a:gd name="connsiteY47" fmla="*/ 721360 h 2214880"/>
                <a:gd name="connsiteX48" fmla="*/ 2770294 w 3474720"/>
                <a:gd name="connsiteY48" fmla="*/ 724747 h 2214880"/>
                <a:gd name="connsiteX49" fmla="*/ 2587414 w 3474720"/>
                <a:gd name="connsiteY49" fmla="*/ 762000 h 2214880"/>
                <a:gd name="connsiteX50" fmla="*/ 2441787 w 3474720"/>
                <a:gd name="connsiteY50" fmla="*/ 775547 h 2214880"/>
                <a:gd name="connsiteX51" fmla="*/ 2252134 w 3474720"/>
                <a:gd name="connsiteY51" fmla="*/ 782320 h 2214880"/>
                <a:gd name="connsiteX52" fmla="*/ 2136987 w 3474720"/>
                <a:gd name="connsiteY52" fmla="*/ 765387 h 2214880"/>
                <a:gd name="connsiteX53" fmla="*/ 2197947 w 3474720"/>
                <a:gd name="connsiteY53" fmla="*/ 816187 h 2214880"/>
                <a:gd name="connsiteX54" fmla="*/ 2360507 w 3474720"/>
                <a:gd name="connsiteY54" fmla="*/ 890694 h 2214880"/>
                <a:gd name="connsiteX55" fmla="*/ 2516294 w 3474720"/>
                <a:gd name="connsiteY55" fmla="*/ 988907 h 2214880"/>
                <a:gd name="connsiteX56" fmla="*/ 2621280 w 3474720"/>
                <a:gd name="connsiteY56" fmla="*/ 999067 h 2214880"/>
                <a:gd name="connsiteX57" fmla="*/ 2726267 w 3474720"/>
                <a:gd name="connsiteY57" fmla="*/ 958427 h 2214880"/>
                <a:gd name="connsiteX58" fmla="*/ 2733040 w 3474720"/>
                <a:gd name="connsiteY58" fmla="*/ 1022774 h 2214880"/>
                <a:gd name="connsiteX59" fmla="*/ 2733040 w 3474720"/>
                <a:gd name="connsiteY59" fmla="*/ 1198880 h 2214880"/>
                <a:gd name="connsiteX60" fmla="*/ 2987040 w 3474720"/>
                <a:gd name="connsiteY60" fmla="*/ 1209040 h 2214880"/>
                <a:gd name="connsiteX61" fmla="*/ 3031067 w 3474720"/>
                <a:gd name="connsiteY61" fmla="*/ 1280160 h 2214880"/>
                <a:gd name="connsiteX62" fmla="*/ 3081867 w 3474720"/>
                <a:gd name="connsiteY62" fmla="*/ 1358054 h 2214880"/>
                <a:gd name="connsiteX63" fmla="*/ 3230880 w 3474720"/>
                <a:gd name="connsiteY63" fmla="*/ 1429174 h 2214880"/>
                <a:gd name="connsiteX64" fmla="*/ 3454400 w 3474720"/>
                <a:gd name="connsiteY64" fmla="*/ 1561254 h 2214880"/>
                <a:gd name="connsiteX65" fmla="*/ 3474720 w 3474720"/>
                <a:gd name="connsiteY65" fmla="*/ 1612054 h 2214880"/>
                <a:gd name="connsiteX66" fmla="*/ 3451014 w 3474720"/>
                <a:gd name="connsiteY66" fmla="*/ 1635760 h 2214880"/>
                <a:gd name="connsiteX67" fmla="*/ 3329094 w 3474720"/>
                <a:gd name="connsiteY67" fmla="*/ 1605280 h 2214880"/>
                <a:gd name="connsiteX68" fmla="*/ 3264747 w 3474720"/>
                <a:gd name="connsiteY68" fmla="*/ 1507067 h 2214880"/>
                <a:gd name="connsiteX69" fmla="*/ 3156374 w 3474720"/>
                <a:gd name="connsiteY69" fmla="*/ 1473200 h 2214880"/>
                <a:gd name="connsiteX70" fmla="*/ 3173307 w 3474720"/>
                <a:gd name="connsiteY70" fmla="*/ 1578187 h 2214880"/>
                <a:gd name="connsiteX71" fmla="*/ 3163147 w 3474720"/>
                <a:gd name="connsiteY71" fmla="*/ 1622214 h 2214880"/>
                <a:gd name="connsiteX72" fmla="*/ 3061547 w 3474720"/>
                <a:gd name="connsiteY72" fmla="*/ 1689947 h 2214880"/>
                <a:gd name="connsiteX73" fmla="*/ 2966720 w 3474720"/>
                <a:gd name="connsiteY73" fmla="*/ 1710267 h 2214880"/>
                <a:gd name="connsiteX74" fmla="*/ 2956560 w 3474720"/>
                <a:gd name="connsiteY74" fmla="*/ 1740747 h 2214880"/>
                <a:gd name="connsiteX75" fmla="*/ 2993814 w 3474720"/>
                <a:gd name="connsiteY75" fmla="*/ 1886374 h 2214880"/>
                <a:gd name="connsiteX76" fmla="*/ 2993814 w 3474720"/>
                <a:gd name="connsiteY76" fmla="*/ 1927014 h 2214880"/>
                <a:gd name="connsiteX77" fmla="*/ 3037840 w 3474720"/>
                <a:gd name="connsiteY77" fmla="*/ 2065867 h 2214880"/>
                <a:gd name="connsiteX78" fmla="*/ 3136054 w 3474720"/>
                <a:gd name="connsiteY78" fmla="*/ 2150534 h 2214880"/>
                <a:gd name="connsiteX79" fmla="*/ 3285067 w 3474720"/>
                <a:gd name="connsiteY79" fmla="*/ 2214880 h 2214880"/>
                <a:gd name="connsiteX80" fmla="*/ 3129280 w 3474720"/>
                <a:gd name="connsiteY80" fmla="*/ 2214880 h 2214880"/>
                <a:gd name="connsiteX81" fmla="*/ 2959947 w 3474720"/>
                <a:gd name="connsiteY81" fmla="*/ 2042160 h 2214880"/>
                <a:gd name="connsiteX82" fmla="*/ 2939627 w 3474720"/>
                <a:gd name="connsiteY82" fmla="*/ 1893147 h 2214880"/>
                <a:gd name="connsiteX83" fmla="*/ 2841414 w 3474720"/>
                <a:gd name="connsiteY83" fmla="*/ 1673014 h 2214880"/>
                <a:gd name="connsiteX84" fmla="*/ 2831254 w 3474720"/>
                <a:gd name="connsiteY84" fmla="*/ 1493520 h 2214880"/>
                <a:gd name="connsiteX85" fmla="*/ 2689014 w 3474720"/>
                <a:gd name="connsiteY85" fmla="*/ 1446107 h 2214880"/>
                <a:gd name="connsiteX86" fmla="*/ 2495974 w 3474720"/>
                <a:gd name="connsiteY86" fmla="*/ 1290320 h 2214880"/>
                <a:gd name="connsiteX87" fmla="*/ 2451947 w 3474720"/>
                <a:gd name="connsiteY87" fmla="*/ 1104054 h 2214880"/>
                <a:gd name="connsiteX88" fmla="*/ 2343574 w 3474720"/>
                <a:gd name="connsiteY88" fmla="*/ 1002454 h 2214880"/>
                <a:gd name="connsiteX89" fmla="*/ 2194560 w 3474720"/>
                <a:gd name="connsiteY89" fmla="*/ 904240 h 2214880"/>
                <a:gd name="connsiteX90" fmla="*/ 1940560 w 3474720"/>
                <a:gd name="connsiteY90" fmla="*/ 745067 h 2214880"/>
                <a:gd name="connsiteX91" fmla="*/ 1869440 w 3474720"/>
                <a:gd name="connsiteY91" fmla="*/ 711200 h 2214880"/>
                <a:gd name="connsiteX92" fmla="*/ 1723814 w 3474720"/>
                <a:gd name="connsiteY92" fmla="*/ 762000 h 2214880"/>
                <a:gd name="connsiteX93" fmla="*/ 1598507 w 3474720"/>
                <a:gd name="connsiteY93" fmla="*/ 826347 h 2214880"/>
                <a:gd name="connsiteX94" fmla="*/ 1486747 w 3474720"/>
                <a:gd name="connsiteY94" fmla="*/ 853440 h 2214880"/>
                <a:gd name="connsiteX95" fmla="*/ 1273387 w 3474720"/>
                <a:gd name="connsiteY95" fmla="*/ 880534 h 2214880"/>
                <a:gd name="connsiteX96" fmla="*/ 1053254 w 3474720"/>
                <a:gd name="connsiteY96" fmla="*/ 927947 h 2214880"/>
                <a:gd name="connsiteX97" fmla="*/ 958427 w 3474720"/>
                <a:gd name="connsiteY97" fmla="*/ 1060027 h 2214880"/>
                <a:gd name="connsiteX98" fmla="*/ 890694 w 3474720"/>
                <a:gd name="connsiteY98" fmla="*/ 1114214 h 2214880"/>
                <a:gd name="connsiteX99" fmla="*/ 762000 w 3474720"/>
                <a:gd name="connsiteY99" fmla="*/ 1154854 h 2214880"/>
                <a:gd name="connsiteX100" fmla="*/ 660400 w 3474720"/>
                <a:gd name="connsiteY100" fmla="*/ 1168400 h 2214880"/>
                <a:gd name="connsiteX101" fmla="*/ 643467 w 3474720"/>
                <a:gd name="connsiteY101" fmla="*/ 1090507 h 2214880"/>
                <a:gd name="connsiteX102" fmla="*/ 497840 w 3474720"/>
                <a:gd name="connsiteY102" fmla="*/ 1053254 h 2214880"/>
                <a:gd name="connsiteX103" fmla="*/ 440267 w 3474720"/>
                <a:gd name="connsiteY103" fmla="*/ 1049867 h 2214880"/>
                <a:gd name="connsiteX104" fmla="*/ 386080 w 3474720"/>
                <a:gd name="connsiteY104" fmla="*/ 1002454 h 2214880"/>
                <a:gd name="connsiteX105" fmla="*/ 264160 w 3474720"/>
                <a:gd name="connsiteY105" fmla="*/ 982134 h 2214880"/>
                <a:gd name="connsiteX106" fmla="*/ 169334 w 3474720"/>
                <a:gd name="connsiteY106" fmla="*/ 982134 h 2214880"/>
                <a:gd name="connsiteX107" fmla="*/ 189654 w 3474720"/>
                <a:gd name="connsiteY107" fmla="*/ 917787 h 2214880"/>
                <a:gd name="connsiteX108" fmla="*/ 115147 w 3474720"/>
                <a:gd name="connsiteY108" fmla="*/ 917787 h 2214880"/>
                <a:gd name="connsiteX109" fmla="*/ 88054 w 3474720"/>
                <a:gd name="connsiteY109" fmla="*/ 873760 h 2214880"/>
                <a:gd name="connsiteX110" fmla="*/ 88054 w 3474720"/>
                <a:gd name="connsiteY110" fmla="*/ 870374 h 2214880"/>
                <a:gd name="connsiteX111" fmla="*/ 0 w 3474720"/>
                <a:gd name="connsiteY111" fmla="*/ 887307 h 2214880"/>
                <a:gd name="connsiteX0" fmla="*/ 0 w 3474720"/>
                <a:gd name="connsiteY0" fmla="*/ 887307 h 2214880"/>
                <a:gd name="connsiteX1" fmla="*/ 50800 w 3474720"/>
                <a:gd name="connsiteY1" fmla="*/ 785707 h 2214880"/>
                <a:gd name="connsiteX2" fmla="*/ 142240 w 3474720"/>
                <a:gd name="connsiteY2" fmla="*/ 724747 h 2214880"/>
                <a:gd name="connsiteX3" fmla="*/ 260774 w 3474720"/>
                <a:gd name="connsiteY3" fmla="*/ 629920 h 2214880"/>
                <a:gd name="connsiteX4" fmla="*/ 345440 w 3474720"/>
                <a:gd name="connsiteY4" fmla="*/ 538480 h 2214880"/>
                <a:gd name="connsiteX5" fmla="*/ 375920 w 3474720"/>
                <a:gd name="connsiteY5" fmla="*/ 619760 h 2214880"/>
                <a:gd name="connsiteX6" fmla="*/ 491067 w 3474720"/>
                <a:gd name="connsiteY6" fmla="*/ 650240 h 2214880"/>
                <a:gd name="connsiteX7" fmla="*/ 555414 w 3474720"/>
                <a:gd name="connsiteY7" fmla="*/ 667174 h 2214880"/>
                <a:gd name="connsiteX8" fmla="*/ 589280 w 3474720"/>
                <a:gd name="connsiteY8" fmla="*/ 778934 h 2214880"/>
                <a:gd name="connsiteX9" fmla="*/ 714587 w 3474720"/>
                <a:gd name="connsiteY9" fmla="*/ 789094 h 2214880"/>
                <a:gd name="connsiteX10" fmla="*/ 657014 w 3474720"/>
                <a:gd name="connsiteY10" fmla="*/ 860214 h 2214880"/>
                <a:gd name="connsiteX11" fmla="*/ 616374 w 3474720"/>
                <a:gd name="connsiteY11" fmla="*/ 941494 h 2214880"/>
                <a:gd name="connsiteX12" fmla="*/ 680720 w 3474720"/>
                <a:gd name="connsiteY12" fmla="*/ 982134 h 2214880"/>
                <a:gd name="connsiteX13" fmla="*/ 707814 w 3474720"/>
                <a:gd name="connsiteY13" fmla="*/ 985520 h 2214880"/>
                <a:gd name="connsiteX14" fmla="*/ 789094 w 3474720"/>
                <a:gd name="connsiteY14" fmla="*/ 999067 h 2214880"/>
                <a:gd name="connsiteX15" fmla="*/ 907627 w 3474720"/>
                <a:gd name="connsiteY15" fmla="*/ 1022774 h 2214880"/>
                <a:gd name="connsiteX16" fmla="*/ 1036320 w 3474720"/>
                <a:gd name="connsiteY16" fmla="*/ 941494 h 2214880"/>
                <a:gd name="connsiteX17" fmla="*/ 1154854 w 3474720"/>
                <a:gd name="connsiteY17" fmla="*/ 870374 h 2214880"/>
                <a:gd name="connsiteX18" fmla="*/ 1283547 w 3474720"/>
                <a:gd name="connsiteY18" fmla="*/ 826347 h 2214880"/>
                <a:gd name="connsiteX19" fmla="*/ 1354667 w 3474720"/>
                <a:gd name="connsiteY19" fmla="*/ 833120 h 2214880"/>
                <a:gd name="connsiteX20" fmla="*/ 1391920 w 3474720"/>
                <a:gd name="connsiteY20" fmla="*/ 839894 h 2214880"/>
                <a:gd name="connsiteX21" fmla="*/ 1496907 w 3474720"/>
                <a:gd name="connsiteY21" fmla="*/ 792480 h 2214880"/>
                <a:gd name="connsiteX22" fmla="*/ 1625600 w 3474720"/>
                <a:gd name="connsiteY22" fmla="*/ 768774 h 2214880"/>
                <a:gd name="connsiteX23" fmla="*/ 1747520 w 3474720"/>
                <a:gd name="connsiteY23" fmla="*/ 694267 h 2214880"/>
                <a:gd name="connsiteX24" fmla="*/ 1811867 w 3474720"/>
                <a:gd name="connsiteY24" fmla="*/ 585894 h 2214880"/>
                <a:gd name="connsiteX25" fmla="*/ 1852507 w 3474720"/>
                <a:gd name="connsiteY25" fmla="*/ 460587 h 2214880"/>
                <a:gd name="connsiteX26" fmla="*/ 1916854 w 3474720"/>
                <a:gd name="connsiteY26" fmla="*/ 277707 h 2214880"/>
                <a:gd name="connsiteX27" fmla="*/ 1913467 w 3474720"/>
                <a:gd name="connsiteY27" fmla="*/ 88054 h 2214880"/>
                <a:gd name="connsiteX28" fmla="*/ 1930400 w 3474720"/>
                <a:gd name="connsiteY28" fmla="*/ 0 h 2214880"/>
                <a:gd name="connsiteX29" fmla="*/ 1967654 w 3474720"/>
                <a:gd name="connsiteY29" fmla="*/ 47414 h 2214880"/>
                <a:gd name="connsiteX30" fmla="*/ 1964267 w 3474720"/>
                <a:gd name="connsiteY30" fmla="*/ 152400 h 2214880"/>
                <a:gd name="connsiteX31" fmla="*/ 1974427 w 3474720"/>
                <a:gd name="connsiteY31" fmla="*/ 281094 h 2214880"/>
                <a:gd name="connsiteX32" fmla="*/ 1943947 w 3474720"/>
                <a:gd name="connsiteY32" fmla="*/ 369147 h 2214880"/>
                <a:gd name="connsiteX33" fmla="*/ 1916854 w 3474720"/>
                <a:gd name="connsiteY33" fmla="*/ 426720 h 2214880"/>
                <a:gd name="connsiteX34" fmla="*/ 1876214 w 3474720"/>
                <a:gd name="connsiteY34" fmla="*/ 457200 h 2214880"/>
                <a:gd name="connsiteX35" fmla="*/ 1849120 w 3474720"/>
                <a:gd name="connsiteY35" fmla="*/ 545254 h 2214880"/>
                <a:gd name="connsiteX36" fmla="*/ 1838960 w 3474720"/>
                <a:gd name="connsiteY36" fmla="*/ 619760 h 2214880"/>
                <a:gd name="connsiteX37" fmla="*/ 1947334 w 3474720"/>
                <a:gd name="connsiteY37" fmla="*/ 650240 h 2214880"/>
                <a:gd name="connsiteX38" fmla="*/ 2106507 w 3474720"/>
                <a:gd name="connsiteY38" fmla="*/ 711200 h 2214880"/>
                <a:gd name="connsiteX39" fmla="*/ 2306320 w 3474720"/>
                <a:gd name="connsiteY39" fmla="*/ 738294 h 2214880"/>
                <a:gd name="connsiteX40" fmla="*/ 2435014 w 3474720"/>
                <a:gd name="connsiteY40" fmla="*/ 707814 h 2214880"/>
                <a:gd name="connsiteX41" fmla="*/ 2543387 w 3474720"/>
                <a:gd name="connsiteY41" fmla="*/ 623147 h 2214880"/>
                <a:gd name="connsiteX42" fmla="*/ 2634827 w 3474720"/>
                <a:gd name="connsiteY42" fmla="*/ 677334 h 2214880"/>
                <a:gd name="connsiteX43" fmla="*/ 2976880 w 3474720"/>
                <a:gd name="connsiteY43" fmla="*/ 690880 h 2214880"/>
                <a:gd name="connsiteX44" fmla="*/ 3203787 w 3474720"/>
                <a:gd name="connsiteY44" fmla="*/ 663787 h 2214880"/>
                <a:gd name="connsiteX45" fmla="*/ 3227494 w 3474720"/>
                <a:gd name="connsiteY45" fmla="*/ 694267 h 2214880"/>
                <a:gd name="connsiteX46" fmla="*/ 3088640 w 3474720"/>
                <a:gd name="connsiteY46" fmla="*/ 724747 h 2214880"/>
                <a:gd name="connsiteX47" fmla="*/ 2966720 w 3474720"/>
                <a:gd name="connsiteY47" fmla="*/ 721360 h 2214880"/>
                <a:gd name="connsiteX48" fmla="*/ 2770294 w 3474720"/>
                <a:gd name="connsiteY48" fmla="*/ 724747 h 2214880"/>
                <a:gd name="connsiteX49" fmla="*/ 2587414 w 3474720"/>
                <a:gd name="connsiteY49" fmla="*/ 762000 h 2214880"/>
                <a:gd name="connsiteX50" fmla="*/ 2441787 w 3474720"/>
                <a:gd name="connsiteY50" fmla="*/ 775547 h 2214880"/>
                <a:gd name="connsiteX51" fmla="*/ 2252134 w 3474720"/>
                <a:gd name="connsiteY51" fmla="*/ 782320 h 2214880"/>
                <a:gd name="connsiteX52" fmla="*/ 2136987 w 3474720"/>
                <a:gd name="connsiteY52" fmla="*/ 765387 h 2214880"/>
                <a:gd name="connsiteX53" fmla="*/ 2197947 w 3474720"/>
                <a:gd name="connsiteY53" fmla="*/ 816187 h 2214880"/>
                <a:gd name="connsiteX54" fmla="*/ 2360507 w 3474720"/>
                <a:gd name="connsiteY54" fmla="*/ 890694 h 2214880"/>
                <a:gd name="connsiteX55" fmla="*/ 2516294 w 3474720"/>
                <a:gd name="connsiteY55" fmla="*/ 988907 h 2214880"/>
                <a:gd name="connsiteX56" fmla="*/ 2621280 w 3474720"/>
                <a:gd name="connsiteY56" fmla="*/ 999067 h 2214880"/>
                <a:gd name="connsiteX57" fmla="*/ 2726267 w 3474720"/>
                <a:gd name="connsiteY57" fmla="*/ 958427 h 2214880"/>
                <a:gd name="connsiteX58" fmla="*/ 2733040 w 3474720"/>
                <a:gd name="connsiteY58" fmla="*/ 1022774 h 2214880"/>
                <a:gd name="connsiteX59" fmla="*/ 2733040 w 3474720"/>
                <a:gd name="connsiteY59" fmla="*/ 1198880 h 2214880"/>
                <a:gd name="connsiteX60" fmla="*/ 2987040 w 3474720"/>
                <a:gd name="connsiteY60" fmla="*/ 1209040 h 2214880"/>
                <a:gd name="connsiteX61" fmla="*/ 3031067 w 3474720"/>
                <a:gd name="connsiteY61" fmla="*/ 1280160 h 2214880"/>
                <a:gd name="connsiteX62" fmla="*/ 3081867 w 3474720"/>
                <a:gd name="connsiteY62" fmla="*/ 1358054 h 2214880"/>
                <a:gd name="connsiteX63" fmla="*/ 3230880 w 3474720"/>
                <a:gd name="connsiteY63" fmla="*/ 1429174 h 2214880"/>
                <a:gd name="connsiteX64" fmla="*/ 3454400 w 3474720"/>
                <a:gd name="connsiteY64" fmla="*/ 1561254 h 2214880"/>
                <a:gd name="connsiteX65" fmla="*/ 3474720 w 3474720"/>
                <a:gd name="connsiteY65" fmla="*/ 1612054 h 2214880"/>
                <a:gd name="connsiteX66" fmla="*/ 3451014 w 3474720"/>
                <a:gd name="connsiteY66" fmla="*/ 1635760 h 2214880"/>
                <a:gd name="connsiteX67" fmla="*/ 3329094 w 3474720"/>
                <a:gd name="connsiteY67" fmla="*/ 1605280 h 2214880"/>
                <a:gd name="connsiteX68" fmla="*/ 3264747 w 3474720"/>
                <a:gd name="connsiteY68" fmla="*/ 1507067 h 2214880"/>
                <a:gd name="connsiteX69" fmla="*/ 3156374 w 3474720"/>
                <a:gd name="connsiteY69" fmla="*/ 1473200 h 2214880"/>
                <a:gd name="connsiteX70" fmla="*/ 3173307 w 3474720"/>
                <a:gd name="connsiteY70" fmla="*/ 1578187 h 2214880"/>
                <a:gd name="connsiteX71" fmla="*/ 3163147 w 3474720"/>
                <a:gd name="connsiteY71" fmla="*/ 1622214 h 2214880"/>
                <a:gd name="connsiteX72" fmla="*/ 3061547 w 3474720"/>
                <a:gd name="connsiteY72" fmla="*/ 1689947 h 2214880"/>
                <a:gd name="connsiteX73" fmla="*/ 2966720 w 3474720"/>
                <a:gd name="connsiteY73" fmla="*/ 1710267 h 2214880"/>
                <a:gd name="connsiteX74" fmla="*/ 2956560 w 3474720"/>
                <a:gd name="connsiteY74" fmla="*/ 1740747 h 2214880"/>
                <a:gd name="connsiteX75" fmla="*/ 2993814 w 3474720"/>
                <a:gd name="connsiteY75" fmla="*/ 1886374 h 2214880"/>
                <a:gd name="connsiteX76" fmla="*/ 2993814 w 3474720"/>
                <a:gd name="connsiteY76" fmla="*/ 1927014 h 2214880"/>
                <a:gd name="connsiteX77" fmla="*/ 3037840 w 3474720"/>
                <a:gd name="connsiteY77" fmla="*/ 2065867 h 2214880"/>
                <a:gd name="connsiteX78" fmla="*/ 3136054 w 3474720"/>
                <a:gd name="connsiteY78" fmla="*/ 2150534 h 2214880"/>
                <a:gd name="connsiteX79" fmla="*/ 3285067 w 3474720"/>
                <a:gd name="connsiteY79" fmla="*/ 2214880 h 2214880"/>
                <a:gd name="connsiteX80" fmla="*/ 3129280 w 3474720"/>
                <a:gd name="connsiteY80" fmla="*/ 2214880 h 2214880"/>
                <a:gd name="connsiteX81" fmla="*/ 2959947 w 3474720"/>
                <a:gd name="connsiteY81" fmla="*/ 2042160 h 2214880"/>
                <a:gd name="connsiteX82" fmla="*/ 2939627 w 3474720"/>
                <a:gd name="connsiteY82" fmla="*/ 1893147 h 2214880"/>
                <a:gd name="connsiteX83" fmla="*/ 2841414 w 3474720"/>
                <a:gd name="connsiteY83" fmla="*/ 1673014 h 2214880"/>
                <a:gd name="connsiteX84" fmla="*/ 2831254 w 3474720"/>
                <a:gd name="connsiteY84" fmla="*/ 1493520 h 2214880"/>
                <a:gd name="connsiteX85" fmla="*/ 2689014 w 3474720"/>
                <a:gd name="connsiteY85" fmla="*/ 1446107 h 2214880"/>
                <a:gd name="connsiteX86" fmla="*/ 2495974 w 3474720"/>
                <a:gd name="connsiteY86" fmla="*/ 1290320 h 2214880"/>
                <a:gd name="connsiteX87" fmla="*/ 2451947 w 3474720"/>
                <a:gd name="connsiteY87" fmla="*/ 1104054 h 2214880"/>
                <a:gd name="connsiteX88" fmla="*/ 2343574 w 3474720"/>
                <a:gd name="connsiteY88" fmla="*/ 1002454 h 2214880"/>
                <a:gd name="connsiteX89" fmla="*/ 2194560 w 3474720"/>
                <a:gd name="connsiteY89" fmla="*/ 904240 h 2214880"/>
                <a:gd name="connsiteX90" fmla="*/ 1940560 w 3474720"/>
                <a:gd name="connsiteY90" fmla="*/ 745067 h 2214880"/>
                <a:gd name="connsiteX91" fmla="*/ 1869440 w 3474720"/>
                <a:gd name="connsiteY91" fmla="*/ 711200 h 2214880"/>
                <a:gd name="connsiteX92" fmla="*/ 1723814 w 3474720"/>
                <a:gd name="connsiteY92" fmla="*/ 762000 h 2214880"/>
                <a:gd name="connsiteX93" fmla="*/ 1598507 w 3474720"/>
                <a:gd name="connsiteY93" fmla="*/ 826347 h 2214880"/>
                <a:gd name="connsiteX94" fmla="*/ 1486747 w 3474720"/>
                <a:gd name="connsiteY94" fmla="*/ 853440 h 2214880"/>
                <a:gd name="connsiteX95" fmla="*/ 1273387 w 3474720"/>
                <a:gd name="connsiteY95" fmla="*/ 880534 h 2214880"/>
                <a:gd name="connsiteX96" fmla="*/ 1053254 w 3474720"/>
                <a:gd name="connsiteY96" fmla="*/ 927947 h 2214880"/>
                <a:gd name="connsiteX97" fmla="*/ 958427 w 3474720"/>
                <a:gd name="connsiteY97" fmla="*/ 1060027 h 2214880"/>
                <a:gd name="connsiteX98" fmla="*/ 890694 w 3474720"/>
                <a:gd name="connsiteY98" fmla="*/ 1114214 h 2214880"/>
                <a:gd name="connsiteX99" fmla="*/ 762000 w 3474720"/>
                <a:gd name="connsiteY99" fmla="*/ 1154854 h 2214880"/>
                <a:gd name="connsiteX100" fmla="*/ 660400 w 3474720"/>
                <a:gd name="connsiteY100" fmla="*/ 1168400 h 2214880"/>
                <a:gd name="connsiteX101" fmla="*/ 643467 w 3474720"/>
                <a:gd name="connsiteY101" fmla="*/ 1090507 h 2214880"/>
                <a:gd name="connsiteX102" fmla="*/ 497840 w 3474720"/>
                <a:gd name="connsiteY102" fmla="*/ 1053254 h 2214880"/>
                <a:gd name="connsiteX103" fmla="*/ 440267 w 3474720"/>
                <a:gd name="connsiteY103" fmla="*/ 1049867 h 2214880"/>
                <a:gd name="connsiteX104" fmla="*/ 386080 w 3474720"/>
                <a:gd name="connsiteY104" fmla="*/ 1002454 h 2214880"/>
                <a:gd name="connsiteX105" fmla="*/ 264160 w 3474720"/>
                <a:gd name="connsiteY105" fmla="*/ 982134 h 2214880"/>
                <a:gd name="connsiteX106" fmla="*/ 169334 w 3474720"/>
                <a:gd name="connsiteY106" fmla="*/ 982134 h 2214880"/>
                <a:gd name="connsiteX107" fmla="*/ 189654 w 3474720"/>
                <a:gd name="connsiteY107" fmla="*/ 917787 h 2214880"/>
                <a:gd name="connsiteX108" fmla="*/ 115147 w 3474720"/>
                <a:gd name="connsiteY108" fmla="*/ 917787 h 2214880"/>
                <a:gd name="connsiteX109" fmla="*/ 88054 w 3474720"/>
                <a:gd name="connsiteY109" fmla="*/ 873760 h 2214880"/>
                <a:gd name="connsiteX110" fmla="*/ 88054 w 3474720"/>
                <a:gd name="connsiteY110" fmla="*/ 870374 h 2214880"/>
                <a:gd name="connsiteX111" fmla="*/ 0 w 3474720"/>
                <a:gd name="connsiteY111" fmla="*/ 887307 h 2214880"/>
                <a:gd name="connsiteX0" fmla="*/ 0 w 3474720"/>
                <a:gd name="connsiteY0" fmla="*/ 887307 h 2214880"/>
                <a:gd name="connsiteX1" fmla="*/ 50800 w 3474720"/>
                <a:gd name="connsiteY1" fmla="*/ 785707 h 2214880"/>
                <a:gd name="connsiteX2" fmla="*/ 142240 w 3474720"/>
                <a:gd name="connsiteY2" fmla="*/ 724747 h 2214880"/>
                <a:gd name="connsiteX3" fmla="*/ 260774 w 3474720"/>
                <a:gd name="connsiteY3" fmla="*/ 629920 h 2214880"/>
                <a:gd name="connsiteX4" fmla="*/ 345440 w 3474720"/>
                <a:gd name="connsiteY4" fmla="*/ 538480 h 2214880"/>
                <a:gd name="connsiteX5" fmla="*/ 375920 w 3474720"/>
                <a:gd name="connsiteY5" fmla="*/ 619760 h 2214880"/>
                <a:gd name="connsiteX6" fmla="*/ 491067 w 3474720"/>
                <a:gd name="connsiteY6" fmla="*/ 650240 h 2214880"/>
                <a:gd name="connsiteX7" fmla="*/ 555414 w 3474720"/>
                <a:gd name="connsiteY7" fmla="*/ 667174 h 2214880"/>
                <a:gd name="connsiteX8" fmla="*/ 589280 w 3474720"/>
                <a:gd name="connsiteY8" fmla="*/ 778934 h 2214880"/>
                <a:gd name="connsiteX9" fmla="*/ 714587 w 3474720"/>
                <a:gd name="connsiteY9" fmla="*/ 789094 h 2214880"/>
                <a:gd name="connsiteX10" fmla="*/ 657014 w 3474720"/>
                <a:gd name="connsiteY10" fmla="*/ 860214 h 2214880"/>
                <a:gd name="connsiteX11" fmla="*/ 616374 w 3474720"/>
                <a:gd name="connsiteY11" fmla="*/ 941494 h 2214880"/>
                <a:gd name="connsiteX12" fmla="*/ 680720 w 3474720"/>
                <a:gd name="connsiteY12" fmla="*/ 982134 h 2214880"/>
                <a:gd name="connsiteX13" fmla="*/ 707814 w 3474720"/>
                <a:gd name="connsiteY13" fmla="*/ 985520 h 2214880"/>
                <a:gd name="connsiteX14" fmla="*/ 789094 w 3474720"/>
                <a:gd name="connsiteY14" fmla="*/ 999067 h 2214880"/>
                <a:gd name="connsiteX15" fmla="*/ 907627 w 3474720"/>
                <a:gd name="connsiteY15" fmla="*/ 1022774 h 2214880"/>
                <a:gd name="connsiteX16" fmla="*/ 1036320 w 3474720"/>
                <a:gd name="connsiteY16" fmla="*/ 941494 h 2214880"/>
                <a:gd name="connsiteX17" fmla="*/ 1154854 w 3474720"/>
                <a:gd name="connsiteY17" fmla="*/ 870374 h 2214880"/>
                <a:gd name="connsiteX18" fmla="*/ 1283547 w 3474720"/>
                <a:gd name="connsiteY18" fmla="*/ 826347 h 2214880"/>
                <a:gd name="connsiteX19" fmla="*/ 1354667 w 3474720"/>
                <a:gd name="connsiteY19" fmla="*/ 833120 h 2214880"/>
                <a:gd name="connsiteX20" fmla="*/ 1391920 w 3474720"/>
                <a:gd name="connsiteY20" fmla="*/ 839894 h 2214880"/>
                <a:gd name="connsiteX21" fmla="*/ 1496907 w 3474720"/>
                <a:gd name="connsiteY21" fmla="*/ 792480 h 2214880"/>
                <a:gd name="connsiteX22" fmla="*/ 1625600 w 3474720"/>
                <a:gd name="connsiteY22" fmla="*/ 768774 h 2214880"/>
                <a:gd name="connsiteX23" fmla="*/ 1747520 w 3474720"/>
                <a:gd name="connsiteY23" fmla="*/ 694267 h 2214880"/>
                <a:gd name="connsiteX24" fmla="*/ 1811867 w 3474720"/>
                <a:gd name="connsiteY24" fmla="*/ 585894 h 2214880"/>
                <a:gd name="connsiteX25" fmla="*/ 1852507 w 3474720"/>
                <a:gd name="connsiteY25" fmla="*/ 460587 h 2214880"/>
                <a:gd name="connsiteX26" fmla="*/ 1916854 w 3474720"/>
                <a:gd name="connsiteY26" fmla="*/ 277707 h 2214880"/>
                <a:gd name="connsiteX27" fmla="*/ 1913467 w 3474720"/>
                <a:gd name="connsiteY27" fmla="*/ 88054 h 2214880"/>
                <a:gd name="connsiteX28" fmla="*/ 1930400 w 3474720"/>
                <a:gd name="connsiteY28" fmla="*/ 0 h 2214880"/>
                <a:gd name="connsiteX29" fmla="*/ 1967654 w 3474720"/>
                <a:gd name="connsiteY29" fmla="*/ 47414 h 2214880"/>
                <a:gd name="connsiteX30" fmla="*/ 1964267 w 3474720"/>
                <a:gd name="connsiteY30" fmla="*/ 152400 h 2214880"/>
                <a:gd name="connsiteX31" fmla="*/ 1974427 w 3474720"/>
                <a:gd name="connsiteY31" fmla="*/ 281094 h 2214880"/>
                <a:gd name="connsiteX32" fmla="*/ 1943947 w 3474720"/>
                <a:gd name="connsiteY32" fmla="*/ 369147 h 2214880"/>
                <a:gd name="connsiteX33" fmla="*/ 1916854 w 3474720"/>
                <a:gd name="connsiteY33" fmla="*/ 426720 h 2214880"/>
                <a:gd name="connsiteX34" fmla="*/ 1876214 w 3474720"/>
                <a:gd name="connsiteY34" fmla="*/ 457200 h 2214880"/>
                <a:gd name="connsiteX35" fmla="*/ 1849120 w 3474720"/>
                <a:gd name="connsiteY35" fmla="*/ 545254 h 2214880"/>
                <a:gd name="connsiteX36" fmla="*/ 1838960 w 3474720"/>
                <a:gd name="connsiteY36" fmla="*/ 619760 h 2214880"/>
                <a:gd name="connsiteX37" fmla="*/ 1947334 w 3474720"/>
                <a:gd name="connsiteY37" fmla="*/ 650240 h 2214880"/>
                <a:gd name="connsiteX38" fmla="*/ 2106507 w 3474720"/>
                <a:gd name="connsiteY38" fmla="*/ 711200 h 2214880"/>
                <a:gd name="connsiteX39" fmla="*/ 2306320 w 3474720"/>
                <a:gd name="connsiteY39" fmla="*/ 738294 h 2214880"/>
                <a:gd name="connsiteX40" fmla="*/ 2435014 w 3474720"/>
                <a:gd name="connsiteY40" fmla="*/ 707814 h 2214880"/>
                <a:gd name="connsiteX41" fmla="*/ 2543387 w 3474720"/>
                <a:gd name="connsiteY41" fmla="*/ 623147 h 2214880"/>
                <a:gd name="connsiteX42" fmla="*/ 2634827 w 3474720"/>
                <a:gd name="connsiteY42" fmla="*/ 677334 h 2214880"/>
                <a:gd name="connsiteX43" fmla="*/ 2976880 w 3474720"/>
                <a:gd name="connsiteY43" fmla="*/ 690880 h 2214880"/>
                <a:gd name="connsiteX44" fmla="*/ 3203787 w 3474720"/>
                <a:gd name="connsiteY44" fmla="*/ 663787 h 2214880"/>
                <a:gd name="connsiteX45" fmla="*/ 3227494 w 3474720"/>
                <a:gd name="connsiteY45" fmla="*/ 694267 h 2214880"/>
                <a:gd name="connsiteX46" fmla="*/ 3088640 w 3474720"/>
                <a:gd name="connsiteY46" fmla="*/ 724747 h 2214880"/>
                <a:gd name="connsiteX47" fmla="*/ 2966720 w 3474720"/>
                <a:gd name="connsiteY47" fmla="*/ 721360 h 2214880"/>
                <a:gd name="connsiteX48" fmla="*/ 2770294 w 3474720"/>
                <a:gd name="connsiteY48" fmla="*/ 724747 h 2214880"/>
                <a:gd name="connsiteX49" fmla="*/ 2587414 w 3474720"/>
                <a:gd name="connsiteY49" fmla="*/ 762000 h 2214880"/>
                <a:gd name="connsiteX50" fmla="*/ 2441787 w 3474720"/>
                <a:gd name="connsiteY50" fmla="*/ 775547 h 2214880"/>
                <a:gd name="connsiteX51" fmla="*/ 2252134 w 3474720"/>
                <a:gd name="connsiteY51" fmla="*/ 782320 h 2214880"/>
                <a:gd name="connsiteX52" fmla="*/ 2136987 w 3474720"/>
                <a:gd name="connsiteY52" fmla="*/ 765387 h 2214880"/>
                <a:gd name="connsiteX53" fmla="*/ 2197947 w 3474720"/>
                <a:gd name="connsiteY53" fmla="*/ 816187 h 2214880"/>
                <a:gd name="connsiteX54" fmla="*/ 2360507 w 3474720"/>
                <a:gd name="connsiteY54" fmla="*/ 890694 h 2214880"/>
                <a:gd name="connsiteX55" fmla="*/ 2516294 w 3474720"/>
                <a:gd name="connsiteY55" fmla="*/ 988907 h 2214880"/>
                <a:gd name="connsiteX56" fmla="*/ 2621280 w 3474720"/>
                <a:gd name="connsiteY56" fmla="*/ 999067 h 2214880"/>
                <a:gd name="connsiteX57" fmla="*/ 2726267 w 3474720"/>
                <a:gd name="connsiteY57" fmla="*/ 958427 h 2214880"/>
                <a:gd name="connsiteX58" fmla="*/ 2733040 w 3474720"/>
                <a:gd name="connsiteY58" fmla="*/ 1022774 h 2214880"/>
                <a:gd name="connsiteX59" fmla="*/ 2678853 w 3474720"/>
                <a:gd name="connsiteY59" fmla="*/ 1320800 h 2214880"/>
                <a:gd name="connsiteX60" fmla="*/ 2987040 w 3474720"/>
                <a:gd name="connsiteY60" fmla="*/ 1209040 h 2214880"/>
                <a:gd name="connsiteX61" fmla="*/ 3031067 w 3474720"/>
                <a:gd name="connsiteY61" fmla="*/ 1280160 h 2214880"/>
                <a:gd name="connsiteX62" fmla="*/ 3081867 w 3474720"/>
                <a:gd name="connsiteY62" fmla="*/ 1358054 h 2214880"/>
                <a:gd name="connsiteX63" fmla="*/ 3230880 w 3474720"/>
                <a:gd name="connsiteY63" fmla="*/ 1429174 h 2214880"/>
                <a:gd name="connsiteX64" fmla="*/ 3454400 w 3474720"/>
                <a:gd name="connsiteY64" fmla="*/ 1561254 h 2214880"/>
                <a:gd name="connsiteX65" fmla="*/ 3474720 w 3474720"/>
                <a:gd name="connsiteY65" fmla="*/ 1612054 h 2214880"/>
                <a:gd name="connsiteX66" fmla="*/ 3451014 w 3474720"/>
                <a:gd name="connsiteY66" fmla="*/ 1635760 h 2214880"/>
                <a:gd name="connsiteX67" fmla="*/ 3329094 w 3474720"/>
                <a:gd name="connsiteY67" fmla="*/ 1605280 h 2214880"/>
                <a:gd name="connsiteX68" fmla="*/ 3264747 w 3474720"/>
                <a:gd name="connsiteY68" fmla="*/ 1507067 h 2214880"/>
                <a:gd name="connsiteX69" fmla="*/ 3156374 w 3474720"/>
                <a:gd name="connsiteY69" fmla="*/ 1473200 h 2214880"/>
                <a:gd name="connsiteX70" fmla="*/ 3173307 w 3474720"/>
                <a:gd name="connsiteY70" fmla="*/ 1578187 h 2214880"/>
                <a:gd name="connsiteX71" fmla="*/ 3163147 w 3474720"/>
                <a:gd name="connsiteY71" fmla="*/ 1622214 h 2214880"/>
                <a:gd name="connsiteX72" fmla="*/ 3061547 w 3474720"/>
                <a:gd name="connsiteY72" fmla="*/ 1689947 h 2214880"/>
                <a:gd name="connsiteX73" fmla="*/ 2966720 w 3474720"/>
                <a:gd name="connsiteY73" fmla="*/ 1710267 h 2214880"/>
                <a:gd name="connsiteX74" fmla="*/ 2956560 w 3474720"/>
                <a:gd name="connsiteY74" fmla="*/ 1740747 h 2214880"/>
                <a:gd name="connsiteX75" fmla="*/ 2993814 w 3474720"/>
                <a:gd name="connsiteY75" fmla="*/ 1886374 h 2214880"/>
                <a:gd name="connsiteX76" fmla="*/ 2993814 w 3474720"/>
                <a:gd name="connsiteY76" fmla="*/ 1927014 h 2214880"/>
                <a:gd name="connsiteX77" fmla="*/ 3037840 w 3474720"/>
                <a:gd name="connsiteY77" fmla="*/ 2065867 h 2214880"/>
                <a:gd name="connsiteX78" fmla="*/ 3136054 w 3474720"/>
                <a:gd name="connsiteY78" fmla="*/ 2150534 h 2214880"/>
                <a:gd name="connsiteX79" fmla="*/ 3285067 w 3474720"/>
                <a:gd name="connsiteY79" fmla="*/ 2214880 h 2214880"/>
                <a:gd name="connsiteX80" fmla="*/ 3129280 w 3474720"/>
                <a:gd name="connsiteY80" fmla="*/ 2214880 h 2214880"/>
                <a:gd name="connsiteX81" fmla="*/ 2959947 w 3474720"/>
                <a:gd name="connsiteY81" fmla="*/ 2042160 h 2214880"/>
                <a:gd name="connsiteX82" fmla="*/ 2939627 w 3474720"/>
                <a:gd name="connsiteY82" fmla="*/ 1893147 h 2214880"/>
                <a:gd name="connsiteX83" fmla="*/ 2841414 w 3474720"/>
                <a:gd name="connsiteY83" fmla="*/ 1673014 h 2214880"/>
                <a:gd name="connsiteX84" fmla="*/ 2831254 w 3474720"/>
                <a:gd name="connsiteY84" fmla="*/ 1493520 h 2214880"/>
                <a:gd name="connsiteX85" fmla="*/ 2689014 w 3474720"/>
                <a:gd name="connsiteY85" fmla="*/ 1446107 h 2214880"/>
                <a:gd name="connsiteX86" fmla="*/ 2495974 w 3474720"/>
                <a:gd name="connsiteY86" fmla="*/ 1290320 h 2214880"/>
                <a:gd name="connsiteX87" fmla="*/ 2451947 w 3474720"/>
                <a:gd name="connsiteY87" fmla="*/ 1104054 h 2214880"/>
                <a:gd name="connsiteX88" fmla="*/ 2343574 w 3474720"/>
                <a:gd name="connsiteY88" fmla="*/ 1002454 h 2214880"/>
                <a:gd name="connsiteX89" fmla="*/ 2194560 w 3474720"/>
                <a:gd name="connsiteY89" fmla="*/ 904240 h 2214880"/>
                <a:gd name="connsiteX90" fmla="*/ 1940560 w 3474720"/>
                <a:gd name="connsiteY90" fmla="*/ 745067 h 2214880"/>
                <a:gd name="connsiteX91" fmla="*/ 1869440 w 3474720"/>
                <a:gd name="connsiteY91" fmla="*/ 711200 h 2214880"/>
                <a:gd name="connsiteX92" fmla="*/ 1723814 w 3474720"/>
                <a:gd name="connsiteY92" fmla="*/ 762000 h 2214880"/>
                <a:gd name="connsiteX93" fmla="*/ 1598507 w 3474720"/>
                <a:gd name="connsiteY93" fmla="*/ 826347 h 2214880"/>
                <a:gd name="connsiteX94" fmla="*/ 1486747 w 3474720"/>
                <a:gd name="connsiteY94" fmla="*/ 853440 h 2214880"/>
                <a:gd name="connsiteX95" fmla="*/ 1273387 w 3474720"/>
                <a:gd name="connsiteY95" fmla="*/ 880534 h 2214880"/>
                <a:gd name="connsiteX96" fmla="*/ 1053254 w 3474720"/>
                <a:gd name="connsiteY96" fmla="*/ 927947 h 2214880"/>
                <a:gd name="connsiteX97" fmla="*/ 958427 w 3474720"/>
                <a:gd name="connsiteY97" fmla="*/ 1060027 h 2214880"/>
                <a:gd name="connsiteX98" fmla="*/ 890694 w 3474720"/>
                <a:gd name="connsiteY98" fmla="*/ 1114214 h 2214880"/>
                <a:gd name="connsiteX99" fmla="*/ 762000 w 3474720"/>
                <a:gd name="connsiteY99" fmla="*/ 1154854 h 2214880"/>
                <a:gd name="connsiteX100" fmla="*/ 660400 w 3474720"/>
                <a:gd name="connsiteY100" fmla="*/ 1168400 h 2214880"/>
                <a:gd name="connsiteX101" fmla="*/ 643467 w 3474720"/>
                <a:gd name="connsiteY101" fmla="*/ 1090507 h 2214880"/>
                <a:gd name="connsiteX102" fmla="*/ 497840 w 3474720"/>
                <a:gd name="connsiteY102" fmla="*/ 1053254 h 2214880"/>
                <a:gd name="connsiteX103" fmla="*/ 440267 w 3474720"/>
                <a:gd name="connsiteY103" fmla="*/ 1049867 h 2214880"/>
                <a:gd name="connsiteX104" fmla="*/ 386080 w 3474720"/>
                <a:gd name="connsiteY104" fmla="*/ 1002454 h 2214880"/>
                <a:gd name="connsiteX105" fmla="*/ 264160 w 3474720"/>
                <a:gd name="connsiteY105" fmla="*/ 982134 h 2214880"/>
                <a:gd name="connsiteX106" fmla="*/ 169334 w 3474720"/>
                <a:gd name="connsiteY106" fmla="*/ 982134 h 2214880"/>
                <a:gd name="connsiteX107" fmla="*/ 189654 w 3474720"/>
                <a:gd name="connsiteY107" fmla="*/ 917787 h 2214880"/>
                <a:gd name="connsiteX108" fmla="*/ 115147 w 3474720"/>
                <a:gd name="connsiteY108" fmla="*/ 917787 h 2214880"/>
                <a:gd name="connsiteX109" fmla="*/ 88054 w 3474720"/>
                <a:gd name="connsiteY109" fmla="*/ 873760 h 2214880"/>
                <a:gd name="connsiteX110" fmla="*/ 88054 w 3474720"/>
                <a:gd name="connsiteY110" fmla="*/ 870374 h 2214880"/>
                <a:gd name="connsiteX111" fmla="*/ 0 w 3474720"/>
                <a:gd name="connsiteY111" fmla="*/ 887307 h 2214880"/>
                <a:gd name="connsiteX0" fmla="*/ 0 w 3474720"/>
                <a:gd name="connsiteY0" fmla="*/ 887307 h 2214880"/>
                <a:gd name="connsiteX1" fmla="*/ 50800 w 3474720"/>
                <a:gd name="connsiteY1" fmla="*/ 785707 h 2214880"/>
                <a:gd name="connsiteX2" fmla="*/ 142240 w 3474720"/>
                <a:gd name="connsiteY2" fmla="*/ 724747 h 2214880"/>
                <a:gd name="connsiteX3" fmla="*/ 260774 w 3474720"/>
                <a:gd name="connsiteY3" fmla="*/ 629920 h 2214880"/>
                <a:gd name="connsiteX4" fmla="*/ 345440 w 3474720"/>
                <a:gd name="connsiteY4" fmla="*/ 538480 h 2214880"/>
                <a:gd name="connsiteX5" fmla="*/ 375920 w 3474720"/>
                <a:gd name="connsiteY5" fmla="*/ 619760 h 2214880"/>
                <a:gd name="connsiteX6" fmla="*/ 491067 w 3474720"/>
                <a:gd name="connsiteY6" fmla="*/ 650240 h 2214880"/>
                <a:gd name="connsiteX7" fmla="*/ 555414 w 3474720"/>
                <a:gd name="connsiteY7" fmla="*/ 667174 h 2214880"/>
                <a:gd name="connsiteX8" fmla="*/ 589280 w 3474720"/>
                <a:gd name="connsiteY8" fmla="*/ 778934 h 2214880"/>
                <a:gd name="connsiteX9" fmla="*/ 714587 w 3474720"/>
                <a:gd name="connsiteY9" fmla="*/ 789094 h 2214880"/>
                <a:gd name="connsiteX10" fmla="*/ 657014 w 3474720"/>
                <a:gd name="connsiteY10" fmla="*/ 860214 h 2214880"/>
                <a:gd name="connsiteX11" fmla="*/ 616374 w 3474720"/>
                <a:gd name="connsiteY11" fmla="*/ 941494 h 2214880"/>
                <a:gd name="connsiteX12" fmla="*/ 680720 w 3474720"/>
                <a:gd name="connsiteY12" fmla="*/ 982134 h 2214880"/>
                <a:gd name="connsiteX13" fmla="*/ 707814 w 3474720"/>
                <a:gd name="connsiteY13" fmla="*/ 985520 h 2214880"/>
                <a:gd name="connsiteX14" fmla="*/ 789094 w 3474720"/>
                <a:gd name="connsiteY14" fmla="*/ 999067 h 2214880"/>
                <a:gd name="connsiteX15" fmla="*/ 907627 w 3474720"/>
                <a:gd name="connsiteY15" fmla="*/ 1022774 h 2214880"/>
                <a:gd name="connsiteX16" fmla="*/ 1036320 w 3474720"/>
                <a:gd name="connsiteY16" fmla="*/ 941494 h 2214880"/>
                <a:gd name="connsiteX17" fmla="*/ 1154854 w 3474720"/>
                <a:gd name="connsiteY17" fmla="*/ 870374 h 2214880"/>
                <a:gd name="connsiteX18" fmla="*/ 1283547 w 3474720"/>
                <a:gd name="connsiteY18" fmla="*/ 826347 h 2214880"/>
                <a:gd name="connsiteX19" fmla="*/ 1354667 w 3474720"/>
                <a:gd name="connsiteY19" fmla="*/ 833120 h 2214880"/>
                <a:gd name="connsiteX20" fmla="*/ 1391920 w 3474720"/>
                <a:gd name="connsiteY20" fmla="*/ 839894 h 2214880"/>
                <a:gd name="connsiteX21" fmla="*/ 1496907 w 3474720"/>
                <a:gd name="connsiteY21" fmla="*/ 792480 h 2214880"/>
                <a:gd name="connsiteX22" fmla="*/ 1625600 w 3474720"/>
                <a:gd name="connsiteY22" fmla="*/ 768774 h 2214880"/>
                <a:gd name="connsiteX23" fmla="*/ 1747520 w 3474720"/>
                <a:gd name="connsiteY23" fmla="*/ 694267 h 2214880"/>
                <a:gd name="connsiteX24" fmla="*/ 1811867 w 3474720"/>
                <a:gd name="connsiteY24" fmla="*/ 585894 h 2214880"/>
                <a:gd name="connsiteX25" fmla="*/ 1852507 w 3474720"/>
                <a:gd name="connsiteY25" fmla="*/ 460587 h 2214880"/>
                <a:gd name="connsiteX26" fmla="*/ 1916854 w 3474720"/>
                <a:gd name="connsiteY26" fmla="*/ 277707 h 2214880"/>
                <a:gd name="connsiteX27" fmla="*/ 1913467 w 3474720"/>
                <a:gd name="connsiteY27" fmla="*/ 88054 h 2214880"/>
                <a:gd name="connsiteX28" fmla="*/ 1930400 w 3474720"/>
                <a:gd name="connsiteY28" fmla="*/ 0 h 2214880"/>
                <a:gd name="connsiteX29" fmla="*/ 1967654 w 3474720"/>
                <a:gd name="connsiteY29" fmla="*/ 47414 h 2214880"/>
                <a:gd name="connsiteX30" fmla="*/ 1964267 w 3474720"/>
                <a:gd name="connsiteY30" fmla="*/ 152400 h 2214880"/>
                <a:gd name="connsiteX31" fmla="*/ 1974427 w 3474720"/>
                <a:gd name="connsiteY31" fmla="*/ 281094 h 2214880"/>
                <a:gd name="connsiteX32" fmla="*/ 1943947 w 3474720"/>
                <a:gd name="connsiteY32" fmla="*/ 369147 h 2214880"/>
                <a:gd name="connsiteX33" fmla="*/ 1916854 w 3474720"/>
                <a:gd name="connsiteY33" fmla="*/ 426720 h 2214880"/>
                <a:gd name="connsiteX34" fmla="*/ 1876214 w 3474720"/>
                <a:gd name="connsiteY34" fmla="*/ 457200 h 2214880"/>
                <a:gd name="connsiteX35" fmla="*/ 1849120 w 3474720"/>
                <a:gd name="connsiteY35" fmla="*/ 545254 h 2214880"/>
                <a:gd name="connsiteX36" fmla="*/ 1838960 w 3474720"/>
                <a:gd name="connsiteY36" fmla="*/ 619760 h 2214880"/>
                <a:gd name="connsiteX37" fmla="*/ 1947334 w 3474720"/>
                <a:gd name="connsiteY37" fmla="*/ 650240 h 2214880"/>
                <a:gd name="connsiteX38" fmla="*/ 2106507 w 3474720"/>
                <a:gd name="connsiteY38" fmla="*/ 711200 h 2214880"/>
                <a:gd name="connsiteX39" fmla="*/ 2306320 w 3474720"/>
                <a:gd name="connsiteY39" fmla="*/ 738294 h 2214880"/>
                <a:gd name="connsiteX40" fmla="*/ 2435014 w 3474720"/>
                <a:gd name="connsiteY40" fmla="*/ 707814 h 2214880"/>
                <a:gd name="connsiteX41" fmla="*/ 2543387 w 3474720"/>
                <a:gd name="connsiteY41" fmla="*/ 623147 h 2214880"/>
                <a:gd name="connsiteX42" fmla="*/ 2634827 w 3474720"/>
                <a:gd name="connsiteY42" fmla="*/ 677334 h 2214880"/>
                <a:gd name="connsiteX43" fmla="*/ 2976880 w 3474720"/>
                <a:gd name="connsiteY43" fmla="*/ 690880 h 2214880"/>
                <a:gd name="connsiteX44" fmla="*/ 3203787 w 3474720"/>
                <a:gd name="connsiteY44" fmla="*/ 663787 h 2214880"/>
                <a:gd name="connsiteX45" fmla="*/ 3227494 w 3474720"/>
                <a:gd name="connsiteY45" fmla="*/ 694267 h 2214880"/>
                <a:gd name="connsiteX46" fmla="*/ 3088640 w 3474720"/>
                <a:gd name="connsiteY46" fmla="*/ 724747 h 2214880"/>
                <a:gd name="connsiteX47" fmla="*/ 2966720 w 3474720"/>
                <a:gd name="connsiteY47" fmla="*/ 721360 h 2214880"/>
                <a:gd name="connsiteX48" fmla="*/ 2770294 w 3474720"/>
                <a:gd name="connsiteY48" fmla="*/ 724747 h 2214880"/>
                <a:gd name="connsiteX49" fmla="*/ 2587414 w 3474720"/>
                <a:gd name="connsiteY49" fmla="*/ 762000 h 2214880"/>
                <a:gd name="connsiteX50" fmla="*/ 2441787 w 3474720"/>
                <a:gd name="connsiteY50" fmla="*/ 775547 h 2214880"/>
                <a:gd name="connsiteX51" fmla="*/ 2252134 w 3474720"/>
                <a:gd name="connsiteY51" fmla="*/ 782320 h 2214880"/>
                <a:gd name="connsiteX52" fmla="*/ 2136987 w 3474720"/>
                <a:gd name="connsiteY52" fmla="*/ 765387 h 2214880"/>
                <a:gd name="connsiteX53" fmla="*/ 2197947 w 3474720"/>
                <a:gd name="connsiteY53" fmla="*/ 816187 h 2214880"/>
                <a:gd name="connsiteX54" fmla="*/ 2360507 w 3474720"/>
                <a:gd name="connsiteY54" fmla="*/ 890694 h 2214880"/>
                <a:gd name="connsiteX55" fmla="*/ 2516294 w 3474720"/>
                <a:gd name="connsiteY55" fmla="*/ 988907 h 2214880"/>
                <a:gd name="connsiteX56" fmla="*/ 2621280 w 3474720"/>
                <a:gd name="connsiteY56" fmla="*/ 999067 h 2214880"/>
                <a:gd name="connsiteX57" fmla="*/ 2726267 w 3474720"/>
                <a:gd name="connsiteY57" fmla="*/ 958427 h 2214880"/>
                <a:gd name="connsiteX58" fmla="*/ 2733040 w 3474720"/>
                <a:gd name="connsiteY58" fmla="*/ 1022774 h 2214880"/>
                <a:gd name="connsiteX59" fmla="*/ 2678853 w 3474720"/>
                <a:gd name="connsiteY59" fmla="*/ 1320800 h 2214880"/>
                <a:gd name="connsiteX60" fmla="*/ 2987040 w 3474720"/>
                <a:gd name="connsiteY60" fmla="*/ 1209040 h 2214880"/>
                <a:gd name="connsiteX61" fmla="*/ 3031067 w 3474720"/>
                <a:gd name="connsiteY61" fmla="*/ 1280160 h 2214880"/>
                <a:gd name="connsiteX62" fmla="*/ 3081867 w 3474720"/>
                <a:gd name="connsiteY62" fmla="*/ 1358054 h 2214880"/>
                <a:gd name="connsiteX63" fmla="*/ 3230880 w 3474720"/>
                <a:gd name="connsiteY63" fmla="*/ 1429174 h 2214880"/>
                <a:gd name="connsiteX64" fmla="*/ 3454400 w 3474720"/>
                <a:gd name="connsiteY64" fmla="*/ 1561254 h 2214880"/>
                <a:gd name="connsiteX65" fmla="*/ 3474720 w 3474720"/>
                <a:gd name="connsiteY65" fmla="*/ 1612054 h 2214880"/>
                <a:gd name="connsiteX66" fmla="*/ 3451014 w 3474720"/>
                <a:gd name="connsiteY66" fmla="*/ 1635760 h 2214880"/>
                <a:gd name="connsiteX67" fmla="*/ 3329094 w 3474720"/>
                <a:gd name="connsiteY67" fmla="*/ 1605280 h 2214880"/>
                <a:gd name="connsiteX68" fmla="*/ 3264747 w 3474720"/>
                <a:gd name="connsiteY68" fmla="*/ 1507067 h 2214880"/>
                <a:gd name="connsiteX69" fmla="*/ 3156374 w 3474720"/>
                <a:gd name="connsiteY69" fmla="*/ 1473200 h 2214880"/>
                <a:gd name="connsiteX70" fmla="*/ 3173307 w 3474720"/>
                <a:gd name="connsiteY70" fmla="*/ 1578187 h 2214880"/>
                <a:gd name="connsiteX71" fmla="*/ 3163147 w 3474720"/>
                <a:gd name="connsiteY71" fmla="*/ 1622214 h 2214880"/>
                <a:gd name="connsiteX72" fmla="*/ 3061547 w 3474720"/>
                <a:gd name="connsiteY72" fmla="*/ 1689947 h 2214880"/>
                <a:gd name="connsiteX73" fmla="*/ 2966720 w 3474720"/>
                <a:gd name="connsiteY73" fmla="*/ 1710267 h 2214880"/>
                <a:gd name="connsiteX74" fmla="*/ 2956560 w 3474720"/>
                <a:gd name="connsiteY74" fmla="*/ 1740747 h 2214880"/>
                <a:gd name="connsiteX75" fmla="*/ 2993814 w 3474720"/>
                <a:gd name="connsiteY75" fmla="*/ 1886374 h 2214880"/>
                <a:gd name="connsiteX76" fmla="*/ 2993814 w 3474720"/>
                <a:gd name="connsiteY76" fmla="*/ 1927014 h 2214880"/>
                <a:gd name="connsiteX77" fmla="*/ 3037840 w 3474720"/>
                <a:gd name="connsiteY77" fmla="*/ 2065867 h 2214880"/>
                <a:gd name="connsiteX78" fmla="*/ 3136054 w 3474720"/>
                <a:gd name="connsiteY78" fmla="*/ 2150534 h 2214880"/>
                <a:gd name="connsiteX79" fmla="*/ 3285067 w 3474720"/>
                <a:gd name="connsiteY79" fmla="*/ 2214880 h 2214880"/>
                <a:gd name="connsiteX80" fmla="*/ 3129280 w 3474720"/>
                <a:gd name="connsiteY80" fmla="*/ 2214880 h 2214880"/>
                <a:gd name="connsiteX81" fmla="*/ 2959947 w 3474720"/>
                <a:gd name="connsiteY81" fmla="*/ 2042160 h 2214880"/>
                <a:gd name="connsiteX82" fmla="*/ 2939627 w 3474720"/>
                <a:gd name="connsiteY82" fmla="*/ 1893147 h 2214880"/>
                <a:gd name="connsiteX83" fmla="*/ 2841414 w 3474720"/>
                <a:gd name="connsiteY83" fmla="*/ 1673014 h 2214880"/>
                <a:gd name="connsiteX84" fmla="*/ 2831254 w 3474720"/>
                <a:gd name="connsiteY84" fmla="*/ 1493520 h 2214880"/>
                <a:gd name="connsiteX85" fmla="*/ 2689014 w 3474720"/>
                <a:gd name="connsiteY85" fmla="*/ 1446107 h 2214880"/>
                <a:gd name="connsiteX86" fmla="*/ 2495974 w 3474720"/>
                <a:gd name="connsiteY86" fmla="*/ 1290320 h 2214880"/>
                <a:gd name="connsiteX87" fmla="*/ 2451947 w 3474720"/>
                <a:gd name="connsiteY87" fmla="*/ 1104054 h 2214880"/>
                <a:gd name="connsiteX88" fmla="*/ 2343574 w 3474720"/>
                <a:gd name="connsiteY88" fmla="*/ 1002454 h 2214880"/>
                <a:gd name="connsiteX89" fmla="*/ 2194560 w 3474720"/>
                <a:gd name="connsiteY89" fmla="*/ 904240 h 2214880"/>
                <a:gd name="connsiteX90" fmla="*/ 1940560 w 3474720"/>
                <a:gd name="connsiteY90" fmla="*/ 745067 h 2214880"/>
                <a:gd name="connsiteX91" fmla="*/ 1869440 w 3474720"/>
                <a:gd name="connsiteY91" fmla="*/ 711200 h 2214880"/>
                <a:gd name="connsiteX92" fmla="*/ 1723814 w 3474720"/>
                <a:gd name="connsiteY92" fmla="*/ 762000 h 2214880"/>
                <a:gd name="connsiteX93" fmla="*/ 1598507 w 3474720"/>
                <a:gd name="connsiteY93" fmla="*/ 826347 h 2214880"/>
                <a:gd name="connsiteX94" fmla="*/ 1486747 w 3474720"/>
                <a:gd name="connsiteY94" fmla="*/ 853440 h 2214880"/>
                <a:gd name="connsiteX95" fmla="*/ 1273387 w 3474720"/>
                <a:gd name="connsiteY95" fmla="*/ 880534 h 2214880"/>
                <a:gd name="connsiteX96" fmla="*/ 1053254 w 3474720"/>
                <a:gd name="connsiteY96" fmla="*/ 927947 h 2214880"/>
                <a:gd name="connsiteX97" fmla="*/ 958427 w 3474720"/>
                <a:gd name="connsiteY97" fmla="*/ 1060027 h 2214880"/>
                <a:gd name="connsiteX98" fmla="*/ 890694 w 3474720"/>
                <a:gd name="connsiteY98" fmla="*/ 1114214 h 2214880"/>
                <a:gd name="connsiteX99" fmla="*/ 762000 w 3474720"/>
                <a:gd name="connsiteY99" fmla="*/ 1154854 h 2214880"/>
                <a:gd name="connsiteX100" fmla="*/ 660400 w 3474720"/>
                <a:gd name="connsiteY100" fmla="*/ 1168400 h 2214880"/>
                <a:gd name="connsiteX101" fmla="*/ 643467 w 3474720"/>
                <a:gd name="connsiteY101" fmla="*/ 1090507 h 2214880"/>
                <a:gd name="connsiteX102" fmla="*/ 497840 w 3474720"/>
                <a:gd name="connsiteY102" fmla="*/ 1053254 h 2214880"/>
                <a:gd name="connsiteX103" fmla="*/ 440267 w 3474720"/>
                <a:gd name="connsiteY103" fmla="*/ 1049867 h 2214880"/>
                <a:gd name="connsiteX104" fmla="*/ 386080 w 3474720"/>
                <a:gd name="connsiteY104" fmla="*/ 1002454 h 2214880"/>
                <a:gd name="connsiteX105" fmla="*/ 264160 w 3474720"/>
                <a:gd name="connsiteY105" fmla="*/ 982134 h 2214880"/>
                <a:gd name="connsiteX106" fmla="*/ 169334 w 3474720"/>
                <a:gd name="connsiteY106" fmla="*/ 982134 h 2214880"/>
                <a:gd name="connsiteX107" fmla="*/ 189654 w 3474720"/>
                <a:gd name="connsiteY107" fmla="*/ 917787 h 2214880"/>
                <a:gd name="connsiteX108" fmla="*/ 115147 w 3474720"/>
                <a:gd name="connsiteY108" fmla="*/ 917787 h 2214880"/>
                <a:gd name="connsiteX109" fmla="*/ 88054 w 3474720"/>
                <a:gd name="connsiteY109" fmla="*/ 873760 h 2214880"/>
                <a:gd name="connsiteX110" fmla="*/ 88054 w 3474720"/>
                <a:gd name="connsiteY110" fmla="*/ 870374 h 2214880"/>
                <a:gd name="connsiteX111" fmla="*/ 0 w 3474720"/>
                <a:gd name="connsiteY111" fmla="*/ 887307 h 2214880"/>
                <a:gd name="connsiteX0" fmla="*/ 0 w 3474720"/>
                <a:gd name="connsiteY0" fmla="*/ 887307 h 2214880"/>
                <a:gd name="connsiteX1" fmla="*/ 50800 w 3474720"/>
                <a:gd name="connsiteY1" fmla="*/ 785707 h 2214880"/>
                <a:gd name="connsiteX2" fmla="*/ 142240 w 3474720"/>
                <a:gd name="connsiteY2" fmla="*/ 724747 h 2214880"/>
                <a:gd name="connsiteX3" fmla="*/ 260774 w 3474720"/>
                <a:gd name="connsiteY3" fmla="*/ 629920 h 2214880"/>
                <a:gd name="connsiteX4" fmla="*/ 345440 w 3474720"/>
                <a:gd name="connsiteY4" fmla="*/ 538480 h 2214880"/>
                <a:gd name="connsiteX5" fmla="*/ 375920 w 3474720"/>
                <a:gd name="connsiteY5" fmla="*/ 619760 h 2214880"/>
                <a:gd name="connsiteX6" fmla="*/ 491067 w 3474720"/>
                <a:gd name="connsiteY6" fmla="*/ 650240 h 2214880"/>
                <a:gd name="connsiteX7" fmla="*/ 555414 w 3474720"/>
                <a:gd name="connsiteY7" fmla="*/ 667174 h 2214880"/>
                <a:gd name="connsiteX8" fmla="*/ 589280 w 3474720"/>
                <a:gd name="connsiteY8" fmla="*/ 778934 h 2214880"/>
                <a:gd name="connsiteX9" fmla="*/ 714587 w 3474720"/>
                <a:gd name="connsiteY9" fmla="*/ 789094 h 2214880"/>
                <a:gd name="connsiteX10" fmla="*/ 657014 w 3474720"/>
                <a:gd name="connsiteY10" fmla="*/ 860214 h 2214880"/>
                <a:gd name="connsiteX11" fmla="*/ 616374 w 3474720"/>
                <a:gd name="connsiteY11" fmla="*/ 941494 h 2214880"/>
                <a:gd name="connsiteX12" fmla="*/ 680720 w 3474720"/>
                <a:gd name="connsiteY12" fmla="*/ 982134 h 2214880"/>
                <a:gd name="connsiteX13" fmla="*/ 707814 w 3474720"/>
                <a:gd name="connsiteY13" fmla="*/ 985520 h 2214880"/>
                <a:gd name="connsiteX14" fmla="*/ 789094 w 3474720"/>
                <a:gd name="connsiteY14" fmla="*/ 999067 h 2214880"/>
                <a:gd name="connsiteX15" fmla="*/ 907627 w 3474720"/>
                <a:gd name="connsiteY15" fmla="*/ 1022774 h 2214880"/>
                <a:gd name="connsiteX16" fmla="*/ 1036320 w 3474720"/>
                <a:gd name="connsiteY16" fmla="*/ 941494 h 2214880"/>
                <a:gd name="connsiteX17" fmla="*/ 1154854 w 3474720"/>
                <a:gd name="connsiteY17" fmla="*/ 870374 h 2214880"/>
                <a:gd name="connsiteX18" fmla="*/ 1283547 w 3474720"/>
                <a:gd name="connsiteY18" fmla="*/ 826347 h 2214880"/>
                <a:gd name="connsiteX19" fmla="*/ 1354667 w 3474720"/>
                <a:gd name="connsiteY19" fmla="*/ 833120 h 2214880"/>
                <a:gd name="connsiteX20" fmla="*/ 1391920 w 3474720"/>
                <a:gd name="connsiteY20" fmla="*/ 839894 h 2214880"/>
                <a:gd name="connsiteX21" fmla="*/ 1496907 w 3474720"/>
                <a:gd name="connsiteY21" fmla="*/ 792480 h 2214880"/>
                <a:gd name="connsiteX22" fmla="*/ 1625600 w 3474720"/>
                <a:gd name="connsiteY22" fmla="*/ 768774 h 2214880"/>
                <a:gd name="connsiteX23" fmla="*/ 1747520 w 3474720"/>
                <a:gd name="connsiteY23" fmla="*/ 694267 h 2214880"/>
                <a:gd name="connsiteX24" fmla="*/ 1811867 w 3474720"/>
                <a:gd name="connsiteY24" fmla="*/ 585894 h 2214880"/>
                <a:gd name="connsiteX25" fmla="*/ 1852507 w 3474720"/>
                <a:gd name="connsiteY25" fmla="*/ 460587 h 2214880"/>
                <a:gd name="connsiteX26" fmla="*/ 1916854 w 3474720"/>
                <a:gd name="connsiteY26" fmla="*/ 277707 h 2214880"/>
                <a:gd name="connsiteX27" fmla="*/ 1913467 w 3474720"/>
                <a:gd name="connsiteY27" fmla="*/ 88054 h 2214880"/>
                <a:gd name="connsiteX28" fmla="*/ 1930400 w 3474720"/>
                <a:gd name="connsiteY28" fmla="*/ 0 h 2214880"/>
                <a:gd name="connsiteX29" fmla="*/ 1967654 w 3474720"/>
                <a:gd name="connsiteY29" fmla="*/ 47414 h 2214880"/>
                <a:gd name="connsiteX30" fmla="*/ 1964267 w 3474720"/>
                <a:gd name="connsiteY30" fmla="*/ 152400 h 2214880"/>
                <a:gd name="connsiteX31" fmla="*/ 1974427 w 3474720"/>
                <a:gd name="connsiteY31" fmla="*/ 281094 h 2214880"/>
                <a:gd name="connsiteX32" fmla="*/ 1943947 w 3474720"/>
                <a:gd name="connsiteY32" fmla="*/ 369147 h 2214880"/>
                <a:gd name="connsiteX33" fmla="*/ 1916854 w 3474720"/>
                <a:gd name="connsiteY33" fmla="*/ 426720 h 2214880"/>
                <a:gd name="connsiteX34" fmla="*/ 1876214 w 3474720"/>
                <a:gd name="connsiteY34" fmla="*/ 457200 h 2214880"/>
                <a:gd name="connsiteX35" fmla="*/ 1849120 w 3474720"/>
                <a:gd name="connsiteY35" fmla="*/ 545254 h 2214880"/>
                <a:gd name="connsiteX36" fmla="*/ 1838960 w 3474720"/>
                <a:gd name="connsiteY36" fmla="*/ 619760 h 2214880"/>
                <a:gd name="connsiteX37" fmla="*/ 1947334 w 3474720"/>
                <a:gd name="connsiteY37" fmla="*/ 650240 h 2214880"/>
                <a:gd name="connsiteX38" fmla="*/ 2106507 w 3474720"/>
                <a:gd name="connsiteY38" fmla="*/ 711200 h 2214880"/>
                <a:gd name="connsiteX39" fmla="*/ 2306320 w 3474720"/>
                <a:gd name="connsiteY39" fmla="*/ 738294 h 2214880"/>
                <a:gd name="connsiteX40" fmla="*/ 2435014 w 3474720"/>
                <a:gd name="connsiteY40" fmla="*/ 707814 h 2214880"/>
                <a:gd name="connsiteX41" fmla="*/ 2543387 w 3474720"/>
                <a:gd name="connsiteY41" fmla="*/ 623147 h 2214880"/>
                <a:gd name="connsiteX42" fmla="*/ 2634827 w 3474720"/>
                <a:gd name="connsiteY42" fmla="*/ 677334 h 2214880"/>
                <a:gd name="connsiteX43" fmla="*/ 2976880 w 3474720"/>
                <a:gd name="connsiteY43" fmla="*/ 690880 h 2214880"/>
                <a:gd name="connsiteX44" fmla="*/ 3203787 w 3474720"/>
                <a:gd name="connsiteY44" fmla="*/ 663787 h 2214880"/>
                <a:gd name="connsiteX45" fmla="*/ 3227494 w 3474720"/>
                <a:gd name="connsiteY45" fmla="*/ 694267 h 2214880"/>
                <a:gd name="connsiteX46" fmla="*/ 3088640 w 3474720"/>
                <a:gd name="connsiteY46" fmla="*/ 724747 h 2214880"/>
                <a:gd name="connsiteX47" fmla="*/ 2966720 w 3474720"/>
                <a:gd name="connsiteY47" fmla="*/ 721360 h 2214880"/>
                <a:gd name="connsiteX48" fmla="*/ 2770294 w 3474720"/>
                <a:gd name="connsiteY48" fmla="*/ 724747 h 2214880"/>
                <a:gd name="connsiteX49" fmla="*/ 2587414 w 3474720"/>
                <a:gd name="connsiteY49" fmla="*/ 762000 h 2214880"/>
                <a:gd name="connsiteX50" fmla="*/ 2441787 w 3474720"/>
                <a:gd name="connsiteY50" fmla="*/ 775547 h 2214880"/>
                <a:gd name="connsiteX51" fmla="*/ 2252134 w 3474720"/>
                <a:gd name="connsiteY51" fmla="*/ 782320 h 2214880"/>
                <a:gd name="connsiteX52" fmla="*/ 2136987 w 3474720"/>
                <a:gd name="connsiteY52" fmla="*/ 765387 h 2214880"/>
                <a:gd name="connsiteX53" fmla="*/ 2197947 w 3474720"/>
                <a:gd name="connsiteY53" fmla="*/ 816187 h 2214880"/>
                <a:gd name="connsiteX54" fmla="*/ 2360507 w 3474720"/>
                <a:gd name="connsiteY54" fmla="*/ 890694 h 2214880"/>
                <a:gd name="connsiteX55" fmla="*/ 2516294 w 3474720"/>
                <a:gd name="connsiteY55" fmla="*/ 988907 h 2214880"/>
                <a:gd name="connsiteX56" fmla="*/ 2621280 w 3474720"/>
                <a:gd name="connsiteY56" fmla="*/ 999067 h 2214880"/>
                <a:gd name="connsiteX57" fmla="*/ 2726267 w 3474720"/>
                <a:gd name="connsiteY57" fmla="*/ 958427 h 2214880"/>
                <a:gd name="connsiteX58" fmla="*/ 2733040 w 3474720"/>
                <a:gd name="connsiteY58" fmla="*/ 1022774 h 2214880"/>
                <a:gd name="connsiteX59" fmla="*/ 2621280 w 3474720"/>
                <a:gd name="connsiteY59" fmla="*/ 1131147 h 2214880"/>
                <a:gd name="connsiteX60" fmla="*/ 2678853 w 3474720"/>
                <a:gd name="connsiteY60" fmla="*/ 1320800 h 2214880"/>
                <a:gd name="connsiteX61" fmla="*/ 2987040 w 3474720"/>
                <a:gd name="connsiteY61" fmla="*/ 1209040 h 2214880"/>
                <a:gd name="connsiteX62" fmla="*/ 3031067 w 3474720"/>
                <a:gd name="connsiteY62" fmla="*/ 1280160 h 2214880"/>
                <a:gd name="connsiteX63" fmla="*/ 3081867 w 3474720"/>
                <a:gd name="connsiteY63" fmla="*/ 1358054 h 2214880"/>
                <a:gd name="connsiteX64" fmla="*/ 3230880 w 3474720"/>
                <a:gd name="connsiteY64" fmla="*/ 1429174 h 2214880"/>
                <a:gd name="connsiteX65" fmla="*/ 3454400 w 3474720"/>
                <a:gd name="connsiteY65" fmla="*/ 1561254 h 2214880"/>
                <a:gd name="connsiteX66" fmla="*/ 3474720 w 3474720"/>
                <a:gd name="connsiteY66" fmla="*/ 1612054 h 2214880"/>
                <a:gd name="connsiteX67" fmla="*/ 3451014 w 3474720"/>
                <a:gd name="connsiteY67" fmla="*/ 1635760 h 2214880"/>
                <a:gd name="connsiteX68" fmla="*/ 3329094 w 3474720"/>
                <a:gd name="connsiteY68" fmla="*/ 1605280 h 2214880"/>
                <a:gd name="connsiteX69" fmla="*/ 3264747 w 3474720"/>
                <a:gd name="connsiteY69" fmla="*/ 1507067 h 2214880"/>
                <a:gd name="connsiteX70" fmla="*/ 3156374 w 3474720"/>
                <a:gd name="connsiteY70" fmla="*/ 1473200 h 2214880"/>
                <a:gd name="connsiteX71" fmla="*/ 3173307 w 3474720"/>
                <a:gd name="connsiteY71" fmla="*/ 1578187 h 2214880"/>
                <a:gd name="connsiteX72" fmla="*/ 3163147 w 3474720"/>
                <a:gd name="connsiteY72" fmla="*/ 1622214 h 2214880"/>
                <a:gd name="connsiteX73" fmla="*/ 3061547 w 3474720"/>
                <a:gd name="connsiteY73" fmla="*/ 1689947 h 2214880"/>
                <a:gd name="connsiteX74" fmla="*/ 2966720 w 3474720"/>
                <a:gd name="connsiteY74" fmla="*/ 1710267 h 2214880"/>
                <a:gd name="connsiteX75" fmla="*/ 2956560 w 3474720"/>
                <a:gd name="connsiteY75" fmla="*/ 1740747 h 2214880"/>
                <a:gd name="connsiteX76" fmla="*/ 2993814 w 3474720"/>
                <a:gd name="connsiteY76" fmla="*/ 1886374 h 2214880"/>
                <a:gd name="connsiteX77" fmla="*/ 2993814 w 3474720"/>
                <a:gd name="connsiteY77" fmla="*/ 1927014 h 2214880"/>
                <a:gd name="connsiteX78" fmla="*/ 3037840 w 3474720"/>
                <a:gd name="connsiteY78" fmla="*/ 2065867 h 2214880"/>
                <a:gd name="connsiteX79" fmla="*/ 3136054 w 3474720"/>
                <a:gd name="connsiteY79" fmla="*/ 2150534 h 2214880"/>
                <a:gd name="connsiteX80" fmla="*/ 3285067 w 3474720"/>
                <a:gd name="connsiteY80" fmla="*/ 2214880 h 2214880"/>
                <a:gd name="connsiteX81" fmla="*/ 3129280 w 3474720"/>
                <a:gd name="connsiteY81" fmla="*/ 2214880 h 2214880"/>
                <a:gd name="connsiteX82" fmla="*/ 2959947 w 3474720"/>
                <a:gd name="connsiteY82" fmla="*/ 2042160 h 2214880"/>
                <a:gd name="connsiteX83" fmla="*/ 2939627 w 3474720"/>
                <a:gd name="connsiteY83" fmla="*/ 1893147 h 2214880"/>
                <a:gd name="connsiteX84" fmla="*/ 2841414 w 3474720"/>
                <a:gd name="connsiteY84" fmla="*/ 1673014 h 2214880"/>
                <a:gd name="connsiteX85" fmla="*/ 2831254 w 3474720"/>
                <a:gd name="connsiteY85" fmla="*/ 1493520 h 2214880"/>
                <a:gd name="connsiteX86" fmla="*/ 2689014 w 3474720"/>
                <a:gd name="connsiteY86" fmla="*/ 1446107 h 2214880"/>
                <a:gd name="connsiteX87" fmla="*/ 2495974 w 3474720"/>
                <a:gd name="connsiteY87" fmla="*/ 1290320 h 2214880"/>
                <a:gd name="connsiteX88" fmla="*/ 2451947 w 3474720"/>
                <a:gd name="connsiteY88" fmla="*/ 1104054 h 2214880"/>
                <a:gd name="connsiteX89" fmla="*/ 2343574 w 3474720"/>
                <a:gd name="connsiteY89" fmla="*/ 1002454 h 2214880"/>
                <a:gd name="connsiteX90" fmla="*/ 2194560 w 3474720"/>
                <a:gd name="connsiteY90" fmla="*/ 904240 h 2214880"/>
                <a:gd name="connsiteX91" fmla="*/ 1940560 w 3474720"/>
                <a:gd name="connsiteY91" fmla="*/ 745067 h 2214880"/>
                <a:gd name="connsiteX92" fmla="*/ 1869440 w 3474720"/>
                <a:gd name="connsiteY92" fmla="*/ 711200 h 2214880"/>
                <a:gd name="connsiteX93" fmla="*/ 1723814 w 3474720"/>
                <a:gd name="connsiteY93" fmla="*/ 762000 h 2214880"/>
                <a:gd name="connsiteX94" fmla="*/ 1598507 w 3474720"/>
                <a:gd name="connsiteY94" fmla="*/ 826347 h 2214880"/>
                <a:gd name="connsiteX95" fmla="*/ 1486747 w 3474720"/>
                <a:gd name="connsiteY95" fmla="*/ 853440 h 2214880"/>
                <a:gd name="connsiteX96" fmla="*/ 1273387 w 3474720"/>
                <a:gd name="connsiteY96" fmla="*/ 880534 h 2214880"/>
                <a:gd name="connsiteX97" fmla="*/ 1053254 w 3474720"/>
                <a:gd name="connsiteY97" fmla="*/ 927947 h 2214880"/>
                <a:gd name="connsiteX98" fmla="*/ 958427 w 3474720"/>
                <a:gd name="connsiteY98" fmla="*/ 1060027 h 2214880"/>
                <a:gd name="connsiteX99" fmla="*/ 890694 w 3474720"/>
                <a:gd name="connsiteY99" fmla="*/ 1114214 h 2214880"/>
                <a:gd name="connsiteX100" fmla="*/ 762000 w 3474720"/>
                <a:gd name="connsiteY100" fmla="*/ 1154854 h 2214880"/>
                <a:gd name="connsiteX101" fmla="*/ 660400 w 3474720"/>
                <a:gd name="connsiteY101" fmla="*/ 1168400 h 2214880"/>
                <a:gd name="connsiteX102" fmla="*/ 643467 w 3474720"/>
                <a:gd name="connsiteY102" fmla="*/ 1090507 h 2214880"/>
                <a:gd name="connsiteX103" fmla="*/ 497840 w 3474720"/>
                <a:gd name="connsiteY103" fmla="*/ 1053254 h 2214880"/>
                <a:gd name="connsiteX104" fmla="*/ 440267 w 3474720"/>
                <a:gd name="connsiteY104" fmla="*/ 1049867 h 2214880"/>
                <a:gd name="connsiteX105" fmla="*/ 386080 w 3474720"/>
                <a:gd name="connsiteY105" fmla="*/ 1002454 h 2214880"/>
                <a:gd name="connsiteX106" fmla="*/ 264160 w 3474720"/>
                <a:gd name="connsiteY106" fmla="*/ 982134 h 2214880"/>
                <a:gd name="connsiteX107" fmla="*/ 169334 w 3474720"/>
                <a:gd name="connsiteY107" fmla="*/ 982134 h 2214880"/>
                <a:gd name="connsiteX108" fmla="*/ 189654 w 3474720"/>
                <a:gd name="connsiteY108" fmla="*/ 917787 h 2214880"/>
                <a:gd name="connsiteX109" fmla="*/ 115147 w 3474720"/>
                <a:gd name="connsiteY109" fmla="*/ 917787 h 2214880"/>
                <a:gd name="connsiteX110" fmla="*/ 88054 w 3474720"/>
                <a:gd name="connsiteY110" fmla="*/ 873760 h 2214880"/>
                <a:gd name="connsiteX111" fmla="*/ 88054 w 3474720"/>
                <a:gd name="connsiteY111" fmla="*/ 870374 h 2214880"/>
                <a:gd name="connsiteX112" fmla="*/ 0 w 3474720"/>
                <a:gd name="connsiteY112" fmla="*/ 887307 h 2214880"/>
                <a:gd name="connsiteX0" fmla="*/ 0 w 3474720"/>
                <a:gd name="connsiteY0" fmla="*/ 887307 h 2214880"/>
                <a:gd name="connsiteX1" fmla="*/ 50800 w 3474720"/>
                <a:gd name="connsiteY1" fmla="*/ 785707 h 2214880"/>
                <a:gd name="connsiteX2" fmla="*/ 142240 w 3474720"/>
                <a:gd name="connsiteY2" fmla="*/ 724747 h 2214880"/>
                <a:gd name="connsiteX3" fmla="*/ 260774 w 3474720"/>
                <a:gd name="connsiteY3" fmla="*/ 629920 h 2214880"/>
                <a:gd name="connsiteX4" fmla="*/ 345440 w 3474720"/>
                <a:gd name="connsiteY4" fmla="*/ 538480 h 2214880"/>
                <a:gd name="connsiteX5" fmla="*/ 375920 w 3474720"/>
                <a:gd name="connsiteY5" fmla="*/ 619760 h 2214880"/>
                <a:gd name="connsiteX6" fmla="*/ 491067 w 3474720"/>
                <a:gd name="connsiteY6" fmla="*/ 650240 h 2214880"/>
                <a:gd name="connsiteX7" fmla="*/ 555414 w 3474720"/>
                <a:gd name="connsiteY7" fmla="*/ 667174 h 2214880"/>
                <a:gd name="connsiteX8" fmla="*/ 589280 w 3474720"/>
                <a:gd name="connsiteY8" fmla="*/ 778934 h 2214880"/>
                <a:gd name="connsiteX9" fmla="*/ 714587 w 3474720"/>
                <a:gd name="connsiteY9" fmla="*/ 789094 h 2214880"/>
                <a:gd name="connsiteX10" fmla="*/ 657014 w 3474720"/>
                <a:gd name="connsiteY10" fmla="*/ 860214 h 2214880"/>
                <a:gd name="connsiteX11" fmla="*/ 616374 w 3474720"/>
                <a:gd name="connsiteY11" fmla="*/ 941494 h 2214880"/>
                <a:gd name="connsiteX12" fmla="*/ 680720 w 3474720"/>
                <a:gd name="connsiteY12" fmla="*/ 982134 h 2214880"/>
                <a:gd name="connsiteX13" fmla="*/ 707814 w 3474720"/>
                <a:gd name="connsiteY13" fmla="*/ 985520 h 2214880"/>
                <a:gd name="connsiteX14" fmla="*/ 789094 w 3474720"/>
                <a:gd name="connsiteY14" fmla="*/ 999067 h 2214880"/>
                <a:gd name="connsiteX15" fmla="*/ 907627 w 3474720"/>
                <a:gd name="connsiteY15" fmla="*/ 1022774 h 2214880"/>
                <a:gd name="connsiteX16" fmla="*/ 1036320 w 3474720"/>
                <a:gd name="connsiteY16" fmla="*/ 941494 h 2214880"/>
                <a:gd name="connsiteX17" fmla="*/ 1154854 w 3474720"/>
                <a:gd name="connsiteY17" fmla="*/ 870374 h 2214880"/>
                <a:gd name="connsiteX18" fmla="*/ 1283547 w 3474720"/>
                <a:gd name="connsiteY18" fmla="*/ 826347 h 2214880"/>
                <a:gd name="connsiteX19" fmla="*/ 1354667 w 3474720"/>
                <a:gd name="connsiteY19" fmla="*/ 833120 h 2214880"/>
                <a:gd name="connsiteX20" fmla="*/ 1391920 w 3474720"/>
                <a:gd name="connsiteY20" fmla="*/ 839894 h 2214880"/>
                <a:gd name="connsiteX21" fmla="*/ 1496907 w 3474720"/>
                <a:gd name="connsiteY21" fmla="*/ 792480 h 2214880"/>
                <a:gd name="connsiteX22" fmla="*/ 1625600 w 3474720"/>
                <a:gd name="connsiteY22" fmla="*/ 768774 h 2214880"/>
                <a:gd name="connsiteX23" fmla="*/ 1747520 w 3474720"/>
                <a:gd name="connsiteY23" fmla="*/ 694267 h 2214880"/>
                <a:gd name="connsiteX24" fmla="*/ 1811867 w 3474720"/>
                <a:gd name="connsiteY24" fmla="*/ 585894 h 2214880"/>
                <a:gd name="connsiteX25" fmla="*/ 1852507 w 3474720"/>
                <a:gd name="connsiteY25" fmla="*/ 460587 h 2214880"/>
                <a:gd name="connsiteX26" fmla="*/ 1916854 w 3474720"/>
                <a:gd name="connsiteY26" fmla="*/ 277707 h 2214880"/>
                <a:gd name="connsiteX27" fmla="*/ 1913467 w 3474720"/>
                <a:gd name="connsiteY27" fmla="*/ 88054 h 2214880"/>
                <a:gd name="connsiteX28" fmla="*/ 1930400 w 3474720"/>
                <a:gd name="connsiteY28" fmla="*/ 0 h 2214880"/>
                <a:gd name="connsiteX29" fmla="*/ 1967654 w 3474720"/>
                <a:gd name="connsiteY29" fmla="*/ 47414 h 2214880"/>
                <a:gd name="connsiteX30" fmla="*/ 1964267 w 3474720"/>
                <a:gd name="connsiteY30" fmla="*/ 152400 h 2214880"/>
                <a:gd name="connsiteX31" fmla="*/ 1974427 w 3474720"/>
                <a:gd name="connsiteY31" fmla="*/ 281094 h 2214880"/>
                <a:gd name="connsiteX32" fmla="*/ 1943947 w 3474720"/>
                <a:gd name="connsiteY32" fmla="*/ 369147 h 2214880"/>
                <a:gd name="connsiteX33" fmla="*/ 1916854 w 3474720"/>
                <a:gd name="connsiteY33" fmla="*/ 426720 h 2214880"/>
                <a:gd name="connsiteX34" fmla="*/ 1876214 w 3474720"/>
                <a:gd name="connsiteY34" fmla="*/ 457200 h 2214880"/>
                <a:gd name="connsiteX35" fmla="*/ 1849120 w 3474720"/>
                <a:gd name="connsiteY35" fmla="*/ 545254 h 2214880"/>
                <a:gd name="connsiteX36" fmla="*/ 1838960 w 3474720"/>
                <a:gd name="connsiteY36" fmla="*/ 619760 h 2214880"/>
                <a:gd name="connsiteX37" fmla="*/ 1947334 w 3474720"/>
                <a:gd name="connsiteY37" fmla="*/ 650240 h 2214880"/>
                <a:gd name="connsiteX38" fmla="*/ 2106507 w 3474720"/>
                <a:gd name="connsiteY38" fmla="*/ 711200 h 2214880"/>
                <a:gd name="connsiteX39" fmla="*/ 2306320 w 3474720"/>
                <a:gd name="connsiteY39" fmla="*/ 738294 h 2214880"/>
                <a:gd name="connsiteX40" fmla="*/ 2435014 w 3474720"/>
                <a:gd name="connsiteY40" fmla="*/ 707814 h 2214880"/>
                <a:gd name="connsiteX41" fmla="*/ 2543387 w 3474720"/>
                <a:gd name="connsiteY41" fmla="*/ 623147 h 2214880"/>
                <a:gd name="connsiteX42" fmla="*/ 2634827 w 3474720"/>
                <a:gd name="connsiteY42" fmla="*/ 677334 h 2214880"/>
                <a:gd name="connsiteX43" fmla="*/ 2976880 w 3474720"/>
                <a:gd name="connsiteY43" fmla="*/ 690880 h 2214880"/>
                <a:gd name="connsiteX44" fmla="*/ 3203787 w 3474720"/>
                <a:gd name="connsiteY44" fmla="*/ 663787 h 2214880"/>
                <a:gd name="connsiteX45" fmla="*/ 3227494 w 3474720"/>
                <a:gd name="connsiteY45" fmla="*/ 694267 h 2214880"/>
                <a:gd name="connsiteX46" fmla="*/ 3088640 w 3474720"/>
                <a:gd name="connsiteY46" fmla="*/ 724747 h 2214880"/>
                <a:gd name="connsiteX47" fmla="*/ 2966720 w 3474720"/>
                <a:gd name="connsiteY47" fmla="*/ 721360 h 2214880"/>
                <a:gd name="connsiteX48" fmla="*/ 2770294 w 3474720"/>
                <a:gd name="connsiteY48" fmla="*/ 724747 h 2214880"/>
                <a:gd name="connsiteX49" fmla="*/ 2587414 w 3474720"/>
                <a:gd name="connsiteY49" fmla="*/ 762000 h 2214880"/>
                <a:gd name="connsiteX50" fmla="*/ 2441787 w 3474720"/>
                <a:gd name="connsiteY50" fmla="*/ 775547 h 2214880"/>
                <a:gd name="connsiteX51" fmla="*/ 2252134 w 3474720"/>
                <a:gd name="connsiteY51" fmla="*/ 782320 h 2214880"/>
                <a:gd name="connsiteX52" fmla="*/ 2136987 w 3474720"/>
                <a:gd name="connsiteY52" fmla="*/ 765387 h 2214880"/>
                <a:gd name="connsiteX53" fmla="*/ 2197947 w 3474720"/>
                <a:gd name="connsiteY53" fmla="*/ 816187 h 2214880"/>
                <a:gd name="connsiteX54" fmla="*/ 2360507 w 3474720"/>
                <a:gd name="connsiteY54" fmla="*/ 890694 h 2214880"/>
                <a:gd name="connsiteX55" fmla="*/ 2516294 w 3474720"/>
                <a:gd name="connsiteY55" fmla="*/ 988907 h 2214880"/>
                <a:gd name="connsiteX56" fmla="*/ 2621280 w 3474720"/>
                <a:gd name="connsiteY56" fmla="*/ 999067 h 2214880"/>
                <a:gd name="connsiteX57" fmla="*/ 2726267 w 3474720"/>
                <a:gd name="connsiteY57" fmla="*/ 958427 h 2214880"/>
                <a:gd name="connsiteX58" fmla="*/ 2733040 w 3474720"/>
                <a:gd name="connsiteY58" fmla="*/ 1022774 h 2214880"/>
                <a:gd name="connsiteX59" fmla="*/ 2621280 w 3474720"/>
                <a:gd name="connsiteY59" fmla="*/ 1131147 h 2214880"/>
                <a:gd name="connsiteX60" fmla="*/ 2678853 w 3474720"/>
                <a:gd name="connsiteY60" fmla="*/ 1320800 h 2214880"/>
                <a:gd name="connsiteX61" fmla="*/ 2987040 w 3474720"/>
                <a:gd name="connsiteY61" fmla="*/ 1209040 h 2214880"/>
                <a:gd name="connsiteX62" fmla="*/ 3031067 w 3474720"/>
                <a:gd name="connsiteY62" fmla="*/ 1280160 h 2214880"/>
                <a:gd name="connsiteX63" fmla="*/ 3081867 w 3474720"/>
                <a:gd name="connsiteY63" fmla="*/ 1358054 h 2214880"/>
                <a:gd name="connsiteX64" fmla="*/ 3230880 w 3474720"/>
                <a:gd name="connsiteY64" fmla="*/ 1429174 h 2214880"/>
                <a:gd name="connsiteX65" fmla="*/ 3454400 w 3474720"/>
                <a:gd name="connsiteY65" fmla="*/ 1561254 h 2214880"/>
                <a:gd name="connsiteX66" fmla="*/ 3474720 w 3474720"/>
                <a:gd name="connsiteY66" fmla="*/ 1612054 h 2214880"/>
                <a:gd name="connsiteX67" fmla="*/ 3451014 w 3474720"/>
                <a:gd name="connsiteY67" fmla="*/ 1635760 h 2214880"/>
                <a:gd name="connsiteX68" fmla="*/ 3329094 w 3474720"/>
                <a:gd name="connsiteY68" fmla="*/ 1605280 h 2214880"/>
                <a:gd name="connsiteX69" fmla="*/ 3264747 w 3474720"/>
                <a:gd name="connsiteY69" fmla="*/ 1507067 h 2214880"/>
                <a:gd name="connsiteX70" fmla="*/ 3156374 w 3474720"/>
                <a:gd name="connsiteY70" fmla="*/ 1473200 h 2214880"/>
                <a:gd name="connsiteX71" fmla="*/ 3173307 w 3474720"/>
                <a:gd name="connsiteY71" fmla="*/ 1578187 h 2214880"/>
                <a:gd name="connsiteX72" fmla="*/ 3163147 w 3474720"/>
                <a:gd name="connsiteY72" fmla="*/ 1622214 h 2214880"/>
                <a:gd name="connsiteX73" fmla="*/ 3061547 w 3474720"/>
                <a:gd name="connsiteY73" fmla="*/ 1689947 h 2214880"/>
                <a:gd name="connsiteX74" fmla="*/ 2966720 w 3474720"/>
                <a:gd name="connsiteY74" fmla="*/ 1710267 h 2214880"/>
                <a:gd name="connsiteX75" fmla="*/ 2956560 w 3474720"/>
                <a:gd name="connsiteY75" fmla="*/ 1740747 h 2214880"/>
                <a:gd name="connsiteX76" fmla="*/ 2993814 w 3474720"/>
                <a:gd name="connsiteY76" fmla="*/ 1886374 h 2214880"/>
                <a:gd name="connsiteX77" fmla="*/ 2993814 w 3474720"/>
                <a:gd name="connsiteY77" fmla="*/ 1927014 h 2214880"/>
                <a:gd name="connsiteX78" fmla="*/ 3037840 w 3474720"/>
                <a:gd name="connsiteY78" fmla="*/ 2065867 h 2214880"/>
                <a:gd name="connsiteX79" fmla="*/ 3136054 w 3474720"/>
                <a:gd name="connsiteY79" fmla="*/ 2150534 h 2214880"/>
                <a:gd name="connsiteX80" fmla="*/ 3285067 w 3474720"/>
                <a:gd name="connsiteY80" fmla="*/ 2214880 h 2214880"/>
                <a:gd name="connsiteX81" fmla="*/ 3129280 w 3474720"/>
                <a:gd name="connsiteY81" fmla="*/ 2214880 h 2214880"/>
                <a:gd name="connsiteX82" fmla="*/ 2959947 w 3474720"/>
                <a:gd name="connsiteY82" fmla="*/ 2042160 h 2214880"/>
                <a:gd name="connsiteX83" fmla="*/ 2939627 w 3474720"/>
                <a:gd name="connsiteY83" fmla="*/ 1893147 h 2214880"/>
                <a:gd name="connsiteX84" fmla="*/ 2841414 w 3474720"/>
                <a:gd name="connsiteY84" fmla="*/ 1673014 h 2214880"/>
                <a:gd name="connsiteX85" fmla="*/ 2831254 w 3474720"/>
                <a:gd name="connsiteY85" fmla="*/ 1493520 h 2214880"/>
                <a:gd name="connsiteX86" fmla="*/ 2689014 w 3474720"/>
                <a:gd name="connsiteY86" fmla="*/ 1446107 h 2214880"/>
                <a:gd name="connsiteX87" fmla="*/ 2495974 w 3474720"/>
                <a:gd name="connsiteY87" fmla="*/ 1290320 h 2214880"/>
                <a:gd name="connsiteX88" fmla="*/ 2451947 w 3474720"/>
                <a:gd name="connsiteY88" fmla="*/ 1104054 h 2214880"/>
                <a:gd name="connsiteX89" fmla="*/ 2343574 w 3474720"/>
                <a:gd name="connsiteY89" fmla="*/ 1002454 h 2214880"/>
                <a:gd name="connsiteX90" fmla="*/ 2194560 w 3474720"/>
                <a:gd name="connsiteY90" fmla="*/ 904240 h 2214880"/>
                <a:gd name="connsiteX91" fmla="*/ 1940560 w 3474720"/>
                <a:gd name="connsiteY91" fmla="*/ 745067 h 2214880"/>
                <a:gd name="connsiteX92" fmla="*/ 1869440 w 3474720"/>
                <a:gd name="connsiteY92" fmla="*/ 711200 h 2214880"/>
                <a:gd name="connsiteX93" fmla="*/ 1723814 w 3474720"/>
                <a:gd name="connsiteY93" fmla="*/ 762000 h 2214880"/>
                <a:gd name="connsiteX94" fmla="*/ 1598507 w 3474720"/>
                <a:gd name="connsiteY94" fmla="*/ 826347 h 2214880"/>
                <a:gd name="connsiteX95" fmla="*/ 1486747 w 3474720"/>
                <a:gd name="connsiteY95" fmla="*/ 853440 h 2214880"/>
                <a:gd name="connsiteX96" fmla="*/ 1273387 w 3474720"/>
                <a:gd name="connsiteY96" fmla="*/ 880534 h 2214880"/>
                <a:gd name="connsiteX97" fmla="*/ 1053254 w 3474720"/>
                <a:gd name="connsiteY97" fmla="*/ 927947 h 2214880"/>
                <a:gd name="connsiteX98" fmla="*/ 958427 w 3474720"/>
                <a:gd name="connsiteY98" fmla="*/ 1060027 h 2214880"/>
                <a:gd name="connsiteX99" fmla="*/ 890694 w 3474720"/>
                <a:gd name="connsiteY99" fmla="*/ 1114214 h 2214880"/>
                <a:gd name="connsiteX100" fmla="*/ 762000 w 3474720"/>
                <a:gd name="connsiteY100" fmla="*/ 1154854 h 2214880"/>
                <a:gd name="connsiteX101" fmla="*/ 660400 w 3474720"/>
                <a:gd name="connsiteY101" fmla="*/ 1168400 h 2214880"/>
                <a:gd name="connsiteX102" fmla="*/ 643467 w 3474720"/>
                <a:gd name="connsiteY102" fmla="*/ 1090507 h 2214880"/>
                <a:gd name="connsiteX103" fmla="*/ 497840 w 3474720"/>
                <a:gd name="connsiteY103" fmla="*/ 1053254 h 2214880"/>
                <a:gd name="connsiteX104" fmla="*/ 440267 w 3474720"/>
                <a:gd name="connsiteY104" fmla="*/ 1049867 h 2214880"/>
                <a:gd name="connsiteX105" fmla="*/ 386080 w 3474720"/>
                <a:gd name="connsiteY105" fmla="*/ 1002454 h 2214880"/>
                <a:gd name="connsiteX106" fmla="*/ 264160 w 3474720"/>
                <a:gd name="connsiteY106" fmla="*/ 982134 h 2214880"/>
                <a:gd name="connsiteX107" fmla="*/ 169334 w 3474720"/>
                <a:gd name="connsiteY107" fmla="*/ 982134 h 2214880"/>
                <a:gd name="connsiteX108" fmla="*/ 189654 w 3474720"/>
                <a:gd name="connsiteY108" fmla="*/ 917787 h 2214880"/>
                <a:gd name="connsiteX109" fmla="*/ 115147 w 3474720"/>
                <a:gd name="connsiteY109" fmla="*/ 917787 h 2214880"/>
                <a:gd name="connsiteX110" fmla="*/ 88054 w 3474720"/>
                <a:gd name="connsiteY110" fmla="*/ 873760 h 2214880"/>
                <a:gd name="connsiteX111" fmla="*/ 88054 w 3474720"/>
                <a:gd name="connsiteY111" fmla="*/ 870374 h 2214880"/>
                <a:gd name="connsiteX112" fmla="*/ 0 w 3474720"/>
                <a:gd name="connsiteY112" fmla="*/ 887307 h 2214880"/>
                <a:gd name="connsiteX0" fmla="*/ 0 w 3474720"/>
                <a:gd name="connsiteY0" fmla="*/ 887307 h 2214880"/>
                <a:gd name="connsiteX1" fmla="*/ 50800 w 3474720"/>
                <a:gd name="connsiteY1" fmla="*/ 785707 h 2214880"/>
                <a:gd name="connsiteX2" fmla="*/ 142240 w 3474720"/>
                <a:gd name="connsiteY2" fmla="*/ 724747 h 2214880"/>
                <a:gd name="connsiteX3" fmla="*/ 260774 w 3474720"/>
                <a:gd name="connsiteY3" fmla="*/ 629920 h 2214880"/>
                <a:gd name="connsiteX4" fmla="*/ 345440 w 3474720"/>
                <a:gd name="connsiteY4" fmla="*/ 538480 h 2214880"/>
                <a:gd name="connsiteX5" fmla="*/ 375920 w 3474720"/>
                <a:gd name="connsiteY5" fmla="*/ 619760 h 2214880"/>
                <a:gd name="connsiteX6" fmla="*/ 491067 w 3474720"/>
                <a:gd name="connsiteY6" fmla="*/ 650240 h 2214880"/>
                <a:gd name="connsiteX7" fmla="*/ 555414 w 3474720"/>
                <a:gd name="connsiteY7" fmla="*/ 667174 h 2214880"/>
                <a:gd name="connsiteX8" fmla="*/ 589280 w 3474720"/>
                <a:gd name="connsiteY8" fmla="*/ 778934 h 2214880"/>
                <a:gd name="connsiteX9" fmla="*/ 714587 w 3474720"/>
                <a:gd name="connsiteY9" fmla="*/ 789094 h 2214880"/>
                <a:gd name="connsiteX10" fmla="*/ 657014 w 3474720"/>
                <a:gd name="connsiteY10" fmla="*/ 860214 h 2214880"/>
                <a:gd name="connsiteX11" fmla="*/ 616374 w 3474720"/>
                <a:gd name="connsiteY11" fmla="*/ 941494 h 2214880"/>
                <a:gd name="connsiteX12" fmla="*/ 680720 w 3474720"/>
                <a:gd name="connsiteY12" fmla="*/ 982134 h 2214880"/>
                <a:gd name="connsiteX13" fmla="*/ 707814 w 3474720"/>
                <a:gd name="connsiteY13" fmla="*/ 985520 h 2214880"/>
                <a:gd name="connsiteX14" fmla="*/ 789094 w 3474720"/>
                <a:gd name="connsiteY14" fmla="*/ 999067 h 2214880"/>
                <a:gd name="connsiteX15" fmla="*/ 907627 w 3474720"/>
                <a:gd name="connsiteY15" fmla="*/ 1022774 h 2214880"/>
                <a:gd name="connsiteX16" fmla="*/ 1036320 w 3474720"/>
                <a:gd name="connsiteY16" fmla="*/ 941494 h 2214880"/>
                <a:gd name="connsiteX17" fmla="*/ 1154854 w 3474720"/>
                <a:gd name="connsiteY17" fmla="*/ 870374 h 2214880"/>
                <a:gd name="connsiteX18" fmla="*/ 1283547 w 3474720"/>
                <a:gd name="connsiteY18" fmla="*/ 826347 h 2214880"/>
                <a:gd name="connsiteX19" fmla="*/ 1354667 w 3474720"/>
                <a:gd name="connsiteY19" fmla="*/ 833120 h 2214880"/>
                <a:gd name="connsiteX20" fmla="*/ 1391920 w 3474720"/>
                <a:gd name="connsiteY20" fmla="*/ 839894 h 2214880"/>
                <a:gd name="connsiteX21" fmla="*/ 1496907 w 3474720"/>
                <a:gd name="connsiteY21" fmla="*/ 792480 h 2214880"/>
                <a:gd name="connsiteX22" fmla="*/ 1625600 w 3474720"/>
                <a:gd name="connsiteY22" fmla="*/ 768774 h 2214880"/>
                <a:gd name="connsiteX23" fmla="*/ 1747520 w 3474720"/>
                <a:gd name="connsiteY23" fmla="*/ 694267 h 2214880"/>
                <a:gd name="connsiteX24" fmla="*/ 1811867 w 3474720"/>
                <a:gd name="connsiteY24" fmla="*/ 585894 h 2214880"/>
                <a:gd name="connsiteX25" fmla="*/ 1852507 w 3474720"/>
                <a:gd name="connsiteY25" fmla="*/ 460587 h 2214880"/>
                <a:gd name="connsiteX26" fmla="*/ 1916854 w 3474720"/>
                <a:gd name="connsiteY26" fmla="*/ 277707 h 2214880"/>
                <a:gd name="connsiteX27" fmla="*/ 1913467 w 3474720"/>
                <a:gd name="connsiteY27" fmla="*/ 88054 h 2214880"/>
                <a:gd name="connsiteX28" fmla="*/ 1930400 w 3474720"/>
                <a:gd name="connsiteY28" fmla="*/ 0 h 2214880"/>
                <a:gd name="connsiteX29" fmla="*/ 1967654 w 3474720"/>
                <a:gd name="connsiteY29" fmla="*/ 47414 h 2214880"/>
                <a:gd name="connsiteX30" fmla="*/ 1964267 w 3474720"/>
                <a:gd name="connsiteY30" fmla="*/ 152400 h 2214880"/>
                <a:gd name="connsiteX31" fmla="*/ 1974427 w 3474720"/>
                <a:gd name="connsiteY31" fmla="*/ 281094 h 2214880"/>
                <a:gd name="connsiteX32" fmla="*/ 1943947 w 3474720"/>
                <a:gd name="connsiteY32" fmla="*/ 369147 h 2214880"/>
                <a:gd name="connsiteX33" fmla="*/ 1916854 w 3474720"/>
                <a:gd name="connsiteY33" fmla="*/ 426720 h 2214880"/>
                <a:gd name="connsiteX34" fmla="*/ 1876214 w 3474720"/>
                <a:gd name="connsiteY34" fmla="*/ 457200 h 2214880"/>
                <a:gd name="connsiteX35" fmla="*/ 1849120 w 3474720"/>
                <a:gd name="connsiteY35" fmla="*/ 545254 h 2214880"/>
                <a:gd name="connsiteX36" fmla="*/ 1838960 w 3474720"/>
                <a:gd name="connsiteY36" fmla="*/ 619760 h 2214880"/>
                <a:gd name="connsiteX37" fmla="*/ 1947334 w 3474720"/>
                <a:gd name="connsiteY37" fmla="*/ 650240 h 2214880"/>
                <a:gd name="connsiteX38" fmla="*/ 2106507 w 3474720"/>
                <a:gd name="connsiteY38" fmla="*/ 711200 h 2214880"/>
                <a:gd name="connsiteX39" fmla="*/ 2306320 w 3474720"/>
                <a:gd name="connsiteY39" fmla="*/ 738294 h 2214880"/>
                <a:gd name="connsiteX40" fmla="*/ 2435014 w 3474720"/>
                <a:gd name="connsiteY40" fmla="*/ 707814 h 2214880"/>
                <a:gd name="connsiteX41" fmla="*/ 2543387 w 3474720"/>
                <a:gd name="connsiteY41" fmla="*/ 623147 h 2214880"/>
                <a:gd name="connsiteX42" fmla="*/ 2634827 w 3474720"/>
                <a:gd name="connsiteY42" fmla="*/ 677334 h 2214880"/>
                <a:gd name="connsiteX43" fmla="*/ 2976880 w 3474720"/>
                <a:gd name="connsiteY43" fmla="*/ 690880 h 2214880"/>
                <a:gd name="connsiteX44" fmla="*/ 3203787 w 3474720"/>
                <a:gd name="connsiteY44" fmla="*/ 663787 h 2214880"/>
                <a:gd name="connsiteX45" fmla="*/ 3227494 w 3474720"/>
                <a:gd name="connsiteY45" fmla="*/ 694267 h 2214880"/>
                <a:gd name="connsiteX46" fmla="*/ 3088640 w 3474720"/>
                <a:gd name="connsiteY46" fmla="*/ 724747 h 2214880"/>
                <a:gd name="connsiteX47" fmla="*/ 2966720 w 3474720"/>
                <a:gd name="connsiteY47" fmla="*/ 721360 h 2214880"/>
                <a:gd name="connsiteX48" fmla="*/ 2770294 w 3474720"/>
                <a:gd name="connsiteY48" fmla="*/ 724747 h 2214880"/>
                <a:gd name="connsiteX49" fmla="*/ 2587414 w 3474720"/>
                <a:gd name="connsiteY49" fmla="*/ 762000 h 2214880"/>
                <a:gd name="connsiteX50" fmla="*/ 2441787 w 3474720"/>
                <a:gd name="connsiteY50" fmla="*/ 775547 h 2214880"/>
                <a:gd name="connsiteX51" fmla="*/ 2252134 w 3474720"/>
                <a:gd name="connsiteY51" fmla="*/ 782320 h 2214880"/>
                <a:gd name="connsiteX52" fmla="*/ 2136987 w 3474720"/>
                <a:gd name="connsiteY52" fmla="*/ 765387 h 2214880"/>
                <a:gd name="connsiteX53" fmla="*/ 2197947 w 3474720"/>
                <a:gd name="connsiteY53" fmla="*/ 816187 h 2214880"/>
                <a:gd name="connsiteX54" fmla="*/ 2360507 w 3474720"/>
                <a:gd name="connsiteY54" fmla="*/ 890694 h 2214880"/>
                <a:gd name="connsiteX55" fmla="*/ 2516294 w 3474720"/>
                <a:gd name="connsiteY55" fmla="*/ 988907 h 2214880"/>
                <a:gd name="connsiteX56" fmla="*/ 2621280 w 3474720"/>
                <a:gd name="connsiteY56" fmla="*/ 999067 h 2214880"/>
                <a:gd name="connsiteX57" fmla="*/ 2726267 w 3474720"/>
                <a:gd name="connsiteY57" fmla="*/ 958427 h 2214880"/>
                <a:gd name="connsiteX58" fmla="*/ 2794000 w 3474720"/>
                <a:gd name="connsiteY58" fmla="*/ 1032934 h 2214880"/>
                <a:gd name="connsiteX59" fmla="*/ 2621280 w 3474720"/>
                <a:gd name="connsiteY59" fmla="*/ 1131147 h 2214880"/>
                <a:gd name="connsiteX60" fmla="*/ 2678853 w 3474720"/>
                <a:gd name="connsiteY60" fmla="*/ 1320800 h 2214880"/>
                <a:gd name="connsiteX61" fmla="*/ 2987040 w 3474720"/>
                <a:gd name="connsiteY61" fmla="*/ 1209040 h 2214880"/>
                <a:gd name="connsiteX62" fmla="*/ 3031067 w 3474720"/>
                <a:gd name="connsiteY62" fmla="*/ 1280160 h 2214880"/>
                <a:gd name="connsiteX63" fmla="*/ 3081867 w 3474720"/>
                <a:gd name="connsiteY63" fmla="*/ 1358054 h 2214880"/>
                <a:gd name="connsiteX64" fmla="*/ 3230880 w 3474720"/>
                <a:gd name="connsiteY64" fmla="*/ 1429174 h 2214880"/>
                <a:gd name="connsiteX65" fmla="*/ 3454400 w 3474720"/>
                <a:gd name="connsiteY65" fmla="*/ 1561254 h 2214880"/>
                <a:gd name="connsiteX66" fmla="*/ 3474720 w 3474720"/>
                <a:gd name="connsiteY66" fmla="*/ 1612054 h 2214880"/>
                <a:gd name="connsiteX67" fmla="*/ 3451014 w 3474720"/>
                <a:gd name="connsiteY67" fmla="*/ 1635760 h 2214880"/>
                <a:gd name="connsiteX68" fmla="*/ 3329094 w 3474720"/>
                <a:gd name="connsiteY68" fmla="*/ 1605280 h 2214880"/>
                <a:gd name="connsiteX69" fmla="*/ 3264747 w 3474720"/>
                <a:gd name="connsiteY69" fmla="*/ 1507067 h 2214880"/>
                <a:gd name="connsiteX70" fmla="*/ 3156374 w 3474720"/>
                <a:gd name="connsiteY70" fmla="*/ 1473200 h 2214880"/>
                <a:gd name="connsiteX71" fmla="*/ 3173307 w 3474720"/>
                <a:gd name="connsiteY71" fmla="*/ 1578187 h 2214880"/>
                <a:gd name="connsiteX72" fmla="*/ 3163147 w 3474720"/>
                <a:gd name="connsiteY72" fmla="*/ 1622214 h 2214880"/>
                <a:gd name="connsiteX73" fmla="*/ 3061547 w 3474720"/>
                <a:gd name="connsiteY73" fmla="*/ 1689947 h 2214880"/>
                <a:gd name="connsiteX74" fmla="*/ 2966720 w 3474720"/>
                <a:gd name="connsiteY74" fmla="*/ 1710267 h 2214880"/>
                <a:gd name="connsiteX75" fmla="*/ 2956560 w 3474720"/>
                <a:gd name="connsiteY75" fmla="*/ 1740747 h 2214880"/>
                <a:gd name="connsiteX76" fmla="*/ 2993814 w 3474720"/>
                <a:gd name="connsiteY76" fmla="*/ 1886374 h 2214880"/>
                <a:gd name="connsiteX77" fmla="*/ 2993814 w 3474720"/>
                <a:gd name="connsiteY77" fmla="*/ 1927014 h 2214880"/>
                <a:gd name="connsiteX78" fmla="*/ 3037840 w 3474720"/>
                <a:gd name="connsiteY78" fmla="*/ 2065867 h 2214880"/>
                <a:gd name="connsiteX79" fmla="*/ 3136054 w 3474720"/>
                <a:gd name="connsiteY79" fmla="*/ 2150534 h 2214880"/>
                <a:gd name="connsiteX80" fmla="*/ 3285067 w 3474720"/>
                <a:gd name="connsiteY80" fmla="*/ 2214880 h 2214880"/>
                <a:gd name="connsiteX81" fmla="*/ 3129280 w 3474720"/>
                <a:gd name="connsiteY81" fmla="*/ 2214880 h 2214880"/>
                <a:gd name="connsiteX82" fmla="*/ 2959947 w 3474720"/>
                <a:gd name="connsiteY82" fmla="*/ 2042160 h 2214880"/>
                <a:gd name="connsiteX83" fmla="*/ 2939627 w 3474720"/>
                <a:gd name="connsiteY83" fmla="*/ 1893147 h 2214880"/>
                <a:gd name="connsiteX84" fmla="*/ 2841414 w 3474720"/>
                <a:gd name="connsiteY84" fmla="*/ 1673014 h 2214880"/>
                <a:gd name="connsiteX85" fmla="*/ 2831254 w 3474720"/>
                <a:gd name="connsiteY85" fmla="*/ 1493520 h 2214880"/>
                <a:gd name="connsiteX86" fmla="*/ 2689014 w 3474720"/>
                <a:gd name="connsiteY86" fmla="*/ 1446107 h 2214880"/>
                <a:gd name="connsiteX87" fmla="*/ 2495974 w 3474720"/>
                <a:gd name="connsiteY87" fmla="*/ 1290320 h 2214880"/>
                <a:gd name="connsiteX88" fmla="*/ 2451947 w 3474720"/>
                <a:gd name="connsiteY88" fmla="*/ 1104054 h 2214880"/>
                <a:gd name="connsiteX89" fmla="*/ 2343574 w 3474720"/>
                <a:gd name="connsiteY89" fmla="*/ 1002454 h 2214880"/>
                <a:gd name="connsiteX90" fmla="*/ 2194560 w 3474720"/>
                <a:gd name="connsiteY90" fmla="*/ 904240 h 2214880"/>
                <a:gd name="connsiteX91" fmla="*/ 1940560 w 3474720"/>
                <a:gd name="connsiteY91" fmla="*/ 745067 h 2214880"/>
                <a:gd name="connsiteX92" fmla="*/ 1869440 w 3474720"/>
                <a:gd name="connsiteY92" fmla="*/ 711200 h 2214880"/>
                <a:gd name="connsiteX93" fmla="*/ 1723814 w 3474720"/>
                <a:gd name="connsiteY93" fmla="*/ 762000 h 2214880"/>
                <a:gd name="connsiteX94" fmla="*/ 1598507 w 3474720"/>
                <a:gd name="connsiteY94" fmla="*/ 826347 h 2214880"/>
                <a:gd name="connsiteX95" fmla="*/ 1486747 w 3474720"/>
                <a:gd name="connsiteY95" fmla="*/ 853440 h 2214880"/>
                <a:gd name="connsiteX96" fmla="*/ 1273387 w 3474720"/>
                <a:gd name="connsiteY96" fmla="*/ 880534 h 2214880"/>
                <a:gd name="connsiteX97" fmla="*/ 1053254 w 3474720"/>
                <a:gd name="connsiteY97" fmla="*/ 927947 h 2214880"/>
                <a:gd name="connsiteX98" fmla="*/ 958427 w 3474720"/>
                <a:gd name="connsiteY98" fmla="*/ 1060027 h 2214880"/>
                <a:gd name="connsiteX99" fmla="*/ 890694 w 3474720"/>
                <a:gd name="connsiteY99" fmla="*/ 1114214 h 2214880"/>
                <a:gd name="connsiteX100" fmla="*/ 762000 w 3474720"/>
                <a:gd name="connsiteY100" fmla="*/ 1154854 h 2214880"/>
                <a:gd name="connsiteX101" fmla="*/ 660400 w 3474720"/>
                <a:gd name="connsiteY101" fmla="*/ 1168400 h 2214880"/>
                <a:gd name="connsiteX102" fmla="*/ 643467 w 3474720"/>
                <a:gd name="connsiteY102" fmla="*/ 1090507 h 2214880"/>
                <a:gd name="connsiteX103" fmla="*/ 497840 w 3474720"/>
                <a:gd name="connsiteY103" fmla="*/ 1053254 h 2214880"/>
                <a:gd name="connsiteX104" fmla="*/ 440267 w 3474720"/>
                <a:gd name="connsiteY104" fmla="*/ 1049867 h 2214880"/>
                <a:gd name="connsiteX105" fmla="*/ 386080 w 3474720"/>
                <a:gd name="connsiteY105" fmla="*/ 1002454 h 2214880"/>
                <a:gd name="connsiteX106" fmla="*/ 264160 w 3474720"/>
                <a:gd name="connsiteY106" fmla="*/ 982134 h 2214880"/>
                <a:gd name="connsiteX107" fmla="*/ 169334 w 3474720"/>
                <a:gd name="connsiteY107" fmla="*/ 982134 h 2214880"/>
                <a:gd name="connsiteX108" fmla="*/ 189654 w 3474720"/>
                <a:gd name="connsiteY108" fmla="*/ 917787 h 2214880"/>
                <a:gd name="connsiteX109" fmla="*/ 115147 w 3474720"/>
                <a:gd name="connsiteY109" fmla="*/ 917787 h 2214880"/>
                <a:gd name="connsiteX110" fmla="*/ 88054 w 3474720"/>
                <a:gd name="connsiteY110" fmla="*/ 873760 h 2214880"/>
                <a:gd name="connsiteX111" fmla="*/ 88054 w 3474720"/>
                <a:gd name="connsiteY111" fmla="*/ 870374 h 2214880"/>
                <a:gd name="connsiteX112" fmla="*/ 0 w 3474720"/>
                <a:gd name="connsiteY112" fmla="*/ 887307 h 2214880"/>
                <a:gd name="connsiteX0" fmla="*/ 0 w 3474720"/>
                <a:gd name="connsiteY0" fmla="*/ 887307 h 2214880"/>
                <a:gd name="connsiteX1" fmla="*/ 50800 w 3474720"/>
                <a:gd name="connsiteY1" fmla="*/ 785707 h 2214880"/>
                <a:gd name="connsiteX2" fmla="*/ 142240 w 3474720"/>
                <a:gd name="connsiteY2" fmla="*/ 724747 h 2214880"/>
                <a:gd name="connsiteX3" fmla="*/ 260774 w 3474720"/>
                <a:gd name="connsiteY3" fmla="*/ 629920 h 2214880"/>
                <a:gd name="connsiteX4" fmla="*/ 345440 w 3474720"/>
                <a:gd name="connsiteY4" fmla="*/ 538480 h 2214880"/>
                <a:gd name="connsiteX5" fmla="*/ 375920 w 3474720"/>
                <a:gd name="connsiteY5" fmla="*/ 619760 h 2214880"/>
                <a:gd name="connsiteX6" fmla="*/ 491067 w 3474720"/>
                <a:gd name="connsiteY6" fmla="*/ 650240 h 2214880"/>
                <a:gd name="connsiteX7" fmla="*/ 555414 w 3474720"/>
                <a:gd name="connsiteY7" fmla="*/ 667174 h 2214880"/>
                <a:gd name="connsiteX8" fmla="*/ 589280 w 3474720"/>
                <a:gd name="connsiteY8" fmla="*/ 778934 h 2214880"/>
                <a:gd name="connsiteX9" fmla="*/ 714587 w 3474720"/>
                <a:gd name="connsiteY9" fmla="*/ 789094 h 2214880"/>
                <a:gd name="connsiteX10" fmla="*/ 657014 w 3474720"/>
                <a:gd name="connsiteY10" fmla="*/ 860214 h 2214880"/>
                <a:gd name="connsiteX11" fmla="*/ 616374 w 3474720"/>
                <a:gd name="connsiteY11" fmla="*/ 941494 h 2214880"/>
                <a:gd name="connsiteX12" fmla="*/ 680720 w 3474720"/>
                <a:gd name="connsiteY12" fmla="*/ 982134 h 2214880"/>
                <a:gd name="connsiteX13" fmla="*/ 707814 w 3474720"/>
                <a:gd name="connsiteY13" fmla="*/ 985520 h 2214880"/>
                <a:gd name="connsiteX14" fmla="*/ 789094 w 3474720"/>
                <a:gd name="connsiteY14" fmla="*/ 999067 h 2214880"/>
                <a:gd name="connsiteX15" fmla="*/ 907627 w 3474720"/>
                <a:gd name="connsiteY15" fmla="*/ 1022774 h 2214880"/>
                <a:gd name="connsiteX16" fmla="*/ 1036320 w 3474720"/>
                <a:gd name="connsiteY16" fmla="*/ 941494 h 2214880"/>
                <a:gd name="connsiteX17" fmla="*/ 1154854 w 3474720"/>
                <a:gd name="connsiteY17" fmla="*/ 870374 h 2214880"/>
                <a:gd name="connsiteX18" fmla="*/ 1283547 w 3474720"/>
                <a:gd name="connsiteY18" fmla="*/ 826347 h 2214880"/>
                <a:gd name="connsiteX19" fmla="*/ 1354667 w 3474720"/>
                <a:gd name="connsiteY19" fmla="*/ 833120 h 2214880"/>
                <a:gd name="connsiteX20" fmla="*/ 1391920 w 3474720"/>
                <a:gd name="connsiteY20" fmla="*/ 839894 h 2214880"/>
                <a:gd name="connsiteX21" fmla="*/ 1496907 w 3474720"/>
                <a:gd name="connsiteY21" fmla="*/ 792480 h 2214880"/>
                <a:gd name="connsiteX22" fmla="*/ 1625600 w 3474720"/>
                <a:gd name="connsiteY22" fmla="*/ 768774 h 2214880"/>
                <a:gd name="connsiteX23" fmla="*/ 1747520 w 3474720"/>
                <a:gd name="connsiteY23" fmla="*/ 694267 h 2214880"/>
                <a:gd name="connsiteX24" fmla="*/ 1811867 w 3474720"/>
                <a:gd name="connsiteY24" fmla="*/ 585894 h 2214880"/>
                <a:gd name="connsiteX25" fmla="*/ 1852507 w 3474720"/>
                <a:gd name="connsiteY25" fmla="*/ 460587 h 2214880"/>
                <a:gd name="connsiteX26" fmla="*/ 1916854 w 3474720"/>
                <a:gd name="connsiteY26" fmla="*/ 277707 h 2214880"/>
                <a:gd name="connsiteX27" fmla="*/ 1913467 w 3474720"/>
                <a:gd name="connsiteY27" fmla="*/ 88054 h 2214880"/>
                <a:gd name="connsiteX28" fmla="*/ 1930400 w 3474720"/>
                <a:gd name="connsiteY28" fmla="*/ 0 h 2214880"/>
                <a:gd name="connsiteX29" fmla="*/ 1967654 w 3474720"/>
                <a:gd name="connsiteY29" fmla="*/ 47414 h 2214880"/>
                <a:gd name="connsiteX30" fmla="*/ 1964267 w 3474720"/>
                <a:gd name="connsiteY30" fmla="*/ 152400 h 2214880"/>
                <a:gd name="connsiteX31" fmla="*/ 1974427 w 3474720"/>
                <a:gd name="connsiteY31" fmla="*/ 281094 h 2214880"/>
                <a:gd name="connsiteX32" fmla="*/ 1943947 w 3474720"/>
                <a:gd name="connsiteY32" fmla="*/ 369147 h 2214880"/>
                <a:gd name="connsiteX33" fmla="*/ 1916854 w 3474720"/>
                <a:gd name="connsiteY33" fmla="*/ 426720 h 2214880"/>
                <a:gd name="connsiteX34" fmla="*/ 1876214 w 3474720"/>
                <a:gd name="connsiteY34" fmla="*/ 457200 h 2214880"/>
                <a:gd name="connsiteX35" fmla="*/ 1849120 w 3474720"/>
                <a:gd name="connsiteY35" fmla="*/ 545254 h 2214880"/>
                <a:gd name="connsiteX36" fmla="*/ 1838960 w 3474720"/>
                <a:gd name="connsiteY36" fmla="*/ 619760 h 2214880"/>
                <a:gd name="connsiteX37" fmla="*/ 1947334 w 3474720"/>
                <a:gd name="connsiteY37" fmla="*/ 650240 h 2214880"/>
                <a:gd name="connsiteX38" fmla="*/ 2106507 w 3474720"/>
                <a:gd name="connsiteY38" fmla="*/ 711200 h 2214880"/>
                <a:gd name="connsiteX39" fmla="*/ 2306320 w 3474720"/>
                <a:gd name="connsiteY39" fmla="*/ 738294 h 2214880"/>
                <a:gd name="connsiteX40" fmla="*/ 2435014 w 3474720"/>
                <a:gd name="connsiteY40" fmla="*/ 707814 h 2214880"/>
                <a:gd name="connsiteX41" fmla="*/ 2543387 w 3474720"/>
                <a:gd name="connsiteY41" fmla="*/ 623147 h 2214880"/>
                <a:gd name="connsiteX42" fmla="*/ 2634827 w 3474720"/>
                <a:gd name="connsiteY42" fmla="*/ 677334 h 2214880"/>
                <a:gd name="connsiteX43" fmla="*/ 2976880 w 3474720"/>
                <a:gd name="connsiteY43" fmla="*/ 690880 h 2214880"/>
                <a:gd name="connsiteX44" fmla="*/ 3203787 w 3474720"/>
                <a:gd name="connsiteY44" fmla="*/ 663787 h 2214880"/>
                <a:gd name="connsiteX45" fmla="*/ 3227494 w 3474720"/>
                <a:gd name="connsiteY45" fmla="*/ 694267 h 2214880"/>
                <a:gd name="connsiteX46" fmla="*/ 3088640 w 3474720"/>
                <a:gd name="connsiteY46" fmla="*/ 724747 h 2214880"/>
                <a:gd name="connsiteX47" fmla="*/ 2966720 w 3474720"/>
                <a:gd name="connsiteY47" fmla="*/ 721360 h 2214880"/>
                <a:gd name="connsiteX48" fmla="*/ 2770294 w 3474720"/>
                <a:gd name="connsiteY48" fmla="*/ 724747 h 2214880"/>
                <a:gd name="connsiteX49" fmla="*/ 2587414 w 3474720"/>
                <a:gd name="connsiteY49" fmla="*/ 762000 h 2214880"/>
                <a:gd name="connsiteX50" fmla="*/ 2441787 w 3474720"/>
                <a:gd name="connsiteY50" fmla="*/ 775547 h 2214880"/>
                <a:gd name="connsiteX51" fmla="*/ 2252134 w 3474720"/>
                <a:gd name="connsiteY51" fmla="*/ 782320 h 2214880"/>
                <a:gd name="connsiteX52" fmla="*/ 2136987 w 3474720"/>
                <a:gd name="connsiteY52" fmla="*/ 765387 h 2214880"/>
                <a:gd name="connsiteX53" fmla="*/ 2197947 w 3474720"/>
                <a:gd name="connsiteY53" fmla="*/ 816187 h 2214880"/>
                <a:gd name="connsiteX54" fmla="*/ 2360507 w 3474720"/>
                <a:gd name="connsiteY54" fmla="*/ 890694 h 2214880"/>
                <a:gd name="connsiteX55" fmla="*/ 2516294 w 3474720"/>
                <a:gd name="connsiteY55" fmla="*/ 988907 h 2214880"/>
                <a:gd name="connsiteX56" fmla="*/ 2621280 w 3474720"/>
                <a:gd name="connsiteY56" fmla="*/ 999067 h 2214880"/>
                <a:gd name="connsiteX57" fmla="*/ 2726267 w 3474720"/>
                <a:gd name="connsiteY57" fmla="*/ 958427 h 2214880"/>
                <a:gd name="connsiteX58" fmla="*/ 2794000 w 3474720"/>
                <a:gd name="connsiteY58" fmla="*/ 1032934 h 2214880"/>
                <a:gd name="connsiteX59" fmla="*/ 2621280 w 3474720"/>
                <a:gd name="connsiteY59" fmla="*/ 1131147 h 2214880"/>
                <a:gd name="connsiteX60" fmla="*/ 2678853 w 3474720"/>
                <a:gd name="connsiteY60" fmla="*/ 1320800 h 2214880"/>
                <a:gd name="connsiteX61" fmla="*/ 2987040 w 3474720"/>
                <a:gd name="connsiteY61" fmla="*/ 1209040 h 2214880"/>
                <a:gd name="connsiteX62" fmla="*/ 3031067 w 3474720"/>
                <a:gd name="connsiteY62" fmla="*/ 1280160 h 2214880"/>
                <a:gd name="connsiteX63" fmla="*/ 3081867 w 3474720"/>
                <a:gd name="connsiteY63" fmla="*/ 1358054 h 2214880"/>
                <a:gd name="connsiteX64" fmla="*/ 3230880 w 3474720"/>
                <a:gd name="connsiteY64" fmla="*/ 1429174 h 2214880"/>
                <a:gd name="connsiteX65" fmla="*/ 3454400 w 3474720"/>
                <a:gd name="connsiteY65" fmla="*/ 1561254 h 2214880"/>
                <a:gd name="connsiteX66" fmla="*/ 3474720 w 3474720"/>
                <a:gd name="connsiteY66" fmla="*/ 1612054 h 2214880"/>
                <a:gd name="connsiteX67" fmla="*/ 3451014 w 3474720"/>
                <a:gd name="connsiteY67" fmla="*/ 1635760 h 2214880"/>
                <a:gd name="connsiteX68" fmla="*/ 3329094 w 3474720"/>
                <a:gd name="connsiteY68" fmla="*/ 1605280 h 2214880"/>
                <a:gd name="connsiteX69" fmla="*/ 3264747 w 3474720"/>
                <a:gd name="connsiteY69" fmla="*/ 1507067 h 2214880"/>
                <a:gd name="connsiteX70" fmla="*/ 3156374 w 3474720"/>
                <a:gd name="connsiteY70" fmla="*/ 1473200 h 2214880"/>
                <a:gd name="connsiteX71" fmla="*/ 3173307 w 3474720"/>
                <a:gd name="connsiteY71" fmla="*/ 1578187 h 2214880"/>
                <a:gd name="connsiteX72" fmla="*/ 3163147 w 3474720"/>
                <a:gd name="connsiteY72" fmla="*/ 1622214 h 2214880"/>
                <a:gd name="connsiteX73" fmla="*/ 3061547 w 3474720"/>
                <a:gd name="connsiteY73" fmla="*/ 1689947 h 2214880"/>
                <a:gd name="connsiteX74" fmla="*/ 2966720 w 3474720"/>
                <a:gd name="connsiteY74" fmla="*/ 1710267 h 2214880"/>
                <a:gd name="connsiteX75" fmla="*/ 2956560 w 3474720"/>
                <a:gd name="connsiteY75" fmla="*/ 1740747 h 2214880"/>
                <a:gd name="connsiteX76" fmla="*/ 2993814 w 3474720"/>
                <a:gd name="connsiteY76" fmla="*/ 1886374 h 2214880"/>
                <a:gd name="connsiteX77" fmla="*/ 2993814 w 3474720"/>
                <a:gd name="connsiteY77" fmla="*/ 1927014 h 2214880"/>
                <a:gd name="connsiteX78" fmla="*/ 3037840 w 3474720"/>
                <a:gd name="connsiteY78" fmla="*/ 2065867 h 2214880"/>
                <a:gd name="connsiteX79" fmla="*/ 3136054 w 3474720"/>
                <a:gd name="connsiteY79" fmla="*/ 2150534 h 2214880"/>
                <a:gd name="connsiteX80" fmla="*/ 3285067 w 3474720"/>
                <a:gd name="connsiteY80" fmla="*/ 2214880 h 2214880"/>
                <a:gd name="connsiteX81" fmla="*/ 3129280 w 3474720"/>
                <a:gd name="connsiteY81" fmla="*/ 2214880 h 2214880"/>
                <a:gd name="connsiteX82" fmla="*/ 2959947 w 3474720"/>
                <a:gd name="connsiteY82" fmla="*/ 2042160 h 2214880"/>
                <a:gd name="connsiteX83" fmla="*/ 2939627 w 3474720"/>
                <a:gd name="connsiteY83" fmla="*/ 1893147 h 2214880"/>
                <a:gd name="connsiteX84" fmla="*/ 2841414 w 3474720"/>
                <a:gd name="connsiteY84" fmla="*/ 1673014 h 2214880"/>
                <a:gd name="connsiteX85" fmla="*/ 2831254 w 3474720"/>
                <a:gd name="connsiteY85" fmla="*/ 1493520 h 2214880"/>
                <a:gd name="connsiteX86" fmla="*/ 2689014 w 3474720"/>
                <a:gd name="connsiteY86" fmla="*/ 1446107 h 2214880"/>
                <a:gd name="connsiteX87" fmla="*/ 2495974 w 3474720"/>
                <a:gd name="connsiteY87" fmla="*/ 1290320 h 2214880"/>
                <a:gd name="connsiteX88" fmla="*/ 2451947 w 3474720"/>
                <a:gd name="connsiteY88" fmla="*/ 1104054 h 2214880"/>
                <a:gd name="connsiteX89" fmla="*/ 2343574 w 3474720"/>
                <a:gd name="connsiteY89" fmla="*/ 1002454 h 2214880"/>
                <a:gd name="connsiteX90" fmla="*/ 2194560 w 3474720"/>
                <a:gd name="connsiteY90" fmla="*/ 904240 h 2214880"/>
                <a:gd name="connsiteX91" fmla="*/ 1940560 w 3474720"/>
                <a:gd name="connsiteY91" fmla="*/ 745067 h 2214880"/>
                <a:gd name="connsiteX92" fmla="*/ 1869440 w 3474720"/>
                <a:gd name="connsiteY92" fmla="*/ 711200 h 2214880"/>
                <a:gd name="connsiteX93" fmla="*/ 1723814 w 3474720"/>
                <a:gd name="connsiteY93" fmla="*/ 762000 h 2214880"/>
                <a:gd name="connsiteX94" fmla="*/ 1598507 w 3474720"/>
                <a:gd name="connsiteY94" fmla="*/ 826347 h 2214880"/>
                <a:gd name="connsiteX95" fmla="*/ 1486747 w 3474720"/>
                <a:gd name="connsiteY95" fmla="*/ 853440 h 2214880"/>
                <a:gd name="connsiteX96" fmla="*/ 1273387 w 3474720"/>
                <a:gd name="connsiteY96" fmla="*/ 880534 h 2214880"/>
                <a:gd name="connsiteX97" fmla="*/ 1053254 w 3474720"/>
                <a:gd name="connsiteY97" fmla="*/ 927947 h 2214880"/>
                <a:gd name="connsiteX98" fmla="*/ 958427 w 3474720"/>
                <a:gd name="connsiteY98" fmla="*/ 1060027 h 2214880"/>
                <a:gd name="connsiteX99" fmla="*/ 890694 w 3474720"/>
                <a:gd name="connsiteY99" fmla="*/ 1114214 h 2214880"/>
                <a:gd name="connsiteX100" fmla="*/ 762000 w 3474720"/>
                <a:gd name="connsiteY100" fmla="*/ 1154854 h 2214880"/>
                <a:gd name="connsiteX101" fmla="*/ 660400 w 3474720"/>
                <a:gd name="connsiteY101" fmla="*/ 1168400 h 2214880"/>
                <a:gd name="connsiteX102" fmla="*/ 643467 w 3474720"/>
                <a:gd name="connsiteY102" fmla="*/ 1090507 h 2214880"/>
                <a:gd name="connsiteX103" fmla="*/ 497840 w 3474720"/>
                <a:gd name="connsiteY103" fmla="*/ 1053254 h 2214880"/>
                <a:gd name="connsiteX104" fmla="*/ 440267 w 3474720"/>
                <a:gd name="connsiteY104" fmla="*/ 1049867 h 2214880"/>
                <a:gd name="connsiteX105" fmla="*/ 386080 w 3474720"/>
                <a:gd name="connsiteY105" fmla="*/ 1002454 h 2214880"/>
                <a:gd name="connsiteX106" fmla="*/ 264160 w 3474720"/>
                <a:gd name="connsiteY106" fmla="*/ 982134 h 2214880"/>
                <a:gd name="connsiteX107" fmla="*/ 169334 w 3474720"/>
                <a:gd name="connsiteY107" fmla="*/ 982134 h 2214880"/>
                <a:gd name="connsiteX108" fmla="*/ 189654 w 3474720"/>
                <a:gd name="connsiteY108" fmla="*/ 917787 h 2214880"/>
                <a:gd name="connsiteX109" fmla="*/ 115147 w 3474720"/>
                <a:gd name="connsiteY109" fmla="*/ 917787 h 2214880"/>
                <a:gd name="connsiteX110" fmla="*/ 88054 w 3474720"/>
                <a:gd name="connsiteY110" fmla="*/ 873760 h 2214880"/>
                <a:gd name="connsiteX111" fmla="*/ 88054 w 3474720"/>
                <a:gd name="connsiteY111" fmla="*/ 870374 h 2214880"/>
                <a:gd name="connsiteX112" fmla="*/ 0 w 3474720"/>
                <a:gd name="connsiteY112" fmla="*/ 887307 h 2214880"/>
                <a:gd name="connsiteX0" fmla="*/ 0 w 3474720"/>
                <a:gd name="connsiteY0" fmla="*/ 887307 h 2214880"/>
                <a:gd name="connsiteX1" fmla="*/ 50800 w 3474720"/>
                <a:gd name="connsiteY1" fmla="*/ 785707 h 2214880"/>
                <a:gd name="connsiteX2" fmla="*/ 142240 w 3474720"/>
                <a:gd name="connsiteY2" fmla="*/ 724747 h 2214880"/>
                <a:gd name="connsiteX3" fmla="*/ 260774 w 3474720"/>
                <a:gd name="connsiteY3" fmla="*/ 629920 h 2214880"/>
                <a:gd name="connsiteX4" fmla="*/ 345440 w 3474720"/>
                <a:gd name="connsiteY4" fmla="*/ 538480 h 2214880"/>
                <a:gd name="connsiteX5" fmla="*/ 375920 w 3474720"/>
                <a:gd name="connsiteY5" fmla="*/ 619760 h 2214880"/>
                <a:gd name="connsiteX6" fmla="*/ 491067 w 3474720"/>
                <a:gd name="connsiteY6" fmla="*/ 650240 h 2214880"/>
                <a:gd name="connsiteX7" fmla="*/ 555414 w 3474720"/>
                <a:gd name="connsiteY7" fmla="*/ 667174 h 2214880"/>
                <a:gd name="connsiteX8" fmla="*/ 589280 w 3474720"/>
                <a:gd name="connsiteY8" fmla="*/ 778934 h 2214880"/>
                <a:gd name="connsiteX9" fmla="*/ 714587 w 3474720"/>
                <a:gd name="connsiteY9" fmla="*/ 789094 h 2214880"/>
                <a:gd name="connsiteX10" fmla="*/ 657014 w 3474720"/>
                <a:gd name="connsiteY10" fmla="*/ 860214 h 2214880"/>
                <a:gd name="connsiteX11" fmla="*/ 616374 w 3474720"/>
                <a:gd name="connsiteY11" fmla="*/ 941494 h 2214880"/>
                <a:gd name="connsiteX12" fmla="*/ 680720 w 3474720"/>
                <a:gd name="connsiteY12" fmla="*/ 982134 h 2214880"/>
                <a:gd name="connsiteX13" fmla="*/ 707814 w 3474720"/>
                <a:gd name="connsiteY13" fmla="*/ 985520 h 2214880"/>
                <a:gd name="connsiteX14" fmla="*/ 789094 w 3474720"/>
                <a:gd name="connsiteY14" fmla="*/ 999067 h 2214880"/>
                <a:gd name="connsiteX15" fmla="*/ 907627 w 3474720"/>
                <a:gd name="connsiteY15" fmla="*/ 1022774 h 2214880"/>
                <a:gd name="connsiteX16" fmla="*/ 1036320 w 3474720"/>
                <a:gd name="connsiteY16" fmla="*/ 941494 h 2214880"/>
                <a:gd name="connsiteX17" fmla="*/ 1154854 w 3474720"/>
                <a:gd name="connsiteY17" fmla="*/ 870374 h 2214880"/>
                <a:gd name="connsiteX18" fmla="*/ 1283547 w 3474720"/>
                <a:gd name="connsiteY18" fmla="*/ 826347 h 2214880"/>
                <a:gd name="connsiteX19" fmla="*/ 1354667 w 3474720"/>
                <a:gd name="connsiteY19" fmla="*/ 833120 h 2214880"/>
                <a:gd name="connsiteX20" fmla="*/ 1391920 w 3474720"/>
                <a:gd name="connsiteY20" fmla="*/ 839894 h 2214880"/>
                <a:gd name="connsiteX21" fmla="*/ 1496907 w 3474720"/>
                <a:gd name="connsiteY21" fmla="*/ 792480 h 2214880"/>
                <a:gd name="connsiteX22" fmla="*/ 1625600 w 3474720"/>
                <a:gd name="connsiteY22" fmla="*/ 768774 h 2214880"/>
                <a:gd name="connsiteX23" fmla="*/ 1747520 w 3474720"/>
                <a:gd name="connsiteY23" fmla="*/ 694267 h 2214880"/>
                <a:gd name="connsiteX24" fmla="*/ 1811867 w 3474720"/>
                <a:gd name="connsiteY24" fmla="*/ 585894 h 2214880"/>
                <a:gd name="connsiteX25" fmla="*/ 1852507 w 3474720"/>
                <a:gd name="connsiteY25" fmla="*/ 460587 h 2214880"/>
                <a:gd name="connsiteX26" fmla="*/ 1916854 w 3474720"/>
                <a:gd name="connsiteY26" fmla="*/ 277707 h 2214880"/>
                <a:gd name="connsiteX27" fmla="*/ 1913467 w 3474720"/>
                <a:gd name="connsiteY27" fmla="*/ 88054 h 2214880"/>
                <a:gd name="connsiteX28" fmla="*/ 1930400 w 3474720"/>
                <a:gd name="connsiteY28" fmla="*/ 0 h 2214880"/>
                <a:gd name="connsiteX29" fmla="*/ 1967654 w 3474720"/>
                <a:gd name="connsiteY29" fmla="*/ 47414 h 2214880"/>
                <a:gd name="connsiteX30" fmla="*/ 1964267 w 3474720"/>
                <a:gd name="connsiteY30" fmla="*/ 152400 h 2214880"/>
                <a:gd name="connsiteX31" fmla="*/ 1974427 w 3474720"/>
                <a:gd name="connsiteY31" fmla="*/ 281094 h 2214880"/>
                <a:gd name="connsiteX32" fmla="*/ 1943947 w 3474720"/>
                <a:gd name="connsiteY32" fmla="*/ 369147 h 2214880"/>
                <a:gd name="connsiteX33" fmla="*/ 1916854 w 3474720"/>
                <a:gd name="connsiteY33" fmla="*/ 426720 h 2214880"/>
                <a:gd name="connsiteX34" fmla="*/ 1876214 w 3474720"/>
                <a:gd name="connsiteY34" fmla="*/ 457200 h 2214880"/>
                <a:gd name="connsiteX35" fmla="*/ 1849120 w 3474720"/>
                <a:gd name="connsiteY35" fmla="*/ 545254 h 2214880"/>
                <a:gd name="connsiteX36" fmla="*/ 1838960 w 3474720"/>
                <a:gd name="connsiteY36" fmla="*/ 619760 h 2214880"/>
                <a:gd name="connsiteX37" fmla="*/ 1947334 w 3474720"/>
                <a:gd name="connsiteY37" fmla="*/ 650240 h 2214880"/>
                <a:gd name="connsiteX38" fmla="*/ 2106507 w 3474720"/>
                <a:gd name="connsiteY38" fmla="*/ 711200 h 2214880"/>
                <a:gd name="connsiteX39" fmla="*/ 2306320 w 3474720"/>
                <a:gd name="connsiteY39" fmla="*/ 738294 h 2214880"/>
                <a:gd name="connsiteX40" fmla="*/ 2435014 w 3474720"/>
                <a:gd name="connsiteY40" fmla="*/ 707814 h 2214880"/>
                <a:gd name="connsiteX41" fmla="*/ 2543387 w 3474720"/>
                <a:gd name="connsiteY41" fmla="*/ 623147 h 2214880"/>
                <a:gd name="connsiteX42" fmla="*/ 2634827 w 3474720"/>
                <a:gd name="connsiteY42" fmla="*/ 677334 h 2214880"/>
                <a:gd name="connsiteX43" fmla="*/ 2976880 w 3474720"/>
                <a:gd name="connsiteY43" fmla="*/ 690880 h 2214880"/>
                <a:gd name="connsiteX44" fmla="*/ 3203787 w 3474720"/>
                <a:gd name="connsiteY44" fmla="*/ 663787 h 2214880"/>
                <a:gd name="connsiteX45" fmla="*/ 3227494 w 3474720"/>
                <a:gd name="connsiteY45" fmla="*/ 694267 h 2214880"/>
                <a:gd name="connsiteX46" fmla="*/ 3088640 w 3474720"/>
                <a:gd name="connsiteY46" fmla="*/ 724747 h 2214880"/>
                <a:gd name="connsiteX47" fmla="*/ 2966720 w 3474720"/>
                <a:gd name="connsiteY47" fmla="*/ 721360 h 2214880"/>
                <a:gd name="connsiteX48" fmla="*/ 2770294 w 3474720"/>
                <a:gd name="connsiteY48" fmla="*/ 724747 h 2214880"/>
                <a:gd name="connsiteX49" fmla="*/ 2587414 w 3474720"/>
                <a:gd name="connsiteY49" fmla="*/ 762000 h 2214880"/>
                <a:gd name="connsiteX50" fmla="*/ 2441787 w 3474720"/>
                <a:gd name="connsiteY50" fmla="*/ 775547 h 2214880"/>
                <a:gd name="connsiteX51" fmla="*/ 2252134 w 3474720"/>
                <a:gd name="connsiteY51" fmla="*/ 782320 h 2214880"/>
                <a:gd name="connsiteX52" fmla="*/ 2136987 w 3474720"/>
                <a:gd name="connsiteY52" fmla="*/ 765387 h 2214880"/>
                <a:gd name="connsiteX53" fmla="*/ 2197947 w 3474720"/>
                <a:gd name="connsiteY53" fmla="*/ 816187 h 2214880"/>
                <a:gd name="connsiteX54" fmla="*/ 2360507 w 3474720"/>
                <a:gd name="connsiteY54" fmla="*/ 890694 h 2214880"/>
                <a:gd name="connsiteX55" fmla="*/ 2516294 w 3474720"/>
                <a:gd name="connsiteY55" fmla="*/ 988907 h 2214880"/>
                <a:gd name="connsiteX56" fmla="*/ 2621280 w 3474720"/>
                <a:gd name="connsiteY56" fmla="*/ 999067 h 2214880"/>
                <a:gd name="connsiteX57" fmla="*/ 2726267 w 3474720"/>
                <a:gd name="connsiteY57" fmla="*/ 958427 h 2214880"/>
                <a:gd name="connsiteX58" fmla="*/ 2794000 w 3474720"/>
                <a:gd name="connsiteY58" fmla="*/ 1032934 h 2214880"/>
                <a:gd name="connsiteX59" fmla="*/ 2621280 w 3474720"/>
                <a:gd name="connsiteY59" fmla="*/ 1131147 h 2214880"/>
                <a:gd name="connsiteX60" fmla="*/ 2678853 w 3474720"/>
                <a:gd name="connsiteY60" fmla="*/ 1320800 h 2214880"/>
                <a:gd name="connsiteX61" fmla="*/ 2987040 w 3474720"/>
                <a:gd name="connsiteY61" fmla="*/ 1209040 h 2214880"/>
                <a:gd name="connsiteX62" fmla="*/ 3031067 w 3474720"/>
                <a:gd name="connsiteY62" fmla="*/ 1280160 h 2214880"/>
                <a:gd name="connsiteX63" fmla="*/ 3081867 w 3474720"/>
                <a:gd name="connsiteY63" fmla="*/ 1358054 h 2214880"/>
                <a:gd name="connsiteX64" fmla="*/ 3230880 w 3474720"/>
                <a:gd name="connsiteY64" fmla="*/ 1429174 h 2214880"/>
                <a:gd name="connsiteX65" fmla="*/ 3454400 w 3474720"/>
                <a:gd name="connsiteY65" fmla="*/ 1561254 h 2214880"/>
                <a:gd name="connsiteX66" fmla="*/ 3474720 w 3474720"/>
                <a:gd name="connsiteY66" fmla="*/ 1612054 h 2214880"/>
                <a:gd name="connsiteX67" fmla="*/ 3451014 w 3474720"/>
                <a:gd name="connsiteY67" fmla="*/ 1635760 h 2214880"/>
                <a:gd name="connsiteX68" fmla="*/ 3329094 w 3474720"/>
                <a:gd name="connsiteY68" fmla="*/ 1605280 h 2214880"/>
                <a:gd name="connsiteX69" fmla="*/ 3264747 w 3474720"/>
                <a:gd name="connsiteY69" fmla="*/ 1507067 h 2214880"/>
                <a:gd name="connsiteX70" fmla="*/ 3156374 w 3474720"/>
                <a:gd name="connsiteY70" fmla="*/ 1473200 h 2214880"/>
                <a:gd name="connsiteX71" fmla="*/ 3173307 w 3474720"/>
                <a:gd name="connsiteY71" fmla="*/ 1578187 h 2214880"/>
                <a:gd name="connsiteX72" fmla="*/ 3163147 w 3474720"/>
                <a:gd name="connsiteY72" fmla="*/ 1622214 h 2214880"/>
                <a:gd name="connsiteX73" fmla="*/ 3061547 w 3474720"/>
                <a:gd name="connsiteY73" fmla="*/ 1689947 h 2214880"/>
                <a:gd name="connsiteX74" fmla="*/ 2966720 w 3474720"/>
                <a:gd name="connsiteY74" fmla="*/ 1710267 h 2214880"/>
                <a:gd name="connsiteX75" fmla="*/ 2956560 w 3474720"/>
                <a:gd name="connsiteY75" fmla="*/ 1740747 h 2214880"/>
                <a:gd name="connsiteX76" fmla="*/ 2993814 w 3474720"/>
                <a:gd name="connsiteY76" fmla="*/ 1886374 h 2214880"/>
                <a:gd name="connsiteX77" fmla="*/ 2993814 w 3474720"/>
                <a:gd name="connsiteY77" fmla="*/ 1927014 h 2214880"/>
                <a:gd name="connsiteX78" fmla="*/ 3037840 w 3474720"/>
                <a:gd name="connsiteY78" fmla="*/ 2065867 h 2214880"/>
                <a:gd name="connsiteX79" fmla="*/ 3136054 w 3474720"/>
                <a:gd name="connsiteY79" fmla="*/ 2150534 h 2214880"/>
                <a:gd name="connsiteX80" fmla="*/ 3285067 w 3474720"/>
                <a:gd name="connsiteY80" fmla="*/ 2214880 h 2214880"/>
                <a:gd name="connsiteX81" fmla="*/ 3129280 w 3474720"/>
                <a:gd name="connsiteY81" fmla="*/ 2214880 h 2214880"/>
                <a:gd name="connsiteX82" fmla="*/ 2959947 w 3474720"/>
                <a:gd name="connsiteY82" fmla="*/ 2042160 h 2214880"/>
                <a:gd name="connsiteX83" fmla="*/ 2939627 w 3474720"/>
                <a:gd name="connsiteY83" fmla="*/ 1893147 h 2214880"/>
                <a:gd name="connsiteX84" fmla="*/ 2841414 w 3474720"/>
                <a:gd name="connsiteY84" fmla="*/ 1673014 h 2214880"/>
                <a:gd name="connsiteX85" fmla="*/ 2831254 w 3474720"/>
                <a:gd name="connsiteY85" fmla="*/ 1493520 h 2214880"/>
                <a:gd name="connsiteX86" fmla="*/ 2689014 w 3474720"/>
                <a:gd name="connsiteY86" fmla="*/ 1446107 h 2214880"/>
                <a:gd name="connsiteX87" fmla="*/ 2495974 w 3474720"/>
                <a:gd name="connsiteY87" fmla="*/ 1290320 h 2214880"/>
                <a:gd name="connsiteX88" fmla="*/ 2451947 w 3474720"/>
                <a:gd name="connsiteY88" fmla="*/ 1104054 h 2214880"/>
                <a:gd name="connsiteX89" fmla="*/ 2343574 w 3474720"/>
                <a:gd name="connsiteY89" fmla="*/ 1002454 h 2214880"/>
                <a:gd name="connsiteX90" fmla="*/ 2194560 w 3474720"/>
                <a:gd name="connsiteY90" fmla="*/ 904240 h 2214880"/>
                <a:gd name="connsiteX91" fmla="*/ 1940560 w 3474720"/>
                <a:gd name="connsiteY91" fmla="*/ 745067 h 2214880"/>
                <a:gd name="connsiteX92" fmla="*/ 1869440 w 3474720"/>
                <a:gd name="connsiteY92" fmla="*/ 711200 h 2214880"/>
                <a:gd name="connsiteX93" fmla="*/ 1723814 w 3474720"/>
                <a:gd name="connsiteY93" fmla="*/ 762000 h 2214880"/>
                <a:gd name="connsiteX94" fmla="*/ 1598507 w 3474720"/>
                <a:gd name="connsiteY94" fmla="*/ 826347 h 2214880"/>
                <a:gd name="connsiteX95" fmla="*/ 1486747 w 3474720"/>
                <a:gd name="connsiteY95" fmla="*/ 853440 h 2214880"/>
                <a:gd name="connsiteX96" fmla="*/ 1273387 w 3474720"/>
                <a:gd name="connsiteY96" fmla="*/ 880534 h 2214880"/>
                <a:gd name="connsiteX97" fmla="*/ 1053254 w 3474720"/>
                <a:gd name="connsiteY97" fmla="*/ 927947 h 2214880"/>
                <a:gd name="connsiteX98" fmla="*/ 958427 w 3474720"/>
                <a:gd name="connsiteY98" fmla="*/ 1060027 h 2214880"/>
                <a:gd name="connsiteX99" fmla="*/ 890694 w 3474720"/>
                <a:gd name="connsiteY99" fmla="*/ 1114214 h 2214880"/>
                <a:gd name="connsiteX100" fmla="*/ 762000 w 3474720"/>
                <a:gd name="connsiteY100" fmla="*/ 1154854 h 2214880"/>
                <a:gd name="connsiteX101" fmla="*/ 660400 w 3474720"/>
                <a:gd name="connsiteY101" fmla="*/ 1168400 h 2214880"/>
                <a:gd name="connsiteX102" fmla="*/ 643467 w 3474720"/>
                <a:gd name="connsiteY102" fmla="*/ 1090507 h 2214880"/>
                <a:gd name="connsiteX103" fmla="*/ 497840 w 3474720"/>
                <a:gd name="connsiteY103" fmla="*/ 1053254 h 2214880"/>
                <a:gd name="connsiteX104" fmla="*/ 440267 w 3474720"/>
                <a:gd name="connsiteY104" fmla="*/ 1049867 h 2214880"/>
                <a:gd name="connsiteX105" fmla="*/ 386080 w 3474720"/>
                <a:gd name="connsiteY105" fmla="*/ 1002454 h 2214880"/>
                <a:gd name="connsiteX106" fmla="*/ 264160 w 3474720"/>
                <a:gd name="connsiteY106" fmla="*/ 982134 h 2214880"/>
                <a:gd name="connsiteX107" fmla="*/ 169334 w 3474720"/>
                <a:gd name="connsiteY107" fmla="*/ 982134 h 2214880"/>
                <a:gd name="connsiteX108" fmla="*/ 189654 w 3474720"/>
                <a:gd name="connsiteY108" fmla="*/ 917787 h 2214880"/>
                <a:gd name="connsiteX109" fmla="*/ 115147 w 3474720"/>
                <a:gd name="connsiteY109" fmla="*/ 917787 h 2214880"/>
                <a:gd name="connsiteX110" fmla="*/ 88054 w 3474720"/>
                <a:gd name="connsiteY110" fmla="*/ 873760 h 2214880"/>
                <a:gd name="connsiteX111" fmla="*/ 88054 w 3474720"/>
                <a:gd name="connsiteY111" fmla="*/ 870374 h 2214880"/>
                <a:gd name="connsiteX112" fmla="*/ 0 w 3474720"/>
                <a:gd name="connsiteY112" fmla="*/ 887307 h 2214880"/>
                <a:gd name="connsiteX0" fmla="*/ 0 w 3474720"/>
                <a:gd name="connsiteY0" fmla="*/ 887307 h 2214880"/>
                <a:gd name="connsiteX1" fmla="*/ 50800 w 3474720"/>
                <a:gd name="connsiteY1" fmla="*/ 785707 h 2214880"/>
                <a:gd name="connsiteX2" fmla="*/ 142240 w 3474720"/>
                <a:gd name="connsiteY2" fmla="*/ 724747 h 2214880"/>
                <a:gd name="connsiteX3" fmla="*/ 260774 w 3474720"/>
                <a:gd name="connsiteY3" fmla="*/ 629920 h 2214880"/>
                <a:gd name="connsiteX4" fmla="*/ 345440 w 3474720"/>
                <a:gd name="connsiteY4" fmla="*/ 538480 h 2214880"/>
                <a:gd name="connsiteX5" fmla="*/ 375920 w 3474720"/>
                <a:gd name="connsiteY5" fmla="*/ 619760 h 2214880"/>
                <a:gd name="connsiteX6" fmla="*/ 491067 w 3474720"/>
                <a:gd name="connsiteY6" fmla="*/ 650240 h 2214880"/>
                <a:gd name="connsiteX7" fmla="*/ 555414 w 3474720"/>
                <a:gd name="connsiteY7" fmla="*/ 667174 h 2214880"/>
                <a:gd name="connsiteX8" fmla="*/ 589280 w 3474720"/>
                <a:gd name="connsiteY8" fmla="*/ 778934 h 2214880"/>
                <a:gd name="connsiteX9" fmla="*/ 714587 w 3474720"/>
                <a:gd name="connsiteY9" fmla="*/ 789094 h 2214880"/>
                <a:gd name="connsiteX10" fmla="*/ 657014 w 3474720"/>
                <a:gd name="connsiteY10" fmla="*/ 860214 h 2214880"/>
                <a:gd name="connsiteX11" fmla="*/ 616374 w 3474720"/>
                <a:gd name="connsiteY11" fmla="*/ 941494 h 2214880"/>
                <a:gd name="connsiteX12" fmla="*/ 680720 w 3474720"/>
                <a:gd name="connsiteY12" fmla="*/ 982134 h 2214880"/>
                <a:gd name="connsiteX13" fmla="*/ 707814 w 3474720"/>
                <a:gd name="connsiteY13" fmla="*/ 985520 h 2214880"/>
                <a:gd name="connsiteX14" fmla="*/ 789094 w 3474720"/>
                <a:gd name="connsiteY14" fmla="*/ 999067 h 2214880"/>
                <a:gd name="connsiteX15" fmla="*/ 907627 w 3474720"/>
                <a:gd name="connsiteY15" fmla="*/ 1022774 h 2214880"/>
                <a:gd name="connsiteX16" fmla="*/ 1036320 w 3474720"/>
                <a:gd name="connsiteY16" fmla="*/ 941494 h 2214880"/>
                <a:gd name="connsiteX17" fmla="*/ 1154854 w 3474720"/>
                <a:gd name="connsiteY17" fmla="*/ 870374 h 2214880"/>
                <a:gd name="connsiteX18" fmla="*/ 1283547 w 3474720"/>
                <a:gd name="connsiteY18" fmla="*/ 826347 h 2214880"/>
                <a:gd name="connsiteX19" fmla="*/ 1354667 w 3474720"/>
                <a:gd name="connsiteY19" fmla="*/ 833120 h 2214880"/>
                <a:gd name="connsiteX20" fmla="*/ 1391920 w 3474720"/>
                <a:gd name="connsiteY20" fmla="*/ 839894 h 2214880"/>
                <a:gd name="connsiteX21" fmla="*/ 1496907 w 3474720"/>
                <a:gd name="connsiteY21" fmla="*/ 792480 h 2214880"/>
                <a:gd name="connsiteX22" fmla="*/ 1625600 w 3474720"/>
                <a:gd name="connsiteY22" fmla="*/ 768774 h 2214880"/>
                <a:gd name="connsiteX23" fmla="*/ 1747520 w 3474720"/>
                <a:gd name="connsiteY23" fmla="*/ 694267 h 2214880"/>
                <a:gd name="connsiteX24" fmla="*/ 1811867 w 3474720"/>
                <a:gd name="connsiteY24" fmla="*/ 585894 h 2214880"/>
                <a:gd name="connsiteX25" fmla="*/ 1852507 w 3474720"/>
                <a:gd name="connsiteY25" fmla="*/ 460587 h 2214880"/>
                <a:gd name="connsiteX26" fmla="*/ 1916854 w 3474720"/>
                <a:gd name="connsiteY26" fmla="*/ 277707 h 2214880"/>
                <a:gd name="connsiteX27" fmla="*/ 1913467 w 3474720"/>
                <a:gd name="connsiteY27" fmla="*/ 88054 h 2214880"/>
                <a:gd name="connsiteX28" fmla="*/ 1930400 w 3474720"/>
                <a:gd name="connsiteY28" fmla="*/ 0 h 2214880"/>
                <a:gd name="connsiteX29" fmla="*/ 1967654 w 3474720"/>
                <a:gd name="connsiteY29" fmla="*/ 47414 h 2214880"/>
                <a:gd name="connsiteX30" fmla="*/ 1964267 w 3474720"/>
                <a:gd name="connsiteY30" fmla="*/ 152400 h 2214880"/>
                <a:gd name="connsiteX31" fmla="*/ 1974427 w 3474720"/>
                <a:gd name="connsiteY31" fmla="*/ 281094 h 2214880"/>
                <a:gd name="connsiteX32" fmla="*/ 1943947 w 3474720"/>
                <a:gd name="connsiteY32" fmla="*/ 369147 h 2214880"/>
                <a:gd name="connsiteX33" fmla="*/ 1916854 w 3474720"/>
                <a:gd name="connsiteY33" fmla="*/ 426720 h 2214880"/>
                <a:gd name="connsiteX34" fmla="*/ 1876214 w 3474720"/>
                <a:gd name="connsiteY34" fmla="*/ 457200 h 2214880"/>
                <a:gd name="connsiteX35" fmla="*/ 1849120 w 3474720"/>
                <a:gd name="connsiteY35" fmla="*/ 545254 h 2214880"/>
                <a:gd name="connsiteX36" fmla="*/ 1838960 w 3474720"/>
                <a:gd name="connsiteY36" fmla="*/ 619760 h 2214880"/>
                <a:gd name="connsiteX37" fmla="*/ 1947334 w 3474720"/>
                <a:gd name="connsiteY37" fmla="*/ 650240 h 2214880"/>
                <a:gd name="connsiteX38" fmla="*/ 2106507 w 3474720"/>
                <a:gd name="connsiteY38" fmla="*/ 711200 h 2214880"/>
                <a:gd name="connsiteX39" fmla="*/ 2306320 w 3474720"/>
                <a:gd name="connsiteY39" fmla="*/ 738294 h 2214880"/>
                <a:gd name="connsiteX40" fmla="*/ 2435014 w 3474720"/>
                <a:gd name="connsiteY40" fmla="*/ 707814 h 2214880"/>
                <a:gd name="connsiteX41" fmla="*/ 2543387 w 3474720"/>
                <a:gd name="connsiteY41" fmla="*/ 623147 h 2214880"/>
                <a:gd name="connsiteX42" fmla="*/ 2634827 w 3474720"/>
                <a:gd name="connsiteY42" fmla="*/ 677334 h 2214880"/>
                <a:gd name="connsiteX43" fmla="*/ 2976880 w 3474720"/>
                <a:gd name="connsiteY43" fmla="*/ 690880 h 2214880"/>
                <a:gd name="connsiteX44" fmla="*/ 3203787 w 3474720"/>
                <a:gd name="connsiteY44" fmla="*/ 663787 h 2214880"/>
                <a:gd name="connsiteX45" fmla="*/ 3227494 w 3474720"/>
                <a:gd name="connsiteY45" fmla="*/ 694267 h 2214880"/>
                <a:gd name="connsiteX46" fmla="*/ 3088640 w 3474720"/>
                <a:gd name="connsiteY46" fmla="*/ 724747 h 2214880"/>
                <a:gd name="connsiteX47" fmla="*/ 2966720 w 3474720"/>
                <a:gd name="connsiteY47" fmla="*/ 721360 h 2214880"/>
                <a:gd name="connsiteX48" fmla="*/ 2770294 w 3474720"/>
                <a:gd name="connsiteY48" fmla="*/ 724747 h 2214880"/>
                <a:gd name="connsiteX49" fmla="*/ 2587414 w 3474720"/>
                <a:gd name="connsiteY49" fmla="*/ 762000 h 2214880"/>
                <a:gd name="connsiteX50" fmla="*/ 2441787 w 3474720"/>
                <a:gd name="connsiteY50" fmla="*/ 775547 h 2214880"/>
                <a:gd name="connsiteX51" fmla="*/ 2252134 w 3474720"/>
                <a:gd name="connsiteY51" fmla="*/ 782320 h 2214880"/>
                <a:gd name="connsiteX52" fmla="*/ 2136987 w 3474720"/>
                <a:gd name="connsiteY52" fmla="*/ 765387 h 2214880"/>
                <a:gd name="connsiteX53" fmla="*/ 2197947 w 3474720"/>
                <a:gd name="connsiteY53" fmla="*/ 816187 h 2214880"/>
                <a:gd name="connsiteX54" fmla="*/ 2360507 w 3474720"/>
                <a:gd name="connsiteY54" fmla="*/ 890694 h 2214880"/>
                <a:gd name="connsiteX55" fmla="*/ 2516294 w 3474720"/>
                <a:gd name="connsiteY55" fmla="*/ 988907 h 2214880"/>
                <a:gd name="connsiteX56" fmla="*/ 2621280 w 3474720"/>
                <a:gd name="connsiteY56" fmla="*/ 999067 h 2214880"/>
                <a:gd name="connsiteX57" fmla="*/ 2726267 w 3474720"/>
                <a:gd name="connsiteY57" fmla="*/ 958427 h 2214880"/>
                <a:gd name="connsiteX58" fmla="*/ 2794000 w 3474720"/>
                <a:gd name="connsiteY58" fmla="*/ 1032934 h 2214880"/>
                <a:gd name="connsiteX59" fmla="*/ 2804160 w 3474720"/>
                <a:gd name="connsiteY59" fmla="*/ 1134534 h 2214880"/>
                <a:gd name="connsiteX60" fmla="*/ 2621280 w 3474720"/>
                <a:gd name="connsiteY60" fmla="*/ 1131147 h 2214880"/>
                <a:gd name="connsiteX61" fmla="*/ 2678853 w 3474720"/>
                <a:gd name="connsiteY61" fmla="*/ 1320800 h 2214880"/>
                <a:gd name="connsiteX62" fmla="*/ 2987040 w 3474720"/>
                <a:gd name="connsiteY62" fmla="*/ 1209040 h 2214880"/>
                <a:gd name="connsiteX63" fmla="*/ 3031067 w 3474720"/>
                <a:gd name="connsiteY63" fmla="*/ 1280160 h 2214880"/>
                <a:gd name="connsiteX64" fmla="*/ 3081867 w 3474720"/>
                <a:gd name="connsiteY64" fmla="*/ 1358054 h 2214880"/>
                <a:gd name="connsiteX65" fmla="*/ 3230880 w 3474720"/>
                <a:gd name="connsiteY65" fmla="*/ 1429174 h 2214880"/>
                <a:gd name="connsiteX66" fmla="*/ 3454400 w 3474720"/>
                <a:gd name="connsiteY66" fmla="*/ 1561254 h 2214880"/>
                <a:gd name="connsiteX67" fmla="*/ 3474720 w 3474720"/>
                <a:gd name="connsiteY67" fmla="*/ 1612054 h 2214880"/>
                <a:gd name="connsiteX68" fmla="*/ 3451014 w 3474720"/>
                <a:gd name="connsiteY68" fmla="*/ 1635760 h 2214880"/>
                <a:gd name="connsiteX69" fmla="*/ 3329094 w 3474720"/>
                <a:gd name="connsiteY69" fmla="*/ 1605280 h 2214880"/>
                <a:gd name="connsiteX70" fmla="*/ 3264747 w 3474720"/>
                <a:gd name="connsiteY70" fmla="*/ 1507067 h 2214880"/>
                <a:gd name="connsiteX71" fmla="*/ 3156374 w 3474720"/>
                <a:gd name="connsiteY71" fmla="*/ 1473200 h 2214880"/>
                <a:gd name="connsiteX72" fmla="*/ 3173307 w 3474720"/>
                <a:gd name="connsiteY72" fmla="*/ 1578187 h 2214880"/>
                <a:gd name="connsiteX73" fmla="*/ 3163147 w 3474720"/>
                <a:gd name="connsiteY73" fmla="*/ 1622214 h 2214880"/>
                <a:gd name="connsiteX74" fmla="*/ 3061547 w 3474720"/>
                <a:gd name="connsiteY74" fmla="*/ 1689947 h 2214880"/>
                <a:gd name="connsiteX75" fmla="*/ 2966720 w 3474720"/>
                <a:gd name="connsiteY75" fmla="*/ 1710267 h 2214880"/>
                <a:gd name="connsiteX76" fmla="*/ 2956560 w 3474720"/>
                <a:gd name="connsiteY76" fmla="*/ 1740747 h 2214880"/>
                <a:gd name="connsiteX77" fmla="*/ 2993814 w 3474720"/>
                <a:gd name="connsiteY77" fmla="*/ 1886374 h 2214880"/>
                <a:gd name="connsiteX78" fmla="*/ 2993814 w 3474720"/>
                <a:gd name="connsiteY78" fmla="*/ 1927014 h 2214880"/>
                <a:gd name="connsiteX79" fmla="*/ 3037840 w 3474720"/>
                <a:gd name="connsiteY79" fmla="*/ 2065867 h 2214880"/>
                <a:gd name="connsiteX80" fmla="*/ 3136054 w 3474720"/>
                <a:gd name="connsiteY80" fmla="*/ 2150534 h 2214880"/>
                <a:gd name="connsiteX81" fmla="*/ 3285067 w 3474720"/>
                <a:gd name="connsiteY81" fmla="*/ 2214880 h 2214880"/>
                <a:gd name="connsiteX82" fmla="*/ 3129280 w 3474720"/>
                <a:gd name="connsiteY82" fmla="*/ 2214880 h 2214880"/>
                <a:gd name="connsiteX83" fmla="*/ 2959947 w 3474720"/>
                <a:gd name="connsiteY83" fmla="*/ 2042160 h 2214880"/>
                <a:gd name="connsiteX84" fmla="*/ 2939627 w 3474720"/>
                <a:gd name="connsiteY84" fmla="*/ 1893147 h 2214880"/>
                <a:gd name="connsiteX85" fmla="*/ 2841414 w 3474720"/>
                <a:gd name="connsiteY85" fmla="*/ 1673014 h 2214880"/>
                <a:gd name="connsiteX86" fmla="*/ 2831254 w 3474720"/>
                <a:gd name="connsiteY86" fmla="*/ 1493520 h 2214880"/>
                <a:gd name="connsiteX87" fmla="*/ 2689014 w 3474720"/>
                <a:gd name="connsiteY87" fmla="*/ 1446107 h 2214880"/>
                <a:gd name="connsiteX88" fmla="*/ 2495974 w 3474720"/>
                <a:gd name="connsiteY88" fmla="*/ 1290320 h 2214880"/>
                <a:gd name="connsiteX89" fmla="*/ 2451947 w 3474720"/>
                <a:gd name="connsiteY89" fmla="*/ 1104054 h 2214880"/>
                <a:gd name="connsiteX90" fmla="*/ 2343574 w 3474720"/>
                <a:gd name="connsiteY90" fmla="*/ 1002454 h 2214880"/>
                <a:gd name="connsiteX91" fmla="*/ 2194560 w 3474720"/>
                <a:gd name="connsiteY91" fmla="*/ 904240 h 2214880"/>
                <a:gd name="connsiteX92" fmla="*/ 1940560 w 3474720"/>
                <a:gd name="connsiteY92" fmla="*/ 745067 h 2214880"/>
                <a:gd name="connsiteX93" fmla="*/ 1869440 w 3474720"/>
                <a:gd name="connsiteY93" fmla="*/ 711200 h 2214880"/>
                <a:gd name="connsiteX94" fmla="*/ 1723814 w 3474720"/>
                <a:gd name="connsiteY94" fmla="*/ 762000 h 2214880"/>
                <a:gd name="connsiteX95" fmla="*/ 1598507 w 3474720"/>
                <a:gd name="connsiteY95" fmla="*/ 826347 h 2214880"/>
                <a:gd name="connsiteX96" fmla="*/ 1486747 w 3474720"/>
                <a:gd name="connsiteY96" fmla="*/ 853440 h 2214880"/>
                <a:gd name="connsiteX97" fmla="*/ 1273387 w 3474720"/>
                <a:gd name="connsiteY97" fmla="*/ 880534 h 2214880"/>
                <a:gd name="connsiteX98" fmla="*/ 1053254 w 3474720"/>
                <a:gd name="connsiteY98" fmla="*/ 927947 h 2214880"/>
                <a:gd name="connsiteX99" fmla="*/ 958427 w 3474720"/>
                <a:gd name="connsiteY99" fmla="*/ 1060027 h 2214880"/>
                <a:gd name="connsiteX100" fmla="*/ 890694 w 3474720"/>
                <a:gd name="connsiteY100" fmla="*/ 1114214 h 2214880"/>
                <a:gd name="connsiteX101" fmla="*/ 762000 w 3474720"/>
                <a:gd name="connsiteY101" fmla="*/ 1154854 h 2214880"/>
                <a:gd name="connsiteX102" fmla="*/ 660400 w 3474720"/>
                <a:gd name="connsiteY102" fmla="*/ 1168400 h 2214880"/>
                <a:gd name="connsiteX103" fmla="*/ 643467 w 3474720"/>
                <a:gd name="connsiteY103" fmla="*/ 1090507 h 2214880"/>
                <a:gd name="connsiteX104" fmla="*/ 497840 w 3474720"/>
                <a:gd name="connsiteY104" fmla="*/ 1053254 h 2214880"/>
                <a:gd name="connsiteX105" fmla="*/ 440267 w 3474720"/>
                <a:gd name="connsiteY105" fmla="*/ 1049867 h 2214880"/>
                <a:gd name="connsiteX106" fmla="*/ 386080 w 3474720"/>
                <a:gd name="connsiteY106" fmla="*/ 1002454 h 2214880"/>
                <a:gd name="connsiteX107" fmla="*/ 264160 w 3474720"/>
                <a:gd name="connsiteY107" fmla="*/ 982134 h 2214880"/>
                <a:gd name="connsiteX108" fmla="*/ 169334 w 3474720"/>
                <a:gd name="connsiteY108" fmla="*/ 982134 h 2214880"/>
                <a:gd name="connsiteX109" fmla="*/ 189654 w 3474720"/>
                <a:gd name="connsiteY109" fmla="*/ 917787 h 2214880"/>
                <a:gd name="connsiteX110" fmla="*/ 115147 w 3474720"/>
                <a:gd name="connsiteY110" fmla="*/ 917787 h 2214880"/>
                <a:gd name="connsiteX111" fmla="*/ 88054 w 3474720"/>
                <a:gd name="connsiteY111" fmla="*/ 873760 h 2214880"/>
                <a:gd name="connsiteX112" fmla="*/ 88054 w 3474720"/>
                <a:gd name="connsiteY112" fmla="*/ 870374 h 2214880"/>
                <a:gd name="connsiteX113" fmla="*/ 0 w 3474720"/>
                <a:gd name="connsiteY113" fmla="*/ 887307 h 2214880"/>
                <a:gd name="connsiteX0" fmla="*/ 0 w 3474720"/>
                <a:gd name="connsiteY0" fmla="*/ 887307 h 2214880"/>
                <a:gd name="connsiteX1" fmla="*/ 50800 w 3474720"/>
                <a:gd name="connsiteY1" fmla="*/ 785707 h 2214880"/>
                <a:gd name="connsiteX2" fmla="*/ 142240 w 3474720"/>
                <a:gd name="connsiteY2" fmla="*/ 724747 h 2214880"/>
                <a:gd name="connsiteX3" fmla="*/ 260774 w 3474720"/>
                <a:gd name="connsiteY3" fmla="*/ 629920 h 2214880"/>
                <a:gd name="connsiteX4" fmla="*/ 345440 w 3474720"/>
                <a:gd name="connsiteY4" fmla="*/ 538480 h 2214880"/>
                <a:gd name="connsiteX5" fmla="*/ 375920 w 3474720"/>
                <a:gd name="connsiteY5" fmla="*/ 619760 h 2214880"/>
                <a:gd name="connsiteX6" fmla="*/ 491067 w 3474720"/>
                <a:gd name="connsiteY6" fmla="*/ 650240 h 2214880"/>
                <a:gd name="connsiteX7" fmla="*/ 555414 w 3474720"/>
                <a:gd name="connsiteY7" fmla="*/ 667174 h 2214880"/>
                <a:gd name="connsiteX8" fmla="*/ 589280 w 3474720"/>
                <a:gd name="connsiteY8" fmla="*/ 778934 h 2214880"/>
                <a:gd name="connsiteX9" fmla="*/ 714587 w 3474720"/>
                <a:gd name="connsiteY9" fmla="*/ 789094 h 2214880"/>
                <a:gd name="connsiteX10" fmla="*/ 657014 w 3474720"/>
                <a:gd name="connsiteY10" fmla="*/ 860214 h 2214880"/>
                <a:gd name="connsiteX11" fmla="*/ 616374 w 3474720"/>
                <a:gd name="connsiteY11" fmla="*/ 941494 h 2214880"/>
                <a:gd name="connsiteX12" fmla="*/ 680720 w 3474720"/>
                <a:gd name="connsiteY12" fmla="*/ 982134 h 2214880"/>
                <a:gd name="connsiteX13" fmla="*/ 707814 w 3474720"/>
                <a:gd name="connsiteY13" fmla="*/ 985520 h 2214880"/>
                <a:gd name="connsiteX14" fmla="*/ 789094 w 3474720"/>
                <a:gd name="connsiteY14" fmla="*/ 999067 h 2214880"/>
                <a:gd name="connsiteX15" fmla="*/ 907627 w 3474720"/>
                <a:gd name="connsiteY15" fmla="*/ 1022774 h 2214880"/>
                <a:gd name="connsiteX16" fmla="*/ 1036320 w 3474720"/>
                <a:gd name="connsiteY16" fmla="*/ 941494 h 2214880"/>
                <a:gd name="connsiteX17" fmla="*/ 1154854 w 3474720"/>
                <a:gd name="connsiteY17" fmla="*/ 870374 h 2214880"/>
                <a:gd name="connsiteX18" fmla="*/ 1283547 w 3474720"/>
                <a:gd name="connsiteY18" fmla="*/ 826347 h 2214880"/>
                <a:gd name="connsiteX19" fmla="*/ 1354667 w 3474720"/>
                <a:gd name="connsiteY19" fmla="*/ 833120 h 2214880"/>
                <a:gd name="connsiteX20" fmla="*/ 1391920 w 3474720"/>
                <a:gd name="connsiteY20" fmla="*/ 839894 h 2214880"/>
                <a:gd name="connsiteX21" fmla="*/ 1496907 w 3474720"/>
                <a:gd name="connsiteY21" fmla="*/ 792480 h 2214880"/>
                <a:gd name="connsiteX22" fmla="*/ 1625600 w 3474720"/>
                <a:gd name="connsiteY22" fmla="*/ 768774 h 2214880"/>
                <a:gd name="connsiteX23" fmla="*/ 1747520 w 3474720"/>
                <a:gd name="connsiteY23" fmla="*/ 694267 h 2214880"/>
                <a:gd name="connsiteX24" fmla="*/ 1811867 w 3474720"/>
                <a:gd name="connsiteY24" fmla="*/ 585894 h 2214880"/>
                <a:gd name="connsiteX25" fmla="*/ 1852507 w 3474720"/>
                <a:gd name="connsiteY25" fmla="*/ 460587 h 2214880"/>
                <a:gd name="connsiteX26" fmla="*/ 1916854 w 3474720"/>
                <a:gd name="connsiteY26" fmla="*/ 277707 h 2214880"/>
                <a:gd name="connsiteX27" fmla="*/ 1913467 w 3474720"/>
                <a:gd name="connsiteY27" fmla="*/ 88054 h 2214880"/>
                <a:gd name="connsiteX28" fmla="*/ 1930400 w 3474720"/>
                <a:gd name="connsiteY28" fmla="*/ 0 h 2214880"/>
                <a:gd name="connsiteX29" fmla="*/ 1967654 w 3474720"/>
                <a:gd name="connsiteY29" fmla="*/ 47414 h 2214880"/>
                <a:gd name="connsiteX30" fmla="*/ 1964267 w 3474720"/>
                <a:gd name="connsiteY30" fmla="*/ 152400 h 2214880"/>
                <a:gd name="connsiteX31" fmla="*/ 1974427 w 3474720"/>
                <a:gd name="connsiteY31" fmla="*/ 281094 h 2214880"/>
                <a:gd name="connsiteX32" fmla="*/ 1943947 w 3474720"/>
                <a:gd name="connsiteY32" fmla="*/ 369147 h 2214880"/>
                <a:gd name="connsiteX33" fmla="*/ 1916854 w 3474720"/>
                <a:gd name="connsiteY33" fmla="*/ 426720 h 2214880"/>
                <a:gd name="connsiteX34" fmla="*/ 1876214 w 3474720"/>
                <a:gd name="connsiteY34" fmla="*/ 457200 h 2214880"/>
                <a:gd name="connsiteX35" fmla="*/ 1849120 w 3474720"/>
                <a:gd name="connsiteY35" fmla="*/ 545254 h 2214880"/>
                <a:gd name="connsiteX36" fmla="*/ 1838960 w 3474720"/>
                <a:gd name="connsiteY36" fmla="*/ 619760 h 2214880"/>
                <a:gd name="connsiteX37" fmla="*/ 1947334 w 3474720"/>
                <a:gd name="connsiteY37" fmla="*/ 650240 h 2214880"/>
                <a:gd name="connsiteX38" fmla="*/ 2106507 w 3474720"/>
                <a:gd name="connsiteY38" fmla="*/ 711200 h 2214880"/>
                <a:gd name="connsiteX39" fmla="*/ 2306320 w 3474720"/>
                <a:gd name="connsiteY39" fmla="*/ 738294 h 2214880"/>
                <a:gd name="connsiteX40" fmla="*/ 2435014 w 3474720"/>
                <a:gd name="connsiteY40" fmla="*/ 707814 h 2214880"/>
                <a:gd name="connsiteX41" fmla="*/ 2543387 w 3474720"/>
                <a:gd name="connsiteY41" fmla="*/ 623147 h 2214880"/>
                <a:gd name="connsiteX42" fmla="*/ 2634827 w 3474720"/>
                <a:gd name="connsiteY42" fmla="*/ 677334 h 2214880"/>
                <a:gd name="connsiteX43" fmla="*/ 2976880 w 3474720"/>
                <a:gd name="connsiteY43" fmla="*/ 690880 h 2214880"/>
                <a:gd name="connsiteX44" fmla="*/ 3203787 w 3474720"/>
                <a:gd name="connsiteY44" fmla="*/ 663787 h 2214880"/>
                <a:gd name="connsiteX45" fmla="*/ 3227494 w 3474720"/>
                <a:gd name="connsiteY45" fmla="*/ 694267 h 2214880"/>
                <a:gd name="connsiteX46" fmla="*/ 3088640 w 3474720"/>
                <a:gd name="connsiteY46" fmla="*/ 724747 h 2214880"/>
                <a:gd name="connsiteX47" fmla="*/ 2966720 w 3474720"/>
                <a:gd name="connsiteY47" fmla="*/ 721360 h 2214880"/>
                <a:gd name="connsiteX48" fmla="*/ 2770294 w 3474720"/>
                <a:gd name="connsiteY48" fmla="*/ 724747 h 2214880"/>
                <a:gd name="connsiteX49" fmla="*/ 2587414 w 3474720"/>
                <a:gd name="connsiteY49" fmla="*/ 762000 h 2214880"/>
                <a:gd name="connsiteX50" fmla="*/ 2441787 w 3474720"/>
                <a:gd name="connsiteY50" fmla="*/ 775547 h 2214880"/>
                <a:gd name="connsiteX51" fmla="*/ 2252134 w 3474720"/>
                <a:gd name="connsiteY51" fmla="*/ 782320 h 2214880"/>
                <a:gd name="connsiteX52" fmla="*/ 2136987 w 3474720"/>
                <a:gd name="connsiteY52" fmla="*/ 765387 h 2214880"/>
                <a:gd name="connsiteX53" fmla="*/ 2197947 w 3474720"/>
                <a:gd name="connsiteY53" fmla="*/ 816187 h 2214880"/>
                <a:gd name="connsiteX54" fmla="*/ 2360507 w 3474720"/>
                <a:gd name="connsiteY54" fmla="*/ 890694 h 2214880"/>
                <a:gd name="connsiteX55" fmla="*/ 2516294 w 3474720"/>
                <a:gd name="connsiteY55" fmla="*/ 988907 h 2214880"/>
                <a:gd name="connsiteX56" fmla="*/ 2621280 w 3474720"/>
                <a:gd name="connsiteY56" fmla="*/ 999067 h 2214880"/>
                <a:gd name="connsiteX57" fmla="*/ 2726267 w 3474720"/>
                <a:gd name="connsiteY57" fmla="*/ 958427 h 2214880"/>
                <a:gd name="connsiteX58" fmla="*/ 2794000 w 3474720"/>
                <a:gd name="connsiteY58" fmla="*/ 1032934 h 2214880"/>
                <a:gd name="connsiteX59" fmla="*/ 2804160 w 3474720"/>
                <a:gd name="connsiteY59" fmla="*/ 1134534 h 2214880"/>
                <a:gd name="connsiteX60" fmla="*/ 2621280 w 3474720"/>
                <a:gd name="connsiteY60" fmla="*/ 1131147 h 2214880"/>
                <a:gd name="connsiteX61" fmla="*/ 2678853 w 3474720"/>
                <a:gd name="connsiteY61" fmla="*/ 1320800 h 2214880"/>
                <a:gd name="connsiteX62" fmla="*/ 2987040 w 3474720"/>
                <a:gd name="connsiteY62" fmla="*/ 1209040 h 2214880"/>
                <a:gd name="connsiteX63" fmla="*/ 3031067 w 3474720"/>
                <a:gd name="connsiteY63" fmla="*/ 1280160 h 2214880"/>
                <a:gd name="connsiteX64" fmla="*/ 3081867 w 3474720"/>
                <a:gd name="connsiteY64" fmla="*/ 1358054 h 2214880"/>
                <a:gd name="connsiteX65" fmla="*/ 3230880 w 3474720"/>
                <a:gd name="connsiteY65" fmla="*/ 1429174 h 2214880"/>
                <a:gd name="connsiteX66" fmla="*/ 3454400 w 3474720"/>
                <a:gd name="connsiteY66" fmla="*/ 1561254 h 2214880"/>
                <a:gd name="connsiteX67" fmla="*/ 3474720 w 3474720"/>
                <a:gd name="connsiteY67" fmla="*/ 1612054 h 2214880"/>
                <a:gd name="connsiteX68" fmla="*/ 3451014 w 3474720"/>
                <a:gd name="connsiteY68" fmla="*/ 1635760 h 2214880"/>
                <a:gd name="connsiteX69" fmla="*/ 3329094 w 3474720"/>
                <a:gd name="connsiteY69" fmla="*/ 1605280 h 2214880"/>
                <a:gd name="connsiteX70" fmla="*/ 3264747 w 3474720"/>
                <a:gd name="connsiteY70" fmla="*/ 1507067 h 2214880"/>
                <a:gd name="connsiteX71" fmla="*/ 3156374 w 3474720"/>
                <a:gd name="connsiteY71" fmla="*/ 1473200 h 2214880"/>
                <a:gd name="connsiteX72" fmla="*/ 3173307 w 3474720"/>
                <a:gd name="connsiteY72" fmla="*/ 1578187 h 2214880"/>
                <a:gd name="connsiteX73" fmla="*/ 3163147 w 3474720"/>
                <a:gd name="connsiteY73" fmla="*/ 1622214 h 2214880"/>
                <a:gd name="connsiteX74" fmla="*/ 3061547 w 3474720"/>
                <a:gd name="connsiteY74" fmla="*/ 1689947 h 2214880"/>
                <a:gd name="connsiteX75" fmla="*/ 2966720 w 3474720"/>
                <a:gd name="connsiteY75" fmla="*/ 1710267 h 2214880"/>
                <a:gd name="connsiteX76" fmla="*/ 2956560 w 3474720"/>
                <a:gd name="connsiteY76" fmla="*/ 1740747 h 2214880"/>
                <a:gd name="connsiteX77" fmla="*/ 2993814 w 3474720"/>
                <a:gd name="connsiteY77" fmla="*/ 1886374 h 2214880"/>
                <a:gd name="connsiteX78" fmla="*/ 2993814 w 3474720"/>
                <a:gd name="connsiteY78" fmla="*/ 1927014 h 2214880"/>
                <a:gd name="connsiteX79" fmla="*/ 3037840 w 3474720"/>
                <a:gd name="connsiteY79" fmla="*/ 2065867 h 2214880"/>
                <a:gd name="connsiteX80" fmla="*/ 3136054 w 3474720"/>
                <a:gd name="connsiteY80" fmla="*/ 2150534 h 2214880"/>
                <a:gd name="connsiteX81" fmla="*/ 3285067 w 3474720"/>
                <a:gd name="connsiteY81" fmla="*/ 2214880 h 2214880"/>
                <a:gd name="connsiteX82" fmla="*/ 3129280 w 3474720"/>
                <a:gd name="connsiteY82" fmla="*/ 2214880 h 2214880"/>
                <a:gd name="connsiteX83" fmla="*/ 2959947 w 3474720"/>
                <a:gd name="connsiteY83" fmla="*/ 2042160 h 2214880"/>
                <a:gd name="connsiteX84" fmla="*/ 2939627 w 3474720"/>
                <a:gd name="connsiteY84" fmla="*/ 1893147 h 2214880"/>
                <a:gd name="connsiteX85" fmla="*/ 2841414 w 3474720"/>
                <a:gd name="connsiteY85" fmla="*/ 1673014 h 2214880"/>
                <a:gd name="connsiteX86" fmla="*/ 2831254 w 3474720"/>
                <a:gd name="connsiteY86" fmla="*/ 1493520 h 2214880"/>
                <a:gd name="connsiteX87" fmla="*/ 2689014 w 3474720"/>
                <a:gd name="connsiteY87" fmla="*/ 1446107 h 2214880"/>
                <a:gd name="connsiteX88" fmla="*/ 2495974 w 3474720"/>
                <a:gd name="connsiteY88" fmla="*/ 1290320 h 2214880"/>
                <a:gd name="connsiteX89" fmla="*/ 2451947 w 3474720"/>
                <a:gd name="connsiteY89" fmla="*/ 1104054 h 2214880"/>
                <a:gd name="connsiteX90" fmla="*/ 2343574 w 3474720"/>
                <a:gd name="connsiteY90" fmla="*/ 1002454 h 2214880"/>
                <a:gd name="connsiteX91" fmla="*/ 2194560 w 3474720"/>
                <a:gd name="connsiteY91" fmla="*/ 904240 h 2214880"/>
                <a:gd name="connsiteX92" fmla="*/ 1940560 w 3474720"/>
                <a:gd name="connsiteY92" fmla="*/ 745067 h 2214880"/>
                <a:gd name="connsiteX93" fmla="*/ 1869440 w 3474720"/>
                <a:gd name="connsiteY93" fmla="*/ 711200 h 2214880"/>
                <a:gd name="connsiteX94" fmla="*/ 1723814 w 3474720"/>
                <a:gd name="connsiteY94" fmla="*/ 762000 h 2214880"/>
                <a:gd name="connsiteX95" fmla="*/ 1598507 w 3474720"/>
                <a:gd name="connsiteY95" fmla="*/ 826347 h 2214880"/>
                <a:gd name="connsiteX96" fmla="*/ 1486747 w 3474720"/>
                <a:gd name="connsiteY96" fmla="*/ 853440 h 2214880"/>
                <a:gd name="connsiteX97" fmla="*/ 1273387 w 3474720"/>
                <a:gd name="connsiteY97" fmla="*/ 880534 h 2214880"/>
                <a:gd name="connsiteX98" fmla="*/ 1053254 w 3474720"/>
                <a:gd name="connsiteY98" fmla="*/ 927947 h 2214880"/>
                <a:gd name="connsiteX99" fmla="*/ 958427 w 3474720"/>
                <a:gd name="connsiteY99" fmla="*/ 1060027 h 2214880"/>
                <a:gd name="connsiteX100" fmla="*/ 890694 w 3474720"/>
                <a:gd name="connsiteY100" fmla="*/ 1114214 h 2214880"/>
                <a:gd name="connsiteX101" fmla="*/ 762000 w 3474720"/>
                <a:gd name="connsiteY101" fmla="*/ 1154854 h 2214880"/>
                <a:gd name="connsiteX102" fmla="*/ 660400 w 3474720"/>
                <a:gd name="connsiteY102" fmla="*/ 1168400 h 2214880"/>
                <a:gd name="connsiteX103" fmla="*/ 643467 w 3474720"/>
                <a:gd name="connsiteY103" fmla="*/ 1090507 h 2214880"/>
                <a:gd name="connsiteX104" fmla="*/ 497840 w 3474720"/>
                <a:gd name="connsiteY104" fmla="*/ 1053254 h 2214880"/>
                <a:gd name="connsiteX105" fmla="*/ 440267 w 3474720"/>
                <a:gd name="connsiteY105" fmla="*/ 1049867 h 2214880"/>
                <a:gd name="connsiteX106" fmla="*/ 386080 w 3474720"/>
                <a:gd name="connsiteY106" fmla="*/ 1002454 h 2214880"/>
                <a:gd name="connsiteX107" fmla="*/ 264160 w 3474720"/>
                <a:gd name="connsiteY107" fmla="*/ 982134 h 2214880"/>
                <a:gd name="connsiteX108" fmla="*/ 169334 w 3474720"/>
                <a:gd name="connsiteY108" fmla="*/ 982134 h 2214880"/>
                <a:gd name="connsiteX109" fmla="*/ 189654 w 3474720"/>
                <a:gd name="connsiteY109" fmla="*/ 917787 h 2214880"/>
                <a:gd name="connsiteX110" fmla="*/ 115147 w 3474720"/>
                <a:gd name="connsiteY110" fmla="*/ 917787 h 2214880"/>
                <a:gd name="connsiteX111" fmla="*/ 88054 w 3474720"/>
                <a:gd name="connsiteY111" fmla="*/ 873760 h 2214880"/>
                <a:gd name="connsiteX112" fmla="*/ 88054 w 3474720"/>
                <a:gd name="connsiteY112" fmla="*/ 870374 h 2214880"/>
                <a:gd name="connsiteX113" fmla="*/ 0 w 3474720"/>
                <a:gd name="connsiteY113" fmla="*/ 887307 h 2214880"/>
                <a:gd name="connsiteX0" fmla="*/ 0 w 3474720"/>
                <a:gd name="connsiteY0" fmla="*/ 887307 h 2214880"/>
                <a:gd name="connsiteX1" fmla="*/ 50800 w 3474720"/>
                <a:gd name="connsiteY1" fmla="*/ 785707 h 2214880"/>
                <a:gd name="connsiteX2" fmla="*/ 142240 w 3474720"/>
                <a:gd name="connsiteY2" fmla="*/ 724747 h 2214880"/>
                <a:gd name="connsiteX3" fmla="*/ 260774 w 3474720"/>
                <a:gd name="connsiteY3" fmla="*/ 629920 h 2214880"/>
                <a:gd name="connsiteX4" fmla="*/ 345440 w 3474720"/>
                <a:gd name="connsiteY4" fmla="*/ 538480 h 2214880"/>
                <a:gd name="connsiteX5" fmla="*/ 375920 w 3474720"/>
                <a:gd name="connsiteY5" fmla="*/ 619760 h 2214880"/>
                <a:gd name="connsiteX6" fmla="*/ 491067 w 3474720"/>
                <a:gd name="connsiteY6" fmla="*/ 650240 h 2214880"/>
                <a:gd name="connsiteX7" fmla="*/ 555414 w 3474720"/>
                <a:gd name="connsiteY7" fmla="*/ 667174 h 2214880"/>
                <a:gd name="connsiteX8" fmla="*/ 589280 w 3474720"/>
                <a:gd name="connsiteY8" fmla="*/ 778934 h 2214880"/>
                <a:gd name="connsiteX9" fmla="*/ 714587 w 3474720"/>
                <a:gd name="connsiteY9" fmla="*/ 789094 h 2214880"/>
                <a:gd name="connsiteX10" fmla="*/ 657014 w 3474720"/>
                <a:gd name="connsiteY10" fmla="*/ 860214 h 2214880"/>
                <a:gd name="connsiteX11" fmla="*/ 616374 w 3474720"/>
                <a:gd name="connsiteY11" fmla="*/ 941494 h 2214880"/>
                <a:gd name="connsiteX12" fmla="*/ 680720 w 3474720"/>
                <a:gd name="connsiteY12" fmla="*/ 982134 h 2214880"/>
                <a:gd name="connsiteX13" fmla="*/ 707814 w 3474720"/>
                <a:gd name="connsiteY13" fmla="*/ 985520 h 2214880"/>
                <a:gd name="connsiteX14" fmla="*/ 789094 w 3474720"/>
                <a:gd name="connsiteY14" fmla="*/ 999067 h 2214880"/>
                <a:gd name="connsiteX15" fmla="*/ 907627 w 3474720"/>
                <a:gd name="connsiteY15" fmla="*/ 1022774 h 2214880"/>
                <a:gd name="connsiteX16" fmla="*/ 1036320 w 3474720"/>
                <a:gd name="connsiteY16" fmla="*/ 941494 h 2214880"/>
                <a:gd name="connsiteX17" fmla="*/ 1154854 w 3474720"/>
                <a:gd name="connsiteY17" fmla="*/ 870374 h 2214880"/>
                <a:gd name="connsiteX18" fmla="*/ 1283547 w 3474720"/>
                <a:gd name="connsiteY18" fmla="*/ 826347 h 2214880"/>
                <a:gd name="connsiteX19" fmla="*/ 1354667 w 3474720"/>
                <a:gd name="connsiteY19" fmla="*/ 833120 h 2214880"/>
                <a:gd name="connsiteX20" fmla="*/ 1391920 w 3474720"/>
                <a:gd name="connsiteY20" fmla="*/ 839894 h 2214880"/>
                <a:gd name="connsiteX21" fmla="*/ 1496907 w 3474720"/>
                <a:gd name="connsiteY21" fmla="*/ 792480 h 2214880"/>
                <a:gd name="connsiteX22" fmla="*/ 1625600 w 3474720"/>
                <a:gd name="connsiteY22" fmla="*/ 768774 h 2214880"/>
                <a:gd name="connsiteX23" fmla="*/ 1747520 w 3474720"/>
                <a:gd name="connsiteY23" fmla="*/ 694267 h 2214880"/>
                <a:gd name="connsiteX24" fmla="*/ 1811867 w 3474720"/>
                <a:gd name="connsiteY24" fmla="*/ 585894 h 2214880"/>
                <a:gd name="connsiteX25" fmla="*/ 1852507 w 3474720"/>
                <a:gd name="connsiteY25" fmla="*/ 460587 h 2214880"/>
                <a:gd name="connsiteX26" fmla="*/ 1916854 w 3474720"/>
                <a:gd name="connsiteY26" fmla="*/ 277707 h 2214880"/>
                <a:gd name="connsiteX27" fmla="*/ 1913467 w 3474720"/>
                <a:gd name="connsiteY27" fmla="*/ 88054 h 2214880"/>
                <a:gd name="connsiteX28" fmla="*/ 1930400 w 3474720"/>
                <a:gd name="connsiteY28" fmla="*/ 0 h 2214880"/>
                <a:gd name="connsiteX29" fmla="*/ 1967654 w 3474720"/>
                <a:gd name="connsiteY29" fmla="*/ 47414 h 2214880"/>
                <a:gd name="connsiteX30" fmla="*/ 1964267 w 3474720"/>
                <a:gd name="connsiteY30" fmla="*/ 152400 h 2214880"/>
                <a:gd name="connsiteX31" fmla="*/ 1974427 w 3474720"/>
                <a:gd name="connsiteY31" fmla="*/ 281094 h 2214880"/>
                <a:gd name="connsiteX32" fmla="*/ 1943947 w 3474720"/>
                <a:gd name="connsiteY32" fmla="*/ 369147 h 2214880"/>
                <a:gd name="connsiteX33" fmla="*/ 1916854 w 3474720"/>
                <a:gd name="connsiteY33" fmla="*/ 426720 h 2214880"/>
                <a:gd name="connsiteX34" fmla="*/ 1876214 w 3474720"/>
                <a:gd name="connsiteY34" fmla="*/ 457200 h 2214880"/>
                <a:gd name="connsiteX35" fmla="*/ 1849120 w 3474720"/>
                <a:gd name="connsiteY35" fmla="*/ 545254 h 2214880"/>
                <a:gd name="connsiteX36" fmla="*/ 1838960 w 3474720"/>
                <a:gd name="connsiteY36" fmla="*/ 619760 h 2214880"/>
                <a:gd name="connsiteX37" fmla="*/ 1947334 w 3474720"/>
                <a:gd name="connsiteY37" fmla="*/ 650240 h 2214880"/>
                <a:gd name="connsiteX38" fmla="*/ 2106507 w 3474720"/>
                <a:gd name="connsiteY38" fmla="*/ 711200 h 2214880"/>
                <a:gd name="connsiteX39" fmla="*/ 2306320 w 3474720"/>
                <a:gd name="connsiteY39" fmla="*/ 738294 h 2214880"/>
                <a:gd name="connsiteX40" fmla="*/ 2435014 w 3474720"/>
                <a:gd name="connsiteY40" fmla="*/ 707814 h 2214880"/>
                <a:gd name="connsiteX41" fmla="*/ 2543387 w 3474720"/>
                <a:gd name="connsiteY41" fmla="*/ 623147 h 2214880"/>
                <a:gd name="connsiteX42" fmla="*/ 2634827 w 3474720"/>
                <a:gd name="connsiteY42" fmla="*/ 677334 h 2214880"/>
                <a:gd name="connsiteX43" fmla="*/ 2976880 w 3474720"/>
                <a:gd name="connsiteY43" fmla="*/ 690880 h 2214880"/>
                <a:gd name="connsiteX44" fmla="*/ 3203787 w 3474720"/>
                <a:gd name="connsiteY44" fmla="*/ 663787 h 2214880"/>
                <a:gd name="connsiteX45" fmla="*/ 3227494 w 3474720"/>
                <a:gd name="connsiteY45" fmla="*/ 694267 h 2214880"/>
                <a:gd name="connsiteX46" fmla="*/ 3088640 w 3474720"/>
                <a:gd name="connsiteY46" fmla="*/ 724747 h 2214880"/>
                <a:gd name="connsiteX47" fmla="*/ 2966720 w 3474720"/>
                <a:gd name="connsiteY47" fmla="*/ 721360 h 2214880"/>
                <a:gd name="connsiteX48" fmla="*/ 2770294 w 3474720"/>
                <a:gd name="connsiteY48" fmla="*/ 724747 h 2214880"/>
                <a:gd name="connsiteX49" fmla="*/ 2587414 w 3474720"/>
                <a:gd name="connsiteY49" fmla="*/ 762000 h 2214880"/>
                <a:gd name="connsiteX50" fmla="*/ 2441787 w 3474720"/>
                <a:gd name="connsiteY50" fmla="*/ 775547 h 2214880"/>
                <a:gd name="connsiteX51" fmla="*/ 2252134 w 3474720"/>
                <a:gd name="connsiteY51" fmla="*/ 782320 h 2214880"/>
                <a:gd name="connsiteX52" fmla="*/ 2136987 w 3474720"/>
                <a:gd name="connsiteY52" fmla="*/ 765387 h 2214880"/>
                <a:gd name="connsiteX53" fmla="*/ 2197947 w 3474720"/>
                <a:gd name="connsiteY53" fmla="*/ 816187 h 2214880"/>
                <a:gd name="connsiteX54" fmla="*/ 2360507 w 3474720"/>
                <a:gd name="connsiteY54" fmla="*/ 890694 h 2214880"/>
                <a:gd name="connsiteX55" fmla="*/ 2516294 w 3474720"/>
                <a:gd name="connsiteY55" fmla="*/ 988907 h 2214880"/>
                <a:gd name="connsiteX56" fmla="*/ 2621280 w 3474720"/>
                <a:gd name="connsiteY56" fmla="*/ 999067 h 2214880"/>
                <a:gd name="connsiteX57" fmla="*/ 2726267 w 3474720"/>
                <a:gd name="connsiteY57" fmla="*/ 958427 h 2214880"/>
                <a:gd name="connsiteX58" fmla="*/ 2794000 w 3474720"/>
                <a:gd name="connsiteY58" fmla="*/ 1032934 h 2214880"/>
                <a:gd name="connsiteX59" fmla="*/ 2804160 w 3474720"/>
                <a:gd name="connsiteY59" fmla="*/ 1134534 h 2214880"/>
                <a:gd name="connsiteX60" fmla="*/ 2621280 w 3474720"/>
                <a:gd name="connsiteY60" fmla="*/ 1131147 h 2214880"/>
                <a:gd name="connsiteX61" fmla="*/ 2678853 w 3474720"/>
                <a:gd name="connsiteY61" fmla="*/ 1320800 h 2214880"/>
                <a:gd name="connsiteX62" fmla="*/ 2987040 w 3474720"/>
                <a:gd name="connsiteY62" fmla="*/ 1209040 h 2214880"/>
                <a:gd name="connsiteX63" fmla="*/ 3031067 w 3474720"/>
                <a:gd name="connsiteY63" fmla="*/ 1280160 h 2214880"/>
                <a:gd name="connsiteX64" fmla="*/ 3081867 w 3474720"/>
                <a:gd name="connsiteY64" fmla="*/ 1358054 h 2214880"/>
                <a:gd name="connsiteX65" fmla="*/ 3230880 w 3474720"/>
                <a:gd name="connsiteY65" fmla="*/ 1429174 h 2214880"/>
                <a:gd name="connsiteX66" fmla="*/ 3454400 w 3474720"/>
                <a:gd name="connsiteY66" fmla="*/ 1561254 h 2214880"/>
                <a:gd name="connsiteX67" fmla="*/ 3474720 w 3474720"/>
                <a:gd name="connsiteY67" fmla="*/ 1612054 h 2214880"/>
                <a:gd name="connsiteX68" fmla="*/ 3451014 w 3474720"/>
                <a:gd name="connsiteY68" fmla="*/ 1635760 h 2214880"/>
                <a:gd name="connsiteX69" fmla="*/ 3329094 w 3474720"/>
                <a:gd name="connsiteY69" fmla="*/ 1605280 h 2214880"/>
                <a:gd name="connsiteX70" fmla="*/ 3264747 w 3474720"/>
                <a:gd name="connsiteY70" fmla="*/ 1507067 h 2214880"/>
                <a:gd name="connsiteX71" fmla="*/ 3156374 w 3474720"/>
                <a:gd name="connsiteY71" fmla="*/ 1473200 h 2214880"/>
                <a:gd name="connsiteX72" fmla="*/ 3173307 w 3474720"/>
                <a:gd name="connsiteY72" fmla="*/ 1578187 h 2214880"/>
                <a:gd name="connsiteX73" fmla="*/ 3163147 w 3474720"/>
                <a:gd name="connsiteY73" fmla="*/ 1622214 h 2214880"/>
                <a:gd name="connsiteX74" fmla="*/ 3061547 w 3474720"/>
                <a:gd name="connsiteY74" fmla="*/ 1689947 h 2214880"/>
                <a:gd name="connsiteX75" fmla="*/ 2966720 w 3474720"/>
                <a:gd name="connsiteY75" fmla="*/ 1710267 h 2214880"/>
                <a:gd name="connsiteX76" fmla="*/ 2956560 w 3474720"/>
                <a:gd name="connsiteY76" fmla="*/ 1740747 h 2214880"/>
                <a:gd name="connsiteX77" fmla="*/ 2993814 w 3474720"/>
                <a:gd name="connsiteY77" fmla="*/ 1886374 h 2214880"/>
                <a:gd name="connsiteX78" fmla="*/ 2993814 w 3474720"/>
                <a:gd name="connsiteY78" fmla="*/ 1927014 h 2214880"/>
                <a:gd name="connsiteX79" fmla="*/ 3037840 w 3474720"/>
                <a:gd name="connsiteY79" fmla="*/ 2065867 h 2214880"/>
                <a:gd name="connsiteX80" fmla="*/ 3136054 w 3474720"/>
                <a:gd name="connsiteY80" fmla="*/ 2150534 h 2214880"/>
                <a:gd name="connsiteX81" fmla="*/ 3285067 w 3474720"/>
                <a:gd name="connsiteY81" fmla="*/ 2214880 h 2214880"/>
                <a:gd name="connsiteX82" fmla="*/ 3129280 w 3474720"/>
                <a:gd name="connsiteY82" fmla="*/ 2214880 h 2214880"/>
                <a:gd name="connsiteX83" fmla="*/ 2959947 w 3474720"/>
                <a:gd name="connsiteY83" fmla="*/ 2042160 h 2214880"/>
                <a:gd name="connsiteX84" fmla="*/ 2939627 w 3474720"/>
                <a:gd name="connsiteY84" fmla="*/ 1893147 h 2214880"/>
                <a:gd name="connsiteX85" fmla="*/ 2841414 w 3474720"/>
                <a:gd name="connsiteY85" fmla="*/ 1673014 h 2214880"/>
                <a:gd name="connsiteX86" fmla="*/ 2831254 w 3474720"/>
                <a:gd name="connsiteY86" fmla="*/ 1493520 h 2214880"/>
                <a:gd name="connsiteX87" fmla="*/ 2689014 w 3474720"/>
                <a:gd name="connsiteY87" fmla="*/ 1446107 h 2214880"/>
                <a:gd name="connsiteX88" fmla="*/ 2495974 w 3474720"/>
                <a:gd name="connsiteY88" fmla="*/ 1290320 h 2214880"/>
                <a:gd name="connsiteX89" fmla="*/ 2451947 w 3474720"/>
                <a:gd name="connsiteY89" fmla="*/ 1104054 h 2214880"/>
                <a:gd name="connsiteX90" fmla="*/ 2343574 w 3474720"/>
                <a:gd name="connsiteY90" fmla="*/ 1002454 h 2214880"/>
                <a:gd name="connsiteX91" fmla="*/ 2194560 w 3474720"/>
                <a:gd name="connsiteY91" fmla="*/ 904240 h 2214880"/>
                <a:gd name="connsiteX92" fmla="*/ 1940560 w 3474720"/>
                <a:gd name="connsiteY92" fmla="*/ 745067 h 2214880"/>
                <a:gd name="connsiteX93" fmla="*/ 1869440 w 3474720"/>
                <a:gd name="connsiteY93" fmla="*/ 711200 h 2214880"/>
                <a:gd name="connsiteX94" fmla="*/ 1723814 w 3474720"/>
                <a:gd name="connsiteY94" fmla="*/ 762000 h 2214880"/>
                <a:gd name="connsiteX95" fmla="*/ 1598507 w 3474720"/>
                <a:gd name="connsiteY95" fmla="*/ 826347 h 2214880"/>
                <a:gd name="connsiteX96" fmla="*/ 1486747 w 3474720"/>
                <a:gd name="connsiteY96" fmla="*/ 853440 h 2214880"/>
                <a:gd name="connsiteX97" fmla="*/ 1273387 w 3474720"/>
                <a:gd name="connsiteY97" fmla="*/ 880534 h 2214880"/>
                <a:gd name="connsiteX98" fmla="*/ 1053254 w 3474720"/>
                <a:gd name="connsiteY98" fmla="*/ 927947 h 2214880"/>
                <a:gd name="connsiteX99" fmla="*/ 958427 w 3474720"/>
                <a:gd name="connsiteY99" fmla="*/ 1060027 h 2214880"/>
                <a:gd name="connsiteX100" fmla="*/ 890694 w 3474720"/>
                <a:gd name="connsiteY100" fmla="*/ 1114214 h 2214880"/>
                <a:gd name="connsiteX101" fmla="*/ 762000 w 3474720"/>
                <a:gd name="connsiteY101" fmla="*/ 1154854 h 2214880"/>
                <a:gd name="connsiteX102" fmla="*/ 660400 w 3474720"/>
                <a:gd name="connsiteY102" fmla="*/ 1168400 h 2214880"/>
                <a:gd name="connsiteX103" fmla="*/ 643467 w 3474720"/>
                <a:gd name="connsiteY103" fmla="*/ 1090507 h 2214880"/>
                <a:gd name="connsiteX104" fmla="*/ 497840 w 3474720"/>
                <a:gd name="connsiteY104" fmla="*/ 1053254 h 2214880"/>
                <a:gd name="connsiteX105" fmla="*/ 440267 w 3474720"/>
                <a:gd name="connsiteY105" fmla="*/ 1049867 h 2214880"/>
                <a:gd name="connsiteX106" fmla="*/ 386080 w 3474720"/>
                <a:gd name="connsiteY106" fmla="*/ 1002454 h 2214880"/>
                <a:gd name="connsiteX107" fmla="*/ 264160 w 3474720"/>
                <a:gd name="connsiteY107" fmla="*/ 982134 h 2214880"/>
                <a:gd name="connsiteX108" fmla="*/ 169334 w 3474720"/>
                <a:gd name="connsiteY108" fmla="*/ 982134 h 2214880"/>
                <a:gd name="connsiteX109" fmla="*/ 189654 w 3474720"/>
                <a:gd name="connsiteY109" fmla="*/ 917787 h 2214880"/>
                <a:gd name="connsiteX110" fmla="*/ 115147 w 3474720"/>
                <a:gd name="connsiteY110" fmla="*/ 917787 h 2214880"/>
                <a:gd name="connsiteX111" fmla="*/ 88054 w 3474720"/>
                <a:gd name="connsiteY111" fmla="*/ 873760 h 2214880"/>
                <a:gd name="connsiteX112" fmla="*/ 88054 w 3474720"/>
                <a:gd name="connsiteY112" fmla="*/ 870374 h 2214880"/>
                <a:gd name="connsiteX113" fmla="*/ 0 w 3474720"/>
                <a:gd name="connsiteY113" fmla="*/ 887307 h 2214880"/>
                <a:gd name="connsiteX0" fmla="*/ 0 w 3474720"/>
                <a:gd name="connsiteY0" fmla="*/ 887307 h 2214880"/>
                <a:gd name="connsiteX1" fmla="*/ 50800 w 3474720"/>
                <a:gd name="connsiteY1" fmla="*/ 785707 h 2214880"/>
                <a:gd name="connsiteX2" fmla="*/ 142240 w 3474720"/>
                <a:gd name="connsiteY2" fmla="*/ 724747 h 2214880"/>
                <a:gd name="connsiteX3" fmla="*/ 260774 w 3474720"/>
                <a:gd name="connsiteY3" fmla="*/ 629920 h 2214880"/>
                <a:gd name="connsiteX4" fmla="*/ 345440 w 3474720"/>
                <a:gd name="connsiteY4" fmla="*/ 538480 h 2214880"/>
                <a:gd name="connsiteX5" fmla="*/ 375920 w 3474720"/>
                <a:gd name="connsiteY5" fmla="*/ 619760 h 2214880"/>
                <a:gd name="connsiteX6" fmla="*/ 491067 w 3474720"/>
                <a:gd name="connsiteY6" fmla="*/ 650240 h 2214880"/>
                <a:gd name="connsiteX7" fmla="*/ 555414 w 3474720"/>
                <a:gd name="connsiteY7" fmla="*/ 667174 h 2214880"/>
                <a:gd name="connsiteX8" fmla="*/ 589280 w 3474720"/>
                <a:gd name="connsiteY8" fmla="*/ 778934 h 2214880"/>
                <a:gd name="connsiteX9" fmla="*/ 714587 w 3474720"/>
                <a:gd name="connsiteY9" fmla="*/ 789094 h 2214880"/>
                <a:gd name="connsiteX10" fmla="*/ 657014 w 3474720"/>
                <a:gd name="connsiteY10" fmla="*/ 860214 h 2214880"/>
                <a:gd name="connsiteX11" fmla="*/ 616374 w 3474720"/>
                <a:gd name="connsiteY11" fmla="*/ 941494 h 2214880"/>
                <a:gd name="connsiteX12" fmla="*/ 680720 w 3474720"/>
                <a:gd name="connsiteY12" fmla="*/ 982134 h 2214880"/>
                <a:gd name="connsiteX13" fmla="*/ 707814 w 3474720"/>
                <a:gd name="connsiteY13" fmla="*/ 985520 h 2214880"/>
                <a:gd name="connsiteX14" fmla="*/ 789094 w 3474720"/>
                <a:gd name="connsiteY14" fmla="*/ 999067 h 2214880"/>
                <a:gd name="connsiteX15" fmla="*/ 907627 w 3474720"/>
                <a:gd name="connsiteY15" fmla="*/ 1022774 h 2214880"/>
                <a:gd name="connsiteX16" fmla="*/ 1036320 w 3474720"/>
                <a:gd name="connsiteY16" fmla="*/ 941494 h 2214880"/>
                <a:gd name="connsiteX17" fmla="*/ 1154854 w 3474720"/>
                <a:gd name="connsiteY17" fmla="*/ 870374 h 2214880"/>
                <a:gd name="connsiteX18" fmla="*/ 1283547 w 3474720"/>
                <a:gd name="connsiteY18" fmla="*/ 826347 h 2214880"/>
                <a:gd name="connsiteX19" fmla="*/ 1354667 w 3474720"/>
                <a:gd name="connsiteY19" fmla="*/ 833120 h 2214880"/>
                <a:gd name="connsiteX20" fmla="*/ 1391920 w 3474720"/>
                <a:gd name="connsiteY20" fmla="*/ 839894 h 2214880"/>
                <a:gd name="connsiteX21" fmla="*/ 1496907 w 3474720"/>
                <a:gd name="connsiteY21" fmla="*/ 792480 h 2214880"/>
                <a:gd name="connsiteX22" fmla="*/ 1625600 w 3474720"/>
                <a:gd name="connsiteY22" fmla="*/ 768774 h 2214880"/>
                <a:gd name="connsiteX23" fmla="*/ 1747520 w 3474720"/>
                <a:gd name="connsiteY23" fmla="*/ 694267 h 2214880"/>
                <a:gd name="connsiteX24" fmla="*/ 1811867 w 3474720"/>
                <a:gd name="connsiteY24" fmla="*/ 585894 h 2214880"/>
                <a:gd name="connsiteX25" fmla="*/ 1852507 w 3474720"/>
                <a:gd name="connsiteY25" fmla="*/ 460587 h 2214880"/>
                <a:gd name="connsiteX26" fmla="*/ 1916854 w 3474720"/>
                <a:gd name="connsiteY26" fmla="*/ 277707 h 2214880"/>
                <a:gd name="connsiteX27" fmla="*/ 1913467 w 3474720"/>
                <a:gd name="connsiteY27" fmla="*/ 88054 h 2214880"/>
                <a:gd name="connsiteX28" fmla="*/ 1930400 w 3474720"/>
                <a:gd name="connsiteY28" fmla="*/ 0 h 2214880"/>
                <a:gd name="connsiteX29" fmla="*/ 1967654 w 3474720"/>
                <a:gd name="connsiteY29" fmla="*/ 47414 h 2214880"/>
                <a:gd name="connsiteX30" fmla="*/ 1964267 w 3474720"/>
                <a:gd name="connsiteY30" fmla="*/ 152400 h 2214880"/>
                <a:gd name="connsiteX31" fmla="*/ 1974427 w 3474720"/>
                <a:gd name="connsiteY31" fmla="*/ 281094 h 2214880"/>
                <a:gd name="connsiteX32" fmla="*/ 1943947 w 3474720"/>
                <a:gd name="connsiteY32" fmla="*/ 369147 h 2214880"/>
                <a:gd name="connsiteX33" fmla="*/ 1916854 w 3474720"/>
                <a:gd name="connsiteY33" fmla="*/ 426720 h 2214880"/>
                <a:gd name="connsiteX34" fmla="*/ 1876214 w 3474720"/>
                <a:gd name="connsiteY34" fmla="*/ 457200 h 2214880"/>
                <a:gd name="connsiteX35" fmla="*/ 1849120 w 3474720"/>
                <a:gd name="connsiteY35" fmla="*/ 545254 h 2214880"/>
                <a:gd name="connsiteX36" fmla="*/ 1838960 w 3474720"/>
                <a:gd name="connsiteY36" fmla="*/ 619760 h 2214880"/>
                <a:gd name="connsiteX37" fmla="*/ 1947334 w 3474720"/>
                <a:gd name="connsiteY37" fmla="*/ 650240 h 2214880"/>
                <a:gd name="connsiteX38" fmla="*/ 2106507 w 3474720"/>
                <a:gd name="connsiteY38" fmla="*/ 711200 h 2214880"/>
                <a:gd name="connsiteX39" fmla="*/ 2306320 w 3474720"/>
                <a:gd name="connsiteY39" fmla="*/ 738294 h 2214880"/>
                <a:gd name="connsiteX40" fmla="*/ 2435014 w 3474720"/>
                <a:gd name="connsiteY40" fmla="*/ 707814 h 2214880"/>
                <a:gd name="connsiteX41" fmla="*/ 2543387 w 3474720"/>
                <a:gd name="connsiteY41" fmla="*/ 623147 h 2214880"/>
                <a:gd name="connsiteX42" fmla="*/ 2634827 w 3474720"/>
                <a:gd name="connsiteY42" fmla="*/ 677334 h 2214880"/>
                <a:gd name="connsiteX43" fmla="*/ 2976880 w 3474720"/>
                <a:gd name="connsiteY43" fmla="*/ 690880 h 2214880"/>
                <a:gd name="connsiteX44" fmla="*/ 3203787 w 3474720"/>
                <a:gd name="connsiteY44" fmla="*/ 663787 h 2214880"/>
                <a:gd name="connsiteX45" fmla="*/ 3227494 w 3474720"/>
                <a:gd name="connsiteY45" fmla="*/ 694267 h 2214880"/>
                <a:gd name="connsiteX46" fmla="*/ 3088640 w 3474720"/>
                <a:gd name="connsiteY46" fmla="*/ 724747 h 2214880"/>
                <a:gd name="connsiteX47" fmla="*/ 2966720 w 3474720"/>
                <a:gd name="connsiteY47" fmla="*/ 721360 h 2214880"/>
                <a:gd name="connsiteX48" fmla="*/ 2770294 w 3474720"/>
                <a:gd name="connsiteY48" fmla="*/ 724747 h 2214880"/>
                <a:gd name="connsiteX49" fmla="*/ 2587414 w 3474720"/>
                <a:gd name="connsiteY49" fmla="*/ 762000 h 2214880"/>
                <a:gd name="connsiteX50" fmla="*/ 2441787 w 3474720"/>
                <a:gd name="connsiteY50" fmla="*/ 775547 h 2214880"/>
                <a:gd name="connsiteX51" fmla="*/ 2252134 w 3474720"/>
                <a:gd name="connsiteY51" fmla="*/ 782320 h 2214880"/>
                <a:gd name="connsiteX52" fmla="*/ 2136987 w 3474720"/>
                <a:gd name="connsiteY52" fmla="*/ 765387 h 2214880"/>
                <a:gd name="connsiteX53" fmla="*/ 2197947 w 3474720"/>
                <a:gd name="connsiteY53" fmla="*/ 816187 h 2214880"/>
                <a:gd name="connsiteX54" fmla="*/ 2360507 w 3474720"/>
                <a:gd name="connsiteY54" fmla="*/ 890694 h 2214880"/>
                <a:gd name="connsiteX55" fmla="*/ 2516294 w 3474720"/>
                <a:gd name="connsiteY55" fmla="*/ 988907 h 2214880"/>
                <a:gd name="connsiteX56" fmla="*/ 2621280 w 3474720"/>
                <a:gd name="connsiteY56" fmla="*/ 999067 h 2214880"/>
                <a:gd name="connsiteX57" fmla="*/ 2726267 w 3474720"/>
                <a:gd name="connsiteY57" fmla="*/ 958427 h 2214880"/>
                <a:gd name="connsiteX58" fmla="*/ 2794000 w 3474720"/>
                <a:gd name="connsiteY58" fmla="*/ 1032934 h 2214880"/>
                <a:gd name="connsiteX59" fmla="*/ 2804160 w 3474720"/>
                <a:gd name="connsiteY59" fmla="*/ 1134534 h 2214880"/>
                <a:gd name="connsiteX60" fmla="*/ 2621280 w 3474720"/>
                <a:gd name="connsiteY60" fmla="*/ 1131147 h 2214880"/>
                <a:gd name="connsiteX61" fmla="*/ 2678853 w 3474720"/>
                <a:gd name="connsiteY61" fmla="*/ 1320800 h 2214880"/>
                <a:gd name="connsiteX62" fmla="*/ 2949787 w 3474720"/>
                <a:gd name="connsiteY62" fmla="*/ 1175174 h 2214880"/>
                <a:gd name="connsiteX63" fmla="*/ 3031067 w 3474720"/>
                <a:gd name="connsiteY63" fmla="*/ 1280160 h 2214880"/>
                <a:gd name="connsiteX64" fmla="*/ 3081867 w 3474720"/>
                <a:gd name="connsiteY64" fmla="*/ 1358054 h 2214880"/>
                <a:gd name="connsiteX65" fmla="*/ 3230880 w 3474720"/>
                <a:gd name="connsiteY65" fmla="*/ 1429174 h 2214880"/>
                <a:gd name="connsiteX66" fmla="*/ 3454400 w 3474720"/>
                <a:gd name="connsiteY66" fmla="*/ 1561254 h 2214880"/>
                <a:gd name="connsiteX67" fmla="*/ 3474720 w 3474720"/>
                <a:gd name="connsiteY67" fmla="*/ 1612054 h 2214880"/>
                <a:gd name="connsiteX68" fmla="*/ 3451014 w 3474720"/>
                <a:gd name="connsiteY68" fmla="*/ 1635760 h 2214880"/>
                <a:gd name="connsiteX69" fmla="*/ 3329094 w 3474720"/>
                <a:gd name="connsiteY69" fmla="*/ 1605280 h 2214880"/>
                <a:gd name="connsiteX70" fmla="*/ 3264747 w 3474720"/>
                <a:gd name="connsiteY70" fmla="*/ 1507067 h 2214880"/>
                <a:gd name="connsiteX71" fmla="*/ 3156374 w 3474720"/>
                <a:gd name="connsiteY71" fmla="*/ 1473200 h 2214880"/>
                <a:gd name="connsiteX72" fmla="*/ 3173307 w 3474720"/>
                <a:gd name="connsiteY72" fmla="*/ 1578187 h 2214880"/>
                <a:gd name="connsiteX73" fmla="*/ 3163147 w 3474720"/>
                <a:gd name="connsiteY73" fmla="*/ 1622214 h 2214880"/>
                <a:gd name="connsiteX74" fmla="*/ 3061547 w 3474720"/>
                <a:gd name="connsiteY74" fmla="*/ 1689947 h 2214880"/>
                <a:gd name="connsiteX75" fmla="*/ 2966720 w 3474720"/>
                <a:gd name="connsiteY75" fmla="*/ 1710267 h 2214880"/>
                <a:gd name="connsiteX76" fmla="*/ 2956560 w 3474720"/>
                <a:gd name="connsiteY76" fmla="*/ 1740747 h 2214880"/>
                <a:gd name="connsiteX77" fmla="*/ 2993814 w 3474720"/>
                <a:gd name="connsiteY77" fmla="*/ 1886374 h 2214880"/>
                <a:gd name="connsiteX78" fmla="*/ 2993814 w 3474720"/>
                <a:gd name="connsiteY78" fmla="*/ 1927014 h 2214880"/>
                <a:gd name="connsiteX79" fmla="*/ 3037840 w 3474720"/>
                <a:gd name="connsiteY79" fmla="*/ 2065867 h 2214880"/>
                <a:gd name="connsiteX80" fmla="*/ 3136054 w 3474720"/>
                <a:gd name="connsiteY80" fmla="*/ 2150534 h 2214880"/>
                <a:gd name="connsiteX81" fmla="*/ 3285067 w 3474720"/>
                <a:gd name="connsiteY81" fmla="*/ 2214880 h 2214880"/>
                <a:gd name="connsiteX82" fmla="*/ 3129280 w 3474720"/>
                <a:gd name="connsiteY82" fmla="*/ 2214880 h 2214880"/>
                <a:gd name="connsiteX83" fmla="*/ 2959947 w 3474720"/>
                <a:gd name="connsiteY83" fmla="*/ 2042160 h 2214880"/>
                <a:gd name="connsiteX84" fmla="*/ 2939627 w 3474720"/>
                <a:gd name="connsiteY84" fmla="*/ 1893147 h 2214880"/>
                <a:gd name="connsiteX85" fmla="*/ 2841414 w 3474720"/>
                <a:gd name="connsiteY85" fmla="*/ 1673014 h 2214880"/>
                <a:gd name="connsiteX86" fmla="*/ 2831254 w 3474720"/>
                <a:gd name="connsiteY86" fmla="*/ 1493520 h 2214880"/>
                <a:gd name="connsiteX87" fmla="*/ 2689014 w 3474720"/>
                <a:gd name="connsiteY87" fmla="*/ 1446107 h 2214880"/>
                <a:gd name="connsiteX88" fmla="*/ 2495974 w 3474720"/>
                <a:gd name="connsiteY88" fmla="*/ 1290320 h 2214880"/>
                <a:gd name="connsiteX89" fmla="*/ 2451947 w 3474720"/>
                <a:gd name="connsiteY89" fmla="*/ 1104054 h 2214880"/>
                <a:gd name="connsiteX90" fmla="*/ 2343574 w 3474720"/>
                <a:gd name="connsiteY90" fmla="*/ 1002454 h 2214880"/>
                <a:gd name="connsiteX91" fmla="*/ 2194560 w 3474720"/>
                <a:gd name="connsiteY91" fmla="*/ 904240 h 2214880"/>
                <a:gd name="connsiteX92" fmla="*/ 1940560 w 3474720"/>
                <a:gd name="connsiteY92" fmla="*/ 745067 h 2214880"/>
                <a:gd name="connsiteX93" fmla="*/ 1869440 w 3474720"/>
                <a:gd name="connsiteY93" fmla="*/ 711200 h 2214880"/>
                <a:gd name="connsiteX94" fmla="*/ 1723814 w 3474720"/>
                <a:gd name="connsiteY94" fmla="*/ 762000 h 2214880"/>
                <a:gd name="connsiteX95" fmla="*/ 1598507 w 3474720"/>
                <a:gd name="connsiteY95" fmla="*/ 826347 h 2214880"/>
                <a:gd name="connsiteX96" fmla="*/ 1486747 w 3474720"/>
                <a:gd name="connsiteY96" fmla="*/ 853440 h 2214880"/>
                <a:gd name="connsiteX97" fmla="*/ 1273387 w 3474720"/>
                <a:gd name="connsiteY97" fmla="*/ 880534 h 2214880"/>
                <a:gd name="connsiteX98" fmla="*/ 1053254 w 3474720"/>
                <a:gd name="connsiteY98" fmla="*/ 927947 h 2214880"/>
                <a:gd name="connsiteX99" fmla="*/ 958427 w 3474720"/>
                <a:gd name="connsiteY99" fmla="*/ 1060027 h 2214880"/>
                <a:gd name="connsiteX100" fmla="*/ 890694 w 3474720"/>
                <a:gd name="connsiteY100" fmla="*/ 1114214 h 2214880"/>
                <a:gd name="connsiteX101" fmla="*/ 762000 w 3474720"/>
                <a:gd name="connsiteY101" fmla="*/ 1154854 h 2214880"/>
                <a:gd name="connsiteX102" fmla="*/ 660400 w 3474720"/>
                <a:gd name="connsiteY102" fmla="*/ 1168400 h 2214880"/>
                <a:gd name="connsiteX103" fmla="*/ 643467 w 3474720"/>
                <a:gd name="connsiteY103" fmla="*/ 1090507 h 2214880"/>
                <a:gd name="connsiteX104" fmla="*/ 497840 w 3474720"/>
                <a:gd name="connsiteY104" fmla="*/ 1053254 h 2214880"/>
                <a:gd name="connsiteX105" fmla="*/ 440267 w 3474720"/>
                <a:gd name="connsiteY105" fmla="*/ 1049867 h 2214880"/>
                <a:gd name="connsiteX106" fmla="*/ 386080 w 3474720"/>
                <a:gd name="connsiteY106" fmla="*/ 1002454 h 2214880"/>
                <a:gd name="connsiteX107" fmla="*/ 264160 w 3474720"/>
                <a:gd name="connsiteY107" fmla="*/ 982134 h 2214880"/>
                <a:gd name="connsiteX108" fmla="*/ 169334 w 3474720"/>
                <a:gd name="connsiteY108" fmla="*/ 982134 h 2214880"/>
                <a:gd name="connsiteX109" fmla="*/ 189654 w 3474720"/>
                <a:gd name="connsiteY109" fmla="*/ 917787 h 2214880"/>
                <a:gd name="connsiteX110" fmla="*/ 115147 w 3474720"/>
                <a:gd name="connsiteY110" fmla="*/ 917787 h 2214880"/>
                <a:gd name="connsiteX111" fmla="*/ 88054 w 3474720"/>
                <a:gd name="connsiteY111" fmla="*/ 873760 h 2214880"/>
                <a:gd name="connsiteX112" fmla="*/ 88054 w 3474720"/>
                <a:gd name="connsiteY112" fmla="*/ 870374 h 2214880"/>
                <a:gd name="connsiteX113" fmla="*/ 0 w 3474720"/>
                <a:gd name="connsiteY113" fmla="*/ 887307 h 2214880"/>
                <a:gd name="connsiteX0" fmla="*/ 0 w 3474720"/>
                <a:gd name="connsiteY0" fmla="*/ 887307 h 2214880"/>
                <a:gd name="connsiteX1" fmla="*/ 50800 w 3474720"/>
                <a:gd name="connsiteY1" fmla="*/ 785707 h 2214880"/>
                <a:gd name="connsiteX2" fmla="*/ 142240 w 3474720"/>
                <a:gd name="connsiteY2" fmla="*/ 724747 h 2214880"/>
                <a:gd name="connsiteX3" fmla="*/ 260774 w 3474720"/>
                <a:gd name="connsiteY3" fmla="*/ 629920 h 2214880"/>
                <a:gd name="connsiteX4" fmla="*/ 345440 w 3474720"/>
                <a:gd name="connsiteY4" fmla="*/ 538480 h 2214880"/>
                <a:gd name="connsiteX5" fmla="*/ 375920 w 3474720"/>
                <a:gd name="connsiteY5" fmla="*/ 619760 h 2214880"/>
                <a:gd name="connsiteX6" fmla="*/ 491067 w 3474720"/>
                <a:gd name="connsiteY6" fmla="*/ 650240 h 2214880"/>
                <a:gd name="connsiteX7" fmla="*/ 555414 w 3474720"/>
                <a:gd name="connsiteY7" fmla="*/ 667174 h 2214880"/>
                <a:gd name="connsiteX8" fmla="*/ 589280 w 3474720"/>
                <a:gd name="connsiteY8" fmla="*/ 778934 h 2214880"/>
                <a:gd name="connsiteX9" fmla="*/ 714587 w 3474720"/>
                <a:gd name="connsiteY9" fmla="*/ 789094 h 2214880"/>
                <a:gd name="connsiteX10" fmla="*/ 657014 w 3474720"/>
                <a:gd name="connsiteY10" fmla="*/ 860214 h 2214880"/>
                <a:gd name="connsiteX11" fmla="*/ 616374 w 3474720"/>
                <a:gd name="connsiteY11" fmla="*/ 941494 h 2214880"/>
                <a:gd name="connsiteX12" fmla="*/ 680720 w 3474720"/>
                <a:gd name="connsiteY12" fmla="*/ 982134 h 2214880"/>
                <a:gd name="connsiteX13" fmla="*/ 707814 w 3474720"/>
                <a:gd name="connsiteY13" fmla="*/ 985520 h 2214880"/>
                <a:gd name="connsiteX14" fmla="*/ 789094 w 3474720"/>
                <a:gd name="connsiteY14" fmla="*/ 999067 h 2214880"/>
                <a:gd name="connsiteX15" fmla="*/ 907627 w 3474720"/>
                <a:gd name="connsiteY15" fmla="*/ 1022774 h 2214880"/>
                <a:gd name="connsiteX16" fmla="*/ 1036320 w 3474720"/>
                <a:gd name="connsiteY16" fmla="*/ 941494 h 2214880"/>
                <a:gd name="connsiteX17" fmla="*/ 1154854 w 3474720"/>
                <a:gd name="connsiteY17" fmla="*/ 870374 h 2214880"/>
                <a:gd name="connsiteX18" fmla="*/ 1283547 w 3474720"/>
                <a:gd name="connsiteY18" fmla="*/ 826347 h 2214880"/>
                <a:gd name="connsiteX19" fmla="*/ 1354667 w 3474720"/>
                <a:gd name="connsiteY19" fmla="*/ 833120 h 2214880"/>
                <a:gd name="connsiteX20" fmla="*/ 1391920 w 3474720"/>
                <a:gd name="connsiteY20" fmla="*/ 839894 h 2214880"/>
                <a:gd name="connsiteX21" fmla="*/ 1496907 w 3474720"/>
                <a:gd name="connsiteY21" fmla="*/ 792480 h 2214880"/>
                <a:gd name="connsiteX22" fmla="*/ 1625600 w 3474720"/>
                <a:gd name="connsiteY22" fmla="*/ 768774 h 2214880"/>
                <a:gd name="connsiteX23" fmla="*/ 1747520 w 3474720"/>
                <a:gd name="connsiteY23" fmla="*/ 694267 h 2214880"/>
                <a:gd name="connsiteX24" fmla="*/ 1811867 w 3474720"/>
                <a:gd name="connsiteY24" fmla="*/ 585894 h 2214880"/>
                <a:gd name="connsiteX25" fmla="*/ 1852507 w 3474720"/>
                <a:gd name="connsiteY25" fmla="*/ 460587 h 2214880"/>
                <a:gd name="connsiteX26" fmla="*/ 1916854 w 3474720"/>
                <a:gd name="connsiteY26" fmla="*/ 277707 h 2214880"/>
                <a:gd name="connsiteX27" fmla="*/ 1913467 w 3474720"/>
                <a:gd name="connsiteY27" fmla="*/ 88054 h 2214880"/>
                <a:gd name="connsiteX28" fmla="*/ 1930400 w 3474720"/>
                <a:gd name="connsiteY28" fmla="*/ 0 h 2214880"/>
                <a:gd name="connsiteX29" fmla="*/ 1967654 w 3474720"/>
                <a:gd name="connsiteY29" fmla="*/ 47414 h 2214880"/>
                <a:gd name="connsiteX30" fmla="*/ 1964267 w 3474720"/>
                <a:gd name="connsiteY30" fmla="*/ 152400 h 2214880"/>
                <a:gd name="connsiteX31" fmla="*/ 1974427 w 3474720"/>
                <a:gd name="connsiteY31" fmla="*/ 281094 h 2214880"/>
                <a:gd name="connsiteX32" fmla="*/ 1943947 w 3474720"/>
                <a:gd name="connsiteY32" fmla="*/ 369147 h 2214880"/>
                <a:gd name="connsiteX33" fmla="*/ 1916854 w 3474720"/>
                <a:gd name="connsiteY33" fmla="*/ 426720 h 2214880"/>
                <a:gd name="connsiteX34" fmla="*/ 1876214 w 3474720"/>
                <a:gd name="connsiteY34" fmla="*/ 457200 h 2214880"/>
                <a:gd name="connsiteX35" fmla="*/ 1849120 w 3474720"/>
                <a:gd name="connsiteY35" fmla="*/ 545254 h 2214880"/>
                <a:gd name="connsiteX36" fmla="*/ 1838960 w 3474720"/>
                <a:gd name="connsiteY36" fmla="*/ 619760 h 2214880"/>
                <a:gd name="connsiteX37" fmla="*/ 1947334 w 3474720"/>
                <a:gd name="connsiteY37" fmla="*/ 650240 h 2214880"/>
                <a:gd name="connsiteX38" fmla="*/ 2106507 w 3474720"/>
                <a:gd name="connsiteY38" fmla="*/ 711200 h 2214880"/>
                <a:gd name="connsiteX39" fmla="*/ 2306320 w 3474720"/>
                <a:gd name="connsiteY39" fmla="*/ 738294 h 2214880"/>
                <a:gd name="connsiteX40" fmla="*/ 2435014 w 3474720"/>
                <a:gd name="connsiteY40" fmla="*/ 707814 h 2214880"/>
                <a:gd name="connsiteX41" fmla="*/ 2543387 w 3474720"/>
                <a:gd name="connsiteY41" fmla="*/ 623147 h 2214880"/>
                <a:gd name="connsiteX42" fmla="*/ 2634827 w 3474720"/>
                <a:gd name="connsiteY42" fmla="*/ 677334 h 2214880"/>
                <a:gd name="connsiteX43" fmla="*/ 2976880 w 3474720"/>
                <a:gd name="connsiteY43" fmla="*/ 690880 h 2214880"/>
                <a:gd name="connsiteX44" fmla="*/ 3203787 w 3474720"/>
                <a:gd name="connsiteY44" fmla="*/ 663787 h 2214880"/>
                <a:gd name="connsiteX45" fmla="*/ 3227494 w 3474720"/>
                <a:gd name="connsiteY45" fmla="*/ 694267 h 2214880"/>
                <a:gd name="connsiteX46" fmla="*/ 3088640 w 3474720"/>
                <a:gd name="connsiteY46" fmla="*/ 724747 h 2214880"/>
                <a:gd name="connsiteX47" fmla="*/ 2966720 w 3474720"/>
                <a:gd name="connsiteY47" fmla="*/ 721360 h 2214880"/>
                <a:gd name="connsiteX48" fmla="*/ 2770294 w 3474720"/>
                <a:gd name="connsiteY48" fmla="*/ 724747 h 2214880"/>
                <a:gd name="connsiteX49" fmla="*/ 2587414 w 3474720"/>
                <a:gd name="connsiteY49" fmla="*/ 762000 h 2214880"/>
                <a:gd name="connsiteX50" fmla="*/ 2441787 w 3474720"/>
                <a:gd name="connsiteY50" fmla="*/ 775547 h 2214880"/>
                <a:gd name="connsiteX51" fmla="*/ 2252134 w 3474720"/>
                <a:gd name="connsiteY51" fmla="*/ 782320 h 2214880"/>
                <a:gd name="connsiteX52" fmla="*/ 2136987 w 3474720"/>
                <a:gd name="connsiteY52" fmla="*/ 765387 h 2214880"/>
                <a:gd name="connsiteX53" fmla="*/ 2197947 w 3474720"/>
                <a:gd name="connsiteY53" fmla="*/ 816187 h 2214880"/>
                <a:gd name="connsiteX54" fmla="*/ 2360507 w 3474720"/>
                <a:gd name="connsiteY54" fmla="*/ 890694 h 2214880"/>
                <a:gd name="connsiteX55" fmla="*/ 2516294 w 3474720"/>
                <a:gd name="connsiteY55" fmla="*/ 988907 h 2214880"/>
                <a:gd name="connsiteX56" fmla="*/ 2621280 w 3474720"/>
                <a:gd name="connsiteY56" fmla="*/ 999067 h 2214880"/>
                <a:gd name="connsiteX57" fmla="*/ 2726267 w 3474720"/>
                <a:gd name="connsiteY57" fmla="*/ 958427 h 2214880"/>
                <a:gd name="connsiteX58" fmla="*/ 2794000 w 3474720"/>
                <a:gd name="connsiteY58" fmla="*/ 1032934 h 2214880"/>
                <a:gd name="connsiteX59" fmla="*/ 2804160 w 3474720"/>
                <a:gd name="connsiteY59" fmla="*/ 1134534 h 2214880"/>
                <a:gd name="connsiteX60" fmla="*/ 2621280 w 3474720"/>
                <a:gd name="connsiteY60" fmla="*/ 1131147 h 2214880"/>
                <a:gd name="connsiteX61" fmla="*/ 2678853 w 3474720"/>
                <a:gd name="connsiteY61" fmla="*/ 1320800 h 2214880"/>
                <a:gd name="connsiteX62" fmla="*/ 2949787 w 3474720"/>
                <a:gd name="connsiteY62" fmla="*/ 1175174 h 2214880"/>
                <a:gd name="connsiteX63" fmla="*/ 3031067 w 3474720"/>
                <a:gd name="connsiteY63" fmla="*/ 1280160 h 2214880"/>
                <a:gd name="connsiteX64" fmla="*/ 3081867 w 3474720"/>
                <a:gd name="connsiteY64" fmla="*/ 1358054 h 2214880"/>
                <a:gd name="connsiteX65" fmla="*/ 3230880 w 3474720"/>
                <a:gd name="connsiteY65" fmla="*/ 1429174 h 2214880"/>
                <a:gd name="connsiteX66" fmla="*/ 3454400 w 3474720"/>
                <a:gd name="connsiteY66" fmla="*/ 1561254 h 2214880"/>
                <a:gd name="connsiteX67" fmla="*/ 3474720 w 3474720"/>
                <a:gd name="connsiteY67" fmla="*/ 1612054 h 2214880"/>
                <a:gd name="connsiteX68" fmla="*/ 3451014 w 3474720"/>
                <a:gd name="connsiteY68" fmla="*/ 1635760 h 2214880"/>
                <a:gd name="connsiteX69" fmla="*/ 3329094 w 3474720"/>
                <a:gd name="connsiteY69" fmla="*/ 1605280 h 2214880"/>
                <a:gd name="connsiteX70" fmla="*/ 3264747 w 3474720"/>
                <a:gd name="connsiteY70" fmla="*/ 1507067 h 2214880"/>
                <a:gd name="connsiteX71" fmla="*/ 3156374 w 3474720"/>
                <a:gd name="connsiteY71" fmla="*/ 1473200 h 2214880"/>
                <a:gd name="connsiteX72" fmla="*/ 3173307 w 3474720"/>
                <a:gd name="connsiteY72" fmla="*/ 1578187 h 2214880"/>
                <a:gd name="connsiteX73" fmla="*/ 3163147 w 3474720"/>
                <a:gd name="connsiteY73" fmla="*/ 1622214 h 2214880"/>
                <a:gd name="connsiteX74" fmla="*/ 3061547 w 3474720"/>
                <a:gd name="connsiteY74" fmla="*/ 1689947 h 2214880"/>
                <a:gd name="connsiteX75" fmla="*/ 2966720 w 3474720"/>
                <a:gd name="connsiteY75" fmla="*/ 1710267 h 2214880"/>
                <a:gd name="connsiteX76" fmla="*/ 2956560 w 3474720"/>
                <a:gd name="connsiteY76" fmla="*/ 1740747 h 2214880"/>
                <a:gd name="connsiteX77" fmla="*/ 2993814 w 3474720"/>
                <a:gd name="connsiteY77" fmla="*/ 1886374 h 2214880"/>
                <a:gd name="connsiteX78" fmla="*/ 2993814 w 3474720"/>
                <a:gd name="connsiteY78" fmla="*/ 1927014 h 2214880"/>
                <a:gd name="connsiteX79" fmla="*/ 3037840 w 3474720"/>
                <a:gd name="connsiteY79" fmla="*/ 2065867 h 2214880"/>
                <a:gd name="connsiteX80" fmla="*/ 3136054 w 3474720"/>
                <a:gd name="connsiteY80" fmla="*/ 2150534 h 2214880"/>
                <a:gd name="connsiteX81" fmla="*/ 3285067 w 3474720"/>
                <a:gd name="connsiteY81" fmla="*/ 2214880 h 2214880"/>
                <a:gd name="connsiteX82" fmla="*/ 3129280 w 3474720"/>
                <a:gd name="connsiteY82" fmla="*/ 2214880 h 2214880"/>
                <a:gd name="connsiteX83" fmla="*/ 2959947 w 3474720"/>
                <a:gd name="connsiteY83" fmla="*/ 2042160 h 2214880"/>
                <a:gd name="connsiteX84" fmla="*/ 2939627 w 3474720"/>
                <a:gd name="connsiteY84" fmla="*/ 1893147 h 2214880"/>
                <a:gd name="connsiteX85" fmla="*/ 2841414 w 3474720"/>
                <a:gd name="connsiteY85" fmla="*/ 1673014 h 2214880"/>
                <a:gd name="connsiteX86" fmla="*/ 2831254 w 3474720"/>
                <a:gd name="connsiteY86" fmla="*/ 1493520 h 2214880"/>
                <a:gd name="connsiteX87" fmla="*/ 2689014 w 3474720"/>
                <a:gd name="connsiteY87" fmla="*/ 1446107 h 2214880"/>
                <a:gd name="connsiteX88" fmla="*/ 2495974 w 3474720"/>
                <a:gd name="connsiteY88" fmla="*/ 1290320 h 2214880"/>
                <a:gd name="connsiteX89" fmla="*/ 2451947 w 3474720"/>
                <a:gd name="connsiteY89" fmla="*/ 1104054 h 2214880"/>
                <a:gd name="connsiteX90" fmla="*/ 2343574 w 3474720"/>
                <a:gd name="connsiteY90" fmla="*/ 1002454 h 2214880"/>
                <a:gd name="connsiteX91" fmla="*/ 2194560 w 3474720"/>
                <a:gd name="connsiteY91" fmla="*/ 904240 h 2214880"/>
                <a:gd name="connsiteX92" fmla="*/ 1940560 w 3474720"/>
                <a:gd name="connsiteY92" fmla="*/ 745067 h 2214880"/>
                <a:gd name="connsiteX93" fmla="*/ 1869440 w 3474720"/>
                <a:gd name="connsiteY93" fmla="*/ 711200 h 2214880"/>
                <a:gd name="connsiteX94" fmla="*/ 1723814 w 3474720"/>
                <a:gd name="connsiteY94" fmla="*/ 762000 h 2214880"/>
                <a:gd name="connsiteX95" fmla="*/ 1598507 w 3474720"/>
                <a:gd name="connsiteY95" fmla="*/ 826347 h 2214880"/>
                <a:gd name="connsiteX96" fmla="*/ 1486747 w 3474720"/>
                <a:gd name="connsiteY96" fmla="*/ 853440 h 2214880"/>
                <a:gd name="connsiteX97" fmla="*/ 1273387 w 3474720"/>
                <a:gd name="connsiteY97" fmla="*/ 880534 h 2214880"/>
                <a:gd name="connsiteX98" fmla="*/ 1053254 w 3474720"/>
                <a:gd name="connsiteY98" fmla="*/ 927947 h 2214880"/>
                <a:gd name="connsiteX99" fmla="*/ 958427 w 3474720"/>
                <a:gd name="connsiteY99" fmla="*/ 1060027 h 2214880"/>
                <a:gd name="connsiteX100" fmla="*/ 890694 w 3474720"/>
                <a:gd name="connsiteY100" fmla="*/ 1114214 h 2214880"/>
                <a:gd name="connsiteX101" fmla="*/ 762000 w 3474720"/>
                <a:gd name="connsiteY101" fmla="*/ 1154854 h 2214880"/>
                <a:gd name="connsiteX102" fmla="*/ 660400 w 3474720"/>
                <a:gd name="connsiteY102" fmla="*/ 1168400 h 2214880"/>
                <a:gd name="connsiteX103" fmla="*/ 643467 w 3474720"/>
                <a:gd name="connsiteY103" fmla="*/ 1090507 h 2214880"/>
                <a:gd name="connsiteX104" fmla="*/ 497840 w 3474720"/>
                <a:gd name="connsiteY104" fmla="*/ 1053254 h 2214880"/>
                <a:gd name="connsiteX105" fmla="*/ 440267 w 3474720"/>
                <a:gd name="connsiteY105" fmla="*/ 1049867 h 2214880"/>
                <a:gd name="connsiteX106" fmla="*/ 386080 w 3474720"/>
                <a:gd name="connsiteY106" fmla="*/ 1002454 h 2214880"/>
                <a:gd name="connsiteX107" fmla="*/ 264160 w 3474720"/>
                <a:gd name="connsiteY107" fmla="*/ 982134 h 2214880"/>
                <a:gd name="connsiteX108" fmla="*/ 169334 w 3474720"/>
                <a:gd name="connsiteY108" fmla="*/ 982134 h 2214880"/>
                <a:gd name="connsiteX109" fmla="*/ 189654 w 3474720"/>
                <a:gd name="connsiteY109" fmla="*/ 917787 h 2214880"/>
                <a:gd name="connsiteX110" fmla="*/ 115147 w 3474720"/>
                <a:gd name="connsiteY110" fmla="*/ 917787 h 2214880"/>
                <a:gd name="connsiteX111" fmla="*/ 88054 w 3474720"/>
                <a:gd name="connsiteY111" fmla="*/ 873760 h 2214880"/>
                <a:gd name="connsiteX112" fmla="*/ 88054 w 3474720"/>
                <a:gd name="connsiteY112" fmla="*/ 870374 h 2214880"/>
                <a:gd name="connsiteX113" fmla="*/ 0 w 3474720"/>
                <a:gd name="connsiteY113" fmla="*/ 887307 h 2214880"/>
                <a:gd name="connsiteX0" fmla="*/ 0 w 3474720"/>
                <a:gd name="connsiteY0" fmla="*/ 887307 h 2214880"/>
                <a:gd name="connsiteX1" fmla="*/ 50800 w 3474720"/>
                <a:gd name="connsiteY1" fmla="*/ 785707 h 2214880"/>
                <a:gd name="connsiteX2" fmla="*/ 142240 w 3474720"/>
                <a:gd name="connsiteY2" fmla="*/ 724747 h 2214880"/>
                <a:gd name="connsiteX3" fmla="*/ 260774 w 3474720"/>
                <a:gd name="connsiteY3" fmla="*/ 629920 h 2214880"/>
                <a:gd name="connsiteX4" fmla="*/ 345440 w 3474720"/>
                <a:gd name="connsiteY4" fmla="*/ 538480 h 2214880"/>
                <a:gd name="connsiteX5" fmla="*/ 375920 w 3474720"/>
                <a:gd name="connsiteY5" fmla="*/ 619760 h 2214880"/>
                <a:gd name="connsiteX6" fmla="*/ 491067 w 3474720"/>
                <a:gd name="connsiteY6" fmla="*/ 650240 h 2214880"/>
                <a:gd name="connsiteX7" fmla="*/ 555414 w 3474720"/>
                <a:gd name="connsiteY7" fmla="*/ 667174 h 2214880"/>
                <a:gd name="connsiteX8" fmla="*/ 589280 w 3474720"/>
                <a:gd name="connsiteY8" fmla="*/ 778934 h 2214880"/>
                <a:gd name="connsiteX9" fmla="*/ 714587 w 3474720"/>
                <a:gd name="connsiteY9" fmla="*/ 789094 h 2214880"/>
                <a:gd name="connsiteX10" fmla="*/ 657014 w 3474720"/>
                <a:gd name="connsiteY10" fmla="*/ 860214 h 2214880"/>
                <a:gd name="connsiteX11" fmla="*/ 616374 w 3474720"/>
                <a:gd name="connsiteY11" fmla="*/ 941494 h 2214880"/>
                <a:gd name="connsiteX12" fmla="*/ 680720 w 3474720"/>
                <a:gd name="connsiteY12" fmla="*/ 982134 h 2214880"/>
                <a:gd name="connsiteX13" fmla="*/ 707814 w 3474720"/>
                <a:gd name="connsiteY13" fmla="*/ 985520 h 2214880"/>
                <a:gd name="connsiteX14" fmla="*/ 789094 w 3474720"/>
                <a:gd name="connsiteY14" fmla="*/ 999067 h 2214880"/>
                <a:gd name="connsiteX15" fmla="*/ 907627 w 3474720"/>
                <a:gd name="connsiteY15" fmla="*/ 1022774 h 2214880"/>
                <a:gd name="connsiteX16" fmla="*/ 1036320 w 3474720"/>
                <a:gd name="connsiteY16" fmla="*/ 941494 h 2214880"/>
                <a:gd name="connsiteX17" fmla="*/ 1154854 w 3474720"/>
                <a:gd name="connsiteY17" fmla="*/ 870374 h 2214880"/>
                <a:gd name="connsiteX18" fmla="*/ 1283547 w 3474720"/>
                <a:gd name="connsiteY18" fmla="*/ 826347 h 2214880"/>
                <a:gd name="connsiteX19" fmla="*/ 1354667 w 3474720"/>
                <a:gd name="connsiteY19" fmla="*/ 833120 h 2214880"/>
                <a:gd name="connsiteX20" fmla="*/ 1391920 w 3474720"/>
                <a:gd name="connsiteY20" fmla="*/ 839894 h 2214880"/>
                <a:gd name="connsiteX21" fmla="*/ 1496907 w 3474720"/>
                <a:gd name="connsiteY21" fmla="*/ 792480 h 2214880"/>
                <a:gd name="connsiteX22" fmla="*/ 1625600 w 3474720"/>
                <a:gd name="connsiteY22" fmla="*/ 768774 h 2214880"/>
                <a:gd name="connsiteX23" fmla="*/ 1747520 w 3474720"/>
                <a:gd name="connsiteY23" fmla="*/ 694267 h 2214880"/>
                <a:gd name="connsiteX24" fmla="*/ 1811867 w 3474720"/>
                <a:gd name="connsiteY24" fmla="*/ 585894 h 2214880"/>
                <a:gd name="connsiteX25" fmla="*/ 1852507 w 3474720"/>
                <a:gd name="connsiteY25" fmla="*/ 460587 h 2214880"/>
                <a:gd name="connsiteX26" fmla="*/ 1916854 w 3474720"/>
                <a:gd name="connsiteY26" fmla="*/ 277707 h 2214880"/>
                <a:gd name="connsiteX27" fmla="*/ 1913467 w 3474720"/>
                <a:gd name="connsiteY27" fmla="*/ 88054 h 2214880"/>
                <a:gd name="connsiteX28" fmla="*/ 1930400 w 3474720"/>
                <a:gd name="connsiteY28" fmla="*/ 0 h 2214880"/>
                <a:gd name="connsiteX29" fmla="*/ 1967654 w 3474720"/>
                <a:gd name="connsiteY29" fmla="*/ 47414 h 2214880"/>
                <a:gd name="connsiteX30" fmla="*/ 1964267 w 3474720"/>
                <a:gd name="connsiteY30" fmla="*/ 152400 h 2214880"/>
                <a:gd name="connsiteX31" fmla="*/ 1974427 w 3474720"/>
                <a:gd name="connsiteY31" fmla="*/ 281094 h 2214880"/>
                <a:gd name="connsiteX32" fmla="*/ 1943947 w 3474720"/>
                <a:gd name="connsiteY32" fmla="*/ 369147 h 2214880"/>
                <a:gd name="connsiteX33" fmla="*/ 1916854 w 3474720"/>
                <a:gd name="connsiteY33" fmla="*/ 426720 h 2214880"/>
                <a:gd name="connsiteX34" fmla="*/ 1876214 w 3474720"/>
                <a:gd name="connsiteY34" fmla="*/ 457200 h 2214880"/>
                <a:gd name="connsiteX35" fmla="*/ 1849120 w 3474720"/>
                <a:gd name="connsiteY35" fmla="*/ 545254 h 2214880"/>
                <a:gd name="connsiteX36" fmla="*/ 1838960 w 3474720"/>
                <a:gd name="connsiteY36" fmla="*/ 619760 h 2214880"/>
                <a:gd name="connsiteX37" fmla="*/ 1947334 w 3474720"/>
                <a:gd name="connsiteY37" fmla="*/ 650240 h 2214880"/>
                <a:gd name="connsiteX38" fmla="*/ 2106507 w 3474720"/>
                <a:gd name="connsiteY38" fmla="*/ 711200 h 2214880"/>
                <a:gd name="connsiteX39" fmla="*/ 2306320 w 3474720"/>
                <a:gd name="connsiteY39" fmla="*/ 738294 h 2214880"/>
                <a:gd name="connsiteX40" fmla="*/ 2435014 w 3474720"/>
                <a:gd name="connsiteY40" fmla="*/ 707814 h 2214880"/>
                <a:gd name="connsiteX41" fmla="*/ 2543387 w 3474720"/>
                <a:gd name="connsiteY41" fmla="*/ 623147 h 2214880"/>
                <a:gd name="connsiteX42" fmla="*/ 2634827 w 3474720"/>
                <a:gd name="connsiteY42" fmla="*/ 677334 h 2214880"/>
                <a:gd name="connsiteX43" fmla="*/ 2976880 w 3474720"/>
                <a:gd name="connsiteY43" fmla="*/ 690880 h 2214880"/>
                <a:gd name="connsiteX44" fmla="*/ 3203787 w 3474720"/>
                <a:gd name="connsiteY44" fmla="*/ 663787 h 2214880"/>
                <a:gd name="connsiteX45" fmla="*/ 3227494 w 3474720"/>
                <a:gd name="connsiteY45" fmla="*/ 694267 h 2214880"/>
                <a:gd name="connsiteX46" fmla="*/ 3088640 w 3474720"/>
                <a:gd name="connsiteY46" fmla="*/ 724747 h 2214880"/>
                <a:gd name="connsiteX47" fmla="*/ 2966720 w 3474720"/>
                <a:gd name="connsiteY47" fmla="*/ 721360 h 2214880"/>
                <a:gd name="connsiteX48" fmla="*/ 2770294 w 3474720"/>
                <a:gd name="connsiteY48" fmla="*/ 724747 h 2214880"/>
                <a:gd name="connsiteX49" fmla="*/ 2587414 w 3474720"/>
                <a:gd name="connsiteY49" fmla="*/ 762000 h 2214880"/>
                <a:gd name="connsiteX50" fmla="*/ 2441787 w 3474720"/>
                <a:gd name="connsiteY50" fmla="*/ 775547 h 2214880"/>
                <a:gd name="connsiteX51" fmla="*/ 2252134 w 3474720"/>
                <a:gd name="connsiteY51" fmla="*/ 782320 h 2214880"/>
                <a:gd name="connsiteX52" fmla="*/ 2136987 w 3474720"/>
                <a:gd name="connsiteY52" fmla="*/ 765387 h 2214880"/>
                <a:gd name="connsiteX53" fmla="*/ 2197947 w 3474720"/>
                <a:gd name="connsiteY53" fmla="*/ 816187 h 2214880"/>
                <a:gd name="connsiteX54" fmla="*/ 2360507 w 3474720"/>
                <a:gd name="connsiteY54" fmla="*/ 890694 h 2214880"/>
                <a:gd name="connsiteX55" fmla="*/ 2516294 w 3474720"/>
                <a:gd name="connsiteY55" fmla="*/ 988907 h 2214880"/>
                <a:gd name="connsiteX56" fmla="*/ 2621280 w 3474720"/>
                <a:gd name="connsiteY56" fmla="*/ 999067 h 2214880"/>
                <a:gd name="connsiteX57" fmla="*/ 2726267 w 3474720"/>
                <a:gd name="connsiteY57" fmla="*/ 958427 h 2214880"/>
                <a:gd name="connsiteX58" fmla="*/ 2794000 w 3474720"/>
                <a:gd name="connsiteY58" fmla="*/ 1032934 h 2214880"/>
                <a:gd name="connsiteX59" fmla="*/ 2804160 w 3474720"/>
                <a:gd name="connsiteY59" fmla="*/ 1134534 h 2214880"/>
                <a:gd name="connsiteX60" fmla="*/ 2621280 w 3474720"/>
                <a:gd name="connsiteY60" fmla="*/ 1131147 h 2214880"/>
                <a:gd name="connsiteX61" fmla="*/ 2678853 w 3474720"/>
                <a:gd name="connsiteY61" fmla="*/ 1320800 h 2214880"/>
                <a:gd name="connsiteX62" fmla="*/ 2939627 w 3474720"/>
                <a:gd name="connsiteY62" fmla="*/ 1148080 h 2214880"/>
                <a:gd name="connsiteX63" fmla="*/ 3031067 w 3474720"/>
                <a:gd name="connsiteY63" fmla="*/ 1280160 h 2214880"/>
                <a:gd name="connsiteX64" fmla="*/ 3081867 w 3474720"/>
                <a:gd name="connsiteY64" fmla="*/ 1358054 h 2214880"/>
                <a:gd name="connsiteX65" fmla="*/ 3230880 w 3474720"/>
                <a:gd name="connsiteY65" fmla="*/ 1429174 h 2214880"/>
                <a:gd name="connsiteX66" fmla="*/ 3454400 w 3474720"/>
                <a:gd name="connsiteY66" fmla="*/ 1561254 h 2214880"/>
                <a:gd name="connsiteX67" fmla="*/ 3474720 w 3474720"/>
                <a:gd name="connsiteY67" fmla="*/ 1612054 h 2214880"/>
                <a:gd name="connsiteX68" fmla="*/ 3451014 w 3474720"/>
                <a:gd name="connsiteY68" fmla="*/ 1635760 h 2214880"/>
                <a:gd name="connsiteX69" fmla="*/ 3329094 w 3474720"/>
                <a:gd name="connsiteY69" fmla="*/ 1605280 h 2214880"/>
                <a:gd name="connsiteX70" fmla="*/ 3264747 w 3474720"/>
                <a:gd name="connsiteY70" fmla="*/ 1507067 h 2214880"/>
                <a:gd name="connsiteX71" fmla="*/ 3156374 w 3474720"/>
                <a:gd name="connsiteY71" fmla="*/ 1473200 h 2214880"/>
                <a:gd name="connsiteX72" fmla="*/ 3173307 w 3474720"/>
                <a:gd name="connsiteY72" fmla="*/ 1578187 h 2214880"/>
                <a:gd name="connsiteX73" fmla="*/ 3163147 w 3474720"/>
                <a:gd name="connsiteY73" fmla="*/ 1622214 h 2214880"/>
                <a:gd name="connsiteX74" fmla="*/ 3061547 w 3474720"/>
                <a:gd name="connsiteY74" fmla="*/ 1689947 h 2214880"/>
                <a:gd name="connsiteX75" fmla="*/ 2966720 w 3474720"/>
                <a:gd name="connsiteY75" fmla="*/ 1710267 h 2214880"/>
                <a:gd name="connsiteX76" fmla="*/ 2956560 w 3474720"/>
                <a:gd name="connsiteY76" fmla="*/ 1740747 h 2214880"/>
                <a:gd name="connsiteX77" fmla="*/ 2993814 w 3474720"/>
                <a:gd name="connsiteY77" fmla="*/ 1886374 h 2214880"/>
                <a:gd name="connsiteX78" fmla="*/ 2993814 w 3474720"/>
                <a:gd name="connsiteY78" fmla="*/ 1927014 h 2214880"/>
                <a:gd name="connsiteX79" fmla="*/ 3037840 w 3474720"/>
                <a:gd name="connsiteY79" fmla="*/ 2065867 h 2214880"/>
                <a:gd name="connsiteX80" fmla="*/ 3136054 w 3474720"/>
                <a:gd name="connsiteY80" fmla="*/ 2150534 h 2214880"/>
                <a:gd name="connsiteX81" fmla="*/ 3285067 w 3474720"/>
                <a:gd name="connsiteY81" fmla="*/ 2214880 h 2214880"/>
                <a:gd name="connsiteX82" fmla="*/ 3129280 w 3474720"/>
                <a:gd name="connsiteY82" fmla="*/ 2214880 h 2214880"/>
                <a:gd name="connsiteX83" fmla="*/ 2959947 w 3474720"/>
                <a:gd name="connsiteY83" fmla="*/ 2042160 h 2214880"/>
                <a:gd name="connsiteX84" fmla="*/ 2939627 w 3474720"/>
                <a:gd name="connsiteY84" fmla="*/ 1893147 h 2214880"/>
                <a:gd name="connsiteX85" fmla="*/ 2841414 w 3474720"/>
                <a:gd name="connsiteY85" fmla="*/ 1673014 h 2214880"/>
                <a:gd name="connsiteX86" fmla="*/ 2831254 w 3474720"/>
                <a:gd name="connsiteY86" fmla="*/ 1493520 h 2214880"/>
                <a:gd name="connsiteX87" fmla="*/ 2689014 w 3474720"/>
                <a:gd name="connsiteY87" fmla="*/ 1446107 h 2214880"/>
                <a:gd name="connsiteX88" fmla="*/ 2495974 w 3474720"/>
                <a:gd name="connsiteY88" fmla="*/ 1290320 h 2214880"/>
                <a:gd name="connsiteX89" fmla="*/ 2451947 w 3474720"/>
                <a:gd name="connsiteY89" fmla="*/ 1104054 h 2214880"/>
                <a:gd name="connsiteX90" fmla="*/ 2343574 w 3474720"/>
                <a:gd name="connsiteY90" fmla="*/ 1002454 h 2214880"/>
                <a:gd name="connsiteX91" fmla="*/ 2194560 w 3474720"/>
                <a:gd name="connsiteY91" fmla="*/ 904240 h 2214880"/>
                <a:gd name="connsiteX92" fmla="*/ 1940560 w 3474720"/>
                <a:gd name="connsiteY92" fmla="*/ 745067 h 2214880"/>
                <a:gd name="connsiteX93" fmla="*/ 1869440 w 3474720"/>
                <a:gd name="connsiteY93" fmla="*/ 711200 h 2214880"/>
                <a:gd name="connsiteX94" fmla="*/ 1723814 w 3474720"/>
                <a:gd name="connsiteY94" fmla="*/ 762000 h 2214880"/>
                <a:gd name="connsiteX95" fmla="*/ 1598507 w 3474720"/>
                <a:gd name="connsiteY95" fmla="*/ 826347 h 2214880"/>
                <a:gd name="connsiteX96" fmla="*/ 1486747 w 3474720"/>
                <a:gd name="connsiteY96" fmla="*/ 853440 h 2214880"/>
                <a:gd name="connsiteX97" fmla="*/ 1273387 w 3474720"/>
                <a:gd name="connsiteY97" fmla="*/ 880534 h 2214880"/>
                <a:gd name="connsiteX98" fmla="*/ 1053254 w 3474720"/>
                <a:gd name="connsiteY98" fmla="*/ 927947 h 2214880"/>
                <a:gd name="connsiteX99" fmla="*/ 958427 w 3474720"/>
                <a:gd name="connsiteY99" fmla="*/ 1060027 h 2214880"/>
                <a:gd name="connsiteX100" fmla="*/ 890694 w 3474720"/>
                <a:gd name="connsiteY100" fmla="*/ 1114214 h 2214880"/>
                <a:gd name="connsiteX101" fmla="*/ 762000 w 3474720"/>
                <a:gd name="connsiteY101" fmla="*/ 1154854 h 2214880"/>
                <a:gd name="connsiteX102" fmla="*/ 660400 w 3474720"/>
                <a:gd name="connsiteY102" fmla="*/ 1168400 h 2214880"/>
                <a:gd name="connsiteX103" fmla="*/ 643467 w 3474720"/>
                <a:gd name="connsiteY103" fmla="*/ 1090507 h 2214880"/>
                <a:gd name="connsiteX104" fmla="*/ 497840 w 3474720"/>
                <a:gd name="connsiteY104" fmla="*/ 1053254 h 2214880"/>
                <a:gd name="connsiteX105" fmla="*/ 440267 w 3474720"/>
                <a:gd name="connsiteY105" fmla="*/ 1049867 h 2214880"/>
                <a:gd name="connsiteX106" fmla="*/ 386080 w 3474720"/>
                <a:gd name="connsiteY106" fmla="*/ 1002454 h 2214880"/>
                <a:gd name="connsiteX107" fmla="*/ 264160 w 3474720"/>
                <a:gd name="connsiteY107" fmla="*/ 982134 h 2214880"/>
                <a:gd name="connsiteX108" fmla="*/ 169334 w 3474720"/>
                <a:gd name="connsiteY108" fmla="*/ 982134 h 2214880"/>
                <a:gd name="connsiteX109" fmla="*/ 189654 w 3474720"/>
                <a:gd name="connsiteY109" fmla="*/ 917787 h 2214880"/>
                <a:gd name="connsiteX110" fmla="*/ 115147 w 3474720"/>
                <a:gd name="connsiteY110" fmla="*/ 917787 h 2214880"/>
                <a:gd name="connsiteX111" fmla="*/ 88054 w 3474720"/>
                <a:gd name="connsiteY111" fmla="*/ 873760 h 2214880"/>
                <a:gd name="connsiteX112" fmla="*/ 88054 w 3474720"/>
                <a:gd name="connsiteY112" fmla="*/ 870374 h 2214880"/>
                <a:gd name="connsiteX113" fmla="*/ 0 w 3474720"/>
                <a:gd name="connsiteY113" fmla="*/ 887307 h 2214880"/>
                <a:gd name="connsiteX0" fmla="*/ 0 w 3474720"/>
                <a:gd name="connsiteY0" fmla="*/ 887307 h 2214880"/>
                <a:gd name="connsiteX1" fmla="*/ 50800 w 3474720"/>
                <a:gd name="connsiteY1" fmla="*/ 785707 h 2214880"/>
                <a:gd name="connsiteX2" fmla="*/ 142240 w 3474720"/>
                <a:gd name="connsiteY2" fmla="*/ 724747 h 2214880"/>
                <a:gd name="connsiteX3" fmla="*/ 260774 w 3474720"/>
                <a:gd name="connsiteY3" fmla="*/ 629920 h 2214880"/>
                <a:gd name="connsiteX4" fmla="*/ 345440 w 3474720"/>
                <a:gd name="connsiteY4" fmla="*/ 538480 h 2214880"/>
                <a:gd name="connsiteX5" fmla="*/ 375920 w 3474720"/>
                <a:gd name="connsiteY5" fmla="*/ 619760 h 2214880"/>
                <a:gd name="connsiteX6" fmla="*/ 491067 w 3474720"/>
                <a:gd name="connsiteY6" fmla="*/ 650240 h 2214880"/>
                <a:gd name="connsiteX7" fmla="*/ 555414 w 3474720"/>
                <a:gd name="connsiteY7" fmla="*/ 667174 h 2214880"/>
                <a:gd name="connsiteX8" fmla="*/ 589280 w 3474720"/>
                <a:gd name="connsiteY8" fmla="*/ 778934 h 2214880"/>
                <a:gd name="connsiteX9" fmla="*/ 714587 w 3474720"/>
                <a:gd name="connsiteY9" fmla="*/ 789094 h 2214880"/>
                <a:gd name="connsiteX10" fmla="*/ 657014 w 3474720"/>
                <a:gd name="connsiteY10" fmla="*/ 860214 h 2214880"/>
                <a:gd name="connsiteX11" fmla="*/ 616374 w 3474720"/>
                <a:gd name="connsiteY11" fmla="*/ 941494 h 2214880"/>
                <a:gd name="connsiteX12" fmla="*/ 680720 w 3474720"/>
                <a:gd name="connsiteY12" fmla="*/ 982134 h 2214880"/>
                <a:gd name="connsiteX13" fmla="*/ 707814 w 3474720"/>
                <a:gd name="connsiteY13" fmla="*/ 985520 h 2214880"/>
                <a:gd name="connsiteX14" fmla="*/ 789094 w 3474720"/>
                <a:gd name="connsiteY14" fmla="*/ 999067 h 2214880"/>
                <a:gd name="connsiteX15" fmla="*/ 907627 w 3474720"/>
                <a:gd name="connsiteY15" fmla="*/ 1022774 h 2214880"/>
                <a:gd name="connsiteX16" fmla="*/ 1036320 w 3474720"/>
                <a:gd name="connsiteY16" fmla="*/ 941494 h 2214880"/>
                <a:gd name="connsiteX17" fmla="*/ 1154854 w 3474720"/>
                <a:gd name="connsiteY17" fmla="*/ 870374 h 2214880"/>
                <a:gd name="connsiteX18" fmla="*/ 1283547 w 3474720"/>
                <a:gd name="connsiteY18" fmla="*/ 826347 h 2214880"/>
                <a:gd name="connsiteX19" fmla="*/ 1354667 w 3474720"/>
                <a:gd name="connsiteY19" fmla="*/ 833120 h 2214880"/>
                <a:gd name="connsiteX20" fmla="*/ 1391920 w 3474720"/>
                <a:gd name="connsiteY20" fmla="*/ 839894 h 2214880"/>
                <a:gd name="connsiteX21" fmla="*/ 1496907 w 3474720"/>
                <a:gd name="connsiteY21" fmla="*/ 792480 h 2214880"/>
                <a:gd name="connsiteX22" fmla="*/ 1625600 w 3474720"/>
                <a:gd name="connsiteY22" fmla="*/ 768774 h 2214880"/>
                <a:gd name="connsiteX23" fmla="*/ 1747520 w 3474720"/>
                <a:gd name="connsiteY23" fmla="*/ 694267 h 2214880"/>
                <a:gd name="connsiteX24" fmla="*/ 1811867 w 3474720"/>
                <a:gd name="connsiteY24" fmla="*/ 585894 h 2214880"/>
                <a:gd name="connsiteX25" fmla="*/ 1852507 w 3474720"/>
                <a:gd name="connsiteY25" fmla="*/ 460587 h 2214880"/>
                <a:gd name="connsiteX26" fmla="*/ 1916854 w 3474720"/>
                <a:gd name="connsiteY26" fmla="*/ 277707 h 2214880"/>
                <a:gd name="connsiteX27" fmla="*/ 1913467 w 3474720"/>
                <a:gd name="connsiteY27" fmla="*/ 88054 h 2214880"/>
                <a:gd name="connsiteX28" fmla="*/ 1930400 w 3474720"/>
                <a:gd name="connsiteY28" fmla="*/ 0 h 2214880"/>
                <a:gd name="connsiteX29" fmla="*/ 1967654 w 3474720"/>
                <a:gd name="connsiteY29" fmla="*/ 47414 h 2214880"/>
                <a:gd name="connsiteX30" fmla="*/ 1964267 w 3474720"/>
                <a:gd name="connsiteY30" fmla="*/ 152400 h 2214880"/>
                <a:gd name="connsiteX31" fmla="*/ 1974427 w 3474720"/>
                <a:gd name="connsiteY31" fmla="*/ 281094 h 2214880"/>
                <a:gd name="connsiteX32" fmla="*/ 1943947 w 3474720"/>
                <a:gd name="connsiteY32" fmla="*/ 369147 h 2214880"/>
                <a:gd name="connsiteX33" fmla="*/ 1916854 w 3474720"/>
                <a:gd name="connsiteY33" fmla="*/ 426720 h 2214880"/>
                <a:gd name="connsiteX34" fmla="*/ 1876214 w 3474720"/>
                <a:gd name="connsiteY34" fmla="*/ 457200 h 2214880"/>
                <a:gd name="connsiteX35" fmla="*/ 1849120 w 3474720"/>
                <a:gd name="connsiteY35" fmla="*/ 545254 h 2214880"/>
                <a:gd name="connsiteX36" fmla="*/ 1838960 w 3474720"/>
                <a:gd name="connsiteY36" fmla="*/ 619760 h 2214880"/>
                <a:gd name="connsiteX37" fmla="*/ 1947334 w 3474720"/>
                <a:gd name="connsiteY37" fmla="*/ 650240 h 2214880"/>
                <a:gd name="connsiteX38" fmla="*/ 2106507 w 3474720"/>
                <a:gd name="connsiteY38" fmla="*/ 711200 h 2214880"/>
                <a:gd name="connsiteX39" fmla="*/ 2306320 w 3474720"/>
                <a:gd name="connsiteY39" fmla="*/ 738294 h 2214880"/>
                <a:gd name="connsiteX40" fmla="*/ 2435014 w 3474720"/>
                <a:gd name="connsiteY40" fmla="*/ 707814 h 2214880"/>
                <a:gd name="connsiteX41" fmla="*/ 2543387 w 3474720"/>
                <a:gd name="connsiteY41" fmla="*/ 623147 h 2214880"/>
                <a:gd name="connsiteX42" fmla="*/ 2634827 w 3474720"/>
                <a:gd name="connsiteY42" fmla="*/ 677334 h 2214880"/>
                <a:gd name="connsiteX43" fmla="*/ 2976880 w 3474720"/>
                <a:gd name="connsiteY43" fmla="*/ 690880 h 2214880"/>
                <a:gd name="connsiteX44" fmla="*/ 3203787 w 3474720"/>
                <a:gd name="connsiteY44" fmla="*/ 663787 h 2214880"/>
                <a:gd name="connsiteX45" fmla="*/ 3227494 w 3474720"/>
                <a:gd name="connsiteY45" fmla="*/ 694267 h 2214880"/>
                <a:gd name="connsiteX46" fmla="*/ 3088640 w 3474720"/>
                <a:gd name="connsiteY46" fmla="*/ 724747 h 2214880"/>
                <a:gd name="connsiteX47" fmla="*/ 2966720 w 3474720"/>
                <a:gd name="connsiteY47" fmla="*/ 721360 h 2214880"/>
                <a:gd name="connsiteX48" fmla="*/ 2770294 w 3474720"/>
                <a:gd name="connsiteY48" fmla="*/ 724747 h 2214880"/>
                <a:gd name="connsiteX49" fmla="*/ 2587414 w 3474720"/>
                <a:gd name="connsiteY49" fmla="*/ 762000 h 2214880"/>
                <a:gd name="connsiteX50" fmla="*/ 2441787 w 3474720"/>
                <a:gd name="connsiteY50" fmla="*/ 775547 h 2214880"/>
                <a:gd name="connsiteX51" fmla="*/ 2252134 w 3474720"/>
                <a:gd name="connsiteY51" fmla="*/ 782320 h 2214880"/>
                <a:gd name="connsiteX52" fmla="*/ 2136987 w 3474720"/>
                <a:gd name="connsiteY52" fmla="*/ 765387 h 2214880"/>
                <a:gd name="connsiteX53" fmla="*/ 2197947 w 3474720"/>
                <a:gd name="connsiteY53" fmla="*/ 816187 h 2214880"/>
                <a:gd name="connsiteX54" fmla="*/ 2360507 w 3474720"/>
                <a:gd name="connsiteY54" fmla="*/ 890694 h 2214880"/>
                <a:gd name="connsiteX55" fmla="*/ 2516294 w 3474720"/>
                <a:gd name="connsiteY55" fmla="*/ 988907 h 2214880"/>
                <a:gd name="connsiteX56" fmla="*/ 2621280 w 3474720"/>
                <a:gd name="connsiteY56" fmla="*/ 999067 h 2214880"/>
                <a:gd name="connsiteX57" fmla="*/ 2726267 w 3474720"/>
                <a:gd name="connsiteY57" fmla="*/ 958427 h 2214880"/>
                <a:gd name="connsiteX58" fmla="*/ 2794000 w 3474720"/>
                <a:gd name="connsiteY58" fmla="*/ 1032934 h 2214880"/>
                <a:gd name="connsiteX59" fmla="*/ 2804160 w 3474720"/>
                <a:gd name="connsiteY59" fmla="*/ 1134534 h 2214880"/>
                <a:gd name="connsiteX60" fmla="*/ 2621280 w 3474720"/>
                <a:gd name="connsiteY60" fmla="*/ 1131147 h 2214880"/>
                <a:gd name="connsiteX61" fmla="*/ 2678853 w 3474720"/>
                <a:gd name="connsiteY61" fmla="*/ 1320800 h 2214880"/>
                <a:gd name="connsiteX62" fmla="*/ 2939627 w 3474720"/>
                <a:gd name="connsiteY62" fmla="*/ 1148080 h 2214880"/>
                <a:gd name="connsiteX63" fmla="*/ 3031067 w 3474720"/>
                <a:gd name="connsiteY63" fmla="*/ 1280160 h 2214880"/>
                <a:gd name="connsiteX64" fmla="*/ 3081867 w 3474720"/>
                <a:gd name="connsiteY64" fmla="*/ 1358054 h 2214880"/>
                <a:gd name="connsiteX65" fmla="*/ 3230880 w 3474720"/>
                <a:gd name="connsiteY65" fmla="*/ 1429174 h 2214880"/>
                <a:gd name="connsiteX66" fmla="*/ 3454400 w 3474720"/>
                <a:gd name="connsiteY66" fmla="*/ 1561254 h 2214880"/>
                <a:gd name="connsiteX67" fmla="*/ 3474720 w 3474720"/>
                <a:gd name="connsiteY67" fmla="*/ 1612054 h 2214880"/>
                <a:gd name="connsiteX68" fmla="*/ 3451014 w 3474720"/>
                <a:gd name="connsiteY68" fmla="*/ 1635760 h 2214880"/>
                <a:gd name="connsiteX69" fmla="*/ 3329094 w 3474720"/>
                <a:gd name="connsiteY69" fmla="*/ 1605280 h 2214880"/>
                <a:gd name="connsiteX70" fmla="*/ 3264747 w 3474720"/>
                <a:gd name="connsiteY70" fmla="*/ 1507067 h 2214880"/>
                <a:gd name="connsiteX71" fmla="*/ 3156374 w 3474720"/>
                <a:gd name="connsiteY71" fmla="*/ 1473200 h 2214880"/>
                <a:gd name="connsiteX72" fmla="*/ 3173307 w 3474720"/>
                <a:gd name="connsiteY72" fmla="*/ 1578187 h 2214880"/>
                <a:gd name="connsiteX73" fmla="*/ 3163147 w 3474720"/>
                <a:gd name="connsiteY73" fmla="*/ 1622214 h 2214880"/>
                <a:gd name="connsiteX74" fmla="*/ 3061547 w 3474720"/>
                <a:gd name="connsiteY74" fmla="*/ 1689947 h 2214880"/>
                <a:gd name="connsiteX75" fmla="*/ 2966720 w 3474720"/>
                <a:gd name="connsiteY75" fmla="*/ 1710267 h 2214880"/>
                <a:gd name="connsiteX76" fmla="*/ 2956560 w 3474720"/>
                <a:gd name="connsiteY76" fmla="*/ 1740747 h 2214880"/>
                <a:gd name="connsiteX77" fmla="*/ 2993814 w 3474720"/>
                <a:gd name="connsiteY77" fmla="*/ 1886374 h 2214880"/>
                <a:gd name="connsiteX78" fmla="*/ 2993814 w 3474720"/>
                <a:gd name="connsiteY78" fmla="*/ 1927014 h 2214880"/>
                <a:gd name="connsiteX79" fmla="*/ 3037840 w 3474720"/>
                <a:gd name="connsiteY79" fmla="*/ 2065867 h 2214880"/>
                <a:gd name="connsiteX80" fmla="*/ 3136054 w 3474720"/>
                <a:gd name="connsiteY80" fmla="*/ 2150534 h 2214880"/>
                <a:gd name="connsiteX81" fmla="*/ 3285067 w 3474720"/>
                <a:gd name="connsiteY81" fmla="*/ 2214880 h 2214880"/>
                <a:gd name="connsiteX82" fmla="*/ 3129280 w 3474720"/>
                <a:gd name="connsiteY82" fmla="*/ 2214880 h 2214880"/>
                <a:gd name="connsiteX83" fmla="*/ 2959947 w 3474720"/>
                <a:gd name="connsiteY83" fmla="*/ 2042160 h 2214880"/>
                <a:gd name="connsiteX84" fmla="*/ 2939627 w 3474720"/>
                <a:gd name="connsiteY84" fmla="*/ 1893147 h 2214880"/>
                <a:gd name="connsiteX85" fmla="*/ 2841414 w 3474720"/>
                <a:gd name="connsiteY85" fmla="*/ 1673014 h 2214880"/>
                <a:gd name="connsiteX86" fmla="*/ 2831254 w 3474720"/>
                <a:gd name="connsiteY86" fmla="*/ 1493520 h 2214880"/>
                <a:gd name="connsiteX87" fmla="*/ 2689014 w 3474720"/>
                <a:gd name="connsiteY87" fmla="*/ 1446107 h 2214880"/>
                <a:gd name="connsiteX88" fmla="*/ 2495974 w 3474720"/>
                <a:gd name="connsiteY88" fmla="*/ 1290320 h 2214880"/>
                <a:gd name="connsiteX89" fmla="*/ 2451947 w 3474720"/>
                <a:gd name="connsiteY89" fmla="*/ 1104054 h 2214880"/>
                <a:gd name="connsiteX90" fmla="*/ 2343574 w 3474720"/>
                <a:gd name="connsiteY90" fmla="*/ 1002454 h 2214880"/>
                <a:gd name="connsiteX91" fmla="*/ 2194560 w 3474720"/>
                <a:gd name="connsiteY91" fmla="*/ 904240 h 2214880"/>
                <a:gd name="connsiteX92" fmla="*/ 1940560 w 3474720"/>
                <a:gd name="connsiteY92" fmla="*/ 745067 h 2214880"/>
                <a:gd name="connsiteX93" fmla="*/ 1869440 w 3474720"/>
                <a:gd name="connsiteY93" fmla="*/ 711200 h 2214880"/>
                <a:gd name="connsiteX94" fmla="*/ 1723814 w 3474720"/>
                <a:gd name="connsiteY94" fmla="*/ 762000 h 2214880"/>
                <a:gd name="connsiteX95" fmla="*/ 1598507 w 3474720"/>
                <a:gd name="connsiteY95" fmla="*/ 826347 h 2214880"/>
                <a:gd name="connsiteX96" fmla="*/ 1486747 w 3474720"/>
                <a:gd name="connsiteY96" fmla="*/ 853440 h 2214880"/>
                <a:gd name="connsiteX97" fmla="*/ 1273387 w 3474720"/>
                <a:gd name="connsiteY97" fmla="*/ 880534 h 2214880"/>
                <a:gd name="connsiteX98" fmla="*/ 1053254 w 3474720"/>
                <a:gd name="connsiteY98" fmla="*/ 927947 h 2214880"/>
                <a:gd name="connsiteX99" fmla="*/ 958427 w 3474720"/>
                <a:gd name="connsiteY99" fmla="*/ 1060027 h 2214880"/>
                <a:gd name="connsiteX100" fmla="*/ 890694 w 3474720"/>
                <a:gd name="connsiteY100" fmla="*/ 1114214 h 2214880"/>
                <a:gd name="connsiteX101" fmla="*/ 762000 w 3474720"/>
                <a:gd name="connsiteY101" fmla="*/ 1154854 h 2214880"/>
                <a:gd name="connsiteX102" fmla="*/ 660400 w 3474720"/>
                <a:gd name="connsiteY102" fmla="*/ 1168400 h 2214880"/>
                <a:gd name="connsiteX103" fmla="*/ 643467 w 3474720"/>
                <a:gd name="connsiteY103" fmla="*/ 1090507 h 2214880"/>
                <a:gd name="connsiteX104" fmla="*/ 497840 w 3474720"/>
                <a:gd name="connsiteY104" fmla="*/ 1053254 h 2214880"/>
                <a:gd name="connsiteX105" fmla="*/ 440267 w 3474720"/>
                <a:gd name="connsiteY105" fmla="*/ 1049867 h 2214880"/>
                <a:gd name="connsiteX106" fmla="*/ 386080 w 3474720"/>
                <a:gd name="connsiteY106" fmla="*/ 1002454 h 2214880"/>
                <a:gd name="connsiteX107" fmla="*/ 264160 w 3474720"/>
                <a:gd name="connsiteY107" fmla="*/ 982134 h 2214880"/>
                <a:gd name="connsiteX108" fmla="*/ 169334 w 3474720"/>
                <a:gd name="connsiteY108" fmla="*/ 982134 h 2214880"/>
                <a:gd name="connsiteX109" fmla="*/ 189654 w 3474720"/>
                <a:gd name="connsiteY109" fmla="*/ 917787 h 2214880"/>
                <a:gd name="connsiteX110" fmla="*/ 115147 w 3474720"/>
                <a:gd name="connsiteY110" fmla="*/ 917787 h 2214880"/>
                <a:gd name="connsiteX111" fmla="*/ 88054 w 3474720"/>
                <a:gd name="connsiteY111" fmla="*/ 873760 h 2214880"/>
                <a:gd name="connsiteX112" fmla="*/ 88054 w 3474720"/>
                <a:gd name="connsiteY112" fmla="*/ 870374 h 2214880"/>
                <a:gd name="connsiteX113" fmla="*/ 0 w 3474720"/>
                <a:gd name="connsiteY113" fmla="*/ 887307 h 2214880"/>
                <a:gd name="connsiteX0" fmla="*/ 0 w 3474720"/>
                <a:gd name="connsiteY0" fmla="*/ 887307 h 2214880"/>
                <a:gd name="connsiteX1" fmla="*/ 50800 w 3474720"/>
                <a:gd name="connsiteY1" fmla="*/ 785707 h 2214880"/>
                <a:gd name="connsiteX2" fmla="*/ 142240 w 3474720"/>
                <a:gd name="connsiteY2" fmla="*/ 724747 h 2214880"/>
                <a:gd name="connsiteX3" fmla="*/ 260774 w 3474720"/>
                <a:gd name="connsiteY3" fmla="*/ 629920 h 2214880"/>
                <a:gd name="connsiteX4" fmla="*/ 345440 w 3474720"/>
                <a:gd name="connsiteY4" fmla="*/ 538480 h 2214880"/>
                <a:gd name="connsiteX5" fmla="*/ 375920 w 3474720"/>
                <a:gd name="connsiteY5" fmla="*/ 619760 h 2214880"/>
                <a:gd name="connsiteX6" fmla="*/ 491067 w 3474720"/>
                <a:gd name="connsiteY6" fmla="*/ 650240 h 2214880"/>
                <a:gd name="connsiteX7" fmla="*/ 555414 w 3474720"/>
                <a:gd name="connsiteY7" fmla="*/ 667174 h 2214880"/>
                <a:gd name="connsiteX8" fmla="*/ 589280 w 3474720"/>
                <a:gd name="connsiteY8" fmla="*/ 778934 h 2214880"/>
                <a:gd name="connsiteX9" fmla="*/ 714587 w 3474720"/>
                <a:gd name="connsiteY9" fmla="*/ 789094 h 2214880"/>
                <a:gd name="connsiteX10" fmla="*/ 657014 w 3474720"/>
                <a:gd name="connsiteY10" fmla="*/ 860214 h 2214880"/>
                <a:gd name="connsiteX11" fmla="*/ 616374 w 3474720"/>
                <a:gd name="connsiteY11" fmla="*/ 941494 h 2214880"/>
                <a:gd name="connsiteX12" fmla="*/ 680720 w 3474720"/>
                <a:gd name="connsiteY12" fmla="*/ 982134 h 2214880"/>
                <a:gd name="connsiteX13" fmla="*/ 707814 w 3474720"/>
                <a:gd name="connsiteY13" fmla="*/ 985520 h 2214880"/>
                <a:gd name="connsiteX14" fmla="*/ 789094 w 3474720"/>
                <a:gd name="connsiteY14" fmla="*/ 999067 h 2214880"/>
                <a:gd name="connsiteX15" fmla="*/ 907627 w 3474720"/>
                <a:gd name="connsiteY15" fmla="*/ 1022774 h 2214880"/>
                <a:gd name="connsiteX16" fmla="*/ 1036320 w 3474720"/>
                <a:gd name="connsiteY16" fmla="*/ 941494 h 2214880"/>
                <a:gd name="connsiteX17" fmla="*/ 1154854 w 3474720"/>
                <a:gd name="connsiteY17" fmla="*/ 870374 h 2214880"/>
                <a:gd name="connsiteX18" fmla="*/ 1283547 w 3474720"/>
                <a:gd name="connsiteY18" fmla="*/ 826347 h 2214880"/>
                <a:gd name="connsiteX19" fmla="*/ 1354667 w 3474720"/>
                <a:gd name="connsiteY19" fmla="*/ 833120 h 2214880"/>
                <a:gd name="connsiteX20" fmla="*/ 1391920 w 3474720"/>
                <a:gd name="connsiteY20" fmla="*/ 839894 h 2214880"/>
                <a:gd name="connsiteX21" fmla="*/ 1496907 w 3474720"/>
                <a:gd name="connsiteY21" fmla="*/ 792480 h 2214880"/>
                <a:gd name="connsiteX22" fmla="*/ 1625600 w 3474720"/>
                <a:gd name="connsiteY22" fmla="*/ 768774 h 2214880"/>
                <a:gd name="connsiteX23" fmla="*/ 1747520 w 3474720"/>
                <a:gd name="connsiteY23" fmla="*/ 694267 h 2214880"/>
                <a:gd name="connsiteX24" fmla="*/ 1811867 w 3474720"/>
                <a:gd name="connsiteY24" fmla="*/ 585894 h 2214880"/>
                <a:gd name="connsiteX25" fmla="*/ 1852507 w 3474720"/>
                <a:gd name="connsiteY25" fmla="*/ 460587 h 2214880"/>
                <a:gd name="connsiteX26" fmla="*/ 1916854 w 3474720"/>
                <a:gd name="connsiteY26" fmla="*/ 277707 h 2214880"/>
                <a:gd name="connsiteX27" fmla="*/ 1913467 w 3474720"/>
                <a:gd name="connsiteY27" fmla="*/ 88054 h 2214880"/>
                <a:gd name="connsiteX28" fmla="*/ 1930400 w 3474720"/>
                <a:gd name="connsiteY28" fmla="*/ 0 h 2214880"/>
                <a:gd name="connsiteX29" fmla="*/ 1967654 w 3474720"/>
                <a:gd name="connsiteY29" fmla="*/ 47414 h 2214880"/>
                <a:gd name="connsiteX30" fmla="*/ 1964267 w 3474720"/>
                <a:gd name="connsiteY30" fmla="*/ 152400 h 2214880"/>
                <a:gd name="connsiteX31" fmla="*/ 1974427 w 3474720"/>
                <a:gd name="connsiteY31" fmla="*/ 281094 h 2214880"/>
                <a:gd name="connsiteX32" fmla="*/ 1943947 w 3474720"/>
                <a:gd name="connsiteY32" fmla="*/ 369147 h 2214880"/>
                <a:gd name="connsiteX33" fmla="*/ 1916854 w 3474720"/>
                <a:gd name="connsiteY33" fmla="*/ 426720 h 2214880"/>
                <a:gd name="connsiteX34" fmla="*/ 1876214 w 3474720"/>
                <a:gd name="connsiteY34" fmla="*/ 457200 h 2214880"/>
                <a:gd name="connsiteX35" fmla="*/ 1849120 w 3474720"/>
                <a:gd name="connsiteY35" fmla="*/ 545254 h 2214880"/>
                <a:gd name="connsiteX36" fmla="*/ 1838960 w 3474720"/>
                <a:gd name="connsiteY36" fmla="*/ 619760 h 2214880"/>
                <a:gd name="connsiteX37" fmla="*/ 1947334 w 3474720"/>
                <a:gd name="connsiteY37" fmla="*/ 650240 h 2214880"/>
                <a:gd name="connsiteX38" fmla="*/ 2106507 w 3474720"/>
                <a:gd name="connsiteY38" fmla="*/ 711200 h 2214880"/>
                <a:gd name="connsiteX39" fmla="*/ 2306320 w 3474720"/>
                <a:gd name="connsiteY39" fmla="*/ 738294 h 2214880"/>
                <a:gd name="connsiteX40" fmla="*/ 2435014 w 3474720"/>
                <a:gd name="connsiteY40" fmla="*/ 707814 h 2214880"/>
                <a:gd name="connsiteX41" fmla="*/ 2543387 w 3474720"/>
                <a:gd name="connsiteY41" fmla="*/ 623147 h 2214880"/>
                <a:gd name="connsiteX42" fmla="*/ 2634827 w 3474720"/>
                <a:gd name="connsiteY42" fmla="*/ 677334 h 2214880"/>
                <a:gd name="connsiteX43" fmla="*/ 2976880 w 3474720"/>
                <a:gd name="connsiteY43" fmla="*/ 690880 h 2214880"/>
                <a:gd name="connsiteX44" fmla="*/ 3203787 w 3474720"/>
                <a:gd name="connsiteY44" fmla="*/ 663787 h 2214880"/>
                <a:gd name="connsiteX45" fmla="*/ 3227494 w 3474720"/>
                <a:gd name="connsiteY45" fmla="*/ 694267 h 2214880"/>
                <a:gd name="connsiteX46" fmla="*/ 3088640 w 3474720"/>
                <a:gd name="connsiteY46" fmla="*/ 724747 h 2214880"/>
                <a:gd name="connsiteX47" fmla="*/ 2966720 w 3474720"/>
                <a:gd name="connsiteY47" fmla="*/ 721360 h 2214880"/>
                <a:gd name="connsiteX48" fmla="*/ 2770294 w 3474720"/>
                <a:gd name="connsiteY48" fmla="*/ 724747 h 2214880"/>
                <a:gd name="connsiteX49" fmla="*/ 2587414 w 3474720"/>
                <a:gd name="connsiteY49" fmla="*/ 762000 h 2214880"/>
                <a:gd name="connsiteX50" fmla="*/ 2441787 w 3474720"/>
                <a:gd name="connsiteY50" fmla="*/ 775547 h 2214880"/>
                <a:gd name="connsiteX51" fmla="*/ 2252134 w 3474720"/>
                <a:gd name="connsiteY51" fmla="*/ 782320 h 2214880"/>
                <a:gd name="connsiteX52" fmla="*/ 2136987 w 3474720"/>
                <a:gd name="connsiteY52" fmla="*/ 765387 h 2214880"/>
                <a:gd name="connsiteX53" fmla="*/ 2197947 w 3474720"/>
                <a:gd name="connsiteY53" fmla="*/ 816187 h 2214880"/>
                <a:gd name="connsiteX54" fmla="*/ 2360507 w 3474720"/>
                <a:gd name="connsiteY54" fmla="*/ 890694 h 2214880"/>
                <a:gd name="connsiteX55" fmla="*/ 2516294 w 3474720"/>
                <a:gd name="connsiteY55" fmla="*/ 988907 h 2214880"/>
                <a:gd name="connsiteX56" fmla="*/ 2621280 w 3474720"/>
                <a:gd name="connsiteY56" fmla="*/ 999067 h 2214880"/>
                <a:gd name="connsiteX57" fmla="*/ 2726267 w 3474720"/>
                <a:gd name="connsiteY57" fmla="*/ 958427 h 2214880"/>
                <a:gd name="connsiteX58" fmla="*/ 2794000 w 3474720"/>
                <a:gd name="connsiteY58" fmla="*/ 1032934 h 2214880"/>
                <a:gd name="connsiteX59" fmla="*/ 2804160 w 3474720"/>
                <a:gd name="connsiteY59" fmla="*/ 1134534 h 2214880"/>
                <a:gd name="connsiteX60" fmla="*/ 2621280 w 3474720"/>
                <a:gd name="connsiteY60" fmla="*/ 1131147 h 2214880"/>
                <a:gd name="connsiteX61" fmla="*/ 2678853 w 3474720"/>
                <a:gd name="connsiteY61" fmla="*/ 1320800 h 2214880"/>
                <a:gd name="connsiteX62" fmla="*/ 2841414 w 3474720"/>
                <a:gd name="connsiteY62" fmla="*/ 1317414 h 2214880"/>
                <a:gd name="connsiteX63" fmla="*/ 2939627 w 3474720"/>
                <a:gd name="connsiteY63" fmla="*/ 1148080 h 2214880"/>
                <a:gd name="connsiteX64" fmla="*/ 3031067 w 3474720"/>
                <a:gd name="connsiteY64" fmla="*/ 1280160 h 2214880"/>
                <a:gd name="connsiteX65" fmla="*/ 3081867 w 3474720"/>
                <a:gd name="connsiteY65" fmla="*/ 1358054 h 2214880"/>
                <a:gd name="connsiteX66" fmla="*/ 3230880 w 3474720"/>
                <a:gd name="connsiteY66" fmla="*/ 1429174 h 2214880"/>
                <a:gd name="connsiteX67" fmla="*/ 3454400 w 3474720"/>
                <a:gd name="connsiteY67" fmla="*/ 1561254 h 2214880"/>
                <a:gd name="connsiteX68" fmla="*/ 3474720 w 3474720"/>
                <a:gd name="connsiteY68" fmla="*/ 1612054 h 2214880"/>
                <a:gd name="connsiteX69" fmla="*/ 3451014 w 3474720"/>
                <a:gd name="connsiteY69" fmla="*/ 1635760 h 2214880"/>
                <a:gd name="connsiteX70" fmla="*/ 3329094 w 3474720"/>
                <a:gd name="connsiteY70" fmla="*/ 1605280 h 2214880"/>
                <a:gd name="connsiteX71" fmla="*/ 3264747 w 3474720"/>
                <a:gd name="connsiteY71" fmla="*/ 1507067 h 2214880"/>
                <a:gd name="connsiteX72" fmla="*/ 3156374 w 3474720"/>
                <a:gd name="connsiteY72" fmla="*/ 1473200 h 2214880"/>
                <a:gd name="connsiteX73" fmla="*/ 3173307 w 3474720"/>
                <a:gd name="connsiteY73" fmla="*/ 1578187 h 2214880"/>
                <a:gd name="connsiteX74" fmla="*/ 3163147 w 3474720"/>
                <a:gd name="connsiteY74" fmla="*/ 1622214 h 2214880"/>
                <a:gd name="connsiteX75" fmla="*/ 3061547 w 3474720"/>
                <a:gd name="connsiteY75" fmla="*/ 1689947 h 2214880"/>
                <a:gd name="connsiteX76" fmla="*/ 2966720 w 3474720"/>
                <a:gd name="connsiteY76" fmla="*/ 1710267 h 2214880"/>
                <a:gd name="connsiteX77" fmla="*/ 2956560 w 3474720"/>
                <a:gd name="connsiteY77" fmla="*/ 1740747 h 2214880"/>
                <a:gd name="connsiteX78" fmla="*/ 2993814 w 3474720"/>
                <a:gd name="connsiteY78" fmla="*/ 1886374 h 2214880"/>
                <a:gd name="connsiteX79" fmla="*/ 2993814 w 3474720"/>
                <a:gd name="connsiteY79" fmla="*/ 1927014 h 2214880"/>
                <a:gd name="connsiteX80" fmla="*/ 3037840 w 3474720"/>
                <a:gd name="connsiteY80" fmla="*/ 2065867 h 2214880"/>
                <a:gd name="connsiteX81" fmla="*/ 3136054 w 3474720"/>
                <a:gd name="connsiteY81" fmla="*/ 2150534 h 2214880"/>
                <a:gd name="connsiteX82" fmla="*/ 3285067 w 3474720"/>
                <a:gd name="connsiteY82" fmla="*/ 2214880 h 2214880"/>
                <a:gd name="connsiteX83" fmla="*/ 3129280 w 3474720"/>
                <a:gd name="connsiteY83" fmla="*/ 2214880 h 2214880"/>
                <a:gd name="connsiteX84" fmla="*/ 2959947 w 3474720"/>
                <a:gd name="connsiteY84" fmla="*/ 2042160 h 2214880"/>
                <a:gd name="connsiteX85" fmla="*/ 2939627 w 3474720"/>
                <a:gd name="connsiteY85" fmla="*/ 1893147 h 2214880"/>
                <a:gd name="connsiteX86" fmla="*/ 2841414 w 3474720"/>
                <a:gd name="connsiteY86" fmla="*/ 1673014 h 2214880"/>
                <a:gd name="connsiteX87" fmla="*/ 2831254 w 3474720"/>
                <a:gd name="connsiteY87" fmla="*/ 1493520 h 2214880"/>
                <a:gd name="connsiteX88" fmla="*/ 2689014 w 3474720"/>
                <a:gd name="connsiteY88" fmla="*/ 1446107 h 2214880"/>
                <a:gd name="connsiteX89" fmla="*/ 2495974 w 3474720"/>
                <a:gd name="connsiteY89" fmla="*/ 1290320 h 2214880"/>
                <a:gd name="connsiteX90" fmla="*/ 2451947 w 3474720"/>
                <a:gd name="connsiteY90" fmla="*/ 1104054 h 2214880"/>
                <a:gd name="connsiteX91" fmla="*/ 2343574 w 3474720"/>
                <a:gd name="connsiteY91" fmla="*/ 1002454 h 2214880"/>
                <a:gd name="connsiteX92" fmla="*/ 2194560 w 3474720"/>
                <a:gd name="connsiteY92" fmla="*/ 904240 h 2214880"/>
                <a:gd name="connsiteX93" fmla="*/ 1940560 w 3474720"/>
                <a:gd name="connsiteY93" fmla="*/ 745067 h 2214880"/>
                <a:gd name="connsiteX94" fmla="*/ 1869440 w 3474720"/>
                <a:gd name="connsiteY94" fmla="*/ 711200 h 2214880"/>
                <a:gd name="connsiteX95" fmla="*/ 1723814 w 3474720"/>
                <a:gd name="connsiteY95" fmla="*/ 762000 h 2214880"/>
                <a:gd name="connsiteX96" fmla="*/ 1598507 w 3474720"/>
                <a:gd name="connsiteY96" fmla="*/ 826347 h 2214880"/>
                <a:gd name="connsiteX97" fmla="*/ 1486747 w 3474720"/>
                <a:gd name="connsiteY97" fmla="*/ 853440 h 2214880"/>
                <a:gd name="connsiteX98" fmla="*/ 1273387 w 3474720"/>
                <a:gd name="connsiteY98" fmla="*/ 880534 h 2214880"/>
                <a:gd name="connsiteX99" fmla="*/ 1053254 w 3474720"/>
                <a:gd name="connsiteY99" fmla="*/ 927947 h 2214880"/>
                <a:gd name="connsiteX100" fmla="*/ 958427 w 3474720"/>
                <a:gd name="connsiteY100" fmla="*/ 1060027 h 2214880"/>
                <a:gd name="connsiteX101" fmla="*/ 890694 w 3474720"/>
                <a:gd name="connsiteY101" fmla="*/ 1114214 h 2214880"/>
                <a:gd name="connsiteX102" fmla="*/ 762000 w 3474720"/>
                <a:gd name="connsiteY102" fmla="*/ 1154854 h 2214880"/>
                <a:gd name="connsiteX103" fmla="*/ 660400 w 3474720"/>
                <a:gd name="connsiteY103" fmla="*/ 1168400 h 2214880"/>
                <a:gd name="connsiteX104" fmla="*/ 643467 w 3474720"/>
                <a:gd name="connsiteY104" fmla="*/ 1090507 h 2214880"/>
                <a:gd name="connsiteX105" fmla="*/ 497840 w 3474720"/>
                <a:gd name="connsiteY105" fmla="*/ 1053254 h 2214880"/>
                <a:gd name="connsiteX106" fmla="*/ 440267 w 3474720"/>
                <a:gd name="connsiteY106" fmla="*/ 1049867 h 2214880"/>
                <a:gd name="connsiteX107" fmla="*/ 386080 w 3474720"/>
                <a:gd name="connsiteY107" fmla="*/ 1002454 h 2214880"/>
                <a:gd name="connsiteX108" fmla="*/ 264160 w 3474720"/>
                <a:gd name="connsiteY108" fmla="*/ 982134 h 2214880"/>
                <a:gd name="connsiteX109" fmla="*/ 169334 w 3474720"/>
                <a:gd name="connsiteY109" fmla="*/ 982134 h 2214880"/>
                <a:gd name="connsiteX110" fmla="*/ 189654 w 3474720"/>
                <a:gd name="connsiteY110" fmla="*/ 917787 h 2214880"/>
                <a:gd name="connsiteX111" fmla="*/ 115147 w 3474720"/>
                <a:gd name="connsiteY111" fmla="*/ 917787 h 2214880"/>
                <a:gd name="connsiteX112" fmla="*/ 88054 w 3474720"/>
                <a:gd name="connsiteY112" fmla="*/ 873760 h 2214880"/>
                <a:gd name="connsiteX113" fmla="*/ 88054 w 3474720"/>
                <a:gd name="connsiteY113" fmla="*/ 870374 h 2214880"/>
                <a:gd name="connsiteX114" fmla="*/ 0 w 3474720"/>
                <a:gd name="connsiteY114" fmla="*/ 887307 h 2214880"/>
                <a:gd name="connsiteX0" fmla="*/ 0 w 3474720"/>
                <a:gd name="connsiteY0" fmla="*/ 887307 h 2214880"/>
                <a:gd name="connsiteX1" fmla="*/ 50800 w 3474720"/>
                <a:gd name="connsiteY1" fmla="*/ 785707 h 2214880"/>
                <a:gd name="connsiteX2" fmla="*/ 142240 w 3474720"/>
                <a:gd name="connsiteY2" fmla="*/ 724747 h 2214880"/>
                <a:gd name="connsiteX3" fmla="*/ 260774 w 3474720"/>
                <a:gd name="connsiteY3" fmla="*/ 629920 h 2214880"/>
                <a:gd name="connsiteX4" fmla="*/ 345440 w 3474720"/>
                <a:gd name="connsiteY4" fmla="*/ 538480 h 2214880"/>
                <a:gd name="connsiteX5" fmla="*/ 375920 w 3474720"/>
                <a:gd name="connsiteY5" fmla="*/ 619760 h 2214880"/>
                <a:gd name="connsiteX6" fmla="*/ 491067 w 3474720"/>
                <a:gd name="connsiteY6" fmla="*/ 650240 h 2214880"/>
                <a:gd name="connsiteX7" fmla="*/ 555414 w 3474720"/>
                <a:gd name="connsiteY7" fmla="*/ 667174 h 2214880"/>
                <a:gd name="connsiteX8" fmla="*/ 589280 w 3474720"/>
                <a:gd name="connsiteY8" fmla="*/ 778934 h 2214880"/>
                <a:gd name="connsiteX9" fmla="*/ 714587 w 3474720"/>
                <a:gd name="connsiteY9" fmla="*/ 789094 h 2214880"/>
                <a:gd name="connsiteX10" fmla="*/ 657014 w 3474720"/>
                <a:gd name="connsiteY10" fmla="*/ 860214 h 2214880"/>
                <a:gd name="connsiteX11" fmla="*/ 616374 w 3474720"/>
                <a:gd name="connsiteY11" fmla="*/ 941494 h 2214880"/>
                <a:gd name="connsiteX12" fmla="*/ 680720 w 3474720"/>
                <a:gd name="connsiteY12" fmla="*/ 982134 h 2214880"/>
                <a:gd name="connsiteX13" fmla="*/ 707814 w 3474720"/>
                <a:gd name="connsiteY13" fmla="*/ 985520 h 2214880"/>
                <a:gd name="connsiteX14" fmla="*/ 789094 w 3474720"/>
                <a:gd name="connsiteY14" fmla="*/ 999067 h 2214880"/>
                <a:gd name="connsiteX15" fmla="*/ 907627 w 3474720"/>
                <a:gd name="connsiteY15" fmla="*/ 1022774 h 2214880"/>
                <a:gd name="connsiteX16" fmla="*/ 1036320 w 3474720"/>
                <a:gd name="connsiteY16" fmla="*/ 941494 h 2214880"/>
                <a:gd name="connsiteX17" fmla="*/ 1154854 w 3474720"/>
                <a:gd name="connsiteY17" fmla="*/ 870374 h 2214880"/>
                <a:gd name="connsiteX18" fmla="*/ 1283547 w 3474720"/>
                <a:gd name="connsiteY18" fmla="*/ 826347 h 2214880"/>
                <a:gd name="connsiteX19" fmla="*/ 1354667 w 3474720"/>
                <a:gd name="connsiteY19" fmla="*/ 833120 h 2214880"/>
                <a:gd name="connsiteX20" fmla="*/ 1391920 w 3474720"/>
                <a:gd name="connsiteY20" fmla="*/ 839894 h 2214880"/>
                <a:gd name="connsiteX21" fmla="*/ 1496907 w 3474720"/>
                <a:gd name="connsiteY21" fmla="*/ 792480 h 2214880"/>
                <a:gd name="connsiteX22" fmla="*/ 1625600 w 3474720"/>
                <a:gd name="connsiteY22" fmla="*/ 768774 h 2214880"/>
                <a:gd name="connsiteX23" fmla="*/ 1747520 w 3474720"/>
                <a:gd name="connsiteY23" fmla="*/ 694267 h 2214880"/>
                <a:gd name="connsiteX24" fmla="*/ 1811867 w 3474720"/>
                <a:gd name="connsiteY24" fmla="*/ 585894 h 2214880"/>
                <a:gd name="connsiteX25" fmla="*/ 1852507 w 3474720"/>
                <a:gd name="connsiteY25" fmla="*/ 460587 h 2214880"/>
                <a:gd name="connsiteX26" fmla="*/ 1916854 w 3474720"/>
                <a:gd name="connsiteY26" fmla="*/ 277707 h 2214880"/>
                <a:gd name="connsiteX27" fmla="*/ 1913467 w 3474720"/>
                <a:gd name="connsiteY27" fmla="*/ 88054 h 2214880"/>
                <a:gd name="connsiteX28" fmla="*/ 1930400 w 3474720"/>
                <a:gd name="connsiteY28" fmla="*/ 0 h 2214880"/>
                <a:gd name="connsiteX29" fmla="*/ 1967654 w 3474720"/>
                <a:gd name="connsiteY29" fmla="*/ 47414 h 2214880"/>
                <a:gd name="connsiteX30" fmla="*/ 1964267 w 3474720"/>
                <a:gd name="connsiteY30" fmla="*/ 152400 h 2214880"/>
                <a:gd name="connsiteX31" fmla="*/ 1974427 w 3474720"/>
                <a:gd name="connsiteY31" fmla="*/ 281094 h 2214880"/>
                <a:gd name="connsiteX32" fmla="*/ 1943947 w 3474720"/>
                <a:gd name="connsiteY32" fmla="*/ 369147 h 2214880"/>
                <a:gd name="connsiteX33" fmla="*/ 1916854 w 3474720"/>
                <a:gd name="connsiteY33" fmla="*/ 426720 h 2214880"/>
                <a:gd name="connsiteX34" fmla="*/ 1876214 w 3474720"/>
                <a:gd name="connsiteY34" fmla="*/ 457200 h 2214880"/>
                <a:gd name="connsiteX35" fmla="*/ 1849120 w 3474720"/>
                <a:gd name="connsiteY35" fmla="*/ 545254 h 2214880"/>
                <a:gd name="connsiteX36" fmla="*/ 1838960 w 3474720"/>
                <a:gd name="connsiteY36" fmla="*/ 619760 h 2214880"/>
                <a:gd name="connsiteX37" fmla="*/ 1947334 w 3474720"/>
                <a:gd name="connsiteY37" fmla="*/ 650240 h 2214880"/>
                <a:gd name="connsiteX38" fmla="*/ 2106507 w 3474720"/>
                <a:gd name="connsiteY38" fmla="*/ 711200 h 2214880"/>
                <a:gd name="connsiteX39" fmla="*/ 2306320 w 3474720"/>
                <a:gd name="connsiteY39" fmla="*/ 738294 h 2214880"/>
                <a:gd name="connsiteX40" fmla="*/ 2435014 w 3474720"/>
                <a:gd name="connsiteY40" fmla="*/ 707814 h 2214880"/>
                <a:gd name="connsiteX41" fmla="*/ 2543387 w 3474720"/>
                <a:gd name="connsiteY41" fmla="*/ 623147 h 2214880"/>
                <a:gd name="connsiteX42" fmla="*/ 2634827 w 3474720"/>
                <a:gd name="connsiteY42" fmla="*/ 677334 h 2214880"/>
                <a:gd name="connsiteX43" fmla="*/ 2976880 w 3474720"/>
                <a:gd name="connsiteY43" fmla="*/ 690880 h 2214880"/>
                <a:gd name="connsiteX44" fmla="*/ 3203787 w 3474720"/>
                <a:gd name="connsiteY44" fmla="*/ 663787 h 2214880"/>
                <a:gd name="connsiteX45" fmla="*/ 3227494 w 3474720"/>
                <a:gd name="connsiteY45" fmla="*/ 694267 h 2214880"/>
                <a:gd name="connsiteX46" fmla="*/ 3088640 w 3474720"/>
                <a:gd name="connsiteY46" fmla="*/ 724747 h 2214880"/>
                <a:gd name="connsiteX47" fmla="*/ 2966720 w 3474720"/>
                <a:gd name="connsiteY47" fmla="*/ 721360 h 2214880"/>
                <a:gd name="connsiteX48" fmla="*/ 2770294 w 3474720"/>
                <a:gd name="connsiteY48" fmla="*/ 724747 h 2214880"/>
                <a:gd name="connsiteX49" fmla="*/ 2587414 w 3474720"/>
                <a:gd name="connsiteY49" fmla="*/ 762000 h 2214880"/>
                <a:gd name="connsiteX50" fmla="*/ 2441787 w 3474720"/>
                <a:gd name="connsiteY50" fmla="*/ 775547 h 2214880"/>
                <a:gd name="connsiteX51" fmla="*/ 2252134 w 3474720"/>
                <a:gd name="connsiteY51" fmla="*/ 782320 h 2214880"/>
                <a:gd name="connsiteX52" fmla="*/ 2136987 w 3474720"/>
                <a:gd name="connsiteY52" fmla="*/ 765387 h 2214880"/>
                <a:gd name="connsiteX53" fmla="*/ 2197947 w 3474720"/>
                <a:gd name="connsiteY53" fmla="*/ 816187 h 2214880"/>
                <a:gd name="connsiteX54" fmla="*/ 2360507 w 3474720"/>
                <a:gd name="connsiteY54" fmla="*/ 890694 h 2214880"/>
                <a:gd name="connsiteX55" fmla="*/ 2516294 w 3474720"/>
                <a:gd name="connsiteY55" fmla="*/ 988907 h 2214880"/>
                <a:gd name="connsiteX56" fmla="*/ 2621280 w 3474720"/>
                <a:gd name="connsiteY56" fmla="*/ 999067 h 2214880"/>
                <a:gd name="connsiteX57" fmla="*/ 2726267 w 3474720"/>
                <a:gd name="connsiteY57" fmla="*/ 958427 h 2214880"/>
                <a:gd name="connsiteX58" fmla="*/ 2794000 w 3474720"/>
                <a:gd name="connsiteY58" fmla="*/ 1032934 h 2214880"/>
                <a:gd name="connsiteX59" fmla="*/ 2875280 w 3474720"/>
                <a:gd name="connsiteY59" fmla="*/ 1107440 h 2214880"/>
                <a:gd name="connsiteX60" fmla="*/ 2804160 w 3474720"/>
                <a:gd name="connsiteY60" fmla="*/ 1134534 h 2214880"/>
                <a:gd name="connsiteX61" fmla="*/ 2621280 w 3474720"/>
                <a:gd name="connsiteY61" fmla="*/ 1131147 h 2214880"/>
                <a:gd name="connsiteX62" fmla="*/ 2678853 w 3474720"/>
                <a:gd name="connsiteY62" fmla="*/ 1320800 h 2214880"/>
                <a:gd name="connsiteX63" fmla="*/ 2841414 w 3474720"/>
                <a:gd name="connsiteY63" fmla="*/ 1317414 h 2214880"/>
                <a:gd name="connsiteX64" fmla="*/ 2939627 w 3474720"/>
                <a:gd name="connsiteY64" fmla="*/ 1148080 h 2214880"/>
                <a:gd name="connsiteX65" fmla="*/ 3031067 w 3474720"/>
                <a:gd name="connsiteY65" fmla="*/ 1280160 h 2214880"/>
                <a:gd name="connsiteX66" fmla="*/ 3081867 w 3474720"/>
                <a:gd name="connsiteY66" fmla="*/ 1358054 h 2214880"/>
                <a:gd name="connsiteX67" fmla="*/ 3230880 w 3474720"/>
                <a:gd name="connsiteY67" fmla="*/ 1429174 h 2214880"/>
                <a:gd name="connsiteX68" fmla="*/ 3454400 w 3474720"/>
                <a:gd name="connsiteY68" fmla="*/ 1561254 h 2214880"/>
                <a:gd name="connsiteX69" fmla="*/ 3474720 w 3474720"/>
                <a:gd name="connsiteY69" fmla="*/ 1612054 h 2214880"/>
                <a:gd name="connsiteX70" fmla="*/ 3451014 w 3474720"/>
                <a:gd name="connsiteY70" fmla="*/ 1635760 h 2214880"/>
                <a:gd name="connsiteX71" fmla="*/ 3329094 w 3474720"/>
                <a:gd name="connsiteY71" fmla="*/ 1605280 h 2214880"/>
                <a:gd name="connsiteX72" fmla="*/ 3264747 w 3474720"/>
                <a:gd name="connsiteY72" fmla="*/ 1507067 h 2214880"/>
                <a:gd name="connsiteX73" fmla="*/ 3156374 w 3474720"/>
                <a:gd name="connsiteY73" fmla="*/ 1473200 h 2214880"/>
                <a:gd name="connsiteX74" fmla="*/ 3173307 w 3474720"/>
                <a:gd name="connsiteY74" fmla="*/ 1578187 h 2214880"/>
                <a:gd name="connsiteX75" fmla="*/ 3163147 w 3474720"/>
                <a:gd name="connsiteY75" fmla="*/ 1622214 h 2214880"/>
                <a:gd name="connsiteX76" fmla="*/ 3061547 w 3474720"/>
                <a:gd name="connsiteY76" fmla="*/ 1689947 h 2214880"/>
                <a:gd name="connsiteX77" fmla="*/ 2966720 w 3474720"/>
                <a:gd name="connsiteY77" fmla="*/ 1710267 h 2214880"/>
                <a:gd name="connsiteX78" fmla="*/ 2956560 w 3474720"/>
                <a:gd name="connsiteY78" fmla="*/ 1740747 h 2214880"/>
                <a:gd name="connsiteX79" fmla="*/ 2993814 w 3474720"/>
                <a:gd name="connsiteY79" fmla="*/ 1886374 h 2214880"/>
                <a:gd name="connsiteX80" fmla="*/ 2993814 w 3474720"/>
                <a:gd name="connsiteY80" fmla="*/ 1927014 h 2214880"/>
                <a:gd name="connsiteX81" fmla="*/ 3037840 w 3474720"/>
                <a:gd name="connsiteY81" fmla="*/ 2065867 h 2214880"/>
                <a:gd name="connsiteX82" fmla="*/ 3136054 w 3474720"/>
                <a:gd name="connsiteY82" fmla="*/ 2150534 h 2214880"/>
                <a:gd name="connsiteX83" fmla="*/ 3285067 w 3474720"/>
                <a:gd name="connsiteY83" fmla="*/ 2214880 h 2214880"/>
                <a:gd name="connsiteX84" fmla="*/ 3129280 w 3474720"/>
                <a:gd name="connsiteY84" fmla="*/ 2214880 h 2214880"/>
                <a:gd name="connsiteX85" fmla="*/ 2959947 w 3474720"/>
                <a:gd name="connsiteY85" fmla="*/ 2042160 h 2214880"/>
                <a:gd name="connsiteX86" fmla="*/ 2939627 w 3474720"/>
                <a:gd name="connsiteY86" fmla="*/ 1893147 h 2214880"/>
                <a:gd name="connsiteX87" fmla="*/ 2841414 w 3474720"/>
                <a:gd name="connsiteY87" fmla="*/ 1673014 h 2214880"/>
                <a:gd name="connsiteX88" fmla="*/ 2831254 w 3474720"/>
                <a:gd name="connsiteY88" fmla="*/ 1493520 h 2214880"/>
                <a:gd name="connsiteX89" fmla="*/ 2689014 w 3474720"/>
                <a:gd name="connsiteY89" fmla="*/ 1446107 h 2214880"/>
                <a:gd name="connsiteX90" fmla="*/ 2495974 w 3474720"/>
                <a:gd name="connsiteY90" fmla="*/ 1290320 h 2214880"/>
                <a:gd name="connsiteX91" fmla="*/ 2451947 w 3474720"/>
                <a:gd name="connsiteY91" fmla="*/ 1104054 h 2214880"/>
                <a:gd name="connsiteX92" fmla="*/ 2343574 w 3474720"/>
                <a:gd name="connsiteY92" fmla="*/ 1002454 h 2214880"/>
                <a:gd name="connsiteX93" fmla="*/ 2194560 w 3474720"/>
                <a:gd name="connsiteY93" fmla="*/ 904240 h 2214880"/>
                <a:gd name="connsiteX94" fmla="*/ 1940560 w 3474720"/>
                <a:gd name="connsiteY94" fmla="*/ 745067 h 2214880"/>
                <a:gd name="connsiteX95" fmla="*/ 1869440 w 3474720"/>
                <a:gd name="connsiteY95" fmla="*/ 711200 h 2214880"/>
                <a:gd name="connsiteX96" fmla="*/ 1723814 w 3474720"/>
                <a:gd name="connsiteY96" fmla="*/ 762000 h 2214880"/>
                <a:gd name="connsiteX97" fmla="*/ 1598507 w 3474720"/>
                <a:gd name="connsiteY97" fmla="*/ 826347 h 2214880"/>
                <a:gd name="connsiteX98" fmla="*/ 1486747 w 3474720"/>
                <a:gd name="connsiteY98" fmla="*/ 853440 h 2214880"/>
                <a:gd name="connsiteX99" fmla="*/ 1273387 w 3474720"/>
                <a:gd name="connsiteY99" fmla="*/ 880534 h 2214880"/>
                <a:gd name="connsiteX100" fmla="*/ 1053254 w 3474720"/>
                <a:gd name="connsiteY100" fmla="*/ 927947 h 2214880"/>
                <a:gd name="connsiteX101" fmla="*/ 958427 w 3474720"/>
                <a:gd name="connsiteY101" fmla="*/ 1060027 h 2214880"/>
                <a:gd name="connsiteX102" fmla="*/ 890694 w 3474720"/>
                <a:gd name="connsiteY102" fmla="*/ 1114214 h 2214880"/>
                <a:gd name="connsiteX103" fmla="*/ 762000 w 3474720"/>
                <a:gd name="connsiteY103" fmla="*/ 1154854 h 2214880"/>
                <a:gd name="connsiteX104" fmla="*/ 660400 w 3474720"/>
                <a:gd name="connsiteY104" fmla="*/ 1168400 h 2214880"/>
                <a:gd name="connsiteX105" fmla="*/ 643467 w 3474720"/>
                <a:gd name="connsiteY105" fmla="*/ 1090507 h 2214880"/>
                <a:gd name="connsiteX106" fmla="*/ 497840 w 3474720"/>
                <a:gd name="connsiteY106" fmla="*/ 1053254 h 2214880"/>
                <a:gd name="connsiteX107" fmla="*/ 440267 w 3474720"/>
                <a:gd name="connsiteY107" fmla="*/ 1049867 h 2214880"/>
                <a:gd name="connsiteX108" fmla="*/ 386080 w 3474720"/>
                <a:gd name="connsiteY108" fmla="*/ 1002454 h 2214880"/>
                <a:gd name="connsiteX109" fmla="*/ 264160 w 3474720"/>
                <a:gd name="connsiteY109" fmla="*/ 982134 h 2214880"/>
                <a:gd name="connsiteX110" fmla="*/ 169334 w 3474720"/>
                <a:gd name="connsiteY110" fmla="*/ 982134 h 2214880"/>
                <a:gd name="connsiteX111" fmla="*/ 189654 w 3474720"/>
                <a:gd name="connsiteY111" fmla="*/ 917787 h 2214880"/>
                <a:gd name="connsiteX112" fmla="*/ 115147 w 3474720"/>
                <a:gd name="connsiteY112" fmla="*/ 917787 h 2214880"/>
                <a:gd name="connsiteX113" fmla="*/ 88054 w 3474720"/>
                <a:gd name="connsiteY113" fmla="*/ 873760 h 2214880"/>
                <a:gd name="connsiteX114" fmla="*/ 88054 w 3474720"/>
                <a:gd name="connsiteY114" fmla="*/ 870374 h 2214880"/>
                <a:gd name="connsiteX115" fmla="*/ 0 w 3474720"/>
                <a:gd name="connsiteY115" fmla="*/ 887307 h 2214880"/>
                <a:gd name="connsiteX0" fmla="*/ 0 w 3474720"/>
                <a:gd name="connsiteY0" fmla="*/ 887307 h 2214880"/>
                <a:gd name="connsiteX1" fmla="*/ 50800 w 3474720"/>
                <a:gd name="connsiteY1" fmla="*/ 785707 h 2214880"/>
                <a:gd name="connsiteX2" fmla="*/ 142240 w 3474720"/>
                <a:gd name="connsiteY2" fmla="*/ 724747 h 2214880"/>
                <a:gd name="connsiteX3" fmla="*/ 260774 w 3474720"/>
                <a:gd name="connsiteY3" fmla="*/ 629920 h 2214880"/>
                <a:gd name="connsiteX4" fmla="*/ 345440 w 3474720"/>
                <a:gd name="connsiteY4" fmla="*/ 538480 h 2214880"/>
                <a:gd name="connsiteX5" fmla="*/ 375920 w 3474720"/>
                <a:gd name="connsiteY5" fmla="*/ 619760 h 2214880"/>
                <a:gd name="connsiteX6" fmla="*/ 491067 w 3474720"/>
                <a:gd name="connsiteY6" fmla="*/ 650240 h 2214880"/>
                <a:gd name="connsiteX7" fmla="*/ 555414 w 3474720"/>
                <a:gd name="connsiteY7" fmla="*/ 667174 h 2214880"/>
                <a:gd name="connsiteX8" fmla="*/ 589280 w 3474720"/>
                <a:gd name="connsiteY8" fmla="*/ 778934 h 2214880"/>
                <a:gd name="connsiteX9" fmla="*/ 714587 w 3474720"/>
                <a:gd name="connsiteY9" fmla="*/ 789094 h 2214880"/>
                <a:gd name="connsiteX10" fmla="*/ 657014 w 3474720"/>
                <a:gd name="connsiteY10" fmla="*/ 860214 h 2214880"/>
                <a:gd name="connsiteX11" fmla="*/ 616374 w 3474720"/>
                <a:gd name="connsiteY11" fmla="*/ 941494 h 2214880"/>
                <a:gd name="connsiteX12" fmla="*/ 680720 w 3474720"/>
                <a:gd name="connsiteY12" fmla="*/ 982134 h 2214880"/>
                <a:gd name="connsiteX13" fmla="*/ 707814 w 3474720"/>
                <a:gd name="connsiteY13" fmla="*/ 985520 h 2214880"/>
                <a:gd name="connsiteX14" fmla="*/ 789094 w 3474720"/>
                <a:gd name="connsiteY14" fmla="*/ 999067 h 2214880"/>
                <a:gd name="connsiteX15" fmla="*/ 907627 w 3474720"/>
                <a:gd name="connsiteY15" fmla="*/ 1022774 h 2214880"/>
                <a:gd name="connsiteX16" fmla="*/ 1036320 w 3474720"/>
                <a:gd name="connsiteY16" fmla="*/ 941494 h 2214880"/>
                <a:gd name="connsiteX17" fmla="*/ 1154854 w 3474720"/>
                <a:gd name="connsiteY17" fmla="*/ 870374 h 2214880"/>
                <a:gd name="connsiteX18" fmla="*/ 1283547 w 3474720"/>
                <a:gd name="connsiteY18" fmla="*/ 826347 h 2214880"/>
                <a:gd name="connsiteX19" fmla="*/ 1354667 w 3474720"/>
                <a:gd name="connsiteY19" fmla="*/ 833120 h 2214880"/>
                <a:gd name="connsiteX20" fmla="*/ 1391920 w 3474720"/>
                <a:gd name="connsiteY20" fmla="*/ 839894 h 2214880"/>
                <a:gd name="connsiteX21" fmla="*/ 1496907 w 3474720"/>
                <a:gd name="connsiteY21" fmla="*/ 792480 h 2214880"/>
                <a:gd name="connsiteX22" fmla="*/ 1625600 w 3474720"/>
                <a:gd name="connsiteY22" fmla="*/ 768774 h 2214880"/>
                <a:gd name="connsiteX23" fmla="*/ 1747520 w 3474720"/>
                <a:gd name="connsiteY23" fmla="*/ 694267 h 2214880"/>
                <a:gd name="connsiteX24" fmla="*/ 1811867 w 3474720"/>
                <a:gd name="connsiteY24" fmla="*/ 585894 h 2214880"/>
                <a:gd name="connsiteX25" fmla="*/ 1852507 w 3474720"/>
                <a:gd name="connsiteY25" fmla="*/ 460587 h 2214880"/>
                <a:gd name="connsiteX26" fmla="*/ 1916854 w 3474720"/>
                <a:gd name="connsiteY26" fmla="*/ 277707 h 2214880"/>
                <a:gd name="connsiteX27" fmla="*/ 1913467 w 3474720"/>
                <a:gd name="connsiteY27" fmla="*/ 88054 h 2214880"/>
                <a:gd name="connsiteX28" fmla="*/ 1930400 w 3474720"/>
                <a:gd name="connsiteY28" fmla="*/ 0 h 2214880"/>
                <a:gd name="connsiteX29" fmla="*/ 1967654 w 3474720"/>
                <a:gd name="connsiteY29" fmla="*/ 47414 h 2214880"/>
                <a:gd name="connsiteX30" fmla="*/ 1964267 w 3474720"/>
                <a:gd name="connsiteY30" fmla="*/ 152400 h 2214880"/>
                <a:gd name="connsiteX31" fmla="*/ 1974427 w 3474720"/>
                <a:gd name="connsiteY31" fmla="*/ 281094 h 2214880"/>
                <a:gd name="connsiteX32" fmla="*/ 1943947 w 3474720"/>
                <a:gd name="connsiteY32" fmla="*/ 369147 h 2214880"/>
                <a:gd name="connsiteX33" fmla="*/ 1916854 w 3474720"/>
                <a:gd name="connsiteY33" fmla="*/ 426720 h 2214880"/>
                <a:gd name="connsiteX34" fmla="*/ 1876214 w 3474720"/>
                <a:gd name="connsiteY34" fmla="*/ 457200 h 2214880"/>
                <a:gd name="connsiteX35" fmla="*/ 1849120 w 3474720"/>
                <a:gd name="connsiteY35" fmla="*/ 545254 h 2214880"/>
                <a:gd name="connsiteX36" fmla="*/ 1838960 w 3474720"/>
                <a:gd name="connsiteY36" fmla="*/ 619760 h 2214880"/>
                <a:gd name="connsiteX37" fmla="*/ 1947334 w 3474720"/>
                <a:gd name="connsiteY37" fmla="*/ 650240 h 2214880"/>
                <a:gd name="connsiteX38" fmla="*/ 2106507 w 3474720"/>
                <a:gd name="connsiteY38" fmla="*/ 711200 h 2214880"/>
                <a:gd name="connsiteX39" fmla="*/ 2306320 w 3474720"/>
                <a:gd name="connsiteY39" fmla="*/ 738294 h 2214880"/>
                <a:gd name="connsiteX40" fmla="*/ 2435014 w 3474720"/>
                <a:gd name="connsiteY40" fmla="*/ 707814 h 2214880"/>
                <a:gd name="connsiteX41" fmla="*/ 2543387 w 3474720"/>
                <a:gd name="connsiteY41" fmla="*/ 623147 h 2214880"/>
                <a:gd name="connsiteX42" fmla="*/ 2634827 w 3474720"/>
                <a:gd name="connsiteY42" fmla="*/ 677334 h 2214880"/>
                <a:gd name="connsiteX43" fmla="*/ 2976880 w 3474720"/>
                <a:gd name="connsiteY43" fmla="*/ 690880 h 2214880"/>
                <a:gd name="connsiteX44" fmla="*/ 3203787 w 3474720"/>
                <a:gd name="connsiteY44" fmla="*/ 663787 h 2214880"/>
                <a:gd name="connsiteX45" fmla="*/ 3227494 w 3474720"/>
                <a:gd name="connsiteY45" fmla="*/ 694267 h 2214880"/>
                <a:gd name="connsiteX46" fmla="*/ 3088640 w 3474720"/>
                <a:gd name="connsiteY46" fmla="*/ 724747 h 2214880"/>
                <a:gd name="connsiteX47" fmla="*/ 2966720 w 3474720"/>
                <a:gd name="connsiteY47" fmla="*/ 721360 h 2214880"/>
                <a:gd name="connsiteX48" fmla="*/ 2770294 w 3474720"/>
                <a:gd name="connsiteY48" fmla="*/ 724747 h 2214880"/>
                <a:gd name="connsiteX49" fmla="*/ 2587414 w 3474720"/>
                <a:gd name="connsiteY49" fmla="*/ 762000 h 2214880"/>
                <a:gd name="connsiteX50" fmla="*/ 2441787 w 3474720"/>
                <a:gd name="connsiteY50" fmla="*/ 775547 h 2214880"/>
                <a:gd name="connsiteX51" fmla="*/ 2252134 w 3474720"/>
                <a:gd name="connsiteY51" fmla="*/ 782320 h 2214880"/>
                <a:gd name="connsiteX52" fmla="*/ 2136987 w 3474720"/>
                <a:gd name="connsiteY52" fmla="*/ 765387 h 2214880"/>
                <a:gd name="connsiteX53" fmla="*/ 2197947 w 3474720"/>
                <a:gd name="connsiteY53" fmla="*/ 816187 h 2214880"/>
                <a:gd name="connsiteX54" fmla="*/ 2360507 w 3474720"/>
                <a:gd name="connsiteY54" fmla="*/ 890694 h 2214880"/>
                <a:gd name="connsiteX55" fmla="*/ 2516294 w 3474720"/>
                <a:gd name="connsiteY55" fmla="*/ 988907 h 2214880"/>
                <a:gd name="connsiteX56" fmla="*/ 2621280 w 3474720"/>
                <a:gd name="connsiteY56" fmla="*/ 999067 h 2214880"/>
                <a:gd name="connsiteX57" fmla="*/ 2726267 w 3474720"/>
                <a:gd name="connsiteY57" fmla="*/ 958427 h 2214880"/>
                <a:gd name="connsiteX58" fmla="*/ 2794000 w 3474720"/>
                <a:gd name="connsiteY58" fmla="*/ 1032934 h 2214880"/>
                <a:gd name="connsiteX59" fmla="*/ 2932854 w 3474720"/>
                <a:gd name="connsiteY59" fmla="*/ 1134534 h 2214880"/>
                <a:gd name="connsiteX60" fmla="*/ 2804160 w 3474720"/>
                <a:gd name="connsiteY60" fmla="*/ 1134534 h 2214880"/>
                <a:gd name="connsiteX61" fmla="*/ 2621280 w 3474720"/>
                <a:gd name="connsiteY61" fmla="*/ 1131147 h 2214880"/>
                <a:gd name="connsiteX62" fmla="*/ 2678853 w 3474720"/>
                <a:gd name="connsiteY62" fmla="*/ 1320800 h 2214880"/>
                <a:gd name="connsiteX63" fmla="*/ 2841414 w 3474720"/>
                <a:gd name="connsiteY63" fmla="*/ 1317414 h 2214880"/>
                <a:gd name="connsiteX64" fmla="*/ 2939627 w 3474720"/>
                <a:gd name="connsiteY64" fmla="*/ 1148080 h 2214880"/>
                <a:gd name="connsiteX65" fmla="*/ 3031067 w 3474720"/>
                <a:gd name="connsiteY65" fmla="*/ 1280160 h 2214880"/>
                <a:gd name="connsiteX66" fmla="*/ 3081867 w 3474720"/>
                <a:gd name="connsiteY66" fmla="*/ 1358054 h 2214880"/>
                <a:gd name="connsiteX67" fmla="*/ 3230880 w 3474720"/>
                <a:gd name="connsiteY67" fmla="*/ 1429174 h 2214880"/>
                <a:gd name="connsiteX68" fmla="*/ 3454400 w 3474720"/>
                <a:gd name="connsiteY68" fmla="*/ 1561254 h 2214880"/>
                <a:gd name="connsiteX69" fmla="*/ 3474720 w 3474720"/>
                <a:gd name="connsiteY69" fmla="*/ 1612054 h 2214880"/>
                <a:gd name="connsiteX70" fmla="*/ 3451014 w 3474720"/>
                <a:gd name="connsiteY70" fmla="*/ 1635760 h 2214880"/>
                <a:gd name="connsiteX71" fmla="*/ 3329094 w 3474720"/>
                <a:gd name="connsiteY71" fmla="*/ 1605280 h 2214880"/>
                <a:gd name="connsiteX72" fmla="*/ 3264747 w 3474720"/>
                <a:gd name="connsiteY72" fmla="*/ 1507067 h 2214880"/>
                <a:gd name="connsiteX73" fmla="*/ 3156374 w 3474720"/>
                <a:gd name="connsiteY73" fmla="*/ 1473200 h 2214880"/>
                <a:gd name="connsiteX74" fmla="*/ 3173307 w 3474720"/>
                <a:gd name="connsiteY74" fmla="*/ 1578187 h 2214880"/>
                <a:gd name="connsiteX75" fmla="*/ 3163147 w 3474720"/>
                <a:gd name="connsiteY75" fmla="*/ 1622214 h 2214880"/>
                <a:gd name="connsiteX76" fmla="*/ 3061547 w 3474720"/>
                <a:gd name="connsiteY76" fmla="*/ 1689947 h 2214880"/>
                <a:gd name="connsiteX77" fmla="*/ 2966720 w 3474720"/>
                <a:gd name="connsiteY77" fmla="*/ 1710267 h 2214880"/>
                <a:gd name="connsiteX78" fmla="*/ 2956560 w 3474720"/>
                <a:gd name="connsiteY78" fmla="*/ 1740747 h 2214880"/>
                <a:gd name="connsiteX79" fmla="*/ 2993814 w 3474720"/>
                <a:gd name="connsiteY79" fmla="*/ 1886374 h 2214880"/>
                <a:gd name="connsiteX80" fmla="*/ 2993814 w 3474720"/>
                <a:gd name="connsiteY80" fmla="*/ 1927014 h 2214880"/>
                <a:gd name="connsiteX81" fmla="*/ 3037840 w 3474720"/>
                <a:gd name="connsiteY81" fmla="*/ 2065867 h 2214880"/>
                <a:gd name="connsiteX82" fmla="*/ 3136054 w 3474720"/>
                <a:gd name="connsiteY82" fmla="*/ 2150534 h 2214880"/>
                <a:gd name="connsiteX83" fmla="*/ 3285067 w 3474720"/>
                <a:gd name="connsiteY83" fmla="*/ 2214880 h 2214880"/>
                <a:gd name="connsiteX84" fmla="*/ 3129280 w 3474720"/>
                <a:gd name="connsiteY84" fmla="*/ 2214880 h 2214880"/>
                <a:gd name="connsiteX85" fmla="*/ 2959947 w 3474720"/>
                <a:gd name="connsiteY85" fmla="*/ 2042160 h 2214880"/>
                <a:gd name="connsiteX86" fmla="*/ 2939627 w 3474720"/>
                <a:gd name="connsiteY86" fmla="*/ 1893147 h 2214880"/>
                <a:gd name="connsiteX87" fmla="*/ 2841414 w 3474720"/>
                <a:gd name="connsiteY87" fmla="*/ 1673014 h 2214880"/>
                <a:gd name="connsiteX88" fmla="*/ 2831254 w 3474720"/>
                <a:gd name="connsiteY88" fmla="*/ 1493520 h 2214880"/>
                <a:gd name="connsiteX89" fmla="*/ 2689014 w 3474720"/>
                <a:gd name="connsiteY89" fmla="*/ 1446107 h 2214880"/>
                <a:gd name="connsiteX90" fmla="*/ 2495974 w 3474720"/>
                <a:gd name="connsiteY90" fmla="*/ 1290320 h 2214880"/>
                <a:gd name="connsiteX91" fmla="*/ 2451947 w 3474720"/>
                <a:gd name="connsiteY91" fmla="*/ 1104054 h 2214880"/>
                <a:gd name="connsiteX92" fmla="*/ 2343574 w 3474720"/>
                <a:gd name="connsiteY92" fmla="*/ 1002454 h 2214880"/>
                <a:gd name="connsiteX93" fmla="*/ 2194560 w 3474720"/>
                <a:gd name="connsiteY93" fmla="*/ 904240 h 2214880"/>
                <a:gd name="connsiteX94" fmla="*/ 1940560 w 3474720"/>
                <a:gd name="connsiteY94" fmla="*/ 745067 h 2214880"/>
                <a:gd name="connsiteX95" fmla="*/ 1869440 w 3474720"/>
                <a:gd name="connsiteY95" fmla="*/ 711200 h 2214880"/>
                <a:gd name="connsiteX96" fmla="*/ 1723814 w 3474720"/>
                <a:gd name="connsiteY96" fmla="*/ 762000 h 2214880"/>
                <a:gd name="connsiteX97" fmla="*/ 1598507 w 3474720"/>
                <a:gd name="connsiteY97" fmla="*/ 826347 h 2214880"/>
                <a:gd name="connsiteX98" fmla="*/ 1486747 w 3474720"/>
                <a:gd name="connsiteY98" fmla="*/ 853440 h 2214880"/>
                <a:gd name="connsiteX99" fmla="*/ 1273387 w 3474720"/>
                <a:gd name="connsiteY99" fmla="*/ 880534 h 2214880"/>
                <a:gd name="connsiteX100" fmla="*/ 1053254 w 3474720"/>
                <a:gd name="connsiteY100" fmla="*/ 927947 h 2214880"/>
                <a:gd name="connsiteX101" fmla="*/ 958427 w 3474720"/>
                <a:gd name="connsiteY101" fmla="*/ 1060027 h 2214880"/>
                <a:gd name="connsiteX102" fmla="*/ 890694 w 3474720"/>
                <a:gd name="connsiteY102" fmla="*/ 1114214 h 2214880"/>
                <a:gd name="connsiteX103" fmla="*/ 762000 w 3474720"/>
                <a:gd name="connsiteY103" fmla="*/ 1154854 h 2214880"/>
                <a:gd name="connsiteX104" fmla="*/ 660400 w 3474720"/>
                <a:gd name="connsiteY104" fmla="*/ 1168400 h 2214880"/>
                <a:gd name="connsiteX105" fmla="*/ 643467 w 3474720"/>
                <a:gd name="connsiteY105" fmla="*/ 1090507 h 2214880"/>
                <a:gd name="connsiteX106" fmla="*/ 497840 w 3474720"/>
                <a:gd name="connsiteY106" fmla="*/ 1053254 h 2214880"/>
                <a:gd name="connsiteX107" fmla="*/ 440267 w 3474720"/>
                <a:gd name="connsiteY107" fmla="*/ 1049867 h 2214880"/>
                <a:gd name="connsiteX108" fmla="*/ 386080 w 3474720"/>
                <a:gd name="connsiteY108" fmla="*/ 1002454 h 2214880"/>
                <a:gd name="connsiteX109" fmla="*/ 264160 w 3474720"/>
                <a:gd name="connsiteY109" fmla="*/ 982134 h 2214880"/>
                <a:gd name="connsiteX110" fmla="*/ 169334 w 3474720"/>
                <a:gd name="connsiteY110" fmla="*/ 982134 h 2214880"/>
                <a:gd name="connsiteX111" fmla="*/ 189654 w 3474720"/>
                <a:gd name="connsiteY111" fmla="*/ 917787 h 2214880"/>
                <a:gd name="connsiteX112" fmla="*/ 115147 w 3474720"/>
                <a:gd name="connsiteY112" fmla="*/ 917787 h 2214880"/>
                <a:gd name="connsiteX113" fmla="*/ 88054 w 3474720"/>
                <a:gd name="connsiteY113" fmla="*/ 873760 h 2214880"/>
                <a:gd name="connsiteX114" fmla="*/ 88054 w 3474720"/>
                <a:gd name="connsiteY114" fmla="*/ 870374 h 2214880"/>
                <a:gd name="connsiteX115" fmla="*/ 0 w 3474720"/>
                <a:gd name="connsiteY115" fmla="*/ 887307 h 2214880"/>
                <a:gd name="connsiteX0" fmla="*/ 0 w 3474720"/>
                <a:gd name="connsiteY0" fmla="*/ 887307 h 2214880"/>
                <a:gd name="connsiteX1" fmla="*/ 50800 w 3474720"/>
                <a:gd name="connsiteY1" fmla="*/ 785707 h 2214880"/>
                <a:gd name="connsiteX2" fmla="*/ 142240 w 3474720"/>
                <a:gd name="connsiteY2" fmla="*/ 724747 h 2214880"/>
                <a:gd name="connsiteX3" fmla="*/ 260774 w 3474720"/>
                <a:gd name="connsiteY3" fmla="*/ 629920 h 2214880"/>
                <a:gd name="connsiteX4" fmla="*/ 345440 w 3474720"/>
                <a:gd name="connsiteY4" fmla="*/ 538480 h 2214880"/>
                <a:gd name="connsiteX5" fmla="*/ 375920 w 3474720"/>
                <a:gd name="connsiteY5" fmla="*/ 619760 h 2214880"/>
                <a:gd name="connsiteX6" fmla="*/ 491067 w 3474720"/>
                <a:gd name="connsiteY6" fmla="*/ 650240 h 2214880"/>
                <a:gd name="connsiteX7" fmla="*/ 555414 w 3474720"/>
                <a:gd name="connsiteY7" fmla="*/ 667174 h 2214880"/>
                <a:gd name="connsiteX8" fmla="*/ 589280 w 3474720"/>
                <a:gd name="connsiteY8" fmla="*/ 778934 h 2214880"/>
                <a:gd name="connsiteX9" fmla="*/ 714587 w 3474720"/>
                <a:gd name="connsiteY9" fmla="*/ 789094 h 2214880"/>
                <a:gd name="connsiteX10" fmla="*/ 657014 w 3474720"/>
                <a:gd name="connsiteY10" fmla="*/ 860214 h 2214880"/>
                <a:gd name="connsiteX11" fmla="*/ 616374 w 3474720"/>
                <a:gd name="connsiteY11" fmla="*/ 941494 h 2214880"/>
                <a:gd name="connsiteX12" fmla="*/ 680720 w 3474720"/>
                <a:gd name="connsiteY12" fmla="*/ 982134 h 2214880"/>
                <a:gd name="connsiteX13" fmla="*/ 707814 w 3474720"/>
                <a:gd name="connsiteY13" fmla="*/ 985520 h 2214880"/>
                <a:gd name="connsiteX14" fmla="*/ 789094 w 3474720"/>
                <a:gd name="connsiteY14" fmla="*/ 999067 h 2214880"/>
                <a:gd name="connsiteX15" fmla="*/ 907627 w 3474720"/>
                <a:gd name="connsiteY15" fmla="*/ 1022774 h 2214880"/>
                <a:gd name="connsiteX16" fmla="*/ 1036320 w 3474720"/>
                <a:gd name="connsiteY16" fmla="*/ 941494 h 2214880"/>
                <a:gd name="connsiteX17" fmla="*/ 1154854 w 3474720"/>
                <a:gd name="connsiteY17" fmla="*/ 870374 h 2214880"/>
                <a:gd name="connsiteX18" fmla="*/ 1283547 w 3474720"/>
                <a:gd name="connsiteY18" fmla="*/ 826347 h 2214880"/>
                <a:gd name="connsiteX19" fmla="*/ 1354667 w 3474720"/>
                <a:gd name="connsiteY19" fmla="*/ 833120 h 2214880"/>
                <a:gd name="connsiteX20" fmla="*/ 1391920 w 3474720"/>
                <a:gd name="connsiteY20" fmla="*/ 839894 h 2214880"/>
                <a:gd name="connsiteX21" fmla="*/ 1496907 w 3474720"/>
                <a:gd name="connsiteY21" fmla="*/ 792480 h 2214880"/>
                <a:gd name="connsiteX22" fmla="*/ 1625600 w 3474720"/>
                <a:gd name="connsiteY22" fmla="*/ 768774 h 2214880"/>
                <a:gd name="connsiteX23" fmla="*/ 1747520 w 3474720"/>
                <a:gd name="connsiteY23" fmla="*/ 694267 h 2214880"/>
                <a:gd name="connsiteX24" fmla="*/ 1811867 w 3474720"/>
                <a:gd name="connsiteY24" fmla="*/ 585894 h 2214880"/>
                <a:gd name="connsiteX25" fmla="*/ 1852507 w 3474720"/>
                <a:gd name="connsiteY25" fmla="*/ 460587 h 2214880"/>
                <a:gd name="connsiteX26" fmla="*/ 1916854 w 3474720"/>
                <a:gd name="connsiteY26" fmla="*/ 277707 h 2214880"/>
                <a:gd name="connsiteX27" fmla="*/ 1913467 w 3474720"/>
                <a:gd name="connsiteY27" fmla="*/ 88054 h 2214880"/>
                <a:gd name="connsiteX28" fmla="*/ 1930400 w 3474720"/>
                <a:gd name="connsiteY28" fmla="*/ 0 h 2214880"/>
                <a:gd name="connsiteX29" fmla="*/ 1967654 w 3474720"/>
                <a:gd name="connsiteY29" fmla="*/ 47414 h 2214880"/>
                <a:gd name="connsiteX30" fmla="*/ 1964267 w 3474720"/>
                <a:gd name="connsiteY30" fmla="*/ 152400 h 2214880"/>
                <a:gd name="connsiteX31" fmla="*/ 1974427 w 3474720"/>
                <a:gd name="connsiteY31" fmla="*/ 281094 h 2214880"/>
                <a:gd name="connsiteX32" fmla="*/ 1943947 w 3474720"/>
                <a:gd name="connsiteY32" fmla="*/ 369147 h 2214880"/>
                <a:gd name="connsiteX33" fmla="*/ 1916854 w 3474720"/>
                <a:gd name="connsiteY33" fmla="*/ 426720 h 2214880"/>
                <a:gd name="connsiteX34" fmla="*/ 1876214 w 3474720"/>
                <a:gd name="connsiteY34" fmla="*/ 457200 h 2214880"/>
                <a:gd name="connsiteX35" fmla="*/ 1849120 w 3474720"/>
                <a:gd name="connsiteY35" fmla="*/ 545254 h 2214880"/>
                <a:gd name="connsiteX36" fmla="*/ 1838960 w 3474720"/>
                <a:gd name="connsiteY36" fmla="*/ 619760 h 2214880"/>
                <a:gd name="connsiteX37" fmla="*/ 1947334 w 3474720"/>
                <a:gd name="connsiteY37" fmla="*/ 650240 h 2214880"/>
                <a:gd name="connsiteX38" fmla="*/ 2106507 w 3474720"/>
                <a:gd name="connsiteY38" fmla="*/ 711200 h 2214880"/>
                <a:gd name="connsiteX39" fmla="*/ 2306320 w 3474720"/>
                <a:gd name="connsiteY39" fmla="*/ 738294 h 2214880"/>
                <a:gd name="connsiteX40" fmla="*/ 2435014 w 3474720"/>
                <a:gd name="connsiteY40" fmla="*/ 707814 h 2214880"/>
                <a:gd name="connsiteX41" fmla="*/ 2543387 w 3474720"/>
                <a:gd name="connsiteY41" fmla="*/ 623147 h 2214880"/>
                <a:gd name="connsiteX42" fmla="*/ 2634827 w 3474720"/>
                <a:gd name="connsiteY42" fmla="*/ 677334 h 2214880"/>
                <a:gd name="connsiteX43" fmla="*/ 2976880 w 3474720"/>
                <a:gd name="connsiteY43" fmla="*/ 690880 h 2214880"/>
                <a:gd name="connsiteX44" fmla="*/ 3203787 w 3474720"/>
                <a:gd name="connsiteY44" fmla="*/ 663787 h 2214880"/>
                <a:gd name="connsiteX45" fmla="*/ 3227494 w 3474720"/>
                <a:gd name="connsiteY45" fmla="*/ 694267 h 2214880"/>
                <a:gd name="connsiteX46" fmla="*/ 3088640 w 3474720"/>
                <a:gd name="connsiteY46" fmla="*/ 724747 h 2214880"/>
                <a:gd name="connsiteX47" fmla="*/ 2966720 w 3474720"/>
                <a:gd name="connsiteY47" fmla="*/ 721360 h 2214880"/>
                <a:gd name="connsiteX48" fmla="*/ 2770294 w 3474720"/>
                <a:gd name="connsiteY48" fmla="*/ 724747 h 2214880"/>
                <a:gd name="connsiteX49" fmla="*/ 2587414 w 3474720"/>
                <a:gd name="connsiteY49" fmla="*/ 762000 h 2214880"/>
                <a:gd name="connsiteX50" fmla="*/ 2441787 w 3474720"/>
                <a:gd name="connsiteY50" fmla="*/ 775547 h 2214880"/>
                <a:gd name="connsiteX51" fmla="*/ 2252134 w 3474720"/>
                <a:gd name="connsiteY51" fmla="*/ 782320 h 2214880"/>
                <a:gd name="connsiteX52" fmla="*/ 2136987 w 3474720"/>
                <a:gd name="connsiteY52" fmla="*/ 765387 h 2214880"/>
                <a:gd name="connsiteX53" fmla="*/ 2197947 w 3474720"/>
                <a:gd name="connsiteY53" fmla="*/ 816187 h 2214880"/>
                <a:gd name="connsiteX54" fmla="*/ 2360507 w 3474720"/>
                <a:gd name="connsiteY54" fmla="*/ 890694 h 2214880"/>
                <a:gd name="connsiteX55" fmla="*/ 2516294 w 3474720"/>
                <a:gd name="connsiteY55" fmla="*/ 988907 h 2214880"/>
                <a:gd name="connsiteX56" fmla="*/ 2621280 w 3474720"/>
                <a:gd name="connsiteY56" fmla="*/ 999067 h 2214880"/>
                <a:gd name="connsiteX57" fmla="*/ 2726267 w 3474720"/>
                <a:gd name="connsiteY57" fmla="*/ 958427 h 2214880"/>
                <a:gd name="connsiteX58" fmla="*/ 2794000 w 3474720"/>
                <a:gd name="connsiteY58" fmla="*/ 1032934 h 2214880"/>
                <a:gd name="connsiteX59" fmla="*/ 2932854 w 3474720"/>
                <a:gd name="connsiteY59" fmla="*/ 1134534 h 2214880"/>
                <a:gd name="connsiteX60" fmla="*/ 2888827 w 3474720"/>
                <a:gd name="connsiteY60" fmla="*/ 1171787 h 2214880"/>
                <a:gd name="connsiteX61" fmla="*/ 2804160 w 3474720"/>
                <a:gd name="connsiteY61" fmla="*/ 1134534 h 2214880"/>
                <a:gd name="connsiteX62" fmla="*/ 2621280 w 3474720"/>
                <a:gd name="connsiteY62" fmla="*/ 1131147 h 2214880"/>
                <a:gd name="connsiteX63" fmla="*/ 2678853 w 3474720"/>
                <a:gd name="connsiteY63" fmla="*/ 1320800 h 2214880"/>
                <a:gd name="connsiteX64" fmla="*/ 2841414 w 3474720"/>
                <a:gd name="connsiteY64" fmla="*/ 1317414 h 2214880"/>
                <a:gd name="connsiteX65" fmla="*/ 2939627 w 3474720"/>
                <a:gd name="connsiteY65" fmla="*/ 1148080 h 2214880"/>
                <a:gd name="connsiteX66" fmla="*/ 3031067 w 3474720"/>
                <a:gd name="connsiteY66" fmla="*/ 1280160 h 2214880"/>
                <a:gd name="connsiteX67" fmla="*/ 3081867 w 3474720"/>
                <a:gd name="connsiteY67" fmla="*/ 1358054 h 2214880"/>
                <a:gd name="connsiteX68" fmla="*/ 3230880 w 3474720"/>
                <a:gd name="connsiteY68" fmla="*/ 1429174 h 2214880"/>
                <a:gd name="connsiteX69" fmla="*/ 3454400 w 3474720"/>
                <a:gd name="connsiteY69" fmla="*/ 1561254 h 2214880"/>
                <a:gd name="connsiteX70" fmla="*/ 3474720 w 3474720"/>
                <a:gd name="connsiteY70" fmla="*/ 1612054 h 2214880"/>
                <a:gd name="connsiteX71" fmla="*/ 3451014 w 3474720"/>
                <a:gd name="connsiteY71" fmla="*/ 1635760 h 2214880"/>
                <a:gd name="connsiteX72" fmla="*/ 3329094 w 3474720"/>
                <a:gd name="connsiteY72" fmla="*/ 1605280 h 2214880"/>
                <a:gd name="connsiteX73" fmla="*/ 3264747 w 3474720"/>
                <a:gd name="connsiteY73" fmla="*/ 1507067 h 2214880"/>
                <a:gd name="connsiteX74" fmla="*/ 3156374 w 3474720"/>
                <a:gd name="connsiteY74" fmla="*/ 1473200 h 2214880"/>
                <a:gd name="connsiteX75" fmla="*/ 3173307 w 3474720"/>
                <a:gd name="connsiteY75" fmla="*/ 1578187 h 2214880"/>
                <a:gd name="connsiteX76" fmla="*/ 3163147 w 3474720"/>
                <a:gd name="connsiteY76" fmla="*/ 1622214 h 2214880"/>
                <a:gd name="connsiteX77" fmla="*/ 3061547 w 3474720"/>
                <a:gd name="connsiteY77" fmla="*/ 1689947 h 2214880"/>
                <a:gd name="connsiteX78" fmla="*/ 2966720 w 3474720"/>
                <a:gd name="connsiteY78" fmla="*/ 1710267 h 2214880"/>
                <a:gd name="connsiteX79" fmla="*/ 2956560 w 3474720"/>
                <a:gd name="connsiteY79" fmla="*/ 1740747 h 2214880"/>
                <a:gd name="connsiteX80" fmla="*/ 2993814 w 3474720"/>
                <a:gd name="connsiteY80" fmla="*/ 1886374 h 2214880"/>
                <a:gd name="connsiteX81" fmla="*/ 2993814 w 3474720"/>
                <a:gd name="connsiteY81" fmla="*/ 1927014 h 2214880"/>
                <a:gd name="connsiteX82" fmla="*/ 3037840 w 3474720"/>
                <a:gd name="connsiteY82" fmla="*/ 2065867 h 2214880"/>
                <a:gd name="connsiteX83" fmla="*/ 3136054 w 3474720"/>
                <a:gd name="connsiteY83" fmla="*/ 2150534 h 2214880"/>
                <a:gd name="connsiteX84" fmla="*/ 3285067 w 3474720"/>
                <a:gd name="connsiteY84" fmla="*/ 2214880 h 2214880"/>
                <a:gd name="connsiteX85" fmla="*/ 3129280 w 3474720"/>
                <a:gd name="connsiteY85" fmla="*/ 2214880 h 2214880"/>
                <a:gd name="connsiteX86" fmla="*/ 2959947 w 3474720"/>
                <a:gd name="connsiteY86" fmla="*/ 2042160 h 2214880"/>
                <a:gd name="connsiteX87" fmla="*/ 2939627 w 3474720"/>
                <a:gd name="connsiteY87" fmla="*/ 1893147 h 2214880"/>
                <a:gd name="connsiteX88" fmla="*/ 2841414 w 3474720"/>
                <a:gd name="connsiteY88" fmla="*/ 1673014 h 2214880"/>
                <a:gd name="connsiteX89" fmla="*/ 2831254 w 3474720"/>
                <a:gd name="connsiteY89" fmla="*/ 1493520 h 2214880"/>
                <a:gd name="connsiteX90" fmla="*/ 2689014 w 3474720"/>
                <a:gd name="connsiteY90" fmla="*/ 1446107 h 2214880"/>
                <a:gd name="connsiteX91" fmla="*/ 2495974 w 3474720"/>
                <a:gd name="connsiteY91" fmla="*/ 1290320 h 2214880"/>
                <a:gd name="connsiteX92" fmla="*/ 2451947 w 3474720"/>
                <a:gd name="connsiteY92" fmla="*/ 1104054 h 2214880"/>
                <a:gd name="connsiteX93" fmla="*/ 2343574 w 3474720"/>
                <a:gd name="connsiteY93" fmla="*/ 1002454 h 2214880"/>
                <a:gd name="connsiteX94" fmla="*/ 2194560 w 3474720"/>
                <a:gd name="connsiteY94" fmla="*/ 904240 h 2214880"/>
                <a:gd name="connsiteX95" fmla="*/ 1940560 w 3474720"/>
                <a:gd name="connsiteY95" fmla="*/ 745067 h 2214880"/>
                <a:gd name="connsiteX96" fmla="*/ 1869440 w 3474720"/>
                <a:gd name="connsiteY96" fmla="*/ 711200 h 2214880"/>
                <a:gd name="connsiteX97" fmla="*/ 1723814 w 3474720"/>
                <a:gd name="connsiteY97" fmla="*/ 762000 h 2214880"/>
                <a:gd name="connsiteX98" fmla="*/ 1598507 w 3474720"/>
                <a:gd name="connsiteY98" fmla="*/ 826347 h 2214880"/>
                <a:gd name="connsiteX99" fmla="*/ 1486747 w 3474720"/>
                <a:gd name="connsiteY99" fmla="*/ 853440 h 2214880"/>
                <a:gd name="connsiteX100" fmla="*/ 1273387 w 3474720"/>
                <a:gd name="connsiteY100" fmla="*/ 880534 h 2214880"/>
                <a:gd name="connsiteX101" fmla="*/ 1053254 w 3474720"/>
                <a:gd name="connsiteY101" fmla="*/ 927947 h 2214880"/>
                <a:gd name="connsiteX102" fmla="*/ 958427 w 3474720"/>
                <a:gd name="connsiteY102" fmla="*/ 1060027 h 2214880"/>
                <a:gd name="connsiteX103" fmla="*/ 890694 w 3474720"/>
                <a:gd name="connsiteY103" fmla="*/ 1114214 h 2214880"/>
                <a:gd name="connsiteX104" fmla="*/ 762000 w 3474720"/>
                <a:gd name="connsiteY104" fmla="*/ 1154854 h 2214880"/>
                <a:gd name="connsiteX105" fmla="*/ 660400 w 3474720"/>
                <a:gd name="connsiteY105" fmla="*/ 1168400 h 2214880"/>
                <a:gd name="connsiteX106" fmla="*/ 643467 w 3474720"/>
                <a:gd name="connsiteY106" fmla="*/ 1090507 h 2214880"/>
                <a:gd name="connsiteX107" fmla="*/ 497840 w 3474720"/>
                <a:gd name="connsiteY107" fmla="*/ 1053254 h 2214880"/>
                <a:gd name="connsiteX108" fmla="*/ 440267 w 3474720"/>
                <a:gd name="connsiteY108" fmla="*/ 1049867 h 2214880"/>
                <a:gd name="connsiteX109" fmla="*/ 386080 w 3474720"/>
                <a:gd name="connsiteY109" fmla="*/ 1002454 h 2214880"/>
                <a:gd name="connsiteX110" fmla="*/ 264160 w 3474720"/>
                <a:gd name="connsiteY110" fmla="*/ 982134 h 2214880"/>
                <a:gd name="connsiteX111" fmla="*/ 169334 w 3474720"/>
                <a:gd name="connsiteY111" fmla="*/ 982134 h 2214880"/>
                <a:gd name="connsiteX112" fmla="*/ 189654 w 3474720"/>
                <a:gd name="connsiteY112" fmla="*/ 917787 h 2214880"/>
                <a:gd name="connsiteX113" fmla="*/ 115147 w 3474720"/>
                <a:gd name="connsiteY113" fmla="*/ 917787 h 2214880"/>
                <a:gd name="connsiteX114" fmla="*/ 88054 w 3474720"/>
                <a:gd name="connsiteY114" fmla="*/ 873760 h 2214880"/>
                <a:gd name="connsiteX115" fmla="*/ 88054 w 3474720"/>
                <a:gd name="connsiteY115" fmla="*/ 870374 h 2214880"/>
                <a:gd name="connsiteX116" fmla="*/ 0 w 3474720"/>
                <a:gd name="connsiteY116" fmla="*/ 887307 h 2214880"/>
                <a:gd name="connsiteX0" fmla="*/ 0 w 3474720"/>
                <a:gd name="connsiteY0" fmla="*/ 887307 h 2214880"/>
                <a:gd name="connsiteX1" fmla="*/ 50800 w 3474720"/>
                <a:gd name="connsiteY1" fmla="*/ 785707 h 2214880"/>
                <a:gd name="connsiteX2" fmla="*/ 142240 w 3474720"/>
                <a:gd name="connsiteY2" fmla="*/ 724747 h 2214880"/>
                <a:gd name="connsiteX3" fmla="*/ 260774 w 3474720"/>
                <a:gd name="connsiteY3" fmla="*/ 629920 h 2214880"/>
                <a:gd name="connsiteX4" fmla="*/ 345440 w 3474720"/>
                <a:gd name="connsiteY4" fmla="*/ 538480 h 2214880"/>
                <a:gd name="connsiteX5" fmla="*/ 375920 w 3474720"/>
                <a:gd name="connsiteY5" fmla="*/ 619760 h 2214880"/>
                <a:gd name="connsiteX6" fmla="*/ 491067 w 3474720"/>
                <a:gd name="connsiteY6" fmla="*/ 650240 h 2214880"/>
                <a:gd name="connsiteX7" fmla="*/ 555414 w 3474720"/>
                <a:gd name="connsiteY7" fmla="*/ 667174 h 2214880"/>
                <a:gd name="connsiteX8" fmla="*/ 589280 w 3474720"/>
                <a:gd name="connsiteY8" fmla="*/ 778934 h 2214880"/>
                <a:gd name="connsiteX9" fmla="*/ 714587 w 3474720"/>
                <a:gd name="connsiteY9" fmla="*/ 789094 h 2214880"/>
                <a:gd name="connsiteX10" fmla="*/ 657014 w 3474720"/>
                <a:gd name="connsiteY10" fmla="*/ 860214 h 2214880"/>
                <a:gd name="connsiteX11" fmla="*/ 616374 w 3474720"/>
                <a:gd name="connsiteY11" fmla="*/ 941494 h 2214880"/>
                <a:gd name="connsiteX12" fmla="*/ 680720 w 3474720"/>
                <a:gd name="connsiteY12" fmla="*/ 982134 h 2214880"/>
                <a:gd name="connsiteX13" fmla="*/ 707814 w 3474720"/>
                <a:gd name="connsiteY13" fmla="*/ 985520 h 2214880"/>
                <a:gd name="connsiteX14" fmla="*/ 789094 w 3474720"/>
                <a:gd name="connsiteY14" fmla="*/ 999067 h 2214880"/>
                <a:gd name="connsiteX15" fmla="*/ 907627 w 3474720"/>
                <a:gd name="connsiteY15" fmla="*/ 1022774 h 2214880"/>
                <a:gd name="connsiteX16" fmla="*/ 1036320 w 3474720"/>
                <a:gd name="connsiteY16" fmla="*/ 941494 h 2214880"/>
                <a:gd name="connsiteX17" fmla="*/ 1154854 w 3474720"/>
                <a:gd name="connsiteY17" fmla="*/ 870374 h 2214880"/>
                <a:gd name="connsiteX18" fmla="*/ 1283547 w 3474720"/>
                <a:gd name="connsiteY18" fmla="*/ 826347 h 2214880"/>
                <a:gd name="connsiteX19" fmla="*/ 1354667 w 3474720"/>
                <a:gd name="connsiteY19" fmla="*/ 833120 h 2214880"/>
                <a:gd name="connsiteX20" fmla="*/ 1391920 w 3474720"/>
                <a:gd name="connsiteY20" fmla="*/ 839894 h 2214880"/>
                <a:gd name="connsiteX21" fmla="*/ 1496907 w 3474720"/>
                <a:gd name="connsiteY21" fmla="*/ 792480 h 2214880"/>
                <a:gd name="connsiteX22" fmla="*/ 1625600 w 3474720"/>
                <a:gd name="connsiteY22" fmla="*/ 768774 h 2214880"/>
                <a:gd name="connsiteX23" fmla="*/ 1747520 w 3474720"/>
                <a:gd name="connsiteY23" fmla="*/ 694267 h 2214880"/>
                <a:gd name="connsiteX24" fmla="*/ 1811867 w 3474720"/>
                <a:gd name="connsiteY24" fmla="*/ 585894 h 2214880"/>
                <a:gd name="connsiteX25" fmla="*/ 1852507 w 3474720"/>
                <a:gd name="connsiteY25" fmla="*/ 460587 h 2214880"/>
                <a:gd name="connsiteX26" fmla="*/ 1916854 w 3474720"/>
                <a:gd name="connsiteY26" fmla="*/ 277707 h 2214880"/>
                <a:gd name="connsiteX27" fmla="*/ 1913467 w 3474720"/>
                <a:gd name="connsiteY27" fmla="*/ 88054 h 2214880"/>
                <a:gd name="connsiteX28" fmla="*/ 1930400 w 3474720"/>
                <a:gd name="connsiteY28" fmla="*/ 0 h 2214880"/>
                <a:gd name="connsiteX29" fmla="*/ 1967654 w 3474720"/>
                <a:gd name="connsiteY29" fmla="*/ 47414 h 2214880"/>
                <a:gd name="connsiteX30" fmla="*/ 1964267 w 3474720"/>
                <a:gd name="connsiteY30" fmla="*/ 152400 h 2214880"/>
                <a:gd name="connsiteX31" fmla="*/ 1974427 w 3474720"/>
                <a:gd name="connsiteY31" fmla="*/ 281094 h 2214880"/>
                <a:gd name="connsiteX32" fmla="*/ 1943947 w 3474720"/>
                <a:gd name="connsiteY32" fmla="*/ 369147 h 2214880"/>
                <a:gd name="connsiteX33" fmla="*/ 1916854 w 3474720"/>
                <a:gd name="connsiteY33" fmla="*/ 426720 h 2214880"/>
                <a:gd name="connsiteX34" fmla="*/ 1876214 w 3474720"/>
                <a:gd name="connsiteY34" fmla="*/ 457200 h 2214880"/>
                <a:gd name="connsiteX35" fmla="*/ 1849120 w 3474720"/>
                <a:gd name="connsiteY35" fmla="*/ 545254 h 2214880"/>
                <a:gd name="connsiteX36" fmla="*/ 1838960 w 3474720"/>
                <a:gd name="connsiteY36" fmla="*/ 619760 h 2214880"/>
                <a:gd name="connsiteX37" fmla="*/ 1947334 w 3474720"/>
                <a:gd name="connsiteY37" fmla="*/ 650240 h 2214880"/>
                <a:gd name="connsiteX38" fmla="*/ 2106507 w 3474720"/>
                <a:gd name="connsiteY38" fmla="*/ 711200 h 2214880"/>
                <a:gd name="connsiteX39" fmla="*/ 2306320 w 3474720"/>
                <a:gd name="connsiteY39" fmla="*/ 738294 h 2214880"/>
                <a:gd name="connsiteX40" fmla="*/ 2435014 w 3474720"/>
                <a:gd name="connsiteY40" fmla="*/ 707814 h 2214880"/>
                <a:gd name="connsiteX41" fmla="*/ 2543387 w 3474720"/>
                <a:gd name="connsiteY41" fmla="*/ 623147 h 2214880"/>
                <a:gd name="connsiteX42" fmla="*/ 2634827 w 3474720"/>
                <a:gd name="connsiteY42" fmla="*/ 677334 h 2214880"/>
                <a:gd name="connsiteX43" fmla="*/ 2976880 w 3474720"/>
                <a:gd name="connsiteY43" fmla="*/ 690880 h 2214880"/>
                <a:gd name="connsiteX44" fmla="*/ 3203787 w 3474720"/>
                <a:gd name="connsiteY44" fmla="*/ 663787 h 2214880"/>
                <a:gd name="connsiteX45" fmla="*/ 3227494 w 3474720"/>
                <a:gd name="connsiteY45" fmla="*/ 694267 h 2214880"/>
                <a:gd name="connsiteX46" fmla="*/ 3088640 w 3474720"/>
                <a:gd name="connsiteY46" fmla="*/ 724747 h 2214880"/>
                <a:gd name="connsiteX47" fmla="*/ 2966720 w 3474720"/>
                <a:gd name="connsiteY47" fmla="*/ 721360 h 2214880"/>
                <a:gd name="connsiteX48" fmla="*/ 2770294 w 3474720"/>
                <a:gd name="connsiteY48" fmla="*/ 724747 h 2214880"/>
                <a:gd name="connsiteX49" fmla="*/ 2587414 w 3474720"/>
                <a:gd name="connsiteY49" fmla="*/ 762000 h 2214880"/>
                <a:gd name="connsiteX50" fmla="*/ 2441787 w 3474720"/>
                <a:gd name="connsiteY50" fmla="*/ 775547 h 2214880"/>
                <a:gd name="connsiteX51" fmla="*/ 2252134 w 3474720"/>
                <a:gd name="connsiteY51" fmla="*/ 782320 h 2214880"/>
                <a:gd name="connsiteX52" fmla="*/ 2136987 w 3474720"/>
                <a:gd name="connsiteY52" fmla="*/ 765387 h 2214880"/>
                <a:gd name="connsiteX53" fmla="*/ 2197947 w 3474720"/>
                <a:gd name="connsiteY53" fmla="*/ 816187 h 2214880"/>
                <a:gd name="connsiteX54" fmla="*/ 2360507 w 3474720"/>
                <a:gd name="connsiteY54" fmla="*/ 890694 h 2214880"/>
                <a:gd name="connsiteX55" fmla="*/ 2516294 w 3474720"/>
                <a:gd name="connsiteY55" fmla="*/ 988907 h 2214880"/>
                <a:gd name="connsiteX56" fmla="*/ 2621280 w 3474720"/>
                <a:gd name="connsiteY56" fmla="*/ 999067 h 2214880"/>
                <a:gd name="connsiteX57" fmla="*/ 2726267 w 3474720"/>
                <a:gd name="connsiteY57" fmla="*/ 958427 h 2214880"/>
                <a:gd name="connsiteX58" fmla="*/ 2794000 w 3474720"/>
                <a:gd name="connsiteY58" fmla="*/ 1032934 h 2214880"/>
                <a:gd name="connsiteX59" fmla="*/ 2932854 w 3474720"/>
                <a:gd name="connsiteY59" fmla="*/ 1134534 h 2214880"/>
                <a:gd name="connsiteX60" fmla="*/ 2888827 w 3474720"/>
                <a:gd name="connsiteY60" fmla="*/ 1171787 h 2214880"/>
                <a:gd name="connsiteX61" fmla="*/ 2804160 w 3474720"/>
                <a:gd name="connsiteY61" fmla="*/ 1154854 h 2214880"/>
                <a:gd name="connsiteX62" fmla="*/ 2621280 w 3474720"/>
                <a:gd name="connsiteY62" fmla="*/ 1131147 h 2214880"/>
                <a:gd name="connsiteX63" fmla="*/ 2678853 w 3474720"/>
                <a:gd name="connsiteY63" fmla="*/ 1320800 h 2214880"/>
                <a:gd name="connsiteX64" fmla="*/ 2841414 w 3474720"/>
                <a:gd name="connsiteY64" fmla="*/ 1317414 h 2214880"/>
                <a:gd name="connsiteX65" fmla="*/ 2939627 w 3474720"/>
                <a:gd name="connsiteY65" fmla="*/ 1148080 h 2214880"/>
                <a:gd name="connsiteX66" fmla="*/ 3031067 w 3474720"/>
                <a:gd name="connsiteY66" fmla="*/ 1280160 h 2214880"/>
                <a:gd name="connsiteX67" fmla="*/ 3081867 w 3474720"/>
                <a:gd name="connsiteY67" fmla="*/ 1358054 h 2214880"/>
                <a:gd name="connsiteX68" fmla="*/ 3230880 w 3474720"/>
                <a:gd name="connsiteY68" fmla="*/ 1429174 h 2214880"/>
                <a:gd name="connsiteX69" fmla="*/ 3454400 w 3474720"/>
                <a:gd name="connsiteY69" fmla="*/ 1561254 h 2214880"/>
                <a:gd name="connsiteX70" fmla="*/ 3474720 w 3474720"/>
                <a:gd name="connsiteY70" fmla="*/ 1612054 h 2214880"/>
                <a:gd name="connsiteX71" fmla="*/ 3451014 w 3474720"/>
                <a:gd name="connsiteY71" fmla="*/ 1635760 h 2214880"/>
                <a:gd name="connsiteX72" fmla="*/ 3329094 w 3474720"/>
                <a:gd name="connsiteY72" fmla="*/ 1605280 h 2214880"/>
                <a:gd name="connsiteX73" fmla="*/ 3264747 w 3474720"/>
                <a:gd name="connsiteY73" fmla="*/ 1507067 h 2214880"/>
                <a:gd name="connsiteX74" fmla="*/ 3156374 w 3474720"/>
                <a:gd name="connsiteY74" fmla="*/ 1473200 h 2214880"/>
                <a:gd name="connsiteX75" fmla="*/ 3173307 w 3474720"/>
                <a:gd name="connsiteY75" fmla="*/ 1578187 h 2214880"/>
                <a:gd name="connsiteX76" fmla="*/ 3163147 w 3474720"/>
                <a:gd name="connsiteY76" fmla="*/ 1622214 h 2214880"/>
                <a:gd name="connsiteX77" fmla="*/ 3061547 w 3474720"/>
                <a:gd name="connsiteY77" fmla="*/ 1689947 h 2214880"/>
                <a:gd name="connsiteX78" fmla="*/ 2966720 w 3474720"/>
                <a:gd name="connsiteY78" fmla="*/ 1710267 h 2214880"/>
                <a:gd name="connsiteX79" fmla="*/ 2956560 w 3474720"/>
                <a:gd name="connsiteY79" fmla="*/ 1740747 h 2214880"/>
                <a:gd name="connsiteX80" fmla="*/ 2993814 w 3474720"/>
                <a:gd name="connsiteY80" fmla="*/ 1886374 h 2214880"/>
                <a:gd name="connsiteX81" fmla="*/ 2993814 w 3474720"/>
                <a:gd name="connsiteY81" fmla="*/ 1927014 h 2214880"/>
                <a:gd name="connsiteX82" fmla="*/ 3037840 w 3474720"/>
                <a:gd name="connsiteY82" fmla="*/ 2065867 h 2214880"/>
                <a:gd name="connsiteX83" fmla="*/ 3136054 w 3474720"/>
                <a:gd name="connsiteY83" fmla="*/ 2150534 h 2214880"/>
                <a:gd name="connsiteX84" fmla="*/ 3285067 w 3474720"/>
                <a:gd name="connsiteY84" fmla="*/ 2214880 h 2214880"/>
                <a:gd name="connsiteX85" fmla="*/ 3129280 w 3474720"/>
                <a:gd name="connsiteY85" fmla="*/ 2214880 h 2214880"/>
                <a:gd name="connsiteX86" fmla="*/ 2959947 w 3474720"/>
                <a:gd name="connsiteY86" fmla="*/ 2042160 h 2214880"/>
                <a:gd name="connsiteX87" fmla="*/ 2939627 w 3474720"/>
                <a:gd name="connsiteY87" fmla="*/ 1893147 h 2214880"/>
                <a:gd name="connsiteX88" fmla="*/ 2841414 w 3474720"/>
                <a:gd name="connsiteY88" fmla="*/ 1673014 h 2214880"/>
                <a:gd name="connsiteX89" fmla="*/ 2831254 w 3474720"/>
                <a:gd name="connsiteY89" fmla="*/ 1493520 h 2214880"/>
                <a:gd name="connsiteX90" fmla="*/ 2689014 w 3474720"/>
                <a:gd name="connsiteY90" fmla="*/ 1446107 h 2214880"/>
                <a:gd name="connsiteX91" fmla="*/ 2495974 w 3474720"/>
                <a:gd name="connsiteY91" fmla="*/ 1290320 h 2214880"/>
                <a:gd name="connsiteX92" fmla="*/ 2451947 w 3474720"/>
                <a:gd name="connsiteY92" fmla="*/ 1104054 h 2214880"/>
                <a:gd name="connsiteX93" fmla="*/ 2343574 w 3474720"/>
                <a:gd name="connsiteY93" fmla="*/ 1002454 h 2214880"/>
                <a:gd name="connsiteX94" fmla="*/ 2194560 w 3474720"/>
                <a:gd name="connsiteY94" fmla="*/ 904240 h 2214880"/>
                <a:gd name="connsiteX95" fmla="*/ 1940560 w 3474720"/>
                <a:gd name="connsiteY95" fmla="*/ 745067 h 2214880"/>
                <a:gd name="connsiteX96" fmla="*/ 1869440 w 3474720"/>
                <a:gd name="connsiteY96" fmla="*/ 711200 h 2214880"/>
                <a:gd name="connsiteX97" fmla="*/ 1723814 w 3474720"/>
                <a:gd name="connsiteY97" fmla="*/ 762000 h 2214880"/>
                <a:gd name="connsiteX98" fmla="*/ 1598507 w 3474720"/>
                <a:gd name="connsiteY98" fmla="*/ 826347 h 2214880"/>
                <a:gd name="connsiteX99" fmla="*/ 1486747 w 3474720"/>
                <a:gd name="connsiteY99" fmla="*/ 853440 h 2214880"/>
                <a:gd name="connsiteX100" fmla="*/ 1273387 w 3474720"/>
                <a:gd name="connsiteY100" fmla="*/ 880534 h 2214880"/>
                <a:gd name="connsiteX101" fmla="*/ 1053254 w 3474720"/>
                <a:gd name="connsiteY101" fmla="*/ 927947 h 2214880"/>
                <a:gd name="connsiteX102" fmla="*/ 958427 w 3474720"/>
                <a:gd name="connsiteY102" fmla="*/ 1060027 h 2214880"/>
                <a:gd name="connsiteX103" fmla="*/ 890694 w 3474720"/>
                <a:gd name="connsiteY103" fmla="*/ 1114214 h 2214880"/>
                <a:gd name="connsiteX104" fmla="*/ 762000 w 3474720"/>
                <a:gd name="connsiteY104" fmla="*/ 1154854 h 2214880"/>
                <a:gd name="connsiteX105" fmla="*/ 660400 w 3474720"/>
                <a:gd name="connsiteY105" fmla="*/ 1168400 h 2214880"/>
                <a:gd name="connsiteX106" fmla="*/ 643467 w 3474720"/>
                <a:gd name="connsiteY106" fmla="*/ 1090507 h 2214880"/>
                <a:gd name="connsiteX107" fmla="*/ 497840 w 3474720"/>
                <a:gd name="connsiteY107" fmla="*/ 1053254 h 2214880"/>
                <a:gd name="connsiteX108" fmla="*/ 440267 w 3474720"/>
                <a:gd name="connsiteY108" fmla="*/ 1049867 h 2214880"/>
                <a:gd name="connsiteX109" fmla="*/ 386080 w 3474720"/>
                <a:gd name="connsiteY109" fmla="*/ 1002454 h 2214880"/>
                <a:gd name="connsiteX110" fmla="*/ 264160 w 3474720"/>
                <a:gd name="connsiteY110" fmla="*/ 982134 h 2214880"/>
                <a:gd name="connsiteX111" fmla="*/ 169334 w 3474720"/>
                <a:gd name="connsiteY111" fmla="*/ 982134 h 2214880"/>
                <a:gd name="connsiteX112" fmla="*/ 189654 w 3474720"/>
                <a:gd name="connsiteY112" fmla="*/ 917787 h 2214880"/>
                <a:gd name="connsiteX113" fmla="*/ 115147 w 3474720"/>
                <a:gd name="connsiteY113" fmla="*/ 917787 h 2214880"/>
                <a:gd name="connsiteX114" fmla="*/ 88054 w 3474720"/>
                <a:gd name="connsiteY114" fmla="*/ 873760 h 2214880"/>
                <a:gd name="connsiteX115" fmla="*/ 88054 w 3474720"/>
                <a:gd name="connsiteY115" fmla="*/ 870374 h 2214880"/>
                <a:gd name="connsiteX116" fmla="*/ 0 w 3474720"/>
                <a:gd name="connsiteY116" fmla="*/ 887307 h 2214880"/>
                <a:gd name="connsiteX0" fmla="*/ 0 w 3474720"/>
                <a:gd name="connsiteY0" fmla="*/ 887307 h 2214880"/>
                <a:gd name="connsiteX1" fmla="*/ 50800 w 3474720"/>
                <a:gd name="connsiteY1" fmla="*/ 785707 h 2214880"/>
                <a:gd name="connsiteX2" fmla="*/ 142240 w 3474720"/>
                <a:gd name="connsiteY2" fmla="*/ 724747 h 2214880"/>
                <a:gd name="connsiteX3" fmla="*/ 260774 w 3474720"/>
                <a:gd name="connsiteY3" fmla="*/ 629920 h 2214880"/>
                <a:gd name="connsiteX4" fmla="*/ 345440 w 3474720"/>
                <a:gd name="connsiteY4" fmla="*/ 538480 h 2214880"/>
                <a:gd name="connsiteX5" fmla="*/ 375920 w 3474720"/>
                <a:gd name="connsiteY5" fmla="*/ 619760 h 2214880"/>
                <a:gd name="connsiteX6" fmla="*/ 491067 w 3474720"/>
                <a:gd name="connsiteY6" fmla="*/ 650240 h 2214880"/>
                <a:gd name="connsiteX7" fmla="*/ 555414 w 3474720"/>
                <a:gd name="connsiteY7" fmla="*/ 667174 h 2214880"/>
                <a:gd name="connsiteX8" fmla="*/ 589280 w 3474720"/>
                <a:gd name="connsiteY8" fmla="*/ 778934 h 2214880"/>
                <a:gd name="connsiteX9" fmla="*/ 714587 w 3474720"/>
                <a:gd name="connsiteY9" fmla="*/ 789094 h 2214880"/>
                <a:gd name="connsiteX10" fmla="*/ 657014 w 3474720"/>
                <a:gd name="connsiteY10" fmla="*/ 860214 h 2214880"/>
                <a:gd name="connsiteX11" fmla="*/ 616374 w 3474720"/>
                <a:gd name="connsiteY11" fmla="*/ 941494 h 2214880"/>
                <a:gd name="connsiteX12" fmla="*/ 680720 w 3474720"/>
                <a:gd name="connsiteY12" fmla="*/ 982134 h 2214880"/>
                <a:gd name="connsiteX13" fmla="*/ 707814 w 3474720"/>
                <a:gd name="connsiteY13" fmla="*/ 985520 h 2214880"/>
                <a:gd name="connsiteX14" fmla="*/ 789094 w 3474720"/>
                <a:gd name="connsiteY14" fmla="*/ 999067 h 2214880"/>
                <a:gd name="connsiteX15" fmla="*/ 907627 w 3474720"/>
                <a:gd name="connsiteY15" fmla="*/ 1022774 h 2214880"/>
                <a:gd name="connsiteX16" fmla="*/ 1036320 w 3474720"/>
                <a:gd name="connsiteY16" fmla="*/ 941494 h 2214880"/>
                <a:gd name="connsiteX17" fmla="*/ 1154854 w 3474720"/>
                <a:gd name="connsiteY17" fmla="*/ 870374 h 2214880"/>
                <a:gd name="connsiteX18" fmla="*/ 1283547 w 3474720"/>
                <a:gd name="connsiteY18" fmla="*/ 826347 h 2214880"/>
                <a:gd name="connsiteX19" fmla="*/ 1354667 w 3474720"/>
                <a:gd name="connsiteY19" fmla="*/ 833120 h 2214880"/>
                <a:gd name="connsiteX20" fmla="*/ 1391920 w 3474720"/>
                <a:gd name="connsiteY20" fmla="*/ 839894 h 2214880"/>
                <a:gd name="connsiteX21" fmla="*/ 1496907 w 3474720"/>
                <a:gd name="connsiteY21" fmla="*/ 792480 h 2214880"/>
                <a:gd name="connsiteX22" fmla="*/ 1625600 w 3474720"/>
                <a:gd name="connsiteY22" fmla="*/ 768774 h 2214880"/>
                <a:gd name="connsiteX23" fmla="*/ 1747520 w 3474720"/>
                <a:gd name="connsiteY23" fmla="*/ 694267 h 2214880"/>
                <a:gd name="connsiteX24" fmla="*/ 1811867 w 3474720"/>
                <a:gd name="connsiteY24" fmla="*/ 585894 h 2214880"/>
                <a:gd name="connsiteX25" fmla="*/ 1852507 w 3474720"/>
                <a:gd name="connsiteY25" fmla="*/ 460587 h 2214880"/>
                <a:gd name="connsiteX26" fmla="*/ 1916854 w 3474720"/>
                <a:gd name="connsiteY26" fmla="*/ 277707 h 2214880"/>
                <a:gd name="connsiteX27" fmla="*/ 1913467 w 3474720"/>
                <a:gd name="connsiteY27" fmla="*/ 88054 h 2214880"/>
                <a:gd name="connsiteX28" fmla="*/ 1930400 w 3474720"/>
                <a:gd name="connsiteY28" fmla="*/ 0 h 2214880"/>
                <a:gd name="connsiteX29" fmla="*/ 1967654 w 3474720"/>
                <a:gd name="connsiteY29" fmla="*/ 47414 h 2214880"/>
                <a:gd name="connsiteX30" fmla="*/ 1964267 w 3474720"/>
                <a:gd name="connsiteY30" fmla="*/ 152400 h 2214880"/>
                <a:gd name="connsiteX31" fmla="*/ 1974427 w 3474720"/>
                <a:gd name="connsiteY31" fmla="*/ 281094 h 2214880"/>
                <a:gd name="connsiteX32" fmla="*/ 1943947 w 3474720"/>
                <a:gd name="connsiteY32" fmla="*/ 369147 h 2214880"/>
                <a:gd name="connsiteX33" fmla="*/ 1916854 w 3474720"/>
                <a:gd name="connsiteY33" fmla="*/ 426720 h 2214880"/>
                <a:gd name="connsiteX34" fmla="*/ 1876214 w 3474720"/>
                <a:gd name="connsiteY34" fmla="*/ 457200 h 2214880"/>
                <a:gd name="connsiteX35" fmla="*/ 1849120 w 3474720"/>
                <a:gd name="connsiteY35" fmla="*/ 545254 h 2214880"/>
                <a:gd name="connsiteX36" fmla="*/ 1838960 w 3474720"/>
                <a:gd name="connsiteY36" fmla="*/ 619760 h 2214880"/>
                <a:gd name="connsiteX37" fmla="*/ 1947334 w 3474720"/>
                <a:gd name="connsiteY37" fmla="*/ 650240 h 2214880"/>
                <a:gd name="connsiteX38" fmla="*/ 2106507 w 3474720"/>
                <a:gd name="connsiteY38" fmla="*/ 711200 h 2214880"/>
                <a:gd name="connsiteX39" fmla="*/ 2306320 w 3474720"/>
                <a:gd name="connsiteY39" fmla="*/ 738294 h 2214880"/>
                <a:gd name="connsiteX40" fmla="*/ 2435014 w 3474720"/>
                <a:gd name="connsiteY40" fmla="*/ 707814 h 2214880"/>
                <a:gd name="connsiteX41" fmla="*/ 2543387 w 3474720"/>
                <a:gd name="connsiteY41" fmla="*/ 623147 h 2214880"/>
                <a:gd name="connsiteX42" fmla="*/ 2634827 w 3474720"/>
                <a:gd name="connsiteY42" fmla="*/ 677334 h 2214880"/>
                <a:gd name="connsiteX43" fmla="*/ 2976880 w 3474720"/>
                <a:gd name="connsiteY43" fmla="*/ 690880 h 2214880"/>
                <a:gd name="connsiteX44" fmla="*/ 3203787 w 3474720"/>
                <a:gd name="connsiteY44" fmla="*/ 663787 h 2214880"/>
                <a:gd name="connsiteX45" fmla="*/ 3227494 w 3474720"/>
                <a:gd name="connsiteY45" fmla="*/ 694267 h 2214880"/>
                <a:gd name="connsiteX46" fmla="*/ 3088640 w 3474720"/>
                <a:gd name="connsiteY46" fmla="*/ 724747 h 2214880"/>
                <a:gd name="connsiteX47" fmla="*/ 2966720 w 3474720"/>
                <a:gd name="connsiteY47" fmla="*/ 721360 h 2214880"/>
                <a:gd name="connsiteX48" fmla="*/ 2770294 w 3474720"/>
                <a:gd name="connsiteY48" fmla="*/ 724747 h 2214880"/>
                <a:gd name="connsiteX49" fmla="*/ 2587414 w 3474720"/>
                <a:gd name="connsiteY49" fmla="*/ 762000 h 2214880"/>
                <a:gd name="connsiteX50" fmla="*/ 2441787 w 3474720"/>
                <a:gd name="connsiteY50" fmla="*/ 775547 h 2214880"/>
                <a:gd name="connsiteX51" fmla="*/ 2252134 w 3474720"/>
                <a:gd name="connsiteY51" fmla="*/ 782320 h 2214880"/>
                <a:gd name="connsiteX52" fmla="*/ 2136987 w 3474720"/>
                <a:gd name="connsiteY52" fmla="*/ 765387 h 2214880"/>
                <a:gd name="connsiteX53" fmla="*/ 2197947 w 3474720"/>
                <a:gd name="connsiteY53" fmla="*/ 816187 h 2214880"/>
                <a:gd name="connsiteX54" fmla="*/ 2360507 w 3474720"/>
                <a:gd name="connsiteY54" fmla="*/ 890694 h 2214880"/>
                <a:gd name="connsiteX55" fmla="*/ 2516294 w 3474720"/>
                <a:gd name="connsiteY55" fmla="*/ 988907 h 2214880"/>
                <a:gd name="connsiteX56" fmla="*/ 2621280 w 3474720"/>
                <a:gd name="connsiteY56" fmla="*/ 999067 h 2214880"/>
                <a:gd name="connsiteX57" fmla="*/ 2726267 w 3474720"/>
                <a:gd name="connsiteY57" fmla="*/ 958427 h 2214880"/>
                <a:gd name="connsiteX58" fmla="*/ 2794000 w 3474720"/>
                <a:gd name="connsiteY58" fmla="*/ 1032934 h 2214880"/>
                <a:gd name="connsiteX59" fmla="*/ 2932854 w 3474720"/>
                <a:gd name="connsiteY59" fmla="*/ 1134534 h 2214880"/>
                <a:gd name="connsiteX60" fmla="*/ 2888827 w 3474720"/>
                <a:gd name="connsiteY60" fmla="*/ 1171787 h 2214880"/>
                <a:gd name="connsiteX61" fmla="*/ 2804160 w 3474720"/>
                <a:gd name="connsiteY61" fmla="*/ 1154854 h 2214880"/>
                <a:gd name="connsiteX62" fmla="*/ 2722880 w 3474720"/>
                <a:gd name="connsiteY62" fmla="*/ 1144694 h 2214880"/>
                <a:gd name="connsiteX63" fmla="*/ 2621280 w 3474720"/>
                <a:gd name="connsiteY63" fmla="*/ 1131147 h 2214880"/>
                <a:gd name="connsiteX64" fmla="*/ 2678853 w 3474720"/>
                <a:gd name="connsiteY64" fmla="*/ 1320800 h 2214880"/>
                <a:gd name="connsiteX65" fmla="*/ 2841414 w 3474720"/>
                <a:gd name="connsiteY65" fmla="*/ 1317414 h 2214880"/>
                <a:gd name="connsiteX66" fmla="*/ 2939627 w 3474720"/>
                <a:gd name="connsiteY66" fmla="*/ 1148080 h 2214880"/>
                <a:gd name="connsiteX67" fmla="*/ 3031067 w 3474720"/>
                <a:gd name="connsiteY67" fmla="*/ 1280160 h 2214880"/>
                <a:gd name="connsiteX68" fmla="*/ 3081867 w 3474720"/>
                <a:gd name="connsiteY68" fmla="*/ 1358054 h 2214880"/>
                <a:gd name="connsiteX69" fmla="*/ 3230880 w 3474720"/>
                <a:gd name="connsiteY69" fmla="*/ 1429174 h 2214880"/>
                <a:gd name="connsiteX70" fmla="*/ 3454400 w 3474720"/>
                <a:gd name="connsiteY70" fmla="*/ 1561254 h 2214880"/>
                <a:gd name="connsiteX71" fmla="*/ 3474720 w 3474720"/>
                <a:gd name="connsiteY71" fmla="*/ 1612054 h 2214880"/>
                <a:gd name="connsiteX72" fmla="*/ 3451014 w 3474720"/>
                <a:gd name="connsiteY72" fmla="*/ 1635760 h 2214880"/>
                <a:gd name="connsiteX73" fmla="*/ 3329094 w 3474720"/>
                <a:gd name="connsiteY73" fmla="*/ 1605280 h 2214880"/>
                <a:gd name="connsiteX74" fmla="*/ 3264747 w 3474720"/>
                <a:gd name="connsiteY74" fmla="*/ 1507067 h 2214880"/>
                <a:gd name="connsiteX75" fmla="*/ 3156374 w 3474720"/>
                <a:gd name="connsiteY75" fmla="*/ 1473200 h 2214880"/>
                <a:gd name="connsiteX76" fmla="*/ 3173307 w 3474720"/>
                <a:gd name="connsiteY76" fmla="*/ 1578187 h 2214880"/>
                <a:gd name="connsiteX77" fmla="*/ 3163147 w 3474720"/>
                <a:gd name="connsiteY77" fmla="*/ 1622214 h 2214880"/>
                <a:gd name="connsiteX78" fmla="*/ 3061547 w 3474720"/>
                <a:gd name="connsiteY78" fmla="*/ 1689947 h 2214880"/>
                <a:gd name="connsiteX79" fmla="*/ 2966720 w 3474720"/>
                <a:gd name="connsiteY79" fmla="*/ 1710267 h 2214880"/>
                <a:gd name="connsiteX80" fmla="*/ 2956560 w 3474720"/>
                <a:gd name="connsiteY80" fmla="*/ 1740747 h 2214880"/>
                <a:gd name="connsiteX81" fmla="*/ 2993814 w 3474720"/>
                <a:gd name="connsiteY81" fmla="*/ 1886374 h 2214880"/>
                <a:gd name="connsiteX82" fmla="*/ 2993814 w 3474720"/>
                <a:gd name="connsiteY82" fmla="*/ 1927014 h 2214880"/>
                <a:gd name="connsiteX83" fmla="*/ 3037840 w 3474720"/>
                <a:gd name="connsiteY83" fmla="*/ 2065867 h 2214880"/>
                <a:gd name="connsiteX84" fmla="*/ 3136054 w 3474720"/>
                <a:gd name="connsiteY84" fmla="*/ 2150534 h 2214880"/>
                <a:gd name="connsiteX85" fmla="*/ 3285067 w 3474720"/>
                <a:gd name="connsiteY85" fmla="*/ 2214880 h 2214880"/>
                <a:gd name="connsiteX86" fmla="*/ 3129280 w 3474720"/>
                <a:gd name="connsiteY86" fmla="*/ 2214880 h 2214880"/>
                <a:gd name="connsiteX87" fmla="*/ 2959947 w 3474720"/>
                <a:gd name="connsiteY87" fmla="*/ 2042160 h 2214880"/>
                <a:gd name="connsiteX88" fmla="*/ 2939627 w 3474720"/>
                <a:gd name="connsiteY88" fmla="*/ 1893147 h 2214880"/>
                <a:gd name="connsiteX89" fmla="*/ 2841414 w 3474720"/>
                <a:gd name="connsiteY89" fmla="*/ 1673014 h 2214880"/>
                <a:gd name="connsiteX90" fmla="*/ 2831254 w 3474720"/>
                <a:gd name="connsiteY90" fmla="*/ 1493520 h 2214880"/>
                <a:gd name="connsiteX91" fmla="*/ 2689014 w 3474720"/>
                <a:gd name="connsiteY91" fmla="*/ 1446107 h 2214880"/>
                <a:gd name="connsiteX92" fmla="*/ 2495974 w 3474720"/>
                <a:gd name="connsiteY92" fmla="*/ 1290320 h 2214880"/>
                <a:gd name="connsiteX93" fmla="*/ 2451947 w 3474720"/>
                <a:gd name="connsiteY93" fmla="*/ 1104054 h 2214880"/>
                <a:gd name="connsiteX94" fmla="*/ 2343574 w 3474720"/>
                <a:gd name="connsiteY94" fmla="*/ 1002454 h 2214880"/>
                <a:gd name="connsiteX95" fmla="*/ 2194560 w 3474720"/>
                <a:gd name="connsiteY95" fmla="*/ 904240 h 2214880"/>
                <a:gd name="connsiteX96" fmla="*/ 1940560 w 3474720"/>
                <a:gd name="connsiteY96" fmla="*/ 745067 h 2214880"/>
                <a:gd name="connsiteX97" fmla="*/ 1869440 w 3474720"/>
                <a:gd name="connsiteY97" fmla="*/ 711200 h 2214880"/>
                <a:gd name="connsiteX98" fmla="*/ 1723814 w 3474720"/>
                <a:gd name="connsiteY98" fmla="*/ 762000 h 2214880"/>
                <a:gd name="connsiteX99" fmla="*/ 1598507 w 3474720"/>
                <a:gd name="connsiteY99" fmla="*/ 826347 h 2214880"/>
                <a:gd name="connsiteX100" fmla="*/ 1486747 w 3474720"/>
                <a:gd name="connsiteY100" fmla="*/ 853440 h 2214880"/>
                <a:gd name="connsiteX101" fmla="*/ 1273387 w 3474720"/>
                <a:gd name="connsiteY101" fmla="*/ 880534 h 2214880"/>
                <a:gd name="connsiteX102" fmla="*/ 1053254 w 3474720"/>
                <a:gd name="connsiteY102" fmla="*/ 927947 h 2214880"/>
                <a:gd name="connsiteX103" fmla="*/ 958427 w 3474720"/>
                <a:gd name="connsiteY103" fmla="*/ 1060027 h 2214880"/>
                <a:gd name="connsiteX104" fmla="*/ 890694 w 3474720"/>
                <a:gd name="connsiteY104" fmla="*/ 1114214 h 2214880"/>
                <a:gd name="connsiteX105" fmla="*/ 762000 w 3474720"/>
                <a:gd name="connsiteY105" fmla="*/ 1154854 h 2214880"/>
                <a:gd name="connsiteX106" fmla="*/ 660400 w 3474720"/>
                <a:gd name="connsiteY106" fmla="*/ 1168400 h 2214880"/>
                <a:gd name="connsiteX107" fmla="*/ 643467 w 3474720"/>
                <a:gd name="connsiteY107" fmla="*/ 1090507 h 2214880"/>
                <a:gd name="connsiteX108" fmla="*/ 497840 w 3474720"/>
                <a:gd name="connsiteY108" fmla="*/ 1053254 h 2214880"/>
                <a:gd name="connsiteX109" fmla="*/ 440267 w 3474720"/>
                <a:gd name="connsiteY109" fmla="*/ 1049867 h 2214880"/>
                <a:gd name="connsiteX110" fmla="*/ 386080 w 3474720"/>
                <a:gd name="connsiteY110" fmla="*/ 1002454 h 2214880"/>
                <a:gd name="connsiteX111" fmla="*/ 264160 w 3474720"/>
                <a:gd name="connsiteY111" fmla="*/ 982134 h 2214880"/>
                <a:gd name="connsiteX112" fmla="*/ 169334 w 3474720"/>
                <a:gd name="connsiteY112" fmla="*/ 982134 h 2214880"/>
                <a:gd name="connsiteX113" fmla="*/ 189654 w 3474720"/>
                <a:gd name="connsiteY113" fmla="*/ 917787 h 2214880"/>
                <a:gd name="connsiteX114" fmla="*/ 115147 w 3474720"/>
                <a:gd name="connsiteY114" fmla="*/ 917787 h 2214880"/>
                <a:gd name="connsiteX115" fmla="*/ 88054 w 3474720"/>
                <a:gd name="connsiteY115" fmla="*/ 873760 h 2214880"/>
                <a:gd name="connsiteX116" fmla="*/ 88054 w 3474720"/>
                <a:gd name="connsiteY116" fmla="*/ 870374 h 2214880"/>
                <a:gd name="connsiteX117" fmla="*/ 0 w 3474720"/>
                <a:gd name="connsiteY117" fmla="*/ 887307 h 2214880"/>
                <a:gd name="connsiteX0" fmla="*/ 0 w 3474720"/>
                <a:gd name="connsiteY0" fmla="*/ 887307 h 2214880"/>
                <a:gd name="connsiteX1" fmla="*/ 50800 w 3474720"/>
                <a:gd name="connsiteY1" fmla="*/ 785707 h 2214880"/>
                <a:gd name="connsiteX2" fmla="*/ 142240 w 3474720"/>
                <a:gd name="connsiteY2" fmla="*/ 724747 h 2214880"/>
                <a:gd name="connsiteX3" fmla="*/ 260774 w 3474720"/>
                <a:gd name="connsiteY3" fmla="*/ 629920 h 2214880"/>
                <a:gd name="connsiteX4" fmla="*/ 345440 w 3474720"/>
                <a:gd name="connsiteY4" fmla="*/ 538480 h 2214880"/>
                <a:gd name="connsiteX5" fmla="*/ 375920 w 3474720"/>
                <a:gd name="connsiteY5" fmla="*/ 619760 h 2214880"/>
                <a:gd name="connsiteX6" fmla="*/ 491067 w 3474720"/>
                <a:gd name="connsiteY6" fmla="*/ 650240 h 2214880"/>
                <a:gd name="connsiteX7" fmla="*/ 555414 w 3474720"/>
                <a:gd name="connsiteY7" fmla="*/ 667174 h 2214880"/>
                <a:gd name="connsiteX8" fmla="*/ 589280 w 3474720"/>
                <a:gd name="connsiteY8" fmla="*/ 778934 h 2214880"/>
                <a:gd name="connsiteX9" fmla="*/ 714587 w 3474720"/>
                <a:gd name="connsiteY9" fmla="*/ 789094 h 2214880"/>
                <a:gd name="connsiteX10" fmla="*/ 657014 w 3474720"/>
                <a:gd name="connsiteY10" fmla="*/ 860214 h 2214880"/>
                <a:gd name="connsiteX11" fmla="*/ 616374 w 3474720"/>
                <a:gd name="connsiteY11" fmla="*/ 941494 h 2214880"/>
                <a:gd name="connsiteX12" fmla="*/ 680720 w 3474720"/>
                <a:gd name="connsiteY12" fmla="*/ 982134 h 2214880"/>
                <a:gd name="connsiteX13" fmla="*/ 707814 w 3474720"/>
                <a:gd name="connsiteY13" fmla="*/ 985520 h 2214880"/>
                <a:gd name="connsiteX14" fmla="*/ 789094 w 3474720"/>
                <a:gd name="connsiteY14" fmla="*/ 999067 h 2214880"/>
                <a:gd name="connsiteX15" fmla="*/ 907627 w 3474720"/>
                <a:gd name="connsiteY15" fmla="*/ 1022774 h 2214880"/>
                <a:gd name="connsiteX16" fmla="*/ 1036320 w 3474720"/>
                <a:gd name="connsiteY16" fmla="*/ 941494 h 2214880"/>
                <a:gd name="connsiteX17" fmla="*/ 1154854 w 3474720"/>
                <a:gd name="connsiteY17" fmla="*/ 870374 h 2214880"/>
                <a:gd name="connsiteX18" fmla="*/ 1283547 w 3474720"/>
                <a:gd name="connsiteY18" fmla="*/ 826347 h 2214880"/>
                <a:gd name="connsiteX19" fmla="*/ 1354667 w 3474720"/>
                <a:gd name="connsiteY19" fmla="*/ 833120 h 2214880"/>
                <a:gd name="connsiteX20" fmla="*/ 1391920 w 3474720"/>
                <a:gd name="connsiteY20" fmla="*/ 839894 h 2214880"/>
                <a:gd name="connsiteX21" fmla="*/ 1496907 w 3474720"/>
                <a:gd name="connsiteY21" fmla="*/ 792480 h 2214880"/>
                <a:gd name="connsiteX22" fmla="*/ 1625600 w 3474720"/>
                <a:gd name="connsiteY22" fmla="*/ 768774 h 2214880"/>
                <a:gd name="connsiteX23" fmla="*/ 1747520 w 3474720"/>
                <a:gd name="connsiteY23" fmla="*/ 694267 h 2214880"/>
                <a:gd name="connsiteX24" fmla="*/ 1811867 w 3474720"/>
                <a:gd name="connsiteY24" fmla="*/ 585894 h 2214880"/>
                <a:gd name="connsiteX25" fmla="*/ 1852507 w 3474720"/>
                <a:gd name="connsiteY25" fmla="*/ 460587 h 2214880"/>
                <a:gd name="connsiteX26" fmla="*/ 1916854 w 3474720"/>
                <a:gd name="connsiteY26" fmla="*/ 277707 h 2214880"/>
                <a:gd name="connsiteX27" fmla="*/ 1913467 w 3474720"/>
                <a:gd name="connsiteY27" fmla="*/ 88054 h 2214880"/>
                <a:gd name="connsiteX28" fmla="*/ 1930400 w 3474720"/>
                <a:gd name="connsiteY28" fmla="*/ 0 h 2214880"/>
                <a:gd name="connsiteX29" fmla="*/ 1967654 w 3474720"/>
                <a:gd name="connsiteY29" fmla="*/ 47414 h 2214880"/>
                <a:gd name="connsiteX30" fmla="*/ 1964267 w 3474720"/>
                <a:gd name="connsiteY30" fmla="*/ 152400 h 2214880"/>
                <a:gd name="connsiteX31" fmla="*/ 1974427 w 3474720"/>
                <a:gd name="connsiteY31" fmla="*/ 281094 h 2214880"/>
                <a:gd name="connsiteX32" fmla="*/ 1943947 w 3474720"/>
                <a:gd name="connsiteY32" fmla="*/ 369147 h 2214880"/>
                <a:gd name="connsiteX33" fmla="*/ 1916854 w 3474720"/>
                <a:gd name="connsiteY33" fmla="*/ 426720 h 2214880"/>
                <a:gd name="connsiteX34" fmla="*/ 1876214 w 3474720"/>
                <a:gd name="connsiteY34" fmla="*/ 457200 h 2214880"/>
                <a:gd name="connsiteX35" fmla="*/ 1849120 w 3474720"/>
                <a:gd name="connsiteY35" fmla="*/ 545254 h 2214880"/>
                <a:gd name="connsiteX36" fmla="*/ 1838960 w 3474720"/>
                <a:gd name="connsiteY36" fmla="*/ 619760 h 2214880"/>
                <a:gd name="connsiteX37" fmla="*/ 1947334 w 3474720"/>
                <a:gd name="connsiteY37" fmla="*/ 650240 h 2214880"/>
                <a:gd name="connsiteX38" fmla="*/ 2106507 w 3474720"/>
                <a:gd name="connsiteY38" fmla="*/ 711200 h 2214880"/>
                <a:gd name="connsiteX39" fmla="*/ 2306320 w 3474720"/>
                <a:gd name="connsiteY39" fmla="*/ 738294 h 2214880"/>
                <a:gd name="connsiteX40" fmla="*/ 2435014 w 3474720"/>
                <a:gd name="connsiteY40" fmla="*/ 707814 h 2214880"/>
                <a:gd name="connsiteX41" fmla="*/ 2543387 w 3474720"/>
                <a:gd name="connsiteY41" fmla="*/ 623147 h 2214880"/>
                <a:gd name="connsiteX42" fmla="*/ 2634827 w 3474720"/>
                <a:gd name="connsiteY42" fmla="*/ 677334 h 2214880"/>
                <a:gd name="connsiteX43" fmla="*/ 2976880 w 3474720"/>
                <a:gd name="connsiteY43" fmla="*/ 690880 h 2214880"/>
                <a:gd name="connsiteX44" fmla="*/ 3203787 w 3474720"/>
                <a:gd name="connsiteY44" fmla="*/ 663787 h 2214880"/>
                <a:gd name="connsiteX45" fmla="*/ 3227494 w 3474720"/>
                <a:gd name="connsiteY45" fmla="*/ 694267 h 2214880"/>
                <a:gd name="connsiteX46" fmla="*/ 3088640 w 3474720"/>
                <a:gd name="connsiteY46" fmla="*/ 724747 h 2214880"/>
                <a:gd name="connsiteX47" fmla="*/ 2966720 w 3474720"/>
                <a:gd name="connsiteY47" fmla="*/ 721360 h 2214880"/>
                <a:gd name="connsiteX48" fmla="*/ 2770294 w 3474720"/>
                <a:gd name="connsiteY48" fmla="*/ 724747 h 2214880"/>
                <a:gd name="connsiteX49" fmla="*/ 2587414 w 3474720"/>
                <a:gd name="connsiteY49" fmla="*/ 762000 h 2214880"/>
                <a:gd name="connsiteX50" fmla="*/ 2441787 w 3474720"/>
                <a:gd name="connsiteY50" fmla="*/ 775547 h 2214880"/>
                <a:gd name="connsiteX51" fmla="*/ 2252134 w 3474720"/>
                <a:gd name="connsiteY51" fmla="*/ 782320 h 2214880"/>
                <a:gd name="connsiteX52" fmla="*/ 2136987 w 3474720"/>
                <a:gd name="connsiteY52" fmla="*/ 765387 h 2214880"/>
                <a:gd name="connsiteX53" fmla="*/ 2197947 w 3474720"/>
                <a:gd name="connsiteY53" fmla="*/ 816187 h 2214880"/>
                <a:gd name="connsiteX54" fmla="*/ 2360507 w 3474720"/>
                <a:gd name="connsiteY54" fmla="*/ 890694 h 2214880"/>
                <a:gd name="connsiteX55" fmla="*/ 2516294 w 3474720"/>
                <a:gd name="connsiteY55" fmla="*/ 988907 h 2214880"/>
                <a:gd name="connsiteX56" fmla="*/ 2621280 w 3474720"/>
                <a:gd name="connsiteY56" fmla="*/ 999067 h 2214880"/>
                <a:gd name="connsiteX57" fmla="*/ 2726267 w 3474720"/>
                <a:gd name="connsiteY57" fmla="*/ 958427 h 2214880"/>
                <a:gd name="connsiteX58" fmla="*/ 2794000 w 3474720"/>
                <a:gd name="connsiteY58" fmla="*/ 1032934 h 2214880"/>
                <a:gd name="connsiteX59" fmla="*/ 2932854 w 3474720"/>
                <a:gd name="connsiteY59" fmla="*/ 1134534 h 2214880"/>
                <a:gd name="connsiteX60" fmla="*/ 2888827 w 3474720"/>
                <a:gd name="connsiteY60" fmla="*/ 1171787 h 2214880"/>
                <a:gd name="connsiteX61" fmla="*/ 2804160 w 3474720"/>
                <a:gd name="connsiteY61" fmla="*/ 1154854 h 2214880"/>
                <a:gd name="connsiteX62" fmla="*/ 2722880 w 3474720"/>
                <a:gd name="connsiteY62" fmla="*/ 1161628 h 2214880"/>
                <a:gd name="connsiteX63" fmla="*/ 2621280 w 3474720"/>
                <a:gd name="connsiteY63" fmla="*/ 1131147 h 2214880"/>
                <a:gd name="connsiteX64" fmla="*/ 2678853 w 3474720"/>
                <a:gd name="connsiteY64" fmla="*/ 1320800 h 2214880"/>
                <a:gd name="connsiteX65" fmla="*/ 2841414 w 3474720"/>
                <a:gd name="connsiteY65" fmla="*/ 1317414 h 2214880"/>
                <a:gd name="connsiteX66" fmla="*/ 2939627 w 3474720"/>
                <a:gd name="connsiteY66" fmla="*/ 1148080 h 2214880"/>
                <a:gd name="connsiteX67" fmla="*/ 3031067 w 3474720"/>
                <a:gd name="connsiteY67" fmla="*/ 1280160 h 2214880"/>
                <a:gd name="connsiteX68" fmla="*/ 3081867 w 3474720"/>
                <a:gd name="connsiteY68" fmla="*/ 1358054 h 2214880"/>
                <a:gd name="connsiteX69" fmla="*/ 3230880 w 3474720"/>
                <a:gd name="connsiteY69" fmla="*/ 1429174 h 2214880"/>
                <a:gd name="connsiteX70" fmla="*/ 3454400 w 3474720"/>
                <a:gd name="connsiteY70" fmla="*/ 1561254 h 2214880"/>
                <a:gd name="connsiteX71" fmla="*/ 3474720 w 3474720"/>
                <a:gd name="connsiteY71" fmla="*/ 1612054 h 2214880"/>
                <a:gd name="connsiteX72" fmla="*/ 3451014 w 3474720"/>
                <a:gd name="connsiteY72" fmla="*/ 1635760 h 2214880"/>
                <a:gd name="connsiteX73" fmla="*/ 3329094 w 3474720"/>
                <a:gd name="connsiteY73" fmla="*/ 1605280 h 2214880"/>
                <a:gd name="connsiteX74" fmla="*/ 3264747 w 3474720"/>
                <a:gd name="connsiteY74" fmla="*/ 1507067 h 2214880"/>
                <a:gd name="connsiteX75" fmla="*/ 3156374 w 3474720"/>
                <a:gd name="connsiteY75" fmla="*/ 1473200 h 2214880"/>
                <a:gd name="connsiteX76" fmla="*/ 3173307 w 3474720"/>
                <a:gd name="connsiteY76" fmla="*/ 1578187 h 2214880"/>
                <a:gd name="connsiteX77" fmla="*/ 3163147 w 3474720"/>
                <a:gd name="connsiteY77" fmla="*/ 1622214 h 2214880"/>
                <a:gd name="connsiteX78" fmla="*/ 3061547 w 3474720"/>
                <a:gd name="connsiteY78" fmla="*/ 1689947 h 2214880"/>
                <a:gd name="connsiteX79" fmla="*/ 2966720 w 3474720"/>
                <a:gd name="connsiteY79" fmla="*/ 1710267 h 2214880"/>
                <a:gd name="connsiteX80" fmla="*/ 2956560 w 3474720"/>
                <a:gd name="connsiteY80" fmla="*/ 1740747 h 2214880"/>
                <a:gd name="connsiteX81" fmla="*/ 2993814 w 3474720"/>
                <a:gd name="connsiteY81" fmla="*/ 1886374 h 2214880"/>
                <a:gd name="connsiteX82" fmla="*/ 2993814 w 3474720"/>
                <a:gd name="connsiteY82" fmla="*/ 1927014 h 2214880"/>
                <a:gd name="connsiteX83" fmla="*/ 3037840 w 3474720"/>
                <a:gd name="connsiteY83" fmla="*/ 2065867 h 2214880"/>
                <a:gd name="connsiteX84" fmla="*/ 3136054 w 3474720"/>
                <a:gd name="connsiteY84" fmla="*/ 2150534 h 2214880"/>
                <a:gd name="connsiteX85" fmla="*/ 3285067 w 3474720"/>
                <a:gd name="connsiteY85" fmla="*/ 2214880 h 2214880"/>
                <a:gd name="connsiteX86" fmla="*/ 3129280 w 3474720"/>
                <a:gd name="connsiteY86" fmla="*/ 2214880 h 2214880"/>
                <a:gd name="connsiteX87" fmla="*/ 2959947 w 3474720"/>
                <a:gd name="connsiteY87" fmla="*/ 2042160 h 2214880"/>
                <a:gd name="connsiteX88" fmla="*/ 2939627 w 3474720"/>
                <a:gd name="connsiteY88" fmla="*/ 1893147 h 2214880"/>
                <a:gd name="connsiteX89" fmla="*/ 2841414 w 3474720"/>
                <a:gd name="connsiteY89" fmla="*/ 1673014 h 2214880"/>
                <a:gd name="connsiteX90" fmla="*/ 2831254 w 3474720"/>
                <a:gd name="connsiteY90" fmla="*/ 1493520 h 2214880"/>
                <a:gd name="connsiteX91" fmla="*/ 2689014 w 3474720"/>
                <a:gd name="connsiteY91" fmla="*/ 1446107 h 2214880"/>
                <a:gd name="connsiteX92" fmla="*/ 2495974 w 3474720"/>
                <a:gd name="connsiteY92" fmla="*/ 1290320 h 2214880"/>
                <a:gd name="connsiteX93" fmla="*/ 2451947 w 3474720"/>
                <a:gd name="connsiteY93" fmla="*/ 1104054 h 2214880"/>
                <a:gd name="connsiteX94" fmla="*/ 2343574 w 3474720"/>
                <a:gd name="connsiteY94" fmla="*/ 1002454 h 2214880"/>
                <a:gd name="connsiteX95" fmla="*/ 2194560 w 3474720"/>
                <a:gd name="connsiteY95" fmla="*/ 904240 h 2214880"/>
                <a:gd name="connsiteX96" fmla="*/ 1940560 w 3474720"/>
                <a:gd name="connsiteY96" fmla="*/ 745067 h 2214880"/>
                <a:gd name="connsiteX97" fmla="*/ 1869440 w 3474720"/>
                <a:gd name="connsiteY97" fmla="*/ 711200 h 2214880"/>
                <a:gd name="connsiteX98" fmla="*/ 1723814 w 3474720"/>
                <a:gd name="connsiteY98" fmla="*/ 762000 h 2214880"/>
                <a:gd name="connsiteX99" fmla="*/ 1598507 w 3474720"/>
                <a:gd name="connsiteY99" fmla="*/ 826347 h 2214880"/>
                <a:gd name="connsiteX100" fmla="*/ 1486747 w 3474720"/>
                <a:gd name="connsiteY100" fmla="*/ 853440 h 2214880"/>
                <a:gd name="connsiteX101" fmla="*/ 1273387 w 3474720"/>
                <a:gd name="connsiteY101" fmla="*/ 880534 h 2214880"/>
                <a:gd name="connsiteX102" fmla="*/ 1053254 w 3474720"/>
                <a:gd name="connsiteY102" fmla="*/ 927947 h 2214880"/>
                <a:gd name="connsiteX103" fmla="*/ 958427 w 3474720"/>
                <a:gd name="connsiteY103" fmla="*/ 1060027 h 2214880"/>
                <a:gd name="connsiteX104" fmla="*/ 890694 w 3474720"/>
                <a:gd name="connsiteY104" fmla="*/ 1114214 h 2214880"/>
                <a:gd name="connsiteX105" fmla="*/ 762000 w 3474720"/>
                <a:gd name="connsiteY105" fmla="*/ 1154854 h 2214880"/>
                <a:gd name="connsiteX106" fmla="*/ 660400 w 3474720"/>
                <a:gd name="connsiteY106" fmla="*/ 1168400 h 2214880"/>
                <a:gd name="connsiteX107" fmla="*/ 643467 w 3474720"/>
                <a:gd name="connsiteY107" fmla="*/ 1090507 h 2214880"/>
                <a:gd name="connsiteX108" fmla="*/ 497840 w 3474720"/>
                <a:gd name="connsiteY108" fmla="*/ 1053254 h 2214880"/>
                <a:gd name="connsiteX109" fmla="*/ 440267 w 3474720"/>
                <a:gd name="connsiteY109" fmla="*/ 1049867 h 2214880"/>
                <a:gd name="connsiteX110" fmla="*/ 386080 w 3474720"/>
                <a:gd name="connsiteY110" fmla="*/ 1002454 h 2214880"/>
                <a:gd name="connsiteX111" fmla="*/ 264160 w 3474720"/>
                <a:gd name="connsiteY111" fmla="*/ 982134 h 2214880"/>
                <a:gd name="connsiteX112" fmla="*/ 169334 w 3474720"/>
                <a:gd name="connsiteY112" fmla="*/ 982134 h 2214880"/>
                <a:gd name="connsiteX113" fmla="*/ 189654 w 3474720"/>
                <a:gd name="connsiteY113" fmla="*/ 917787 h 2214880"/>
                <a:gd name="connsiteX114" fmla="*/ 115147 w 3474720"/>
                <a:gd name="connsiteY114" fmla="*/ 917787 h 2214880"/>
                <a:gd name="connsiteX115" fmla="*/ 88054 w 3474720"/>
                <a:gd name="connsiteY115" fmla="*/ 873760 h 2214880"/>
                <a:gd name="connsiteX116" fmla="*/ 88054 w 3474720"/>
                <a:gd name="connsiteY116" fmla="*/ 870374 h 2214880"/>
                <a:gd name="connsiteX117" fmla="*/ 0 w 3474720"/>
                <a:gd name="connsiteY117" fmla="*/ 887307 h 2214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</a:cxnLst>
              <a:rect l="l" t="t" r="r" b="b"/>
              <a:pathLst>
                <a:path w="3474720" h="2214880">
                  <a:moveTo>
                    <a:pt x="0" y="887307"/>
                  </a:moveTo>
                  <a:lnTo>
                    <a:pt x="50800" y="785707"/>
                  </a:lnTo>
                  <a:lnTo>
                    <a:pt x="142240" y="724747"/>
                  </a:lnTo>
                  <a:lnTo>
                    <a:pt x="260774" y="629920"/>
                  </a:lnTo>
                  <a:lnTo>
                    <a:pt x="345440" y="538480"/>
                  </a:lnTo>
                  <a:lnTo>
                    <a:pt x="375920" y="619760"/>
                  </a:lnTo>
                  <a:lnTo>
                    <a:pt x="491067" y="650240"/>
                  </a:lnTo>
                  <a:lnTo>
                    <a:pt x="555414" y="667174"/>
                  </a:lnTo>
                  <a:lnTo>
                    <a:pt x="589280" y="778934"/>
                  </a:lnTo>
                  <a:lnTo>
                    <a:pt x="714587" y="789094"/>
                  </a:lnTo>
                  <a:lnTo>
                    <a:pt x="657014" y="860214"/>
                  </a:lnTo>
                  <a:lnTo>
                    <a:pt x="616374" y="941494"/>
                  </a:lnTo>
                  <a:lnTo>
                    <a:pt x="680720" y="982134"/>
                  </a:lnTo>
                  <a:lnTo>
                    <a:pt x="707814" y="985520"/>
                  </a:lnTo>
                  <a:lnTo>
                    <a:pt x="789094" y="999067"/>
                  </a:lnTo>
                  <a:lnTo>
                    <a:pt x="907627" y="1022774"/>
                  </a:lnTo>
                  <a:lnTo>
                    <a:pt x="1036320" y="941494"/>
                  </a:lnTo>
                  <a:lnTo>
                    <a:pt x="1154854" y="870374"/>
                  </a:lnTo>
                  <a:lnTo>
                    <a:pt x="1283547" y="826347"/>
                  </a:lnTo>
                  <a:lnTo>
                    <a:pt x="1354667" y="833120"/>
                  </a:lnTo>
                  <a:lnTo>
                    <a:pt x="1391920" y="839894"/>
                  </a:lnTo>
                  <a:lnTo>
                    <a:pt x="1496907" y="792480"/>
                  </a:lnTo>
                  <a:lnTo>
                    <a:pt x="1625600" y="768774"/>
                  </a:lnTo>
                  <a:lnTo>
                    <a:pt x="1747520" y="694267"/>
                  </a:lnTo>
                  <a:lnTo>
                    <a:pt x="1811867" y="585894"/>
                  </a:lnTo>
                  <a:lnTo>
                    <a:pt x="1852507" y="460587"/>
                  </a:lnTo>
                  <a:lnTo>
                    <a:pt x="1916854" y="277707"/>
                  </a:lnTo>
                  <a:lnTo>
                    <a:pt x="1913467" y="88054"/>
                  </a:lnTo>
                  <a:lnTo>
                    <a:pt x="1930400" y="0"/>
                  </a:lnTo>
                  <a:lnTo>
                    <a:pt x="1967654" y="47414"/>
                  </a:lnTo>
                  <a:lnTo>
                    <a:pt x="1964267" y="152400"/>
                  </a:lnTo>
                  <a:lnTo>
                    <a:pt x="1974427" y="281094"/>
                  </a:lnTo>
                  <a:lnTo>
                    <a:pt x="1943947" y="369147"/>
                  </a:lnTo>
                  <a:lnTo>
                    <a:pt x="1916854" y="426720"/>
                  </a:lnTo>
                  <a:lnTo>
                    <a:pt x="1876214" y="457200"/>
                  </a:lnTo>
                  <a:lnTo>
                    <a:pt x="1849120" y="545254"/>
                  </a:lnTo>
                  <a:lnTo>
                    <a:pt x="1838960" y="619760"/>
                  </a:lnTo>
                  <a:lnTo>
                    <a:pt x="1947334" y="650240"/>
                  </a:lnTo>
                  <a:lnTo>
                    <a:pt x="2106507" y="711200"/>
                  </a:lnTo>
                  <a:lnTo>
                    <a:pt x="2306320" y="738294"/>
                  </a:lnTo>
                  <a:lnTo>
                    <a:pt x="2435014" y="707814"/>
                  </a:lnTo>
                  <a:lnTo>
                    <a:pt x="2543387" y="623147"/>
                  </a:lnTo>
                  <a:lnTo>
                    <a:pt x="2634827" y="677334"/>
                  </a:lnTo>
                  <a:lnTo>
                    <a:pt x="2976880" y="690880"/>
                  </a:lnTo>
                  <a:lnTo>
                    <a:pt x="3203787" y="663787"/>
                  </a:lnTo>
                  <a:lnTo>
                    <a:pt x="3227494" y="694267"/>
                  </a:lnTo>
                  <a:lnTo>
                    <a:pt x="3088640" y="724747"/>
                  </a:lnTo>
                  <a:lnTo>
                    <a:pt x="2966720" y="721360"/>
                  </a:lnTo>
                  <a:lnTo>
                    <a:pt x="2770294" y="724747"/>
                  </a:lnTo>
                  <a:lnTo>
                    <a:pt x="2587414" y="762000"/>
                  </a:lnTo>
                  <a:lnTo>
                    <a:pt x="2441787" y="775547"/>
                  </a:lnTo>
                  <a:lnTo>
                    <a:pt x="2252134" y="782320"/>
                  </a:lnTo>
                  <a:lnTo>
                    <a:pt x="2136987" y="765387"/>
                  </a:lnTo>
                  <a:lnTo>
                    <a:pt x="2197947" y="816187"/>
                  </a:lnTo>
                  <a:lnTo>
                    <a:pt x="2360507" y="890694"/>
                  </a:lnTo>
                  <a:lnTo>
                    <a:pt x="2516294" y="988907"/>
                  </a:lnTo>
                  <a:lnTo>
                    <a:pt x="2621280" y="999067"/>
                  </a:lnTo>
                  <a:lnTo>
                    <a:pt x="2726267" y="958427"/>
                  </a:lnTo>
                  <a:lnTo>
                    <a:pt x="2794000" y="1032934"/>
                  </a:lnTo>
                  <a:cubicBezTo>
                    <a:pt x="2810933" y="1053818"/>
                    <a:pt x="2931161" y="1117601"/>
                    <a:pt x="2932854" y="1134534"/>
                  </a:cubicBezTo>
                  <a:cubicBezTo>
                    <a:pt x="2948659" y="1152032"/>
                    <a:pt x="2910276" y="1171787"/>
                    <a:pt x="2888827" y="1171787"/>
                  </a:cubicBezTo>
                  <a:cubicBezTo>
                    <a:pt x="2867378" y="1171787"/>
                    <a:pt x="2831818" y="1159369"/>
                    <a:pt x="2804160" y="1154854"/>
                  </a:cubicBezTo>
                  <a:cubicBezTo>
                    <a:pt x="2776502" y="1150339"/>
                    <a:pt x="2753360" y="1165579"/>
                    <a:pt x="2722880" y="1161628"/>
                  </a:cubicBezTo>
                  <a:cubicBezTo>
                    <a:pt x="2692400" y="1157677"/>
                    <a:pt x="2628618" y="1101796"/>
                    <a:pt x="2621280" y="1131147"/>
                  </a:cubicBezTo>
                  <a:cubicBezTo>
                    <a:pt x="2574996" y="1207911"/>
                    <a:pt x="2623538" y="1314027"/>
                    <a:pt x="2678853" y="1320800"/>
                  </a:cubicBezTo>
                  <a:cubicBezTo>
                    <a:pt x="2711026" y="1354102"/>
                    <a:pt x="2797952" y="1346201"/>
                    <a:pt x="2841414" y="1317414"/>
                  </a:cubicBezTo>
                  <a:cubicBezTo>
                    <a:pt x="2884876" y="1288627"/>
                    <a:pt x="2903503" y="1156547"/>
                    <a:pt x="2939627" y="1148080"/>
                  </a:cubicBezTo>
                  <a:lnTo>
                    <a:pt x="3031067" y="1280160"/>
                  </a:lnTo>
                  <a:lnTo>
                    <a:pt x="3081867" y="1358054"/>
                  </a:lnTo>
                  <a:lnTo>
                    <a:pt x="3230880" y="1429174"/>
                  </a:lnTo>
                  <a:lnTo>
                    <a:pt x="3454400" y="1561254"/>
                  </a:lnTo>
                  <a:lnTo>
                    <a:pt x="3474720" y="1612054"/>
                  </a:lnTo>
                  <a:lnTo>
                    <a:pt x="3451014" y="1635760"/>
                  </a:lnTo>
                  <a:lnTo>
                    <a:pt x="3329094" y="1605280"/>
                  </a:lnTo>
                  <a:lnTo>
                    <a:pt x="3264747" y="1507067"/>
                  </a:lnTo>
                  <a:lnTo>
                    <a:pt x="3156374" y="1473200"/>
                  </a:lnTo>
                  <a:lnTo>
                    <a:pt x="3173307" y="1578187"/>
                  </a:lnTo>
                  <a:lnTo>
                    <a:pt x="3163147" y="1622214"/>
                  </a:lnTo>
                  <a:lnTo>
                    <a:pt x="3061547" y="1689947"/>
                  </a:lnTo>
                  <a:lnTo>
                    <a:pt x="2966720" y="1710267"/>
                  </a:lnTo>
                  <a:lnTo>
                    <a:pt x="2956560" y="1740747"/>
                  </a:lnTo>
                  <a:lnTo>
                    <a:pt x="2993814" y="1886374"/>
                  </a:lnTo>
                  <a:lnTo>
                    <a:pt x="2993814" y="1927014"/>
                  </a:lnTo>
                  <a:lnTo>
                    <a:pt x="3037840" y="2065867"/>
                  </a:lnTo>
                  <a:lnTo>
                    <a:pt x="3136054" y="2150534"/>
                  </a:lnTo>
                  <a:lnTo>
                    <a:pt x="3285067" y="2214880"/>
                  </a:lnTo>
                  <a:lnTo>
                    <a:pt x="3129280" y="2214880"/>
                  </a:lnTo>
                  <a:lnTo>
                    <a:pt x="2959947" y="2042160"/>
                  </a:lnTo>
                  <a:lnTo>
                    <a:pt x="2939627" y="1893147"/>
                  </a:lnTo>
                  <a:lnTo>
                    <a:pt x="2841414" y="1673014"/>
                  </a:lnTo>
                  <a:lnTo>
                    <a:pt x="2831254" y="1493520"/>
                  </a:lnTo>
                  <a:lnTo>
                    <a:pt x="2689014" y="1446107"/>
                  </a:lnTo>
                  <a:lnTo>
                    <a:pt x="2495974" y="1290320"/>
                  </a:lnTo>
                  <a:lnTo>
                    <a:pt x="2451947" y="1104054"/>
                  </a:lnTo>
                  <a:lnTo>
                    <a:pt x="2343574" y="1002454"/>
                  </a:lnTo>
                  <a:lnTo>
                    <a:pt x="2194560" y="904240"/>
                  </a:lnTo>
                  <a:lnTo>
                    <a:pt x="1940560" y="745067"/>
                  </a:lnTo>
                  <a:lnTo>
                    <a:pt x="1869440" y="711200"/>
                  </a:lnTo>
                  <a:lnTo>
                    <a:pt x="1723814" y="762000"/>
                  </a:lnTo>
                  <a:lnTo>
                    <a:pt x="1598507" y="826347"/>
                  </a:lnTo>
                  <a:lnTo>
                    <a:pt x="1486747" y="853440"/>
                  </a:lnTo>
                  <a:lnTo>
                    <a:pt x="1273387" y="880534"/>
                  </a:lnTo>
                  <a:lnTo>
                    <a:pt x="1053254" y="927947"/>
                  </a:lnTo>
                  <a:lnTo>
                    <a:pt x="958427" y="1060027"/>
                  </a:lnTo>
                  <a:lnTo>
                    <a:pt x="890694" y="1114214"/>
                  </a:lnTo>
                  <a:lnTo>
                    <a:pt x="762000" y="1154854"/>
                  </a:lnTo>
                  <a:lnTo>
                    <a:pt x="660400" y="1168400"/>
                  </a:lnTo>
                  <a:lnTo>
                    <a:pt x="643467" y="1090507"/>
                  </a:lnTo>
                  <a:lnTo>
                    <a:pt x="497840" y="1053254"/>
                  </a:lnTo>
                  <a:lnTo>
                    <a:pt x="440267" y="1049867"/>
                  </a:lnTo>
                  <a:lnTo>
                    <a:pt x="386080" y="1002454"/>
                  </a:lnTo>
                  <a:lnTo>
                    <a:pt x="264160" y="982134"/>
                  </a:lnTo>
                  <a:lnTo>
                    <a:pt x="169334" y="982134"/>
                  </a:lnTo>
                  <a:lnTo>
                    <a:pt x="189654" y="917787"/>
                  </a:lnTo>
                  <a:lnTo>
                    <a:pt x="115147" y="917787"/>
                  </a:lnTo>
                  <a:lnTo>
                    <a:pt x="88054" y="873760"/>
                  </a:lnTo>
                  <a:lnTo>
                    <a:pt x="88054" y="870374"/>
                  </a:lnTo>
                  <a:lnTo>
                    <a:pt x="0" y="887307"/>
                  </a:lnTo>
                  <a:close/>
                </a:path>
              </a:pathLst>
            </a:custGeom>
            <a:solidFill>
              <a:srgbClr val="FFE299"/>
            </a:solidFill>
            <a:ln w="127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45" name="Freeform: Shape 29">
              <a:extLst>
                <a:ext uri="{FF2B5EF4-FFF2-40B4-BE49-F238E27FC236}">
                  <a16:creationId xmlns:a16="http://schemas.microsoft.com/office/drawing/2014/main" id="{D4E1D0F6-2350-4187-9B8C-578858352D6F}"/>
                </a:ext>
              </a:extLst>
            </p:cNvPr>
            <p:cNvSpPr/>
            <p:nvPr/>
          </p:nvSpPr>
          <p:spPr>
            <a:xfrm>
              <a:off x="7217427" y="1926404"/>
              <a:ext cx="375920" cy="602827"/>
            </a:xfrm>
            <a:custGeom>
              <a:avLst/>
              <a:gdLst>
                <a:gd name="connsiteX0" fmla="*/ 274320 w 375920"/>
                <a:gd name="connsiteY0" fmla="*/ 602827 h 602827"/>
                <a:gd name="connsiteX1" fmla="*/ 264160 w 375920"/>
                <a:gd name="connsiteY1" fmla="*/ 535094 h 602827"/>
                <a:gd name="connsiteX2" fmla="*/ 267546 w 375920"/>
                <a:gd name="connsiteY2" fmla="*/ 436880 h 602827"/>
                <a:gd name="connsiteX3" fmla="*/ 213360 w 375920"/>
                <a:gd name="connsiteY3" fmla="*/ 335280 h 602827"/>
                <a:gd name="connsiteX4" fmla="*/ 149013 w 375920"/>
                <a:gd name="connsiteY4" fmla="*/ 264160 h 602827"/>
                <a:gd name="connsiteX5" fmla="*/ 91440 w 375920"/>
                <a:gd name="connsiteY5" fmla="*/ 196427 h 602827"/>
                <a:gd name="connsiteX6" fmla="*/ 44026 w 375920"/>
                <a:gd name="connsiteY6" fmla="*/ 145627 h 602827"/>
                <a:gd name="connsiteX7" fmla="*/ 23706 w 375920"/>
                <a:gd name="connsiteY7" fmla="*/ 91440 h 602827"/>
                <a:gd name="connsiteX8" fmla="*/ 0 w 375920"/>
                <a:gd name="connsiteY8" fmla="*/ 40640 h 602827"/>
                <a:gd name="connsiteX9" fmla="*/ 37253 w 375920"/>
                <a:gd name="connsiteY9" fmla="*/ 6774 h 602827"/>
                <a:gd name="connsiteX10" fmla="*/ 88053 w 375920"/>
                <a:gd name="connsiteY10" fmla="*/ 3387 h 602827"/>
                <a:gd name="connsiteX11" fmla="*/ 104986 w 375920"/>
                <a:gd name="connsiteY11" fmla="*/ 54187 h 602827"/>
                <a:gd name="connsiteX12" fmla="*/ 98213 w 375920"/>
                <a:gd name="connsiteY12" fmla="*/ 108374 h 602827"/>
                <a:gd name="connsiteX13" fmla="*/ 128693 w 375920"/>
                <a:gd name="connsiteY13" fmla="*/ 186267 h 602827"/>
                <a:gd name="connsiteX14" fmla="*/ 182880 w 375920"/>
                <a:gd name="connsiteY14" fmla="*/ 311574 h 602827"/>
                <a:gd name="connsiteX15" fmla="*/ 250613 w 375920"/>
                <a:gd name="connsiteY15" fmla="*/ 348827 h 602827"/>
                <a:gd name="connsiteX16" fmla="*/ 298026 w 375920"/>
                <a:gd name="connsiteY16" fmla="*/ 352214 h 602827"/>
                <a:gd name="connsiteX17" fmla="*/ 325120 w 375920"/>
                <a:gd name="connsiteY17" fmla="*/ 257387 h 602827"/>
                <a:gd name="connsiteX18" fmla="*/ 338666 w 375920"/>
                <a:gd name="connsiteY18" fmla="*/ 172720 h 602827"/>
                <a:gd name="connsiteX19" fmla="*/ 298026 w 375920"/>
                <a:gd name="connsiteY19" fmla="*/ 81280 h 602827"/>
                <a:gd name="connsiteX20" fmla="*/ 277706 w 375920"/>
                <a:gd name="connsiteY20" fmla="*/ 3387 h 602827"/>
                <a:gd name="connsiteX21" fmla="*/ 294640 w 375920"/>
                <a:gd name="connsiteY21" fmla="*/ 0 h 602827"/>
                <a:gd name="connsiteX22" fmla="*/ 314960 w 375920"/>
                <a:gd name="connsiteY22" fmla="*/ 74507 h 602827"/>
                <a:gd name="connsiteX23" fmla="*/ 375920 w 375920"/>
                <a:gd name="connsiteY23" fmla="*/ 165947 h 602827"/>
                <a:gd name="connsiteX24" fmla="*/ 375920 w 375920"/>
                <a:gd name="connsiteY24" fmla="*/ 247227 h 602827"/>
                <a:gd name="connsiteX25" fmla="*/ 348826 w 375920"/>
                <a:gd name="connsiteY25" fmla="*/ 328507 h 602827"/>
                <a:gd name="connsiteX26" fmla="*/ 304800 w 375920"/>
                <a:gd name="connsiteY26" fmla="*/ 372534 h 602827"/>
                <a:gd name="connsiteX27" fmla="*/ 321733 w 375920"/>
                <a:gd name="connsiteY27" fmla="*/ 457200 h 602827"/>
                <a:gd name="connsiteX28" fmla="*/ 298026 w 375920"/>
                <a:gd name="connsiteY28" fmla="*/ 501227 h 602827"/>
                <a:gd name="connsiteX29" fmla="*/ 298026 w 375920"/>
                <a:gd name="connsiteY29" fmla="*/ 558800 h 602827"/>
                <a:gd name="connsiteX30" fmla="*/ 274320 w 375920"/>
                <a:gd name="connsiteY30" fmla="*/ 602827 h 602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375920" h="602827">
                  <a:moveTo>
                    <a:pt x="274320" y="602827"/>
                  </a:moveTo>
                  <a:lnTo>
                    <a:pt x="264160" y="535094"/>
                  </a:lnTo>
                  <a:lnTo>
                    <a:pt x="267546" y="436880"/>
                  </a:lnTo>
                  <a:lnTo>
                    <a:pt x="213360" y="335280"/>
                  </a:lnTo>
                  <a:lnTo>
                    <a:pt x="149013" y="264160"/>
                  </a:lnTo>
                  <a:lnTo>
                    <a:pt x="91440" y="196427"/>
                  </a:lnTo>
                  <a:lnTo>
                    <a:pt x="44026" y="145627"/>
                  </a:lnTo>
                  <a:lnTo>
                    <a:pt x="23706" y="91440"/>
                  </a:lnTo>
                  <a:lnTo>
                    <a:pt x="0" y="40640"/>
                  </a:lnTo>
                  <a:lnTo>
                    <a:pt x="37253" y="6774"/>
                  </a:lnTo>
                  <a:lnTo>
                    <a:pt x="88053" y="3387"/>
                  </a:lnTo>
                  <a:lnTo>
                    <a:pt x="104986" y="54187"/>
                  </a:lnTo>
                  <a:lnTo>
                    <a:pt x="98213" y="108374"/>
                  </a:lnTo>
                  <a:lnTo>
                    <a:pt x="128693" y="186267"/>
                  </a:lnTo>
                  <a:lnTo>
                    <a:pt x="182880" y="311574"/>
                  </a:lnTo>
                  <a:lnTo>
                    <a:pt x="250613" y="348827"/>
                  </a:lnTo>
                  <a:lnTo>
                    <a:pt x="298026" y="352214"/>
                  </a:lnTo>
                  <a:lnTo>
                    <a:pt x="325120" y="257387"/>
                  </a:lnTo>
                  <a:lnTo>
                    <a:pt x="338666" y="172720"/>
                  </a:lnTo>
                  <a:lnTo>
                    <a:pt x="298026" y="81280"/>
                  </a:lnTo>
                  <a:lnTo>
                    <a:pt x="277706" y="3387"/>
                  </a:lnTo>
                  <a:lnTo>
                    <a:pt x="294640" y="0"/>
                  </a:lnTo>
                  <a:lnTo>
                    <a:pt x="314960" y="74507"/>
                  </a:lnTo>
                  <a:lnTo>
                    <a:pt x="375920" y="165947"/>
                  </a:lnTo>
                  <a:lnTo>
                    <a:pt x="375920" y="247227"/>
                  </a:lnTo>
                  <a:lnTo>
                    <a:pt x="348826" y="328507"/>
                  </a:lnTo>
                  <a:lnTo>
                    <a:pt x="304800" y="372534"/>
                  </a:lnTo>
                  <a:lnTo>
                    <a:pt x="321733" y="457200"/>
                  </a:lnTo>
                  <a:lnTo>
                    <a:pt x="298026" y="501227"/>
                  </a:lnTo>
                  <a:lnTo>
                    <a:pt x="298026" y="558800"/>
                  </a:lnTo>
                  <a:lnTo>
                    <a:pt x="274320" y="602827"/>
                  </a:lnTo>
                  <a:close/>
                </a:path>
              </a:pathLst>
            </a:custGeom>
            <a:solidFill>
              <a:srgbClr val="FFE299"/>
            </a:solidFill>
            <a:ln w="127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46" name="Freeform: Shape 30">
              <a:extLst>
                <a:ext uri="{FF2B5EF4-FFF2-40B4-BE49-F238E27FC236}">
                  <a16:creationId xmlns:a16="http://schemas.microsoft.com/office/drawing/2014/main" id="{F9CDE654-E84A-47A2-BFD5-D98EE58F0FA0}"/>
                </a:ext>
              </a:extLst>
            </p:cNvPr>
            <p:cNvSpPr/>
            <p:nvPr/>
          </p:nvSpPr>
          <p:spPr>
            <a:xfrm>
              <a:off x="6800315" y="1553871"/>
              <a:ext cx="478465" cy="318977"/>
            </a:xfrm>
            <a:custGeom>
              <a:avLst/>
              <a:gdLst>
                <a:gd name="connsiteX0" fmla="*/ 0 w 478465"/>
                <a:gd name="connsiteY0" fmla="*/ 244549 h 318977"/>
                <a:gd name="connsiteX1" fmla="*/ 191386 w 478465"/>
                <a:gd name="connsiteY1" fmla="*/ 318977 h 318977"/>
                <a:gd name="connsiteX2" fmla="*/ 308345 w 478465"/>
                <a:gd name="connsiteY2" fmla="*/ 287079 h 318977"/>
                <a:gd name="connsiteX3" fmla="*/ 404038 w 478465"/>
                <a:gd name="connsiteY3" fmla="*/ 191386 h 318977"/>
                <a:gd name="connsiteX4" fmla="*/ 478465 w 478465"/>
                <a:gd name="connsiteY4" fmla="*/ 31898 h 318977"/>
                <a:gd name="connsiteX5" fmla="*/ 329610 w 478465"/>
                <a:gd name="connsiteY5" fmla="*/ 10633 h 318977"/>
                <a:gd name="connsiteX6" fmla="*/ 191386 w 478465"/>
                <a:gd name="connsiteY6" fmla="*/ 0 h 318977"/>
                <a:gd name="connsiteX7" fmla="*/ 85061 w 478465"/>
                <a:gd name="connsiteY7" fmla="*/ 0 h 318977"/>
                <a:gd name="connsiteX8" fmla="*/ 21265 w 478465"/>
                <a:gd name="connsiteY8" fmla="*/ 53163 h 318977"/>
                <a:gd name="connsiteX9" fmla="*/ 21265 w 478465"/>
                <a:gd name="connsiteY9" fmla="*/ 191386 h 318977"/>
                <a:gd name="connsiteX10" fmla="*/ 0 w 478465"/>
                <a:gd name="connsiteY10" fmla="*/ 244549 h 318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78465" h="318977">
                  <a:moveTo>
                    <a:pt x="0" y="244549"/>
                  </a:moveTo>
                  <a:lnTo>
                    <a:pt x="191386" y="318977"/>
                  </a:lnTo>
                  <a:lnTo>
                    <a:pt x="308345" y="287079"/>
                  </a:lnTo>
                  <a:lnTo>
                    <a:pt x="404038" y="191386"/>
                  </a:lnTo>
                  <a:lnTo>
                    <a:pt x="478465" y="31898"/>
                  </a:lnTo>
                  <a:lnTo>
                    <a:pt x="329610" y="10633"/>
                  </a:lnTo>
                  <a:lnTo>
                    <a:pt x="191386" y="0"/>
                  </a:lnTo>
                  <a:lnTo>
                    <a:pt x="85061" y="0"/>
                  </a:lnTo>
                  <a:lnTo>
                    <a:pt x="21265" y="53163"/>
                  </a:lnTo>
                  <a:lnTo>
                    <a:pt x="21265" y="191386"/>
                  </a:lnTo>
                  <a:lnTo>
                    <a:pt x="0" y="244549"/>
                  </a:lnTo>
                  <a:close/>
                </a:path>
              </a:pathLst>
            </a:custGeom>
            <a:solidFill>
              <a:srgbClr val="92D050"/>
            </a:solidFill>
            <a:ln>
              <a:solidFill>
                <a:srgbClr val="00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</p:spTree>
    <p:extLst>
      <p:ext uri="{BB962C8B-B14F-4D97-AF65-F5344CB8AC3E}">
        <p14:creationId xmlns:p14="http://schemas.microsoft.com/office/powerpoint/2010/main" val="163993476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GB" dirty="0"/>
              <a:t>A </a:t>
            </a:r>
            <a:r>
              <a:rPr lang="en-GB" dirty="0" err="1"/>
              <a:t>necessidade</a:t>
            </a:r>
            <a:r>
              <a:rPr lang="en-GB" dirty="0"/>
              <a:t>  de </a:t>
            </a:r>
            <a:r>
              <a:rPr lang="en-GB" dirty="0" err="1"/>
              <a:t>amostrar</a:t>
            </a:r>
            <a:endParaRPr lang="en-US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C73D2983-F9E3-4437-8FBB-B7C9F11F13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371" y="1338454"/>
            <a:ext cx="11329259" cy="5001419"/>
          </a:xfrm>
        </p:spPr>
        <p:txBody>
          <a:bodyPr/>
          <a:lstStyle/>
          <a:p>
            <a:r>
              <a:rPr lang="pt-PT" dirty="0" smtClean="0"/>
              <a:t>O </a:t>
            </a:r>
            <a:r>
              <a:rPr lang="pt-PT" dirty="0"/>
              <a:t>que é amostrar (ou realizar uma amostragem</a:t>
            </a:r>
            <a:r>
              <a:rPr lang="pt-PT" dirty="0" smtClean="0"/>
              <a:t>)?</a:t>
            </a:r>
          </a:p>
          <a:p>
            <a:endParaRPr lang="pt-PT" sz="800" dirty="0" smtClean="0"/>
          </a:p>
          <a:p>
            <a:pPr lvl="1"/>
            <a:r>
              <a:rPr lang="pt-PT" dirty="0" smtClean="0"/>
              <a:t>É </a:t>
            </a:r>
            <a:r>
              <a:rPr lang="pt-PT" dirty="0"/>
              <a:t>analisar uma parte da população para daí tirar conclusões para toda a população</a:t>
            </a:r>
          </a:p>
          <a:p>
            <a:pPr lvl="1"/>
            <a:r>
              <a:rPr lang="pt-PT" dirty="0"/>
              <a:t>Um exemplo de amostragem que vocês conhecem bem são as sondagens à opinião pública</a:t>
            </a:r>
          </a:p>
          <a:p>
            <a:pPr lvl="1"/>
            <a:r>
              <a:rPr lang="pt-PT" dirty="0"/>
              <a:t>No inventário florestal, uma possibilidade seria utilizar a árvore como unidade de amostragem</a:t>
            </a:r>
          </a:p>
        </p:txBody>
      </p:sp>
    </p:spTree>
    <p:extLst>
      <p:ext uri="{BB962C8B-B14F-4D97-AF65-F5344CB8AC3E}">
        <p14:creationId xmlns:p14="http://schemas.microsoft.com/office/powerpoint/2010/main" val="114357902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GB" dirty="0"/>
              <a:t>A </a:t>
            </a:r>
            <a:r>
              <a:rPr lang="en-GB" dirty="0" err="1"/>
              <a:t>necessidade</a:t>
            </a:r>
            <a:r>
              <a:rPr lang="en-GB" dirty="0"/>
              <a:t>  de </a:t>
            </a:r>
            <a:r>
              <a:rPr lang="en-GB" dirty="0" err="1"/>
              <a:t>amostrar</a:t>
            </a:r>
            <a:endParaRPr lang="en-US" dirty="0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8726099" y="2473759"/>
            <a:ext cx="2755032" cy="14105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pt-PT" altLang="en-US" sz="2800" dirty="0">
                <a:latin typeface="Trebuchet MS" panose="020B0603020202020204" pitchFamily="34" charset="0"/>
              </a:rPr>
              <a:t>Mas será fácil amostrar árvores individuais?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431371" y="1124744"/>
            <a:ext cx="7181983" cy="5002212"/>
            <a:chOff x="2044664" y="724838"/>
            <a:chExt cx="8774112" cy="6111875"/>
          </a:xfrm>
        </p:grpSpPr>
        <p:pic>
          <p:nvPicPr>
            <p:cNvPr id="20" name="Picture 2" descr="area_estudo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4664" y="724838"/>
              <a:ext cx="8774112" cy="6111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250DC30D-8000-4A95-97EA-ECF136087C46}"/>
                    </a:ext>
                  </a:extLst>
                </p14:cNvPr>
                <p14:cNvContentPartPr/>
                <p14:nvPr/>
              </p14:nvContentPartPr>
              <p14:xfrm>
                <a:off x="4272893" y="4109893"/>
                <a:ext cx="360" cy="36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250DC30D-8000-4A95-97EA-ECF136087C46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4236893" y="4037893"/>
                  <a:ext cx="7236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18287ED5-DDDD-4744-9AD7-8FC3E8688AFD}"/>
                    </a:ext>
                  </a:extLst>
                </p14:cNvPr>
                <p14:cNvContentPartPr/>
                <p14:nvPr/>
              </p14:nvContentPartPr>
              <p14:xfrm>
                <a:off x="5663213" y="3149053"/>
                <a:ext cx="360" cy="36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18287ED5-DDDD-4744-9AD7-8FC3E8688AFD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609213" y="3041053"/>
                  <a:ext cx="10836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8B00002C-05F8-4140-8DC6-389E5C828EB7}"/>
                    </a:ext>
                  </a:extLst>
                </p14:cNvPr>
                <p14:cNvContentPartPr/>
                <p14:nvPr/>
              </p14:nvContentPartPr>
              <p14:xfrm>
                <a:off x="5663213" y="3149053"/>
                <a:ext cx="360" cy="36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8B00002C-05F8-4140-8DC6-389E5C828EB7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609213" y="3041053"/>
                  <a:ext cx="108360" cy="216360"/>
                </a:xfrm>
                <a:prstGeom prst="rect">
                  <a:avLst/>
                </a:prstGeom>
              </p:spPr>
            </p:pic>
          </mc:Fallback>
        </mc:AlternateContent>
        <p:sp>
          <p:nvSpPr>
            <p:cNvPr id="24" name="Freeform: Shape 2">
              <a:extLst>
                <a:ext uri="{FF2B5EF4-FFF2-40B4-BE49-F238E27FC236}">
                  <a16:creationId xmlns:a16="http://schemas.microsoft.com/office/drawing/2014/main" id="{C3C3D650-44E2-46CB-9938-7C11CB67BA79}"/>
                </a:ext>
              </a:extLst>
            </p:cNvPr>
            <p:cNvSpPr/>
            <p:nvPr/>
          </p:nvSpPr>
          <p:spPr>
            <a:xfrm>
              <a:off x="5896627" y="2590192"/>
              <a:ext cx="1212428" cy="1273387"/>
            </a:xfrm>
            <a:custGeom>
              <a:avLst/>
              <a:gdLst>
                <a:gd name="connsiteX0" fmla="*/ 216747 w 931334"/>
                <a:gd name="connsiteY0" fmla="*/ 71120 h 988907"/>
                <a:gd name="connsiteX1" fmla="*/ 281094 w 931334"/>
                <a:gd name="connsiteY1" fmla="*/ 40640 h 988907"/>
                <a:gd name="connsiteX2" fmla="*/ 314960 w 931334"/>
                <a:gd name="connsiteY2" fmla="*/ 0 h 988907"/>
                <a:gd name="connsiteX3" fmla="*/ 331894 w 931334"/>
                <a:gd name="connsiteY3" fmla="*/ 47414 h 988907"/>
                <a:gd name="connsiteX4" fmla="*/ 413174 w 931334"/>
                <a:gd name="connsiteY4" fmla="*/ 60960 h 988907"/>
                <a:gd name="connsiteX5" fmla="*/ 423334 w 931334"/>
                <a:gd name="connsiteY5" fmla="*/ 142240 h 988907"/>
                <a:gd name="connsiteX6" fmla="*/ 436880 w 931334"/>
                <a:gd name="connsiteY6" fmla="*/ 118534 h 988907"/>
                <a:gd name="connsiteX7" fmla="*/ 504614 w 931334"/>
                <a:gd name="connsiteY7" fmla="*/ 135467 h 988907"/>
                <a:gd name="connsiteX8" fmla="*/ 599440 w 931334"/>
                <a:gd name="connsiteY8" fmla="*/ 135467 h 988907"/>
                <a:gd name="connsiteX9" fmla="*/ 657014 w 931334"/>
                <a:gd name="connsiteY9" fmla="*/ 172720 h 988907"/>
                <a:gd name="connsiteX10" fmla="*/ 741680 w 931334"/>
                <a:gd name="connsiteY10" fmla="*/ 179494 h 988907"/>
                <a:gd name="connsiteX11" fmla="*/ 853440 w 931334"/>
                <a:gd name="connsiteY11" fmla="*/ 216747 h 988907"/>
                <a:gd name="connsiteX12" fmla="*/ 900854 w 931334"/>
                <a:gd name="connsiteY12" fmla="*/ 277707 h 988907"/>
                <a:gd name="connsiteX13" fmla="*/ 931334 w 931334"/>
                <a:gd name="connsiteY13" fmla="*/ 311574 h 988907"/>
                <a:gd name="connsiteX14" fmla="*/ 917787 w 931334"/>
                <a:gd name="connsiteY14" fmla="*/ 352214 h 988907"/>
                <a:gd name="connsiteX15" fmla="*/ 833120 w 931334"/>
                <a:gd name="connsiteY15" fmla="*/ 386080 h 988907"/>
                <a:gd name="connsiteX16" fmla="*/ 765387 w 931334"/>
                <a:gd name="connsiteY16" fmla="*/ 392854 h 988907"/>
                <a:gd name="connsiteX17" fmla="*/ 660400 w 931334"/>
                <a:gd name="connsiteY17" fmla="*/ 348827 h 988907"/>
                <a:gd name="connsiteX18" fmla="*/ 626534 w 931334"/>
                <a:gd name="connsiteY18" fmla="*/ 369147 h 988907"/>
                <a:gd name="connsiteX19" fmla="*/ 545254 w 931334"/>
                <a:gd name="connsiteY19" fmla="*/ 389467 h 988907"/>
                <a:gd name="connsiteX20" fmla="*/ 514774 w 931334"/>
                <a:gd name="connsiteY20" fmla="*/ 430107 h 988907"/>
                <a:gd name="connsiteX21" fmla="*/ 460587 w 931334"/>
                <a:gd name="connsiteY21" fmla="*/ 433494 h 988907"/>
                <a:gd name="connsiteX22" fmla="*/ 450427 w 931334"/>
                <a:gd name="connsiteY22" fmla="*/ 440267 h 988907"/>
                <a:gd name="connsiteX23" fmla="*/ 379307 w 931334"/>
                <a:gd name="connsiteY23" fmla="*/ 453814 h 988907"/>
                <a:gd name="connsiteX24" fmla="*/ 318347 w 931334"/>
                <a:gd name="connsiteY24" fmla="*/ 497840 h 988907"/>
                <a:gd name="connsiteX25" fmla="*/ 403014 w 931334"/>
                <a:gd name="connsiteY25" fmla="*/ 531707 h 988907"/>
                <a:gd name="connsiteX26" fmla="*/ 453814 w 931334"/>
                <a:gd name="connsiteY26" fmla="*/ 558800 h 988907"/>
                <a:gd name="connsiteX27" fmla="*/ 497840 w 931334"/>
                <a:gd name="connsiteY27" fmla="*/ 596054 h 988907"/>
                <a:gd name="connsiteX28" fmla="*/ 538480 w 931334"/>
                <a:gd name="connsiteY28" fmla="*/ 582507 h 988907"/>
                <a:gd name="connsiteX29" fmla="*/ 619760 w 931334"/>
                <a:gd name="connsiteY29" fmla="*/ 636694 h 988907"/>
                <a:gd name="connsiteX30" fmla="*/ 650240 w 931334"/>
                <a:gd name="connsiteY30" fmla="*/ 663787 h 988907"/>
                <a:gd name="connsiteX31" fmla="*/ 592667 w 931334"/>
                <a:gd name="connsiteY31" fmla="*/ 673947 h 988907"/>
                <a:gd name="connsiteX32" fmla="*/ 568960 w 931334"/>
                <a:gd name="connsiteY32" fmla="*/ 684107 h 988907"/>
                <a:gd name="connsiteX33" fmla="*/ 636694 w 931334"/>
                <a:gd name="connsiteY33" fmla="*/ 728134 h 988907"/>
                <a:gd name="connsiteX34" fmla="*/ 680720 w 931334"/>
                <a:gd name="connsiteY34" fmla="*/ 728134 h 988907"/>
                <a:gd name="connsiteX35" fmla="*/ 724747 w 931334"/>
                <a:gd name="connsiteY35" fmla="*/ 728134 h 988907"/>
                <a:gd name="connsiteX36" fmla="*/ 762000 w 931334"/>
                <a:gd name="connsiteY36" fmla="*/ 738294 h 988907"/>
                <a:gd name="connsiteX37" fmla="*/ 802640 w 931334"/>
                <a:gd name="connsiteY37" fmla="*/ 778934 h 988907"/>
                <a:gd name="connsiteX38" fmla="*/ 819574 w 931334"/>
                <a:gd name="connsiteY38" fmla="*/ 897467 h 988907"/>
                <a:gd name="connsiteX39" fmla="*/ 741680 w 931334"/>
                <a:gd name="connsiteY39" fmla="*/ 955040 h 988907"/>
                <a:gd name="connsiteX40" fmla="*/ 724747 w 931334"/>
                <a:gd name="connsiteY40" fmla="*/ 988907 h 988907"/>
                <a:gd name="connsiteX41" fmla="*/ 673947 w 931334"/>
                <a:gd name="connsiteY41" fmla="*/ 907627 h 988907"/>
                <a:gd name="connsiteX42" fmla="*/ 545254 w 931334"/>
                <a:gd name="connsiteY42" fmla="*/ 870374 h 988907"/>
                <a:gd name="connsiteX43" fmla="*/ 403014 w 931334"/>
                <a:gd name="connsiteY43" fmla="*/ 795867 h 988907"/>
                <a:gd name="connsiteX44" fmla="*/ 257387 w 931334"/>
                <a:gd name="connsiteY44" fmla="*/ 707814 h 988907"/>
                <a:gd name="connsiteX45" fmla="*/ 179494 w 931334"/>
                <a:gd name="connsiteY45" fmla="*/ 609600 h 988907"/>
                <a:gd name="connsiteX46" fmla="*/ 135467 w 931334"/>
                <a:gd name="connsiteY46" fmla="*/ 579120 h 988907"/>
                <a:gd name="connsiteX47" fmla="*/ 40640 w 931334"/>
                <a:gd name="connsiteY47" fmla="*/ 565574 h 988907"/>
                <a:gd name="connsiteX48" fmla="*/ 0 w 931334"/>
                <a:gd name="connsiteY48" fmla="*/ 528320 h 988907"/>
                <a:gd name="connsiteX49" fmla="*/ 0 w 931334"/>
                <a:gd name="connsiteY49" fmla="*/ 440267 h 988907"/>
                <a:gd name="connsiteX50" fmla="*/ 33867 w 931334"/>
                <a:gd name="connsiteY50" fmla="*/ 362374 h 988907"/>
                <a:gd name="connsiteX51" fmla="*/ 104987 w 931334"/>
                <a:gd name="connsiteY51" fmla="*/ 223520 h 988907"/>
                <a:gd name="connsiteX52" fmla="*/ 216747 w 931334"/>
                <a:gd name="connsiteY52" fmla="*/ 71120 h 988907"/>
                <a:gd name="connsiteX0" fmla="*/ 216747 w 951654"/>
                <a:gd name="connsiteY0" fmla="*/ 71120 h 988907"/>
                <a:gd name="connsiteX1" fmla="*/ 281094 w 951654"/>
                <a:gd name="connsiteY1" fmla="*/ 40640 h 988907"/>
                <a:gd name="connsiteX2" fmla="*/ 314960 w 951654"/>
                <a:gd name="connsiteY2" fmla="*/ 0 h 988907"/>
                <a:gd name="connsiteX3" fmla="*/ 331894 w 951654"/>
                <a:gd name="connsiteY3" fmla="*/ 47414 h 988907"/>
                <a:gd name="connsiteX4" fmla="*/ 413174 w 951654"/>
                <a:gd name="connsiteY4" fmla="*/ 60960 h 988907"/>
                <a:gd name="connsiteX5" fmla="*/ 423334 w 951654"/>
                <a:gd name="connsiteY5" fmla="*/ 142240 h 988907"/>
                <a:gd name="connsiteX6" fmla="*/ 436880 w 951654"/>
                <a:gd name="connsiteY6" fmla="*/ 118534 h 988907"/>
                <a:gd name="connsiteX7" fmla="*/ 504614 w 951654"/>
                <a:gd name="connsiteY7" fmla="*/ 135467 h 988907"/>
                <a:gd name="connsiteX8" fmla="*/ 599440 w 951654"/>
                <a:gd name="connsiteY8" fmla="*/ 135467 h 988907"/>
                <a:gd name="connsiteX9" fmla="*/ 657014 w 951654"/>
                <a:gd name="connsiteY9" fmla="*/ 172720 h 988907"/>
                <a:gd name="connsiteX10" fmla="*/ 741680 w 951654"/>
                <a:gd name="connsiteY10" fmla="*/ 179494 h 988907"/>
                <a:gd name="connsiteX11" fmla="*/ 853440 w 951654"/>
                <a:gd name="connsiteY11" fmla="*/ 216747 h 988907"/>
                <a:gd name="connsiteX12" fmla="*/ 900854 w 951654"/>
                <a:gd name="connsiteY12" fmla="*/ 277707 h 988907"/>
                <a:gd name="connsiteX13" fmla="*/ 931334 w 951654"/>
                <a:gd name="connsiteY13" fmla="*/ 311574 h 988907"/>
                <a:gd name="connsiteX14" fmla="*/ 917787 w 951654"/>
                <a:gd name="connsiteY14" fmla="*/ 352214 h 988907"/>
                <a:gd name="connsiteX15" fmla="*/ 833120 w 951654"/>
                <a:gd name="connsiteY15" fmla="*/ 386080 h 988907"/>
                <a:gd name="connsiteX16" fmla="*/ 765387 w 951654"/>
                <a:gd name="connsiteY16" fmla="*/ 392854 h 988907"/>
                <a:gd name="connsiteX17" fmla="*/ 660400 w 951654"/>
                <a:gd name="connsiteY17" fmla="*/ 348827 h 988907"/>
                <a:gd name="connsiteX18" fmla="*/ 626534 w 951654"/>
                <a:gd name="connsiteY18" fmla="*/ 369147 h 988907"/>
                <a:gd name="connsiteX19" fmla="*/ 545254 w 951654"/>
                <a:gd name="connsiteY19" fmla="*/ 389467 h 988907"/>
                <a:gd name="connsiteX20" fmla="*/ 514774 w 951654"/>
                <a:gd name="connsiteY20" fmla="*/ 430107 h 988907"/>
                <a:gd name="connsiteX21" fmla="*/ 460587 w 951654"/>
                <a:gd name="connsiteY21" fmla="*/ 433494 h 988907"/>
                <a:gd name="connsiteX22" fmla="*/ 450427 w 951654"/>
                <a:gd name="connsiteY22" fmla="*/ 440267 h 988907"/>
                <a:gd name="connsiteX23" fmla="*/ 379307 w 951654"/>
                <a:gd name="connsiteY23" fmla="*/ 453814 h 988907"/>
                <a:gd name="connsiteX24" fmla="*/ 318347 w 951654"/>
                <a:gd name="connsiteY24" fmla="*/ 497840 h 988907"/>
                <a:gd name="connsiteX25" fmla="*/ 403014 w 951654"/>
                <a:gd name="connsiteY25" fmla="*/ 531707 h 988907"/>
                <a:gd name="connsiteX26" fmla="*/ 453814 w 951654"/>
                <a:gd name="connsiteY26" fmla="*/ 558800 h 988907"/>
                <a:gd name="connsiteX27" fmla="*/ 497840 w 951654"/>
                <a:gd name="connsiteY27" fmla="*/ 596054 h 988907"/>
                <a:gd name="connsiteX28" fmla="*/ 538480 w 951654"/>
                <a:gd name="connsiteY28" fmla="*/ 582507 h 988907"/>
                <a:gd name="connsiteX29" fmla="*/ 619760 w 951654"/>
                <a:gd name="connsiteY29" fmla="*/ 636694 h 988907"/>
                <a:gd name="connsiteX30" fmla="*/ 650240 w 951654"/>
                <a:gd name="connsiteY30" fmla="*/ 663787 h 988907"/>
                <a:gd name="connsiteX31" fmla="*/ 592667 w 951654"/>
                <a:gd name="connsiteY31" fmla="*/ 673947 h 988907"/>
                <a:gd name="connsiteX32" fmla="*/ 568960 w 951654"/>
                <a:gd name="connsiteY32" fmla="*/ 684107 h 988907"/>
                <a:gd name="connsiteX33" fmla="*/ 636694 w 951654"/>
                <a:gd name="connsiteY33" fmla="*/ 728134 h 988907"/>
                <a:gd name="connsiteX34" fmla="*/ 680720 w 951654"/>
                <a:gd name="connsiteY34" fmla="*/ 728134 h 988907"/>
                <a:gd name="connsiteX35" fmla="*/ 724747 w 951654"/>
                <a:gd name="connsiteY35" fmla="*/ 728134 h 988907"/>
                <a:gd name="connsiteX36" fmla="*/ 762000 w 951654"/>
                <a:gd name="connsiteY36" fmla="*/ 738294 h 988907"/>
                <a:gd name="connsiteX37" fmla="*/ 802640 w 951654"/>
                <a:gd name="connsiteY37" fmla="*/ 778934 h 988907"/>
                <a:gd name="connsiteX38" fmla="*/ 951654 w 951654"/>
                <a:gd name="connsiteY38" fmla="*/ 890694 h 988907"/>
                <a:gd name="connsiteX39" fmla="*/ 741680 w 951654"/>
                <a:gd name="connsiteY39" fmla="*/ 955040 h 988907"/>
                <a:gd name="connsiteX40" fmla="*/ 724747 w 951654"/>
                <a:gd name="connsiteY40" fmla="*/ 988907 h 988907"/>
                <a:gd name="connsiteX41" fmla="*/ 673947 w 951654"/>
                <a:gd name="connsiteY41" fmla="*/ 907627 h 988907"/>
                <a:gd name="connsiteX42" fmla="*/ 545254 w 951654"/>
                <a:gd name="connsiteY42" fmla="*/ 870374 h 988907"/>
                <a:gd name="connsiteX43" fmla="*/ 403014 w 951654"/>
                <a:gd name="connsiteY43" fmla="*/ 795867 h 988907"/>
                <a:gd name="connsiteX44" fmla="*/ 257387 w 951654"/>
                <a:gd name="connsiteY44" fmla="*/ 707814 h 988907"/>
                <a:gd name="connsiteX45" fmla="*/ 179494 w 951654"/>
                <a:gd name="connsiteY45" fmla="*/ 609600 h 988907"/>
                <a:gd name="connsiteX46" fmla="*/ 135467 w 951654"/>
                <a:gd name="connsiteY46" fmla="*/ 579120 h 988907"/>
                <a:gd name="connsiteX47" fmla="*/ 40640 w 951654"/>
                <a:gd name="connsiteY47" fmla="*/ 565574 h 988907"/>
                <a:gd name="connsiteX48" fmla="*/ 0 w 951654"/>
                <a:gd name="connsiteY48" fmla="*/ 528320 h 988907"/>
                <a:gd name="connsiteX49" fmla="*/ 0 w 951654"/>
                <a:gd name="connsiteY49" fmla="*/ 440267 h 988907"/>
                <a:gd name="connsiteX50" fmla="*/ 33867 w 951654"/>
                <a:gd name="connsiteY50" fmla="*/ 362374 h 988907"/>
                <a:gd name="connsiteX51" fmla="*/ 104987 w 951654"/>
                <a:gd name="connsiteY51" fmla="*/ 223520 h 988907"/>
                <a:gd name="connsiteX52" fmla="*/ 216747 w 951654"/>
                <a:gd name="connsiteY52" fmla="*/ 71120 h 988907"/>
                <a:gd name="connsiteX0" fmla="*/ 216747 w 968588"/>
                <a:gd name="connsiteY0" fmla="*/ 71120 h 988907"/>
                <a:gd name="connsiteX1" fmla="*/ 281094 w 968588"/>
                <a:gd name="connsiteY1" fmla="*/ 40640 h 988907"/>
                <a:gd name="connsiteX2" fmla="*/ 314960 w 968588"/>
                <a:gd name="connsiteY2" fmla="*/ 0 h 988907"/>
                <a:gd name="connsiteX3" fmla="*/ 331894 w 968588"/>
                <a:gd name="connsiteY3" fmla="*/ 47414 h 988907"/>
                <a:gd name="connsiteX4" fmla="*/ 413174 w 968588"/>
                <a:gd name="connsiteY4" fmla="*/ 60960 h 988907"/>
                <a:gd name="connsiteX5" fmla="*/ 423334 w 968588"/>
                <a:gd name="connsiteY5" fmla="*/ 142240 h 988907"/>
                <a:gd name="connsiteX6" fmla="*/ 436880 w 968588"/>
                <a:gd name="connsiteY6" fmla="*/ 118534 h 988907"/>
                <a:gd name="connsiteX7" fmla="*/ 504614 w 968588"/>
                <a:gd name="connsiteY7" fmla="*/ 135467 h 988907"/>
                <a:gd name="connsiteX8" fmla="*/ 599440 w 968588"/>
                <a:gd name="connsiteY8" fmla="*/ 135467 h 988907"/>
                <a:gd name="connsiteX9" fmla="*/ 657014 w 968588"/>
                <a:gd name="connsiteY9" fmla="*/ 172720 h 988907"/>
                <a:gd name="connsiteX10" fmla="*/ 741680 w 968588"/>
                <a:gd name="connsiteY10" fmla="*/ 179494 h 988907"/>
                <a:gd name="connsiteX11" fmla="*/ 853440 w 968588"/>
                <a:gd name="connsiteY11" fmla="*/ 216747 h 988907"/>
                <a:gd name="connsiteX12" fmla="*/ 900854 w 968588"/>
                <a:gd name="connsiteY12" fmla="*/ 277707 h 988907"/>
                <a:gd name="connsiteX13" fmla="*/ 931334 w 968588"/>
                <a:gd name="connsiteY13" fmla="*/ 311574 h 988907"/>
                <a:gd name="connsiteX14" fmla="*/ 917787 w 968588"/>
                <a:gd name="connsiteY14" fmla="*/ 352214 h 988907"/>
                <a:gd name="connsiteX15" fmla="*/ 833120 w 968588"/>
                <a:gd name="connsiteY15" fmla="*/ 386080 h 988907"/>
                <a:gd name="connsiteX16" fmla="*/ 765387 w 968588"/>
                <a:gd name="connsiteY16" fmla="*/ 392854 h 988907"/>
                <a:gd name="connsiteX17" fmla="*/ 660400 w 968588"/>
                <a:gd name="connsiteY17" fmla="*/ 348827 h 988907"/>
                <a:gd name="connsiteX18" fmla="*/ 626534 w 968588"/>
                <a:gd name="connsiteY18" fmla="*/ 369147 h 988907"/>
                <a:gd name="connsiteX19" fmla="*/ 545254 w 968588"/>
                <a:gd name="connsiteY19" fmla="*/ 389467 h 988907"/>
                <a:gd name="connsiteX20" fmla="*/ 514774 w 968588"/>
                <a:gd name="connsiteY20" fmla="*/ 430107 h 988907"/>
                <a:gd name="connsiteX21" fmla="*/ 460587 w 968588"/>
                <a:gd name="connsiteY21" fmla="*/ 433494 h 988907"/>
                <a:gd name="connsiteX22" fmla="*/ 450427 w 968588"/>
                <a:gd name="connsiteY22" fmla="*/ 440267 h 988907"/>
                <a:gd name="connsiteX23" fmla="*/ 379307 w 968588"/>
                <a:gd name="connsiteY23" fmla="*/ 453814 h 988907"/>
                <a:gd name="connsiteX24" fmla="*/ 318347 w 968588"/>
                <a:gd name="connsiteY24" fmla="*/ 497840 h 988907"/>
                <a:gd name="connsiteX25" fmla="*/ 403014 w 968588"/>
                <a:gd name="connsiteY25" fmla="*/ 531707 h 988907"/>
                <a:gd name="connsiteX26" fmla="*/ 453814 w 968588"/>
                <a:gd name="connsiteY26" fmla="*/ 558800 h 988907"/>
                <a:gd name="connsiteX27" fmla="*/ 497840 w 968588"/>
                <a:gd name="connsiteY27" fmla="*/ 596054 h 988907"/>
                <a:gd name="connsiteX28" fmla="*/ 538480 w 968588"/>
                <a:gd name="connsiteY28" fmla="*/ 582507 h 988907"/>
                <a:gd name="connsiteX29" fmla="*/ 619760 w 968588"/>
                <a:gd name="connsiteY29" fmla="*/ 636694 h 988907"/>
                <a:gd name="connsiteX30" fmla="*/ 650240 w 968588"/>
                <a:gd name="connsiteY30" fmla="*/ 663787 h 988907"/>
                <a:gd name="connsiteX31" fmla="*/ 592667 w 968588"/>
                <a:gd name="connsiteY31" fmla="*/ 673947 h 988907"/>
                <a:gd name="connsiteX32" fmla="*/ 568960 w 968588"/>
                <a:gd name="connsiteY32" fmla="*/ 684107 h 988907"/>
                <a:gd name="connsiteX33" fmla="*/ 636694 w 968588"/>
                <a:gd name="connsiteY33" fmla="*/ 728134 h 988907"/>
                <a:gd name="connsiteX34" fmla="*/ 680720 w 968588"/>
                <a:gd name="connsiteY34" fmla="*/ 728134 h 988907"/>
                <a:gd name="connsiteX35" fmla="*/ 724747 w 968588"/>
                <a:gd name="connsiteY35" fmla="*/ 728134 h 988907"/>
                <a:gd name="connsiteX36" fmla="*/ 762000 w 968588"/>
                <a:gd name="connsiteY36" fmla="*/ 738294 h 988907"/>
                <a:gd name="connsiteX37" fmla="*/ 802640 w 968588"/>
                <a:gd name="connsiteY37" fmla="*/ 778934 h 988907"/>
                <a:gd name="connsiteX38" fmla="*/ 968588 w 968588"/>
                <a:gd name="connsiteY38" fmla="*/ 890694 h 988907"/>
                <a:gd name="connsiteX39" fmla="*/ 741680 w 968588"/>
                <a:gd name="connsiteY39" fmla="*/ 955040 h 988907"/>
                <a:gd name="connsiteX40" fmla="*/ 724747 w 968588"/>
                <a:gd name="connsiteY40" fmla="*/ 988907 h 988907"/>
                <a:gd name="connsiteX41" fmla="*/ 673947 w 968588"/>
                <a:gd name="connsiteY41" fmla="*/ 907627 h 988907"/>
                <a:gd name="connsiteX42" fmla="*/ 545254 w 968588"/>
                <a:gd name="connsiteY42" fmla="*/ 870374 h 988907"/>
                <a:gd name="connsiteX43" fmla="*/ 403014 w 968588"/>
                <a:gd name="connsiteY43" fmla="*/ 795867 h 988907"/>
                <a:gd name="connsiteX44" fmla="*/ 257387 w 968588"/>
                <a:gd name="connsiteY44" fmla="*/ 707814 h 988907"/>
                <a:gd name="connsiteX45" fmla="*/ 179494 w 968588"/>
                <a:gd name="connsiteY45" fmla="*/ 609600 h 988907"/>
                <a:gd name="connsiteX46" fmla="*/ 135467 w 968588"/>
                <a:gd name="connsiteY46" fmla="*/ 579120 h 988907"/>
                <a:gd name="connsiteX47" fmla="*/ 40640 w 968588"/>
                <a:gd name="connsiteY47" fmla="*/ 565574 h 988907"/>
                <a:gd name="connsiteX48" fmla="*/ 0 w 968588"/>
                <a:gd name="connsiteY48" fmla="*/ 528320 h 988907"/>
                <a:gd name="connsiteX49" fmla="*/ 0 w 968588"/>
                <a:gd name="connsiteY49" fmla="*/ 440267 h 988907"/>
                <a:gd name="connsiteX50" fmla="*/ 33867 w 968588"/>
                <a:gd name="connsiteY50" fmla="*/ 362374 h 988907"/>
                <a:gd name="connsiteX51" fmla="*/ 104987 w 968588"/>
                <a:gd name="connsiteY51" fmla="*/ 223520 h 988907"/>
                <a:gd name="connsiteX52" fmla="*/ 216747 w 968588"/>
                <a:gd name="connsiteY52" fmla="*/ 71120 h 988907"/>
                <a:gd name="connsiteX0" fmla="*/ 216747 w 1131148"/>
                <a:gd name="connsiteY0" fmla="*/ 71120 h 988907"/>
                <a:gd name="connsiteX1" fmla="*/ 281094 w 1131148"/>
                <a:gd name="connsiteY1" fmla="*/ 40640 h 988907"/>
                <a:gd name="connsiteX2" fmla="*/ 314960 w 1131148"/>
                <a:gd name="connsiteY2" fmla="*/ 0 h 988907"/>
                <a:gd name="connsiteX3" fmla="*/ 331894 w 1131148"/>
                <a:gd name="connsiteY3" fmla="*/ 47414 h 988907"/>
                <a:gd name="connsiteX4" fmla="*/ 413174 w 1131148"/>
                <a:gd name="connsiteY4" fmla="*/ 60960 h 988907"/>
                <a:gd name="connsiteX5" fmla="*/ 423334 w 1131148"/>
                <a:gd name="connsiteY5" fmla="*/ 142240 h 988907"/>
                <a:gd name="connsiteX6" fmla="*/ 436880 w 1131148"/>
                <a:gd name="connsiteY6" fmla="*/ 118534 h 988907"/>
                <a:gd name="connsiteX7" fmla="*/ 504614 w 1131148"/>
                <a:gd name="connsiteY7" fmla="*/ 135467 h 988907"/>
                <a:gd name="connsiteX8" fmla="*/ 599440 w 1131148"/>
                <a:gd name="connsiteY8" fmla="*/ 135467 h 988907"/>
                <a:gd name="connsiteX9" fmla="*/ 657014 w 1131148"/>
                <a:gd name="connsiteY9" fmla="*/ 172720 h 988907"/>
                <a:gd name="connsiteX10" fmla="*/ 741680 w 1131148"/>
                <a:gd name="connsiteY10" fmla="*/ 179494 h 988907"/>
                <a:gd name="connsiteX11" fmla="*/ 853440 w 1131148"/>
                <a:gd name="connsiteY11" fmla="*/ 216747 h 988907"/>
                <a:gd name="connsiteX12" fmla="*/ 900854 w 1131148"/>
                <a:gd name="connsiteY12" fmla="*/ 277707 h 988907"/>
                <a:gd name="connsiteX13" fmla="*/ 931334 w 1131148"/>
                <a:gd name="connsiteY13" fmla="*/ 311574 h 988907"/>
                <a:gd name="connsiteX14" fmla="*/ 917787 w 1131148"/>
                <a:gd name="connsiteY14" fmla="*/ 352214 h 988907"/>
                <a:gd name="connsiteX15" fmla="*/ 833120 w 1131148"/>
                <a:gd name="connsiteY15" fmla="*/ 386080 h 988907"/>
                <a:gd name="connsiteX16" fmla="*/ 765387 w 1131148"/>
                <a:gd name="connsiteY16" fmla="*/ 392854 h 988907"/>
                <a:gd name="connsiteX17" fmla="*/ 660400 w 1131148"/>
                <a:gd name="connsiteY17" fmla="*/ 348827 h 988907"/>
                <a:gd name="connsiteX18" fmla="*/ 626534 w 1131148"/>
                <a:gd name="connsiteY18" fmla="*/ 369147 h 988907"/>
                <a:gd name="connsiteX19" fmla="*/ 545254 w 1131148"/>
                <a:gd name="connsiteY19" fmla="*/ 389467 h 988907"/>
                <a:gd name="connsiteX20" fmla="*/ 514774 w 1131148"/>
                <a:gd name="connsiteY20" fmla="*/ 430107 h 988907"/>
                <a:gd name="connsiteX21" fmla="*/ 460587 w 1131148"/>
                <a:gd name="connsiteY21" fmla="*/ 433494 h 988907"/>
                <a:gd name="connsiteX22" fmla="*/ 450427 w 1131148"/>
                <a:gd name="connsiteY22" fmla="*/ 440267 h 988907"/>
                <a:gd name="connsiteX23" fmla="*/ 379307 w 1131148"/>
                <a:gd name="connsiteY23" fmla="*/ 453814 h 988907"/>
                <a:gd name="connsiteX24" fmla="*/ 318347 w 1131148"/>
                <a:gd name="connsiteY24" fmla="*/ 497840 h 988907"/>
                <a:gd name="connsiteX25" fmla="*/ 403014 w 1131148"/>
                <a:gd name="connsiteY25" fmla="*/ 531707 h 988907"/>
                <a:gd name="connsiteX26" fmla="*/ 453814 w 1131148"/>
                <a:gd name="connsiteY26" fmla="*/ 558800 h 988907"/>
                <a:gd name="connsiteX27" fmla="*/ 497840 w 1131148"/>
                <a:gd name="connsiteY27" fmla="*/ 596054 h 988907"/>
                <a:gd name="connsiteX28" fmla="*/ 538480 w 1131148"/>
                <a:gd name="connsiteY28" fmla="*/ 582507 h 988907"/>
                <a:gd name="connsiteX29" fmla="*/ 619760 w 1131148"/>
                <a:gd name="connsiteY29" fmla="*/ 636694 h 988907"/>
                <a:gd name="connsiteX30" fmla="*/ 650240 w 1131148"/>
                <a:gd name="connsiteY30" fmla="*/ 663787 h 988907"/>
                <a:gd name="connsiteX31" fmla="*/ 592667 w 1131148"/>
                <a:gd name="connsiteY31" fmla="*/ 673947 h 988907"/>
                <a:gd name="connsiteX32" fmla="*/ 568960 w 1131148"/>
                <a:gd name="connsiteY32" fmla="*/ 684107 h 988907"/>
                <a:gd name="connsiteX33" fmla="*/ 636694 w 1131148"/>
                <a:gd name="connsiteY33" fmla="*/ 728134 h 988907"/>
                <a:gd name="connsiteX34" fmla="*/ 680720 w 1131148"/>
                <a:gd name="connsiteY34" fmla="*/ 728134 h 988907"/>
                <a:gd name="connsiteX35" fmla="*/ 724747 w 1131148"/>
                <a:gd name="connsiteY35" fmla="*/ 728134 h 988907"/>
                <a:gd name="connsiteX36" fmla="*/ 762000 w 1131148"/>
                <a:gd name="connsiteY36" fmla="*/ 738294 h 988907"/>
                <a:gd name="connsiteX37" fmla="*/ 802640 w 1131148"/>
                <a:gd name="connsiteY37" fmla="*/ 778934 h 988907"/>
                <a:gd name="connsiteX38" fmla="*/ 1131148 w 1131148"/>
                <a:gd name="connsiteY38" fmla="*/ 917788 h 988907"/>
                <a:gd name="connsiteX39" fmla="*/ 741680 w 1131148"/>
                <a:gd name="connsiteY39" fmla="*/ 955040 h 988907"/>
                <a:gd name="connsiteX40" fmla="*/ 724747 w 1131148"/>
                <a:gd name="connsiteY40" fmla="*/ 988907 h 988907"/>
                <a:gd name="connsiteX41" fmla="*/ 673947 w 1131148"/>
                <a:gd name="connsiteY41" fmla="*/ 907627 h 988907"/>
                <a:gd name="connsiteX42" fmla="*/ 545254 w 1131148"/>
                <a:gd name="connsiteY42" fmla="*/ 870374 h 988907"/>
                <a:gd name="connsiteX43" fmla="*/ 403014 w 1131148"/>
                <a:gd name="connsiteY43" fmla="*/ 795867 h 988907"/>
                <a:gd name="connsiteX44" fmla="*/ 257387 w 1131148"/>
                <a:gd name="connsiteY44" fmla="*/ 707814 h 988907"/>
                <a:gd name="connsiteX45" fmla="*/ 179494 w 1131148"/>
                <a:gd name="connsiteY45" fmla="*/ 609600 h 988907"/>
                <a:gd name="connsiteX46" fmla="*/ 135467 w 1131148"/>
                <a:gd name="connsiteY46" fmla="*/ 579120 h 988907"/>
                <a:gd name="connsiteX47" fmla="*/ 40640 w 1131148"/>
                <a:gd name="connsiteY47" fmla="*/ 565574 h 988907"/>
                <a:gd name="connsiteX48" fmla="*/ 0 w 1131148"/>
                <a:gd name="connsiteY48" fmla="*/ 528320 h 988907"/>
                <a:gd name="connsiteX49" fmla="*/ 0 w 1131148"/>
                <a:gd name="connsiteY49" fmla="*/ 440267 h 988907"/>
                <a:gd name="connsiteX50" fmla="*/ 33867 w 1131148"/>
                <a:gd name="connsiteY50" fmla="*/ 362374 h 988907"/>
                <a:gd name="connsiteX51" fmla="*/ 104987 w 1131148"/>
                <a:gd name="connsiteY51" fmla="*/ 223520 h 988907"/>
                <a:gd name="connsiteX52" fmla="*/ 216747 w 1131148"/>
                <a:gd name="connsiteY52" fmla="*/ 71120 h 988907"/>
                <a:gd name="connsiteX0" fmla="*/ 216747 w 1212428"/>
                <a:gd name="connsiteY0" fmla="*/ 71120 h 988907"/>
                <a:gd name="connsiteX1" fmla="*/ 281094 w 1212428"/>
                <a:gd name="connsiteY1" fmla="*/ 40640 h 988907"/>
                <a:gd name="connsiteX2" fmla="*/ 314960 w 1212428"/>
                <a:gd name="connsiteY2" fmla="*/ 0 h 988907"/>
                <a:gd name="connsiteX3" fmla="*/ 331894 w 1212428"/>
                <a:gd name="connsiteY3" fmla="*/ 47414 h 988907"/>
                <a:gd name="connsiteX4" fmla="*/ 413174 w 1212428"/>
                <a:gd name="connsiteY4" fmla="*/ 60960 h 988907"/>
                <a:gd name="connsiteX5" fmla="*/ 423334 w 1212428"/>
                <a:gd name="connsiteY5" fmla="*/ 142240 h 988907"/>
                <a:gd name="connsiteX6" fmla="*/ 436880 w 1212428"/>
                <a:gd name="connsiteY6" fmla="*/ 118534 h 988907"/>
                <a:gd name="connsiteX7" fmla="*/ 504614 w 1212428"/>
                <a:gd name="connsiteY7" fmla="*/ 135467 h 988907"/>
                <a:gd name="connsiteX8" fmla="*/ 599440 w 1212428"/>
                <a:gd name="connsiteY8" fmla="*/ 135467 h 988907"/>
                <a:gd name="connsiteX9" fmla="*/ 657014 w 1212428"/>
                <a:gd name="connsiteY9" fmla="*/ 172720 h 988907"/>
                <a:gd name="connsiteX10" fmla="*/ 741680 w 1212428"/>
                <a:gd name="connsiteY10" fmla="*/ 179494 h 988907"/>
                <a:gd name="connsiteX11" fmla="*/ 853440 w 1212428"/>
                <a:gd name="connsiteY11" fmla="*/ 216747 h 988907"/>
                <a:gd name="connsiteX12" fmla="*/ 900854 w 1212428"/>
                <a:gd name="connsiteY12" fmla="*/ 277707 h 988907"/>
                <a:gd name="connsiteX13" fmla="*/ 931334 w 1212428"/>
                <a:gd name="connsiteY13" fmla="*/ 311574 h 988907"/>
                <a:gd name="connsiteX14" fmla="*/ 917787 w 1212428"/>
                <a:gd name="connsiteY14" fmla="*/ 352214 h 988907"/>
                <a:gd name="connsiteX15" fmla="*/ 833120 w 1212428"/>
                <a:gd name="connsiteY15" fmla="*/ 386080 h 988907"/>
                <a:gd name="connsiteX16" fmla="*/ 765387 w 1212428"/>
                <a:gd name="connsiteY16" fmla="*/ 392854 h 988907"/>
                <a:gd name="connsiteX17" fmla="*/ 660400 w 1212428"/>
                <a:gd name="connsiteY17" fmla="*/ 348827 h 988907"/>
                <a:gd name="connsiteX18" fmla="*/ 626534 w 1212428"/>
                <a:gd name="connsiteY18" fmla="*/ 369147 h 988907"/>
                <a:gd name="connsiteX19" fmla="*/ 545254 w 1212428"/>
                <a:gd name="connsiteY19" fmla="*/ 389467 h 988907"/>
                <a:gd name="connsiteX20" fmla="*/ 514774 w 1212428"/>
                <a:gd name="connsiteY20" fmla="*/ 430107 h 988907"/>
                <a:gd name="connsiteX21" fmla="*/ 460587 w 1212428"/>
                <a:gd name="connsiteY21" fmla="*/ 433494 h 988907"/>
                <a:gd name="connsiteX22" fmla="*/ 450427 w 1212428"/>
                <a:gd name="connsiteY22" fmla="*/ 440267 h 988907"/>
                <a:gd name="connsiteX23" fmla="*/ 379307 w 1212428"/>
                <a:gd name="connsiteY23" fmla="*/ 453814 h 988907"/>
                <a:gd name="connsiteX24" fmla="*/ 318347 w 1212428"/>
                <a:gd name="connsiteY24" fmla="*/ 497840 h 988907"/>
                <a:gd name="connsiteX25" fmla="*/ 403014 w 1212428"/>
                <a:gd name="connsiteY25" fmla="*/ 531707 h 988907"/>
                <a:gd name="connsiteX26" fmla="*/ 453814 w 1212428"/>
                <a:gd name="connsiteY26" fmla="*/ 558800 h 988907"/>
                <a:gd name="connsiteX27" fmla="*/ 497840 w 1212428"/>
                <a:gd name="connsiteY27" fmla="*/ 596054 h 988907"/>
                <a:gd name="connsiteX28" fmla="*/ 538480 w 1212428"/>
                <a:gd name="connsiteY28" fmla="*/ 582507 h 988907"/>
                <a:gd name="connsiteX29" fmla="*/ 619760 w 1212428"/>
                <a:gd name="connsiteY29" fmla="*/ 636694 h 988907"/>
                <a:gd name="connsiteX30" fmla="*/ 650240 w 1212428"/>
                <a:gd name="connsiteY30" fmla="*/ 663787 h 988907"/>
                <a:gd name="connsiteX31" fmla="*/ 592667 w 1212428"/>
                <a:gd name="connsiteY31" fmla="*/ 673947 h 988907"/>
                <a:gd name="connsiteX32" fmla="*/ 568960 w 1212428"/>
                <a:gd name="connsiteY32" fmla="*/ 684107 h 988907"/>
                <a:gd name="connsiteX33" fmla="*/ 636694 w 1212428"/>
                <a:gd name="connsiteY33" fmla="*/ 728134 h 988907"/>
                <a:gd name="connsiteX34" fmla="*/ 680720 w 1212428"/>
                <a:gd name="connsiteY34" fmla="*/ 728134 h 988907"/>
                <a:gd name="connsiteX35" fmla="*/ 724747 w 1212428"/>
                <a:gd name="connsiteY35" fmla="*/ 728134 h 988907"/>
                <a:gd name="connsiteX36" fmla="*/ 762000 w 1212428"/>
                <a:gd name="connsiteY36" fmla="*/ 738294 h 988907"/>
                <a:gd name="connsiteX37" fmla="*/ 802640 w 1212428"/>
                <a:gd name="connsiteY37" fmla="*/ 778934 h 988907"/>
                <a:gd name="connsiteX38" fmla="*/ 1212428 w 1212428"/>
                <a:gd name="connsiteY38" fmla="*/ 965201 h 988907"/>
                <a:gd name="connsiteX39" fmla="*/ 741680 w 1212428"/>
                <a:gd name="connsiteY39" fmla="*/ 955040 h 988907"/>
                <a:gd name="connsiteX40" fmla="*/ 724747 w 1212428"/>
                <a:gd name="connsiteY40" fmla="*/ 988907 h 988907"/>
                <a:gd name="connsiteX41" fmla="*/ 673947 w 1212428"/>
                <a:gd name="connsiteY41" fmla="*/ 907627 h 988907"/>
                <a:gd name="connsiteX42" fmla="*/ 545254 w 1212428"/>
                <a:gd name="connsiteY42" fmla="*/ 870374 h 988907"/>
                <a:gd name="connsiteX43" fmla="*/ 403014 w 1212428"/>
                <a:gd name="connsiteY43" fmla="*/ 795867 h 988907"/>
                <a:gd name="connsiteX44" fmla="*/ 257387 w 1212428"/>
                <a:gd name="connsiteY44" fmla="*/ 707814 h 988907"/>
                <a:gd name="connsiteX45" fmla="*/ 179494 w 1212428"/>
                <a:gd name="connsiteY45" fmla="*/ 609600 h 988907"/>
                <a:gd name="connsiteX46" fmla="*/ 135467 w 1212428"/>
                <a:gd name="connsiteY46" fmla="*/ 579120 h 988907"/>
                <a:gd name="connsiteX47" fmla="*/ 40640 w 1212428"/>
                <a:gd name="connsiteY47" fmla="*/ 565574 h 988907"/>
                <a:gd name="connsiteX48" fmla="*/ 0 w 1212428"/>
                <a:gd name="connsiteY48" fmla="*/ 528320 h 988907"/>
                <a:gd name="connsiteX49" fmla="*/ 0 w 1212428"/>
                <a:gd name="connsiteY49" fmla="*/ 440267 h 988907"/>
                <a:gd name="connsiteX50" fmla="*/ 33867 w 1212428"/>
                <a:gd name="connsiteY50" fmla="*/ 362374 h 988907"/>
                <a:gd name="connsiteX51" fmla="*/ 104987 w 1212428"/>
                <a:gd name="connsiteY51" fmla="*/ 223520 h 988907"/>
                <a:gd name="connsiteX52" fmla="*/ 216747 w 1212428"/>
                <a:gd name="connsiteY52" fmla="*/ 71120 h 988907"/>
                <a:gd name="connsiteX0" fmla="*/ 216747 w 1212428"/>
                <a:gd name="connsiteY0" fmla="*/ 71120 h 988907"/>
                <a:gd name="connsiteX1" fmla="*/ 281094 w 1212428"/>
                <a:gd name="connsiteY1" fmla="*/ 40640 h 988907"/>
                <a:gd name="connsiteX2" fmla="*/ 314960 w 1212428"/>
                <a:gd name="connsiteY2" fmla="*/ 0 h 988907"/>
                <a:gd name="connsiteX3" fmla="*/ 331894 w 1212428"/>
                <a:gd name="connsiteY3" fmla="*/ 47414 h 988907"/>
                <a:gd name="connsiteX4" fmla="*/ 413174 w 1212428"/>
                <a:gd name="connsiteY4" fmla="*/ 60960 h 988907"/>
                <a:gd name="connsiteX5" fmla="*/ 423334 w 1212428"/>
                <a:gd name="connsiteY5" fmla="*/ 142240 h 988907"/>
                <a:gd name="connsiteX6" fmla="*/ 436880 w 1212428"/>
                <a:gd name="connsiteY6" fmla="*/ 118534 h 988907"/>
                <a:gd name="connsiteX7" fmla="*/ 504614 w 1212428"/>
                <a:gd name="connsiteY7" fmla="*/ 135467 h 988907"/>
                <a:gd name="connsiteX8" fmla="*/ 599440 w 1212428"/>
                <a:gd name="connsiteY8" fmla="*/ 135467 h 988907"/>
                <a:gd name="connsiteX9" fmla="*/ 657014 w 1212428"/>
                <a:gd name="connsiteY9" fmla="*/ 172720 h 988907"/>
                <a:gd name="connsiteX10" fmla="*/ 741680 w 1212428"/>
                <a:gd name="connsiteY10" fmla="*/ 179494 h 988907"/>
                <a:gd name="connsiteX11" fmla="*/ 853440 w 1212428"/>
                <a:gd name="connsiteY11" fmla="*/ 216747 h 988907"/>
                <a:gd name="connsiteX12" fmla="*/ 900854 w 1212428"/>
                <a:gd name="connsiteY12" fmla="*/ 277707 h 988907"/>
                <a:gd name="connsiteX13" fmla="*/ 931334 w 1212428"/>
                <a:gd name="connsiteY13" fmla="*/ 311574 h 988907"/>
                <a:gd name="connsiteX14" fmla="*/ 917787 w 1212428"/>
                <a:gd name="connsiteY14" fmla="*/ 352214 h 988907"/>
                <a:gd name="connsiteX15" fmla="*/ 833120 w 1212428"/>
                <a:gd name="connsiteY15" fmla="*/ 386080 h 988907"/>
                <a:gd name="connsiteX16" fmla="*/ 765387 w 1212428"/>
                <a:gd name="connsiteY16" fmla="*/ 392854 h 988907"/>
                <a:gd name="connsiteX17" fmla="*/ 660400 w 1212428"/>
                <a:gd name="connsiteY17" fmla="*/ 348827 h 988907"/>
                <a:gd name="connsiteX18" fmla="*/ 626534 w 1212428"/>
                <a:gd name="connsiteY18" fmla="*/ 369147 h 988907"/>
                <a:gd name="connsiteX19" fmla="*/ 545254 w 1212428"/>
                <a:gd name="connsiteY19" fmla="*/ 389467 h 988907"/>
                <a:gd name="connsiteX20" fmla="*/ 514774 w 1212428"/>
                <a:gd name="connsiteY20" fmla="*/ 430107 h 988907"/>
                <a:gd name="connsiteX21" fmla="*/ 460587 w 1212428"/>
                <a:gd name="connsiteY21" fmla="*/ 433494 h 988907"/>
                <a:gd name="connsiteX22" fmla="*/ 450427 w 1212428"/>
                <a:gd name="connsiteY22" fmla="*/ 440267 h 988907"/>
                <a:gd name="connsiteX23" fmla="*/ 379307 w 1212428"/>
                <a:gd name="connsiteY23" fmla="*/ 453814 h 988907"/>
                <a:gd name="connsiteX24" fmla="*/ 318347 w 1212428"/>
                <a:gd name="connsiteY24" fmla="*/ 497840 h 988907"/>
                <a:gd name="connsiteX25" fmla="*/ 403014 w 1212428"/>
                <a:gd name="connsiteY25" fmla="*/ 531707 h 988907"/>
                <a:gd name="connsiteX26" fmla="*/ 453814 w 1212428"/>
                <a:gd name="connsiteY26" fmla="*/ 558800 h 988907"/>
                <a:gd name="connsiteX27" fmla="*/ 497840 w 1212428"/>
                <a:gd name="connsiteY27" fmla="*/ 596054 h 988907"/>
                <a:gd name="connsiteX28" fmla="*/ 538480 w 1212428"/>
                <a:gd name="connsiteY28" fmla="*/ 582507 h 988907"/>
                <a:gd name="connsiteX29" fmla="*/ 619760 w 1212428"/>
                <a:gd name="connsiteY29" fmla="*/ 636694 h 988907"/>
                <a:gd name="connsiteX30" fmla="*/ 650240 w 1212428"/>
                <a:gd name="connsiteY30" fmla="*/ 663787 h 988907"/>
                <a:gd name="connsiteX31" fmla="*/ 592667 w 1212428"/>
                <a:gd name="connsiteY31" fmla="*/ 673947 h 988907"/>
                <a:gd name="connsiteX32" fmla="*/ 568960 w 1212428"/>
                <a:gd name="connsiteY32" fmla="*/ 684107 h 988907"/>
                <a:gd name="connsiteX33" fmla="*/ 636694 w 1212428"/>
                <a:gd name="connsiteY33" fmla="*/ 728134 h 988907"/>
                <a:gd name="connsiteX34" fmla="*/ 680720 w 1212428"/>
                <a:gd name="connsiteY34" fmla="*/ 728134 h 988907"/>
                <a:gd name="connsiteX35" fmla="*/ 724747 w 1212428"/>
                <a:gd name="connsiteY35" fmla="*/ 728134 h 988907"/>
                <a:gd name="connsiteX36" fmla="*/ 762000 w 1212428"/>
                <a:gd name="connsiteY36" fmla="*/ 738294 h 988907"/>
                <a:gd name="connsiteX37" fmla="*/ 914400 w 1212428"/>
                <a:gd name="connsiteY37" fmla="*/ 819574 h 988907"/>
                <a:gd name="connsiteX38" fmla="*/ 1212428 w 1212428"/>
                <a:gd name="connsiteY38" fmla="*/ 965201 h 988907"/>
                <a:gd name="connsiteX39" fmla="*/ 741680 w 1212428"/>
                <a:gd name="connsiteY39" fmla="*/ 955040 h 988907"/>
                <a:gd name="connsiteX40" fmla="*/ 724747 w 1212428"/>
                <a:gd name="connsiteY40" fmla="*/ 988907 h 988907"/>
                <a:gd name="connsiteX41" fmla="*/ 673947 w 1212428"/>
                <a:gd name="connsiteY41" fmla="*/ 907627 h 988907"/>
                <a:gd name="connsiteX42" fmla="*/ 545254 w 1212428"/>
                <a:gd name="connsiteY42" fmla="*/ 870374 h 988907"/>
                <a:gd name="connsiteX43" fmla="*/ 403014 w 1212428"/>
                <a:gd name="connsiteY43" fmla="*/ 795867 h 988907"/>
                <a:gd name="connsiteX44" fmla="*/ 257387 w 1212428"/>
                <a:gd name="connsiteY44" fmla="*/ 707814 h 988907"/>
                <a:gd name="connsiteX45" fmla="*/ 179494 w 1212428"/>
                <a:gd name="connsiteY45" fmla="*/ 609600 h 988907"/>
                <a:gd name="connsiteX46" fmla="*/ 135467 w 1212428"/>
                <a:gd name="connsiteY46" fmla="*/ 579120 h 988907"/>
                <a:gd name="connsiteX47" fmla="*/ 40640 w 1212428"/>
                <a:gd name="connsiteY47" fmla="*/ 565574 h 988907"/>
                <a:gd name="connsiteX48" fmla="*/ 0 w 1212428"/>
                <a:gd name="connsiteY48" fmla="*/ 528320 h 988907"/>
                <a:gd name="connsiteX49" fmla="*/ 0 w 1212428"/>
                <a:gd name="connsiteY49" fmla="*/ 440267 h 988907"/>
                <a:gd name="connsiteX50" fmla="*/ 33867 w 1212428"/>
                <a:gd name="connsiteY50" fmla="*/ 362374 h 988907"/>
                <a:gd name="connsiteX51" fmla="*/ 104987 w 1212428"/>
                <a:gd name="connsiteY51" fmla="*/ 223520 h 988907"/>
                <a:gd name="connsiteX52" fmla="*/ 216747 w 1212428"/>
                <a:gd name="connsiteY52" fmla="*/ 71120 h 988907"/>
                <a:gd name="connsiteX0" fmla="*/ 216747 w 1212428"/>
                <a:gd name="connsiteY0" fmla="*/ 71120 h 1026160"/>
                <a:gd name="connsiteX1" fmla="*/ 281094 w 1212428"/>
                <a:gd name="connsiteY1" fmla="*/ 40640 h 1026160"/>
                <a:gd name="connsiteX2" fmla="*/ 314960 w 1212428"/>
                <a:gd name="connsiteY2" fmla="*/ 0 h 1026160"/>
                <a:gd name="connsiteX3" fmla="*/ 331894 w 1212428"/>
                <a:gd name="connsiteY3" fmla="*/ 47414 h 1026160"/>
                <a:gd name="connsiteX4" fmla="*/ 413174 w 1212428"/>
                <a:gd name="connsiteY4" fmla="*/ 60960 h 1026160"/>
                <a:gd name="connsiteX5" fmla="*/ 423334 w 1212428"/>
                <a:gd name="connsiteY5" fmla="*/ 142240 h 1026160"/>
                <a:gd name="connsiteX6" fmla="*/ 436880 w 1212428"/>
                <a:gd name="connsiteY6" fmla="*/ 118534 h 1026160"/>
                <a:gd name="connsiteX7" fmla="*/ 504614 w 1212428"/>
                <a:gd name="connsiteY7" fmla="*/ 135467 h 1026160"/>
                <a:gd name="connsiteX8" fmla="*/ 599440 w 1212428"/>
                <a:gd name="connsiteY8" fmla="*/ 135467 h 1026160"/>
                <a:gd name="connsiteX9" fmla="*/ 657014 w 1212428"/>
                <a:gd name="connsiteY9" fmla="*/ 172720 h 1026160"/>
                <a:gd name="connsiteX10" fmla="*/ 741680 w 1212428"/>
                <a:gd name="connsiteY10" fmla="*/ 179494 h 1026160"/>
                <a:gd name="connsiteX11" fmla="*/ 853440 w 1212428"/>
                <a:gd name="connsiteY11" fmla="*/ 216747 h 1026160"/>
                <a:gd name="connsiteX12" fmla="*/ 900854 w 1212428"/>
                <a:gd name="connsiteY12" fmla="*/ 277707 h 1026160"/>
                <a:gd name="connsiteX13" fmla="*/ 931334 w 1212428"/>
                <a:gd name="connsiteY13" fmla="*/ 311574 h 1026160"/>
                <a:gd name="connsiteX14" fmla="*/ 917787 w 1212428"/>
                <a:gd name="connsiteY14" fmla="*/ 352214 h 1026160"/>
                <a:gd name="connsiteX15" fmla="*/ 833120 w 1212428"/>
                <a:gd name="connsiteY15" fmla="*/ 386080 h 1026160"/>
                <a:gd name="connsiteX16" fmla="*/ 765387 w 1212428"/>
                <a:gd name="connsiteY16" fmla="*/ 392854 h 1026160"/>
                <a:gd name="connsiteX17" fmla="*/ 660400 w 1212428"/>
                <a:gd name="connsiteY17" fmla="*/ 348827 h 1026160"/>
                <a:gd name="connsiteX18" fmla="*/ 626534 w 1212428"/>
                <a:gd name="connsiteY18" fmla="*/ 369147 h 1026160"/>
                <a:gd name="connsiteX19" fmla="*/ 545254 w 1212428"/>
                <a:gd name="connsiteY19" fmla="*/ 389467 h 1026160"/>
                <a:gd name="connsiteX20" fmla="*/ 514774 w 1212428"/>
                <a:gd name="connsiteY20" fmla="*/ 430107 h 1026160"/>
                <a:gd name="connsiteX21" fmla="*/ 460587 w 1212428"/>
                <a:gd name="connsiteY21" fmla="*/ 433494 h 1026160"/>
                <a:gd name="connsiteX22" fmla="*/ 450427 w 1212428"/>
                <a:gd name="connsiteY22" fmla="*/ 440267 h 1026160"/>
                <a:gd name="connsiteX23" fmla="*/ 379307 w 1212428"/>
                <a:gd name="connsiteY23" fmla="*/ 453814 h 1026160"/>
                <a:gd name="connsiteX24" fmla="*/ 318347 w 1212428"/>
                <a:gd name="connsiteY24" fmla="*/ 497840 h 1026160"/>
                <a:gd name="connsiteX25" fmla="*/ 403014 w 1212428"/>
                <a:gd name="connsiteY25" fmla="*/ 531707 h 1026160"/>
                <a:gd name="connsiteX26" fmla="*/ 453814 w 1212428"/>
                <a:gd name="connsiteY26" fmla="*/ 558800 h 1026160"/>
                <a:gd name="connsiteX27" fmla="*/ 497840 w 1212428"/>
                <a:gd name="connsiteY27" fmla="*/ 596054 h 1026160"/>
                <a:gd name="connsiteX28" fmla="*/ 538480 w 1212428"/>
                <a:gd name="connsiteY28" fmla="*/ 582507 h 1026160"/>
                <a:gd name="connsiteX29" fmla="*/ 619760 w 1212428"/>
                <a:gd name="connsiteY29" fmla="*/ 636694 h 1026160"/>
                <a:gd name="connsiteX30" fmla="*/ 650240 w 1212428"/>
                <a:gd name="connsiteY30" fmla="*/ 663787 h 1026160"/>
                <a:gd name="connsiteX31" fmla="*/ 592667 w 1212428"/>
                <a:gd name="connsiteY31" fmla="*/ 673947 h 1026160"/>
                <a:gd name="connsiteX32" fmla="*/ 568960 w 1212428"/>
                <a:gd name="connsiteY32" fmla="*/ 684107 h 1026160"/>
                <a:gd name="connsiteX33" fmla="*/ 636694 w 1212428"/>
                <a:gd name="connsiteY33" fmla="*/ 728134 h 1026160"/>
                <a:gd name="connsiteX34" fmla="*/ 680720 w 1212428"/>
                <a:gd name="connsiteY34" fmla="*/ 728134 h 1026160"/>
                <a:gd name="connsiteX35" fmla="*/ 724747 w 1212428"/>
                <a:gd name="connsiteY35" fmla="*/ 728134 h 1026160"/>
                <a:gd name="connsiteX36" fmla="*/ 762000 w 1212428"/>
                <a:gd name="connsiteY36" fmla="*/ 738294 h 1026160"/>
                <a:gd name="connsiteX37" fmla="*/ 914400 w 1212428"/>
                <a:gd name="connsiteY37" fmla="*/ 819574 h 1026160"/>
                <a:gd name="connsiteX38" fmla="*/ 1212428 w 1212428"/>
                <a:gd name="connsiteY38" fmla="*/ 965201 h 1026160"/>
                <a:gd name="connsiteX39" fmla="*/ 1012613 w 1212428"/>
                <a:gd name="connsiteY39" fmla="*/ 1026160 h 1026160"/>
                <a:gd name="connsiteX40" fmla="*/ 724747 w 1212428"/>
                <a:gd name="connsiteY40" fmla="*/ 988907 h 1026160"/>
                <a:gd name="connsiteX41" fmla="*/ 673947 w 1212428"/>
                <a:gd name="connsiteY41" fmla="*/ 907627 h 1026160"/>
                <a:gd name="connsiteX42" fmla="*/ 545254 w 1212428"/>
                <a:gd name="connsiteY42" fmla="*/ 870374 h 1026160"/>
                <a:gd name="connsiteX43" fmla="*/ 403014 w 1212428"/>
                <a:gd name="connsiteY43" fmla="*/ 795867 h 1026160"/>
                <a:gd name="connsiteX44" fmla="*/ 257387 w 1212428"/>
                <a:gd name="connsiteY44" fmla="*/ 707814 h 1026160"/>
                <a:gd name="connsiteX45" fmla="*/ 179494 w 1212428"/>
                <a:gd name="connsiteY45" fmla="*/ 609600 h 1026160"/>
                <a:gd name="connsiteX46" fmla="*/ 135467 w 1212428"/>
                <a:gd name="connsiteY46" fmla="*/ 579120 h 1026160"/>
                <a:gd name="connsiteX47" fmla="*/ 40640 w 1212428"/>
                <a:gd name="connsiteY47" fmla="*/ 565574 h 1026160"/>
                <a:gd name="connsiteX48" fmla="*/ 0 w 1212428"/>
                <a:gd name="connsiteY48" fmla="*/ 528320 h 1026160"/>
                <a:gd name="connsiteX49" fmla="*/ 0 w 1212428"/>
                <a:gd name="connsiteY49" fmla="*/ 440267 h 1026160"/>
                <a:gd name="connsiteX50" fmla="*/ 33867 w 1212428"/>
                <a:gd name="connsiteY50" fmla="*/ 362374 h 1026160"/>
                <a:gd name="connsiteX51" fmla="*/ 104987 w 1212428"/>
                <a:gd name="connsiteY51" fmla="*/ 223520 h 1026160"/>
                <a:gd name="connsiteX52" fmla="*/ 216747 w 1212428"/>
                <a:gd name="connsiteY52" fmla="*/ 71120 h 1026160"/>
                <a:gd name="connsiteX0" fmla="*/ 216747 w 1212428"/>
                <a:gd name="connsiteY0" fmla="*/ 71120 h 1273387"/>
                <a:gd name="connsiteX1" fmla="*/ 281094 w 1212428"/>
                <a:gd name="connsiteY1" fmla="*/ 40640 h 1273387"/>
                <a:gd name="connsiteX2" fmla="*/ 314960 w 1212428"/>
                <a:gd name="connsiteY2" fmla="*/ 0 h 1273387"/>
                <a:gd name="connsiteX3" fmla="*/ 331894 w 1212428"/>
                <a:gd name="connsiteY3" fmla="*/ 47414 h 1273387"/>
                <a:gd name="connsiteX4" fmla="*/ 413174 w 1212428"/>
                <a:gd name="connsiteY4" fmla="*/ 60960 h 1273387"/>
                <a:gd name="connsiteX5" fmla="*/ 423334 w 1212428"/>
                <a:gd name="connsiteY5" fmla="*/ 142240 h 1273387"/>
                <a:gd name="connsiteX6" fmla="*/ 436880 w 1212428"/>
                <a:gd name="connsiteY6" fmla="*/ 118534 h 1273387"/>
                <a:gd name="connsiteX7" fmla="*/ 504614 w 1212428"/>
                <a:gd name="connsiteY7" fmla="*/ 135467 h 1273387"/>
                <a:gd name="connsiteX8" fmla="*/ 599440 w 1212428"/>
                <a:gd name="connsiteY8" fmla="*/ 135467 h 1273387"/>
                <a:gd name="connsiteX9" fmla="*/ 657014 w 1212428"/>
                <a:gd name="connsiteY9" fmla="*/ 172720 h 1273387"/>
                <a:gd name="connsiteX10" fmla="*/ 741680 w 1212428"/>
                <a:gd name="connsiteY10" fmla="*/ 179494 h 1273387"/>
                <a:gd name="connsiteX11" fmla="*/ 853440 w 1212428"/>
                <a:gd name="connsiteY11" fmla="*/ 216747 h 1273387"/>
                <a:gd name="connsiteX12" fmla="*/ 900854 w 1212428"/>
                <a:gd name="connsiteY12" fmla="*/ 277707 h 1273387"/>
                <a:gd name="connsiteX13" fmla="*/ 931334 w 1212428"/>
                <a:gd name="connsiteY13" fmla="*/ 311574 h 1273387"/>
                <a:gd name="connsiteX14" fmla="*/ 917787 w 1212428"/>
                <a:gd name="connsiteY14" fmla="*/ 352214 h 1273387"/>
                <a:gd name="connsiteX15" fmla="*/ 833120 w 1212428"/>
                <a:gd name="connsiteY15" fmla="*/ 386080 h 1273387"/>
                <a:gd name="connsiteX16" fmla="*/ 765387 w 1212428"/>
                <a:gd name="connsiteY16" fmla="*/ 392854 h 1273387"/>
                <a:gd name="connsiteX17" fmla="*/ 660400 w 1212428"/>
                <a:gd name="connsiteY17" fmla="*/ 348827 h 1273387"/>
                <a:gd name="connsiteX18" fmla="*/ 626534 w 1212428"/>
                <a:gd name="connsiteY18" fmla="*/ 369147 h 1273387"/>
                <a:gd name="connsiteX19" fmla="*/ 545254 w 1212428"/>
                <a:gd name="connsiteY19" fmla="*/ 389467 h 1273387"/>
                <a:gd name="connsiteX20" fmla="*/ 514774 w 1212428"/>
                <a:gd name="connsiteY20" fmla="*/ 430107 h 1273387"/>
                <a:gd name="connsiteX21" fmla="*/ 460587 w 1212428"/>
                <a:gd name="connsiteY21" fmla="*/ 433494 h 1273387"/>
                <a:gd name="connsiteX22" fmla="*/ 450427 w 1212428"/>
                <a:gd name="connsiteY22" fmla="*/ 440267 h 1273387"/>
                <a:gd name="connsiteX23" fmla="*/ 379307 w 1212428"/>
                <a:gd name="connsiteY23" fmla="*/ 453814 h 1273387"/>
                <a:gd name="connsiteX24" fmla="*/ 318347 w 1212428"/>
                <a:gd name="connsiteY24" fmla="*/ 497840 h 1273387"/>
                <a:gd name="connsiteX25" fmla="*/ 403014 w 1212428"/>
                <a:gd name="connsiteY25" fmla="*/ 531707 h 1273387"/>
                <a:gd name="connsiteX26" fmla="*/ 453814 w 1212428"/>
                <a:gd name="connsiteY26" fmla="*/ 558800 h 1273387"/>
                <a:gd name="connsiteX27" fmla="*/ 497840 w 1212428"/>
                <a:gd name="connsiteY27" fmla="*/ 596054 h 1273387"/>
                <a:gd name="connsiteX28" fmla="*/ 538480 w 1212428"/>
                <a:gd name="connsiteY28" fmla="*/ 582507 h 1273387"/>
                <a:gd name="connsiteX29" fmla="*/ 619760 w 1212428"/>
                <a:gd name="connsiteY29" fmla="*/ 636694 h 1273387"/>
                <a:gd name="connsiteX30" fmla="*/ 650240 w 1212428"/>
                <a:gd name="connsiteY30" fmla="*/ 663787 h 1273387"/>
                <a:gd name="connsiteX31" fmla="*/ 592667 w 1212428"/>
                <a:gd name="connsiteY31" fmla="*/ 673947 h 1273387"/>
                <a:gd name="connsiteX32" fmla="*/ 568960 w 1212428"/>
                <a:gd name="connsiteY32" fmla="*/ 684107 h 1273387"/>
                <a:gd name="connsiteX33" fmla="*/ 636694 w 1212428"/>
                <a:gd name="connsiteY33" fmla="*/ 728134 h 1273387"/>
                <a:gd name="connsiteX34" fmla="*/ 680720 w 1212428"/>
                <a:gd name="connsiteY34" fmla="*/ 728134 h 1273387"/>
                <a:gd name="connsiteX35" fmla="*/ 724747 w 1212428"/>
                <a:gd name="connsiteY35" fmla="*/ 728134 h 1273387"/>
                <a:gd name="connsiteX36" fmla="*/ 762000 w 1212428"/>
                <a:gd name="connsiteY36" fmla="*/ 738294 h 1273387"/>
                <a:gd name="connsiteX37" fmla="*/ 914400 w 1212428"/>
                <a:gd name="connsiteY37" fmla="*/ 819574 h 1273387"/>
                <a:gd name="connsiteX38" fmla="*/ 1212428 w 1212428"/>
                <a:gd name="connsiteY38" fmla="*/ 965201 h 1273387"/>
                <a:gd name="connsiteX39" fmla="*/ 1012613 w 1212428"/>
                <a:gd name="connsiteY39" fmla="*/ 1026160 h 1273387"/>
                <a:gd name="connsiteX40" fmla="*/ 894080 w 1212428"/>
                <a:gd name="connsiteY40" fmla="*/ 1273387 h 1273387"/>
                <a:gd name="connsiteX41" fmla="*/ 673947 w 1212428"/>
                <a:gd name="connsiteY41" fmla="*/ 907627 h 1273387"/>
                <a:gd name="connsiteX42" fmla="*/ 545254 w 1212428"/>
                <a:gd name="connsiteY42" fmla="*/ 870374 h 1273387"/>
                <a:gd name="connsiteX43" fmla="*/ 403014 w 1212428"/>
                <a:gd name="connsiteY43" fmla="*/ 795867 h 1273387"/>
                <a:gd name="connsiteX44" fmla="*/ 257387 w 1212428"/>
                <a:gd name="connsiteY44" fmla="*/ 707814 h 1273387"/>
                <a:gd name="connsiteX45" fmla="*/ 179494 w 1212428"/>
                <a:gd name="connsiteY45" fmla="*/ 609600 h 1273387"/>
                <a:gd name="connsiteX46" fmla="*/ 135467 w 1212428"/>
                <a:gd name="connsiteY46" fmla="*/ 579120 h 1273387"/>
                <a:gd name="connsiteX47" fmla="*/ 40640 w 1212428"/>
                <a:gd name="connsiteY47" fmla="*/ 565574 h 1273387"/>
                <a:gd name="connsiteX48" fmla="*/ 0 w 1212428"/>
                <a:gd name="connsiteY48" fmla="*/ 528320 h 1273387"/>
                <a:gd name="connsiteX49" fmla="*/ 0 w 1212428"/>
                <a:gd name="connsiteY49" fmla="*/ 440267 h 1273387"/>
                <a:gd name="connsiteX50" fmla="*/ 33867 w 1212428"/>
                <a:gd name="connsiteY50" fmla="*/ 362374 h 1273387"/>
                <a:gd name="connsiteX51" fmla="*/ 104987 w 1212428"/>
                <a:gd name="connsiteY51" fmla="*/ 223520 h 1273387"/>
                <a:gd name="connsiteX52" fmla="*/ 216747 w 1212428"/>
                <a:gd name="connsiteY52" fmla="*/ 71120 h 1273387"/>
                <a:gd name="connsiteX0" fmla="*/ 216747 w 1212428"/>
                <a:gd name="connsiteY0" fmla="*/ 71120 h 1273387"/>
                <a:gd name="connsiteX1" fmla="*/ 281094 w 1212428"/>
                <a:gd name="connsiteY1" fmla="*/ 40640 h 1273387"/>
                <a:gd name="connsiteX2" fmla="*/ 314960 w 1212428"/>
                <a:gd name="connsiteY2" fmla="*/ 0 h 1273387"/>
                <a:gd name="connsiteX3" fmla="*/ 331894 w 1212428"/>
                <a:gd name="connsiteY3" fmla="*/ 47414 h 1273387"/>
                <a:gd name="connsiteX4" fmla="*/ 413174 w 1212428"/>
                <a:gd name="connsiteY4" fmla="*/ 60960 h 1273387"/>
                <a:gd name="connsiteX5" fmla="*/ 423334 w 1212428"/>
                <a:gd name="connsiteY5" fmla="*/ 142240 h 1273387"/>
                <a:gd name="connsiteX6" fmla="*/ 436880 w 1212428"/>
                <a:gd name="connsiteY6" fmla="*/ 118534 h 1273387"/>
                <a:gd name="connsiteX7" fmla="*/ 504614 w 1212428"/>
                <a:gd name="connsiteY7" fmla="*/ 135467 h 1273387"/>
                <a:gd name="connsiteX8" fmla="*/ 599440 w 1212428"/>
                <a:gd name="connsiteY8" fmla="*/ 135467 h 1273387"/>
                <a:gd name="connsiteX9" fmla="*/ 657014 w 1212428"/>
                <a:gd name="connsiteY9" fmla="*/ 172720 h 1273387"/>
                <a:gd name="connsiteX10" fmla="*/ 741680 w 1212428"/>
                <a:gd name="connsiteY10" fmla="*/ 179494 h 1273387"/>
                <a:gd name="connsiteX11" fmla="*/ 853440 w 1212428"/>
                <a:gd name="connsiteY11" fmla="*/ 216747 h 1273387"/>
                <a:gd name="connsiteX12" fmla="*/ 900854 w 1212428"/>
                <a:gd name="connsiteY12" fmla="*/ 277707 h 1273387"/>
                <a:gd name="connsiteX13" fmla="*/ 931334 w 1212428"/>
                <a:gd name="connsiteY13" fmla="*/ 311574 h 1273387"/>
                <a:gd name="connsiteX14" fmla="*/ 917787 w 1212428"/>
                <a:gd name="connsiteY14" fmla="*/ 352214 h 1273387"/>
                <a:gd name="connsiteX15" fmla="*/ 833120 w 1212428"/>
                <a:gd name="connsiteY15" fmla="*/ 386080 h 1273387"/>
                <a:gd name="connsiteX16" fmla="*/ 765387 w 1212428"/>
                <a:gd name="connsiteY16" fmla="*/ 392854 h 1273387"/>
                <a:gd name="connsiteX17" fmla="*/ 660400 w 1212428"/>
                <a:gd name="connsiteY17" fmla="*/ 348827 h 1273387"/>
                <a:gd name="connsiteX18" fmla="*/ 626534 w 1212428"/>
                <a:gd name="connsiteY18" fmla="*/ 369147 h 1273387"/>
                <a:gd name="connsiteX19" fmla="*/ 545254 w 1212428"/>
                <a:gd name="connsiteY19" fmla="*/ 389467 h 1273387"/>
                <a:gd name="connsiteX20" fmla="*/ 514774 w 1212428"/>
                <a:gd name="connsiteY20" fmla="*/ 430107 h 1273387"/>
                <a:gd name="connsiteX21" fmla="*/ 460587 w 1212428"/>
                <a:gd name="connsiteY21" fmla="*/ 433494 h 1273387"/>
                <a:gd name="connsiteX22" fmla="*/ 450427 w 1212428"/>
                <a:gd name="connsiteY22" fmla="*/ 440267 h 1273387"/>
                <a:gd name="connsiteX23" fmla="*/ 379307 w 1212428"/>
                <a:gd name="connsiteY23" fmla="*/ 453814 h 1273387"/>
                <a:gd name="connsiteX24" fmla="*/ 318347 w 1212428"/>
                <a:gd name="connsiteY24" fmla="*/ 497840 h 1273387"/>
                <a:gd name="connsiteX25" fmla="*/ 403014 w 1212428"/>
                <a:gd name="connsiteY25" fmla="*/ 531707 h 1273387"/>
                <a:gd name="connsiteX26" fmla="*/ 453814 w 1212428"/>
                <a:gd name="connsiteY26" fmla="*/ 558800 h 1273387"/>
                <a:gd name="connsiteX27" fmla="*/ 497840 w 1212428"/>
                <a:gd name="connsiteY27" fmla="*/ 596054 h 1273387"/>
                <a:gd name="connsiteX28" fmla="*/ 538480 w 1212428"/>
                <a:gd name="connsiteY28" fmla="*/ 582507 h 1273387"/>
                <a:gd name="connsiteX29" fmla="*/ 619760 w 1212428"/>
                <a:gd name="connsiteY29" fmla="*/ 636694 h 1273387"/>
                <a:gd name="connsiteX30" fmla="*/ 650240 w 1212428"/>
                <a:gd name="connsiteY30" fmla="*/ 663787 h 1273387"/>
                <a:gd name="connsiteX31" fmla="*/ 592667 w 1212428"/>
                <a:gd name="connsiteY31" fmla="*/ 673947 h 1273387"/>
                <a:gd name="connsiteX32" fmla="*/ 568960 w 1212428"/>
                <a:gd name="connsiteY32" fmla="*/ 684107 h 1273387"/>
                <a:gd name="connsiteX33" fmla="*/ 636694 w 1212428"/>
                <a:gd name="connsiteY33" fmla="*/ 728134 h 1273387"/>
                <a:gd name="connsiteX34" fmla="*/ 680720 w 1212428"/>
                <a:gd name="connsiteY34" fmla="*/ 728134 h 1273387"/>
                <a:gd name="connsiteX35" fmla="*/ 724747 w 1212428"/>
                <a:gd name="connsiteY35" fmla="*/ 728134 h 1273387"/>
                <a:gd name="connsiteX36" fmla="*/ 762000 w 1212428"/>
                <a:gd name="connsiteY36" fmla="*/ 738294 h 1273387"/>
                <a:gd name="connsiteX37" fmla="*/ 914400 w 1212428"/>
                <a:gd name="connsiteY37" fmla="*/ 819574 h 1273387"/>
                <a:gd name="connsiteX38" fmla="*/ 1212428 w 1212428"/>
                <a:gd name="connsiteY38" fmla="*/ 965201 h 1273387"/>
                <a:gd name="connsiteX39" fmla="*/ 1012613 w 1212428"/>
                <a:gd name="connsiteY39" fmla="*/ 1026160 h 1273387"/>
                <a:gd name="connsiteX40" fmla="*/ 971973 w 1212428"/>
                <a:gd name="connsiteY40" fmla="*/ 1110826 h 1273387"/>
                <a:gd name="connsiteX41" fmla="*/ 894080 w 1212428"/>
                <a:gd name="connsiteY41" fmla="*/ 1273387 h 1273387"/>
                <a:gd name="connsiteX42" fmla="*/ 673947 w 1212428"/>
                <a:gd name="connsiteY42" fmla="*/ 907627 h 1273387"/>
                <a:gd name="connsiteX43" fmla="*/ 545254 w 1212428"/>
                <a:gd name="connsiteY43" fmla="*/ 870374 h 1273387"/>
                <a:gd name="connsiteX44" fmla="*/ 403014 w 1212428"/>
                <a:gd name="connsiteY44" fmla="*/ 795867 h 1273387"/>
                <a:gd name="connsiteX45" fmla="*/ 257387 w 1212428"/>
                <a:gd name="connsiteY45" fmla="*/ 707814 h 1273387"/>
                <a:gd name="connsiteX46" fmla="*/ 179494 w 1212428"/>
                <a:gd name="connsiteY46" fmla="*/ 609600 h 1273387"/>
                <a:gd name="connsiteX47" fmla="*/ 135467 w 1212428"/>
                <a:gd name="connsiteY47" fmla="*/ 579120 h 1273387"/>
                <a:gd name="connsiteX48" fmla="*/ 40640 w 1212428"/>
                <a:gd name="connsiteY48" fmla="*/ 565574 h 1273387"/>
                <a:gd name="connsiteX49" fmla="*/ 0 w 1212428"/>
                <a:gd name="connsiteY49" fmla="*/ 528320 h 1273387"/>
                <a:gd name="connsiteX50" fmla="*/ 0 w 1212428"/>
                <a:gd name="connsiteY50" fmla="*/ 440267 h 1273387"/>
                <a:gd name="connsiteX51" fmla="*/ 33867 w 1212428"/>
                <a:gd name="connsiteY51" fmla="*/ 362374 h 1273387"/>
                <a:gd name="connsiteX52" fmla="*/ 104987 w 1212428"/>
                <a:gd name="connsiteY52" fmla="*/ 223520 h 1273387"/>
                <a:gd name="connsiteX53" fmla="*/ 216747 w 1212428"/>
                <a:gd name="connsiteY53" fmla="*/ 71120 h 1273387"/>
                <a:gd name="connsiteX0" fmla="*/ 216747 w 1212428"/>
                <a:gd name="connsiteY0" fmla="*/ 71120 h 1273387"/>
                <a:gd name="connsiteX1" fmla="*/ 281094 w 1212428"/>
                <a:gd name="connsiteY1" fmla="*/ 40640 h 1273387"/>
                <a:gd name="connsiteX2" fmla="*/ 314960 w 1212428"/>
                <a:gd name="connsiteY2" fmla="*/ 0 h 1273387"/>
                <a:gd name="connsiteX3" fmla="*/ 331894 w 1212428"/>
                <a:gd name="connsiteY3" fmla="*/ 47414 h 1273387"/>
                <a:gd name="connsiteX4" fmla="*/ 413174 w 1212428"/>
                <a:gd name="connsiteY4" fmla="*/ 60960 h 1273387"/>
                <a:gd name="connsiteX5" fmla="*/ 423334 w 1212428"/>
                <a:gd name="connsiteY5" fmla="*/ 142240 h 1273387"/>
                <a:gd name="connsiteX6" fmla="*/ 436880 w 1212428"/>
                <a:gd name="connsiteY6" fmla="*/ 118534 h 1273387"/>
                <a:gd name="connsiteX7" fmla="*/ 504614 w 1212428"/>
                <a:gd name="connsiteY7" fmla="*/ 135467 h 1273387"/>
                <a:gd name="connsiteX8" fmla="*/ 599440 w 1212428"/>
                <a:gd name="connsiteY8" fmla="*/ 135467 h 1273387"/>
                <a:gd name="connsiteX9" fmla="*/ 657014 w 1212428"/>
                <a:gd name="connsiteY9" fmla="*/ 172720 h 1273387"/>
                <a:gd name="connsiteX10" fmla="*/ 741680 w 1212428"/>
                <a:gd name="connsiteY10" fmla="*/ 179494 h 1273387"/>
                <a:gd name="connsiteX11" fmla="*/ 853440 w 1212428"/>
                <a:gd name="connsiteY11" fmla="*/ 216747 h 1273387"/>
                <a:gd name="connsiteX12" fmla="*/ 900854 w 1212428"/>
                <a:gd name="connsiteY12" fmla="*/ 277707 h 1273387"/>
                <a:gd name="connsiteX13" fmla="*/ 931334 w 1212428"/>
                <a:gd name="connsiteY13" fmla="*/ 311574 h 1273387"/>
                <a:gd name="connsiteX14" fmla="*/ 917787 w 1212428"/>
                <a:gd name="connsiteY14" fmla="*/ 352214 h 1273387"/>
                <a:gd name="connsiteX15" fmla="*/ 833120 w 1212428"/>
                <a:gd name="connsiteY15" fmla="*/ 386080 h 1273387"/>
                <a:gd name="connsiteX16" fmla="*/ 765387 w 1212428"/>
                <a:gd name="connsiteY16" fmla="*/ 392854 h 1273387"/>
                <a:gd name="connsiteX17" fmla="*/ 660400 w 1212428"/>
                <a:gd name="connsiteY17" fmla="*/ 348827 h 1273387"/>
                <a:gd name="connsiteX18" fmla="*/ 626534 w 1212428"/>
                <a:gd name="connsiteY18" fmla="*/ 369147 h 1273387"/>
                <a:gd name="connsiteX19" fmla="*/ 545254 w 1212428"/>
                <a:gd name="connsiteY19" fmla="*/ 389467 h 1273387"/>
                <a:gd name="connsiteX20" fmla="*/ 514774 w 1212428"/>
                <a:gd name="connsiteY20" fmla="*/ 430107 h 1273387"/>
                <a:gd name="connsiteX21" fmla="*/ 460587 w 1212428"/>
                <a:gd name="connsiteY21" fmla="*/ 433494 h 1273387"/>
                <a:gd name="connsiteX22" fmla="*/ 450427 w 1212428"/>
                <a:gd name="connsiteY22" fmla="*/ 440267 h 1273387"/>
                <a:gd name="connsiteX23" fmla="*/ 379307 w 1212428"/>
                <a:gd name="connsiteY23" fmla="*/ 453814 h 1273387"/>
                <a:gd name="connsiteX24" fmla="*/ 318347 w 1212428"/>
                <a:gd name="connsiteY24" fmla="*/ 497840 h 1273387"/>
                <a:gd name="connsiteX25" fmla="*/ 403014 w 1212428"/>
                <a:gd name="connsiteY25" fmla="*/ 531707 h 1273387"/>
                <a:gd name="connsiteX26" fmla="*/ 453814 w 1212428"/>
                <a:gd name="connsiteY26" fmla="*/ 558800 h 1273387"/>
                <a:gd name="connsiteX27" fmla="*/ 497840 w 1212428"/>
                <a:gd name="connsiteY27" fmla="*/ 596054 h 1273387"/>
                <a:gd name="connsiteX28" fmla="*/ 538480 w 1212428"/>
                <a:gd name="connsiteY28" fmla="*/ 582507 h 1273387"/>
                <a:gd name="connsiteX29" fmla="*/ 619760 w 1212428"/>
                <a:gd name="connsiteY29" fmla="*/ 636694 h 1273387"/>
                <a:gd name="connsiteX30" fmla="*/ 650240 w 1212428"/>
                <a:gd name="connsiteY30" fmla="*/ 663787 h 1273387"/>
                <a:gd name="connsiteX31" fmla="*/ 592667 w 1212428"/>
                <a:gd name="connsiteY31" fmla="*/ 673947 h 1273387"/>
                <a:gd name="connsiteX32" fmla="*/ 568960 w 1212428"/>
                <a:gd name="connsiteY32" fmla="*/ 684107 h 1273387"/>
                <a:gd name="connsiteX33" fmla="*/ 636694 w 1212428"/>
                <a:gd name="connsiteY33" fmla="*/ 728134 h 1273387"/>
                <a:gd name="connsiteX34" fmla="*/ 680720 w 1212428"/>
                <a:gd name="connsiteY34" fmla="*/ 728134 h 1273387"/>
                <a:gd name="connsiteX35" fmla="*/ 724747 w 1212428"/>
                <a:gd name="connsiteY35" fmla="*/ 728134 h 1273387"/>
                <a:gd name="connsiteX36" fmla="*/ 762000 w 1212428"/>
                <a:gd name="connsiteY36" fmla="*/ 738294 h 1273387"/>
                <a:gd name="connsiteX37" fmla="*/ 914400 w 1212428"/>
                <a:gd name="connsiteY37" fmla="*/ 819574 h 1273387"/>
                <a:gd name="connsiteX38" fmla="*/ 1212428 w 1212428"/>
                <a:gd name="connsiteY38" fmla="*/ 965201 h 1273387"/>
                <a:gd name="connsiteX39" fmla="*/ 1012613 w 1212428"/>
                <a:gd name="connsiteY39" fmla="*/ 1026160 h 1273387"/>
                <a:gd name="connsiteX40" fmla="*/ 971973 w 1212428"/>
                <a:gd name="connsiteY40" fmla="*/ 1110826 h 1273387"/>
                <a:gd name="connsiteX41" fmla="*/ 914400 w 1212428"/>
                <a:gd name="connsiteY41" fmla="*/ 1205652 h 1273387"/>
                <a:gd name="connsiteX42" fmla="*/ 894080 w 1212428"/>
                <a:gd name="connsiteY42" fmla="*/ 1273387 h 1273387"/>
                <a:gd name="connsiteX43" fmla="*/ 673947 w 1212428"/>
                <a:gd name="connsiteY43" fmla="*/ 907627 h 1273387"/>
                <a:gd name="connsiteX44" fmla="*/ 545254 w 1212428"/>
                <a:gd name="connsiteY44" fmla="*/ 870374 h 1273387"/>
                <a:gd name="connsiteX45" fmla="*/ 403014 w 1212428"/>
                <a:gd name="connsiteY45" fmla="*/ 795867 h 1273387"/>
                <a:gd name="connsiteX46" fmla="*/ 257387 w 1212428"/>
                <a:gd name="connsiteY46" fmla="*/ 707814 h 1273387"/>
                <a:gd name="connsiteX47" fmla="*/ 179494 w 1212428"/>
                <a:gd name="connsiteY47" fmla="*/ 609600 h 1273387"/>
                <a:gd name="connsiteX48" fmla="*/ 135467 w 1212428"/>
                <a:gd name="connsiteY48" fmla="*/ 579120 h 1273387"/>
                <a:gd name="connsiteX49" fmla="*/ 40640 w 1212428"/>
                <a:gd name="connsiteY49" fmla="*/ 565574 h 1273387"/>
                <a:gd name="connsiteX50" fmla="*/ 0 w 1212428"/>
                <a:gd name="connsiteY50" fmla="*/ 528320 h 1273387"/>
                <a:gd name="connsiteX51" fmla="*/ 0 w 1212428"/>
                <a:gd name="connsiteY51" fmla="*/ 440267 h 1273387"/>
                <a:gd name="connsiteX52" fmla="*/ 33867 w 1212428"/>
                <a:gd name="connsiteY52" fmla="*/ 362374 h 1273387"/>
                <a:gd name="connsiteX53" fmla="*/ 104987 w 1212428"/>
                <a:gd name="connsiteY53" fmla="*/ 223520 h 1273387"/>
                <a:gd name="connsiteX54" fmla="*/ 216747 w 1212428"/>
                <a:gd name="connsiteY54" fmla="*/ 71120 h 1273387"/>
                <a:gd name="connsiteX0" fmla="*/ 216747 w 1212428"/>
                <a:gd name="connsiteY0" fmla="*/ 71120 h 1273387"/>
                <a:gd name="connsiteX1" fmla="*/ 281094 w 1212428"/>
                <a:gd name="connsiteY1" fmla="*/ 40640 h 1273387"/>
                <a:gd name="connsiteX2" fmla="*/ 314960 w 1212428"/>
                <a:gd name="connsiteY2" fmla="*/ 0 h 1273387"/>
                <a:gd name="connsiteX3" fmla="*/ 331894 w 1212428"/>
                <a:gd name="connsiteY3" fmla="*/ 47414 h 1273387"/>
                <a:gd name="connsiteX4" fmla="*/ 413174 w 1212428"/>
                <a:gd name="connsiteY4" fmla="*/ 60960 h 1273387"/>
                <a:gd name="connsiteX5" fmla="*/ 423334 w 1212428"/>
                <a:gd name="connsiteY5" fmla="*/ 142240 h 1273387"/>
                <a:gd name="connsiteX6" fmla="*/ 436880 w 1212428"/>
                <a:gd name="connsiteY6" fmla="*/ 118534 h 1273387"/>
                <a:gd name="connsiteX7" fmla="*/ 504614 w 1212428"/>
                <a:gd name="connsiteY7" fmla="*/ 135467 h 1273387"/>
                <a:gd name="connsiteX8" fmla="*/ 599440 w 1212428"/>
                <a:gd name="connsiteY8" fmla="*/ 135467 h 1273387"/>
                <a:gd name="connsiteX9" fmla="*/ 657014 w 1212428"/>
                <a:gd name="connsiteY9" fmla="*/ 172720 h 1273387"/>
                <a:gd name="connsiteX10" fmla="*/ 741680 w 1212428"/>
                <a:gd name="connsiteY10" fmla="*/ 179494 h 1273387"/>
                <a:gd name="connsiteX11" fmla="*/ 853440 w 1212428"/>
                <a:gd name="connsiteY11" fmla="*/ 216747 h 1273387"/>
                <a:gd name="connsiteX12" fmla="*/ 900854 w 1212428"/>
                <a:gd name="connsiteY12" fmla="*/ 277707 h 1273387"/>
                <a:gd name="connsiteX13" fmla="*/ 931334 w 1212428"/>
                <a:gd name="connsiteY13" fmla="*/ 311574 h 1273387"/>
                <a:gd name="connsiteX14" fmla="*/ 917787 w 1212428"/>
                <a:gd name="connsiteY14" fmla="*/ 352214 h 1273387"/>
                <a:gd name="connsiteX15" fmla="*/ 833120 w 1212428"/>
                <a:gd name="connsiteY15" fmla="*/ 386080 h 1273387"/>
                <a:gd name="connsiteX16" fmla="*/ 765387 w 1212428"/>
                <a:gd name="connsiteY16" fmla="*/ 392854 h 1273387"/>
                <a:gd name="connsiteX17" fmla="*/ 660400 w 1212428"/>
                <a:gd name="connsiteY17" fmla="*/ 348827 h 1273387"/>
                <a:gd name="connsiteX18" fmla="*/ 626534 w 1212428"/>
                <a:gd name="connsiteY18" fmla="*/ 369147 h 1273387"/>
                <a:gd name="connsiteX19" fmla="*/ 545254 w 1212428"/>
                <a:gd name="connsiteY19" fmla="*/ 389467 h 1273387"/>
                <a:gd name="connsiteX20" fmla="*/ 514774 w 1212428"/>
                <a:gd name="connsiteY20" fmla="*/ 430107 h 1273387"/>
                <a:gd name="connsiteX21" fmla="*/ 460587 w 1212428"/>
                <a:gd name="connsiteY21" fmla="*/ 433494 h 1273387"/>
                <a:gd name="connsiteX22" fmla="*/ 450427 w 1212428"/>
                <a:gd name="connsiteY22" fmla="*/ 440267 h 1273387"/>
                <a:gd name="connsiteX23" fmla="*/ 379307 w 1212428"/>
                <a:gd name="connsiteY23" fmla="*/ 453814 h 1273387"/>
                <a:gd name="connsiteX24" fmla="*/ 318347 w 1212428"/>
                <a:gd name="connsiteY24" fmla="*/ 497840 h 1273387"/>
                <a:gd name="connsiteX25" fmla="*/ 403014 w 1212428"/>
                <a:gd name="connsiteY25" fmla="*/ 531707 h 1273387"/>
                <a:gd name="connsiteX26" fmla="*/ 453814 w 1212428"/>
                <a:gd name="connsiteY26" fmla="*/ 558800 h 1273387"/>
                <a:gd name="connsiteX27" fmla="*/ 497840 w 1212428"/>
                <a:gd name="connsiteY27" fmla="*/ 596054 h 1273387"/>
                <a:gd name="connsiteX28" fmla="*/ 538480 w 1212428"/>
                <a:gd name="connsiteY28" fmla="*/ 582507 h 1273387"/>
                <a:gd name="connsiteX29" fmla="*/ 619760 w 1212428"/>
                <a:gd name="connsiteY29" fmla="*/ 636694 h 1273387"/>
                <a:gd name="connsiteX30" fmla="*/ 650240 w 1212428"/>
                <a:gd name="connsiteY30" fmla="*/ 663787 h 1273387"/>
                <a:gd name="connsiteX31" fmla="*/ 592667 w 1212428"/>
                <a:gd name="connsiteY31" fmla="*/ 673947 h 1273387"/>
                <a:gd name="connsiteX32" fmla="*/ 568960 w 1212428"/>
                <a:gd name="connsiteY32" fmla="*/ 684107 h 1273387"/>
                <a:gd name="connsiteX33" fmla="*/ 636694 w 1212428"/>
                <a:gd name="connsiteY33" fmla="*/ 728134 h 1273387"/>
                <a:gd name="connsiteX34" fmla="*/ 680720 w 1212428"/>
                <a:gd name="connsiteY34" fmla="*/ 728134 h 1273387"/>
                <a:gd name="connsiteX35" fmla="*/ 724747 w 1212428"/>
                <a:gd name="connsiteY35" fmla="*/ 728134 h 1273387"/>
                <a:gd name="connsiteX36" fmla="*/ 762000 w 1212428"/>
                <a:gd name="connsiteY36" fmla="*/ 738294 h 1273387"/>
                <a:gd name="connsiteX37" fmla="*/ 914400 w 1212428"/>
                <a:gd name="connsiteY37" fmla="*/ 819574 h 1273387"/>
                <a:gd name="connsiteX38" fmla="*/ 1104053 w 1212428"/>
                <a:gd name="connsiteY38" fmla="*/ 880532 h 1273387"/>
                <a:gd name="connsiteX39" fmla="*/ 1212428 w 1212428"/>
                <a:gd name="connsiteY39" fmla="*/ 965201 h 1273387"/>
                <a:gd name="connsiteX40" fmla="*/ 1012613 w 1212428"/>
                <a:gd name="connsiteY40" fmla="*/ 1026160 h 1273387"/>
                <a:gd name="connsiteX41" fmla="*/ 971973 w 1212428"/>
                <a:gd name="connsiteY41" fmla="*/ 1110826 h 1273387"/>
                <a:gd name="connsiteX42" fmla="*/ 914400 w 1212428"/>
                <a:gd name="connsiteY42" fmla="*/ 1205652 h 1273387"/>
                <a:gd name="connsiteX43" fmla="*/ 894080 w 1212428"/>
                <a:gd name="connsiteY43" fmla="*/ 1273387 h 1273387"/>
                <a:gd name="connsiteX44" fmla="*/ 673947 w 1212428"/>
                <a:gd name="connsiteY44" fmla="*/ 907627 h 1273387"/>
                <a:gd name="connsiteX45" fmla="*/ 545254 w 1212428"/>
                <a:gd name="connsiteY45" fmla="*/ 870374 h 1273387"/>
                <a:gd name="connsiteX46" fmla="*/ 403014 w 1212428"/>
                <a:gd name="connsiteY46" fmla="*/ 795867 h 1273387"/>
                <a:gd name="connsiteX47" fmla="*/ 257387 w 1212428"/>
                <a:gd name="connsiteY47" fmla="*/ 707814 h 1273387"/>
                <a:gd name="connsiteX48" fmla="*/ 179494 w 1212428"/>
                <a:gd name="connsiteY48" fmla="*/ 609600 h 1273387"/>
                <a:gd name="connsiteX49" fmla="*/ 135467 w 1212428"/>
                <a:gd name="connsiteY49" fmla="*/ 579120 h 1273387"/>
                <a:gd name="connsiteX50" fmla="*/ 40640 w 1212428"/>
                <a:gd name="connsiteY50" fmla="*/ 565574 h 1273387"/>
                <a:gd name="connsiteX51" fmla="*/ 0 w 1212428"/>
                <a:gd name="connsiteY51" fmla="*/ 528320 h 1273387"/>
                <a:gd name="connsiteX52" fmla="*/ 0 w 1212428"/>
                <a:gd name="connsiteY52" fmla="*/ 440267 h 1273387"/>
                <a:gd name="connsiteX53" fmla="*/ 33867 w 1212428"/>
                <a:gd name="connsiteY53" fmla="*/ 362374 h 1273387"/>
                <a:gd name="connsiteX54" fmla="*/ 104987 w 1212428"/>
                <a:gd name="connsiteY54" fmla="*/ 223520 h 1273387"/>
                <a:gd name="connsiteX55" fmla="*/ 216747 w 1212428"/>
                <a:gd name="connsiteY55" fmla="*/ 71120 h 1273387"/>
                <a:gd name="connsiteX0" fmla="*/ 216747 w 1212428"/>
                <a:gd name="connsiteY0" fmla="*/ 71120 h 1273387"/>
                <a:gd name="connsiteX1" fmla="*/ 281094 w 1212428"/>
                <a:gd name="connsiteY1" fmla="*/ 40640 h 1273387"/>
                <a:gd name="connsiteX2" fmla="*/ 314960 w 1212428"/>
                <a:gd name="connsiteY2" fmla="*/ 0 h 1273387"/>
                <a:gd name="connsiteX3" fmla="*/ 331894 w 1212428"/>
                <a:gd name="connsiteY3" fmla="*/ 47414 h 1273387"/>
                <a:gd name="connsiteX4" fmla="*/ 413174 w 1212428"/>
                <a:gd name="connsiteY4" fmla="*/ 60960 h 1273387"/>
                <a:gd name="connsiteX5" fmla="*/ 423334 w 1212428"/>
                <a:gd name="connsiteY5" fmla="*/ 142240 h 1273387"/>
                <a:gd name="connsiteX6" fmla="*/ 436880 w 1212428"/>
                <a:gd name="connsiteY6" fmla="*/ 118534 h 1273387"/>
                <a:gd name="connsiteX7" fmla="*/ 504614 w 1212428"/>
                <a:gd name="connsiteY7" fmla="*/ 135467 h 1273387"/>
                <a:gd name="connsiteX8" fmla="*/ 599440 w 1212428"/>
                <a:gd name="connsiteY8" fmla="*/ 135467 h 1273387"/>
                <a:gd name="connsiteX9" fmla="*/ 657014 w 1212428"/>
                <a:gd name="connsiteY9" fmla="*/ 172720 h 1273387"/>
                <a:gd name="connsiteX10" fmla="*/ 741680 w 1212428"/>
                <a:gd name="connsiteY10" fmla="*/ 179494 h 1273387"/>
                <a:gd name="connsiteX11" fmla="*/ 853440 w 1212428"/>
                <a:gd name="connsiteY11" fmla="*/ 216747 h 1273387"/>
                <a:gd name="connsiteX12" fmla="*/ 900854 w 1212428"/>
                <a:gd name="connsiteY12" fmla="*/ 277707 h 1273387"/>
                <a:gd name="connsiteX13" fmla="*/ 931334 w 1212428"/>
                <a:gd name="connsiteY13" fmla="*/ 311574 h 1273387"/>
                <a:gd name="connsiteX14" fmla="*/ 917787 w 1212428"/>
                <a:gd name="connsiteY14" fmla="*/ 352214 h 1273387"/>
                <a:gd name="connsiteX15" fmla="*/ 833120 w 1212428"/>
                <a:gd name="connsiteY15" fmla="*/ 386080 h 1273387"/>
                <a:gd name="connsiteX16" fmla="*/ 765387 w 1212428"/>
                <a:gd name="connsiteY16" fmla="*/ 392854 h 1273387"/>
                <a:gd name="connsiteX17" fmla="*/ 660400 w 1212428"/>
                <a:gd name="connsiteY17" fmla="*/ 348827 h 1273387"/>
                <a:gd name="connsiteX18" fmla="*/ 626534 w 1212428"/>
                <a:gd name="connsiteY18" fmla="*/ 369147 h 1273387"/>
                <a:gd name="connsiteX19" fmla="*/ 545254 w 1212428"/>
                <a:gd name="connsiteY19" fmla="*/ 389467 h 1273387"/>
                <a:gd name="connsiteX20" fmla="*/ 514774 w 1212428"/>
                <a:gd name="connsiteY20" fmla="*/ 430107 h 1273387"/>
                <a:gd name="connsiteX21" fmla="*/ 460587 w 1212428"/>
                <a:gd name="connsiteY21" fmla="*/ 433494 h 1273387"/>
                <a:gd name="connsiteX22" fmla="*/ 450427 w 1212428"/>
                <a:gd name="connsiteY22" fmla="*/ 440267 h 1273387"/>
                <a:gd name="connsiteX23" fmla="*/ 379307 w 1212428"/>
                <a:gd name="connsiteY23" fmla="*/ 453814 h 1273387"/>
                <a:gd name="connsiteX24" fmla="*/ 318347 w 1212428"/>
                <a:gd name="connsiteY24" fmla="*/ 497840 h 1273387"/>
                <a:gd name="connsiteX25" fmla="*/ 403014 w 1212428"/>
                <a:gd name="connsiteY25" fmla="*/ 531707 h 1273387"/>
                <a:gd name="connsiteX26" fmla="*/ 453814 w 1212428"/>
                <a:gd name="connsiteY26" fmla="*/ 558800 h 1273387"/>
                <a:gd name="connsiteX27" fmla="*/ 497840 w 1212428"/>
                <a:gd name="connsiteY27" fmla="*/ 596054 h 1273387"/>
                <a:gd name="connsiteX28" fmla="*/ 538480 w 1212428"/>
                <a:gd name="connsiteY28" fmla="*/ 582507 h 1273387"/>
                <a:gd name="connsiteX29" fmla="*/ 619760 w 1212428"/>
                <a:gd name="connsiteY29" fmla="*/ 636694 h 1273387"/>
                <a:gd name="connsiteX30" fmla="*/ 650240 w 1212428"/>
                <a:gd name="connsiteY30" fmla="*/ 663787 h 1273387"/>
                <a:gd name="connsiteX31" fmla="*/ 592667 w 1212428"/>
                <a:gd name="connsiteY31" fmla="*/ 673947 h 1273387"/>
                <a:gd name="connsiteX32" fmla="*/ 568960 w 1212428"/>
                <a:gd name="connsiteY32" fmla="*/ 684107 h 1273387"/>
                <a:gd name="connsiteX33" fmla="*/ 636694 w 1212428"/>
                <a:gd name="connsiteY33" fmla="*/ 728134 h 1273387"/>
                <a:gd name="connsiteX34" fmla="*/ 680720 w 1212428"/>
                <a:gd name="connsiteY34" fmla="*/ 728134 h 1273387"/>
                <a:gd name="connsiteX35" fmla="*/ 724747 w 1212428"/>
                <a:gd name="connsiteY35" fmla="*/ 728134 h 1273387"/>
                <a:gd name="connsiteX36" fmla="*/ 762000 w 1212428"/>
                <a:gd name="connsiteY36" fmla="*/ 738294 h 1273387"/>
                <a:gd name="connsiteX37" fmla="*/ 914400 w 1212428"/>
                <a:gd name="connsiteY37" fmla="*/ 819574 h 1273387"/>
                <a:gd name="connsiteX38" fmla="*/ 1104053 w 1212428"/>
                <a:gd name="connsiteY38" fmla="*/ 880532 h 1273387"/>
                <a:gd name="connsiteX39" fmla="*/ 1212428 w 1212428"/>
                <a:gd name="connsiteY39" fmla="*/ 965201 h 1273387"/>
                <a:gd name="connsiteX40" fmla="*/ 1104053 w 1212428"/>
                <a:gd name="connsiteY40" fmla="*/ 995679 h 1273387"/>
                <a:gd name="connsiteX41" fmla="*/ 1012613 w 1212428"/>
                <a:gd name="connsiteY41" fmla="*/ 1026160 h 1273387"/>
                <a:gd name="connsiteX42" fmla="*/ 971973 w 1212428"/>
                <a:gd name="connsiteY42" fmla="*/ 1110826 h 1273387"/>
                <a:gd name="connsiteX43" fmla="*/ 914400 w 1212428"/>
                <a:gd name="connsiteY43" fmla="*/ 1205652 h 1273387"/>
                <a:gd name="connsiteX44" fmla="*/ 894080 w 1212428"/>
                <a:gd name="connsiteY44" fmla="*/ 1273387 h 1273387"/>
                <a:gd name="connsiteX45" fmla="*/ 673947 w 1212428"/>
                <a:gd name="connsiteY45" fmla="*/ 907627 h 1273387"/>
                <a:gd name="connsiteX46" fmla="*/ 545254 w 1212428"/>
                <a:gd name="connsiteY46" fmla="*/ 870374 h 1273387"/>
                <a:gd name="connsiteX47" fmla="*/ 403014 w 1212428"/>
                <a:gd name="connsiteY47" fmla="*/ 795867 h 1273387"/>
                <a:gd name="connsiteX48" fmla="*/ 257387 w 1212428"/>
                <a:gd name="connsiteY48" fmla="*/ 707814 h 1273387"/>
                <a:gd name="connsiteX49" fmla="*/ 179494 w 1212428"/>
                <a:gd name="connsiteY49" fmla="*/ 609600 h 1273387"/>
                <a:gd name="connsiteX50" fmla="*/ 135467 w 1212428"/>
                <a:gd name="connsiteY50" fmla="*/ 579120 h 1273387"/>
                <a:gd name="connsiteX51" fmla="*/ 40640 w 1212428"/>
                <a:gd name="connsiteY51" fmla="*/ 565574 h 1273387"/>
                <a:gd name="connsiteX52" fmla="*/ 0 w 1212428"/>
                <a:gd name="connsiteY52" fmla="*/ 528320 h 1273387"/>
                <a:gd name="connsiteX53" fmla="*/ 0 w 1212428"/>
                <a:gd name="connsiteY53" fmla="*/ 440267 h 1273387"/>
                <a:gd name="connsiteX54" fmla="*/ 33867 w 1212428"/>
                <a:gd name="connsiteY54" fmla="*/ 362374 h 1273387"/>
                <a:gd name="connsiteX55" fmla="*/ 104987 w 1212428"/>
                <a:gd name="connsiteY55" fmla="*/ 223520 h 1273387"/>
                <a:gd name="connsiteX56" fmla="*/ 216747 w 1212428"/>
                <a:gd name="connsiteY56" fmla="*/ 71120 h 1273387"/>
                <a:gd name="connsiteX0" fmla="*/ 216747 w 1212428"/>
                <a:gd name="connsiteY0" fmla="*/ 71120 h 1273387"/>
                <a:gd name="connsiteX1" fmla="*/ 281094 w 1212428"/>
                <a:gd name="connsiteY1" fmla="*/ 40640 h 1273387"/>
                <a:gd name="connsiteX2" fmla="*/ 314960 w 1212428"/>
                <a:gd name="connsiteY2" fmla="*/ 0 h 1273387"/>
                <a:gd name="connsiteX3" fmla="*/ 331894 w 1212428"/>
                <a:gd name="connsiteY3" fmla="*/ 47414 h 1273387"/>
                <a:gd name="connsiteX4" fmla="*/ 413174 w 1212428"/>
                <a:gd name="connsiteY4" fmla="*/ 60960 h 1273387"/>
                <a:gd name="connsiteX5" fmla="*/ 423334 w 1212428"/>
                <a:gd name="connsiteY5" fmla="*/ 142240 h 1273387"/>
                <a:gd name="connsiteX6" fmla="*/ 436880 w 1212428"/>
                <a:gd name="connsiteY6" fmla="*/ 118534 h 1273387"/>
                <a:gd name="connsiteX7" fmla="*/ 504614 w 1212428"/>
                <a:gd name="connsiteY7" fmla="*/ 135467 h 1273387"/>
                <a:gd name="connsiteX8" fmla="*/ 599440 w 1212428"/>
                <a:gd name="connsiteY8" fmla="*/ 135467 h 1273387"/>
                <a:gd name="connsiteX9" fmla="*/ 657014 w 1212428"/>
                <a:gd name="connsiteY9" fmla="*/ 172720 h 1273387"/>
                <a:gd name="connsiteX10" fmla="*/ 741680 w 1212428"/>
                <a:gd name="connsiteY10" fmla="*/ 179494 h 1273387"/>
                <a:gd name="connsiteX11" fmla="*/ 853440 w 1212428"/>
                <a:gd name="connsiteY11" fmla="*/ 216747 h 1273387"/>
                <a:gd name="connsiteX12" fmla="*/ 900854 w 1212428"/>
                <a:gd name="connsiteY12" fmla="*/ 277707 h 1273387"/>
                <a:gd name="connsiteX13" fmla="*/ 931334 w 1212428"/>
                <a:gd name="connsiteY13" fmla="*/ 311574 h 1273387"/>
                <a:gd name="connsiteX14" fmla="*/ 917787 w 1212428"/>
                <a:gd name="connsiteY14" fmla="*/ 352214 h 1273387"/>
                <a:gd name="connsiteX15" fmla="*/ 833120 w 1212428"/>
                <a:gd name="connsiteY15" fmla="*/ 386080 h 1273387"/>
                <a:gd name="connsiteX16" fmla="*/ 765387 w 1212428"/>
                <a:gd name="connsiteY16" fmla="*/ 392854 h 1273387"/>
                <a:gd name="connsiteX17" fmla="*/ 660400 w 1212428"/>
                <a:gd name="connsiteY17" fmla="*/ 348827 h 1273387"/>
                <a:gd name="connsiteX18" fmla="*/ 626534 w 1212428"/>
                <a:gd name="connsiteY18" fmla="*/ 369147 h 1273387"/>
                <a:gd name="connsiteX19" fmla="*/ 545254 w 1212428"/>
                <a:gd name="connsiteY19" fmla="*/ 389467 h 1273387"/>
                <a:gd name="connsiteX20" fmla="*/ 514774 w 1212428"/>
                <a:gd name="connsiteY20" fmla="*/ 430107 h 1273387"/>
                <a:gd name="connsiteX21" fmla="*/ 460587 w 1212428"/>
                <a:gd name="connsiteY21" fmla="*/ 433494 h 1273387"/>
                <a:gd name="connsiteX22" fmla="*/ 450427 w 1212428"/>
                <a:gd name="connsiteY22" fmla="*/ 440267 h 1273387"/>
                <a:gd name="connsiteX23" fmla="*/ 379307 w 1212428"/>
                <a:gd name="connsiteY23" fmla="*/ 453814 h 1273387"/>
                <a:gd name="connsiteX24" fmla="*/ 318347 w 1212428"/>
                <a:gd name="connsiteY24" fmla="*/ 497840 h 1273387"/>
                <a:gd name="connsiteX25" fmla="*/ 403014 w 1212428"/>
                <a:gd name="connsiteY25" fmla="*/ 531707 h 1273387"/>
                <a:gd name="connsiteX26" fmla="*/ 453814 w 1212428"/>
                <a:gd name="connsiteY26" fmla="*/ 558800 h 1273387"/>
                <a:gd name="connsiteX27" fmla="*/ 497840 w 1212428"/>
                <a:gd name="connsiteY27" fmla="*/ 596054 h 1273387"/>
                <a:gd name="connsiteX28" fmla="*/ 538480 w 1212428"/>
                <a:gd name="connsiteY28" fmla="*/ 582507 h 1273387"/>
                <a:gd name="connsiteX29" fmla="*/ 619760 w 1212428"/>
                <a:gd name="connsiteY29" fmla="*/ 636694 h 1273387"/>
                <a:gd name="connsiteX30" fmla="*/ 650240 w 1212428"/>
                <a:gd name="connsiteY30" fmla="*/ 663787 h 1273387"/>
                <a:gd name="connsiteX31" fmla="*/ 592667 w 1212428"/>
                <a:gd name="connsiteY31" fmla="*/ 673947 h 1273387"/>
                <a:gd name="connsiteX32" fmla="*/ 568960 w 1212428"/>
                <a:gd name="connsiteY32" fmla="*/ 684107 h 1273387"/>
                <a:gd name="connsiteX33" fmla="*/ 636694 w 1212428"/>
                <a:gd name="connsiteY33" fmla="*/ 728134 h 1273387"/>
                <a:gd name="connsiteX34" fmla="*/ 680720 w 1212428"/>
                <a:gd name="connsiteY34" fmla="*/ 728134 h 1273387"/>
                <a:gd name="connsiteX35" fmla="*/ 724747 w 1212428"/>
                <a:gd name="connsiteY35" fmla="*/ 728134 h 1273387"/>
                <a:gd name="connsiteX36" fmla="*/ 762000 w 1212428"/>
                <a:gd name="connsiteY36" fmla="*/ 738294 h 1273387"/>
                <a:gd name="connsiteX37" fmla="*/ 914400 w 1212428"/>
                <a:gd name="connsiteY37" fmla="*/ 819574 h 1273387"/>
                <a:gd name="connsiteX38" fmla="*/ 1104053 w 1212428"/>
                <a:gd name="connsiteY38" fmla="*/ 880532 h 1273387"/>
                <a:gd name="connsiteX39" fmla="*/ 1212428 w 1212428"/>
                <a:gd name="connsiteY39" fmla="*/ 965201 h 1273387"/>
                <a:gd name="connsiteX40" fmla="*/ 1104053 w 1212428"/>
                <a:gd name="connsiteY40" fmla="*/ 995679 h 1273387"/>
                <a:gd name="connsiteX41" fmla="*/ 1012613 w 1212428"/>
                <a:gd name="connsiteY41" fmla="*/ 1026160 h 1273387"/>
                <a:gd name="connsiteX42" fmla="*/ 971973 w 1212428"/>
                <a:gd name="connsiteY42" fmla="*/ 1110826 h 1273387"/>
                <a:gd name="connsiteX43" fmla="*/ 914400 w 1212428"/>
                <a:gd name="connsiteY43" fmla="*/ 1205652 h 1273387"/>
                <a:gd name="connsiteX44" fmla="*/ 894080 w 1212428"/>
                <a:gd name="connsiteY44" fmla="*/ 1273387 h 1273387"/>
                <a:gd name="connsiteX45" fmla="*/ 673947 w 1212428"/>
                <a:gd name="connsiteY45" fmla="*/ 907627 h 1273387"/>
                <a:gd name="connsiteX46" fmla="*/ 545254 w 1212428"/>
                <a:gd name="connsiteY46" fmla="*/ 870374 h 1273387"/>
                <a:gd name="connsiteX47" fmla="*/ 403014 w 1212428"/>
                <a:gd name="connsiteY47" fmla="*/ 795867 h 1273387"/>
                <a:gd name="connsiteX48" fmla="*/ 257387 w 1212428"/>
                <a:gd name="connsiteY48" fmla="*/ 707814 h 1273387"/>
                <a:gd name="connsiteX49" fmla="*/ 179494 w 1212428"/>
                <a:gd name="connsiteY49" fmla="*/ 609600 h 1273387"/>
                <a:gd name="connsiteX50" fmla="*/ 135467 w 1212428"/>
                <a:gd name="connsiteY50" fmla="*/ 579120 h 1273387"/>
                <a:gd name="connsiteX51" fmla="*/ 40640 w 1212428"/>
                <a:gd name="connsiteY51" fmla="*/ 565574 h 1273387"/>
                <a:gd name="connsiteX52" fmla="*/ 0 w 1212428"/>
                <a:gd name="connsiteY52" fmla="*/ 528320 h 1273387"/>
                <a:gd name="connsiteX53" fmla="*/ 0 w 1212428"/>
                <a:gd name="connsiteY53" fmla="*/ 440267 h 1273387"/>
                <a:gd name="connsiteX54" fmla="*/ 33867 w 1212428"/>
                <a:gd name="connsiteY54" fmla="*/ 362374 h 1273387"/>
                <a:gd name="connsiteX55" fmla="*/ 104987 w 1212428"/>
                <a:gd name="connsiteY55" fmla="*/ 223520 h 1273387"/>
                <a:gd name="connsiteX56" fmla="*/ 216747 w 1212428"/>
                <a:gd name="connsiteY56" fmla="*/ 71120 h 1273387"/>
                <a:gd name="connsiteX0" fmla="*/ 216747 w 1212428"/>
                <a:gd name="connsiteY0" fmla="*/ 71120 h 1273387"/>
                <a:gd name="connsiteX1" fmla="*/ 281094 w 1212428"/>
                <a:gd name="connsiteY1" fmla="*/ 40640 h 1273387"/>
                <a:gd name="connsiteX2" fmla="*/ 314960 w 1212428"/>
                <a:gd name="connsiteY2" fmla="*/ 0 h 1273387"/>
                <a:gd name="connsiteX3" fmla="*/ 331894 w 1212428"/>
                <a:gd name="connsiteY3" fmla="*/ 47414 h 1273387"/>
                <a:gd name="connsiteX4" fmla="*/ 413174 w 1212428"/>
                <a:gd name="connsiteY4" fmla="*/ 60960 h 1273387"/>
                <a:gd name="connsiteX5" fmla="*/ 423334 w 1212428"/>
                <a:gd name="connsiteY5" fmla="*/ 142240 h 1273387"/>
                <a:gd name="connsiteX6" fmla="*/ 436880 w 1212428"/>
                <a:gd name="connsiteY6" fmla="*/ 118534 h 1273387"/>
                <a:gd name="connsiteX7" fmla="*/ 504614 w 1212428"/>
                <a:gd name="connsiteY7" fmla="*/ 135467 h 1273387"/>
                <a:gd name="connsiteX8" fmla="*/ 599440 w 1212428"/>
                <a:gd name="connsiteY8" fmla="*/ 135467 h 1273387"/>
                <a:gd name="connsiteX9" fmla="*/ 657014 w 1212428"/>
                <a:gd name="connsiteY9" fmla="*/ 172720 h 1273387"/>
                <a:gd name="connsiteX10" fmla="*/ 741680 w 1212428"/>
                <a:gd name="connsiteY10" fmla="*/ 179494 h 1273387"/>
                <a:gd name="connsiteX11" fmla="*/ 853440 w 1212428"/>
                <a:gd name="connsiteY11" fmla="*/ 216747 h 1273387"/>
                <a:gd name="connsiteX12" fmla="*/ 900854 w 1212428"/>
                <a:gd name="connsiteY12" fmla="*/ 277707 h 1273387"/>
                <a:gd name="connsiteX13" fmla="*/ 931334 w 1212428"/>
                <a:gd name="connsiteY13" fmla="*/ 311574 h 1273387"/>
                <a:gd name="connsiteX14" fmla="*/ 917787 w 1212428"/>
                <a:gd name="connsiteY14" fmla="*/ 352214 h 1273387"/>
                <a:gd name="connsiteX15" fmla="*/ 833120 w 1212428"/>
                <a:gd name="connsiteY15" fmla="*/ 386080 h 1273387"/>
                <a:gd name="connsiteX16" fmla="*/ 765387 w 1212428"/>
                <a:gd name="connsiteY16" fmla="*/ 392854 h 1273387"/>
                <a:gd name="connsiteX17" fmla="*/ 660400 w 1212428"/>
                <a:gd name="connsiteY17" fmla="*/ 348827 h 1273387"/>
                <a:gd name="connsiteX18" fmla="*/ 626534 w 1212428"/>
                <a:gd name="connsiteY18" fmla="*/ 369147 h 1273387"/>
                <a:gd name="connsiteX19" fmla="*/ 545254 w 1212428"/>
                <a:gd name="connsiteY19" fmla="*/ 389467 h 1273387"/>
                <a:gd name="connsiteX20" fmla="*/ 514774 w 1212428"/>
                <a:gd name="connsiteY20" fmla="*/ 430107 h 1273387"/>
                <a:gd name="connsiteX21" fmla="*/ 460587 w 1212428"/>
                <a:gd name="connsiteY21" fmla="*/ 433494 h 1273387"/>
                <a:gd name="connsiteX22" fmla="*/ 450427 w 1212428"/>
                <a:gd name="connsiteY22" fmla="*/ 440267 h 1273387"/>
                <a:gd name="connsiteX23" fmla="*/ 379307 w 1212428"/>
                <a:gd name="connsiteY23" fmla="*/ 453814 h 1273387"/>
                <a:gd name="connsiteX24" fmla="*/ 318347 w 1212428"/>
                <a:gd name="connsiteY24" fmla="*/ 497840 h 1273387"/>
                <a:gd name="connsiteX25" fmla="*/ 403014 w 1212428"/>
                <a:gd name="connsiteY25" fmla="*/ 531707 h 1273387"/>
                <a:gd name="connsiteX26" fmla="*/ 453814 w 1212428"/>
                <a:gd name="connsiteY26" fmla="*/ 558800 h 1273387"/>
                <a:gd name="connsiteX27" fmla="*/ 497840 w 1212428"/>
                <a:gd name="connsiteY27" fmla="*/ 596054 h 1273387"/>
                <a:gd name="connsiteX28" fmla="*/ 538480 w 1212428"/>
                <a:gd name="connsiteY28" fmla="*/ 582507 h 1273387"/>
                <a:gd name="connsiteX29" fmla="*/ 619760 w 1212428"/>
                <a:gd name="connsiteY29" fmla="*/ 636694 h 1273387"/>
                <a:gd name="connsiteX30" fmla="*/ 650240 w 1212428"/>
                <a:gd name="connsiteY30" fmla="*/ 663787 h 1273387"/>
                <a:gd name="connsiteX31" fmla="*/ 592667 w 1212428"/>
                <a:gd name="connsiteY31" fmla="*/ 673947 h 1273387"/>
                <a:gd name="connsiteX32" fmla="*/ 568960 w 1212428"/>
                <a:gd name="connsiteY32" fmla="*/ 684107 h 1273387"/>
                <a:gd name="connsiteX33" fmla="*/ 636694 w 1212428"/>
                <a:gd name="connsiteY33" fmla="*/ 728134 h 1273387"/>
                <a:gd name="connsiteX34" fmla="*/ 680720 w 1212428"/>
                <a:gd name="connsiteY34" fmla="*/ 728134 h 1273387"/>
                <a:gd name="connsiteX35" fmla="*/ 724747 w 1212428"/>
                <a:gd name="connsiteY35" fmla="*/ 728134 h 1273387"/>
                <a:gd name="connsiteX36" fmla="*/ 762000 w 1212428"/>
                <a:gd name="connsiteY36" fmla="*/ 738294 h 1273387"/>
                <a:gd name="connsiteX37" fmla="*/ 914400 w 1212428"/>
                <a:gd name="connsiteY37" fmla="*/ 819574 h 1273387"/>
                <a:gd name="connsiteX38" fmla="*/ 1104053 w 1212428"/>
                <a:gd name="connsiteY38" fmla="*/ 880532 h 1273387"/>
                <a:gd name="connsiteX39" fmla="*/ 1212428 w 1212428"/>
                <a:gd name="connsiteY39" fmla="*/ 965201 h 1273387"/>
                <a:gd name="connsiteX40" fmla="*/ 1104053 w 1212428"/>
                <a:gd name="connsiteY40" fmla="*/ 995679 h 1273387"/>
                <a:gd name="connsiteX41" fmla="*/ 1012613 w 1212428"/>
                <a:gd name="connsiteY41" fmla="*/ 1026160 h 1273387"/>
                <a:gd name="connsiteX42" fmla="*/ 971973 w 1212428"/>
                <a:gd name="connsiteY42" fmla="*/ 1110826 h 1273387"/>
                <a:gd name="connsiteX43" fmla="*/ 914400 w 1212428"/>
                <a:gd name="connsiteY43" fmla="*/ 1205652 h 1273387"/>
                <a:gd name="connsiteX44" fmla="*/ 894080 w 1212428"/>
                <a:gd name="connsiteY44" fmla="*/ 1273387 h 1273387"/>
                <a:gd name="connsiteX45" fmla="*/ 673947 w 1212428"/>
                <a:gd name="connsiteY45" fmla="*/ 907627 h 1273387"/>
                <a:gd name="connsiteX46" fmla="*/ 545254 w 1212428"/>
                <a:gd name="connsiteY46" fmla="*/ 870374 h 1273387"/>
                <a:gd name="connsiteX47" fmla="*/ 403014 w 1212428"/>
                <a:gd name="connsiteY47" fmla="*/ 795867 h 1273387"/>
                <a:gd name="connsiteX48" fmla="*/ 257387 w 1212428"/>
                <a:gd name="connsiteY48" fmla="*/ 707814 h 1273387"/>
                <a:gd name="connsiteX49" fmla="*/ 179494 w 1212428"/>
                <a:gd name="connsiteY49" fmla="*/ 609600 h 1273387"/>
                <a:gd name="connsiteX50" fmla="*/ 135467 w 1212428"/>
                <a:gd name="connsiteY50" fmla="*/ 579120 h 1273387"/>
                <a:gd name="connsiteX51" fmla="*/ 40640 w 1212428"/>
                <a:gd name="connsiteY51" fmla="*/ 565574 h 1273387"/>
                <a:gd name="connsiteX52" fmla="*/ 0 w 1212428"/>
                <a:gd name="connsiteY52" fmla="*/ 528320 h 1273387"/>
                <a:gd name="connsiteX53" fmla="*/ 0 w 1212428"/>
                <a:gd name="connsiteY53" fmla="*/ 440267 h 1273387"/>
                <a:gd name="connsiteX54" fmla="*/ 33867 w 1212428"/>
                <a:gd name="connsiteY54" fmla="*/ 362374 h 1273387"/>
                <a:gd name="connsiteX55" fmla="*/ 104987 w 1212428"/>
                <a:gd name="connsiteY55" fmla="*/ 223520 h 1273387"/>
                <a:gd name="connsiteX56" fmla="*/ 216747 w 1212428"/>
                <a:gd name="connsiteY56" fmla="*/ 71120 h 1273387"/>
                <a:gd name="connsiteX0" fmla="*/ 216747 w 1212428"/>
                <a:gd name="connsiteY0" fmla="*/ 71120 h 1273387"/>
                <a:gd name="connsiteX1" fmla="*/ 281094 w 1212428"/>
                <a:gd name="connsiteY1" fmla="*/ 40640 h 1273387"/>
                <a:gd name="connsiteX2" fmla="*/ 314960 w 1212428"/>
                <a:gd name="connsiteY2" fmla="*/ 0 h 1273387"/>
                <a:gd name="connsiteX3" fmla="*/ 331894 w 1212428"/>
                <a:gd name="connsiteY3" fmla="*/ 47414 h 1273387"/>
                <a:gd name="connsiteX4" fmla="*/ 413174 w 1212428"/>
                <a:gd name="connsiteY4" fmla="*/ 60960 h 1273387"/>
                <a:gd name="connsiteX5" fmla="*/ 423334 w 1212428"/>
                <a:gd name="connsiteY5" fmla="*/ 142240 h 1273387"/>
                <a:gd name="connsiteX6" fmla="*/ 436880 w 1212428"/>
                <a:gd name="connsiteY6" fmla="*/ 118534 h 1273387"/>
                <a:gd name="connsiteX7" fmla="*/ 504614 w 1212428"/>
                <a:gd name="connsiteY7" fmla="*/ 135467 h 1273387"/>
                <a:gd name="connsiteX8" fmla="*/ 599440 w 1212428"/>
                <a:gd name="connsiteY8" fmla="*/ 135467 h 1273387"/>
                <a:gd name="connsiteX9" fmla="*/ 657014 w 1212428"/>
                <a:gd name="connsiteY9" fmla="*/ 172720 h 1273387"/>
                <a:gd name="connsiteX10" fmla="*/ 741680 w 1212428"/>
                <a:gd name="connsiteY10" fmla="*/ 179494 h 1273387"/>
                <a:gd name="connsiteX11" fmla="*/ 853440 w 1212428"/>
                <a:gd name="connsiteY11" fmla="*/ 216747 h 1273387"/>
                <a:gd name="connsiteX12" fmla="*/ 900854 w 1212428"/>
                <a:gd name="connsiteY12" fmla="*/ 277707 h 1273387"/>
                <a:gd name="connsiteX13" fmla="*/ 931334 w 1212428"/>
                <a:gd name="connsiteY13" fmla="*/ 311574 h 1273387"/>
                <a:gd name="connsiteX14" fmla="*/ 917787 w 1212428"/>
                <a:gd name="connsiteY14" fmla="*/ 352214 h 1273387"/>
                <a:gd name="connsiteX15" fmla="*/ 833120 w 1212428"/>
                <a:gd name="connsiteY15" fmla="*/ 386080 h 1273387"/>
                <a:gd name="connsiteX16" fmla="*/ 765387 w 1212428"/>
                <a:gd name="connsiteY16" fmla="*/ 392854 h 1273387"/>
                <a:gd name="connsiteX17" fmla="*/ 660400 w 1212428"/>
                <a:gd name="connsiteY17" fmla="*/ 348827 h 1273387"/>
                <a:gd name="connsiteX18" fmla="*/ 626534 w 1212428"/>
                <a:gd name="connsiteY18" fmla="*/ 369147 h 1273387"/>
                <a:gd name="connsiteX19" fmla="*/ 545254 w 1212428"/>
                <a:gd name="connsiteY19" fmla="*/ 389467 h 1273387"/>
                <a:gd name="connsiteX20" fmla="*/ 514774 w 1212428"/>
                <a:gd name="connsiteY20" fmla="*/ 430107 h 1273387"/>
                <a:gd name="connsiteX21" fmla="*/ 460587 w 1212428"/>
                <a:gd name="connsiteY21" fmla="*/ 433494 h 1273387"/>
                <a:gd name="connsiteX22" fmla="*/ 450427 w 1212428"/>
                <a:gd name="connsiteY22" fmla="*/ 440267 h 1273387"/>
                <a:gd name="connsiteX23" fmla="*/ 379307 w 1212428"/>
                <a:gd name="connsiteY23" fmla="*/ 453814 h 1273387"/>
                <a:gd name="connsiteX24" fmla="*/ 318347 w 1212428"/>
                <a:gd name="connsiteY24" fmla="*/ 497840 h 1273387"/>
                <a:gd name="connsiteX25" fmla="*/ 403014 w 1212428"/>
                <a:gd name="connsiteY25" fmla="*/ 531707 h 1273387"/>
                <a:gd name="connsiteX26" fmla="*/ 453814 w 1212428"/>
                <a:gd name="connsiteY26" fmla="*/ 558800 h 1273387"/>
                <a:gd name="connsiteX27" fmla="*/ 497840 w 1212428"/>
                <a:gd name="connsiteY27" fmla="*/ 596054 h 1273387"/>
                <a:gd name="connsiteX28" fmla="*/ 538480 w 1212428"/>
                <a:gd name="connsiteY28" fmla="*/ 582507 h 1273387"/>
                <a:gd name="connsiteX29" fmla="*/ 619760 w 1212428"/>
                <a:gd name="connsiteY29" fmla="*/ 636694 h 1273387"/>
                <a:gd name="connsiteX30" fmla="*/ 650240 w 1212428"/>
                <a:gd name="connsiteY30" fmla="*/ 663787 h 1273387"/>
                <a:gd name="connsiteX31" fmla="*/ 592667 w 1212428"/>
                <a:gd name="connsiteY31" fmla="*/ 673947 h 1273387"/>
                <a:gd name="connsiteX32" fmla="*/ 568960 w 1212428"/>
                <a:gd name="connsiteY32" fmla="*/ 684107 h 1273387"/>
                <a:gd name="connsiteX33" fmla="*/ 636694 w 1212428"/>
                <a:gd name="connsiteY33" fmla="*/ 728134 h 1273387"/>
                <a:gd name="connsiteX34" fmla="*/ 680720 w 1212428"/>
                <a:gd name="connsiteY34" fmla="*/ 728134 h 1273387"/>
                <a:gd name="connsiteX35" fmla="*/ 724747 w 1212428"/>
                <a:gd name="connsiteY35" fmla="*/ 728134 h 1273387"/>
                <a:gd name="connsiteX36" fmla="*/ 762000 w 1212428"/>
                <a:gd name="connsiteY36" fmla="*/ 738294 h 1273387"/>
                <a:gd name="connsiteX37" fmla="*/ 914400 w 1212428"/>
                <a:gd name="connsiteY37" fmla="*/ 819574 h 1273387"/>
                <a:gd name="connsiteX38" fmla="*/ 1104053 w 1212428"/>
                <a:gd name="connsiteY38" fmla="*/ 880532 h 1273387"/>
                <a:gd name="connsiteX39" fmla="*/ 1212428 w 1212428"/>
                <a:gd name="connsiteY39" fmla="*/ 965201 h 1273387"/>
                <a:gd name="connsiteX40" fmla="*/ 1104053 w 1212428"/>
                <a:gd name="connsiteY40" fmla="*/ 971972 h 1273387"/>
                <a:gd name="connsiteX41" fmla="*/ 1012613 w 1212428"/>
                <a:gd name="connsiteY41" fmla="*/ 1026160 h 1273387"/>
                <a:gd name="connsiteX42" fmla="*/ 971973 w 1212428"/>
                <a:gd name="connsiteY42" fmla="*/ 1110826 h 1273387"/>
                <a:gd name="connsiteX43" fmla="*/ 914400 w 1212428"/>
                <a:gd name="connsiteY43" fmla="*/ 1205652 h 1273387"/>
                <a:gd name="connsiteX44" fmla="*/ 894080 w 1212428"/>
                <a:gd name="connsiteY44" fmla="*/ 1273387 h 1273387"/>
                <a:gd name="connsiteX45" fmla="*/ 673947 w 1212428"/>
                <a:gd name="connsiteY45" fmla="*/ 907627 h 1273387"/>
                <a:gd name="connsiteX46" fmla="*/ 545254 w 1212428"/>
                <a:gd name="connsiteY46" fmla="*/ 870374 h 1273387"/>
                <a:gd name="connsiteX47" fmla="*/ 403014 w 1212428"/>
                <a:gd name="connsiteY47" fmla="*/ 795867 h 1273387"/>
                <a:gd name="connsiteX48" fmla="*/ 257387 w 1212428"/>
                <a:gd name="connsiteY48" fmla="*/ 707814 h 1273387"/>
                <a:gd name="connsiteX49" fmla="*/ 179494 w 1212428"/>
                <a:gd name="connsiteY49" fmla="*/ 609600 h 1273387"/>
                <a:gd name="connsiteX50" fmla="*/ 135467 w 1212428"/>
                <a:gd name="connsiteY50" fmla="*/ 579120 h 1273387"/>
                <a:gd name="connsiteX51" fmla="*/ 40640 w 1212428"/>
                <a:gd name="connsiteY51" fmla="*/ 565574 h 1273387"/>
                <a:gd name="connsiteX52" fmla="*/ 0 w 1212428"/>
                <a:gd name="connsiteY52" fmla="*/ 528320 h 1273387"/>
                <a:gd name="connsiteX53" fmla="*/ 0 w 1212428"/>
                <a:gd name="connsiteY53" fmla="*/ 440267 h 1273387"/>
                <a:gd name="connsiteX54" fmla="*/ 33867 w 1212428"/>
                <a:gd name="connsiteY54" fmla="*/ 362374 h 1273387"/>
                <a:gd name="connsiteX55" fmla="*/ 104987 w 1212428"/>
                <a:gd name="connsiteY55" fmla="*/ 223520 h 1273387"/>
                <a:gd name="connsiteX56" fmla="*/ 216747 w 1212428"/>
                <a:gd name="connsiteY56" fmla="*/ 71120 h 1273387"/>
                <a:gd name="connsiteX0" fmla="*/ 216747 w 1212428"/>
                <a:gd name="connsiteY0" fmla="*/ 71120 h 1273387"/>
                <a:gd name="connsiteX1" fmla="*/ 281094 w 1212428"/>
                <a:gd name="connsiteY1" fmla="*/ 40640 h 1273387"/>
                <a:gd name="connsiteX2" fmla="*/ 314960 w 1212428"/>
                <a:gd name="connsiteY2" fmla="*/ 0 h 1273387"/>
                <a:gd name="connsiteX3" fmla="*/ 331894 w 1212428"/>
                <a:gd name="connsiteY3" fmla="*/ 47414 h 1273387"/>
                <a:gd name="connsiteX4" fmla="*/ 413174 w 1212428"/>
                <a:gd name="connsiteY4" fmla="*/ 60960 h 1273387"/>
                <a:gd name="connsiteX5" fmla="*/ 423334 w 1212428"/>
                <a:gd name="connsiteY5" fmla="*/ 142240 h 1273387"/>
                <a:gd name="connsiteX6" fmla="*/ 436880 w 1212428"/>
                <a:gd name="connsiteY6" fmla="*/ 118534 h 1273387"/>
                <a:gd name="connsiteX7" fmla="*/ 504614 w 1212428"/>
                <a:gd name="connsiteY7" fmla="*/ 135467 h 1273387"/>
                <a:gd name="connsiteX8" fmla="*/ 599440 w 1212428"/>
                <a:gd name="connsiteY8" fmla="*/ 135467 h 1273387"/>
                <a:gd name="connsiteX9" fmla="*/ 657014 w 1212428"/>
                <a:gd name="connsiteY9" fmla="*/ 172720 h 1273387"/>
                <a:gd name="connsiteX10" fmla="*/ 741680 w 1212428"/>
                <a:gd name="connsiteY10" fmla="*/ 179494 h 1273387"/>
                <a:gd name="connsiteX11" fmla="*/ 853440 w 1212428"/>
                <a:gd name="connsiteY11" fmla="*/ 216747 h 1273387"/>
                <a:gd name="connsiteX12" fmla="*/ 900854 w 1212428"/>
                <a:gd name="connsiteY12" fmla="*/ 277707 h 1273387"/>
                <a:gd name="connsiteX13" fmla="*/ 931334 w 1212428"/>
                <a:gd name="connsiteY13" fmla="*/ 311574 h 1273387"/>
                <a:gd name="connsiteX14" fmla="*/ 917787 w 1212428"/>
                <a:gd name="connsiteY14" fmla="*/ 352214 h 1273387"/>
                <a:gd name="connsiteX15" fmla="*/ 833120 w 1212428"/>
                <a:gd name="connsiteY15" fmla="*/ 386080 h 1273387"/>
                <a:gd name="connsiteX16" fmla="*/ 765387 w 1212428"/>
                <a:gd name="connsiteY16" fmla="*/ 392854 h 1273387"/>
                <a:gd name="connsiteX17" fmla="*/ 660400 w 1212428"/>
                <a:gd name="connsiteY17" fmla="*/ 348827 h 1273387"/>
                <a:gd name="connsiteX18" fmla="*/ 626534 w 1212428"/>
                <a:gd name="connsiteY18" fmla="*/ 369147 h 1273387"/>
                <a:gd name="connsiteX19" fmla="*/ 545254 w 1212428"/>
                <a:gd name="connsiteY19" fmla="*/ 389467 h 1273387"/>
                <a:gd name="connsiteX20" fmla="*/ 514774 w 1212428"/>
                <a:gd name="connsiteY20" fmla="*/ 430107 h 1273387"/>
                <a:gd name="connsiteX21" fmla="*/ 460587 w 1212428"/>
                <a:gd name="connsiteY21" fmla="*/ 433494 h 1273387"/>
                <a:gd name="connsiteX22" fmla="*/ 450427 w 1212428"/>
                <a:gd name="connsiteY22" fmla="*/ 440267 h 1273387"/>
                <a:gd name="connsiteX23" fmla="*/ 379307 w 1212428"/>
                <a:gd name="connsiteY23" fmla="*/ 453814 h 1273387"/>
                <a:gd name="connsiteX24" fmla="*/ 318347 w 1212428"/>
                <a:gd name="connsiteY24" fmla="*/ 497840 h 1273387"/>
                <a:gd name="connsiteX25" fmla="*/ 403014 w 1212428"/>
                <a:gd name="connsiteY25" fmla="*/ 531707 h 1273387"/>
                <a:gd name="connsiteX26" fmla="*/ 453814 w 1212428"/>
                <a:gd name="connsiteY26" fmla="*/ 558800 h 1273387"/>
                <a:gd name="connsiteX27" fmla="*/ 497840 w 1212428"/>
                <a:gd name="connsiteY27" fmla="*/ 596054 h 1273387"/>
                <a:gd name="connsiteX28" fmla="*/ 538480 w 1212428"/>
                <a:gd name="connsiteY28" fmla="*/ 582507 h 1273387"/>
                <a:gd name="connsiteX29" fmla="*/ 619760 w 1212428"/>
                <a:gd name="connsiteY29" fmla="*/ 636694 h 1273387"/>
                <a:gd name="connsiteX30" fmla="*/ 650240 w 1212428"/>
                <a:gd name="connsiteY30" fmla="*/ 663787 h 1273387"/>
                <a:gd name="connsiteX31" fmla="*/ 592667 w 1212428"/>
                <a:gd name="connsiteY31" fmla="*/ 673947 h 1273387"/>
                <a:gd name="connsiteX32" fmla="*/ 568960 w 1212428"/>
                <a:gd name="connsiteY32" fmla="*/ 684107 h 1273387"/>
                <a:gd name="connsiteX33" fmla="*/ 636694 w 1212428"/>
                <a:gd name="connsiteY33" fmla="*/ 728134 h 1273387"/>
                <a:gd name="connsiteX34" fmla="*/ 680720 w 1212428"/>
                <a:gd name="connsiteY34" fmla="*/ 728134 h 1273387"/>
                <a:gd name="connsiteX35" fmla="*/ 724747 w 1212428"/>
                <a:gd name="connsiteY35" fmla="*/ 728134 h 1273387"/>
                <a:gd name="connsiteX36" fmla="*/ 762000 w 1212428"/>
                <a:gd name="connsiteY36" fmla="*/ 738294 h 1273387"/>
                <a:gd name="connsiteX37" fmla="*/ 914400 w 1212428"/>
                <a:gd name="connsiteY37" fmla="*/ 819574 h 1273387"/>
                <a:gd name="connsiteX38" fmla="*/ 1104053 w 1212428"/>
                <a:gd name="connsiteY38" fmla="*/ 880532 h 1273387"/>
                <a:gd name="connsiteX39" fmla="*/ 1212428 w 1212428"/>
                <a:gd name="connsiteY39" fmla="*/ 965201 h 1273387"/>
                <a:gd name="connsiteX40" fmla="*/ 1104053 w 1212428"/>
                <a:gd name="connsiteY40" fmla="*/ 971972 h 1273387"/>
                <a:gd name="connsiteX41" fmla="*/ 1012613 w 1212428"/>
                <a:gd name="connsiteY41" fmla="*/ 1026160 h 1273387"/>
                <a:gd name="connsiteX42" fmla="*/ 941493 w 1212428"/>
                <a:gd name="connsiteY42" fmla="*/ 1083733 h 1273387"/>
                <a:gd name="connsiteX43" fmla="*/ 914400 w 1212428"/>
                <a:gd name="connsiteY43" fmla="*/ 1205652 h 1273387"/>
                <a:gd name="connsiteX44" fmla="*/ 894080 w 1212428"/>
                <a:gd name="connsiteY44" fmla="*/ 1273387 h 1273387"/>
                <a:gd name="connsiteX45" fmla="*/ 673947 w 1212428"/>
                <a:gd name="connsiteY45" fmla="*/ 907627 h 1273387"/>
                <a:gd name="connsiteX46" fmla="*/ 545254 w 1212428"/>
                <a:gd name="connsiteY46" fmla="*/ 870374 h 1273387"/>
                <a:gd name="connsiteX47" fmla="*/ 403014 w 1212428"/>
                <a:gd name="connsiteY47" fmla="*/ 795867 h 1273387"/>
                <a:gd name="connsiteX48" fmla="*/ 257387 w 1212428"/>
                <a:gd name="connsiteY48" fmla="*/ 707814 h 1273387"/>
                <a:gd name="connsiteX49" fmla="*/ 179494 w 1212428"/>
                <a:gd name="connsiteY49" fmla="*/ 609600 h 1273387"/>
                <a:gd name="connsiteX50" fmla="*/ 135467 w 1212428"/>
                <a:gd name="connsiteY50" fmla="*/ 579120 h 1273387"/>
                <a:gd name="connsiteX51" fmla="*/ 40640 w 1212428"/>
                <a:gd name="connsiteY51" fmla="*/ 565574 h 1273387"/>
                <a:gd name="connsiteX52" fmla="*/ 0 w 1212428"/>
                <a:gd name="connsiteY52" fmla="*/ 528320 h 1273387"/>
                <a:gd name="connsiteX53" fmla="*/ 0 w 1212428"/>
                <a:gd name="connsiteY53" fmla="*/ 440267 h 1273387"/>
                <a:gd name="connsiteX54" fmla="*/ 33867 w 1212428"/>
                <a:gd name="connsiteY54" fmla="*/ 362374 h 1273387"/>
                <a:gd name="connsiteX55" fmla="*/ 104987 w 1212428"/>
                <a:gd name="connsiteY55" fmla="*/ 223520 h 1273387"/>
                <a:gd name="connsiteX56" fmla="*/ 216747 w 1212428"/>
                <a:gd name="connsiteY56" fmla="*/ 71120 h 1273387"/>
                <a:gd name="connsiteX0" fmla="*/ 216747 w 1212428"/>
                <a:gd name="connsiteY0" fmla="*/ 71120 h 1273387"/>
                <a:gd name="connsiteX1" fmla="*/ 281094 w 1212428"/>
                <a:gd name="connsiteY1" fmla="*/ 40640 h 1273387"/>
                <a:gd name="connsiteX2" fmla="*/ 314960 w 1212428"/>
                <a:gd name="connsiteY2" fmla="*/ 0 h 1273387"/>
                <a:gd name="connsiteX3" fmla="*/ 331894 w 1212428"/>
                <a:gd name="connsiteY3" fmla="*/ 47414 h 1273387"/>
                <a:gd name="connsiteX4" fmla="*/ 413174 w 1212428"/>
                <a:gd name="connsiteY4" fmla="*/ 60960 h 1273387"/>
                <a:gd name="connsiteX5" fmla="*/ 423334 w 1212428"/>
                <a:gd name="connsiteY5" fmla="*/ 142240 h 1273387"/>
                <a:gd name="connsiteX6" fmla="*/ 436880 w 1212428"/>
                <a:gd name="connsiteY6" fmla="*/ 118534 h 1273387"/>
                <a:gd name="connsiteX7" fmla="*/ 504614 w 1212428"/>
                <a:gd name="connsiteY7" fmla="*/ 135467 h 1273387"/>
                <a:gd name="connsiteX8" fmla="*/ 599440 w 1212428"/>
                <a:gd name="connsiteY8" fmla="*/ 135467 h 1273387"/>
                <a:gd name="connsiteX9" fmla="*/ 657014 w 1212428"/>
                <a:gd name="connsiteY9" fmla="*/ 172720 h 1273387"/>
                <a:gd name="connsiteX10" fmla="*/ 741680 w 1212428"/>
                <a:gd name="connsiteY10" fmla="*/ 179494 h 1273387"/>
                <a:gd name="connsiteX11" fmla="*/ 853440 w 1212428"/>
                <a:gd name="connsiteY11" fmla="*/ 216747 h 1273387"/>
                <a:gd name="connsiteX12" fmla="*/ 900854 w 1212428"/>
                <a:gd name="connsiteY12" fmla="*/ 277707 h 1273387"/>
                <a:gd name="connsiteX13" fmla="*/ 931334 w 1212428"/>
                <a:gd name="connsiteY13" fmla="*/ 311574 h 1273387"/>
                <a:gd name="connsiteX14" fmla="*/ 917787 w 1212428"/>
                <a:gd name="connsiteY14" fmla="*/ 352214 h 1273387"/>
                <a:gd name="connsiteX15" fmla="*/ 833120 w 1212428"/>
                <a:gd name="connsiteY15" fmla="*/ 386080 h 1273387"/>
                <a:gd name="connsiteX16" fmla="*/ 765387 w 1212428"/>
                <a:gd name="connsiteY16" fmla="*/ 392854 h 1273387"/>
                <a:gd name="connsiteX17" fmla="*/ 660400 w 1212428"/>
                <a:gd name="connsiteY17" fmla="*/ 348827 h 1273387"/>
                <a:gd name="connsiteX18" fmla="*/ 626534 w 1212428"/>
                <a:gd name="connsiteY18" fmla="*/ 369147 h 1273387"/>
                <a:gd name="connsiteX19" fmla="*/ 545254 w 1212428"/>
                <a:gd name="connsiteY19" fmla="*/ 389467 h 1273387"/>
                <a:gd name="connsiteX20" fmla="*/ 514774 w 1212428"/>
                <a:gd name="connsiteY20" fmla="*/ 430107 h 1273387"/>
                <a:gd name="connsiteX21" fmla="*/ 460587 w 1212428"/>
                <a:gd name="connsiteY21" fmla="*/ 433494 h 1273387"/>
                <a:gd name="connsiteX22" fmla="*/ 450427 w 1212428"/>
                <a:gd name="connsiteY22" fmla="*/ 440267 h 1273387"/>
                <a:gd name="connsiteX23" fmla="*/ 379307 w 1212428"/>
                <a:gd name="connsiteY23" fmla="*/ 453814 h 1273387"/>
                <a:gd name="connsiteX24" fmla="*/ 318347 w 1212428"/>
                <a:gd name="connsiteY24" fmla="*/ 497840 h 1273387"/>
                <a:gd name="connsiteX25" fmla="*/ 403014 w 1212428"/>
                <a:gd name="connsiteY25" fmla="*/ 531707 h 1273387"/>
                <a:gd name="connsiteX26" fmla="*/ 453814 w 1212428"/>
                <a:gd name="connsiteY26" fmla="*/ 558800 h 1273387"/>
                <a:gd name="connsiteX27" fmla="*/ 497840 w 1212428"/>
                <a:gd name="connsiteY27" fmla="*/ 596054 h 1273387"/>
                <a:gd name="connsiteX28" fmla="*/ 538480 w 1212428"/>
                <a:gd name="connsiteY28" fmla="*/ 582507 h 1273387"/>
                <a:gd name="connsiteX29" fmla="*/ 619760 w 1212428"/>
                <a:gd name="connsiteY29" fmla="*/ 636694 h 1273387"/>
                <a:gd name="connsiteX30" fmla="*/ 650240 w 1212428"/>
                <a:gd name="connsiteY30" fmla="*/ 663787 h 1273387"/>
                <a:gd name="connsiteX31" fmla="*/ 592667 w 1212428"/>
                <a:gd name="connsiteY31" fmla="*/ 673947 h 1273387"/>
                <a:gd name="connsiteX32" fmla="*/ 568960 w 1212428"/>
                <a:gd name="connsiteY32" fmla="*/ 684107 h 1273387"/>
                <a:gd name="connsiteX33" fmla="*/ 636694 w 1212428"/>
                <a:gd name="connsiteY33" fmla="*/ 728134 h 1273387"/>
                <a:gd name="connsiteX34" fmla="*/ 680720 w 1212428"/>
                <a:gd name="connsiteY34" fmla="*/ 728134 h 1273387"/>
                <a:gd name="connsiteX35" fmla="*/ 724747 w 1212428"/>
                <a:gd name="connsiteY35" fmla="*/ 728134 h 1273387"/>
                <a:gd name="connsiteX36" fmla="*/ 762000 w 1212428"/>
                <a:gd name="connsiteY36" fmla="*/ 738294 h 1273387"/>
                <a:gd name="connsiteX37" fmla="*/ 914400 w 1212428"/>
                <a:gd name="connsiteY37" fmla="*/ 819574 h 1273387"/>
                <a:gd name="connsiteX38" fmla="*/ 1104053 w 1212428"/>
                <a:gd name="connsiteY38" fmla="*/ 880532 h 1273387"/>
                <a:gd name="connsiteX39" fmla="*/ 1212428 w 1212428"/>
                <a:gd name="connsiteY39" fmla="*/ 965201 h 1273387"/>
                <a:gd name="connsiteX40" fmla="*/ 1104053 w 1212428"/>
                <a:gd name="connsiteY40" fmla="*/ 971972 h 1273387"/>
                <a:gd name="connsiteX41" fmla="*/ 1012613 w 1212428"/>
                <a:gd name="connsiteY41" fmla="*/ 1026160 h 1273387"/>
                <a:gd name="connsiteX42" fmla="*/ 941493 w 1212428"/>
                <a:gd name="connsiteY42" fmla="*/ 1083733 h 1273387"/>
                <a:gd name="connsiteX43" fmla="*/ 914400 w 1212428"/>
                <a:gd name="connsiteY43" fmla="*/ 1205652 h 1273387"/>
                <a:gd name="connsiteX44" fmla="*/ 894080 w 1212428"/>
                <a:gd name="connsiteY44" fmla="*/ 1273387 h 1273387"/>
                <a:gd name="connsiteX45" fmla="*/ 673947 w 1212428"/>
                <a:gd name="connsiteY45" fmla="*/ 907627 h 1273387"/>
                <a:gd name="connsiteX46" fmla="*/ 545254 w 1212428"/>
                <a:gd name="connsiteY46" fmla="*/ 870374 h 1273387"/>
                <a:gd name="connsiteX47" fmla="*/ 403014 w 1212428"/>
                <a:gd name="connsiteY47" fmla="*/ 795867 h 1273387"/>
                <a:gd name="connsiteX48" fmla="*/ 257387 w 1212428"/>
                <a:gd name="connsiteY48" fmla="*/ 707814 h 1273387"/>
                <a:gd name="connsiteX49" fmla="*/ 179494 w 1212428"/>
                <a:gd name="connsiteY49" fmla="*/ 609600 h 1273387"/>
                <a:gd name="connsiteX50" fmla="*/ 135467 w 1212428"/>
                <a:gd name="connsiteY50" fmla="*/ 579120 h 1273387"/>
                <a:gd name="connsiteX51" fmla="*/ 40640 w 1212428"/>
                <a:gd name="connsiteY51" fmla="*/ 565574 h 1273387"/>
                <a:gd name="connsiteX52" fmla="*/ 0 w 1212428"/>
                <a:gd name="connsiteY52" fmla="*/ 528320 h 1273387"/>
                <a:gd name="connsiteX53" fmla="*/ 0 w 1212428"/>
                <a:gd name="connsiteY53" fmla="*/ 440267 h 1273387"/>
                <a:gd name="connsiteX54" fmla="*/ 33867 w 1212428"/>
                <a:gd name="connsiteY54" fmla="*/ 362374 h 1273387"/>
                <a:gd name="connsiteX55" fmla="*/ 104987 w 1212428"/>
                <a:gd name="connsiteY55" fmla="*/ 223520 h 1273387"/>
                <a:gd name="connsiteX56" fmla="*/ 216747 w 1212428"/>
                <a:gd name="connsiteY56" fmla="*/ 71120 h 1273387"/>
                <a:gd name="connsiteX0" fmla="*/ 216747 w 1212428"/>
                <a:gd name="connsiteY0" fmla="*/ 71120 h 1273387"/>
                <a:gd name="connsiteX1" fmla="*/ 281094 w 1212428"/>
                <a:gd name="connsiteY1" fmla="*/ 40640 h 1273387"/>
                <a:gd name="connsiteX2" fmla="*/ 314960 w 1212428"/>
                <a:gd name="connsiteY2" fmla="*/ 0 h 1273387"/>
                <a:gd name="connsiteX3" fmla="*/ 331894 w 1212428"/>
                <a:gd name="connsiteY3" fmla="*/ 47414 h 1273387"/>
                <a:gd name="connsiteX4" fmla="*/ 413174 w 1212428"/>
                <a:gd name="connsiteY4" fmla="*/ 60960 h 1273387"/>
                <a:gd name="connsiteX5" fmla="*/ 423334 w 1212428"/>
                <a:gd name="connsiteY5" fmla="*/ 142240 h 1273387"/>
                <a:gd name="connsiteX6" fmla="*/ 436880 w 1212428"/>
                <a:gd name="connsiteY6" fmla="*/ 118534 h 1273387"/>
                <a:gd name="connsiteX7" fmla="*/ 504614 w 1212428"/>
                <a:gd name="connsiteY7" fmla="*/ 135467 h 1273387"/>
                <a:gd name="connsiteX8" fmla="*/ 599440 w 1212428"/>
                <a:gd name="connsiteY8" fmla="*/ 135467 h 1273387"/>
                <a:gd name="connsiteX9" fmla="*/ 657014 w 1212428"/>
                <a:gd name="connsiteY9" fmla="*/ 172720 h 1273387"/>
                <a:gd name="connsiteX10" fmla="*/ 741680 w 1212428"/>
                <a:gd name="connsiteY10" fmla="*/ 179494 h 1273387"/>
                <a:gd name="connsiteX11" fmla="*/ 853440 w 1212428"/>
                <a:gd name="connsiteY11" fmla="*/ 216747 h 1273387"/>
                <a:gd name="connsiteX12" fmla="*/ 900854 w 1212428"/>
                <a:gd name="connsiteY12" fmla="*/ 277707 h 1273387"/>
                <a:gd name="connsiteX13" fmla="*/ 931334 w 1212428"/>
                <a:gd name="connsiteY13" fmla="*/ 311574 h 1273387"/>
                <a:gd name="connsiteX14" fmla="*/ 917787 w 1212428"/>
                <a:gd name="connsiteY14" fmla="*/ 352214 h 1273387"/>
                <a:gd name="connsiteX15" fmla="*/ 833120 w 1212428"/>
                <a:gd name="connsiteY15" fmla="*/ 386080 h 1273387"/>
                <a:gd name="connsiteX16" fmla="*/ 765387 w 1212428"/>
                <a:gd name="connsiteY16" fmla="*/ 392854 h 1273387"/>
                <a:gd name="connsiteX17" fmla="*/ 660400 w 1212428"/>
                <a:gd name="connsiteY17" fmla="*/ 348827 h 1273387"/>
                <a:gd name="connsiteX18" fmla="*/ 626534 w 1212428"/>
                <a:gd name="connsiteY18" fmla="*/ 369147 h 1273387"/>
                <a:gd name="connsiteX19" fmla="*/ 545254 w 1212428"/>
                <a:gd name="connsiteY19" fmla="*/ 389467 h 1273387"/>
                <a:gd name="connsiteX20" fmla="*/ 514774 w 1212428"/>
                <a:gd name="connsiteY20" fmla="*/ 430107 h 1273387"/>
                <a:gd name="connsiteX21" fmla="*/ 460587 w 1212428"/>
                <a:gd name="connsiteY21" fmla="*/ 433494 h 1273387"/>
                <a:gd name="connsiteX22" fmla="*/ 450427 w 1212428"/>
                <a:gd name="connsiteY22" fmla="*/ 440267 h 1273387"/>
                <a:gd name="connsiteX23" fmla="*/ 379307 w 1212428"/>
                <a:gd name="connsiteY23" fmla="*/ 453814 h 1273387"/>
                <a:gd name="connsiteX24" fmla="*/ 318347 w 1212428"/>
                <a:gd name="connsiteY24" fmla="*/ 497840 h 1273387"/>
                <a:gd name="connsiteX25" fmla="*/ 403014 w 1212428"/>
                <a:gd name="connsiteY25" fmla="*/ 531707 h 1273387"/>
                <a:gd name="connsiteX26" fmla="*/ 453814 w 1212428"/>
                <a:gd name="connsiteY26" fmla="*/ 558800 h 1273387"/>
                <a:gd name="connsiteX27" fmla="*/ 497840 w 1212428"/>
                <a:gd name="connsiteY27" fmla="*/ 596054 h 1273387"/>
                <a:gd name="connsiteX28" fmla="*/ 538480 w 1212428"/>
                <a:gd name="connsiteY28" fmla="*/ 582507 h 1273387"/>
                <a:gd name="connsiteX29" fmla="*/ 619760 w 1212428"/>
                <a:gd name="connsiteY29" fmla="*/ 636694 h 1273387"/>
                <a:gd name="connsiteX30" fmla="*/ 650240 w 1212428"/>
                <a:gd name="connsiteY30" fmla="*/ 663787 h 1273387"/>
                <a:gd name="connsiteX31" fmla="*/ 592667 w 1212428"/>
                <a:gd name="connsiteY31" fmla="*/ 673947 h 1273387"/>
                <a:gd name="connsiteX32" fmla="*/ 568960 w 1212428"/>
                <a:gd name="connsiteY32" fmla="*/ 684107 h 1273387"/>
                <a:gd name="connsiteX33" fmla="*/ 636694 w 1212428"/>
                <a:gd name="connsiteY33" fmla="*/ 728134 h 1273387"/>
                <a:gd name="connsiteX34" fmla="*/ 680720 w 1212428"/>
                <a:gd name="connsiteY34" fmla="*/ 728134 h 1273387"/>
                <a:gd name="connsiteX35" fmla="*/ 724747 w 1212428"/>
                <a:gd name="connsiteY35" fmla="*/ 728134 h 1273387"/>
                <a:gd name="connsiteX36" fmla="*/ 762000 w 1212428"/>
                <a:gd name="connsiteY36" fmla="*/ 738294 h 1273387"/>
                <a:gd name="connsiteX37" fmla="*/ 914400 w 1212428"/>
                <a:gd name="connsiteY37" fmla="*/ 819574 h 1273387"/>
                <a:gd name="connsiteX38" fmla="*/ 1104053 w 1212428"/>
                <a:gd name="connsiteY38" fmla="*/ 880532 h 1273387"/>
                <a:gd name="connsiteX39" fmla="*/ 1212428 w 1212428"/>
                <a:gd name="connsiteY39" fmla="*/ 965201 h 1273387"/>
                <a:gd name="connsiteX40" fmla="*/ 1104053 w 1212428"/>
                <a:gd name="connsiteY40" fmla="*/ 971972 h 1273387"/>
                <a:gd name="connsiteX41" fmla="*/ 1012613 w 1212428"/>
                <a:gd name="connsiteY41" fmla="*/ 1026160 h 1273387"/>
                <a:gd name="connsiteX42" fmla="*/ 941493 w 1212428"/>
                <a:gd name="connsiteY42" fmla="*/ 1083733 h 1273387"/>
                <a:gd name="connsiteX43" fmla="*/ 985520 w 1212428"/>
                <a:gd name="connsiteY43" fmla="*/ 1215812 h 1273387"/>
                <a:gd name="connsiteX44" fmla="*/ 894080 w 1212428"/>
                <a:gd name="connsiteY44" fmla="*/ 1273387 h 1273387"/>
                <a:gd name="connsiteX45" fmla="*/ 673947 w 1212428"/>
                <a:gd name="connsiteY45" fmla="*/ 907627 h 1273387"/>
                <a:gd name="connsiteX46" fmla="*/ 545254 w 1212428"/>
                <a:gd name="connsiteY46" fmla="*/ 870374 h 1273387"/>
                <a:gd name="connsiteX47" fmla="*/ 403014 w 1212428"/>
                <a:gd name="connsiteY47" fmla="*/ 795867 h 1273387"/>
                <a:gd name="connsiteX48" fmla="*/ 257387 w 1212428"/>
                <a:gd name="connsiteY48" fmla="*/ 707814 h 1273387"/>
                <a:gd name="connsiteX49" fmla="*/ 179494 w 1212428"/>
                <a:gd name="connsiteY49" fmla="*/ 609600 h 1273387"/>
                <a:gd name="connsiteX50" fmla="*/ 135467 w 1212428"/>
                <a:gd name="connsiteY50" fmla="*/ 579120 h 1273387"/>
                <a:gd name="connsiteX51" fmla="*/ 40640 w 1212428"/>
                <a:gd name="connsiteY51" fmla="*/ 565574 h 1273387"/>
                <a:gd name="connsiteX52" fmla="*/ 0 w 1212428"/>
                <a:gd name="connsiteY52" fmla="*/ 528320 h 1273387"/>
                <a:gd name="connsiteX53" fmla="*/ 0 w 1212428"/>
                <a:gd name="connsiteY53" fmla="*/ 440267 h 1273387"/>
                <a:gd name="connsiteX54" fmla="*/ 33867 w 1212428"/>
                <a:gd name="connsiteY54" fmla="*/ 362374 h 1273387"/>
                <a:gd name="connsiteX55" fmla="*/ 104987 w 1212428"/>
                <a:gd name="connsiteY55" fmla="*/ 223520 h 1273387"/>
                <a:gd name="connsiteX56" fmla="*/ 216747 w 1212428"/>
                <a:gd name="connsiteY56" fmla="*/ 71120 h 1273387"/>
                <a:gd name="connsiteX0" fmla="*/ 216747 w 1212428"/>
                <a:gd name="connsiteY0" fmla="*/ 71120 h 1273387"/>
                <a:gd name="connsiteX1" fmla="*/ 281094 w 1212428"/>
                <a:gd name="connsiteY1" fmla="*/ 40640 h 1273387"/>
                <a:gd name="connsiteX2" fmla="*/ 314960 w 1212428"/>
                <a:gd name="connsiteY2" fmla="*/ 0 h 1273387"/>
                <a:gd name="connsiteX3" fmla="*/ 331894 w 1212428"/>
                <a:gd name="connsiteY3" fmla="*/ 47414 h 1273387"/>
                <a:gd name="connsiteX4" fmla="*/ 413174 w 1212428"/>
                <a:gd name="connsiteY4" fmla="*/ 60960 h 1273387"/>
                <a:gd name="connsiteX5" fmla="*/ 423334 w 1212428"/>
                <a:gd name="connsiteY5" fmla="*/ 142240 h 1273387"/>
                <a:gd name="connsiteX6" fmla="*/ 436880 w 1212428"/>
                <a:gd name="connsiteY6" fmla="*/ 118534 h 1273387"/>
                <a:gd name="connsiteX7" fmla="*/ 504614 w 1212428"/>
                <a:gd name="connsiteY7" fmla="*/ 135467 h 1273387"/>
                <a:gd name="connsiteX8" fmla="*/ 599440 w 1212428"/>
                <a:gd name="connsiteY8" fmla="*/ 135467 h 1273387"/>
                <a:gd name="connsiteX9" fmla="*/ 657014 w 1212428"/>
                <a:gd name="connsiteY9" fmla="*/ 172720 h 1273387"/>
                <a:gd name="connsiteX10" fmla="*/ 741680 w 1212428"/>
                <a:gd name="connsiteY10" fmla="*/ 179494 h 1273387"/>
                <a:gd name="connsiteX11" fmla="*/ 853440 w 1212428"/>
                <a:gd name="connsiteY11" fmla="*/ 216747 h 1273387"/>
                <a:gd name="connsiteX12" fmla="*/ 900854 w 1212428"/>
                <a:gd name="connsiteY12" fmla="*/ 277707 h 1273387"/>
                <a:gd name="connsiteX13" fmla="*/ 931334 w 1212428"/>
                <a:gd name="connsiteY13" fmla="*/ 311574 h 1273387"/>
                <a:gd name="connsiteX14" fmla="*/ 917787 w 1212428"/>
                <a:gd name="connsiteY14" fmla="*/ 352214 h 1273387"/>
                <a:gd name="connsiteX15" fmla="*/ 833120 w 1212428"/>
                <a:gd name="connsiteY15" fmla="*/ 386080 h 1273387"/>
                <a:gd name="connsiteX16" fmla="*/ 765387 w 1212428"/>
                <a:gd name="connsiteY16" fmla="*/ 392854 h 1273387"/>
                <a:gd name="connsiteX17" fmla="*/ 660400 w 1212428"/>
                <a:gd name="connsiteY17" fmla="*/ 348827 h 1273387"/>
                <a:gd name="connsiteX18" fmla="*/ 626534 w 1212428"/>
                <a:gd name="connsiteY18" fmla="*/ 369147 h 1273387"/>
                <a:gd name="connsiteX19" fmla="*/ 545254 w 1212428"/>
                <a:gd name="connsiteY19" fmla="*/ 389467 h 1273387"/>
                <a:gd name="connsiteX20" fmla="*/ 514774 w 1212428"/>
                <a:gd name="connsiteY20" fmla="*/ 430107 h 1273387"/>
                <a:gd name="connsiteX21" fmla="*/ 460587 w 1212428"/>
                <a:gd name="connsiteY21" fmla="*/ 433494 h 1273387"/>
                <a:gd name="connsiteX22" fmla="*/ 450427 w 1212428"/>
                <a:gd name="connsiteY22" fmla="*/ 440267 h 1273387"/>
                <a:gd name="connsiteX23" fmla="*/ 379307 w 1212428"/>
                <a:gd name="connsiteY23" fmla="*/ 453814 h 1273387"/>
                <a:gd name="connsiteX24" fmla="*/ 318347 w 1212428"/>
                <a:gd name="connsiteY24" fmla="*/ 497840 h 1273387"/>
                <a:gd name="connsiteX25" fmla="*/ 403014 w 1212428"/>
                <a:gd name="connsiteY25" fmla="*/ 531707 h 1273387"/>
                <a:gd name="connsiteX26" fmla="*/ 453814 w 1212428"/>
                <a:gd name="connsiteY26" fmla="*/ 558800 h 1273387"/>
                <a:gd name="connsiteX27" fmla="*/ 497840 w 1212428"/>
                <a:gd name="connsiteY27" fmla="*/ 596054 h 1273387"/>
                <a:gd name="connsiteX28" fmla="*/ 538480 w 1212428"/>
                <a:gd name="connsiteY28" fmla="*/ 582507 h 1273387"/>
                <a:gd name="connsiteX29" fmla="*/ 619760 w 1212428"/>
                <a:gd name="connsiteY29" fmla="*/ 636694 h 1273387"/>
                <a:gd name="connsiteX30" fmla="*/ 650240 w 1212428"/>
                <a:gd name="connsiteY30" fmla="*/ 663787 h 1273387"/>
                <a:gd name="connsiteX31" fmla="*/ 592667 w 1212428"/>
                <a:gd name="connsiteY31" fmla="*/ 673947 h 1273387"/>
                <a:gd name="connsiteX32" fmla="*/ 568960 w 1212428"/>
                <a:gd name="connsiteY32" fmla="*/ 684107 h 1273387"/>
                <a:gd name="connsiteX33" fmla="*/ 636694 w 1212428"/>
                <a:gd name="connsiteY33" fmla="*/ 728134 h 1273387"/>
                <a:gd name="connsiteX34" fmla="*/ 680720 w 1212428"/>
                <a:gd name="connsiteY34" fmla="*/ 728134 h 1273387"/>
                <a:gd name="connsiteX35" fmla="*/ 724747 w 1212428"/>
                <a:gd name="connsiteY35" fmla="*/ 728134 h 1273387"/>
                <a:gd name="connsiteX36" fmla="*/ 762000 w 1212428"/>
                <a:gd name="connsiteY36" fmla="*/ 738294 h 1273387"/>
                <a:gd name="connsiteX37" fmla="*/ 914400 w 1212428"/>
                <a:gd name="connsiteY37" fmla="*/ 819574 h 1273387"/>
                <a:gd name="connsiteX38" fmla="*/ 1104053 w 1212428"/>
                <a:gd name="connsiteY38" fmla="*/ 880532 h 1273387"/>
                <a:gd name="connsiteX39" fmla="*/ 1212428 w 1212428"/>
                <a:gd name="connsiteY39" fmla="*/ 965201 h 1273387"/>
                <a:gd name="connsiteX40" fmla="*/ 1117600 w 1212428"/>
                <a:gd name="connsiteY40" fmla="*/ 999065 h 1273387"/>
                <a:gd name="connsiteX41" fmla="*/ 1012613 w 1212428"/>
                <a:gd name="connsiteY41" fmla="*/ 1026160 h 1273387"/>
                <a:gd name="connsiteX42" fmla="*/ 941493 w 1212428"/>
                <a:gd name="connsiteY42" fmla="*/ 1083733 h 1273387"/>
                <a:gd name="connsiteX43" fmla="*/ 985520 w 1212428"/>
                <a:gd name="connsiteY43" fmla="*/ 1215812 h 1273387"/>
                <a:gd name="connsiteX44" fmla="*/ 894080 w 1212428"/>
                <a:gd name="connsiteY44" fmla="*/ 1273387 h 1273387"/>
                <a:gd name="connsiteX45" fmla="*/ 673947 w 1212428"/>
                <a:gd name="connsiteY45" fmla="*/ 907627 h 1273387"/>
                <a:gd name="connsiteX46" fmla="*/ 545254 w 1212428"/>
                <a:gd name="connsiteY46" fmla="*/ 870374 h 1273387"/>
                <a:gd name="connsiteX47" fmla="*/ 403014 w 1212428"/>
                <a:gd name="connsiteY47" fmla="*/ 795867 h 1273387"/>
                <a:gd name="connsiteX48" fmla="*/ 257387 w 1212428"/>
                <a:gd name="connsiteY48" fmla="*/ 707814 h 1273387"/>
                <a:gd name="connsiteX49" fmla="*/ 179494 w 1212428"/>
                <a:gd name="connsiteY49" fmla="*/ 609600 h 1273387"/>
                <a:gd name="connsiteX50" fmla="*/ 135467 w 1212428"/>
                <a:gd name="connsiteY50" fmla="*/ 579120 h 1273387"/>
                <a:gd name="connsiteX51" fmla="*/ 40640 w 1212428"/>
                <a:gd name="connsiteY51" fmla="*/ 565574 h 1273387"/>
                <a:gd name="connsiteX52" fmla="*/ 0 w 1212428"/>
                <a:gd name="connsiteY52" fmla="*/ 528320 h 1273387"/>
                <a:gd name="connsiteX53" fmla="*/ 0 w 1212428"/>
                <a:gd name="connsiteY53" fmla="*/ 440267 h 1273387"/>
                <a:gd name="connsiteX54" fmla="*/ 33867 w 1212428"/>
                <a:gd name="connsiteY54" fmla="*/ 362374 h 1273387"/>
                <a:gd name="connsiteX55" fmla="*/ 104987 w 1212428"/>
                <a:gd name="connsiteY55" fmla="*/ 223520 h 1273387"/>
                <a:gd name="connsiteX56" fmla="*/ 216747 w 1212428"/>
                <a:gd name="connsiteY56" fmla="*/ 71120 h 1273387"/>
                <a:gd name="connsiteX0" fmla="*/ 216747 w 1212428"/>
                <a:gd name="connsiteY0" fmla="*/ 71120 h 1273387"/>
                <a:gd name="connsiteX1" fmla="*/ 281094 w 1212428"/>
                <a:gd name="connsiteY1" fmla="*/ 40640 h 1273387"/>
                <a:gd name="connsiteX2" fmla="*/ 314960 w 1212428"/>
                <a:gd name="connsiteY2" fmla="*/ 0 h 1273387"/>
                <a:gd name="connsiteX3" fmla="*/ 331894 w 1212428"/>
                <a:gd name="connsiteY3" fmla="*/ 47414 h 1273387"/>
                <a:gd name="connsiteX4" fmla="*/ 413174 w 1212428"/>
                <a:gd name="connsiteY4" fmla="*/ 60960 h 1273387"/>
                <a:gd name="connsiteX5" fmla="*/ 423334 w 1212428"/>
                <a:gd name="connsiteY5" fmla="*/ 142240 h 1273387"/>
                <a:gd name="connsiteX6" fmla="*/ 436880 w 1212428"/>
                <a:gd name="connsiteY6" fmla="*/ 118534 h 1273387"/>
                <a:gd name="connsiteX7" fmla="*/ 504614 w 1212428"/>
                <a:gd name="connsiteY7" fmla="*/ 135467 h 1273387"/>
                <a:gd name="connsiteX8" fmla="*/ 599440 w 1212428"/>
                <a:gd name="connsiteY8" fmla="*/ 135467 h 1273387"/>
                <a:gd name="connsiteX9" fmla="*/ 657014 w 1212428"/>
                <a:gd name="connsiteY9" fmla="*/ 172720 h 1273387"/>
                <a:gd name="connsiteX10" fmla="*/ 741680 w 1212428"/>
                <a:gd name="connsiteY10" fmla="*/ 179494 h 1273387"/>
                <a:gd name="connsiteX11" fmla="*/ 853440 w 1212428"/>
                <a:gd name="connsiteY11" fmla="*/ 216747 h 1273387"/>
                <a:gd name="connsiteX12" fmla="*/ 900854 w 1212428"/>
                <a:gd name="connsiteY12" fmla="*/ 277707 h 1273387"/>
                <a:gd name="connsiteX13" fmla="*/ 931334 w 1212428"/>
                <a:gd name="connsiteY13" fmla="*/ 311574 h 1273387"/>
                <a:gd name="connsiteX14" fmla="*/ 917787 w 1212428"/>
                <a:gd name="connsiteY14" fmla="*/ 352214 h 1273387"/>
                <a:gd name="connsiteX15" fmla="*/ 833120 w 1212428"/>
                <a:gd name="connsiteY15" fmla="*/ 386080 h 1273387"/>
                <a:gd name="connsiteX16" fmla="*/ 765387 w 1212428"/>
                <a:gd name="connsiteY16" fmla="*/ 392854 h 1273387"/>
                <a:gd name="connsiteX17" fmla="*/ 660400 w 1212428"/>
                <a:gd name="connsiteY17" fmla="*/ 348827 h 1273387"/>
                <a:gd name="connsiteX18" fmla="*/ 626534 w 1212428"/>
                <a:gd name="connsiteY18" fmla="*/ 369147 h 1273387"/>
                <a:gd name="connsiteX19" fmla="*/ 545254 w 1212428"/>
                <a:gd name="connsiteY19" fmla="*/ 389467 h 1273387"/>
                <a:gd name="connsiteX20" fmla="*/ 514774 w 1212428"/>
                <a:gd name="connsiteY20" fmla="*/ 430107 h 1273387"/>
                <a:gd name="connsiteX21" fmla="*/ 460587 w 1212428"/>
                <a:gd name="connsiteY21" fmla="*/ 433494 h 1273387"/>
                <a:gd name="connsiteX22" fmla="*/ 450427 w 1212428"/>
                <a:gd name="connsiteY22" fmla="*/ 440267 h 1273387"/>
                <a:gd name="connsiteX23" fmla="*/ 379307 w 1212428"/>
                <a:gd name="connsiteY23" fmla="*/ 453814 h 1273387"/>
                <a:gd name="connsiteX24" fmla="*/ 318347 w 1212428"/>
                <a:gd name="connsiteY24" fmla="*/ 497840 h 1273387"/>
                <a:gd name="connsiteX25" fmla="*/ 403014 w 1212428"/>
                <a:gd name="connsiteY25" fmla="*/ 531707 h 1273387"/>
                <a:gd name="connsiteX26" fmla="*/ 453814 w 1212428"/>
                <a:gd name="connsiteY26" fmla="*/ 558800 h 1273387"/>
                <a:gd name="connsiteX27" fmla="*/ 497840 w 1212428"/>
                <a:gd name="connsiteY27" fmla="*/ 596054 h 1273387"/>
                <a:gd name="connsiteX28" fmla="*/ 538480 w 1212428"/>
                <a:gd name="connsiteY28" fmla="*/ 582507 h 1273387"/>
                <a:gd name="connsiteX29" fmla="*/ 619760 w 1212428"/>
                <a:gd name="connsiteY29" fmla="*/ 636694 h 1273387"/>
                <a:gd name="connsiteX30" fmla="*/ 650240 w 1212428"/>
                <a:gd name="connsiteY30" fmla="*/ 663787 h 1273387"/>
                <a:gd name="connsiteX31" fmla="*/ 592667 w 1212428"/>
                <a:gd name="connsiteY31" fmla="*/ 673947 h 1273387"/>
                <a:gd name="connsiteX32" fmla="*/ 568960 w 1212428"/>
                <a:gd name="connsiteY32" fmla="*/ 684107 h 1273387"/>
                <a:gd name="connsiteX33" fmla="*/ 636694 w 1212428"/>
                <a:gd name="connsiteY33" fmla="*/ 728134 h 1273387"/>
                <a:gd name="connsiteX34" fmla="*/ 680720 w 1212428"/>
                <a:gd name="connsiteY34" fmla="*/ 728134 h 1273387"/>
                <a:gd name="connsiteX35" fmla="*/ 724747 w 1212428"/>
                <a:gd name="connsiteY35" fmla="*/ 728134 h 1273387"/>
                <a:gd name="connsiteX36" fmla="*/ 762000 w 1212428"/>
                <a:gd name="connsiteY36" fmla="*/ 738294 h 1273387"/>
                <a:gd name="connsiteX37" fmla="*/ 914400 w 1212428"/>
                <a:gd name="connsiteY37" fmla="*/ 819574 h 1273387"/>
                <a:gd name="connsiteX38" fmla="*/ 1104053 w 1212428"/>
                <a:gd name="connsiteY38" fmla="*/ 880532 h 1273387"/>
                <a:gd name="connsiteX39" fmla="*/ 1212428 w 1212428"/>
                <a:gd name="connsiteY39" fmla="*/ 965201 h 1273387"/>
                <a:gd name="connsiteX40" fmla="*/ 1117600 w 1212428"/>
                <a:gd name="connsiteY40" fmla="*/ 999065 h 1273387"/>
                <a:gd name="connsiteX41" fmla="*/ 1012613 w 1212428"/>
                <a:gd name="connsiteY41" fmla="*/ 1026160 h 1273387"/>
                <a:gd name="connsiteX42" fmla="*/ 941493 w 1212428"/>
                <a:gd name="connsiteY42" fmla="*/ 1083733 h 1273387"/>
                <a:gd name="connsiteX43" fmla="*/ 985520 w 1212428"/>
                <a:gd name="connsiteY43" fmla="*/ 1215812 h 1273387"/>
                <a:gd name="connsiteX44" fmla="*/ 894080 w 1212428"/>
                <a:gd name="connsiteY44" fmla="*/ 1273387 h 1273387"/>
                <a:gd name="connsiteX45" fmla="*/ 673947 w 1212428"/>
                <a:gd name="connsiteY45" fmla="*/ 907627 h 1273387"/>
                <a:gd name="connsiteX46" fmla="*/ 545254 w 1212428"/>
                <a:gd name="connsiteY46" fmla="*/ 870374 h 1273387"/>
                <a:gd name="connsiteX47" fmla="*/ 403014 w 1212428"/>
                <a:gd name="connsiteY47" fmla="*/ 795867 h 1273387"/>
                <a:gd name="connsiteX48" fmla="*/ 257387 w 1212428"/>
                <a:gd name="connsiteY48" fmla="*/ 707814 h 1273387"/>
                <a:gd name="connsiteX49" fmla="*/ 179494 w 1212428"/>
                <a:gd name="connsiteY49" fmla="*/ 609600 h 1273387"/>
                <a:gd name="connsiteX50" fmla="*/ 135467 w 1212428"/>
                <a:gd name="connsiteY50" fmla="*/ 579120 h 1273387"/>
                <a:gd name="connsiteX51" fmla="*/ 40640 w 1212428"/>
                <a:gd name="connsiteY51" fmla="*/ 565574 h 1273387"/>
                <a:gd name="connsiteX52" fmla="*/ 0 w 1212428"/>
                <a:gd name="connsiteY52" fmla="*/ 528320 h 1273387"/>
                <a:gd name="connsiteX53" fmla="*/ 0 w 1212428"/>
                <a:gd name="connsiteY53" fmla="*/ 440267 h 1273387"/>
                <a:gd name="connsiteX54" fmla="*/ 33867 w 1212428"/>
                <a:gd name="connsiteY54" fmla="*/ 362374 h 1273387"/>
                <a:gd name="connsiteX55" fmla="*/ 104987 w 1212428"/>
                <a:gd name="connsiteY55" fmla="*/ 223520 h 1273387"/>
                <a:gd name="connsiteX56" fmla="*/ 216747 w 1212428"/>
                <a:gd name="connsiteY56" fmla="*/ 71120 h 1273387"/>
                <a:gd name="connsiteX0" fmla="*/ 216747 w 1212428"/>
                <a:gd name="connsiteY0" fmla="*/ 71120 h 1273387"/>
                <a:gd name="connsiteX1" fmla="*/ 281094 w 1212428"/>
                <a:gd name="connsiteY1" fmla="*/ 40640 h 1273387"/>
                <a:gd name="connsiteX2" fmla="*/ 314960 w 1212428"/>
                <a:gd name="connsiteY2" fmla="*/ 0 h 1273387"/>
                <a:gd name="connsiteX3" fmla="*/ 331894 w 1212428"/>
                <a:gd name="connsiteY3" fmla="*/ 47414 h 1273387"/>
                <a:gd name="connsiteX4" fmla="*/ 413174 w 1212428"/>
                <a:gd name="connsiteY4" fmla="*/ 60960 h 1273387"/>
                <a:gd name="connsiteX5" fmla="*/ 423334 w 1212428"/>
                <a:gd name="connsiteY5" fmla="*/ 142240 h 1273387"/>
                <a:gd name="connsiteX6" fmla="*/ 436880 w 1212428"/>
                <a:gd name="connsiteY6" fmla="*/ 118534 h 1273387"/>
                <a:gd name="connsiteX7" fmla="*/ 504614 w 1212428"/>
                <a:gd name="connsiteY7" fmla="*/ 135467 h 1273387"/>
                <a:gd name="connsiteX8" fmla="*/ 599440 w 1212428"/>
                <a:gd name="connsiteY8" fmla="*/ 135467 h 1273387"/>
                <a:gd name="connsiteX9" fmla="*/ 657014 w 1212428"/>
                <a:gd name="connsiteY9" fmla="*/ 172720 h 1273387"/>
                <a:gd name="connsiteX10" fmla="*/ 741680 w 1212428"/>
                <a:gd name="connsiteY10" fmla="*/ 179494 h 1273387"/>
                <a:gd name="connsiteX11" fmla="*/ 853440 w 1212428"/>
                <a:gd name="connsiteY11" fmla="*/ 216747 h 1273387"/>
                <a:gd name="connsiteX12" fmla="*/ 900854 w 1212428"/>
                <a:gd name="connsiteY12" fmla="*/ 277707 h 1273387"/>
                <a:gd name="connsiteX13" fmla="*/ 931334 w 1212428"/>
                <a:gd name="connsiteY13" fmla="*/ 311574 h 1273387"/>
                <a:gd name="connsiteX14" fmla="*/ 917787 w 1212428"/>
                <a:gd name="connsiteY14" fmla="*/ 352214 h 1273387"/>
                <a:gd name="connsiteX15" fmla="*/ 833120 w 1212428"/>
                <a:gd name="connsiteY15" fmla="*/ 386080 h 1273387"/>
                <a:gd name="connsiteX16" fmla="*/ 765387 w 1212428"/>
                <a:gd name="connsiteY16" fmla="*/ 392854 h 1273387"/>
                <a:gd name="connsiteX17" fmla="*/ 660400 w 1212428"/>
                <a:gd name="connsiteY17" fmla="*/ 348827 h 1273387"/>
                <a:gd name="connsiteX18" fmla="*/ 626534 w 1212428"/>
                <a:gd name="connsiteY18" fmla="*/ 369147 h 1273387"/>
                <a:gd name="connsiteX19" fmla="*/ 545254 w 1212428"/>
                <a:gd name="connsiteY19" fmla="*/ 389467 h 1273387"/>
                <a:gd name="connsiteX20" fmla="*/ 514774 w 1212428"/>
                <a:gd name="connsiteY20" fmla="*/ 430107 h 1273387"/>
                <a:gd name="connsiteX21" fmla="*/ 460587 w 1212428"/>
                <a:gd name="connsiteY21" fmla="*/ 433494 h 1273387"/>
                <a:gd name="connsiteX22" fmla="*/ 450427 w 1212428"/>
                <a:gd name="connsiteY22" fmla="*/ 440267 h 1273387"/>
                <a:gd name="connsiteX23" fmla="*/ 379307 w 1212428"/>
                <a:gd name="connsiteY23" fmla="*/ 453814 h 1273387"/>
                <a:gd name="connsiteX24" fmla="*/ 318347 w 1212428"/>
                <a:gd name="connsiteY24" fmla="*/ 497840 h 1273387"/>
                <a:gd name="connsiteX25" fmla="*/ 403014 w 1212428"/>
                <a:gd name="connsiteY25" fmla="*/ 531707 h 1273387"/>
                <a:gd name="connsiteX26" fmla="*/ 453814 w 1212428"/>
                <a:gd name="connsiteY26" fmla="*/ 558800 h 1273387"/>
                <a:gd name="connsiteX27" fmla="*/ 497840 w 1212428"/>
                <a:gd name="connsiteY27" fmla="*/ 596054 h 1273387"/>
                <a:gd name="connsiteX28" fmla="*/ 538480 w 1212428"/>
                <a:gd name="connsiteY28" fmla="*/ 582507 h 1273387"/>
                <a:gd name="connsiteX29" fmla="*/ 619760 w 1212428"/>
                <a:gd name="connsiteY29" fmla="*/ 636694 h 1273387"/>
                <a:gd name="connsiteX30" fmla="*/ 650240 w 1212428"/>
                <a:gd name="connsiteY30" fmla="*/ 663787 h 1273387"/>
                <a:gd name="connsiteX31" fmla="*/ 592667 w 1212428"/>
                <a:gd name="connsiteY31" fmla="*/ 673947 h 1273387"/>
                <a:gd name="connsiteX32" fmla="*/ 568960 w 1212428"/>
                <a:gd name="connsiteY32" fmla="*/ 684107 h 1273387"/>
                <a:gd name="connsiteX33" fmla="*/ 636694 w 1212428"/>
                <a:gd name="connsiteY33" fmla="*/ 728134 h 1273387"/>
                <a:gd name="connsiteX34" fmla="*/ 680720 w 1212428"/>
                <a:gd name="connsiteY34" fmla="*/ 728134 h 1273387"/>
                <a:gd name="connsiteX35" fmla="*/ 724747 w 1212428"/>
                <a:gd name="connsiteY35" fmla="*/ 728134 h 1273387"/>
                <a:gd name="connsiteX36" fmla="*/ 762000 w 1212428"/>
                <a:gd name="connsiteY36" fmla="*/ 738294 h 1273387"/>
                <a:gd name="connsiteX37" fmla="*/ 914400 w 1212428"/>
                <a:gd name="connsiteY37" fmla="*/ 819574 h 1273387"/>
                <a:gd name="connsiteX38" fmla="*/ 1104053 w 1212428"/>
                <a:gd name="connsiteY38" fmla="*/ 880532 h 1273387"/>
                <a:gd name="connsiteX39" fmla="*/ 1212428 w 1212428"/>
                <a:gd name="connsiteY39" fmla="*/ 965201 h 1273387"/>
                <a:gd name="connsiteX40" fmla="*/ 1117600 w 1212428"/>
                <a:gd name="connsiteY40" fmla="*/ 999065 h 1273387"/>
                <a:gd name="connsiteX41" fmla="*/ 1012613 w 1212428"/>
                <a:gd name="connsiteY41" fmla="*/ 1026160 h 1273387"/>
                <a:gd name="connsiteX42" fmla="*/ 941493 w 1212428"/>
                <a:gd name="connsiteY42" fmla="*/ 1083733 h 1273387"/>
                <a:gd name="connsiteX43" fmla="*/ 985520 w 1212428"/>
                <a:gd name="connsiteY43" fmla="*/ 1215812 h 1273387"/>
                <a:gd name="connsiteX44" fmla="*/ 894080 w 1212428"/>
                <a:gd name="connsiteY44" fmla="*/ 1273387 h 1273387"/>
                <a:gd name="connsiteX45" fmla="*/ 673947 w 1212428"/>
                <a:gd name="connsiteY45" fmla="*/ 907627 h 1273387"/>
                <a:gd name="connsiteX46" fmla="*/ 545254 w 1212428"/>
                <a:gd name="connsiteY46" fmla="*/ 870374 h 1273387"/>
                <a:gd name="connsiteX47" fmla="*/ 403014 w 1212428"/>
                <a:gd name="connsiteY47" fmla="*/ 795867 h 1273387"/>
                <a:gd name="connsiteX48" fmla="*/ 257387 w 1212428"/>
                <a:gd name="connsiteY48" fmla="*/ 707814 h 1273387"/>
                <a:gd name="connsiteX49" fmla="*/ 179494 w 1212428"/>
                <a:gd name="connsiteY49" fmla="*/ 609600 h 1273387"/>
                <a:gd name="connsiteX50" fmla="*/ 135467 w 1212428"/>
                <a:gd name="connsiteY50" fmla="*/ 579120 h 1273387"/>
                <a:gd name="connsiteX51" fmla="*/ 40640 w 1212428"/>
                <a:gd name="connsiteY51" fmla="*/ 565574 h 1273387"/>
                <a:gd name="connsiteX52" fmla="*/ 0 w 1212428"/>
                <a:gd name="connsiteY52" fmla="*/ 528320 h 1273387"/>
                <a:gd name="connsiteX53" fmla="*/ 0 w 1212428"/>
                <a:gd name="connsiteY53" fmla="*/ 440267 h 1273387"/>
                <a:gd name="connsiteX54" fmla="*/ 33867 w 1212428"/>
                <a:gd name="connsiteY54" fmla="*/ 362374 h 1273387"/>
                <a:gd name="connsiteX55" fmla="*/ 104987 w 1212428"/>
                <a:gd name="connsiteY55" fmla="*/ 223520 h 1273387"/>
                <a:gd name="connsiteX56" fmla="*/ 216747 w 1212428"/>
                <a:gd name="connsiteY56" fmla="*/ 71120 h 1273387"/>
                <a:gd name="connsiteX0" fmla="*/ 216747 w 1212428"/>
                <a:gd name="connsiteY0" fmla="*/ 71120 h 1273387"/>
                <a:gd name="connsiteX1" fmla="*/ 281094 w 1212428"/>
                <a:gd name="connsiteY1" fmla="*/ 40640 h 1273387"/>
                <a:gd name="connsiteX2" fmla="*/ 314960 w 1212428"/>
                <a:gd name="connsiteY2" fmla="*/ 0 h 1273387"/>
                <a:gd name="connsiteX3" fmla="*/ 331894 w 1212428"/>
                <a:gd name="connsiteY3" fmla="*/ 47414 h 1273387"/>
                <a:gd name="connsiteX4" fmla="*/ 413174 w 1212428"/>
                <a:gd name="connsiteY4" fmla="*/ 60960 h 1273387"/>
                <a:gd name="connsiteX5" fmla="*/ 423334 w 1212428"/>
                <a:gd name="connsiteY5" fmla="*/ 142240 h 1273387"/>
                <a:gd name="connsiteX6" fmla="*/ 436880 w 1212428"/>
                <a:gd name="connsiteY6" fmla="*/ 118534 h 1273387"/>
                <a:gd name="connsiteX7" fmla="*/ 504614 w 1212428"/>
                <a:gd name="connsiteY7" fmla="*/ 135467 h 1273387"/>
                <a:gd name="connsiteX8" fmla="*/ 599440 w 1212428"/>
                <a:gd name="connsiteY8" fmla="*/ 135467 h 1273387"/>
                <a:gd name="connsiteX9" fmla="*/ 657014 w 1212428"/>
                <a:gd name="connsiteY9" fmla="*/ 172720 h 1273387"/>
                <a:gd name="connsiteX10" fmla="*/ 741680 w 1212428"/>
                <a:gd name="connsiteY10" fmla="*/ 179494 h 1273387"/>
                <a:gd name="connsiteX11" fmla="*/ 853440 w 1212428"/>
                <a:gd name="connsiteY11" fmla="*/ 216747 h 1273387"/>
                <a:gd name="connsiteX12" fmla="*/ 900854 w 1212428"/>
                <a:gd name="connsiteY12" fmla="*/ 277707 h 1273387"/>
                <a:gd name="connsiteX13" fmla="*/ 931334 w 1212428"/>
                <a:gd name="connsiteY13" fmla="*/ 311574 h 1273387"/>
                <a:gd name="connsiteX14" fmla="*/ 917787 w 1212428"/>
                <a:gd name="connsiteY14" fmla="*/ 352214 h 1273387"/>
                <a:gd name="connsiteX15" fmla="*/ 833120 w 1212428"/>
                <a:gd name="connsiteY15" fmla="*/ 386080 h 1273387"/>
                <a:gd name="connsiteX16" fmla="*/ 765387 w 1212428"/>
                <a:gd name="connsiteY16" fmla="*/ 392854 h 1273387"/>
                <a:gd name="connsiteX17" fmla="*/ 660400 w 1212428"/>
                <a:gd name="connsiteY17" fmla="*/ 348827 h 1273387"/>
                <a:gd name="connsiteX18" fmla="*/ 626534 w 1212428"/>
                <a:gd name="connsiteY18" fmla="*/ 369147 h 1273387"/>
                <a:gd name="connsiteX19" fmla="*/ 545254 w 1212428"/>
                <a:gd name="connsiteY19" fmla="*/ 389467 h 1273387"/>
                <a:gd name="connsiteX20" fmla="*/ 514774 w 1212428"/>
                <a:gd name="connsiteY20" fmla="*/ 430107 h 1273387"/>
                <a:gd name="connsiteX21" fmla="*/ 460587 w 1212428"/>
                <a:gd name="connsiteY21" fmla="*/ 433494 h 1273387"/>
                <a:gd name="connsiteX22" fmla="*/ 450427 w 1212428"/>
                <a:gd name="connsiteY22" fmla="*/ 440267 h 1273387"/>
                <a:gd name="connsiteX23" fmla="*/ 379307 w 1212428"/>
                <a:gd name="connsiteY23" fmla="*/ 453814 h 1273387"/>
                <a:gd name="connsiteX24" fmla="*/ 318347 w 1212428"/>
                <a:gd name="connsiteY24" fmla="*/ 497840 h 1273387"/>
                <a:gd name="connsiteX25" fmla="*/ 403014 w 1212428"/>
                <a:gd name="connsiteY25" fmla="*/ 531707 h 1273387"/>
                <a:gd name="connsiteX26" fmla="*/ 453814 w 1212428"/>
                <a:gd name="connsiteY26" fmla="*/ 558800 h 1273387"/>
                <a:gd name="connsiteX27" fmla="*/ 497840 w 1212428"/>
                <a:gd name="connsiteY27" fmla="*/ 596054 h 1273387"/>
                <a:gd name="connsiteX28" fmla="*/ 538480 w 1212428"/>
                <a:gd name="connsiteY28" fmla="*/ 582507 h 1273387"/>
                <a:gd name="connsiteX29" fmla="*/ 619760 w 1212428"/>
                <a:gd name="connsiteY29" fmla="*/ 636694 h 1273387"/>
                <a:gd name="connsiteX30" fmla="*/ 650240 w 1212428"/>
                <a:gd name="connsiteY30" fmla="*/ 663787 h 1273387"/>
                <a:gd name="connsiteX31" fmla="*/ 592667 w 1212428"/>
                <a:gd name="connsiteY31" fmla="*/ 673947 h 1273387"/>
                <a:gd name="connsiteX32" fmla="*/ 568960 w 1212428"/>
                <a:gd name="connsiteY32" fmla="*/ 684107 h 1273387"/>
                <a:gd name="connsiteX33" fmla="*/ 636694 w 1212428"/>
                <a:gd name="connsiteY33" fmla="*/ 728134 h 1273387"/>
                <a:gd name="connsiteX34" fmla="*/ 680720 w 1212428"/>
                <a:gd name="connsiteY34" fmla="*/ 728134 h 1273387"/>
                <a:gd name="connsiteX35" fmla="*/ 724747 w 1212428"/>
                <a:gd name="connsiteY35" fmla="*/ 728134 h 1273387"/>
                <a:gd name="connsiteX36" fmla="*/ 762000 w 1212428"/>
                <a:gd name="connsiteY36" fmla="*/ 738294 h 1273387"/>
                <a:gd name="connsiteX37" fmla="*/ 914400 w 1212428"/>
                <a:gd name="connsiteY37" fmla="*/ 819574 h 1273387"/>
                <a:gd name="connsiteX38" fmla="*/ 1104053 w 1212428"/>
                <a:gd name="connsiteY38" fmla="*/ 880532 h 1273387"/>
                <a:gd name="connsiteX39" fmla="*/ 1212428 w 1212428"/>
                <a:gd name="connsiteY39" fmla="*/ 965201 h 1273387"/>
                <a:gd name="connsiteX40" fmla="*/ 1185333 w 1212428"/>
                <a:gd name="connsiteY40" fmla="*/ 1012612 h 1273387"/>
                <a:gd name="connsiteX41" fmla="*/ 1012613 w 1212428"/>
                <a:gd name="connsiteY41" fmla="*/ 1026160 h 1273387"/>
                <a:gd name="connsiteX42" fmla="*/ 941493 w 1212428"/>
                <a:gd name="connsiteY42" fmla="*/ 1083733 h 1273387"/>
                <a:gd name="connsiteX43" fmla="*/ 985520 w 1212428"/>
                <a:gd name="connsiteY43" fmla="*/ 1215812 h 1273387"/>
                <a:gd name="connsiteX44" fmla="*/ 894080 w 1212428"/>
                <a:gd name="connsiteY44" fmla="*/ 1273387 h 1273387"/>
                <a:gd name="connsiteX45" fmla="*/ 673947 w 1212428"/>
                <a:gd name="connsiteY45" fmla="*/ 907627 h 1273387"/>
                <a:gd name="connsiteX46" fmla="*/ 545254 w 1212428"/>
                <a:gd name="connsiteY46" fmla="*/ 870374 h 1273387"/>
                <a:gd name="connsiteX47" fmla="*/ 403014 w 1212428"/>
                <a:gd name="connsiteY47" fmla="*/ 795867 h 1273387"/>
                <a:gd name="connsiteX48" fmla="*/ 257387 w 1212428"/>
                <a:gd name="connsiteY48" fmla="*/ 707814 h 1273387"/>
                <a:gd name="connsiteX49" fmla="*/ 179494 w 1212428"/>
                <a:gd name="connsiteY49" fmla="*/ 609600 h 1273387"/>
                <a:gd name="connsiteX50" fmla="*/ 135467 w 1212428"/>
                <a:gd name="connsiteY50" fmla="*/ 579120 h 1273387"/>
                <a:gd name="connsiteX51" fmla="*/ 40640 w 1212428"/>
                <a:gd name="connsiteY51" fmla="*/ 565574 h 1273387"/>
                <a:gd name="connsiteX52" fmla="*/ 0 w 1212428"/>
                <a:gd name="connsiteY52" fmla="*/ 528320 h 1273387"/>
                <a:gd name="connsiteX53" fmla="*/ 0 w 1212428"/>
                <a:gd name="connsiteY53" fmla="*/ 440267 h 1273387"/>
                <a:gd name="connsiteX54" fmla="*/ 33867 w 1212428"/>
                <a:gd name="connsiteY54" fmla="*/ 362374 h 1273387"/>
                <a:gd name="connsiteX55" fmla="*/ 104987 w 1212428"/>
                <a:gd name="connsiteY55" fmla="*/ 223520 h 1273387"/>
                <a:gd name="connsiteX56" fmla="*/ 216747 w 1212428"/>
                <a:gd name="connsiteY56" fmla="*/ 71120 h 1273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1212428" h="1273387">
                  <a:moveTo>
                    <a:pt x="216747" y="71120"/>
                  </a:moveTo>
                  <a:lnTo>
                    <a:pt x="281094" y="40640"/>
                  </a:lnTo>
                  <a:lnTo>
                    <a:pt x="314960" y="0"/>
                  </a:lnTo>
                  <a:lnTo>
                    <a:pt x="331894" y="47414"/>
                  </a:lnTo>
                  <a:lnTo>
                    <a:pt x="413174" y="60960"/>
                  </a:lnTo>
                  <a:lnTo>
                    <a:pt x="423334" y="142240"/>
                  </a:lnTo>
                  <a:lnTo>
                    <a:pt x="436880" y="118534"/>
                  </a:lnTo>
                  <a:lnTo>
                    <a:pt x="504614" y="135467"/>
                  </a:lnTo>
                  <a:lnTo>
                    <a:pt x="599440" y="135467"/>
                  </a:lnTo>
                  <a:lnTo>
                    <a:pt x="657014" y="172720"/>
                  </a:lnTo>
                  <a:lnTo>
                    <a:pt x="741680" y="179494"/>
                  </a:lnTo>
                  <a:lnTo>
                    <a:pt x="853440" y="216747"/>
                  </a:lnTo>
                  <a:lnTo>
                    <a:pt x="900854" y="277707"/>
                  </a:lnTo>
                  <a:lnTo>
                    <a:pt x="931334" y="311574"/>
                  </a:lnTo>
                  <a:lnTo>
                    <a:pt x="917787" y="352214"/>
                  </a:lnTo>
                  <a:lnTo>
                    <a:pt x="833120" y="386080"/>
                  </a:lnTo>
                  <a:lnTo>
                    <a:pt x="765387" y="392854"/>
                  </a:lnTo>
                  <a:lnTo>
                    <a:pt x="660400" y="348827"/>
                  </a:lnTo>
                  <a:lnTo>
                    <a:pt x="626534" y="369147"/>
                  </a:lnTo>
                  <a:lnTo>
                    <a:pt x="545254" y="389467"/>
                  </a:lnTo>
                  <a:lnTo>
                    <a:pt x="514774" y="430107"/>
                  </a:lnTo>
                  <a:lnTo>
                    <a:pt x="460587" y="433494"/>
                  </a:lnTo>
                  <a:lnTo>
                    <a:pt x="450427" y="440267"/>
                  </a:lnTo>
                  <a:lnTo>
                    <a:pt x="379307" y="453814"/>
                  </a:lnTo>
                  <a:lnTo>
                    <a:pt x="318347" y="497840"/>
                  </a:lnTo>
                  <a:lnTo>
                    <a:pt x="403014" y="531707"/>
                  </a:lnTo>
                  <a:lnTo>
                    <a:pt x="453814" y="558800"/>
                  </a:lnTo>
                  <a:lnTo>
                    <a:pt x="497840" y="596054"/>
                  </a:lnTo>
                  <a:lnTo>
                    <a:pt x="538480" y="582507"/>
                  </a:lnTo>
                  <a:lnTo>
                    <a:pt x="619760" y="636694"/>
                  </a:lnTo>
                  <a:lnTo>
                    <a:pt x="650240" y="663787"/>
                  </a:lnTo>
                  <a:lnTo>
                    <a:pt x="592667" y="673947"/>
                  </a:lnTo>
                  <a:lnTo>
                    <a:pt x="568960" y="684107"/>
                  </a:lnTo>
                  <a:lnTo>
                    <a:pt x="636694" y="728134"/>
                  </a:lnTo>
                  <a:lnTo>
                    <a:pt x="680720" y="728134"/>
                  </a:lnTo>
                  <a:lnTo>
                    <a:pt x="724747" y="728134"/>
                  </a:lnTo>
                  <a:lnTo>
                    <a:pt x="762000" y="738294"/>
                  </a:lnTo>
                  <a:lnTo>
                    <a:pt x="914400" y="819574"/>
                  </a:lnTo>
                  <a:cubicBezTo>
                    <a:pt x="971973" y="846667"/>
                    <a:pt x="1046480" y="853439"/>
                    <a:pt x="1104053" y="880532"/>
                  </a:cubicBezTo>
                  <a:lnTo>
                    <a:pt x="1212428" y="965201"/>
                  </a:lnTo>
                  <a:cubicBezTo>
                    <a:pt x="1176303" y="975360"/>
                    <a:pt x="1248551" y="921173"/>
                    <a:pt x="1185333" y="1012612"/>
                  </a:cubicBezTo>
                  <a:cubicBezTo>
                    <a:pt x="1124373" y="999065"/>
                    <a:pt x="1043093" y="1016000"/>
                    <a:pt x="1012613" y="1026160"/>
                  </a:cubicBezTo>
                  <a:lnTo>
                    <a:pt x="941493" y="1083733"/>
                  </a:lnTo>
                  <a:lnTo>
                    <a:pt x="985520" y="1215812"/>
                  </a:lnTo>
                  <a:lnTo>
                    <a:pt x="894080" y="1273387"/>
                  </a:lnTo>
                  <a:lnTo>
                    <a:pt x="673947" y="907627"/>
                  </a:lnTo>
                  <a:lnTo>
                    <a:pt x="545254" y="870374"/>
                  </a:lnTo>
                  <a:lnTo>
                    <a:pt x="403014" y="795867"/>
                  </a:lnTo>
                  <a:lnTo>
                    <a:pt x="257387" y="707814"/>
                  </a:lnTo>
                  <a:lnTo>
                    <a:pt x="179494" y="609600"/>
                  </a:lnTo>
                  <a:lnTo>
                    <a:pt x="135467" y="579120"/>
                  </a:lnTo>
                  <a:lnTo>
                    <a:pt x="40640" y="565574"/>
                  </a:lnTo>
                  <a:lnTo>
                    <a:pt x="0" y="528320"/>
                  </a:lnTo>
                  <a:lnTo>
                    <a:pt x="0" y="440267"/>
                  </a:lnTo>
                  <a:lnTo>
                    <a:pt x="33867" y="362374"/>
                  </a:lnTo>
                  <a:lnTo>
                    <a:pt x="104987" y="223520"/>
                  </a:lnTo>
                  <a:lnTo>
                    <a:pt x="216747" y="71120"/>
                  </a:lnTo>
                  <a:close/>
                </a:path>
              </a:pathLst>
            </a:custGeom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25" name="Freeform: Shape 3">
              <a:extLst>
                <a:ext uri="{FF2B5EF4-FFF2-40B4-BE49-F238E27FC236}">
                  <a16:creationId xmlns:a16="http://schemas.microsoft.com/office/drawing/2014/main" id="{452C6C6C-A9C8-4D91-AC47-61C1D3979BF9}"/>
                </a:ext>
              </a:extLst>
            </p:cNvPr>
            <p:cNvSpPr/>
            <p:nvPr/>
          </p:nvSpPr>
          <p:spPr>
            <a:xfrm>
              <a:off x="3779960" y="4043071"/>
              <a:ext cx="348827" cy="460587"/>
            </a:xfrm>
            <a:custGeom>
              <a:avLst/>
              <a:gdLst>
                <a:gd name="connsiteX0" fmla="*/ 155787 w 325120"/>
                <a:gd name="connsiteY0" fmla="*/ 0 h 460587"/>
                <a:gd name="connsiteX1" fmla="*/ 74507 w 325120"/>
                <a:gd name="connsiteY1" fmla="*/ 60960 h 460587"/>
                <a:gd name="connsiteX2" fmla="*/ 0 w 325120"/>
                <a:gd name="connsiteY2" fmla="*/ 64347 h 460587"/>
                <a:gd name="connsiteX3" fmla="*/ 132080 w 325120"/>
                <a:gd name="connsiteY3" fmla="*/ 135467 h 460587"/>
                <a:gd name="connsiteX4" fmla="*/ 159173 w 325120"/>
                <a:gd name="connsiteY4" fmla="*/ 206587 h 460587"/>
                <a:gd name="connsiteX5" fmla="*/ 162560 w 325120"/>
                <a:gd name="connsiteY5" fmla="*/ 240453 h 460587"/>
                <a:gd name="connsiteX6" fmla="*/ 162560 w 325120"/>
                <a:gd name="connsiteY6" fmla="*/ 331893 h 460587"/>
                <a:gd name="connsiteX7" fmla="*/ 94827 w 325120"/>
                <a:gd name="connsiteY7" fmla="*/ 416560 h 460587"/>
                <a:gd name="connsiteX8" fmla="*/ 152400 w 325120"/>
                <a:gd name="connsiteY8" fmla="*/ 460587 h 460587"/>
                <a:gd name="connsiteX9" fmla="*/ 193040 w 325120"/>
                <a:gd name="connsiteY9" fmla="*/ 403013 h 460587"/>
                <a:gd name="connsiteX10" fmla="*/ 240453 w 325120"/>
                <a:gd name="connsiteY10" fmla="*/ 453813 h 460587"/>
                <a:gd name="connsiteX11" fmla="*/ 247227 w 325120"/>
                <a:gd name="connsiteY11" fmla="*/ 358987 h 460587"/>
                <a:gd name="connsiteX12" fmla="*/ 267547 w 325120"/>
                <a:gd name="connsiteY12" fmla="*/ 335280 h 460587"/>
                <a:gd name="connsiteX13" fmla="*/ 301413 w 325120"/>
                <a:gd name="connsiteY13" fmla="*/ 291253 h 460587"/>
                <a:gd name="connsiteX14" fmla="*/ 325120 w 325120"/>
                <a:gd name="connsiteY14" fmla="*/ 159173 h 460587"/>
                <a:gd name="connsiteX15" fmla="*/ 260773 w 325120"/>
                <a:gd name="connsiteY15" fmla="*/ 94827 h 460587"/>
                <a:gd name="connsiteX16" fmla="*/ 199813 w 325120"/>
                <a:gd name="connsiteY16" fmla="*/ 47413 h 460587"/>
                <a:gd name="connsiteX17" fmla="*/ 155787 w 325120"/>
                <a:gd name="connsiteY17" fmla="*/ 0 h 460587"/>
                <a:gd name="connsiteX0" fmla="*/ 155787 w 325120"/>
                <a:gd name="connsiteY0" fmla="*/ 0 h 460587"/>
                <a:gd name="connsiteX1" fmla="*/ 74507 w 325120"/>
                <a:gd name="connsiteY1" fmla="*/ 60960 h 460587"/>
                <a:gd name="connsiteX2" fmla="*/ 0 w 325120"/>
                <a:gd name="connsiteY2" fmla="*/ 64347 h 460587"/>
                <a:gd name="connsiteX3" fmla="*/ 132080 w 325120"/>
                <a:gd name="connsiteY3" fmla="*/ 135467 h 460587"/>
                <a:gd name="connsiteX4" fmla="*/ 159173 w 325120"/>
                <a:gd name="connsiteY4" fmla="*/ 206587 h 460587"/>
                <a:gd name="connsiteX5" fmla="*/ 162560 w 325120"/>
                <a:gd name="connsiteY5" fmla="*/ 240453 h 460587"/>
                <a:gd name="connsiteX6" fmla="*/ 162560 w 325120"/>
                <a:gd name="connsiteY6" fmla="*/ 331893 h 460587"/>
                <a:gd name="connsiteX7" fmla="*/ 94827 w 325120"/>
                <a:gd name="connsiteY7" fmla="*/ 416560 h 460587"/>
                <a:gd name="connsiteX8" fmla="*/ 152400 w 325120"/>
                <a:gd name="connsiteY8" fmla="*/ 460587 h 460587"/>
                <a:gd name="connsiteX9" fmla="*/ 193040 w 325120"/>
                <a:gd name="connsiteY9" fmla="*/ 403013 h 460587"/>
                <a:gd name="connsiteX10" fmla="*/ 240453 w 325120"/>
                <a:gd name="connsiteY10" fmla="*/ 453813 h 460587"/>
                <a:gd name="connsiteX11" fmla="*/ 247227 w 325120"/>
                <a:gd name="connsiteY11" fmla="*/ 358987 h 460587"/>
                <a:gd name="connsiteX12" fmla="*/ 267547 w 325120"/>
                <a:gd name="connsiteY12" fmla="*/ 335280 h 460587"/>
                <a:gd name="connsiteX13" fmla="*/ 301413 w 325120"/>
                <a:gd name="connsiteY13" fmla="*/ 291253 h 460587"/>
                <a:gd name="connsiteX14" fmla="*/ 325120 w 325120"/>
                <a:gd name="connsiteY14" fmla="*/ 159173 h 460587"/>
                <a:gd name="connsiteX15" fmla="*/ 277707 w 325120"/>
                <a:gd name="connsiteY15" fmla="*/ 84667 h 460587"/>
                <a:gd name="connsiteX16" fmla="*/ 199813 w 325120"/>
                <a:gd name="connsiteY16" fmla="*/ 47413 h 460587"/>
                <a:gd name="connsiteX17" fmla="*/ 155787 w 325120"/>
                <a:gd name="connsiteY17" fmla="*/ 0 h 460587"/>
                <a:gd name="connsiteX0" fmla="*/ 155787 w 348827"/>
                <a:gd name="connsiteY0" fmla="*/ 0 h 460587"/>
                <a:gd name="connsiteX1" fmla="*/ 74507 w 348827"/>
                <a:gd name="connsiteY1" fmla="*/ 60960 h 460587"/>
                <a:gd name="connsiteX2" fmla="*/ 0 w 348827"/>
                <a:gd name="connsiteY2" fmla="*/ 64347 h 460587"/>
                <a:gd name="connsiteX3" fmla="*/ 132080 w 348827"/>
                <a:gd name="connsiteY3" fmla="*/ 135467 h 460587"/>
                <a:gd name="connsiteX4" fmla="*/ 159173 w 348827"/>
                <a:gd name="connsiteY4" fmla="*/ 206587 h 460587"/>
                <a:gd name="connsiteX5" fmla="*/ 162560 w 348827"/>
                <a:gd name="connsiteY5" fmla="*/ 240453 h 460587"/>
                <a:gd name="connsiteX6" fmla="*/ 162560 w 348827"/>
                <a:gd name="connsiteY6" fmla="*/ 331893 h 460587"/>
                <a:gd name="connsiteX7" fmla="*/ 94827 w 348827"/>
                <a:gd name="connsiteY7" fmla="*/ 416560 h 460587"/>
                <a:gd name="connsiteX8" fmla="*/ 152400 w 348827"/>
                <a:gd name="connsiteY8" fmla="*/ 460587 h 460587"/>
                <a:gd name="connsiteX9" fmla="*/ 193040 w 348827"/>
                <a:gd name="connsiteY9" fmla="*/ 403013 h 460587"/>
                <a:gd name="connsiteX10" fmla="*/ 240453 w 348827"/>
                <a:gd name="connsiteY10" fmla="*/ 453813 h 460587"/>
                <a:gd name="connsiteX11" fmla="*/ 247227 w 348827"/>
                <a:gd name="connsiteY11" fmla="*/ 358987 h 460587"/>
                <a:gd name="connsiteX12" fmla="*/ 267547 w 348827"/>
                <a:gd name="connsiteY12" fmla="*/ 335280 h 460587"/>
                <a:gd name="connsiteX13" fmla="*/ 301413 w 348827"/>
                <a:gd name="connsiteY13" fmla="*/ 291253 h 460587"/>
                <a:gd name="connsiteX14" fmla="*/ 348827 w 348827"/>
                <a:gd name="connsiteY14" fmla="*/ 138853 h 460587"/>
                <a:gd name="connsiteX15" fmla="*/ 277707 w 348827"/>
                <a:gd name="connsiteY15" fmla="*/ 84667 h 460587"/>
                <a:gd name="connsiteX16" fmla="*/ 199813 w 348827"/>
                <a:gd name="connsiteY16" fmla="*/ 47413 h 460587"/>
                <a:gd name="connsiteX17" fmla="*/ 155787 w 348827"/>
                <a:gd name="connsiteY17" fmla="*/ 0 h 460587"/>
                <a:gd name="connsiteX0" fmla="*/ 155787 w 348827"/>
                <a:gd name="connsiteY0" fmla="*/ 0 h 460587"/>
                <a:gd name="connsiteX1" fmla="*/ 74507 w 348827"/>
                <a:gd name="connsiteY1" fmla="*/ 60960 h 460587"/>
                <a:gd name="connsiteX2" fmla="*/ 0 w 348827"/>
                <a:gd name="connsiteY2" fmla="*/ 64347 h 460587"/>
                <a:gd name="connsiteX3" fmla="*/ 132080 w 348827"/>
                <a:gd name="connsiteY3" fmla="*/ 135467 h 460587"/>
                <a:gd name="connsiteX4" fmla="*/ 159173 w 348827"/>
                <a:gd name="connsiteY4" fmla="*/ 206587 h 460587"/>
                <a:gd name="connsiteX5" fmla="*/ 162560 w 348827"/>
                <a:gd name="connsiteY5" fmla="*/ 240453 h 460587"/>
                <a:gd name="connsiteX6" fmla="*/ 162560 w 348827"/>
                <a:gd name="connsiteY6" fmla="*/ 331893 h 460587"/>
                <a:gd name="connsiteX7" fmla="*/ 94827 w 348827"/>
                <a:gd name="connsiteY7" fmla="*/ 416560 h 460587"/>
                <a:gd name="connsiteX8" fmla="*/ 152400 w 348827"/>
                <a:gd name="connsiteY8" fmla="*/ 460587 h 460587"/>
                <a:gd name="connsiteX9" fmla="*/ 193040 w 348827"/>
                <a:gd name="connsiteY9" fmla="*/ 403013 h 460587"/>
                <a:gd name="connsiteX10" fmla="*/ 240453 w 348827"/>
                <a:gd name="connsiteY10" fmla="*/ 453813 h 460587"/>
                <a:gd name="connsiteX11" fmla="*/ 247227 w 348827"/>
                <a:gd name="connsiteY11" fmla="*/ 358987 h 460587"/>
                <a:gd name="connsiteX12" fmla="*/ 267547 w 348827"/>
                <a:gd name="connsiteY12" fmla="*/ 335280 h 460587"/>
                <a:gd name="connsiteX13" fmla="*/ 301413 w 348827"/>
                <a:gd name="connsiteY13" fmla="*/ 291253 h 460587"/>
                <a:gd name="connsiteX14" fmla="*/ 348827 w 348827"/>
                <a:gd name="connsiteY14" fmla="*/ 138853 h 460587"/>
                <a:gd name="connsiteX15" fmla="*/ 277707 w 348827"/>
                <a:gd name="connsiteY15" fmla="*/ 84667 h 460587"/>
                <a:gd name="connsiteX16" fmla="*/ 209973 w 348827"/>
                <a:gd name="connsiteY16" fmla="*/ 37253 h 460587"/>
                <a:gd name="connsiteX17" fmla="*/ 155787 w 348827"/>
                <a:gd name="connsiteY17" fmla="*/ 0 h 460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48827" h="460587">
                  <a:moveTo>
                    <a:pt x="155787" y="0"/>
                  </a:moveTo>
                  <a:lnTo>
                    <a:pt x="74507" y="60960"/>
                  </a:lnTo>
                  <a:lnTo>
                    <a:pt x="0" y="64347"/>
                  </a:lnTo>
                  <a:lnTo>
                    <a:pt x="132080" y="135467"/>
                  </a:lnTo>
                  <a:lnTo>
                    <a:pt x="159173" y="206587"/>
                  </a:lnTo>
                  <a:lnTo>
                    <a:pt x="162560" y="240453"/>
                  </a:lnTo>
                  <a:lnTo>
                    <a:pt x="162560" y="331893"/>
                  </a:lnTo>
                  <a:lnTo>
                    <a:pt x="94827" y="416560"/>
                  </a:lnTo>
                  <a:lnTo>
                    <a:pt x="152400" y="460587"/>
                  </a:lnTo>
                  <a:lnTo>
                    <a:pt x="193040" y="403013"/>
                  </a:lnTo>
                  <a:lnTo>
                    <a:pt x="240453" y="453813"/>
                  </a:lnTo>
                  <a:lnTo>
                    <a:pt x="247227" y="358987"/>
                  </a:lnTo>
                  <a:lnTo>
                    <a:pt x="267547" y="335280"/>
                  </a:lnTo>
                  <a:lnTo>
                    <a:pt x="301413" y="291253"/>
                  </a:lnTo>
                  <a:lnTo>
                    <a:pt x="348827" y="138853"/>
                  </a:lnTo>
                  <a:lnTo>
                    <a:pt x="277707" y="84667"/>
                  </a:lnTo>
                  <a:lnTo>
                    <a:pt x="209973" y="37253"/>
                  </a:lnTo>
                  <a:lnTo>
                    <a:pt x="155787" y="0"/>
                  </a:lnTo>
                  <a:close/>
                </a:path>
              </a:pathLst>
            </a:custGeom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26" name="Freeform: Shape 5">
              <a:extLst>
                <a:ext uri="{FF2B5EF4-FFF2-40B4-BE49-F238E27FC236}">
                  <a16:creationId xmlns:a16="http://schemas.microsoft.com/office/drawing/2014/main" id="{95AA0EA3-E75B-4B10-B04E-1A6E01743A90}"/>
                </a:ext>
              </a:extLst>
            </p:cNvPr>
            <p:cNvSpPr/>
            <p:nvPr/>
          </p:nvSpPr>
          <p:spPr>
            <a:xfrm>
              <a:off x="4044120" y="4117578"/>
              <a:ext cx="1358053" cy="975360"/>
            </a:xfrm>
            <a:custGeom>
              <a:avLst/>
              <a:gdLst>
                <a:gd name="connsiteX0" fmla="*/ 209973 w 1358053"/>
                <a:gd name="connsiteY0" fmla="*/ 88053 h 975360"/>
                <a:gd name="connsiteX1" fmla="*/ 298027 w 1358053"/>
                <a:gd name="connsiteY1" fmla="*/ 108373 h 975360"/>
                <a:gd name="connsiteX2" fmla="*/ 352213 w 1358053"/>
                <a:gd name="connsiteY2" fmla="*/ 138853 h 975360"/>
                <a:gd name="connsiteX3" fmla="*/ 514773 w 1358053"/>
                <a:gd name="connsiteY3" fmla="*/ 159173 h 975360"/>
                <a:gd name="connsiteX4" fmla="*/ 545253 w 1358053"/>
                <a:gd name="connsiteY4" fmla="*/ 118533 h 975360"/>
                <a:gd name="connsiteX5" fmla="*/ 629920 w 1358053"/>
                <a:gd name="connsiteY5" fmla="*/ 50800 h 975360"/>
                <a:gd name="connsiteX6" fmla="*/ 677333 w 1358053"/>
                <a:gd name="connsiteY6" fmla="*/ 37253 h 975360"/>
                <a:gd name="connsiteX7" fmla="*/ 748453 w 1358053"/>
                <a:gd name="connsiteY7" fmla="*/ 20320 h 975360"/>
                <a:gd name="connsiteX8" fmla="*/ 772160 w 1358053"/>
                <a:gd name="connsiteY8" fmla="*/ 71120 h 975360"/>
                <a:gd name="connsiteX9" fmla="*/ 762000 w 1358053"/>
                <a:gd name="connsiteY9" fmla="*/ 115146 h 975360"/>
                <a:gd name="connsiteX10" fmla="*/ 728133 w 1358053"/>
                <a:gd name="connsiteY10" fmla="*/ 186266 h 975360"/>
                <a:gd name="connsiteX11" fmla="*/ 701040 w 1358053"/>
                <a:gd name="connsiteY11" fmla="*/ 264160 h 975360"/>
                <a:gd name="connsiteX12" fmla="*/ 687493 w 1358053"/>
                <a:gd name="connsiteY12" fmla="*/ 328506 h 975360"/>
                <a:gd name="connsiteX13" fmla="*/ 667173 w 1358053"/>
                <a:gd name="connsiteY13" fmla="*/ 386080 h 975360"/>
                <a:gd name="connsiteX14" fmla="*/ 694267 w 1358053"/>
                <a:gd name="connsiteY14" fmla="*/ 450426 h 975360"/>
                <a:gd name="connsiteX15" fmla="*/ 789093 w 1358053"/>
                <a:gd name="connsiteY15" fmla="*/ 436880 h 975360"/>
                <a:gd name="connsiteX16" fmla="*/ 816187 w 1358053"/>
                <a:gd name="connsiteY16" fmla="*/ 358986 h 975360"/>
                <a:gd name="connsiteX17" fmla="*/ 870373 w 1358053"/>
                <a:gd name="connsiteY17" fmla="*/ 254000 h 975360"/>
                <a:gd name="connsiteX18" fmla="*/ 924560 w 1358053"/>
                <a:gd name="connsiteY18" fmla="*/ 186266 h 975360"/>
                <a:gd name="connsiteX19" fmla="*/ 971973 w 1358053"/>
                <a:gd name="connsiteY19" fmla="*/ 128693 h 975360"/>
                <a:gd name="connsiteX20" fmla="*/ 1053253 w 1358053"/>
                <a:gd name="connsiteY20" fmla="*/ 67733 h 975360"/>
                <a:gd name="connsiteX21" fmla="*/ 1104053 w 1358053"/>
                <a:gd name="connsiteY21" fmla="*/ 16933 h 975360"/>
                <a:gd name="connsiteX22" fmla="*/ 1165013 w 1358053"/>
                <a:gd name="connsiteY22" fmla="*/ 0 h 975360"/>
                <a:gd name="connsiteX23" fmla="*/ 1242907 w 1358053"/>
                <a:gd name="connsiteY23" fmla="*/ 13546 h 975360"/>
                <a:gd name="connsiteX24" fmla="*/ 1303867 w 1358053"/>
                <a:gd name="connsiteY24" fmla="*/ 44026 h 975360"/>
                <a:gd name="connsiteX25" fmla="*/ 1358053 w 1358053"/>
                <a:gd name="connsiteY25" fmla="*/ 84666 h 975360"/>
                <a:gd name="connsiteX26" fmla="*/ 1341120 w 1358053"/>
                <a:gd name="connsiteY26" fmla="*/ 135466 h 975360"/>
                <a:gd name="connsiteX27" fmla="*/ 1256453 w 1358053"/>
                <a:gd name="connsiteY27" fmla="*/ 254000 h 975360"/>
                <a:gd name="connsiteX28" fmla="*/ 1219200 w 1358053"/>
                <a:gd name="connsiteY28" fmla="*/ 335280 h 975360"/>
                <a:gd name="connsiteX29" fmla="*/ 1175173 w 1358053"/>
                <a:gd name="connsiteY29" fmla="*/ 440266 h 975360"/>
                <a:gd name="connsiteX30" fmla="*/ 1131147 w 1358053"/>
                <a:gd name="connsiteY30" fmla="*/ 528320 h 975360"/>
                <a:gd name="connsiteX31" fmla="*/ 1087120 w 1358053"/>
                <a:gd name="connsiteY31" fmla="*/ 589280 h 975360"/>
                <a:gd name="connsiteX32" fmla="*/ 1063413 w 1358053"/>
                <a:gd name="connsiteY32" fmla="*/ 633306 h 975360"/>
                <a:gd name="connsiteX33" fmla="*/ 1009227 w 1358053"/>
                <a:gd name="connsiteY33" fmla="*/ 711200 h 975360"/>
                <a:gd name="connsiteX34" fmla="*/ 894080 w 1358053"/>
                <a:gd name="connsiteY34" fmla="*/ 762000 h 975360"/>
                <a:gd name="connsiteX35" fmla="*/ 778933 w 1358053"/>
                <a:gd name="connsiteY35" fmla="*/ 839893 h 975360"/>
                <a:gd name="connsiteX36" fmla="*/ 704427 w 1358053"/>
                <a:gd name="connsiteY36" fmla="*/ 846666 h 975360"/>
                <a:gd name="connsiteX37" fmla="*/ 616373 w 1358053"/>
                <a:gd name="connsiteY37" fmla="*/ 846666 h 975360"/>
                <a:gd name="connsiteX38" fmla="*/ 504613 w 1358053"/>
                <a:gd name="connsiteY38" fmla="*/ 826346 h 975360"/>
                <a:gd name="connsiteX39" fmla="*/ 409787 w 1358053"/>
                <a:gd name="connsiteY39" fmla="*/ 870373 h 975360"/>
                <a:gd name="connsiteX40" fmla="*/ 304800 w 1358053"/>
                <a:gd name="connsiteY40" fmla="*/ 941493 h 975360"/>
                <a:gd name="connsiteX41" fmla="*/ 243840 w 1358053"/>
                <a:gd name="connsiteY41" fmla="*/ 975360 h 975360"/>
                <a:gd name="connsiteX42" fmla="*/ 125307 w 1358053"/>
                <a:gd name="connsiteY42" fmla="*/ 931333 h 975360"/>
                <a:gd name="connsiteX43" fmla="*/ 40640 w 1358053"/>
                <a:gd name="connsiteY43" fmla="*/ 890693 h 975360"/>
                <a:gd name="connsiteX44" fmla="*/ 0 w 1358053"/>
                <a:gd name="connsiteY44" fmla="*/ 863600 h 975360"/>
                <a:gd name="connsiteX45" fmla="*/ 40640 w 1358053"/>
                <a:gd name="connsiteY45" fmla="*/ 789093 h 975360"/>
                <a:gd name="connsiteX46" fmla="*/ 88053 w 1358053"/>
                <a:gd name="connsiteY46" fmla="*/ 640080 h 975360"/>
                <a:gd name="connsiteX47" fmla="*/ 111760 w 1358053"/>
                <a:gd name="connsiteY47" fmla="*/ 602826 h 975360"/>
                <a:gd name="connsiteX48" fmla="*/ 118533 w 1358053"/>
                <a:gd name="connsiteY48" fmla="*/ 460586 h 975360"/>
                <a:gd name="connsiteX49" fmla="*/ 152400 w 1358053"/>
                <a:gd name="connsiteY49" fmla="*/ 321733 h 975360"/>
                <a:gd name="connsiteX50" fmla="*/ 172720 w 1358053"/>
                <a:gd name="connsiteY50" fmla="*/ 298026 h 975360"/>
                <a:gd name="connsiteX51" fmla="*/ 179493 w 1358053"/>
                <a:gd name="connsiteY51" fmla="*/ 287866 h 975360"/>
                <a:gd name="connsiteX52" fmla="*/ 196427 w 1358053"/>
                <a:gd name="connsiteY52" fmla="*/ 274320 h 975360"/>
                <a:gd name="connsiteX53" fmla="*/ 196427 w 1358053"/>
                <a:gd name="connsiteY53" fmla="*/ 270933 h 975360"/>
                <a:gd name="connsiteX54" fmla="*/ 189653 w 1358053"/>
                <a:gd name="connsiteY54" fmla="*/ 159173 h 975360"/>
                <a:gd name="connsiteX55" fmla="*/ 209973 w 1358053"/>
                <a:gd name="connsiteY55" fmla="*/ 88053 h 975360"/>
                <a:gd name="connsiteX0" fmla="*/ 209973 w 1358053"/>
                <a:gd name="connsiteY0" fmla="*/ 88053 h 975360"/>
                <a:gd name="connsiteX1" fmla="*/ 298027 w 1358053"/>
                <a:gd name="connsiteY1" fmla="*/ 108373 h 975360"/>
                <a:gd name="connsiteX2" fmla="*/ 352213 w 1358053"/>
                <a:gd name="connsiteY2" fmla="*/ 138853 h 975360"/>
                <a:gd name="connsiteX3" fmla="*/ 514773 w 1358053"/>
                <a:gd name="connsiteY3" fmla="*/ 159173 h 975360"/>
                <a:gd name="connsiteX4" fmla="*/ 545253 w 1358053"/>
                <a:gd name="connsiteY4" fmla="*/ 118533 h 975360"/>
                <a:gd name="connsiteX5" fmla="*/ 629920 w 1358053"/>
                <a:gd name="connsiteY5" fmla="*/ 50800 h 975360"/>
                <a:gd name="connsiteX6" fmla="*/ 677333 w 1358053"/>
                <a:gd name="connsiteY6" fmla="*/ 37253 h 975360"/>
                <a:gd name="connsiteX7" fmla="*/ 748453 w 1358053"/>
                <a:gd name="connsiteY7" fmla="*/ 20320 h 975360"/>
                <a:gd name="connsiteX8" fmla="*/ 772160 w 1358053"/>
                <a:gd name="connsiteY8" fmla="*/ 71120 h 975360"/>
                <a:gd name="connsiteX9" fmla="*/ 762000 w 1358053"/>
                <a:gd name="connsiteY9" fmla="*/ 115146 h 975360"/>
                <a:gd name="connsiteX10" fmla="*/ 728133 w 1358053"/>
                <a:gd name="connsiteY10" fmla="*/ 186266 h 975360"/>
                <a:gd name="connsiteX11" fmla="*/ 701040 w 1358053"/>
                <a:gd name="connsiteY11" fmla="*/ 264160 h 975360"/>
                <a:gd name="connsiteX12" fmla="*/ 687493 w 1358053"/>
                <a:gd name="connsiteY12" fmla="*/ 328506 h 975360"/>
                <a:gd name="connsiteX13" fmla="*/ 667173 w 1358053"/>
                <a:gd name="connsiteY13" fmla="*/ 386080 h 975360"/>
                <a:gd name="connsiteX14" fmla="*/ 694267 w 1358053"/>
                <a:gd name="connsiteY14" fmla="*/ 450426 h 975360"/>
                <a:gd name="connsiteX15" fmla="*/ 789093 w 1358053"/>
                <a:gd name="connsiteY15" fmla="*/ 436880 h 975360"/>
                <a:gd name="connsiteX16" fmla="*/ 816187 w 1358053"/>
                <a:gd name="connsiteY16" fmla="*/ 358986 h 975360"/>
                <a:gd name="connsiteX17" fmla="*/ 870373 w 1358053"/>
                <a:gd name="connsiteY17" fmla="*/ 254000 h 975360"/>
                <a:gd name="connsiteX18" fmla="*/ 924560 w 1358053"/>
                <a:gd name="connsiteY18" fmla="*/ 186266 h 975360"/>
                <a:gd name="connsiteX19" fmla="*/ 971973 w 1358053"/>
                <a:gd name="connsiteY19" fmla="*/ 128693 h 975360"/>
                <a:gd name="connsiteX20" fmla="*/ 1053253 w 1358053"/>
                <a:gd name="connsiteY20" fmla="*/ 67733 h 975360"/>
                <a:gd name="connsiteX21" fmla="*/ 1104053 w 1358053"/>
                <a:gd name="connsiteY21" fmla="*/ 16933 h 975360"/>
                <a:gd name="connsiteX22" fmla="*/ 1165013 w 1358053"/>
                <a:gd name="connsiteY22" fmla="*/ 0 h 975360"/>
                <a:gd name="connsiteX23" fmla="*/ 1242907 w 1358053"/>
                <a:gd name="connsiteY23" fmla="*/ 13546 h 975360"/>
                <a:gd name="connsiteX24" fmla="*/ 1303867 w 1358053"/>
                <a:gd name="connsiteY24" fmla="*/ 44026 h 975360"/>
                <a:gd name="connsiteX25" fmla="*/ 1358053 w 1358053"/>
                <a:gd name="connsiteY25" fmla="*/ 84666 h 975360"/>
                <a:gd name="connsiteX26" fmla="*/ 1341120 w 1358053"/>
                <a:gd name="connsiteY26" fmla="*/ 135466 h 975360"/>
                <a:gd name="connsiteX27" fmla="*/ 1256453 w 1358053"/>
                <a:gd name="connsiteY27" fmla="*/ 254000 h 975360"/>
                <a:gd name="connsiteX28" fmla="*/ 1219200 w 1358053"/>
                <a:gd name="connsiteY28" fmla="*/ 335280 h 975360"/>
                <a:gd name="connsiteX29" fmla="*/ 1175173 w 1358053"/>
                <a:gd name="connsiteY29" fmla="*/ 440266 h 975360"/>
                <a:gd name="connsiteX30" fmla="*/ 1131147 w 1358053"/>
                <a:gd name="connsiteY30" fmla="*/ 528320 h 975360"/>
                <a:gd name="connsiteX31" fmla="*/ 1087120 w 1358053"/>
                <a:gd name="connsiteY31" fmla="*/ 589280 h 975360"/>
                <a:gd name="connsiteX32" fmla="*/ 1063413 w 1358053"/>
                <a:gd name="connsiteY32" fmla="*/ 633306 h 975360"/>
                <a:gd name="connsiteX33" fmla="*/ 1009227 w 1358053"/>
                <a:gd name="connsiteY33" fmla="*/ 711200 h 975360"/>
                <a:gd name="connsiteX34" fmla="*/ 894080 w 1358053"/>
                <a:gd name="connsiteY34" fmla="*/ 762000 h 975360"/>
                <a:gd name="connsiteX35" fmla="*/ 778933 w 1358053"/>
                <a:gd name="connsiteY35" fmla="*/ 839893 h 975360"/>
                <a:gd name="connsiteX36" fmla="*/ 704427 w 1358053"/>
                <a:gd name="connsiteY36" fmla="*/ 846666 h 975360"/>
                <a:gd name="connsiteX37" fmla="*/ 616373 w 1358053"/>
                <a:gd name="connsiteY37" fmla="*/ 846666 h 975360"/>
                <a:gd name="connsiteX38" fmla="*/ 504613 w 1358053"/>
                <a:gd name="connsiteY38" fmla="*/ 826346 h 975360"/>
                <a:gd name="connsiteX39" fmla="*/ 409787 w 1358053"/>
                <a:gd name="connsiteY39" fmla="*/ 870373 h 975360"/>
                <a:gd name="connsiteX40" fmla="*/ 304800 w 1358053"/>
                <a:gd name="connsiteY40" fmla="*/ 941493 h 975360"/>
                <a:gd name="connsiteX41" fmla="*/ 243840 w 1358053"/>
                <a:gd name="connsiteY41" fmla="*/ 975360 h 975360"/>
                <a:gd name="connsiteX42" fmla="*/ 125307 w 1358053"/>
                <a:gd name="connsiteY42" fmla="*/ 931333 h 975360"/>
                <a:gd name="connsiteX43" fmla="*/ 40640 w 1358053"/>
                <a:gd name="connsiteY43" fmla="*/ 890693 h 975360"/>
                <a:gd name="connsiteX44" fmla="*/ 0 w 1358053"/>
                <a:gd name="connsiteY44" fmla="*/ 863600 h 975360"/>
                <a:gd name="connsiteX45" fmla="*/ 40640 w 1358053"/>
                <a:gd name="connsiteY45" fmla="*/ 789093 h 975360"/>
                <a:gd name="connsiteX46" fmla="*/ 88053 w 1358053"/>
                <a:gd name="connsiteY46" fmla="*/ 640080 h 975360"/>
                <a:gd name="connsiteX47" fmla="*/ 111760 w 1358053"/>
                <a:gd name="connsiteY47" fmla="*/ 602826 h 975360"/>
                <a:gd name="connsiteX48" fmla="*/ 118533 w 1358053"/>
                <a:gd name="connsiteY48" fmla="*/ 460586 h 975360"/>
                <a:gd name="connsiteX49" fmla="*/ 152400 w 1358053"/>
                <a:gd name="connsiteY49" fmla="*/ 321733 h 975360"/>
                <a:gd name="connsiteX50" fmla="*/ 172720 w 1358053"/>
                <a:gd name="connsiteY50" fmla="*/ 298026 h 975360"/>
                <a:gd name="connsiteX51" fmla="*/ 179493 w 1358053"/>
                <a:gd name="connsiteY51" fmla="*/ 287866 h 975360"/>
                <a:gd name="connsiteX52" fmla="*/ 196427 w 1358053"/>
                <a:gd name="connsiteY52" fmla="*/ 274320 h 975360"/>
                <a:gd name="connsiteX53" fmla="*/ 179493 w 1358053"/>
                <a:gd name="connsiteY53" fmla="*/ 260773 h 975360"/>
                <a:gd name="connsiteX54" fmla="*/ 189653 w 1358053"/>
                <a:gd name="connsiteY54" fmla="*/ 159173 h 975360"/>
                <a:gd name="connsiteX55" fmla="*/ 209973 w 1358053"/>
                <a:gd name="connsiteY55" fmla="*/ 88053 h 975360"/>
                <a:gd name="connsiteX0" fmla="*/ 209973 w 1358053"/>
                <a:gd name="connsiteY0" fmla="*/ 88053 h 975360"/>
                <a:gd name="connsiteX1" fmla="*/ 298027 w 1358053"/>
                <a:gd name="connsiteY1" fmla="*/ 108373 h 975360"/>
                <a:gd name="connsiteX2" fmla="*/ 352213 w 1358053"/>
                <a:gd name="connsiteY2" fmla="*/ 138853 h 975360"/>
                <a:gd name="connsiteX3" fmla="*/ 514773 w 1358053"/>
                <a:gd name="connsiteY3" fmla="*/ 159173 h 975360"/>
                <a:gd name="connsiteX4" fmla="*/ 545253 w 1358053"/>
                <a:gd name="connsiteY4" fmla="*/ 118533 h 975360"/>
                <a:gd name="connsiteX5" fmla="*/ 629920 w 1358053"/>
                <a:gd name="connsiteY5" fmla="*/ 50800 h 975360"/>
                <a:gd name="connsiteX6" fmla="*/ 677333 w 1358053"/>
                <a:gd name="connsiteY6" fmla="*/ 37253 h 975360"/>
                <a:gd name="connsiteX7" fmla="*/ 748453 w 1358053"/>
                <a:gd name="connsiteY7" fmla="*/ 20320 h 975360"/>
                <a:gd name="connsiteX8" fmla="*/ 772160 w 1358053"/>
                <a:gd name="connsiteY8" fmla="*/ 71120 h 975360"/>
                <a:gd name="connsiteX9" fmla="*/ 762000 w 1358053"/>
                <a:gd name="connsiteY9" fmla="*/ 115146 h 975360"/>
                <a:gd name="connsiteX10" fmla="*/ 728133 w 1358053"/>
                <a:gd name="connsiteY10" fmla="*/ 186266 h 975360"/>
                <a:gd name="connsiteX11" fmla="*/ 701040 w 1358053"/>
                <a:gd name="connsiteY11" fmla="*/ 264160 h 975360"/>
                <a:gd name="connsiteX12" fmla="*/ 687493 w 1358053"/>
                <a:gd name="connsiteY12" fmla="*/ 328506 h 975360"/>
                <a:gd name="connsiteX13" fmla="*/ 667173 w 1358053"/>
                <a:gd name="connsiteY13" fmla="*/ 386080 h 975360"/>
                <a:gd name="connsiteX14" fmla="*/ 694267 w 1358053"/>
                <a:gd name="connsiteY14" fmla="*/ 450426 h 975360"/>
                <a:gd name="connsiteX15" fmla="*/ 789093 w 1358053"/>
                <a:gd name="connsiteY15" fmla="*/ 436880 h 975360"/>
                <a:gd name="connsiteX16" fmla="*/ 816187 w 1358053"/>
                <a:gd name="connsiteY16" fmla="*/ 358986 h 975360"/>
                <a:gd name="connsiteX17" fmla="*/ 870373 w 1358053"/>
                <a:gd name="connsiteY17" fmla="*/ 254000 h 975360"/>
                <a:gd name="connsiteX18" fmla="*/ 924560 w 1358053"/>
                <a:gd name="connsiteY18" fmla="*/ 186266 h 975360"/>
                <a:gd name="connsiteX19" fmla="*/ 971973 w 1358053"/>
                <a:gd name="connsiteY19" fmla="*/ 128693 h 975360"/>
                <a:gd name="connsiteX20" fmla="*/ 1053253 w 1358053"/>
                <a:gd name="connsiteY20" fmla="*/ 67733 h 975360"/>
                <a:gd name="connsiteX21" fmla="*/ 1104053 w 1358053"/>
                <a:gd name="connsiteY21" fmla="*/ 16933 h 975360"/>
                <a:gd name="connsiteX22" fmla="*/ 1165013 w 1358053"/>
                <a:gd name="connsiteY22" fmla="*/ 0 h 975360"/>
                <a:gd name="connsiteX23" fmla="*/ 1242907 w 1358053"/>
                <a:gd name="connsiteY23" fmla="*/ 13546 h 975360"/>
                <a:gd name="connsiteX24" fmla="*/ 1303867 w 1358053"/>
                <a:gd name="connsiteY24" fmla="*/ 44026 h 975360"/>
                <a:gd name="connsiteX25" fmla="*/ 1358053 w 1358053"/>
                <a:gd name="connsiteY25" fmla="*/ 84666 h 975360"/>
                <a:gd name="connsiteX26" fmla="*/ 1341120 w 1358053"/>
                <a:gd name="connsiteY26" fmla="*/ 135466 h 975360"/>
                <a:gd name="connsiteX27" fmla="*/ 1256453 w 1358053"/>
                <a:gd name="connsiteY27" fmla="*/ 254000 h 975360"/>
                <a:gd name="connsiteX28" fmla="*/ 1219200 w 1358053"/>
                <a:gd name="connsiteY28" fmla="*/ 335280 h 975360"/>
                <a:gd name="connsiteX29" fmla="*/ 1175173 w 1358053"/>
                <a:gd name="connsiteY29" fmla="*/ 440266 h 975360"/>
                <a:gd name="connsiteX30" fmla="*/ 1131147 w 1358053"/>
                <a:gd name="connsiteY30" fmla="*/ 528320 h 975360"/>
                <a:gd name="connsiteX31" fmla="*/ 1087120 w 1358053"/>
                <a:gd name="connsiteY31" fmla="*/ 589280 h 975360"/>
                <a:gd name="connsiteX32" fmla="*/ 1063413 w 1358053"/>
                <a:gd name="connsiteY32" fmla="*/ 633306 h 975360"/>
                <a:gd name="connsiteX33" fmla="*/ 1009227 w 1358053"/>
                <a:gd name="connsiteY33" fmla="*/ 711200 h 975360"/>
                <a:gd name="connsiteX34" fmla="*/ 894080 w 1358053"/>
                <a:gd name="connsiteY34" fmla="*/ 762000 h 975360"/>
                <a:gd name="connsiteX35" fmla="*/ 778933 w 1358053"/>
                <a:gd name="connsiteY35" fmla="*/ 839893 h 975360"/>
                <a:gd name="connsiteX36" fmla="*/ 704427 w 1358053"/>
                <a:gd name="connsiteY36" fmla="*/ 846666 h 975360"/>
                <a:gd name="connsiteX37" fmla="*/ 616373 w 1358053"/>
                <a:gd name="connsiteY37" fmla="*/ 846666 h 975360"/>
                <a:gd name="connsiteX38" fmla="*/ 504613 w 1358053"/>
                <a:gd name="connsiteY38" fmla="*/ 826346 h 975360"/>
                <a:gd name="connsiteX39" fmla="*/ 409787 w 1358053"/>
                <a:gd name="connsiteY39" fmla="*/ 870373 h 975360"/>
                <a:gd name="connsiteX40" fmla="*/ 304800 w 1358053"/>
                <a:gd name="connsiteY40" fmla="*/ 941493 h 975360"/>
                <a:gd name="connsiteX41" fmla="*/ 243840 w 1358053"/>
                <a:gd name="connsiteY41" fmla="*/ 975360 h 975360"/>
                <a:gd name="connsiteX42" fmla="*/ 125307 w 1358053"/>
                <a:gd name="connsiteY42" fmla="*/ 931333 h 975360"/>
                <a:gd name="connsiteX43" fmla="*/ 40640 w 1358053"/>
                <a:gd name="connsiteY43" fmla="*/ 890693 h 975360"/>
                <a:gd name="connsiteX44" fmla="*/ 0 w 1358053"/>
                <a:gd name="connsiteY44" fmla="*/ 863600 h 975360"/>
                <a:gd name="connsiteX45" fmla="*/ 40640 w 1358053"/>
                <a:gd name="connsiteY45" fmla="*/ 789093 h 975360"/>
                <a:gd name="connsiteX46" fmla="*/ 88053 w 1358053"/>
                <a:gd name="connsiteY46" fmla="*/ 640080 h 975360"/>
                <a:gd name="connsiteX47" fmla="*/ 111760 w 1358053"/>
                <a:gd name="connsiteY47" fmla="*/ 602826 h 975360"/>
                <a:gd name="connsiteX48" fmla="*/ 118533 w 1358053"/>
                <a:gd name="connsiteY48" fmla="*/ 460586 h 975360"/>
                <a:gd name="connsiteX49" fmla="*/ 152400 w 1358053"/>
                <a:gd name="connsiteY49" fmla="*/ 321733 h 975360"/>
                <a:gd name="connsiteX50" fmla="*/ 172720 w 1358053"/>
                <a:gd name="connsiteY50" fmla="*/ 298026 h 975360"/>
                <a:gd name="connsiteX51" fmla="*/ 179493 w 1358053"/>
                <a:gd name="connsiteY51" fmla="*/ 287866 h 975360"/>
                <a:gd name="connsiteX52" fmla="*/ 176107 w 1358053"/>
                <a:gd name="connsiteY52" fmla="*/ 274320 h 975360"/>
                <a:gd name="connsiteX53" fmla="*/ 179493 w 1358053"/>
                <a:gd name="connsiteY53" fmla="*/ 260773 h 975360"/>
                <a:gd name="connsiteX54" fmla="*/ 189653 w 1358053"/>
                <a:gd name="connsiteY54" fmla="*/ 159173 h 975360"/>
                <a:gd name="connsiteX55" fmla="*/ 209973 w 1358053"/>
                <a:gd name="connsiteY55" fmla="*/ 88053 h 975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358053" h="975360">
                  <a:moveTo>
                    <a:pt x="209973" y="88053"/>
                  </a:moveTo>
                  <a:lnTo>
                    <a:pt x="298027" y="108373"/>
                  </a:lnTo>
                  <a:lnTo>
                    <a:pt x="352213" y="138853"/>
                  </a:lnTo>
                  <a:lnTo>
                    <a:pt x="514773" y="159173"/>
                  </a:lnTo>
                  <a:lnTo>
                    <a:pt x="545253" y="118533"/>
                  </a:lnTo>
                  <a:lnTo>
                    <a:pt x="629920" y="50800"/>
                  </a:lnTo>
                  <a:lnTo>
                    <a:pt x="677333" y="37253"/>
                  </a:lnTo>
                  <a:lnTo>
                    <a:pt x="748453" y="20320"/>
                  </a:lnTo>
                  <a:lnTo>
                    <a:pt x="772160" y="71120"/>
                  </a:lnTo>
                  <a:lnTo>
                    <a:pt x="762000" y="115146"/>
                  </a:lnTo>
                  <a:lnTo>
                    <a:pt x="728133" y="186266"/>
                  </a:lnTo>
                  <a:lnTo>
                    <a:pt x="701040" y="264160"/>
                  </a:lnTo>
                  <a:lnTo>
                    <a:pt x="687493" y="328506"/>
                  </a:lnTo>
                  <a:lnTo>
                    <a:pt x="667173" y="386080"/>
                  </a:lnTo>
                  <a:lnTo>
                    <a:pt x="694267" y="450426"/>
                  </a:lnTo>
                  <a:lnTo>
                    <a:pt x="789093" y="436880"/>
                  </a:lnTo>
                  <a:lnTo>
                    <a:pt x="816187" y="358986"/>
                  </a:lnTo>
                  <a:lnTo>
                    <a:pt x="870373" y="254000"/>
                  </a:lnTo>
                  <a:lnTo>
                    <a:pt x="924560" y="186266"/>
                  </a:lnTo>
                  <a:lnTo>
                    <a:pt x="971973" y="128693"/>
                  </a:lnTo>
                  <a:lnTo>
                    <a:pt x="1053253" y="67733"/>
                  </a:lnTo>
                  <a:lnTo>
                    <a:pt x="1104053" y="16933"/>
                  </a:lnTo>
                  <a:lnTo>
                    <a:pt x="1165013" y="0"/>
                  </a:lnTo>
                  <a:lnTo>
                    <a:pt x="1242907" y="13546"/>
                  </a:lnTo>
                  <a:lnTo>
                    <a:pt x="1303867" y="44026"/>
                  </a:lnTo>
                  <a:lnTo>
                    <a:pt x="1358053" y="84666"/>
                  </a:lnTo>
                  <a:lnTo>
                    <a:pt x="1341120" y="135466"/>
                  </a:lnTo>
                  <a:lnTo>
                    <a:pt x="1256453" y="254000"/>
                  </a:lnTo>
                  <a:lnTo>
                    <a:pt x="1219200" y="335280"/>
                  </a:lnTo>
                  <a:lnTo>
                    <a:pt x="1175173" y="440266"/>
                  </a:lnTo>
                  <a:lnTo>
                    <a:pt x="1131147" y="528320"/>
                  </a:lnTo>
                  <a:lnTo>
                    <a:pt x="1087120" y="589280"/>
                  </a:lnTo>
                  <a:lnTo>
                    <a:pt x="1063413" y="633306"/>
                  </a:lnTo>
                  <a:lnTo>
                    <a:pt x="1009227" y="711200"/>
                  </a:lnTo>
                  <a:lnTo>
                    <a:pt x="894080" y="762000"/>
                  </a:lnTo>
                  <a:lnTo>
                    <a:pt x="778933" y="839893"/>
                  </a:lnTo>
                  <a:lnTo>
                    <a:pt x="704427" y="846666"/>
                  </a:lnTo>
                  <a:lnTo>
                    <a:pt x="616373" y="846666"/>
                  </a:lnTo>
                  <a:lnTo>
                    <a:pt x="504613" y="826346"/>
                  </a:lnTo>
                  <a:lnTo>
                    <a:pt x="409787" y="870373"/>
                  </a:lnTo>
                  <a:lnTo>
                    <a:pt x="304800" y="941493"/>
                  </a:lnTo>
                  <a:lnTo>
                    <a:pt x="243840" y="975360"/>
                  </a:lnTo>
                  <a:lnTo>
                    <a:pt x="125307" y="931333"/>
                  </a:lnTo>
                  <a:lnTo>
                    <a:pt x="40640" y="890693"/>
                  </a:lnTo>
                  <a:lnTo>
                    <a:pt x="0" y="863600"/>
                  </a:lnTo>
                  <a:lnTo>
                    <a:pt x="40640" y="789093"/>
                  </a:lnTo>
                  <a:lnTo>
                    <a:pt x="88053" y="640080"/>
                  </a:lnTo>
                  <a:lnTo>
                    <a:pt x="111760" y="602826"/>
                  </a:lnTo>
                  <a:lnTo>
                    <a:pt x="118533" y="460586"/>
                  </a:lnTo>
                  <a:lnTo>
                    <a:pt x="152400" y="321733"/>
                  </a:lnTo>
                  <a:cubicBezTo>
                    <a:pt x="159173" y="313831"/>
                    <a:pt x="166218" y="306153"/>
                    <a:pt x="172720" y="298026"/>
                  </a:cubicBezTo>
                  <a:cubicBezTo>
                    <a:pt x="175263" y="294848"/>
                    <a:pt x="178929" y="291817"/>
                    <a:pt x="179493" y="287866"/>
                  </a:cubicBezTo>
                  <a:cubicBezTo>
                    <a:pt x="180057" y="283915"/>
                    <a:pt x="176107" y="278835"/>
                    <a:pt x="176107" y="274320"/>
                  </a:cubicBezTo>
                  <a:cubicBezTo>
                    <a:pt x="176107" y="269805"/>
                    <a:pt x="179493" y="261902"/>
                    <a:pt x="179493" y="260773"/>
                  </a:cubicBezTo>
                  <a:lnTo>
                    <a:pt x="189653" y="159173"/>
                  </a:lnTo>
                  <a:lnTo>
                    <a:pt x="209973" y="88053"/>
                  </a:lnTo>
                  <a:close/>
                </a:path>
              </a:pathLst>
            </a:custGeom>
            <a:solidFill>
              <a:srgbClr val="92D050"/>
            </a:solidFill>
            <a:ln w="12700">
              <a:solidFill>
                <a:srgbClr val="00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27" name="Freeform: Shape 7">
              <a:extLst>
                <a:ext uri="{FF2B5EF4-FFF2-40B4-BE49-F238E27FC236}">
                  <a16:creationId xmlns:a16="http://schemas.microsoft.com/office/drawing/2014/main" id="{3803FADE-1E4A-4A16-9184-90E51D952A44}"/>
                </a:ext>
              </a:extLst>
            </p:cNvPr>
            <p:cNvSpPr/>
            <p:nvPr/>
          </p:nvSpPr>
          <p:spPr>
            <a:xfrm>
              <a:off x="4057667" y="3579098"/>
              <a:ext cx="1825413" cy="1882986"/>
            </a:xfrm>
            <a:custGeom>
              <a:avLst/>
              <a:gdLst>
                <a:gd name="connsiteX0" fmla="*/ 1324186 w 1825413"/>
                <a:gd name="connsiteY0" fmla="*/ 132080 h 1882986"/>
                <a:gd name="connsiteX1" fmla="*/ 1469813 w 1825413"/>
                <a:gd name="connsiteY1" fmla="*/ 284480 h 1882986"/>
                <a:gd name="connsiteX2" fmla="*/ 1507066 w 1825413"/>
                <a:gd name="connsiteY2" fmla="*/ 443653 h 1882986"/>
                <a:gd name="connsiteX3" fmla="*/ 1446106 w 1825413"/>
                <a:gd name="connsiteY3" fmla="*/ 609600 h 1882986"/>
                <a:gd name="connsiteX4" fmla="*/ 1412240 w 1825413"/>
                <a:gd name="connsiteY4" fmla="*/ 629920 h 1882986"/>
                <a:gd name="connsiteX5" fmla="*/ 1347893 w 1825413"/>
                <a:gd name="connsiteY5" fmla="*/ 619760 h 1882986"/>
                <a:gd name="connsiteX6" fmla="*/ 1327573 w 1825413"/>
                <a:gd name="connsiteY6" fmla="*/ 680720 h 1882986"/>
                <a:gd name="connsiteX7" fmla="*/ 1242906 w 1825413"/>
                <a:gd name="connsiteY7" fmla="*/ 819573 h 1882986"/>
                <a:gd name="connsiteX8" fmla="*/ 1212426 w 1825413"/>
                <a:gd name="connsiteY8" fmla="*/ 900853 h 1882986"/>
                <a:gd name="connsiteX9" fmla="*/ 1154853 w 1825413"/>
                <a:gd name="connsiteY9" fmla="*/ 1005840 h 1882986"/>
                <a:gd name="connsiteX10" fmla="*/ 1080346 w 1825413"/>
                <a:gd name="connsiteY10" fmla="*/ 1141306 h 1882986"/>
                <a:gd name="connsiteX11" fmla="*/ 1032933 w 1825413"/>
                <a:gd name="connsiteY11" fmla="*/ 1225973 h 1882986"/>
                <a:gd name="connsiteX12" fmla="*/ 917786 w 1825413"/>
                <a:gd name="connsiteY12" fmla="*/ 1327573 h 1882986"/>
                <a:gd name="connsiteX13" fmla="*/ 738293 w 1825413"/>
                <a:gd name="connsiteY13" fmla="*/ 1432560 h 1882986"/>
                <a:gd name="connsiteX14" fmla="*/ 491066 w 1825413"/>
                <a:gd name="connsiteY14" fmla="*/ 1588346 h 1882986"/>
                <a:gd name="connsiteX15" fmla="*/ 450426 w 1825413"/>
                <a:gd name="connsiteY15" fmla="*/ 1612053 h 1882986"/>
                <a:gd name="connsiteX16" fmla="*/ 375920 w 1825413"/>
                <a:gd name="connsiteY16" fmla="*/ 1649306 h 1882986"/>
                <a:gd name="connsiteX17" fmla="*/ 331893 w 1825413"/>
                <a:gd name="connsiteY17" fmla="*/ 1686560 h 1882986"/>
                <a:gd name="connsiteX18" fmla="*/ 304800 w 1825413"/>
                <a:gd name="connsiteY18" fmla="*/ 1737360 h 1882986"/>
                <a:gd name="connsiteX19" fmla="*/ 189653 w 1825413"/>
                <a:gd name="connsiteY19" fmla="*/ 1791546 h 1882986"/>
                <a:gd name="connsiteX20" fmla="*/ 0 w 1825413"/>
                <a:gd name="connsiteY20" fmla="*/ 1882986 h 1882986"/>
                <a:gd name="connsiteX21" fmla="*/ 165946 w 1825413"/>
                <a:gd name="connsiteY21" fmla="*/ 1872826 h 1882986"/>
                <a:gd name="connsiteX22" fmla="*/ 345440 w 1825413"/>
                <a:gd name="connsiteY22" fmla="*/ 1771226 h 1882986"/>
                <a:gd name="connsiteX23" fmla="*/ 463973 w 1825413"/>
                <a:gd name="connsiteY23" fmla="*/ 1652693 h 1882986"/>
                <a:gd name="connsiteX24" fmla="*/ 633306 w 1825413"/>
                <a:gd name="connsiteY24" fmla="*/ 1554480 h 1882986"/>
                <a:gd name="connsiteX25" fmla="*/ 721360 w 1825413"/>
                <a:gd name="connsiteY25" fmla="*/ 1493520 h 1882986"/>
                <a:gd name="connsiteX26" fmla="*/ 883920 w 1825413"/>
                <a:gd name="connsiteY26" fmla="*/ 1381760 h 1882986"/>
                <a:gd name="connsiteX27" fmla="*/ 1131146 w 1825413"/>
                <a:gd name="connsiteY27" fmla="*/ 1246293 h 1882986"/>
                <a:gd name="connsiteX28" fmla="*/ 1270000 w 1825413"/>
                <a:gd name="connsiteY28" fmla="*/ 1141306 h 1882986"/>
                <a:gd name="connsiteX29" fmla="*/ 1354666 w 1825413"/>
                <a:gd name="connsiteY29" fmla="*/ 995680 h 1882986"/>
                <a:gd name="connsiteX30" fmla="*/ 1402080 w 1825413"/>
                <a:gd name="connsiteY30" fmla="*/ 792480 h 1882986"/>
                <a:gd name="connsiteX31" fmla="*/ 1510453 w 1825413"/>
                <a:gd name="connsiteY31" fmla="*/ 684106 h 1882986"/>
                <a:gd name="connsiteX32" fmla="*/ 1551093 w 1825413"/>
                <a:gd name="connsiteY32" fmla="*/ 646853 h 1882986"/>
                <a:gd name="connsiteX33" fmla="*/ 1581573 w 1825413"/>
                <a:gd name="connsiteY33" fmla="*/ 704426 h 1882986"/>
                <a:gd name="connsiteX34" fmla="*/ 1571413 w 1825413"/>
                <a:gd name="connsiteY34" fmla="*/ 836506 h 1882986"/>
                <a:gd name="connsiteX35" fmla="*/ 1571413 w 1825413"/>
                <a:gd name="connsiteY35" fmla="*/ 880533 h 1882986"/>
                <a:gd name="connsiteX36" fmla="*/ 1584960 w 1825413"/>
                <a:gd name="connsiteY36" fmla="*/ 995680 h 1882986"/>
                <a:gd name="connsiteX37" fmla="*/ 1561253 w 1825413"/>
                <a:gd name="connsiteY37" fmla="*/ 1087120 h 1882986"/>
                <a:gd name="connsiteX38" fmla="*/ 1524000 w 1825413"/>
                <a:gd name="connsiteY38" fmla="*/ 1076960 h 1882986"/>
                <a:gd name="connsiteX39" fmla="*/ 1564640 w 1825413"/>
                <a:gd name="connsiteY39" fmla="*/ 1151466 h 1882986"/>
                <a:gd name="connsiteX40" fmla="*/ 1574800 w 1825413"/>
                <a:gd name="connsiteY40" fmla="*/ 1188720 h 1882986"/>
                <a:gd name="connsiteX41" fmla="*/ 1584960 w 1825413"/>
                <a:gd name="connsiteY41" fmla="*/ 1219200 h 1882986"/>
                <a:gd name="connsiteX42" fmla="*/ 1615440 w 1825413"/>
                <a:gd name="connsiteY42" fmla="*/ 1259840 h 1882986"/>
                <a:gd name="connsiteX43" fmla="*/ 1456266 w 1825413"/>
                <a:gd name="connsiteY43" fmla="*/ 1324186 h 1882986"/>
                <a:gd name="connsiteX44" fmla="*/ 1469813 w 1825413"/>
                <a:gd name="connsiteY44" fmla="*/ 1395306 h 1882986"/>
                <a:gd name="connsiteX45" fmla="*/ 1537546 w 1825413"/>
                <a:gd name="connsiteY45" fmla="*/ 1513840 h 1882986"/>
                <a:gd name="connsiteX46" fmla="*/ 1615440 w 1825413"/>
                <a:gd name="connsiteY46" fmla="*/ 1524000 h 1882986"/>
                <a:gd name="connsiteX47" fmla="*/ 1534160 w 1825413"/>
                <a:gd name="connsiteY47" fmla="*/ 1666240 h 1882986"/>
                <a:gd name="connsiteX48" fmla="*/ 1408853 w 1825413"/>
                <a:gd name="connsiteY48" fmla="*/ 1838960 h 1882986"/>
                <a:gd name="connsiteX49" fmla="*/ 1554480 w 1825413"/>
                <a:gd name="connsiteY49" fmla="*/ 1727200 h 1882986"/>
                <a:gd name="connsiteX50" fmla="*/ 1649306 w 1825413"/>
                <a:gd name="connsiteY50" fmla="*/ 1584960 h 1882986"/>
                <a:gd name="connsiteX51" fmla="*/ 1740746 w 1825413"/>
                <a:gd name="connsiteY51" fmla="*/ 1496906 h 1882986"/>
                <a:gd name="connsiteX52" fmla="*/ 1767840 w 1825413"/>
                <a:gd name="connsiteY52" fmla="*/ 1374986 h 1882986"/>
                <a:gd name="connsiteX53" fmla="*/ 1683173 w 1825413"/>
                <a:gd name="connsiteY53" fmla="*/ 1209040 h 1882986"/>
                <a:gd name="connsiteX54" fmla="*/ 1710266 w 1825413"/>
                <a:gd name="connsiteY54" fmla="*/ 1127760 h 1882986"/>
                <a:gd name="connsiteX55" fmla="*/ 1683173 w 1825413"/>
                <a:gd name="connsiteY55" fmla="*/ 988906 h 1882986"/>
                <a:gd name="connsiteX56" fmla="*/ 1683173 w 1825413"/>
                <a:gd name="connsiteY56" fmla="*/ 741680 h 1882986"/>
                <a:gd name="connsiteX57" fmla="*/ 1808480 w 1825413"/>
                <a:gd name="connsiteY57" fmla="*/ 623146 h 1882986"/>
                <a:gd name="connsiteX58" fmla="*/ 1825413 w 1825413"/>
                <a:gd name="connsiteY58" fmla="*/ 548640 h 1882986"/>
                <a:gd name="connsiteX59" fmla="*/ 1808480 w 1825413"/>
                <a:gd name="connsiteY59" fmla="*/ 484293 h 1882986"/>
                <a:gd name="connsiteX60" fmla="*/ 1696720 w 1825413"/>
                <a:gd name="connsiteY60" fmla="*/ 342053 h 1882986"/>
                <a:gd name="connsiteX61" fmla="*/ 1659466 w 1825413"/>
                <a:gd name="connsiteY61" fmla="*/ 247226 h 1882986"/>
                <a:gd name="connsiteX62" fmla="*/ 1612053 w 1825413"/>
                <a:gd name="connsiteY62" fmla="*/ 209973 h 1882986"/>
                <a:gd name="connsiteX63" fmla="*/ 1537546 w 1825413"/>
                <a:gd name="connsiteY63" fmla="*/ 111760 h 1882986"/>
                <a:gd name="connsiteX64" fmla="*/ 1446106 w 1825413"/>
                <a:gd name="connsiteY64" fmla="*/ 0 h 1882986"/>
                <a:gd name="connsiteX65" fmla="*/ 1337733 w 1825413"/>
                <a:gd name="connsiteY65" fmla="*/ 149013 h 1882986"/>
                <a:gd name="connsiteX66" fmla="*/ 1385146 w 1825413"/>
                <a:gd name="connsiteY66" fmla="*/ 149013 h 1882986"/>
                <a:gd name="connsiteX67" fmla="*/ 1324186 w 1825413"/>
                <a:gd name="connsiteY67" fmla="*/ 132080 h 1882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1825413" h="1882986">
                  <a:moveTo>
                    <a:pt x="1324186" y="132080"/>
                  </a:moveTo>
                  <a:lnTo>
                    <a:pt x="1469813" y="284480"/>
                  </a:lnTo>
                  <a:lnTo>
                    <a:pt x="1507066" y="443653"/>
                  </a:lnTo>
                  <a:lnTo>
                    <a:pt x="1446106" y="609600"/>
                  </a:lnTo>
                  <a:lnTo>
                    <a:pt x="1412240" y="629920"/>
                  </a:lnTo>
                  <a:lnTo>
                    <a:pt x="1347893" y="619760"/>
                  </a:lnTo>
                  <a:lnTo>
                    <a:pt x="1327573" y="680720"/>
                  </a:lnTo>
                  <a:lnTo>
                    <a:pt x="1242906" y="819573"/>
                  </a:lnTo>
                  <a:lnTo>
                    <a:pt x="1212426" y="900853"/>
                  </a:lnTo>
                  <a:lnTo>
                    <a:pt x="1154853" y="1005840"/>
                  </a:lnTo>
                  <a:lnTo>
                    <a:pt x="1080346" y="1141306"/>
                  </a:lnTo>
                  <a:lnTo>
                    <a:pt x="1032933" y="1225973"/>
                  </a:lnTo>
                  <a:lnTo>
                    <a:pt x="917786" y="1327573"/>
                  </a:lnTo>
                  <a:lnTo>
                    <a:pt x="738293" y="1432560"/>
                  </a:lnTo>
                  <a:lnTo>
                    <a:pt x="491066" y="1588346"/>
                  </a:lnTo>
                  <a:lnTo>
                    <a:pt x="450426" y="1612053"/>
                  </a:lnTo>
                  <a:lnTo>
                    <a:pt x="375920" y="1649306"/>
                  </a:lnTo>
                  <a:lnTo>
                    <a:pt x="331893" y="1686560"/>
                  </a:lnTo>
                  <a:lnTo>
                    <a:pt x="304800" y="1737360"/>
                  </a:lnTo>
                  <a:lnTo>
                    <a:pt x="189653" y="1791546"/>
                  </a:lnTo>
                  <a:lnTo>
                    <a:pt x="0" y="1882986"/>
                  </a:lnTo>
                  <a:lnTo>
                    <a:pt x="165946" y="1872826"/>
                  </a:lnTo>
                  <a:lnTo>
                    <a:pt x="345440" y="1771226"/>
                  </a:lnTo>
                  <a:lnTo>
                    <a:pt x="463973" y="1652693"/>
                  </a:lnTo>
                  <a:lnTo>
                    <a:pt x="633306" y="1554480"/>
                  </a:lnTo>
                  <a:lnTo>
                    <a:pt x="721360" y="1493520"/>
                  </a:lnTo>
                  <a:lnTo>
                    <a:pt x="883920" y="1381760"/>
                  </a:lnTo>
                  <a:lnTo>
                    <a:pt x="1131146" y="1246293"/>
                  </a:lnTo>
                  <a:lnTo>
                    <a:pt x="1270000" y="1141306"/>
                  </a:lnTo>
                  <a:lnTo>
                    <a:pt x="1354666" y="995680"/>
                  </a:lnTo>
                  <a:lnTo>
                    <a:pt x="1402080" y="792480"/>
                  </a:lnTo>
                  <a:lnTo>
                    <a:pt x="1510453" y="684106"/>
                  </a:lnTo>
                  <a:lnTo>
                    <a:pt x="1551093" y="646853"/>
                  </a:lnTo>
                  <a:lnTo>
                    <a:pt x="1581573" y="704426"/>
                  </a:lnTo>
                  <a:lnTo>
                    <a:pt x="1571413" y="836506"/>
                  </a:lnTo>
                  <a:lnTo>
                    <a:pt x="1571413" y="880533"/>
                  </a:lnTo>
                  <a:lnTo>
                    <a:pt x="1584960" y="995680"/>
                  </a:lnTo>
                  <a:lnTo>
                    <a:pt x="1561253" y="1087120"/>
                  </a:lnTo>
                  <a:lnTo>
                    <a:pt x="1524000" y="1076960"/>
                  </a:lnTo>
                  <a:lnTo>
                    <a:pt x="1564640" y="1151466"/>
                  </a:lnTo>
                  <a:lnTo>
                    <a:pt x="1574800" y="1188720"/>
                  </a:lnTo>
                  <a:cubicBezTo>
                    <a:pt x="1585356" y="1216870"/>
                    <a:pt x="1584960" y="1206168"/>
                    <a:pt x="1584960" y="1219200"/>
                  </a:cubicBezTo>
                  <a:lnTo>
                    <a:pt x="1615440" y="1259840"/>
                  </a:lnTo>
                  <a:lnTo>
                    <a:pt x="1456266" y="1324186"/>
                  </a:lnTo>
                  <a:lnTo>
                    <a:pt x="1469813" y="1395306"/>
                  </a:lnTo>
                  <a:lnTo>
                    <a:pt x="1537546" y="1513840"/>
                  </a:lnTo>
                  <a:lnTo>
                    <a:pt x="1615440" y="1524000"/>
                  </a:lnTo>
                  <a:lnTo>
                    <a:pt x="1534160" y="1666240"/>
                  </a:lnTo>
                  <a:lnTo>
                    <a:pt x="1408853" y="1838960"/>
                  </a:lnTo>
                  <a:lnTo>
                    <a:pt x="1554480" y="1727200"/>
                  </a:lnTo>
                  <a:lnTo>
                    <a:pt x="1649306" y="1584960"/>
                  </a:lnTo>
                  <a:lnTo>
                    <a:pt x="1740746" y="1496906"/>
                  </a:lnTo>
                  <a:lnTo>
                    <a:pt x="1767840" y="1374986"/>
                  </a:lnTo>
                  <a:lnTo>
                    <a:pt x="1683173" y="1209040"/>
                  </a:lnTo>
                  <a:lnTo>
                    <a:pt x="1710266" y="1127760"/>
                  </a:lnTo>
                  <a:lnTo>
                    <a:pt x="1683173" y="988906"/>
                  </a:lnTo>
                  <a:lnTo>
                    <a:pt x="1683173" y="741680"/>
                  </a:lnTo>
                  <a:lnTo>
                    <a:pt x="1808480" y="623146"/>
                  </a:lnTo>
                  <a:lnTo>
                    <a:pt x="1825413" y="548640"/>
                  </a:lnTo>
                  <a:lnTo>
                    <a:pt x="1808480" y="484293"/>
                  </a:lnTo>
                  <a:lnTo>
                    <a:pt x="1696720" y="342053"/>
                  </a:lnTo>
                  <a:lnTo>
                    <a:pt x="1659466" y="247226"/>
                  </a:lnTo>
                  <a:lnTo>
                    <a:pt x="1612053" y="209973"/>
                  </a:lnTo>
                  <a:lnTo>
                    <a:pt x="1537546" y="111760"/>
                  </a:lnTo>
                  <a:lnTo>
                    <a:pt x="1446106" y="0"/>
                  </a:lnTo>
                  <a:lnTo>
                    <a:pt x="1337733" y="149013"/>
                  </a:lnTo>
                  <a:lnTo>
                    <a:pt x="1385146" y="149013"/>
                  </a:lnTo>
                  <a:lnTo>
                    <a:pt x="1324186" y="132080"/>
                  </a:lnTo>
                  <a:close/>
                </a:path>
              </a:pathLst>
            </a:custGeom>
            <a:solidFill>
              <a:srgbClr val="FFE299"/>
            </a:solidFill>
            <a:ln w="12700">
              <a:solidFill>
                <a:srgbClr val="FFC000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28" name="Freeform: Shape 8">
              <a:extLst>
                <a:ext uri="{FF2B5EF4-FFF2-40B4-BE49-F238E27FC236}">
                  <a16:creationId xmlns:a16="http://schemas.microsoft.com/office/drawing/2014/main" id="{36F25F84-8E2F-418A-B941-EEF81A9F46DC}"/>
                </a:ext>
              </a:extLst>
            </p:cNvPr>
            <p:cNvSpPr/>
            <p:nvPr/>
          </p:nvSpPr>
          <p:spPr>
            <a:xfrm>
              <a:off x="6814413" y="3826324"/>
              <a:ext cx="1368214" cy="1761067"/>
            </a:xfrm>
            <a:custGeom>
              <a:avLst/>
              <a:gdLst>
                <a:gd name="connsiteX0" fmla="*/ 0 w 1368214"/>
                <a:gd name="connsiteY0" fmla="*/ 44027 h 1761067"/>
                <a:gd name="connsiteX1" fmla="*/ 84667 w 1368214"/>
                <a:gd name="connsiteY1" fmla="*/ 0 h 1761067"/>
                <a:gd name="connsiteX2" fmla="*/ 108374 w 1368214"/>
                <a:gd name="connsiteY2" fmla="*/ 50800 h 1761067"/>
                <a:gd name="connsiteX3" fmla="*/ 189654 w 1368214"/>
                <a:gd name="connsiteY3" fmla="*/ 91440 h 1761067"/>
                <a:gd name="connsiteX4" fmla="*/ 270934 w 1368214"/>
                <a:gd name="connsiteY4" fmla="*/ 118534 h 1761067"/>
                <a:gd name="connsiteX5" fmla="*/ 416560 w 1368214"/>
                <a:gd name="connsiteY5" fmla="*/ 145627 h 1761067"/>
                <a:gd name="connsiteX6" fmla="*/ 531707 w 1368214"/>
                <a:gd name="connsiteY6" fmla="*/ 149014 h 1761067"/>
                <a:gd name="connsiteX7" fmla="*/ 453814 w 1368214"/>
                <a:gd name="connsiteY7" fmla="*/ 165947 h 1761067"/>
                <a:gd name="connsiteX8" fmla="*/ 287867 w 1368214"/>
                <a:gd name="connsiteY8" fmla="*/ 159174 h 1761067"/>
                <a:gd name="connsiteX9" fmla="*/ 165947 w 1368214"/>
                <a:gd name="connsiteY9" fmla="*/ 128694 h 1761067"/>
                <a:gd name="connsiteX10" fmla="*/ 121920 w 1368214"/>
                <a:gd name="connsiteY10" fmla="*/ 196427 h 1761067"/>
                <a:gd name="connsiteX11" fmla="*/ 111760 w 1368214"/>
                <a:gd name="connsiteY11" fmla="*/ 267547 h 1761067"/>
                <a:gd name="connsiteX12" fmla="*/ 135467 w 1368214"/>
                <a:gd name="connsiteY12" fmla="*/ 474134 h 1761067"/>
                <a:gd name="connsiteX13" fmla="*/ 172720 w 1368214"/>
                <a:gd name="connsiteY13" fmla="*/ 572347 h 1761067"/>
                <a:gd name="connsiteX14" fmla="*/ 257387 w 1368214"/>
                <a:gd name="connsiteY14" fmla="*/ 667174 h 1761067"/>
                <a:gd name="connsiteX15" fmla="*/ 264160 w 1368214"/>
                <a:gd name="connsiteY15" fmla="*/ 748454 h 1761067"/>
                <a:gd name="connsiteX16" fmla="*/ 264160 w 1368214"/>
                <a:gd name="connsiteY16" fmla="*/ 856827 h 1761067"/>
                <a:gd name="connsiteX17" fmla="*/ 284480 w 1368214"/>
                <a:gd name="connsiteY17" fmla="*/ 900854 h 1761067"/>
                <a:gd name="connsiteX18" fmla="*/ 291254 w 1368214"/>
                <a:gd name="connsiteY18" fmla="*/ 965200 h 1761067"/>
                <a:gd name="connsiteX19" fmla="*/ 331894 w 1368214"/>
                <a:gd name="connsiteY19" fmla="*/ 1110827 h 1761067"/>
                <a:gd name="connsiteX20" fmla="*/ 436880 w 1368214"/>
                <a:gd name="connsiteY20" fmla="*/ 1263227 h 1761067"/>
                <a:gd name="connsiteX21" fmla="*/ 531707 w 1368214"/>
                <a:gd name="connsiteY21" fmla="*/ 1307254 h 1761067"/>
                <a:gd name="connsiteX22" fmla="*/ 660400 w 1368214"/>
                <a:gd name="connsiteY22" fmla="*/ 1402080 h 1761067"/>
                <a:gd name="connsiteX23" fmla="*/ 677334 w 1368214"/>
                <a:gd name="connsiteY23" fmla="*/ 1463040 h 1761067"/>
                <a:gd name="connsiteX24" fmla="*/ 724747 w 1368214"/>
                <a:gd name="connsiteY24" fmla="*/ 1391920 h 1761067"/>
                <a:gd name="connsiteX25" fmla="*/ 701040 w 1368214"/>
                <a:gd name="connsiteY25" fmla="*/ 1347894 h 1761067"/>
                <a:gd name="connsiteX26" fmla="*/ 650240 w 1368214"/>
                <a:gd name="connsiteY26" fmla="*/ 1344507 h 1761067"/>
                <a:gd name="connsiteX27" fmla="*/ 585894 w 1368214"/>
                <a:gd name="connsiteY27" fmla="*/ 1290320 h 1761067"/>
                <a:gd name="connsiteX28" fmla="*/ 714587 w 1368214"/>
                <a:gd name="connsiteY28" fmla="*/ 1266614 h 1761067"/>
                <a:gd name="connsiteX29" fmla="*/ 789094 w 1368214"/>
                <a:gd name="connsiteY29" fmla="*/ 1266614 h 1761067"/>
                <a:gd name="connsiteX30" fmla="*/ 944880 w 1368214"/>
                <a:gd name="connsiteY30" fmla="*/ 1232747 h 1761067"/>
                <a:gd name="connsiteX31" fmla="*/ 1070187 w 1368214"/>
                <a:gd name="connsiteY31" fmla="*/ 1192107 h 1761067"/>
                <a:gd name="connsiteX32" fmla="*/ 1165014 w 1368214"/>
                <a:gd name="connsiteY32" fmla="*/ 1127760 h 1761067"/>
                <a:gd name="connsiteX33" fmla="*/ 1273387 w 1368214"/>
                <a:gd name="connsiteY33" fmla="*/ 1060027 h 1761067"/>
                <a:gd name="connsiteX34" fmla="*/ 1246294 w 1368214"/>
                <a:gd name="connsiteY34" fmla="*/ 951654 h 1761067"/>
                <a:gd name="connsiteX35" fmla="*/ 1100667 w 1368214"/>
                <a:gd name="connsiteY35" fmla="*/ 846667 h 1761067"/>
                <a:gd name="connsiteX36" fmla="*/ 1070187 w 1368214"/>
                <a:gd name="connsiteY36" fmla="*/ 762000 h 1761067"/>
                <a:gd name="connsiteX37" fmla="*/ 1046480 w 1368214"/>
                <a:gd name="connsiteY37" fmla="*/ 646854 h 1761067"/>
                <a:gd name="connsiteX38" fmla="*/ 1012614 w 1368214"/>
                <a:gd name="connsiteY38" fmla="*/ 582507 h 1761067"/>
                <a:gd name="connsiteX39" fmla="*/ 961814 w 1368214"/>
                <a:gd name="connsiteY39" fmla="*/ 508000 h 1761067"/>
                <a:gd name="connsiteX40" fmla="*/ 887307 w 1368214"/>
                <a:gd name="connsiteY40" fmla="*/ 463974 h 1761067"/>
                <a:gd name="connsiteX41" fmla="*/ 911014 w 1368214"/>
                <a:gd name="connsiteY41" fmla="*/ 416560 h 1761067"/>
                <a:gd name="connsiteX42" fmla="*/ 1005840 w 1368214"/>
                <a:gd name="connsiteY42" fmla="*/ 504614 h 1761067"/>
                <a:gd name="connsiteX43" fmla="*/ 1070187 w 1368214"/>
                <a:gd name="connsiteY43" fmla="*/ 572347 h 1761067"/>
                <a:gd name="connsiteX44" fmla="*/ 1107440 w 1368214"/>
                <a:gd name="connsiteY44" fmla="*/ 680720 h 1761067"/>
                <a:gd name="connsiteX45" fmla="*/ 1124374 w 1368214"/>
                <a:gd name="connsiteY45" fmla="*/ 816187 h 1761067"/>
                <a:gd name="connsiteX46" fmla="*/ 1202267 w 1368214"/>
                <a:gd name="connsiteY46" fmla="*/ 866987 h 1761067"/>
                <a:gd name="connsiteX47" fmla="*/ 1337734 w 1368214"/>
                <a:gd name="connsiteY47" fmla="*/ 971974 h 1761067"/>
                <a:gd name="connsiteX48" fmla="*/ 1368214 w 1368214"/>
                <a:gd name="connsiteY48" fmla="*/ 1043094 h 1761067"/>
                <a:gd name="connsiteX49" fmla="*/ 1358054 w 1368214"/>
                <a:gd name="connsiteY49" fmla="*/ 1070187 h 1761067"/>
                <a:gd name="connsiteX50" fmla="*/ 1229360 w 1368214"/>
                <a:gd name="connsiteY50" fmla="*/ 1134534 h 1761067"/>
                <a:gd name="connsiteX51" fmla="*/ 1083734 w 1368214"/>
                <a:gd name="connsiteY51" fmla="*/ 1246294 h 1761067"/>
                <a:gd name="connsiteX52" fmla="*/ 988907 w 1368214"/>
                <a:gd name="connsiteY52" fmla="*/ 1270000 h 1761067"/>
                <a:gd name="connsiteX53" fmla="*/ 863600 w 1368214"/>
                <a:gd name="connsiteY53" fmla="*/ 1354667 h 1761067"/>
                <a:gd name="connsiteX54" fmla="*/ 887307 w 1368214"/>
                <a:gd name="connsiteY54" fmla="*/ 1510454 h 1761067"/>
                <a:gd name="connsiteX55" fmla="*/ 1019387 w 1368214"/>
                <a:gd name="connsiteY55" fmla="*/ 1551094 h 1761067"/>
                <a:gd name="connsiteX56" fmla="*/ 1134534 w 1368214"/>
                <a:gd name="connsiteY56" fmla="*/ 1534160 h 1761067"/>
                <a:gd name="connsiteX57" fmla="*/ 1161627 w 1368214"/>
                <a:gd name="connsiteY57" fmla="*/ 1520614 h 1761067"/>
                <a:gd name="connsiteX58" fmla="*/ 1171787 w 1368214"/>
                <a:gd name="connsiteY58" fmla="*/ 1588347 h 1761067"/>
                <a:gd name="connsiteX59" fmla="*/ 1127760 w 1368214"/>
                <a:gd name="connsiteY59" fmla="*/ 1673014 h 1761067"/>
                <a:gd name="connsiteX60" fmla="*/ 1131147 w 1368214"/>
                <a:gd name="connsiteY60" fmla="*/ 1761067 h 1761067"/>
                <a:gd name="connsiteX61" fmla="*/ 1029547 w 1368214"/>
                <a:gd name="connsiteY61" fmla="*/ 1649307 h 1761067"/>
                <a:gd name="connsiteX62" fmla="*/ 938107 w 1368214"/>
                <a:gd name="connsiteY62" fmla="*/ 1601894 h 1761067"/>
                <a:gd name="connsiteX63" fmla="*/ 734907 w 1368214"/>
                <a:gd name="connsiteY63" fmla="*/ 1530774 h 1761067"/>
                <a:gd name="connsiteX64" fmla="*/ 640080 w 1368214"/>
                <a:gd name="connsiteY64" fmla="*/ 1469814 h 1761067"/>
                <a:gd name="connsiteX65" fmla="*/ 528320 w 1368214"/>
                <a:gd name="connsiteY65" fmla="*/ 1415627 h 1761067"/>
                <a:gd name="connsiteX66" fmla="*/ 406400 w 1368214"/>
                <a:gd name="connsiteY66" fmla="*/ 1334347 h 1761067"/>
                <a:gd name="connsiteX67" fmla="*/ 308187 w 1368214"/>
                <a:gd name="connsiteY67" fmla="*/ 1219200 h 1761067"/>
                <a:gd name="connsiteX68" fmla="*/ 247227 w 1368214"/>
                <a:gd name="connsiteY68" fmla="*/ 1026160 h 1761067"/>
                <a:gd name="connsiteX69" fmla="*/ 220134 w 1368214"/>
                <a:gd name="connsiteY69" fmla="*/ 961814 h 1761067"/>
                <a:gd name="connsiteX70" fmla="*/ 223520 w 1368214"/>
                <a:gd name="connsiteY70" fmla="*/ 870374 h 1761067"/>
                <a:gd name="connsiteX71" fmla="*/ 223520 w 1368214"/>
                <a:gd name="connsiteY71" fmla="*/ 762000 h 1761067"/>
                <a:gd name="connsiteX72" fmla="*/ 189654 w 1368214"/>
                <a:gd name="connsiteY72" fmla="*/ 650240 h 1761067"/>
                <a:gd name="connsiteX73" fmla="*/ 111760 w 1368214"/>
                <a:gd name="connsiteY73" fmla="*/ 589280 h 1761067"/>
                <a:gd name="connsiteX74" fmla="*/ 91440 w 1368214"/>
                <a:gd name="connsiteY74" fmla="*/ 501227 h 1761067"/>
                <a:gd name="connsiteX75" fmla="*/ 74507 w 1368214"/>
                <a:gd name="connsiteY75" fmla="*/ 372534 h 1761067"/>
                <a:gd name="connsiteX76" fmla="*/ 50800 w 1368214"/>
                <a:gd name="connsiteY76" fmla="*/ 287867 h 1761067"/>
                <a:gd name="connsiteX77" fmla="*/ 20320 w 1368214"/>
                <a:gd name="connsiteY77" fmla="*/ 237067 h 1761067"/>
                <a:gd name="connsiteX78" fmla="*/ 44027 w 1368214"/>
                <a:gd name="connsiteY78" fmla="*/ 159174 h 1761067"/>
                <a:gd name="connsiteX79" fmla="*/ 44027 w 1368214"/>
                <a:gd name="connsiteY79" fmla="*/ 91440 h 1761067"/>
                <a:gd name="connsiteX80" fmla="*/ 0 w 1368214"/>
                <a:gd name="connsiteY80" fmla="*/ 44027 h 1761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1368214" h="1761067">
                  <a:moveTo>
                    <a:pt x="0" y="44027"/>
                  </a:moveTo>
                  <a:lnTo>
                    <a:pt x="84667" y="0"/>
                  </a:lnTo>
                  <a:lnTo>
                    <a:pt x="108374" y="50800"/>
                  </a:lnTo>
                  <a:lnTo>
                    <a:pt x="189654" y="91440"/>
                  </a:lnTo>
                  <a:lnTo>
                    <a:pt x="270934" y="118534"/>
                  </a:lnTo>
                  <a:lnTo>
                    <a:pt x="416560" y="145627"/>
                  </a:lnTo>
                  <a:lnTo>
                    <a:pt x="531707" y="149014"/>
                  </a:lnTo>
                  <a:lnTo>
                    <a:pt x="453814" y="165947"/>
                  </a:lnTo>
                  <a:lnTo>
                    <a:pt x="287867" y="159174"/>
                  </a:lnTo>
                  <a:lnTo>
                    <a:pt x="165947" y="128694"/>
                  </a:lnTo>
                  <a:lnTo>
                    <a:pt x="121920" y="196427"/>
                  </a:lnTo>
                  <a:lnTo>
                    <a:pt x="111760" y="267547"/>
                  </a:lnTo>
                  <a:lnTo>
                    <a:pt x="135467" y="474134"/>
                  </a:lnTo>
                  <a:lnTo>
                    <a:pt x="172720" y="572347"/>
                  </a:lnTo>
                  <a:lnTo>
                    <a:pt x="257387" y="667174"/>
                  </a:lnTo>
                  <a:lnTo>
                    <a:pt x="264160" y="748454"/>
                  </a:lnTo>
                  <a:lnTo>
                    <a:pt x="264160" y="856827"/>
                  </a:lnTo>
                  <a:lnTo>
                    <a:pt x="284480" y="900854"/>
                  </a:lnTo>
                  <a:lnTo>
                    <a:pt x="291254" y="965200"/>
                  </a:lnTo>
                  <a:lnTo>
                    <a:pt x="331894" y="1110827"/>
                  </a:lnTo>
                  <a:lnTo>
                    <a:pt x="436880" y="1263227"/>
                  </a:lnTo>
                  <a:lnTo>
                    <a:pt x="531707" y="1307254"/>
                  </a:lnTo>
                  <a:lnTo>
                    <a:pt x="660400" y="1402080"/>
                  </a:lnTo>
                  <a:lnTo>
                    <a:pt x="677334" y="1463040"/>
                  </a:lnTo>
                  <a:lnTo>
                    <a:pt x="724747" y="1391920"/>
                  </a:lnTo>
                  <a:lnTo>
                    <a:pt x="701040" y="1347894"/>
                  </a:lnTo>
                  <a:lnTo>
                    <a:pt x="650240" y="1344507"/>
                  </a:lnTo>
                  <a:lnTo>
                    <a:pt x="585894" y="1290320"/>
                  </a:lnTo>
                  <a:lnTo>
                    <a:pt x="714587" y="1266614"/>
                  </a:lnTo>
                  <a:lnTo>
                    <a:pt x="789094" y="1266614"/>
                  </a:lnTo>
                  <a:lnTo>
                    <a:pt x="944880" y="1232747"/>
                  </a:lnTo>
                  <a:lnTo>
                    <a:pt x="1070187" y="1192107"/>
                  </a:lnTo>
                  <a:lnTo>
                    <a:pt x="1165014" y="1127760"/>
                  </a:lnTo>
                  <a:lnTo>
                    <a:pt x="1273387" y="1060027"/>
                  </a:lnTo>
                  <a:lnTo>
                    <a:pt x="1246294" y="951654"/>
                  </a:lnTo>
                  <a:lnTo>
                    <a:pt x="1100667" y="846667"/>
                  </a:lnTo>
                  <a:lnTo>
                    <a:pt x="1070187" y="762000"/>
                  </a:lnTo>
                  <a:lnTo>
                    <a:pt x="1046480" y="646854"/>
                  </a:lnTo>
                  <a:lnTo>
                    <a:pt x="1012614" y="582507"/>
                  </a:lnTo>
                  <a:lnTo>
                    <a:pt x="961814" y="508000"/>
                  </a:lnTo>
                  <a:lnTo>
                    <a:pt x="887307" y="463974"/>
                  </a:lnTo>
                  <a:lnTo>
                    <a:pt x="911014" y="416560"/>
                  </a:lnTo>
                  <a:lnTo>
                    <a:pt x="1005840" y="504614"/>
                  </a:lnTo>
                  <a:lnTo>
                    <a:pt x="1070187" y="572347"/>
                  </a:lnTo>
                  <a:lnTo>
                    <a:pt x="1107440" y="680720"/>
                  </a:lnTo>
                  <a:lnTo>
                    <a:pt x="1124374" y="816187"/>
                  </a:lnTo>
                  <a:lnTo>
                    <a:pt x="1202267" y="866987"/>
                  </a:lnTo>
                  <a:lnTo>
                    <a:pt x="1337734" y="971974"/>
                  </a:lnTo>
                  <a:lnTo>
                    <a:pt x="1368214" y="1043094"/>
                  </a:lnTo>
                  <a:lnTo>
                    <a:pt x="1358054" y="1070187"/>
                  </a:lnTo>
                  <a:lnTo>
                    <a:pt x="1229360" y="1134534"/>
                  </a:lnTo>
                  <a:lnTo>
                    <a:pt x="1083734" y="1246294"/>
                  </a:lnTo>
                  <a:lnTo>
                    <a:pt x="988907" y="1270000"/>
                  </a:lnTo>
                  <a:lnTo>
                    <a:pt x="863600" y="1354667"/>
                  </a:lnTo>
                  <a:lnTo>
                    <a:pt x="887307" y="1510454"/>
                  </a:lnTo>
                  <a:lnTo>
                    <a:pt x="1019387" y="1551094"/>
                  </a:lnTo>
                  <a:lnTo>
                    <a:pt x="1134534" y="1534160"/>
                  </a:lnTo>
                  <a:lnTo>
                    <a:pt x="1161627" y="1520614"/>
                  </a:lnTo>
                  <a:lnTo>
                    <a:pt x="1171787" y="1588347"/>
                  </a:lnTo>
                  <a:lnTo>
                    <a:pt x="1127760" y="1673014"/>
                  </a:lnTo>
                  <a:lnTo>
                    <a:pt x="1131147" y="1761067"/>
                  </a:lnTo>
                  <a:lnTo>
                    <a:pt x="1029547" y="1649307"/>
                  </a:lnTo>
                  <a:lnTo>
                    <a:pt x="938107" y="1601894"/>
                  </a:lnTo>
                  <a:lnTo>
                    <a:pt x="734907" y="1530774"/>
                  </a:lnTo>
                  <a:lnTo>
                    <a:pt x="640080" y="1469814"/>
                  </a:lnTo>
                  <a:lnTo>
                    <a:pt x="528320" y="1415627"/>
                  </a:lnTo>
                  <a:lnTo>
                    <a:pt x="406400" y="1334347"/>
                  </a:lnTo>
                  <a:lnTo>
                    <a:pt x="308187" y="1219200"/>
                  </a:lnTo>
                  <a:lnTo>
                    <a:pt x="247227" y="1026160"/>
                  </a:lnTo>
                  <a:lnTo>
                    <a:pt x="220134" y="961814"/>
                  </a:lnTo>
                  <a:lnTo>
                    <a:pt x="223520" y="870374"/>
                  </a:lnTo>
                  <a:lnTo>
                    <a:pt x="223520" y="762000"/>
                  </a:lnTo>
                  <a:lnTo>
                    <a:pt x="189654" y="650240"/>
                  </a:lnTo>
                  <a:lnTo>
                    <a:pt x="111760" y="589280"/>
                  </a:lnTo>
                  <a:lnTo>
                    <a:pt x="91440" y="501227"/>
                  </a:lnTo>
                  <a:lnTo>
                    <a:pt x="74507" y="372534"/>
                  </a:lnTo>
                  <a:lnTo>
                    <a:pt x="50800" y="287867"/>
                  </a:lnTo>
                  <a:lnTo>
                    <a:pt x="20320" y="237067"/>
                  </a:lnTo>
                  <a:lnTo>
                    <a:pt x="44027" y="159174"/>
                  </a:lnTo>
                  <a:lnTo>
                    <a:pt x="44027" y="91440"/>
                  </a:lnTo>
                  <a:lnTo>
                    <a:pt x="0" y="44027"/>
                  </a:lnTo>
                  <a:close/>
                </a:path>
              </a:pathLst>
            </a:custGeom>
            <a:solidFill>
              <a:srgbClr val="FFE299"/>
            </a:solidFill>
            <a:ln w="127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43" name="Freeform: Shape 11">
              <a:extLst>
                <a:ext uri="{FF2B5EF4-FFF2-40B4-BE49-F238E27FC236}">
                  <a16:creationId xmlns:a16="http://schemas.microsoft.com/office/drawing/2014/main" id="{371443BE-8876-496F-A7E9-A9D76B8FD668}"/>
                </a:ext>
              </a:extLst>
            </p:cNvPr>
            <p:cNvSpPr/>
            <p:nvPr/>
          </p:nvSpPr>
          <p:spPr>
            <a:xfrm>
              <a:off x="7095507" y="3558778"/>
              <a:ext cx="1967653" cy="626533"/>
            </a:xfrm>
            <a:custGeom>
              <a:avLst/>
              <a:gdLst>
                <a:gd name="connsiteX0" fmla="*/ 0 w 1967653"/>
                <a:gd name="connsiteY0" fmla="*/ 47413 h 626533"/>
                <a:gd name="connsiteX1" fmla="*/ 16933 w 1967653"/>
                <a:gd name="connsiteY1" fmla="*/ 0 h 626533"/>
                <a:gd name="connsiteX2" fmla="*/ 101600 w 1967653"/>
                <a:gd name="connsiteY2" fmla="*/ 44026 h 626533"/>
                <a:gd name="connsiteX3" fmla="*/ 209973 w 1967653"/>
                <a:gd name="connsiteY3" fmla="*/ 57573 h 626533"/>
                <a:gd name="connsiteX4" fmla="*/ 352213 w 1967653"/>
                <a:gd name="connsiteY4" fmla="*/ 20320 h 626533"/>
                <a:gd name="connsiteX5" fmla="*/ 524933 w 1967653"/>
                <a:gd name="connsiteY5" fmla="*/ 0 h 626533"/>
                <a:gd name="connsiteX6" fmla="*/ 646853 w 1967653"/>
                <a:gd name="connsiteY6" fmla="*/ 0 h 626533"/>
                <a:gd name="connsiteX7" fmla="*/ 799253 w 1967653"/>
                <a:gd name="connsiteY7" fmla="*/ 6773 h 626533"/>
                <a:gd name="connsiteX8" fmla="*/ 944880 w 1967653"/>
                <a:gd name="connsiteY8" fmla="*/ 84666 h 626533"/>
                <a:gd name="connsiteX9" fmla="*/ 1110826 w 1967653"/>
                <a:gd name="connsiteY9" fmla="*/ 132080 h 626533"/>
                <a:gd name="connsiteX10" fmla="*/ 1286933 w 1967653"/>
                <a:gd name="connsiteY10" fmla="*/ 57573 h 626533"/>
                <a:gd name="connsiteX11" fmla="*/ 1500293 w 1967653"/>
                <a:gd name="connsiteY11" fmla="*/ 37253 h 626533"/>
                <a:gd name="connsiteX12" fmla="*/ 1689946 w 1967653"/>
                <a:gd name="connsiteY12" fmla="*/ 74506 h 626533"/>
                <a:gd name="connsiteX13" fmla="*/ 1808480 w 1967653"/>
                <a:gd name="connsiteY13" fmla="*/ 108373 h 626533"/>
                <a:gd name="connsiteX14" fmla="*/ 1967653 w 1967653"/>
                <a:gd name="connsiteY14" fmla="*/ 101600 h 626533"/>
                <a:gd name="connsiteX15" fmla="*/ 1906693 w 1967653"/>
                <a:gd name="connsiteY15" fmla="*/ 142240 h 626533"/>
                <a:gd name="connsiteX16" fmla="*/ 1791546 w 1967653"/>
                <a:gd name="connsiteY16" fmla="*/ 152400 h 626533"/>
                <a:gd name="connsiteX17" fmla="*/ 1717040 w 1967653"/>
                <a:gd name="connsiteY17" fmla="*/ 149013 h 626533"/>
                <a:gd name="connsiteX18" fmla="*/ 1730586 w 1967653"/>
                <a:gd name="connsiteY18" fmla="*/ 220133 h 626533"/>
                <a:gd name="connsiteX19" fmla="*/ 1700106 w 1967653"/>
                <a:gd name="connsiteY19" fmla="*/ 264160 h 626533"/>
                <a:gd name="connsiteX20" fmla="*/ 1598506 w 1967653"/>
                <a:gd name="connsiteY20" fmla="*/ 291253 h 626533"/>
                <a:gd name="connsiteX21" fmla="*/ 1510453 w 1967653"/>
                <a:gd name="connsiteY21" fmla="*/ 321733 h 626533"/>
                <a:gd name="connsiteX22" fmla="*/ 1534160 w 1967653"/>
                <a:gd name="connsiteY22" fmla="*/ 254000 h 626533"/>
                <a:gd name="connsiteX23" fmla="*/ 1649306 w 1967653"/>
                <a:gd name="connsiteY23" fmla="*/ 220133 h 626533"/>
                <a:gd name="connsiteX24" fmla="*/ 1689946 w 1967653"/>
                <a:gd name="connsiteY24" fmla="*/ 142240 h 626533"/>
                <a:gd name="connsiteX25" fmla="*/ 1578186 w 1967653"/>
                <a:gd name="connsiteY25" fmla="*/ 104986 h 626533"/>
                <a:gd name="connsiteX26" fmla="*/ 1415626 w 1967653"/>
                <a:gd name="connsiteY26" fmla="*/ 104986 h 626533"/>
                <a:gd name="connsiteX27" fmla="*/ 1290320 w 1967653"/>
                <a:gd name="connsiteY27" fmla="*/ 132080 h 626533"/>
                <a:gd name="connsiteX28" fmla="*/ 1209040 w 1967653"/>
                <a:gd name="connsiteY28" fmla="*/ 142240 h 626533"/>
                <a:gd name="connsiteX29" fmla="*/ 1141306 w 1967653"/>
                <a:gd name="connsiteY29" fmla="*/ 169333 h 626533"/>
                <a:gd name="connsiteX30" fmla="*/ 1016000 w 1967653"/>
                <a:gd name="connsiteY30" fmla="*/ 149013 h 626533"/>
                <a:gd name="connsiteX31" fmla="*/ 806026 w 1967653"/>
                <a:gd name="connsiteY31" fmla="*/ 77893 h 626533"/>
                <a:gd name="connsiteX32" fmla="*/ 684106 w 1967653"/>
                <a:gd name="connsiteY32" fmla="*/ 64346 h 626533"/>
                <a:gd name="connsiteX33" fmla="*/ 585893 w 1967653"/>
                <a:gd name="connsiteY33" fmla="*/ 71120 h 626533"/>
                <a:gd name="connsiteX34" fmla="*/ 541866 w 1967653"/>
                <a:gd name="connsiteY34" fmla="*/ 84666 h 626533"/>
                <a:gd name="connsiteX35" fmla="*/ 436880 w 1967653"/>
                <a:gd name="connsiteY35" fmla="*/ 121920 h 626533"/>
                <a:gd name="connsiteX36" fmla="*/ 497840 w 1967653"/>
                <a:gd name="connsiteY36" fmla="*/ 179493 h 626533"/>
                <a:gd name="connsiteX37" fmla="*/ 589280 w 1967653"/>
                <a:gd name="connsiteY37" fmla="*/ 250613 h 626533"/>
                <a:gd name="connsiteX38" fmla="*/ 765386 w 1967653"/>
                <a:gd name="connsiteY38" fmla="*/ 287866 h 626533"/>
                <a:gd name="connsiteX39" fmla="*/ 941493 w 1967653"/>
                <a:gd name="connsiteY39" fmla="*/ 301413 h 626533"/>
                <a:gd name="connsiteX40" fmla="*/ 1110826 w 1967653"/>
                <a:gd name="connsiteY40" fmla="*/ 311573 h 626533"/>
                <a:gd name="connsiteX41" fmla="*/ 1212426 w 1967653"/>
                <a:gd name="connsiteY41" fmla="*/ 392853 h 626533"/>
                <a:gd name="connsiteX42" fmla="*/ 1354666 w 1967653"/>
                <a:gd name="connsiteY42" fmla="*/ 362373 h 626533"/>
                <a:gd name="connsiteX43" fmla="*/ 1317413 w 1967653"/>
                <a:gd name="connsiteY43" fmla="*/ 403013 h 626533"/>
                <a:gd name="connsiteX44" fmla="*/ 1341120 w 1967653"/>
                <a:gd name="connsiteY44" fmla="*/ 423333 h 626533"/>
                <a:gd name="connsiteX45" fmla="*/ 1242906 w 1967653"/>
                <a:gd name="connsiteY45" fmla="*/ 440266 h 626533"/>
                <a:gd name="connsiteX46" fmla="*/ 1327573 w 1967653"/>
                <a:gd name="connsiteY46" fmla="*/ 545253 h 626533"/>
                <a:gd name="connsiteX47" fmla="*/ 1320800 w 1967653"/>
                <a:gd name="connsiteY47" fmla="*/ 626533 h 626533"/>
                <a:gd name="connsiteX48" fmla="*/ 1219200 w 1967653"/>
                <a:gd name="connsiteY48" fmla="*/ 467360 h 626533"/>
                <a:gd name="connsiteX49" fmla="*/ 1161626 w 1967653"/>
                <a:gd name="connsiteY49" fmla="*/ 399626 h 626533"/>
                <a:gd name="connsiteX50" fmla="*/ 1097280 w 1967653"/>
                <a:gd name="connsiteY50" fmla="*/ 362373 h 626533"/>
                <a:gd name="connsiteX51" fmla="*/ 931333 w 1967653"/>
                <a:gd name="connsiteY51" fmla="*/ 352213 h 626533"/>
                <a:gd name="connsiteX52" fmla="*/ 826346 w 1967653"/>
                <a:gd name="connsiteY52" fmla="*/ 338666 h 626533"/>
                <a:gd name="connsiteX53" fmla="*/ 707813 w 1967653"/>
                <a:gd name="connsiteY53" fmla="*/ 331893 h 626533"/>
                <a:gd name="connsiteX54" fmla="*/ 585893 w 1967653"/>
                <a:gd name="connsiteY54" fmla="*/ 301413 h 626533"/>
                <a:gd name="connsiteX55" fmla="*/ 538480 w 1967653"/>
                <a:gd name="connsiteY55" fmla="*/ 284480 h 626533"/>
                <a:gd name="connsiteX56" fmla="*/ 436880 w 1967653"/>
                <a:gd name="connsiteY56" fmla="*/ 220133 h 626533"/>
                <a:gd name="connsiteX57" fmla="*/ 406400 w 1967653"/>
                <a:gd name="connsiteY57" fmla="*/ 169333 h 626533"/>
                <a:gd name="connsiteX58" fmla="*/ 321733 w 1967653"/>
                <a:gd name="connsiteY58" fmla="*/ 128693 h 626533"/>
                <a:gd name="connsiteX59" fmla="*/ 193040 w 1967653"/>
                <a:gd name="connsiteY59" fmla="*/ 111760 h 626533"/>
                <a:gd name="connsiteX60" fmla="*/ 128693 w 1967653"/>
                <a:gd name="connsiteY60" fmla="*/ 111760 h 626533"/>
                <a:gd name="connsiteX61" fmla="*/ 54186 w 1967653"/>
                <a:gd name="connsiteY61" fmla="*/ 81280 h 626533"/>
                <a:gd name="connsiteX62" fmla="*/ 0 w 1967653"/>
                <a:gd name="connsiteY62" fmla="*/ 47413 h 626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1967653" h="626533">
                  <a:moveTo>
                    <a:pt x="0" y="47413"/>
                  </a:moveTo>
                  <a:lnTo>
                    <a:pt x="16933" y="0"/>
                  </a:lnTo>
                  <a:lnTo>
                    <a:pt x="101600" y="44026"/>
                  </a:lnTo>
                  <a:lnTo>
                    <a:pt x="209973" y="57573"/>
                  </a:lnTo>
                  <a:lnTo>
                    <a:pt x="352213" y="20320"/>
                  </a:lnTo>
                  <a:lnTo>
                    <a:pt x="524933" y="0"/>
                  </a:lnTo>
                  <a:lnTo>
                    <a:pt x="646853" y="0"/>
                  </a:lnTo>
                  <a:lnTo>
                    <a:pt x="799253" y="6773"/>
                  </a:lnTo>
                  <a:lnTo>
                    <a:pt x="944880" y="84666"/>
                  </a:lnTo>
                  <a:lnTo>
                    <a:pt x="1110826" y="132080"/>
                  </a:lnTo>
                  <a:lnTo>
                    <a:pt x="1286933" y="57573"/>
                  </a:lnTo>
                  <a:lnTo>
                    <a:pt x="1500293" y="37253"/>
                  </a:lnTo>
                  <a:lnTo>
                    <a:pt x="1689946" y="74506"/>
                  </a:lnTo>
                  <a:lnTo>
                    <a:pt x="1808480" y="108373"/>
                  </a:lnTo>
                  <a:lnTo>
                    <a:pt x="1967653" y="101600"/>
                  </a:lnTo>
                  <a:lnTo>
                    <a:pt x="1906693" y="142240"/>
                  </a:lnTo>
                  <a:lnTo>
                    <a:pt x="1791546" y="152400"/>
                  </a:lnTo>
                  <a:lnTo>
                    <a:pt x="1717040" y="149013"/>
                  </a:lnTo>
                  <a:lnTo>
                    <a:pt x="1730586" y="220133"/>
                  </a:lnTo>
                  <a:lnTo>
                    <a:pt x="1700106" y="264160"/>
                  </a:lnTo>
                  <a:lnTo>
                    <a:pt x="1598506" y="291253"/>
                  </a:lnTo>
                  <a:lnTo>
                    <a:pt x="1510453" y="321733"/>
                  </a:lnTo>
                  <a:lnTo>
                    <a:pt x="1534160" y="254000"/>
                  </a:lnTo>
                  <a:lnTo>
                    <a:pt x="1649306" y="220133"/>
                  </a:lnTo>
                  <a:lnTo>
                    <a:pt x="1689946" y="142240"/>
                  </a:lnTo>
                  <a:lnTo>
                    <a:pt x="1578186" y="104986"/>
                  </a:lnTo>
                  <a:lnTo>
                    <a:pt x="1415626" y="104986"/>
                  </a:lnTo>
                  <a:lnTo>
                    <a:pt x="1290320" y="132080"/>
                  </a:lnTo>
                  <a:lnTo>
                    <a:pt x="1209040" y="142240"/>
                  </a:lnTo>
                  <a:lnTo>
                    <a:pt x="1141306" y="169333"/>
                  </a:lnTo>
                  <a:lnTo>
                    <a:pt x="1016000" y="149013"/>
                  </a:lnTo>
                  <a:lnTo>
                    <a:pt x="806026" y="77893"/>
                  </a:lnTo>
                  <a:lnTo>
                    <a:pt x="684106" y="64346"/>
                  </a:lnTo>
                  <a:lnTo>
                    <a:pt x="585893" y="71120"/>
                  </a:lnTo>
                  <a:lnTo>
                    <a:pt x="541866" y="84666"/>
                  </a:lnTo>
                  <a:lnTo>
                    <a:pt x="436880" y="121920"/>
                  </a:lnTo>
                  <a:lnTo>
                    <a:pt x="497840" y="179493"/>
                  </a:lnTo>
                  <a:lnTo>
                    <a:pt x="589280" y="250613"/>
                  </a:lnTo>
                  <a:lnTo>
                    <a:pt x="765386" y="287866"/>
                  </a:lnTo>
                  <a:lnTo>
                    <a:pt x="941493" y="301413"/>
                  </a:lnTo>
                  <a:lnTo>
                    <a:pt x="1110826" y="311573"/>
                  </a:lnTo>
                  <a:lnTo>
                    <a:pt x="1212426" y="392853"/>
                  </a:lnTo>
                  <a:lnTo>
                    <a:pt x="1354666" y="362373"/>
                  </a:lnTo>
                  <a:lnTo>
                    <a:pt x="1317413" y="403013"/>
                  </a:lnTo>
                  <a:lnTo>
                    <a:pt x="1341120" y="423333"/>
                  </a:lnTo>
                  <a:lnTo>
                    <a:pt x="1242906" y="440266"/>
                  </a:lnTo>
                  <a:lnTo>
                    <a:pt x="1327573" y="545253"/>
                  </a:lnTo>
                  <a:lnTo>
                    <a:pt x="1320800" y="626533"/>
                  </a:lnTo>
                  <a:lnTo>
                    <a:pt x="1219200" y="467360"/>
                  </a:lnTo>
                  <a:lnTo>
                    <a:pt x="1161626" y="399626"/>
                  </a:lnTo>
                  <a:lnTo>
                    <a:pt x="1097280" y="362373"/>
                  </a:lnTo>
                  <a:lnTo>
                    <a:pt x="931333" y="352213"/>
                  </a:lnTo>
                  <a:lnTo>
                    <a:pt x="826346" y="338666"/>
                  </a:lnTo>
                  <a:lnTo>
                    <a:pt x="707813" y="331893"/>
                  </a:lnTo>
                  <a:lnTo>
                    <a:pt x="585893" y="301413"/>
                  </a:lnTo>
                  <a:lnTo>
                    <a:pt x="538480" y="284480"/>
                  </a:lnTo>
                  <a:lnTo>
                    <a:pt x="436880" y="220133"/>
                  </a:lnTo>
                  <a:lnTo>
                    <a:pt x="406400" y="169333"/>
                  </a:lnTo>
                  <a:lnTo>
                    <a:pt x="321733" y="128693"/>
                  </a:lnTo>
                  <a:lnTo>
                    <a:pt x="193040" y="111760"/>
                  </a:lnTo>
                  <a:lnTo>
                    <a:pt x="128693" y="111760"/>
                  </a:lnTo>
                  <a:lnTo>
                    <a:pt x="54186" y="81280"/>
                  </a:lnTo>
                  <a:lnTo>
                    <a:pt x="0" y="47413"/>
                  </a:lnTo>
                  <a:close/>
                </a:path>
              </a:pathLst>
            </a:custGeom>
            <a:solidFill>
              <a:srgbClr val="FFE299"/>
            </a:solidFill>
            <a:ln w="127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44" name="Freeform: Shape 18">
              <a:extLst>
                <a:ext uri="{FF2B5EF4-FFF2-40B4-BE49-F238E27FC236}">
                  <a16:creationId xmlns:a16="http://schemas.microsoft.com/office/drawing/2014/main" id="{5E90E9F9-8411-455B-A7F5-BFFFE4328FE3}"/>
                </a:ext>
              </a:extLst>
            </p:cNvPr>
            <p:cNvSpPr/>
            <p:nvPr/>
          </p:nvSpPr>
          <p:spPr>
            <a:xfrm>
              <a:off x="6143853" y="1713044"/>
              <a:ext cx="3474720" cy="2214880"/>
            </a:xfrm>
            <a:custGeom>
              <a:avLst/>
              <a:gdLst>
                <a:gd name="connsiteX0" fmla="*/ 0 w 3474720"/>
                <a:gd name="connsiteY0" fmla="*/ 887307 h 2214880"/>
                <a:gd name="connsiteX1" fmla="*/ 50800 w 3474720"/>
                <a:gd name="connsiteY1" fmla="*/ 785707 h 2214880"/>
                <a:gd name="connsiteX2" fmla="*/ 142240 w 3474720"/>
                <a:gd name="connsiteY2" fmla="*/ 724747 h 2214880"/>
                <a:gd name="connsiteX3" fmla="*/ 260774 w 3474720"/>
                <a:gd name="connsiteY3" fmla="*/ 629920 h 2214880"/>
                <a:gd name="connsiteX4" fmla="*/ 345440 w 3474720"/>
                <a:gd name="connsiteY4" fmla="*/ 538480 h 2214880"/>
                <a:gd name="connsiteX5" fmla="*/ 375920 w 3474720"/>
                <a:gd name="connsiteY5" fmla="*/ 619760 h 2214880"/>
                <a:gd name="connsiteX6" fmla="*/ 491067 w 3474720"/>
                <a:gd name="connsiteY6" fmla="*/ 650240 h 2214880"/>
                <a:gd name="connsiteX7" fmla="*/ 555414 w 3474720"/>
                <a:gd name="connsiteY7" fmla="*/ 667174 h 2214880"/>
                <a:gd name="connsiteX8" fmla="*/ 589280 w 3474720"/>
                <a:gd name="connsiteY8" fmla="*/ 778934 h 2214880"/>
                <a:gd name="connsiteX9" fmla="*/ 714587 w 3474720"/>
                <a:gd name="connsiteY9" fmla="*/ 789094 h 2214880"/>
                <a:gd name="connsiteX10" fmla="*/ 657014 w 3474720"/>
                <a:gd name="connsiteY10" fmla="*/ 860214 h 2214880"/>
                <a:gd name="connsiteX11" fmla="*/ 616374 w 3474720"/>
                <a:gd name="connsiteY11" fmla="*/ 941494 h 2214880"/>
                <a:gd name="connsiteX12" fmla="*/ 680720 w 3474720"/>
                <a:gd name="connsiteY12" fmla="*/ 982134 h 2214880"/>
                <a:gd name="connsiteX13" fmla="*/ 707814 w 3474720"/>
                <a:gd name="connsiteY13" fmla="*/ 985520 h 2214880"/>
                <a:gd name="connsiteX14" fmla="*/ 789094 w 3474720"/>
                <a:gd name="connsiteY14" fmla="*/ 999067 h 2214880"/>
                <a:gd name="connsiteX15" fmla="*/ 907627 w 3474720"/>
                <a:gd name="connsiteY15" fmla="*/ 1022774 h 2214880"/>
                <a:gd name="connsiteX16" fmla="*/ 1036320 w 3474720"/>
                <a:gd name="connsiteY16" fmla="*/ 941494 h 2214880"/>
                <a:gd name="connsiteX17" fmla="*/ 1154854 w 3474720"/>
                <a:gd name="connsiteY17" fmla="*/ 870374 h 2214880"/>
                <a:gd name="connsiteX18" fmla="*/ 1283547 w 3474720"/>
                <a:gd name="connsiteY18" fmla="*/ 826347 h 2214880"/>
                <a:gd name="connsiteX19" fmla="*/ 1354667 w 3474720"/>
                <a:gd name="connsiteY19" fmla="*/ 833120 h 2214880"/>
                <a:gd name="connsiteX20" fmla="*/ 1391920 w 3474720"/>
                <a:gd name="connsiteY20" fmla="*/ 839894 h 2214880"/>
                <a:gd name="connsiteX21" fmla="*/ 1496907 w 3474720"/>
                <a:gd name="connsiteY21" fmla="*/ 792480 h 2214880"/>
                <a:gd name="connsiteX22" fmla="*/ 1625600 w 3474720"/>
                <a:gd name="connsiteY22" fmla="*/ 768774 h 2214880"/>
                <a:gd name="connsiteX23" fmla="*/ 1747520 w 3474720"/>
                <a:gd name="connsiteY23" fmla="*/ 694267 h 2214880"/>
                <a:gd name="connsiteX24" fmla="*/ 1811867 w 3474720"/>
                <a:gd name="connsiteY24" fmla="*/ 585894 h 2214880"/>
                <a:gd name="connsiteX25" fmla="*/ 1852507 w 3474720"/>
                <a:gd name="connsiteY25" fmla="*/ 460587 h 2214880"/>
                <a:gd name="connsiteX26" fmla="*/ 1916854 w 3474720"/>
                <a:gd name="connsiteY26" fmla="*/ 277707 h 2214880"/>
                <a:gd name="connsiteX27" fmla="*/ 1913467 w 3474720"/>
                <a:gd name="connsiteY27" fmla="*/ 88054 h 2214880"/>
                <a:gd name="connsiteX28" fmla="*/ 1930400 w 3474720"/>
                <a:gd name="connsiteY28" fmla="*/ 0 h 2214880"/>
                <a:gd name="connsiteX29" fmla="*/ 1967654 w 3474720"/>
                <a:gd name="connsiteY29" fmla="*/ 47414 h 2214880"/>
                <a:gd name="connsiteX30" fmla="*/ 1964267 w 3474720"/>
                <a:gd name="connsiteY30" fmla="*/ 152400 h 2214880"/>
                <a:gd name="connsiteX31" fmla="*/ 1974427 w 3474720"/>
                <a:gd name="connsiteY31" fmla="*/ 281094 h 2214880"/>
                <a:gd name="connsiteX32" fmla="*/ 1943947 w 3474720"/>
                <a:gd name="connsiteY32" fmla="*/ 369147 h 2214880"/>
                <a:gd name="connsiteX33" fmla="*/ 1916854 w 3474720"/>
                <a:gd name="connsiteY33" fmla="*/ 426720 h 2214880"/>
                <a:gd name="connsiteX34" fmla="*/ 1876214 w 3474720"/>
                <a:gd name="connsiteY34" fmla="*/ 457200 h 2214880"/>
                <a:gd name="connsiteX35" fmla="*/ 1849120 w 3474720"/>
                <a:gd name="connsiteY35" fmla="*/ 545254 h 2214880"/>
                <a:gd name="connsiteX36" fmla="*/ 1838960 w 3474720"/>
                <a:gd name="connsiteY36" fmla="*/ 619760 h 2214880"/>
                <a:gd name="connsiteX37" fmla="*/ 1947334 w 3474720"/>
                <a:gd name="connsiteY37" fmla="*/ 650240 h 2214880"/>
                <a:gd name="connsiteX38" fmla="*/ 2106507 w 3474720"/>
                <a:gd name="connsiteY38" fmla="*/ 711200 h 2214880"/>
                <a:gd name="connsiteX39" fmla="*/ 2306320 w 3474720"/>
                <a:gd name="connsiteY39" fmla="*/ 738294 h 2214880"/>
                <a:gd name="connsiteX40" fmla="*/ 2435014 w 3474720"/>
                <a:gd name="connsiteY40" fmla="*/ 707814 h 2214880"/>
                <a:gd name="connsiteX41" fmla="*/ 2543387 w 3474720"/>
                <a:gd name="connsiteY41" fmla="*/ 623147 h 2214880"/>
                <a:gd name="connsiteX42" fmla="*/ 2634827 w 3474720"/>
                <a:gd name="connsiteY42" fmla="*/ 677334 h 2214880"/>
                <a:gd name="connsiteX43" fmla="*/ 2976880 w 3474720"/>
                <a:gd name="connsiteY43" fmla="*/ 690880 h 2214880"/>
                <a:gd name="connsiteX44" fmla="*/ 3203787 w 3474720"/>
                <a:gd name="connsiteY44" fmla="*/ 663787 h 2214880"/>
                <a:gd name="connsiteX45" fmla="*/ 3227494 w 3474720"/>
                <a:gd name="connsiteY45" fmla="*/ 694267 h 2214880"/>
                <a:gd name="connsiteX46" fmla="*/ 3088640 w 3474720"/>
                <a:gd name="connsiteY46" fmla="*/ 724747 h 2214880"/>
                <a:gd name="connsiteX47" fmla="*/ 2966720 w 3474720"/>
                <a:gd name="connsiteY47" fmla="*/ 721360 h 2214880"/>
                <a:gd name="connsiteX48" fmla="*/ 2770294 w 3474720"/>
                <a:gd name="connsiteY48" fmla="*/ 724747 h 2214880"/>
                <a:gd name="connsiteX49" fmla="*/ 2587414 w 3474720"/>
                <a:gd name="connsiteY49" fmla="*/ 762000 h 2214880"/>
                <a:gd name="connsiteX50" fmla="*/ 2441787 w 3474720"/>
                <a:gd name="connsiteY50" fmla="*/ 775547 h 2214880"/>
                <a:gd name="connsiteX51" fmla="*/ 2252134 w 3474720"/>
                <a:gd name="connsiteY51" fmla="*/ 782320 h 2214880"/>
                <a:gd name="connsiteX52" fmla="*/ 2136987 w 3474720"/>
                <a:gd name="connsiteY52" fmla="*/ 765387 h 2214880"/>
                <a:gd name="connsiteX53" fmla="*/ 2197947 w 3474720"/>
                <a:gd name="connsiteY53" fmla="*/ 816187 h 2214880"/>
                <a:gd name="connsiteX54" fmla="*/ 2360507 w 3474720"/>
                <a:gd name="connsiteY54" fmla="*/ 890694 h 2214880"/>
                <a:gd name="connsiteX55" fmla="*/ 2516294 w 3474720"/>
                <a:gd name="connsiteY55" fmla="*/ 988907 h 2214880"/>
                <a:gd name="connsiteX56" fmla="*/ 2621280 w 3474720"/>
                <a:gd name="connsiteY56" fmla="*/ 999067 h 2214880"/>
                <a:gd name="connsiteX57" fmla="*/ 2726267 w 3474720"/>
                <a:gd name="connsiteY57" fmla="*/ 958427 h 2214880"/>
                <a:gd name="connsiteX58" fmla="*/ 2733040 w 3474720"/>
                <a:gd name="connsiteY58" fmla="*/ 1022774 h 2214880"/>
                <a:gd name="connsiteX59" fmla="*/ 2794000 w 3474720"/>
                <a:gd name="connsiteY59" fmla="*/ 1107440 h 2214880"/>
                <a:gd name="connsiteX60" fmla="*/ 2987040 w 3474720"/>
                <a:gd name="connsiteY60" fmla="*/ 1209040 h 2214880"/>
                <a:gd name="connsiteX61" fmla="*/ 3031067 w 3474720"/>
                <a:gd name="connsiteY61" fmla="*/ 1280160 h 2214880"/>
                <a:gd name="connsiteX62" fmla="*/ 3081867 w 3474720"/>
                <a:gd name="connsiteY62" fmla="*/ 1358054 h 2214880"/>
                <a:gd name="connsiteX63" fmla="*/ 3230880 w 3474720"/>
                <a:gd name="connsiteY63" fmla="*/ 1429174 h 2214880"/>
                <a:gd name="connsiteX64" fmla="*/ 3454400 w 3474720"/>
                <a:gd name="connsiteY64" fmla="*/ 1561254 h 2214880"/>
                <a:gd name="connsiteX65" fmla="*/ 3474720 w 3474720"/>
                <a:gd name="connsiteY65" fmla="*/ 1612054 h 2214880"/>
                <a:gd name="connsiteX66" fmla="*/ 3451014 w 3474720"/>
                <a:gd name="connsiteY66" fmla="*/ 1635760 h 2214880"/>
                <a:gd name="connsiteX67" fmla="*/ 3329094 w 3474720"/>
                <a:gd name="connsiteY67" fmla="*/ 1605280 h 2214880"/>
                <a:gd name="connsiteX68" fmla="*/ 3264747 w 3474720"/>
                <a:gd name="connsiteY68" fmla="*/ 1507067 h 2214880"/>
                <a:gd name="connsiteX69" fmla="*/ 3156374 w 3474720"/>
                <a:gd name="connsiteY69" fmla="*/ 1473200 h 2214880"/>
                <a:gd name="connsiteX70" fmla="*/ 3173307 w 3474720"/>
                <a:gd name="connsiteY70" fmla="*/ 1578187 h 2214880"/>
                <a:gd name="connsiteX71" fmla="*/ 3163147 w 3474720"/>
                <a:gd name="connsiteY71" fmla="*/ 1622214 h 2214880"/>
                <a:gd name="connsiteX72" fmla="*/ 3061547 w 3474720"/>
                <a:gd name="connsiteY72" fmla="*/ 1689947 h 2214880"/>
                <a:gd name="connsiteX73" fmla="*/ 2966720 w 3474720"/>
                <a:gd name="connsiteY73" fmla="*/ 1710267 h 2214880"/>
                <a:gd name="connsiteX74" fmla="*/ 2956560 w 3474720"/>
                <a:gd name="connsiteY74" fmla="*/ 1740747 h 2214880"/>
                <a:gd name="connsiteX75" fmla="*/ 2993814 w 3474720"/>
                <a:gd name="connsiteY75" fmla="*/ 1886374 h 2214880"/>
                <a:gd name="connsiteX76" fmla="*/ 2993814 w 3474720"/>
                <a:gd name="connsiteY76" fmla="*/ 1927014 h 2214880"/>
                <a:gd name="connsiteX77" fmla="*/ 3037840 w 3474720"/>
                <a:gd name="connsiteY77" fmla="*/ 2065867 h 2214880"/>
                <a:gd name="connsiteX78" fmla="*/ 3136054 w 3474720"/>
                <a:gd name="connsiteY78" fmla="*/ 2150534 h 2214880"/>
                <a:gd name="connsiteX79" fmla="*/ 3285067 w 3474720"/>
                <a:gd name="connsiteY79" fmla="*/ 2214880 h 2214880"/>
                <a:gd name="connsiteX80" fmla="*/ 3129280 w 3474720"/>
                <a:gd name="connsiteY80" fmla="*/ 2214880 h 2214880"/>
                <a:gd name="connsiteX81" fmla="*/ 2959947 w 3474720"/>
                <a:gd name="connsiteY81" fmla="*/ 2042160 h 2214880"/>
                <a:gd name="connsiteX82" fmla="*/ 2939627 w 3474720"/>
                <a:gd name="connsiteY82" fmla="*/ 1893147 h 2214880"/>
                <a:gd name="connsiteX83" fmla="*/ 2841414 w 3474720"/>
                <a:gd name="connsiteY83" fmla="*/ 1673014 h 2214880"/>
                <a:gd name="connsiteX84" fmla="*/ 2831254 w 3474720"/>
                <a:gd name="connsiteY84" fmla="*/ 1493520 h 2214880"/>
                <a:gd name="connsiteX85" fmla="*/ 2689014 w 3474720"/>
                <a:gd name="connsiteY85" fmla="*/ 1446107 h 2214880"/>
                <a:gd name="connsiteX86" fmla="*/ 2495974 w 3474720"/>
                <a:gd name="connsiteY86" fmla="*/ 1290320 h 2214880"/>
                <a:gd name="connsiteX87" fmla="*/ 2451947 w 3474720"/>
                <a:gd name="connsiteY87" fmla="*/ 1104054 h 2214880"/>
                <a:gd name="connsiteX88" fmla="*/ 2343574 w 3474720"/>
                <a:gd name="connsiteY88" fmla="*/ 1002454 h 2214880"/>
                <a:gd name="connsiteX89" fmla="*/ 2194560 w 3474720"/>
                <a:gd name="connsiteY89" fmla="*/ 904240 h 2214880"/>
                <a:gd name="connsiteX90" fmla="*/ 1940560 w 3474720"/>
                <a:gd name="connsiteY90" fmla="*/ 745067 h 2214880"/>
                <a:gd name="connsiteX91" fmla="*/ 1869440 w 3474720"/>
                <a:gd name="connsiteY91" fmla="*/ 711200 h 2214880"/>
                <a:gd name="connsiteX92" fmla="*/ 1723814 w 3474720"/>
                <a:gd name="connsiteY92" fmla="*/ 762000 h 2214880"/>
                <a:gd name="connsiteX93" fmla="*/ 1598507 w 3474720"/>
                <a:gd name="connsiteY93" fmla="*/ 826347 h 2214880"/>
                <a:gd name="connsiteX94" fmla="*/ 1486747 w 3474720"/>
                <a:gd name="connsiteY94" fmla="*/ 853440 h 2214880"/>
                <a:gd name="connsiteX95" fmla="*/ 1273387 w 3474720"/>
                <a:gd name="connsiteY95" fmla="*/ 880534 h 2214880"/>
                <a:gd name="connsiteX96" fmla="*/ 1053254 w 3474720"/>
                <a:gd name="connsiteY96" fmla="*/ 927947 h 2214880"/>
                <a:gd name="connsiteX97" fmla="*/ 958427 w 3474720"/>
                <a:gd name="connsiteY97" fmla="*/ 1060027 h 2214880"/>
                <a:gd name="connsiteX98" fmla="*/ 890694 w 3474720"/>
                <a:gd name="connsiteY98" fmla="*/ 1114214 h 2214880"/>
                <a:gd name="connsiteX99" fmla="*/ 762000 w 3474720"/>
                <a:gd name="connsiteY99" fmla="*/ 1154854 h 2214880"/>
                <a:gd name="connsiteX100" fmla="*/ 660400 w 3474720"/>
                <a:gd name="connsiteY100" fmla="*/ 1168400 h 2214880"/>
                <a:gd name="connsiteX101" fmla="*/ 643467 w 3474720"/>
                <a:gd name="connsiteY101" fmla="*/ 1090507 h 2214880"/>
                <a:gd name="connsiteX102" fmla="*/ 497840 w 3474720"/>
                <a:gd name="connsiteY102" fmla="*/ 1053254 h 2214880"/>
                <a:gd name="connsiteX103" fmla="*/ 440267 w 3474720"/>
                <a:gd name="connsiteY103" fmla="*/ 1049867 h 2214880"/>
                <a:gd name="connsiteX104" fmla="*/ 386080 w 3474720"/>
                <a:gd name="connsiteY104" fmla="*/ 1002454 h 2214880"/>
                <a:gd name="connsiteX105" fmla="*/ 264160 w 3474720"/>
                <a:gd name="connsiteY105" fmla="*/ 982134 h 2214880"/>
                <a:gd name="connsiteX106" fmla="*/ 169334 w 3474720"/>
                <a:gd name="connsiteY106" fmla="*/ 982134 h 2214880"/>
                <a:gd name="connsiteX107" fmla="*/ 189654 w 3474720"/>
                <a:gd name="connsiteY107" fmla="*/ 917787 h 2214880"/>
                <a:gd name="connsiteX108" fmla="*/ 115147 w 3474720"/>
                <a:gd name="connsiteY108" fmla="*/ 917787 h 2214880"/>
                <a:gd name="connsiteX109" fmla="*/ 88054 w 3474720"/>
                <a:gd name="connsiteY109" fmla="*/ 873760 h 2214880"/>
                <a:gd name="connsiteX110" fmla="*/ 88054 w 3474720"/>
                <a:gd name="connsiteY110" fmla="*/ 870374 h 2214880"/>
                <a:gd name="connsiteX111" fmla="*/ 0 w 3474720"/>
                <a:gd name="connsiteY111" fmla="*/ 887307 h 2214880"/>
                <a:gd name="connsiteX0" fmla="*/ 0 w 3474720"/>
                <a:gd name="connsiteY0" fmla="*/ 887307 h 2214880"/>
                <a:gd name="connsiteX1" fmla="*/ 50800 w 3474720"/>
                <a:gd name="connsiteY1" fmla="*/ 785707 h 2214880"/>
                <a:gd name="connsiteX2" fmla="*/ 142240 w 3474720"/>
                <a:gd name="connsiteY2" fmla="*/ 724747 h 2214880"/>
                <a:gd name="connsiteX3" fmla="*/ 260774 w 3474720"/>
                <a:gd name="connsiteY3" fmla="*/ 629920 h 2214880"/>
                <a:gd name="connsiteX4" fmla="*/ 345440 w 3474720"/>
                <a:gd name="connsiteY4" fmla="*/ 538480 h 2214880"/>
                <a:gd name="connsiteX5" fmla="*/ 375920 w 3474720"/>
                <a:gd name="connsiteY5" fmla="*/ 619760 h 2214880"/>
                <a:gd name="connsiteX6" fmla="*/ 491067 w 3474720"/>
                <a:gd name="connsiteY6" fmla="*/ 650240 h 2214880"/>
                <a:gd name="connsiteX7" fmla="*/ 555414 w 3474720"/>
                <a:gd name="connsiteY7" fmla="*/ 667174 h 2214880"/>
                <a:gd name="connsiteX8" fmla="*/ 589280 w 3474720"/>
                <a:gd name="connsiteY8" fmla="*/ 778934 h 2214880"/>
                <a:gd name="connsiteX9" fmla="*/ 714587 w 3474720"/>
                <a:gd name="connsiteY9" fmla="*/ 789094 h 2214880"/>
                <a:gd name="connsiteX10" fmla="*/ 657014 w 3474720"/>
                <a:gd name="connsiteY10" fmla="*/ 860214 h 2214880"/>
                <a:gd name="connsiteX11" fmla="*/ 616374 w 3474720"/>
                <a:gd name="connsiteY11" fmla="*/ 941494 h 2214880"/>
                <a:gd name="connsiteX12" fmla="*/ 680720 w 3474720"/>
                <a:gd name="connsiteY12" fmla="*/ 982134 h 2214880"/>
                <a:gd name="connsiteX13" fmla="*/ 707814 w 3474720"/>
                <a:gd name="connsiteY13" fmla="*/ 985520 h 2214880"/>
                <a:gd name="connsiteX14" fmla="*/ 789094 w 3474720"/>
                <a:gd name="connsiteY14" fmla="*/ 999067 h 2214880"/>
                <a:gd name="connsiteX15" fmla="*/ 907627 w 3474720"/>
                <a:gd name="connsiteY15" fmla="*/ 1022774 h 2214880"/>
                <a:gd name="connsiteX16" fmla="*/ 1036320 w 3474720"/>
                <a:gd name="connsiteY16" fmla="*/ 941494 h 2214880"/>
                <a:gd name="connsiteX17" fmla="*/ 1154854 w 3474720"/>
                <a:gd name="connsiteY17" fmla="*/ 870374 h 2214880"/>
                <a:gd name="connsiteX18" fmla="*/ 1283547 w 3474720"/>
                <a:gd name="connsiteY18" fmla="*/ 826347 h 2214880"/>
                <a:gd name="connsiteX19" fmla="*/ 1354667 w 3474720"/>
                <a:gd name="connsiteY19" fmla="*/ 833120 h 2214880"/>
                <a:gd name="connsiteX20" fmla="*/ 1391920 w 3474720"/>
                <a:gd name="connsiteY20" fmla="*/ 839894 h 2214880"/>
                <a:gd name="connsiteX21" fmla="*/ 1496907 w 3474720"/>
                <a:gd name="connsiteY21" fmla="*/ 792480 h 2214880"/>
                <a:gd name="connsiteX22" fmla="*/ 1625600 w 3474720"/>
                <a:gd name="connsiteY22" fmla="*/ 768774 h 2214880"/>
                <a:gd name="connsiteX23" fmla="*/ 1747520 w 3474720"/>
                <a:gd name="connsiteY23" fmla="*/ 694267 h 2214880"/>
                <a:gd name="connsiteX24" fmla="*/ 1811867 w 3474720"/>
                <a:gd name="connsiteY24" fmla="*/ 585894 h 2214880"/>
                <a:gd name="connsiteX25" fmla="*/ 1852507 w 3474720"/>
                <a:gd name="connsiteY25" fmla="*/ 460587 h 2214880"/>
                <a:gd name="connsiteX26" fmla="*/ 1916854 w 3474720"/>
                <a:gd name="connsiteY26" fmla="*/ 277707 h 2214880"/>
                <a:gd name="connsiteX27" fmla="*/ 1913467 w 3474720"/>
                <a:gd name="connsiteY27" fmla="*/ 88054 h 2214880"/>
                <a:gd name="connsiteX28" fmla="*/ 1930400 w 3474720"/>
                <a:gd name="connsiteY28" fmla="*/ 0 h 2214880"/>
                <a:gd name="connsiteX29" fmla="*/ 1967654 w 3474720"/>
                <a:gd name="connsiteY29" fmla="*/ 47414 h 2214880"/>
                <a:gd name="connsiteX30" fmla="*/ 1964267 w 3474720"/>
                <a:gd name="connsiteY30" fmla="*/ 152400 h 2214880"/>
                <a:gd name="connsiteX31" fmla="*/ 1974427 w 3474720"/>
                <a:gd name="connsiteY31" fmla="*/ 281094 h 2214880"/>
                <a:gd name="connsiteX32" fmla="*/ 1943947 w 3474720"/>
                <a:gd name="connsiteY32" fmla="*/ 369147 h 2214880"/>
                <a:gd name="connsiteX33" fmla="*/ 1916854 w 3474720"/>
                <a:gd name="connsiteY33" fmla="*/ 426720 h 2214880"/>
                <a:gd name="connsiteX34" fmla="*/ 1876214 w 3474720"/>
                <a:gd name="connsiteY34" fmla="*/ 457200 h 2214880"/>
                <a:gd name="connsiteX35" fmla="*/ 1849120 w 3474720"/>
                <a:gd name="connsiteY35" fmla="*/ 545254 h 2214880"/>
                <a:gd name="connsiteX36" fmla="*/ 1838960 w 3474720"/>
                <a:gd name="connsiteY36" fmla="*/ 619760 h 2214880"/>
                <a:gd name="connsiteX37" fmla="*/ 1947334 w 3474720"/>
                <a:gd name="connsiteY37" fmla="*/ 650240 h 2214880"/>
                <a:gd name="connsiteX38" fmla="*/ 2106507 w 3474720"/>
                <a:gd name="connsiteY38" fmla="*/ 711200 h 2214880"/>
                <a:gd name="connsiteX39" fmla="*/ 2306320 w 3474720"/>
                <a:gd name="connsiteY39" fmla="*/ 738294 h 2214880"/>
                <a:gd name="connsiteX40" fmla="*/ 2435014 w 3474720"/>
                <a:gd name="connsiteY40" fmla="*/ 707814 h 2214880"/>
                <a:gd name="connsiteX41" fmla="*/ 2543387 w 3474720"/>
                <a:gd name="connsiteY41" fmla="*/ 623147 h 2214880"/>
                <a:gd name="connsiteX42" fmla="*/ 2634827 w 3474720"/>
                <a:gd name="connsiteY42" fmla="*/ 677334 h 2214880"/>
                <a:gd name="connsiteX43" fmla="*/ 2976880 w 3474720"/>
                <a:gd name="connsiteY43" fmla="*/ 690880 h 2214880"/>
                <a:gd name="connsiteX44" fmla="*/ 3203787 w 3474720"/>
                <a:gd name="connsiteY44" fmla="*/ 663787 h 2214880"/>
                <a:gd name="connsiteX45" fmla="*/ 3227494 w 3474720"/>
                <a:gd name="connsiteY45" fmla="*/ 694267 h 2214880"/>
                <a:gd name="connsiteX46" fmla="*/ 3088640 w 3474720"/>
                <a:gd name="connsiteY46" fmla="*/ 724747 h 2214880"/>
                <a:gd name="connsiteX47" fmla="*/ 2966720 w 3474720"/>
                <a:gd name="connsiteY47" fmla="*/ 721360 h 2214880"/>
                <a:gd name="connsiteX48" fmla="*/ 2770294 w 3474720"/>
                <a:gd name="connsiteY48" fmla="*/ 724747 h 2214880"/>
                <a:gd name="connsiteX49" fmla="*/ 2587414 w 3474720"/>
                <a:gd name="connsiteY49" fmla="*/ 762000 h 2214880"/>
                <a:gd name="connsiteX50" fmla="*/ 2441787 w 3474720"/>
                <a:gd name="connsiteY50" fmla="*/ 775547 h 2214880"/>
                <a:gd name="connsiteX51" fmla="*/ 2252134 w 3474720"/>
                <a:gd name="connsiteY51" fmla="*/ 782320 h 2214880"/>
                <a:gd name="connsiteX52" fmla="*/ 2136987 w 3474720"/>
                <a:gd name="connsiteY52" fmla="*/ 765387 h 2214880"/>
                <a:gd name="connsiteX53" fmla="*/ 2197947 w 3474720"/>
                <a:gd name="connsiteY53" fmla="*/ 816187 h 2214880"/>
                <a:gd name="connsiteX54" fmla="*/ 2360507 w 3474720"/>
                <a:gd name="connsiteY54" fmla="*/ 890694 h 2214880"/>
                <a:gd name="connsiteX55" fmla="*/ 2516294 w 3474720"/>
                <a:gd name="connsiteY55" fmla="*/ 988907 h 2214880"/>
                <a:gd name="connsiteX56" fmla="*/ 2621280 w 3474720"/>
                <a:gd name="connsiteY56" fmla="*/ 999067 h 2214880"/>
                <a:gd name="connsiteX57" fmla="*/ 2726267 w 3474720"/>
                <a:gd name="connsiteY57" fmla="*/ 958427 h 2214880"/>
                <a:gd name="connsiteX58" fmla="*/ 2733040 w 3474720"/>
                <a:gd name="connsiteY58" fmla="*/ 1022774 h 2214880"/>
                <a:gd name="connsiteX59" fmla="*/ 2733040 w 3474720"/>
                <a:gd name="connsiteY59" fmla="*/ 1198880 h 2214880"/>
                <a:gd name="connsiteX60" fmla="*/ 2987040 w 3474720"/>
                <a:gd name="connsiteY60" fmla="*/ 1209040 h 2214880"/>
                <a:gd name="connsiteX61" fmla="*/ 3031067 w 3474720"/>
                <a:gd name="connsiteY61" fmla="*/ 1280160 h 2214880"/>
                <a:gd name="connsiteX62" fmla="*/ 3081867 w 3474720"/>
                <a:gd name="connsiteY62" fmla="*/ 1358054 h 2214880"/>
                <a:gd name="connsiteX63" fmla="*/ 3230880 w 3474720"/>
                <a:gd name="connsiteY63" fmla="*/ 1429174 h 2214880"/>
                <a:gd name="connsiteX64" fmla="*/ 3454400 w 3474720"/>
                <a:gd name="connsiteY64" fmla="*/ 1561254 h 2214880"/>
                <a:gd name="connsiteX65" fmla="*/ 3474720 w 3474720"/>
                <a:gd name="connsiteY65" fmla="*/ 1612054 h 2214880"/>
                <a:gd name="connsiteX66" fmla="*/ 3451014 w 3474720"/>
                <a:gd name="connsiteY66" fmla="*/ 1635760 h 2214880"/>
                <a:gd name="connsiteX67" fmla="*/ 3329094 w 3474720"/>
                <a:gd name="connsiteY67" fmla="*/ 1605280 h 2214880"/>
                <a:gd name="connsiteX68" fmla="*/ 3264747 w 3474720"/>
                <a:gd name="connsiteY68" fmla="*/ 1507067 h 2214880"/>
                <a:gd name="connsiteX69" fmla="*/ 3156374 w 3474720"/>
                <a:gd name="connsiteY69" fmla="*/ 1473200 h 2214880"/>
                <a:gd name="connsiteX70" fmla="*/ 3173307 w 3474720"/>
                <a:gd name="connsiteY70" fmla="*/ 1578187 h 2214880"/>
                <a:gd name="connsiteX71" fmla="*/ 3163147 w 3474720"/>
                <a:gd name="connsiteY71" fmla="*/ 1622214 h 2214880"/>
                <a:gd name="connsiteX72" fmla="*/ 3061547 w 3474720"/>
                <a:gd name="connsiteY72" fmla="*/ 1689947 h 2214880"/>
                <a:gd name="connsiteX73" fmla="*/ 2966720 w 3474720"/>
                <a:gd name="connsiteY73" fmla="*/ 1710267 h 2214880"/>
                <a:gd name="connsiteX74" fmla="*/ 2956560 w 3474720"/>
                <a:gd name="connsiteY74" fmla="*/ 1740747 h 2214880"/>
                <a:gd name="connsiteX75" fmla="*/ 2993814 w 3474720"/>
                <a:gd name="connsiteY75" fmla="*/ 1886374 h 2214880"/>
                <a:gd name="connsiteX76" fmla="*/ 2993814 w 3474720"/>
                <a:gd name="connsiteY76" fmla="*/ 1927014 h 2214880"/>
                <a:gd name="connsiteX77" fmla="*/ 3037840 w 3474720"/>
                <a:gd name="connsiteY77" fmla="*/ 2065867 h 2214880"/>
                <a:gd name="connsiteX78" fmla="*/ 3136054 w 3474720"/>
                <a:gd name="connsiteY78" fmla="*/ 2150534 h 2214880"/>
                <a:gd name="connsiteX79" fmla="*/ 3285067 w 3474720"/>
                <a:gd name="connsiteY79" fmla="*/ 2214880 h 2214880"/>
                <a:gd name="connsiteX80" fmla="*/ 3129280 w 3474720"/>
                <a:gd name="connsiteY80" fmla="*/ 2214880 h 2214880"/>
                <a:gd name="connsiteX81" fmla="*/ 2959947 w 3474720"/>
                <a:gd name="connsiteY81" fmla="*/ 2042160 h 2214880"/>
                <a:gd name="connsiteX82" fmla="*/ 2939627 w 3474720"/>
                <a:gd name="connsiteY82" fmla="*/ 1893147 h 2214880"/>
                <a:gd name="connsiteX83" fmla="*/ 2841414 w 3474720"/>
                <a:gd name="connsiteY83" fmla="*/ 1673014 h 2214880"/>
                <a:gd name="connsiteX84" fmla="*/ 2831254 w 3474720"/>
                <a:gd name="connsiteY84" fmla="*/ 1493520 h 2214880"/>
                <a:gd name="connsiteX85" fmla="*/ 2689014 w 3474720"/>
                <a:gd name="connsiteY85" fmla="*/ 1446107 h 2214880"/>
                <a:gd name="connsiteX86" fmla="*/ 2495974 w 3474720"/>
                <a:gd name="connsiteY86" fmla="*/ 1290320 h 2214880"/>
                <a:gd name="connsiteX87" fmla="*/ 2451947 w 3474720"/>
                <a:gd name="connsiteY87" fmla="*/ 1104054 h 2214880"/>
                <a:gd name="connsiteX88" fmla="*/ 2343574 w 3474720"/>
                <a:gd name="connsiteY88" fmla="*/ 1002454 h 2214880"/>
                <a:gd name="connsiteX89" fmla="*/ 2194560 w 3474720"/>
                <a:gd name="connsiteY89" fmla="*/ 904240 h 2214880"/>
                <a:gd name="connsiteX90" fmla="*/ 1940560 w 3474720"/>
                <a:gd name="connsiteY90" fmla="*/ 745067 h 2214880"/>
                <a:gd name="connsiteX91" fmla="*/ 1869440 w 3474720"/>
                <a:gd name="connsiteY91" fmla="*/ 711200 h 2214880"/>
                <a:gd name="connsiteX92" fmla="*/ 1723814 w 3474720"/>
                <a:gd name="connsiteY92" fmla="*/ 762000 h 2214880"/>
                <a:gd name="connsiteX93" fmla="*/ 1598507 w 3474720"/>
                <a:gd name="connsiteY93" fmla="*/ 826347 h 2214880"/>
                <a:gd name="connsiteX94" fmla="*/ 1486747 w 3474720"/>
                <a:gd name="connsiteY94" fmla="*/ 853440 h 2214880"/>
                <a:gd name="connsiteX95" fmla="*/ 1273387 w 3474720"/>
                <a:gd name="connsiteY95" fmla="*/ 880534 h 2214880"/>
                <a:gd name="connsiteX96" fmla="*/ 1053254 w 3474720"/>
                <a:gd name="connsiteY96" fmla="*/ 927947 h 2214880"/>
                <a:gd name="connsiteX97" fmla="*/ 958427 w 3474720"/>
                <a:gd name="connsiteY97" fmla="*/ 1060027 h 2214880"/>
                <a:gd name="connsiteX98" fmla="*/ 890694 w 3474720"/>
                <a:gd name="connsiteY98" fmla="*/ 1114214 h 2214880"/>
                <a:gd name="connsiteX99" fmla="*/ 762000 w 3474720"/>
                <a:gd name="connsiteY99" fmla="*/ 1154854 h 2214880"/>
                <a:gd name="connsiteX100" fmla="*/ 660400 w 3474720"/>
                <a:gd name="connsiteY100" fmla="*/ 1168400 h 2214880"/>
                <a:gd name="connsiteX101" fmla="*/ 643467 w 3474720"/>
                <a:gd name="connsiteY101" fmla="*/ 1090507 h 2214880"/>
                <a:gd name="connsiteX102" fmla="*/ 497840 w 3474720"/>
                <a:gd name="connsiteY102" fmla="*/ 1053254 h 2214880"/>
                <a:gd name="connsiteX103" fmla="*/ 440267 w 3474720"/>
                <a:gd name="connsiteY103" fmla="*/ 1049867 h 2214880"/>
                <a:gd name="connsiteX104" fmla="*/ 386080 w 3474720"/>
                <a:gd name="connsiteY104" fmla="*/ 1002454 h 2214880"/>
                <a:gd name="connsiteX105" fmla="*/ 264160 w 3474720"/>
                <a:gd name="connsiteY105" fmla="*/ 982134 h 2214880"/>
                <a:gd name="connsiteX106" fmla="*/ 169334 w 3474720"/>
                <a:gd name="connsiteY106" fmla="*/ 982134 h 2214880"/>
                <a:gd name="connsiteX107" fmla="*/ 189654 w 3474720"/>
                <a:gd name="connsiteY107" fmla="*/ 917787 h 2214880"/>
                <a:gd name="connsiteX108" fmla="*/ 115147 w 3474720"/>
                <a:gd name="connsiteY108" fmla="*/ 917787 h 2214880"/>
                <a:gd name="connsiteX109" fmla="*/ 88054 w 3474720"/>
                <a:gd name="connsiteY109" fmla="*/ 873760 h 2214880"/>
                <a:gd name="connsiteX110" fmla="*/ 88054 w 3474720"/>
                <a:gd name="connsiteY110" fmla="*/ 870374 h 2214880"/>
                <a:gd name="connsiteX111" fmla="*/ 0 w 3474720"/>
                <a:gd name="connsiteY111" fmla="*/ 887307 h 2214880"/>
                <a:gd name="connsiteX0" fmla="*/ 0 w 3474720"/>
                <a:gd name="connsiteY0" fmla="*/ 887307 h 2214880"/>
                <a:gd name="connsiteX1" fmla="*/ 50800 w 3474720"/>
                <a:gd name="connsiteY1" fmla="*/ 785707 h 2214880"/>
                <a:gd name="connsiteX2" fmla="*/ 142240 w 3474720"/>
                <a:gd name="connsiteY2" fmla="*/ 724747 h 2214880"/>
                <a:gd name="connsiteX3" fmla="*/ 260774 w 3474720"/>
                <a:gd name="connsiteY3" fmla="*/ 629920 h 2214880"/>
                <a:gd name="connsiteX4" fmla="*/ 345440 w 3474720"/>
                <a:gd name="connsiteY4" fmla="*/ 538480 h 2214880"/>
                <a:gd name="connsiteX5" fmla="*/ 375920 w 3474720"/>
                <a:gd name="connsiteY5" fmla="*/ 619760 h 2214880"/>
                <a:gd name="connsiteX6" fmla="*/ 491067 w 3474720"/>
                <a:gd name="connsiteY6" fmla="*/ 650240 h 2214880"/>
                <a:gd name="connsiteX7" fmla="*/ 555414 w 3474720"/>
                <a:gd name="connsiteY7" fmla="*/ 667174 h 2214880"/>
                <a:gd name="connsiteX8" fmla="*/ 589280 w 3474720"/>
                <a:gd name="connsiteY8" fmla="*/ 778934 h 2214880"/>
                <a:gd name="connsiteX9" fmla="*/ 714587 w 3474720"/>
                <a:gd name="connsiteY9" fmla="*/ 789094 h 2214880"/>
                <a:gd name="connsiteX10" fmla="*/ 657014 w 3474720"/>
                <a:gd name="connsiteY10" fmla="*/ 860214 h 2214880"/>
                <a:gd name="connsiteX11" fmla="*/ 616374 w 3474720"/>
                <a:gd name="connsiteY11" fmla="*/ 941494 h 2214880"/>
                <a:gd name="connsiteX12" fmla="*/ 680720 w 3474720"/>
                <a:gd name="connsiteY12" fmla="*/ 982134 h 2214880"/>
                <a:gd name="connsiteX13" fmla="*/ 707814 w 3474720"/>
                <a:gd name="connsiteY13" fmla="*/ 985520 h 2214880"/>
                <a:gd name="connsiteX14" fmla="*/ 789094 w 3474720"/>
                <a:gd name="connsiteY14" fmla="*/ 999067 h 2214880"/>
                <a:gd name="connsiteX15" fmla="*/ 907627 w 3474720"/>
                <a:gd name="connsiteY15" fmla="*/ 1022774 h 2214880"/>
                <a:gd name="connsiteX16" fmla="*/ 1036320 w 3474720"/>
                <a:gd name="connsiteY16" fmla="*/ 941494 h 2214880"/>
                <a:gd name="connsiteX17" fmla="*/ 1154854 w 3474720"/>
                <a:gd name="connsiteY17" fmla="*/ 870374 h 2214880"/>
                <a:gd name="connsiteX18" fmla="*/ 1283547 w 3474720"/>
                <a:gd name="connsiteY18" fmla="*/ 826347 h 2214880"/>
                <a:gd name="connsiteX19" fmla="*/ 1354667 w 3474720"/>
                <a:gd name="connsiteY19" fmla="*/ 833120 h 2214880"/>
                <a:gd name="connsiteX20" fmla="*/ 1391920 w 3474720"/>
                <a:gd name="connsiteY20" fmla="*/ 839894 h 2214880"/>
                <a:gd name="connsiteX21" fmla="*/ 1496907 w 3474720"/>
                <a:gd name="connsiteY21" fmla="*/ 792480 h 2214880"/>
                <a:gd name="connsiteX22" fmla="*/ 1625600 w 3474720"/>
                <a:gd name="connsiteY22" fmla="*/ 768774 h 2214880"/>
                <a:gd name="connsiteX23" fmla="*/ 1747520 w 3474720"/>
                <a:gd name="connsiteY23" fmla="*/ 694267 h 2214880"/>
                <a:gd name="connsiteX24" fmla="*/ 1811867 w 3474720"/>
                <a:gd name="connsiteY24" fmla="*/ 585894 h 2214880"/>
                <a:gd name="connsiteX25" fmla="*/ 1852507 w 3474720"/>
                <a:gd name="connsiteY25" fmla="*/ 460587 h 2214880"/>
                <a:gd name="connsiteX26" fmla="*/ 1916854 w 3474720"/>
                <a:gd name="connsiteY26" fmla="*/ 277707 h 2214880"/>
                <a:gd name="connsiteX27" fmla="*/ 1913467 w 3474720"/>
                <a:gd name="connsiteY27" fmla="*/ 88054 h 2214880"/>
                <a:gd name="connsiteX28" fmla="*/ 1930400 w 3474720"/>
                <a:gd name="connsiteY28" fmla="*/ 0 h 2214880"/>
                <a:gd name="connsiteX29" fmla="*/ 1967654 w 3474720"/>
                <a:gd name="connsiteY29" fmla="*/ 47414 h 2214880"/>
                <a:gd name="connsiteX30" fmla="*/ 1964267 w 3474720"/>
                <a:gd name="connsiteY30" fmla="*/ 152400 h 2214880"/>
                <a:gd name="connsiteX31" fmla="*/ 1974427 w 3474720"/>
                <a:gd name="connsiteY31" fmla="*/ 281094 h 2214880"/>
                <a:gd name="connsiteX32" fmla="*/ 1943947 w 3474720"/>
                <a:gd name="connsiteY32" fmla="*/ 369147 h 2214880"/>
                <a:gd name="connsiteX33" fmla="*/ 1916854 w 3474720"/>
                <a:gd name="connsiteY33" fmla="*/ 426720 h 2214880"/>
                <a:gd name="connsiteX34" fmla="*/ 1876214 w 3474720"/>
                <a:gd name="connsiteY34" fmla="*/ 457200 h 2214880"/>
                <a:gd name="connsiteX35" fmla="*/ 1849120 w 3474720"/>
                <a:gd name="connsiteY35" fmla="*/ 545254 h 2214880"/>
                <a:gd name="connsiteX36" fmla="*/ 1838960 w 3474720"/>
                <a:gd name="connsiteY36" fmla="*/ 619760 h 2214880"/>
                <a:gd name="connsiteX37" fmla="*/ 1947334 w 3474720"/>
                <a:gd name="connsiteY37" fmla="*/ 650240 h 2214880"/>
                <a:gd name="connsiteX38" fmla="*/ 2106507 w 3474720"/>
                <a:gd name="connsiteY38" fmla="*/ 711200 h 2214880"/>
                <a:gd name="connsiteX39" fmla="*/ 2306320 w 3474720"/>
                <a:gd name="connsiteY39" fmla="*/ 738294 h 2214880"/>
                <a:gd name="connsiteX40" fmla="*/ 2435014 w 3474720"/>
                <a:gd name="connsiteY40" fmla="*/ 707814 h 2214880"/>
                <a:gd name="connsiteX41" fmla="*/ 2543387 w 3474720"/>
                <a:gd name="connsiteY41" fmla="*/ 623147 h 2214880"/>
                <a:gd name="connsiteX42" fmla="*/ 2634827 w 3474720"/>
                <a:gd name="connsiteY42" fmla="*/ 677334 h 2214880"/>
                <a:gd name="connsiteX43" fmla="*/ 2976880 w 3474720"/>
                <a:gd name="connsiteY43" fmla="*/ 690880 h 2214880"/>
                <a:gd name="connsiteX44" fmla="*/ 3203787 w 3474720"/>
                <a:gd name="connsiteY44" fmla="*/ 663787 h 2214880"/>
                <a:gd name="connsiteX45" fmla="*/ 3227494 w 3474720"/>
                <a:gd name="connsiteY45" fmla="*/ 694267 h 2214880"/>
                <a:gd name="connsiteX46" fmla="*/ 3088640 w 3474720"/>
                <a:gd name="connsiteY46" fmla="*/ 724747 h 2214880"/>
                <a:gd name="connsiteX47" fmla="*/ 2966720 w 3474720"/>
                <a:gd name="connsiteY47" fmla="*/ 721360 h 2214880"/>
                <a:gd name="connsiteX48" fmla="*/ 2770294 w 3474720"/>
                <a:gd name="connsiteY48" fmla="*/ 724747 h 2214880"/>
                <a:gd name="connsiteX49" fmla="*/ 2587414 w 3474720"/>
                <a:gd name="connsiteY49" fmla="*/ 762000 h 2214880"/>
                <a:gd name="connsiteX50" fmla="*/ 2441787 w 3474720"/>
                <a:gd name="connsiteY50" fmla="*/ 775547 h 2214880"/>
                <a:gd name="connsiteX51" fmla="*/ 2252134 w 3474720"/>
                <a:gd name="connsiteY51" fmla="*/ 782320 h 2214880"/>
                <a:gd name="connsiteX52" fmla="*/ 2136987 w 3474720"/>
                <a:gd name="connsiteY52" fmla="*/ 765387 h 2214880"/>
                <a:gd name="connsiteX53" fmla="*/ 2197947 w 3474720"/>
                <a:gd name="connsiteY53" fmla="*/ 816187 h 2214880"/>
                <a:gd name="connsiteX54" fmla="*/ 2360507 w 3474720"/>
                <a:gd name="connsiteY54" fmla="*/ 890694 h 2214880"/>
                <a:gd name="connsiteX55" fmla="*/ 2516294 w 3474720"/>
                <a:gd name="connsiteY55" fmla="*/ 988907 h 2214880"/>
                <a:gd name="connsiteX56" fmla="*/ 2621280 w 3474720"/>
                <a:gd name="connsiteY56" fmla="*/ 999067 h 2214880"/>
                <a:gd name="connsiteX57" fmla="*/ 2726267 w 3474720"/>
                <a:gd name="connsiteY57" fmla="*/ 958427 h 2214880"/>
                <a:gd name="connsiteX58" fmla="*/ 2733040 w 3474720"/>
                <a:gd name="connsiteY58" fmla="*/ 1022774 h 2214880"/>
                <a:gd name="connsiteX59" fmla="*/ 2733040 w 3474720"/>
                <a:gd name="connsiteY59" fmla="*/ 1198880 h 2214880"/>
                <a:gd name="connsiteX60" fmla="*/ 2987040 w 3474720"/>
                <a:gd name="connsiteY60" fmla="*/ 1209040 h 2214880"/>
                <a:gd name="connsiteX61" fmla="*/ 3031067 w 3474720"/>
                <a:gd name="connsiteY61" fmla="*/ 1280160 h 2214880"/>
                <a:gd name="connsiteX62" fmla="*/ 3081867 w 3474720"/>
                <a:gd name="connsiteY62" fmla="*/ 1358054 h 2214880"/>
                <a:gd name="connsiteX63" fmla="*/ 3230880 w 3474720"/>
                <a:gd name="connsiteY63" fmla="*/ 1429174 h 2214880"/>
                <a:gd name="connsiteX64" fmla="*/ 3454400 w 3474720"/>
                <a:gd name="connsiteY64" fmla="*/ 1561254 h 2214880"/>
                <a:gd name="connsiteX65" fmla="*/ 3474720 w 3474720"/>
                <a:gd name="connsiteY65" fmla="*/ 1612054 h 2214880"/>
                <a:gd name="connsiteX66" fmla="*/ 3451014 w 3474720"/>
                <a:gd name="connsiteY66" fmla="*/ 1635760 h 2214880"/>
                <a:gd name="connsiteX67" fmla="*/ 3329094 w 3474720"/>
                <a:gd name="connsiteY67" fmla="*/ 1605280 h 2214880"/>
                <a:gd name="connsiteX68" fmla="*/ 3264747 w 3474720"/>
                <a:gd name="connsiteY68" fmla="*/ 1507067 h 2214880"/>
                <a:gd name="connsiteX69" fmla="*/ 3156374 w 3474720"/>
                <a:gd name="connsiteY69" fmla="*/ 1473200 h 2214880"/>
                <a:gd name="connsiteX70" fmla="*/ 3173307 w 3474720"/>
                <a:gd name="connsiteY70" fmla="*/ 1578187 h 2214880"/>
                <a:gd name="connsiteX71" fmla="*/ 3163147 w 3474720"/>
                <a:gd name="connsiteY71" fmla="*/ 1622214 h 2214880"/>
                <a:gd name="connsiteX72" fmla="*/ 3061547 w 3474720"/>
                <a:gd name="connsiteY72" fmla="*/ 1689947 h 2214880"/>
                <a:gd name="connsiteX73" fmla="*/ 2966720 w 3474720"/>
                <a:gd name="connsiteY73" fmla="*/ 1710267 h 2214880"/>
                <a:gd name="connsiteX74" fmla="*/ 2956560 w 3474720"/>
                <a:gd name="connsiteY74" fmla="*/ 1740747 h 2214880"/>
                <a:gd name="connsiteX75" fmla="*/ 2993814 w 3474720"/>
                <a:gd name="connsiteY75" fmla="*/ 1886374 h 2214880"/>
                <a:gd name="connsiteX76" fmla="*/ 2993814 w 3474720"/>
                <a:gd name="connsiteY76" fmla="*/ 1927014 h 2214880"/>
                <a:gd name="connsiteX77" fmla="*/ 3037840 w 3474720"/>
                <a:gd name="connsiteY77" fmla="*/ 2065867 h 2214880"/>
                <a:gd name="connsiteX78" fmla="*/ 3136054 w 3474720"/>
                <a:gd name="connsiteY78" fmla="*/ 2150534 h 2214880"/>
                <a:gd name="connsiteX79" fmla="*/ 3285067 w 3474720"/>
                <a:gd name="connsiteY79" fmla="*/ 2214880 h 2214880"/>
                <a:gd name="connsiteX80" fmla="*/ 3129280 w 3474720"/>
                <a:gd name="connsiteY80" fmla="*/ 2214880 h 2214880"/>
                <a:gd name="connsiteX81" fmla="*/ 2959947 w 3474720"/>
                <a:gd name="connsiteY81" fmla="*/ 2042160 h 2214880"/>
                <a:gd name="connsiteX82" fmla="*/ 2939627 w 3474720"/>
                <a:gd name="connsiteY82" fmla="*/ 1893147 h 2214880"/>
                <a:gd name="connsiteX83" fmla="*/ 2841414 w 3474720"/>
                <a:gd name="connsiteY83" fmla="*/ 1673014 h 2214880"/>
                <a:gd name="connsiteX84" fmla="*/ 2831254 w 3474720"/>
                <a:gd name="connsiteY84" fmla="*/ 1493520 h 2214880"/>
                <a:gd name="connsiteX85" fmla="*/ 2689014 w 3474720"/>
                <a:gd name="connsiteY85" fmla="*/ 1446107 h 2214880"/>
                <a:gd name="connsiteX86" fmla="*/ 2495974 w 3474720"/>
                <a:gd name="connsiteY86" fmla="*/ 1290320 h 2214880"/>
                <a:gd name="connsiteX87" fmla="*/ 2451947 w 3474720"/>
                <a:gd name="connsiteY87" fmla="*/ 1104054 h 2214880"/>
                <a:gd name="connsiteX88" fmla="*/ 2343574 w 3474720"/>
                <a:gd name="connsiteY88" fmla="*/ 1002454 h 2214880"/>
                <a:gd name="connsiteX89" fmla="*/ 2194560 w 3474720"/>
                <a:gd name="connsiteY89" fmla="*/ 904240 h 2214880"/>
                <a:gd name="connsiteX90" fmla="*/ 1940560 w 3474720"/>
                <a:gd name="connsiteY90" fmla="*/ 745067 h 2214880"/>
                <a:gd name="connsiteX91" fmla="*/ 1869440 w 3474720"/>
                <a:gd name="connsiteY91" fmla="*/ 711200 h 2214880"/>
                <a:gd name="connsiteX92" fmla="*/ 1723814 w 3474720"/>
                <a:gd name="connsiteY92" fmla="*/ 762000 h 2214880"/>
                <a:gd name="connsiteX93" fmla="*/ 1598507 w 3474720"/>
                <a:gd name="connsiteY93" fmla="*/ 826347 h 2214880"/>
                <a:gd name="connsiteX94" fmla="*/ 1486747 w 3474720"/>
                <a:gd name="connsiteY94" fmla="*/ 853440 h 2214880"/>
                <a:gd name="connsiteX95" fmla="*/ 1273387 w 3474720"/>
                <a:gd name="connsiteY95" fmla="*/ 880534 h 2214880"/>
                <a:gd name="connsiteX96" fmla="*/ 1053254 w 3474720"/>
                <a:gd name="connsiteY96" fmla="*/ 927947 h 2214880"/>
                <a:gd name="connsiteX97" fmla="*/ 958427 w 3474720"/>
                <a:gd name="connsiteY97" fmla="*/ 1060027 h 2214880"/>
                <a:gd name="connsiteX98" fmla="*/ 890694 w 3474720"/>
                <a:gd name="connsiteY98" fmla="*/ 1114214 h 2214880"/>
                <a:gd name="connsiteX99" fmla="*/ 762000 w 3474720"/>
                <a:gd name="connsiteY99" fmla="*/ 1154854 h 2214880"/>
                <a:gd name="connsiteX100" fmla="*/ 660400 w 3474720"/>
                <a:gd name="connsiteY100" fmla="*/ 1168400 h 2214880"/>
                <a:gd name="connsiteX101" fmla="*/ 643467 w 3474720"/>
                <a:gd name="connsiteY101" fmla="*/ 1090507 h 2214880"/>
                <a:gd name="connsiteX102" fmla="*/ 497840 w 3474720"/>
                <a:gd name="connsiteY102" fmla="*/ 1053254 h 2214880"/>
                <a:gd name="connsiteX103" fmla="*/ 440267 w 3474720"/>
                <a:gd name="connsiteY103" fmla="*/ 1049867 h 2214880"/>
                <a:gd name="connsiteX104" fmla="*/ 386080 w 3474720"/>
                <a:gd name="connsiteY104" fmla="*/ 1002454 h 2214880"/>
                <a:gd name="connsiteX105" fmla="*/ 264160 w 3474720"/>
                <a:gd name="connsiteY105" fmla="*/ 982134 h 2214880"/>
                <a:gd name="connsiteX106" fmla="*/ 169334 w 3474720"/>
                <a:gd name="connsiteY106" fmla="*/ 982134 h 2214880"/>
                <a:gd name="connsiteX107" fmla="*/ 189654 w 3474720"/>
                <a:gd name="connsiteY107" fmla="*/ 917787 h 2214880"/>
                <a:gd name="connsiteX108" fmla="*/ 115147 w 3474720"/>
                <a:gd name="connsiteY108" fmla="*/ 917787 h 2214880"/>
                <a:gd name="connsiteX109" fmla="*/ 88054 w 3474720"/>
                <a:gd name="connsiteY109" fmla="*/ 873760 h 2214880"/>
                <a:gd name="connsiteX110" fmla="*/ 88054 w 3474720"/>
                <a:gd name="connsiteY110" fmla="*/ 870374 h 2214880"/>
                <a:gd name="connsiteX111" fmla="*/ 0 w 3474720"/>
                <a:gd name="connsiteY111" fmla="*/ 887307 h 2214880"/>
                <a:gd name="connsiteX0" fmla="*/ 0 w 3474720"/>
                <a:gd name="connsiteY0" fmla="*/ 887307 h 2214880"/>
                <a:gd name="connsiteX1" fmla="*/ 50800 w 3474720"/>
                <a:gd name="connsiteY1" fmla="*/ 785707 h 2214880"/>
                <a:gd name="connsiteX2" fmla="*/ 142240 w 3474720"/>
                <a:gd name="connsiteY2" fmla="*/ 724747 h 2214880"/>
                <a:gd name="connsiteX3" fmla="*/ 260774 w 3474720"/>
                <a:gd name="connsiteY3" fmla="*/ 629920 h 2214880"/>
                <a:gd name="connsiteX4" fmla="*/ 345440 w 3474720"/>
                <a:gd name="connsiteY4" fmla="*/ 538480 h 2214880"/>
                <a:gd name="connsiteX5" fmla="*/ 375920 w 3474720"/>
                <a:gd name="connsiteY5" fmla="*/ 619760 h 2214880"/>
                <a:gd name="connsiteX6" fmla="*/ 491067 w 3474720"/>
                <a:gd name="connsiteY6" fmla="*/ 650240 h 2214880"/>
                <a:gd name="connsiteX7" fmla="*/ 555414 w 3474720"/>
                <a:gd name="connsiteY7" fmla="*/ 667174 h 2214880"/>
                <a:gd name="connsiteX8" fmla="*/ 589280 w 3474720"/>
                <a:gd name="connsiteY8" fmla="*/ 778934 h 2214880"/>
                <a:gd name="connsiteX9" fmla="*/ 714587 w 3474720"/>
                <a:gd name="connsiteY9" fmla="*/ 789094 h 2214880"/>
                <a:gd name="connsiteX10" fmla="*/ 657014 w 3474720"/>
                <a:gd name="connsiteY10" fmla="*/ 860214 h 2214880"/>
                <a:gd name="connsiteX11" fmla="*/ 616374 w 3474720"/>
                <a:gd name="connsiteY11" fmla="*/ 941494 h 2214880"/>
                <a:gd name="connsiteX12" fmla="*/ 680720 w 3474720"/>
                <a:gd name="connsiteY12" fmla="*/ 982134 h 2214880"/>
                <a:gd name="connsiteX13" fmla="*/ 707814 w 3474720"/>
                <a:gd name="connsiteY13" fmla="*/ 985520 h 2214880"/>
                <a:gd name="connsiteX14" fmla="*/ 789094 w 3474720"/>
                <a:gd name="connsiteY14" fmla="*/ 999067 h 2214880"/>
                <a:gd name="connsiteX15" fmla="*/ 907627 w 3474720"/>
                <a:gd name="connsiteY15" fmla="*/ 1022774 h 2214880"/>
                <a:gd name="connsiteX16" fmla="*/ 1036320 w 3474720"/>
                <a:gd name="connsiteY16" fmla="*/ 941494 h 2214880"/>
                <a:gd name="connsiteX17" fmla="*/ 1154854 w 3474720"/>
                <a:gd name="connsiteY17" fmla="*/ 870374 h 2214880"/>
                <a:gd name="connsiteX18" fmla="*/ 1283547 w 3474720"/>
                <a:gd name="connsiteY18" fmla="*/ 826347 h 2214880"/>
                <a:gd name="connsiteX19" fmla="*/ 1354667 w 3474720"/>
                <a:gd name="connsiteY19" fmla="*/ 833120 h 2214880"/>
                <a:gd name="connsiteX20" fmla="*/ 1391920 w 3474720"/>
                <a:gd name="connsiteY20" fmla="*/ 839894 h 2214880"/>
                <a:gd name="connsiteX21" fmla="*/ 1496907 w 3474720"/>
                <a:gd name="connsiteY21" fmla="*/ 792480 h 2214880"/>
                <a:gd name="connsiteX22" fmla="*/ 1625600 w 3474720"/>
                <a:gd name="connsiteY22" fmla="*/ 768774 h 2214880"/>
                <a:gd name="connsiteX23" fmla="*/ 1747520 w 3474720"/>
                <a:gd name="connsiteY23" fmla="*/ 694267 h 2214880"/>
                <a:gd name="connsiteX24" fmla="*/ 1811867 w 3474720"/>
                <a:gd name="connsiteY24" fmla="*/ 585894 h 2214880"/>
                <a:gd name="connsiteX25" fmla="*/ 1852507 w 3474720"/>
                <a:gd name="connsiteY25" fmla="*/ 460587 h 2214880"/>
                <a:gd name="connsiteX26" fmla="*/ 1916854 w 3474720"/>
                <a:gd name="connsiteY26" fmla="*/ 277707 h 2214880"/>
                <a:gd name="connsiteX27" fmla="*/ 1913467 w 3474720"/>
                <a:gd name="connsiteY27" fmla="*/ 88054 h 2214880"/>
                <a:gd name="connsiteX28" fmla="*/ 1930400 w 3474720"/>
                <a:gd name="connsiteY28" fmla="*/ 0 h 2214880"/>
                <a:gd name="connsiteX29" fmla="*/ 1967654 w 3474720"/>
                <a:gd name="connsiteY29" fmla="*/ 47414 h 2214880"/>
                <a:gd name="connsiteX30" fmla="*/ 1964267 w 3474720"/>
                <a:gd name="connsiteY30" fmla="*/ 152400 h 2214880"/>
                <a:gd name="connsiteX31" fmla="*/ 1974427 w 3474720"/>
                <a:gd name="connsiteY31" fmla="*/ 281094 h 2214880"/>
                <a:gd name="connsiteX32" fmla="*/ 1943947 w 3474720"/>
                <a:gd name="connsiteY32" fmla="*/ 369147 h 2214880"/>
                <a:gd name="connsiteX33" fmla="*/ 1916854 w 3474720"/>
                <a:gd name="connsiteY33" fmla="*/ 426720 h 2214880"/>
                <a:gd name="connsiteX34" fmla="*/ 1876214 w 3474720"/>
                <a:gd name="connsiteY34" fmla="*/ 457200 h 2214880"/>
                <a:gd name="connsiteX35" fmla="*/ 1849120 w 3474720"/>
                <a:gd name="connsiteY35" fmla="*/ 545254 h 2214880"/>
                <a:gd name="connsiteX36" fmla="*/ 1838960 w 3474720"/>
                <a:gd name="connsiteY36" fmla="*/ 619760 h 2214880"/>
                <a:gd name="connsiteX37" fmla="*/ 1947334 w 3474720"/>
                <a:gd name="connsiteY37" fmla="*/ 650240 h 2214880"/>
                <a:gd name="connsiteX38" fmla="*/ 2106507 w 3474720"/>
                <a:gd name="connsiteY38" fmla="*/ 711200 h 2214880"/>
                <a:gd name="connsiteX39" fmla="*/ 2306320 w 3474720"/>
                <a:gd name="connsiteY39" fmla="*/ 738294 h 2214880"/>
                <a:gd name="connsiteX40" fmla="*/ 2435014 w 3474720"/>
                <a:gd name="connsiteY40" fmla="*/ 707814 h 2214880"/>
                <a:gd name="connsiteX41" fmla="*/ 2543387 w 3474720"/>
                <a:gd name="connsiteY41" fmla="*/ 623147 h 2214880"/>
                <a:gd name="connsiteX42" fmla="*/ 2634827 w 3474720"/>
                <a:gd name="connsiteY42" fmla="*/ 677334 h 2214880"/>
                <a:gd name="connsiteX43" fmla="*/ 2976880 w 3474720"/>
                <a:gd name="connsiteY43" fmla="*/ 690880 h 2214880"/>
                <a:gd name="connsiteX44" fmla="*/ 3203787 w 3474720"/>
                <a:gd name="connsiteY44" fmla="*/ 663787 h 2214880"/>
                <a:gd name="connsiteX45" fmla="*/ 3227494 w 3474720"/>
                <a:gd name="connsiteY45" fmla="*/ 694267 h 2214880"/>
                <a:gd name="connsiteX46" fmla="*/ 3088640 w 3474720"/>
                <a:gd name="connsiteY46" fmla="*/ 724747 h 2214880"/>
                <a:gd name="connsiteX47" fmla="*/ 2966720 w 3474720"/>
                <a:gd name="connsiteY47" fmla="*/ 721360 h 2214880"/>
                <a:gd name="connsiteX48" fmla="*/ 2770294 w 3474720"/>
                <a:gd name="connsiteY48" fmla="*/ 724747 h 2214880"/>
                <a:gd name="connsiteX49" fmla="*/ 2587414 w 3474720"/>
                <a:gd name="connsiteY49" fmla="*/ 762000 h 2214880"/>
                <a:gd name="connsiteX50" fmla="*/ 2441787 w 3474720"/>
                <a:gd name="connsiteY50" fmla="*/ 775547 h 2214880"/>
                <a:gd name="connsiteX51" fmla="*/ 2252134 w 3474720"/>
                <a:gd name="connsiteY51" fmla="*/ 782320 h 2214880"/>
                <a:gd name="connsiteX52" fmla="*/ 2136987 w 3474720"/>
                <a:gd name="connsiteY52" fmla="*/ 765387 h 2214880"/>
                <a:gd name="connsiteX53" fmla="*/ 2197947 w 3474720"/>
                <a:gd name="connsiteY53" fmla="*/ 816187 h 2214880"/>
                <a:gd name="connsiteX54" fmla="*/ 2360507 w 3474720"/>
                <a:gd name="connsiteY54" fmla="*/ 890694 h 2214880"/>
                <a:gd name="connsiteX55" fmla="*/ 2516294 w 3474720"/>
                <a:gd name="connsiteY55" fmla="*/ 988907 h 2214880"/>
                <a:gd name="connsiteX56" fmla="*/ 2621280 w 3474720"/>
                <a:gd name="connsiteY56" fmla="*/ 999067 h 2214880"/>
                <a:gd name="connsiteX57" fmla="*/ 2726267 w 3474720"/>
                <a:gd name="connsiteY57" fmla="*/ 958427 h 2214880"/>
                <a:gd name="connsiteX58" fmla="*/ 2733040 w 3474720"/>
                <a:gd name="connsiteY58" fmla="*/ 1022774 h 2214880"/>
                <a:gd name="connsiteX59" fmla="*/ 2678853 w 3474720"/>
                <a:gd name="connsiteY59" fmla="*/ 1320800 h 2214880"/>
                <a:gd name="connsiteX60" fmla="*/ 2987040 w 3474720"/>
                <a:gd name="connsiteY60" fmla="*/ 1209040 h 2214880"/>
                <a:gd name="connsiteX61" fmla="*/ 3031067 w 3474720"/>
                <a:gd name="connsiteY61" fmla="*/ 1280160 h 2214880"/>
                <a:gd name="connsiteX62" fmla="*/ 3081867 w 3474720"/>
                <a:gd name="connsiteY62" fmla="*/ 1358054 h 2214880"/>
                <a:gd name="connsiteX63" fmla="*/ 3230880 w 3474720"/>
                <a:gd name="connsiteY63" fmla="*/ 1429174 h 2214880"/>
                <a:gd name="connsiteX64" fmla="*/ 3454400 w 3474720"/>
                <a:gd name="connsiteY64" fmla="*/ 1561254 h 2214880"/>
                <a:gd name="connsiteX65" fmla="*/ 3474720 w 3474720"/>
                <a:gd name="connsiteY65" fmla="*/ 1612054 h 2214880"/>
                <a:gd name="connsiteX66" fmla="*/ 3451014 w 3474720"/>
                <a:gd name="connsiteY66" fmla="*/ 1635760 h 2214880"/>
                <a:gd name="connsiteX67" fmla="*/ 3329094 w 3474720"/>
                <a:gd name="connsiteY67" fmla="*/ 1605280 h 2214880"/>
                <a:gd name="connsiteX68" fmla="*/ 3264747 w 3474720"/>
                <a:gd name="connsiteY68" fmla="*/ 1507067 h 2214880"/>
                <a:gd name="connsiteX69" fmla="*/ 3156374 w 3474720"/>
                <a:gd name="connsiteY69" fmla="*/ 1473200 h 2214880"/>
                <a:gd name="connsiteX70" fmla="*/ 3173307 w 3474720"/>
                <a:gd name="connsiteY70" fmla="*/ 1578187 h 2214880"/>
                <a:gd name="connsiteX71" fmla="*/ 3163147 w 3474720"/>
                <a:gd name="connsiteY71" fmla="*/ 1622214 h 2214880"/>
                <a:gd name="connsiteX72" fmla="*/ 3061547 w 3474720"/>
                <a:gd name="connsiteY72" fmla="*/ 1689947 h 2214880"/>
                <a:gd name="connsiteX73" fmla="*/ 2966720 w 3474720"/>
                <a:gd name="connsiteY73" fmla="*/ 1710267 h 2214880"/>
                <a:gd name="connsiteX74" fmla="*/ 2956560 w 3474720"/>
                <a:gd name="connsiteY74" fmla="*/ 1740747 h 2214880"/>
                <a:gd name="connsiteX75" fmla="*/ 2993814 w 3474720"/>
                <a:gd name="connsiteY75" fmla="*/ 1886374 h 2214880"/>
                <a:gd name="connsiteX76" fmla="*/ 2993814 w 3474720"/>
                <a:gd name="connsiteY76" fmla="*/ 1927014 h 2214880"/>
                <a:gd name="connsiteX77" fmla="*/ 3037840 w 3474720"/>
                <a:gd name="connsiteY77" fmla="*/ 2065867 h 2214880"/>
                <a:gd name="connsiteX78" fmla="*/ 3136054 w 3474720"/>
                <a:gd name="connsiteY78" fmla="*/ 2150534 h 2214880"/>
                <a:gd name="connsiteX79" fmla="*/ 3285067 w 3474720"/>
                <a:gd name="connsiteY79" fmla="*/ 2214880 h 2214880"/>
                <a:gd name="connsiteX80" fmla="*/ 3129280 w 3474720"/>
                <a:gd name="connsiteY80" fmla="*/ 2214880 h 2214880"/>
                <a:gd name="connsiteX81" fmla="*/ 2959947 w 3474720"/>
                <a:gd name="connsiteY81" fmla="*/ 2042160 h 2214880"/>
                <a:gd name="connsiteX82" fmla="*/ 2939627 w 3474720"/>
                <a:gd name="connsiteY82" fmla="*/ 1893147 h 2214880"/>
                <a:gd name="connsiteX83" fmla="*/ 2841414 w 3474720"/>
                <a:gd name="connsiteY83" fmla="*/ 1673014 h 2214880"/>
                <a:gd name="connsiteX84" fmla="*/ 2831254 w 3474720"/>
                <a:gd name="connsiteY84" fmla="*/ 1493520 h 2214880"/>
                <a:gd name="connsiteX85" fmla="*/ 2689014 w 3474720"/>
                <a:gd name="connsiteY85" fmla="*/ 1446107 h 2214880"/>
                <a:gd name="connsiteX86" fmla="*/ 2495974 w 3474720"/>
                <a:gd name="connsiteY86" fmla="*/ 1290320 h 2214880"/>
                <a:gd name="connsiteX87" fmla="*/ 2451947 w 3474720"/>
                <a:gd name="connsiteY87" fmla="*/ 1104054 h 2214880"/>
                <a:gd name="connsiteX88" fmla="*/ 2343574 w 3474720"/>
                <a:gd name="connsiteY88" fmla="*/ 1002454 h 2214880"/>
                <a:gd name="connsiteX89" fmla="*/ 2194560 w 3474720"/>
                <a:gd name="connsiteY89" fmla="*/ 904240 h 2214880"/>
                <a:gd name="connsiteX90" fmla="*/ 1940560 w 3474720"/>
                <a:gd name="connsiteY90" fmla="*/ 745067 h 2214880"/>
                <a:gd name="connsiteX91" fmla="*/ 1869440 w 3474720"/>
                <a:gd name="connsiteY91" fmla="*/ 711200 h 2214880"/>
                <a:gd name="connsiteX92" fmla="*/ 1723814 w 3474720"/>
                <a:gd name="connsiteY92" fmla="*/ 762000 h 2214880"/>
                <a:gd name="connsiteX93" fmla="*/ 1598507 w 3474720"/>
                <a:gd name="connsiteY93" fmla="*/ 826347 h 2214880"/>
                <a:gd name="connsiteX94" fmla="*/ 1486747 w 3474720"/>
                <a:gd name="connsiteY94" fmla="*/ 853440 h 2214880"/>
                <a:gd name="connsiteX95" fmla="*/ 1273387 w 3474720"/>
                <a:gd name="connsiteY95" fmla="*/ 880534 h 2214880"/>
                <a:gd name="connsiteX96" fmla="*/ 1053254 w 3474720"/>
                <a:gd name="connsiteY96" fmla="*/ 927947 h 2214880"/>
                <a:gd name="connsiteX97" fmla="*/ 958427 w 3474720"/>
                <a:gd name="connsiteY97" fmla="*/ 1060027 h 2214880"/>
                <a:gd name="connsiteX98" fmla="*/ 890694 w 3474720"/>
                <a:gd name="connsiteY98" fmla="*/ 1114214 h 2214880"/>
                <a:gd name="connsiteX99" fmla="*/ 762000 w 3474720"/>
                <a:gd name="connsiteY99" fmla="*/ 1154854 h 2214880"/>
                <a:gd name="connsiteX100" fmla="*/ 660400 w 3474720"/>
                <a:gd name="connsiteY100" fmla="*/ 1168400 h 2214880"/>
                <a:gd name="connsiteX101" fmla="*/ 643467 w 3474720"/>
                <a:gd name="connsiteY101" fmla="*/ 1090507 h 2214880"/>
                <a:gd name="connsiteX102" fmla="*/ 497840 w 3474720"/>
                <a:gd name="connsiteY102" fmla="*/ 1053254 h 2214880"/>
                <a:gd name="connsiteX103" fmla="*/ 440267 w 3474720"/>
                <a:gd name="connsiteY103" fmla="*/ 1049867 h 2214880"/>
                <a:gd name="connsiteX104" fmla="*/ 386080 w 3474720"/>
                <a:gd name="connsiteY104" fmla="*/ 1002454 h 2214880"/>
                <a:gd name="connsiteX105" fmla="*/ 264160 w 3474720"/>
                <a:gd name="connsiteY105" fmla="*/ 982134 h 2214880"/>
                <a:gd name="connsiteX106" fmla="*/ 169334 w 3474720"/>
                <a:gd name="connsiteY106" fmla="*/ 982134 h 2214880"/>
                <a:gd name="connsiteX107" fmla="*/ 189654 w 3474720"/>
                <a:gd name="connsiteY107" fmla="*/ 917787 h 2214880"/>
                <a:gd name="connsiteX108" fmla="*/ 115147 w 3474720"/>
                <a:gd name="connsiteY108" fmla="*/ 917787 h 2214880"/>
                <a:gd name="connsiteX109" fmla="*/ 88054 w 3474720"/>
                <a:gd name="connsiteY109" fmla="*/ 873760 h 2214880"/>
                <a:gd name="connsiteX110" fmla="*/ 88054 w 3474720"/>
                <a:gd name="connsiteY110" fmla="*/ 870374 h 2214880"/>
                <a:gd name="connsiteX111" fmla="*/ 0 w 3474720"/>
                <a:gd name="connsiteY111" fmla="*/ 887307 h 2214880"/>
                <a:gd name="connsiteX0" fmla="*/ 0 w 3474720"/>
                <a:gd name="connsiteY0" fmla="*/ 887307 h 2214880"/>
                <a:gd name="connsiteX1" fmla="*/ 50800 w 3474720"/>
                <a:gd name="connsiteY1" fmla="*/ 785707 h 2214880"/>
                <a:gd name="connsiteX2" fmla="*/ 142240 w 3474720"/>
                <a:gd name="connsiteY2" fmla="*/ 724747 h 2214880"/>
                <a:gd name="connsiteX3" fmla="*/ 260774 w 3474720"/>
                <a:gd name="connsiteY3" fmla="*/ 629920 h 2214880"/>
                <a:gd name="connsiteX4" fmla="*/ 345440 w 3474720"/>
                <a:gd name="connsiteY4" fmla="*/ 538480 h 2214880"/>
                <a:gd name="connsiteX5" fmla="*/ 375920 w 3474720"/>
                <a:gd name="connsiteY5" fmla="*/ 619760 h 2214880"/>
                <a:gd name="connsiteX6" fmla="*/ 491067 w 3474720"/>
                <a:gd name="connsiteY6" fmla="*/ 650240 h 2214880"/>
                <a:gd name="connsiteX7" fmla="*/ 555414 w 3474720"/>
                <a:gd name="connsiteY7" fmla="*/ 667174 h 2214880"/>
                <a:gd name="connsiteX8" fmla="*/ 589280 w 3474720"/>
                <a:gd name="connsiteY8" fmla="*/ 778934 h 2214880"/>
                <a:gd name="connsiteX9" fmla="*/ 714587 w 3474720"/>
                <a:gd name="connsiteY9" fmla="*/ 789094 h 2214880"/>
                <a:gd name="connsiteX10" fmla="*/ 657014 w 3474720"/>
                <a:gd name="connsiteY10" fmla="*/ 860214 h 2214880"/>
                <a:gd name="connsiteX11" fmla="*/ 616374 w 3474720"/>
                <a:gd name="connsiteY11" fmla="*/ 941494 h 2214880"/>
                <a:gd name="connsiteX12" fmla="*/ 680720 w 3474720"/>
                <a:gd name="connsiteY12" fmla="*/ 982134 h 2214880"/>
                <a:gd name="connsiteX13" fmla="*/ 707814 w 3474720"/>
                <a:gd name="connsiteY13" fmla="*/ 985520 h 2214880"/>
                <a:gd name="connsiteX14" fmla="*/ 789094 w 3474720"/>
                <a:gd name="connsiteY14" fmla="*/ 999067 h 2214880"/>
                <a:gd name="connsiteX15" fmla="*/ 907627 w 3474720"/>
                <a:gd name="connsiteY15" fmla="*/ 1022774 h 2214880"/>
                <a:gd name="connsiteX16" fmla="*/ 1036320 w 3474720"/>
                <a:gd name="connsiteY16" fmla="*/ 941494 h 2214880"/>
                <a:gd name="connsiteX17" fmla="*/ 1154854 w 3474720"/>
                <a:gd name="connsiteY17" fmla="*/ 870374 h 2214880"/>
                <a:gd name="connsiteX18" fmla="*/ 1283547 w 3474720"/>
                <a:gd name="connsiteY18" fmla="*/ 826347 h 2214880"/>
                <a:gd name="connsiteX19" fmla="*/ 1354667 w 3474720"/>
                <a:gd name="connsiteY19" fmla="*/ 833120 h 2214880"/>
                <a:gd name="connsiteX20" fmla="*/ 1391920 w 3474720"/>
                <a:gd name="connsiteY20" fmla="*/ 839894 h 2214880"/>
                <a:gd name="connsiteX21" fmla="*/ 1496907 w 3474720"/>
                <a:gd name="connsiteY21" fmla="*/ 792480 h 2214880"/>
                <a:gd name="connsiteX22" fmla="*/ 1625600 w 3474720"/>
                <a:gd name="connsiteY22" fmla="*/ 768774 h 2214880"/>
                <a:gd name="connsiteX23" fmla="*/ 1747520 w 3474720"/>
                <a:gd name="connsiteY23" fmla="*/ 694267 h 2214880"/>
                <a:gd name="connsiteX24" fmla="*/ 1811867 w 3474720"/>
                <a:gd name="connsiteY24" fmla="*/ 585894 h 2214880"/>
                <a:gd name="connsiteX25" fmla="*/ 1852507 w 3474720"/>
                <a:gd name="connsiteY25" fmla="*/ 460587 h 2214880"/>
                <a:gd name="connsiteX26" fmla="*/ 1916854 w 3474720"/>
                <a:gd name="connsiteY26" fmla="*/ 277707 h 2214880"/>
                <a:gd name="connsiteX27" fmla="*/ 1913467 w 3474720"/>
                <a:gd name="connsiteY27" fmla="*/ 88054 h 2214880"/>
                <a:gd name="connsiteX28" fmla="*/ 1930400 w 3474720"/>
                <a:gd name="connsiteY28" fmla="*/ 0 h 2214880"/>
                <a:gd name="connsiteX29" fmla="*/ 1967654 w 3474720"/>
                <a:gd name="connsiteY29" fmla="*/ 47414 h 2214880"/>
                <a:gd name="connsiteX30" fmla="*/ 1964267 w 3474720"/>
                <a:gd name="connsiteY30" fmla="*/ 152400 h 2214880"/>
                <a:gd name="connsiteX31" fmla="*/ 1974427 w 3474720"/>
                <a:gd name="connsiteY31" fmla="*/ 281094 h 2214880"/>
                <a:gd name="connsiteX32" fmla="*/ 1943947 w 3474720"/>
                <a:gd name="connsiteY32" fmla="*/ 369147 h 2214880"/>
                <a:gd name="connsiteX33" fmla="*/ 1916854 w 3474720"/>
                <a:gd name="connsiteY33" fmla="*/ 426720 h 2214880"/>
                <a:gd name="connsiteX34" fmla="*/ 1876214 w 3474720"/>
                <a:gd name="connsiteY34" fmla="*/ 457200 h 2214880"/>
                <a:gd name="connsiteX35" fmla="*/ 1849120 w 3474720"/>
                <a:gd name="connsiteY35" fmla="*/ 545254 h 2214880"/>
                <a:gd name="connsiteX36" fmla="*/ 1838960 w 3474720"/>
                <a:gd name="connsiteY36" fmla="*/ 619760 h 2214880"/>
                <a:gd name="connsiteX37" fmla="*/ 1947334 w 3474720"/>
                <a:gd name="connsiteY37" fmla="*/ 650240 h 2214880"/>
                <a:gd name="connsiteX38" fmla="*/ 2106507 w 3474720"/>
                <a:gd name="connsiteY38" fmla="*/ 711200 h 2214880"/>
                <a:gd name="connsiteX39" fmla="*/ 2306320 w 3474720"/>
                <a:gd name="connsiteY39" fmla="*/ 738294 h 2214880"/>
                <a:gd name="connsiteX40" fmla="*/ 2435014 w 3474720"/>
                <a:gd name="connsiteY40" fmla="*/ 707814 h 2214880"/>
                <a:gd name="connsiteX41" fmla="*/ 2543387 w 3474720"/>
                <a:gd name="connsiteY41" fmla="*/ 623147 h 2214880"/>
                <a:gd name="connsiteX42" fmla="*/ 2634827 w 3474720"/>
                <a:gd name="connsiteY42" fmla="*/ 677334 h 2214880"/>
                <a:gd name="connsiteX43" fmla="*/ 2976880 w 3474720"/>
                <a:gd name="connsiteY43" fmla="*/ 690880 h 2214880"/>
                <a:gd name="connsiteX44" fmla="*/ 3203787 w 3474720"/>
                <a:gd name="connsiteY44" fmla="*/ 663787 h 2214880"/>
                <a:gd name="connsiteX45" fmla="*/ 3227494 w 3474720"/>
                <a:gd name="connsiteY45" fmla="*/ 694267 h 2214880"/>
                <a:gd name="connsiteX46" fmla="*/ 3088640 w 3474720"/>
                <a:gd name="connsiteY46" fmla="*/ 724747 h 2214880"/>
                <a:gd name="connsiteX47" fmla="*/ 2966720 w 3474720"/>
                <a:gd name="connsiteY47" fmla="*/ 721360 h 2214880"/>
                <a:gd name="connsiteX48" fmla="*/ 2770294 w 3474720"/>
                <a:gd name="connsiteY48" fmla="*/ 724747 h 2214880"/>
                <a:gd name="connsiteX49" fmla="*/ 2587414 w 3474720"/>
                <a:gd name="connsiteY49" fmla="*/ 762000 h 2214880"/>
                <a:gd name="connsiteX50" fmla="*/ 2441787 w 3474720"/>
                <a:gd name="connsiteY50" fmla="*/ 775547 h 2214880"/>
                <a:gd name="connsiteX51" fmla="*/ 2252134 w 3474720"/>
                <a:gd name="connsiteY51" fmla="*/ 782320 h 2214880"/>
                <a:gd name="connsiteX52" fmla="*/ 2136987 w 3474720"/>
                <a:gd name="connsiteY52" fmla="*/ 765387 h 2214880"/>
                <a:gd name="connsiteX53" fmla="*/ 2197947 w 3474720"/>
                <a:gd name="connsiteY53" fmla="*/ 816187 h 2214880"/>
                <a:gd name="connsiteX54" fmla="*/ 2360507 w 3474720"/>
                <a:gd name="connsiteY54" fmla="*/ 890694 h 2214880"/>
                <a:gd name="connsiteX55" fmla="*/ 2516294 w 3474720"/>
                <a:gd name="connsiteY55" fmla="*/ 988907 h 2214880"/>
                <a:gd name="connsiteX56" fmla="*/ 2621280 w 3474720"/>
                <a:gd name="connsiteY56" fmla="*/ 999067 h 2214880"/>
                <a:gd name="connsiteX57" fmla="*/ 2726267 w 3474720"/>
                <a:gd name="connsiteY57" fmla="*/ 958427 h 2214880"/>
                <a:gd name="connsiteX58" fmla="*/ 2733040 w 3474720"/>
                <a:gd name="connsiteY58" fmla="*/ 1022774 h 2214880"/>
                <a:gd name="connsiteX59" fmla="*/ 2678853 w 3474720"/>
                <a:gd name="connsiteY59" fmla="*/ 1320800 h 2214880"/>
                <a:gd name="connsiteX60" fmla="*/ 2987040 w 3474720"/>
                <a:gd name="connsiteY60" fmla="*/ 1209040 h 2214880"/>
                <a:gd name="connsiteX61" fmla="*/ 3031067 w 3474720"/>
                <a:gd name="connsiteY61" fmla="*/ 1280160 h 2214880"/>
                <a:gd name="connsiteX62" fmla="*/ 3081867 w 3474720"/>
                <a:gd name="connsiteY62" fmla="*/ 1358054 h 2214880"/>
                <a:gd name="connsiteX63" fmla="*/ 3230880 w 3474720"/>
                <a:gd name="connsiteY63" fmla="*/ 1429174 h 2214880"/>
                <a:gd name="connsiteX64" fmla="*/ 3454400 w 3474720"/>
                <a:gd name="connsiteY64" fmla="*/ 1561254 h 2214880"/>
                <a:gd name="connsiteX65" fmla="*/ 3474720 w 3474720"/>
                <a:gd name="connsiteY65" fmla="*/ 1612054 h 2214880"/>
                <a:gd name="connsiteX66" fmla="*/ 3451014 w 3474720"/>
                <a:gd name="connsiteY66" fmla="*/ 1635760 h 2214880"/>
                <a:gd name="connsiteX67" fmla="*/ 3329094 w 3474720"/>
                <a:gd name="connsiteY67" fmla="*/ 1605280 h 2214880"/>
                <a:gd name="connsiteX68" fmla="*/ 3264747 w 3474720"/>
                <a:gd name="connsiteY68" fmla="*/ 1507067 h 2214880"/>
                <a:gd name="connsiteX69" fmla="*/ 3156374 w 3474720"/>
                <a:gd name="connsiteY69" fmla="*/ 1473200 h 2214880"/>
                <a:gd name="connsiteX70" fmla="*/ 3173307 w 3474720"/>
                <a:gd name="connsiteY70" fmla="*/ 1578187 h 2214880"/>
                <a:gd name="connsiteX71" fmla="*/ 3163147 w 3474720"/>
                <a:gd name="connsiteY71" fmla="*/ 1622214 h 2214880"/>
                <a:gd name="connsiteX72" fmla="*/ 3061547 w 3474720"/>
                <a:gd name="connsiteY72" fmla="*/ 1689947 h 2214880"/>
                <a:gd name="connsiteX73" fmla="*/ 2966720 w 3474720"/>
                <a:gd name="connsiteY73" fmla="*/ 1710267 h 2214880"/>
                <a:gd name="connsiteX74" fmla="*/ 2956560 w 3474720"/>
                <a:gd name="connsiteY74" fmla="*/ 1740747 h 2214880"/>
                <a:gd name="connsiteX75" fmla="*/ 2993814 w 3474720"/>
                <a:gd name="connsiteY75" fmla="*/ 1886374 h 2214880"/>
                <a:gd name="connsiteX76" fmla="*/ 2993814 w 3474720"/>
                <a:gd name="connsiteY76" fmla="*/ 1927014 h 2214880"/>
                <a:gd name="connsiteX77" fmla="*/ 3037840 w 3474720"/>
                <a:gd name="connsiteY77" fmla="*/ 2065867 h 2214880"/>
                <a:gd name="connsiteX78" fmla="*/ 3136054 w 3474720"/>
                <a:gd name="connsiteY78" fmla="*/ 2150534 h 2214880"/>
                <a:gd name="connsiteX79" fmla="*/ 3285067 w 3474720"/>
                <a:gd name="connsiteY79" fmla="*/ 2214880 h 2214880"/>
                <a:gd name="connsiteX80" fmla="*/ 3129280 w 3474720"/>
                <a:gd name="connsiteY80" fmla="*/ 2214880 h 2214880"/>
                <a:gd name="connsiteX81" fmla="*/ 2959947 w 3474720"/>
                <a:gd name="connsiteY81" fmla="*/ 2042160 h 2214880"/>
                <a:gd name="connsiteX82" fmla="*/ 2939627 w 3474720"/>
                <a:gd name="connsiteY82" fmla="*/ 1893147 h 2214880"/>
                <a:gd name="connsiteX83" fmla="*/ 2841414 w 3474720"/>
                <a:gd name="connsiteY83" fmla="*/ 1673014 h 2214880"/>
                <a:gd name="connsiteX84" fmla="*/ 2831254 w 3474720"/>
                <a:gd name="connsiteY84" fmla="*/ 1493520 h 2214880"/>
                <a:gd name="connsiteX85" fmla="*/ 2689014 w 3474720"/>
                <a:gd name="connsiteY85" fmla="*/ 1446107 h 2214880"/>
                <a:gd name="connsiteX86" fmla="*/ 2495974 w 3474720"/>
                <a:gd name="connsiteY86" fmla="*/ 1290320 h 2214880"/>
                <a:gd name="connsiteX87" fmla="*/ 2451947 w 3474720"/>
                <a:gd name="connsiteY87" fmla="*/ 1104054 h 2214880"/>
                <a:gd name="connsiteX88" fmla="*/ 2343574 w 3474720"/>
                <a:gd name="connsiteY88" fmla="*/ 1002454 h 2214880"/>
                <a:gd name="connsiteX89" fmla="*/ 2194560 w 3474720"/>
                <a:gd name="connsiteY89" fmla="*/ 904240 h 2214880"/>
                <a:gd name="connsiteX90" fmla="*/ 1940560 w 3474720"/>
                <a:gd name="connsiteY90" fmla="*/ 745067 h 2214880"/>
                <a:gd name="connsiteX91" fmla="*/ 1869440 w 3474720"/>
                <a:gd name="connsiteY91" fmla="*/ 711200 h 2214880"/>
                <a:gd name="connsiteX92" fmla="*/ 1723814 w 3474720"/>
                <a:gd name="connsiteY92" fmla="*/ 762000 h 2214880"/>
                <a:gd name="connsiteX93" fmla="*/ 1598507 w 3474720"/>
                <a:gd name="connsiteY93" fmla="*/ 826347 h 2214880"/>
                <a:gd name="connsiteX94" fmla="*/ 1486747 w 3474720"/>
                <a:gd name="connsiteY94" fmla="*/ 853440 h 2214880"/>
                <a:gd name="connsiteX95" fmla="*/ 1273387 w 3474720"/>
                <a:gd name="connsiteY95" fmla="*/ 880534 h 2214880"/>
                <a:gd name="connsiteX96" fmla="*/ 1053254 w 3474720"/>
                <a:gd name="connsiteY96" fmla="*/ 927947 h 2214880"/>
                <a:gd name="connsiteX97" fmla="*/ 958427 w 3474720"/>
                <a:gd name="connsiteY97" fmla="*/ 1060027 h 2214880"/>
                <a:gd name="connsiteX98" fmla="*/ 890694 w 3474720"/>
                <a:gd name="connsiteY98" fmla="*/ 1114214 h 2214880"/>
                <a:gd name="connsiteX99" fmla="*/ 762000 w 3474720"/>
                <a:gd name="connsiteY99" fmla="*/ 1154854 h 2214880"/>
                <a:gd name="connsiteX100" fmla="*/ 660400 w 3474720"/>
                <a:gd name="connsiteY100" fmla="*/ 1168400 h 2214880"/>
                <a:gd name="connsiteX101" fmla="*/ 643467 w 3474720"/>
                <a:gd name="connsiteY101" fmla="*/ 1090507 h 2214880"/>
                <a:gd name="connsiteX102" fmla="*/ 497840 w 3474720"/>
                <a:gd name="connsiteY102" fmla="*/ 1053254 h 2214880"/>
                <a:gd name="connsiteX103" fmla="*/ 440267 w 3474720"/>
                <a:gd name="connsiteY103" fmla="*/ 1049867 h 2214880"/>
                <a:gd name="connsiteX104" fmla="*/ 386080 w 3474720"/>
                <a:gd name="connsiteY104" fmla="*/ 1002454 h 2214880"/>
                <a:gd name="connsiteX105" fmla="*/ 264160 w 3474720"/>
                <a:gd name="connsiteY105" fmla="*/ 982134 h 2214880"/>
                <a:gd name="connsiteX106" fmla="*/ 169334 w 3474720"/>
                <a:gd name="connsiteY106" fmla="*/ 982134 h 2214880"/>
                <a:gd name="connsiteX107" fmla="*/ 189654 w 3474720"/>
                <a:gd name="connsiteY107" fmla="*/ 917787 h 2214880"/>
                <a:gd name="connsiteX108" fmla="*/ 115147 w 3474720"/>
                <a:gd name="connsiteY108" fmla="*/ 917787 h 2214880"/>
                <a:gd name="connsiteX109" fmla="*/ 88054 w 3474720"/>
                <a:gd name="connsiteY109" fmla="*/ 873760 h 2214880"/>
                <a:gd name="connsiteX110" fmla="*/ 88054 w 3474720"/>
                <a:gd name="connsiteY110" fmla="*/ 870374 h 2214880"/>
                <a:gd name="connsiteX111" fmla="*/ 0 w 3474720"/>
                <a:gd name="connsiteY111" fmla="*/ 887307 h 2214880"/>
                <a:gd name="connsiteX0" fmla="*/ 0 w 3474720"/>
                <a:gd name="connsiteY0" fmla="*/ 887307 h 2214880"/>
                <a:gd name="connsiteX1" fmla="*/ 50800 w 3474720"/>
                <a:gd name="connsiteY1" fmla="*/ 785707 h 2214880"/>
                <a:gd name="connsiteX2" fmla="*/ 142240 w 3474720"/>
                <a:gd name="connsiteY2" fmla="*/ 724747 h 2214880"/>
                <a:gd name="connsiteX3" fmla="*/ 260774 w 3474720"/>
                <a:gd name="connsiteY3" fmla="*/ 629920 h 2214880"/>
                <a:gd name="connsiteX4" fmla="*/ 345440 w 3474720"/>
                <a:gd name="connsiteY4" fmla="*/ 538480 h 2214880"/>
                <a:gd name="connsiteX5" fmla="*/ 375920 w 3474720"/>
                <a:gd name="connsiteY5" fmla="*/ 619760 h 2214880"/>
                <a:gd name="connsiteX6" fmla="*/ 491067 w 3474720"/>
                <a:gd name="connsiteY6" fmla="*/ 650240 h 2214880"/>
                <a:gd name="connsiteX7" fmla="*/ 555414 w 3474720"/>
                <a:gd name="connsiteY7" fmla="*/ 667174 h 2214880"/>
                <a:gd name="connsiteX8" fmla="*/ 589280 w 3474720"/>
                <a:gd name="connsiteY8" fmla="*/ 778934 h 2214880"/>
                <a:gd name="connsiteX9" fmla="*/ 714587 w 3474720"/>
                <a:gd name="connsiteY9" fmla="*/ 789094 h 2214880"/>
                <a:gd name="connsiteX10" fmla="*/ 657014 w 3474720"/>
                <a:gd name="connsiteY10" fmla="*/ 860214 h 2214880"/>
                <a:gd name="connsiteX11" fmla="*/ 616374 w 3474720"/>
                <a:gd name="connsiteY11" fmla="*/ 941494 h 2214880"/>
                <a:gd name="connsiteX12" fmla="*/ 680720 w 3474720"/>
                <a:gd name="connsiteY12" fmla="*/ 982134 h 2214880"/>
                <a:gd name="connsiteX13" fmla="*/ 707814 w 3474720"/>
                <a:gd name="connsiteY13" fmla="*/ 985520 h 2214880"/>
                <a:gd name="connsiteX14" fmla="*/ 789094 w 3474720"/>
                <a:gd name="connsiteY14" fmla="*/ 999067 h 2214880"/>
                <a:gd name="connsiteX15" fmla="*/ 907627 w 3474720"/>
                <a:gd name="connsiteY15" fmla="*/ 1022774 h 2214880"/>
                <a:gd name="connsiteX16" fmla="*/ 1036320 w 3474720"/>
                <a:gd name="connsiteY16" fmla="*/ 941494 h 2214880"/>
                <a:gd name="connsiteX17" fmla="*/ 1154854 w 3474720"/>
                <a:gd name="connsiteY17" fmla="*/ 870374 h 2214880"/>
                <a:gd name="connsiteX18" fmla="*/ 1283547 w 3474720"/>
                <a:gd name="connsiteY18" fmla="*/ 826347 h 2214880"/>
                <a:gd name="connsiteX19" fmla="*/ 1354667 w 3474720"/>
                <a:gd name="connsiteY19" fmla="*/ 833120 h 2214880"/>
                <a:gd name="connsiteX20" fmla="*/ 1391920 w 3474720"/>
                <a:gd name="connsiteY20" fmla="*/ 839894 h 2214880"/>
                <a:gd name="connsiteX21" fmla="*/ 1496907 w 3474720"/>
                <a:gd name="connsiteY21" fmla="*/ 792480 h 2214880"/>
                <a:gd name="connsiteX22" fmla="*/ 1625600 w 3474720"/>
                <a:gd name="connsiteY22" fmla="*/ 768774 h 2214880"/>
                <a:gd name="connsiteX23" fmla="*/ 1747520 w 3474720"/>
                <a:gd name="connsiteY23" fmla="*/ 694267 h 2214880"/>
                <a:gd name="connsiteX24" fmla="*/ 1811867 w 3474720"/>
                <a:gd name="connsiteY24" fmla="*/ 585894 h 2214880"/>
                <a:gd name="connsiteX25" fmla="*/ 1852507 w 3474720"/>
                <a:gd name="connsiteY25" fmla="*/ 460587 h 2214880"/>
                <a:gd name="connsiteX26" fmla="*/ 1916854 w 3474720"/>
                <a:gd name="connsiteY26" fmla="*/ 277707 h 2214880"/>
                <a:gd name="connsiteX27" fmla="*/ 1913467 w 3474720"/>
                <a:gd name="connsiteY27" fmla="*/ 88054 h 2214880"/>
                <a:gd name="connsiteX28" fmla="*/ 1930400 w 3474720"/>
                <a:gd name="connsiteY28" fmla="*/ 0 h 2214880"/>
                <a:gd name="connsiteX29" fmla="*/ 1967654 w 3474720"/>
                <a:gd name="connsiteY29" fmla="*/ 47414 h 2214880"/>
                <a:gd name="connsiteX30" fmla="*/ 1964267 w 3474720"/>
                <a:gd name="connsiteY30" fmla="*/ 152400 h 2214880"/>
                <a:gd name="connsiteX31" fmla="*/ 1974427 w 3474720"/>
                <a:gd name="connsiteY31" fmla="*/ 281094 h 2214880"/>
                <a:gd name="connsiteX32" fmla="*/ 1943947 w 3474720"/>
                <a:gd name="connsiteY32" fmla="*/ 369147 h 2214880"/>
                <a:gd name="connsiteX33" fmla="*/ 1916854 w 3474720"/>
                <a:gd name="connsiteY33" fmla="*/ 426720 h 2214880"/>
                <a:gd name="connsiteX34" fmla="*/ 1876214 w 3474720"/>
                <a:gd name="connsiteY34" fmla="*/ 457200 h 2214880"/>
                <a:gd name="connsiteX35" fmla="*/ 1849120 w 3474720"/>
                <a:gd name="connsiteY35" fmla="*/ 545254 h 2214880"/>
                <a:gd name="connsiteX36" fmla="*/ 1838960 w 3474720"/>
                <a:gd name="connsiteY36" fmla="*/ 619760 h 2214880"/>
                <a:gd name="connsiteX37" fmla="*/ 1947334 w 3474720"/>
                <a:gd name="connsiteY37" fmla="*/ 650240 h 2214880"/>
                <a:gd name="connsiteX38" fmla="*/ 2106507 w 3474720"/>
                <a:gd name="connsiteY38" fmla="*/ 711200 h 2214880"/>
                <a:gd name="connsiteX39" fmla="*/ 2306320 w 3474720"/>
                <a:gd name="connsiteY39" fmla="*/ 738294 h 2214880"/>
                <a:gd name="connsiteX40" fmla="*/ 2435014 w 3474720"/>
                <a:gd name="connsiteY40" fmla="*/ 707814 h 2214880"/>
                <a:gd name="connsiteX41" fmla="*/ 2543387 w 3474720"/>
                <a:gd name="connsiteY41" fmla="*/ 623147 h 2214880"/>
                <a:gd name="connsiteX42" fmla="*/ 2634827 w 3474720"/>
                <a:gd name="connsiteY42" fmla="*/ 677334 h 2214880"/>
                <a:gd name="connsiteX43" fmla="*/ 2976880 w 3474720"/>
                <a:gd name="connsiteY43" fmla="*/ 690880 h 2214880"/>
                <a:gd name="connsiteX44" fmla="*/ 3203787 w 3474720"/>
                <a:gd name="connsiteY44" fmla="*/ 663787 h 2214880"/>
                <a:gd name="connsiteX45" fmla="*/ 3227494 w 3474720"/>
                <a:gd name="connsiteY45" fmla="*/ 694267 h 2214880"/>
                <a:gd name="connsiteX46" fmla="*/ 3088640 w 3474720"/>
                <a:gd name="connsiteY46" fmla="*/ 724747 h 2214880"/>
                <a:gd name="connsiteX47" fmla="*/ 2966720 w 3474720"/>
                <a:gd name="connsiteY47" fmla="*/ 721360 h 2214880"/>
                <a:gd name="connsiteX48" fmla="*/ 2770294 w 3474720"/>
                <a:gd name="connsiteY48" fmla="*/ 724747 h 2214880"/>
                <a:gd name="connsiteX49" fmla="*/ 2587414 w 3474720"/>
                <a:gd name="connsiteY49" fmla="*/ 762000 h 2214880"/>
                <a:gd name="connsiteX50" fmla="*/ 2441787 w 3474720"/>
                <a:gd name="connsiteY50" fmla="*/ 775547 h 2214880"/>
                <a:gd name="connsiteX51" fmla="*/ 2252134 w 3474720"/>
                <a:gd name="connsiteY51" fmla="*/ 782320 h 2214880"/>
                <a:gd name="connsiteX52" fmla="*/ 2136987 w 3474720"/>
                <a:gd name="connsiteY52" fmla="*/ 765387 h 2214880"/>
                <a:gd name="connsiteX53" fmla="*/ 2197947 w 3474720"/>
                <a:gd name="connsiteY53" fmla="*/ 816187 h 2214880"/>
                <a:gd name="connsiteX54" fmla="*/ 2360507 w 3474720"/>
                <a:gd name="connsiteY54" fmla="*/ 890694 h 2214880"/>
                <a:gd name="connsiteX55" fmla="*/ 2516294 w 3474720"/>
                <a:gd name="connsiteY55" fmla="*/ 988907 h 2214880"/>
                <a:gd name="connsiteX56" fmla="*/ 2621280 w 3474720"/>
                <a:gd name="connsiteY56" fmla="*/ 999067 h 2214880"/>
                <a:gd name="connsiteX57" fmla="*/ 2726267 w 3474720"/>
                <a:gd name="connsiteY57" fmla="*/ 958427 h 2214880"/>
                <a:gd name="connsiteX58" fmla="*/ 2733040 w 3474720"/>
                <a:gd name="connsiteY58" fmla="*/ 1022774 h 2214880"/>
                <a:gd name="connsiteX59" fmla="*/ 2621280 w 3474720"/>
                <a:gd name="connsiteY59" fmla="*/ 1131147 h 2214880"/>
                <a:gd name="connsiteX60" fmla="*/ 2678853 w 3474720"/>
                <a:gd name="connsiteY60" fmla="*/ 1320800 h 2214880"/>
                <a:gd name="connsiteX61" fmla="*/ 2987040 w 3474720"/>
                <a:gd name="connsiteY61" fmla="*/ 1209040 h 2214880"/>
                <a:gd name="connsiteX62" fmla="*/ 3031067 w 3474720"/>
                <a:gd name="connsiteY62" fmla="*/ 1280160 h 2214880"/>
                <a:gd name="connsiteX63" fmla="*/ 3081867 w 3474720"/>
                <a:gd name="connsiteY63" fmla="*/ 1358054 h 2214880"/>
                <a:gd name="connsiteX64" fmla="*/ 3230880 w 3474720"/>
                <a:gd name="connsiteY64" fmla="*/ 1429174 h 2214880"/>
                <a:gd name="connsiteX65" fmla="*/ 3454400 w 3474720"/>
                <a:gd name="connsiteY65" fmla="*/ 1561254 h 2214880"/>
                <a:gd name="connsiteX66" fmla="*/ 3474720 w 3474720"/>
                <a:gd name="connsiteY66" fmla="*/ 1612054 h 2214880"/>
                <a:gd name="connsiteX67" fmla="*/ 3451014 w 3474720"/>
                <a:gd name="connsiteY67" fmla="*/ 1635760 h 2214880"/>
                <a:gd name="connsiteX68" fmla="*/ 3329094 w 3474720"/>
                <a:gd name="connsiteY68" fmla="*/ 1605280 h 2214880"/>
                <a:gd name="connsiteX69" fmla="*/ 3264747 w 3474720"/>
                <a:gd name="connsiteY69" fmla="*/ 1507067 h 2214880"/>
                <a:gd name="connsiteX70" fmla="*/ 3156374 w 3474720"/>
                <a:gd name="connsiteY70" fmla="*/ 1473200 h 2214880"/>
                <a:gd name="connsiteX71" fmla="*/ 3173307 w 3474720"/>
                <a:gd name="connsiteY71" fmla="*/ 1578187 h 2214880"/>
                <a:gd name="connsiteX72" fmla="*/ 3163147 w 3474720"/>
                <a:gd name="connsiteY72" fmla="*/ 1622214 h 2214880"/>
                <a:gd name="connsiteX73" fmla="*/ 3061547 w 3474720"/>
                <a:gd name="connsiteY73" fmla="*/ 1689947 h 2214880"/>
                <a:gd name="connsiteX74" fmla="*/ 2966720 w 3474720"/>
                <a:gd name="connsiteY74" fmla="*/ 1710267 h 2214880"/>
                <a:gd name="connsiteX75" fmla="*/ 2956560 w 3474720"/>
                <a:gd name="connsiteY75" fmla="*/ 1740747 h 2214880"/>
                <a:gd name="connsiteX76" fmla="*/ 2993814 w 3474720"/>
                <a:gd name="connsiteY76" fmla="*/ 1886374 h 2214880"/>
                <a:gd name="connsiteX77" fmla="*/ 2993814 w 3474720"/>
                <a:gd name="connsiteY77" fmla="*/ 1927014 h 2214880"/>
                <a:gd name="connsiteX78" fmla="*/ 3037840 w 3474720"/>
                <a:gd name="connsiteY78" fmla="*/ 2065867 h 2214880"/>
                <a:gd name="connsiteX79" fmla="*/ 3136054 w 3474720"/>
                <a:gd name="connsiteY79" fmla="*/ 2150534 h 2214880"/>
                <a:gd name="connsiteX80" fmla="*/ 3285067 w 3474720"/>
                <a:gd name="connsiteY80" fmla="*/ 2214880 h 2214880"/>
                <a:gd name="connsiteX81" fmla="*/ 3129280 w 3474720"/>
                <a:gd name="connsiteY81" fmla="*/ 2214880 h 2214880"/>
                <a:gd name="connsiteX82" fmla="*/ 2959947 w 3474720"/>
                <a:gd name="connsiteY82" fmla="*/ 2042160 h 2214880"/>
                <a:gd name="connsiteX83" fmla="*/ 2939627 w 3474720"/>
                <a:gd name="connsiteY83" fmla="*/ 1893147 h 2214880"/>
                <a:gd name="connsiteX84" fmla="*/ 2841414 w 3474720"/>
                <a:gd name="connsiteY84" fmla="*/ 1673014 h 2214880"/>
                <a:gd name="connsiteX85" fmla="*/ 2831254 w 3474720"/>
                <a:gd name="connsiteY85" fmla="*/ 1493520 h 2214880"/>
                <a:gd name="connsiteX86" fmla="*/ 2689014 w 3474720"/>
                <a:gd name="connsiteY86" fmla="*/ 1446107 h 2214880"/>
                <a:gd name="connsiteX87" fmla="*/ 2495974 w 3474720"/>
                <a:gd name="connsiteY87" fmla="*/ 1290320 h 2214880"/>
                <a:gd name="connsiteX88" fmla="*/ 2451947 w 3474720"/>
                <a:gd name="connsiteY88" fmla="*/ 1104054 h 2214880"/>
                <a:gd name="connsiteX89" fmla="*/ 2343574 w 3474720"/>
                <a:gd name="connsiteY89" fmla="*/ 1002454 h 2214880"/>
                <a:gd name="connsiteX90" fmla="*/ 2194560 w 3474720"/>
                <a:gd name="connsiteY90" fmla="*/ 904240 h 2214880"/>
                <a:gd name="connsiteX91" fmla="*/ 1940560 w 3474720"/>
                <a:gd name="connsiteY91" fmla="*/ 745067 h 2214880"/>
                <a:gd name="connsiteX92" fmla="*/ 1869440 w 3474720"/>
                <a:gd name="connsiteY92" fmla="*/ 711200 h 2214880"/>
                <a:gd name="connsiteX93" fmla="*/ 1723814 w 3474720"/>
                <a:gd name="connsiteY93" fmla="*/ 762000 h 2214880"/>
                <a:gd name="connsiteX94" fmla="*/ 1598507 w 3474720"/>
                <a:gd name="connsiteY94" fmla="*/ 826347 h 2214880"/>
                <a:gd name="connsiteX95" fmla="*/ 1486747 w 3474720"/>
                <a:gd name="connsiteY95" fmla="*/ 853440 h 2214880"/>
                <a:gd name="connsiteX96" fmla="*/ 1273387 w 3474720"/>
                <a:gd name="connsiteY96" fmla="*/ 880534 h 2214880"/>
                <a:gd name="connsiteX97" fmla="*/ 1053254 w 3474720"/>
                <a:gd name="connsiteY97" fmla="*/ 927947 h 2214880"/>
                <a:gd name="connsiteX98" fmla="*/ 958427 w 3474720"/>
                <a:gd name="connsiteY98" fmla="*/ 1060027 h 2214880"/>
                <a:gd name="connsiteX99" fmla="*/ 890694 w 3474720"/>
                <a:gd name="connsiteY99" fmla="*/ 1114214 h 2214880"/>
                <a:gd name="connsiteX100" fmla="*/ 762000 w 3474720"/>
                <a:gd name="connsiteY100" fmla="*/ 1154854 h 2214880"/>
                <a:gd name="connsiteX101" fmla="*/ 660400 w 3474720"/>
                <a:gd name="connsiteY101" fmla="*/ 1168400 h 2214880"/>
                <a:gd name="connsiteX102" fmla="*/ 643467 w 3474720"/>
                <a:gd name="connsiteY102" fmla="*/ 1090507 h 2214880"/>
                <a:gd name="connsiteX103" fmla="*/ 497840 w 3474720"/>
                <a:gd name="connsiteY103" fmla="*/ 1053254 h 2214880"/>
                <a:gd name="connsiteX104" fmla="*/ 440267 w 3474720"/>
                <a:gd name="connsiteY104" fmla="*/ 1049867 h 2214880"/>
                <a:gd name="connsiteX105" fmla="*/ 386080 w 3474720"/>
                <a:gd name="connsiteY105" fmla="*/ 1002454 h 2214880"/>
                <a:gd name="connsiteX106" fmla="*/ 264160 w 3474720"/>
                <a:gd name="connsiteY106" fmla="*/ 982134 h 2214880"/>
                <a:gd name="connsiteX107" fmla="*/ 169334 w 3474720"/>
                <a:gd name="connsiteY107" fmla="*/ 982134 h 2214880"/>
                <a:gd name="connsiteX108" fmla="*/ 189654 w 3474720"/>
                <a:gd name="connsiteY108" fmla="*/ 917787 h 2214880"/>
                <a:gd name="connsiteX109" fmla="*/ 115147 w 3474720"/>
                <a:gd name="connsiteY109" fmla="*/ 917787 h 2214880"/>
                <a:gd name="connsiteX110" fmla="*/ 88054 w 3474720"/>
                <a:gd name="connsiteY110" fmla="*/ 873760 h 2214880"/>
                <a:gd name="connsiteX111" fmla="*/ 88054 w 3474720"/>
                <a:gd name="connsiteY111" fmla="*/ 870374 h 2214880"/>
                <a:gd name="connsiteX112" fmla="*/ 0 w 3474720"/>
                <a:gd name="connsiteY112" fmla="*/ 887307 h 2214880"/>
                <a:gd name="connsiteX0" fmla="*/ 0 w 3474720"/>
                <a:gd name="connsiteY0" fmla="*/ 887307 h 2214880"/>
                <a:gd name="connsiteX1" fmla="*/ 50800 w 3474720"/>
                <a:gd name="connsiteY1" fmla="*/ 785707 h 2214880"/>
                <a:gd name="connsiteX2" fmla="*/ 142240 w 3474720"/>
                <a:gd name="connsiteY2" fmla="*/ 724747 h 2214880"/>
                <a:gd name="connsiteX3" fmla="*/ 260774 w 3474720"/>
                <a:gd name="connsiteY3" fmla="*/ 629920 h 2214880"/>
                <a:gd name="connsiteX4" fmla="*/ 345440 w 3474720"/>
                <a:gd name="connsiteY4" fmla="*/ 538480 h 2214880"/>
                <a:gd name="connsiteX5" fmla="*/ 375920 w 3474720"/>
                <a:gd name="connsiteY5" fmla="*/ 619760 h 2214880"/>
                <a:gd name="connsiteX6" fmla="*/ 491067 w 3474720"/>
                <a:gd name="connsiteY6" fmla="*/ 650240 h 2214880"/>
                <a:gd name="connsiteX7" fmla="*/ 555414 w 3474720"/>
                <a:gd name="connsiteY7" fmla="*/ 667174 h 2214880"/>
                <a:gd name="connsiteX8" fmla="*/ 589280 w 3474720"/>
                <a:gd name="connsiteY8" fmla="*/ 778934 h 2214880"/>
                <a:gd name="connsiteX9" fmla="*/ 714587 w 3474720"/>
                <a:gd name="connsiteY9" fmla="*/ 789094 h 2214880"/>
                <a:gd name="connsiteX10" fmla="*/ 657014 w 3474720"/>
                <a:gd name="connsiteY10" fmla="*/ 860214 h 2214880"/>
                <a:gd name="connsiteX11" fmla="*/ 616374 w 3474720"/>
                <a:gd name="connsiteY11" fmla="*/ 941494 h 2214880"/>
                <a:gd name="connsiteX12" fmla="*/ 680720 w 3474720"/>
                <a:gd name="connsiteY12" fmla="*/ 982134 h 2214880"/>
                <a:gd name="connsiteX13" fmla="*/ 707814 w 3474720"/>
                <a:gd name="connsiteY13" fmla="*/ 985520 h 2214880"/>
                <a:gd name="connsiteX14" fmla="*/ 789094 w 3474720"/>
                <a:gd name="connsiteY14" fmla="*/ 999067 h 2214880"/>
                <a:gd name="connsiteX15" fmla="*/ 907627 w 3474720"/>
                <a:gd name="connsiteY15" fmla="*/ 1022774 h 2214880"/>
                <a:gd name="connsiteX16" fmla="*/ 1036320 w 3474720"/>
                <a:gd name="connsiteY16" fmla="*/ 941494 h 2214880"/>
                <a:gd name="connsiteX17" fmla="*/ 1154854 w 3474720"/>
                <a:gd name="connsiteY17" fmla="*/ 870374 h 2214880"/>
                <a:gd name="connsiteX18" fmla="*/ 1283547 w 3474720"/>
                <a:gd name="connsiteY18" fmla="*/ 826347 h 2214880"/>
                <a:gd name="connsiteX19" fmla="*/ 1354667 w 3474720"/>
                <a:gd name="connsiteY19" fmla="*/ 833120 h 2214880"/>
                <a:gd name="connsiteX20" fmla="*/ 1391920 w 3474720"/>
                <a:gd name="connsiteY20" fmla="*/ 839894 h 2214880"/>
                <a:gd name="connsiteX21" fmla="*/ 1496907 w 3474720"/>
                <a:gd name="connsiteY21" fmla="*/ 792480 h 2214880"/>
                <a:gd name="connsiteX22" fmla="*/ 1625600 w 3474720"/>
                <a:gd name="connsiteY22" fmla="*/ 768774 h 2214880"/>
                <a:gd name="connsiteX23" fmla="*/ 1747520 w 3474720"/>
                <a:gd name="connsiteY23" fmla="*/ 694267 h 2214880"/>
                <a:gd name="connsiteX24" fmla="*/ 1811867 w 3474720"/>
                <a:gd name="connsiteY24" fmla="*/ 585894 h 2214880"/>
                <a:gd name="connsiteX25" fmla="*/ 1852507 w 3474720"/>
                <a:gd name="connsiteY25" fmla="*/ 460587 h 2214880"/>
                <a:gd name="connsiteX26" fmla="*/ 1916854 w 3474720"/>
                <a:gd name="connsiteY26" fmla="*/ 277707 h 2214880"/>
                <a:gd name="connsiteX27" fmla="*/ 1913467 w 3474720"/>
                <a:gd name="connsiteY27" fmla="*/ 88054 h 2214880"/>
                <a:gd name="connsiteX28" fmla="*/ 1930400 w 3474720"/>
                <a:gd name="connsiteY28" fmla="*/ 0 h 2214880"/>
                <a:gd name="connsiteX29" fmla="*/ 1967654 w 3474720"/>
                <a:gd name="connsiteY29" fmla="*/ 47414 h 2214880"/>
                <a:gd name="connsiteX30" fmla="*/ 1964267 w 3474720"/>
                <a:gd name="connsiteY30" fmla="*/ 152400 h 2214880"/>
                <a:gd name="connsiteX31" fmla="*/ 1974427 w 3474720"/>
                <a:gd name="connsiteY31" fmla="*/ 281094 h 2214880"/>
                <a:gd name="connsiteX32" fmla="*/ 1943947 w 3474720"/>
                <a:gd name="connsiteY32" fmla="*/ 369147 h 2214880"/>
                <a:gd name="connsiteX33" fmla="*/ 1916854 w 3474720"/>
                <a:gd name="connsiteY33" fmla="*/ 426720 h 2214880"/>
                <a:gd name="connsiteX34" fmla="*/ 1876214 w 3474720"/>
                <a:gd name="connsiteY34" fmla="*/ 457200 h 2214880"/>
                <a:gd name="connsiteX35" fmla="*/ 1849120 w 3474720"/>
                <a:gd name="connsiteY35" fmla="*/ 545254 h 2214880"/>
                <a:gd name="connsiteX36" fmla="*/ 1838960 w 3474720"/>
                <a:gd name="connsiteY36" fmla="*/ 619760 h 2214880"/>
                <a:gd name="connsiteX37" fmla="*/ 1947334 w 3474720"/>
                <a:gd name="connsiteY37" fmla="*/ 650240 h 2214880"/>
                <a:gd name="connsiteX38" fmla="*/ 2106507 w 3474720"/>
                <a:gd name="connsiteY38" fmla="*/ 711200 h 2214880"/>
                <a:gd name="connsiteX39" fmla="*/ 2306320 w 3474720"/>
                <a:gd name="connsiteY39" fmla="*/ 738294 h 2214880"/>
                <a:gd name="connsiteX40" fmla="*/ 2435014 w 3474720"/>
                <a:gd name="connsiteY40" fmla="*/ 707814 h 2214880"/>
                <a:gd name="connsiteX41" fmla="*/ 2543387 w 3474720"/>
                <a:gd name="connsiteY41" fmla="*/ 623147 h 2214880"/>
                <a:gd name="connsiteX42" fmla="*/ 2634827 w 3474720"/>
                <a:gd name="connsiteY42" fmla="*/ 677334 h 2214880"/>
                <a:gd name="connsiteX43" fmla="*/ 2976880 w 3474720"/>
                <a:gd name="connsiteY43" fmla="*/ 690880 h 2214880"/>
                <a:gd name="connsiteX44" fmla="*/ 3203787 w 3474720"/>
                <a:gd name="connsiteY44" fmla="*/ 663787 h 2214880"/>
                <a:gd name="connsiteX45" fmla="*/ 3227494 w 3474720"/>
                <a:gd name="connsiteY45" fmla="*/ 694267 h 2214880"/>
                <a:gd name="connsiteX46" fmla="*/ 3088640 w 3474720"/>
                <a:gd name="connsiteY46" fmla="*/ 724747 h 2214880"/>
                <a:gd name="connsiteX47" fmla="*/ 2966720 w 3474720"/>
                <a:gd name="connsiteY47" fmla="*/ 721360 h 2214880"/>
                <a:gd name="connsiteX48" fmla="*/ 2770294 w 3474720"/>
                <a:gd name="connsiteY48" fmla="*/ 724747 h 2214880"/>
                <a:gd name="connsiteX49" fmla="*/ 2587414 w 3474720"/>
                <a:gd name="connsiteY49" fmla="*/ 762000 h 2214880"/>
                <a:gd name="connsiteX50" fmla="*/ 2441787 w 3474720"/>
                <a:gd name="connsiteY50" fmla="*/ 775547 h 2214880"/>
                <a:gd name="connsiteX51" fmla="*/ 2252134 w 3474720"/>
                <a:gd name="connsiteY51" fmla="*/ 782320 h 2214880"/>
                <a:gd name="connsiteX52" fmla="*/ 2136987 w 3474720"/>
                <a:gd name="connsiteY52" fmla="*/ 765387 h 2214880"/>
                <a:gd name="connsiteX53" fmla="*/ 2197947 w 3474720"/>
                <a:gd name="connsiteY53" fmla="*/ 816187 h 2214880"/>
                <a:gd name="connsiteX54" fmla="*/ 2360507 w 3474720"/>
                <a:gd name="connsiteY54" fmla="*/ 890694 h 2214880"/>
                <a:gd name="connsiteX55" fmla="*/ 2516294 w 3474720"/>
                <a:gd name="connsiteY55" fmla="*/ 988907 h 2214880"/>
                <a:gd name="connsiteX56" fmla="*/ 2621280 w 3474720"/>
                <a:gd name="connsiteY56" fmla="*/ 999067 h 2214880"/>
                <a:gd name="connsiteX57" fmla="*/ 2726267 w 3474720"/>
                <a:gd name="connsiteY57" fmla="*/ 958427 h 2214880"/>
                <a:gd name="connsiteX58" fmla="*/ 2733040 w 3474720"/>
                <a:gd name="connsiteY58" fmla="*/ 1022774 h 2214880"/>
                <a:gd name="connsiteX59" fmla="*/ 2621280 w 3474720"/>
                <a:gd name="connsiteY59" fmla="*/ 1131147 h 2214880"/>
                <a:gd name="connsiteX60" fmla="*/ 2678853 w 3474720"/>
                <a:gd name="connsiteY60" fmla="*/ 1320800 h 2214880"/>
                <a:gd name="connsiteX61" fmla="*/ 2987040 w 3474720"/>
                <a:gd name="connsiteY61" fmla="*/ 1209040 h 2214880"/>
                <a:gd name="connsiteX62" fmla="*/ 3031067 w 3474720"/>
                <a:gd name="connsiteY62" fmla="*/ 1280160 h 2214880"/>
                <a:gd name="connsiteX63" fmla="*/ 3081867 w 3474720"/>
                <a:gd name="connsiteY63" fmla="*/ 1358054 h 2214880"/>
                <a:gd name="connsiteX64" fmla="*/ 3230880 w 3474720"/>
                <a:gd name="connsiteY64" fmla="*/ 1429174 h 2214880"/>
                <a:gd name="connsiteX65" fmla="*/ 3454400 w 3474720"/>
                <a:gd name="connsiteY65" fmla="*/ 1561254 h 2214880"/>
                <a:gd name="connsiteX66" fmla="*/ 3474720 w 3474720"/>
                <a:gd name="connsiteY66" fmla="*/ 1612054 h 2214880"/>
                <a:gd name="connsiteX67" fmla="*/ 3451014 w 3474720"/>
                <a:gd name="connsiteY67" fmla="*/ 1635760 h 2214880"/>
                <a:gd name="connsiteX68" fmla="*/ 3329094 w 3474720"/>
                <a:gd name="connsiteY68" fmla="*/ 1605280 h 2214880"/>
                <a:gd name="connsiteX69" fmla="*/ 3264747 w 3474720"/>
                <a:gd name="connsiteY69" fmla="*/ 1507067 h 2214880"/>
                <a:gd name="connsiteX70" fmla="*/ 3156374 w 3474720"/>
                <a:gd name="connsiteY70" fmla="*/ 1473200 h 2214880"/>
                <a:gd name="connsiteX71" fmla="*/ 3173307 w 3474720"/>
                <a:gd name="connsiteY71" fmla="*/ 1578187 h 2214880"/>
                <a:gd name="connsiteX72" fmla="*/ 3163147 w 3474720"/>
                <a:gd name="connsiteY72" fmla="*/ 1622214 h 2214880"/>
                <a:gd name="connsiteX73" fmla="*/ 3061547 w 3474720"/>
                <a:gd name="connsiteY73" fmla="*/ 1689947 h 2214880"/>
                <a:gd name="connsiteX74" fmla="*/ 2966720 w 3474720"/>
                <a:gd name="connsiteY74" fmla="*/ 1710267 h 2214880"/>
                <a:gd name="connsiteX75" fmla="*/ 2956560 w 3474720"/>
                <a:gd name="connsiteY75" fmla="*/ 1740747 h 2214880"/>
                <a:gd name="connsiteX76" fmla="*/ 2993814 w 3474720"/>
                <a:gd name="connsiteY76" fmla="*/ 1886374 h 2214880"/>
                <a:gd name="connsiteX77" fmla="*/ 2993814 w 3474720"/>
                <a:gd name="connsiteY77" fmla="*/ 1927014 h 2214880"/>
                <a:gd name="connsiteX78" fmla="*/ 3037840 w 3474720"/>
                <a:gd name="connsiteY78" fmla="*/ 2065867 h 2214880"/>
                <a:gd name="connsiteX79" fmla="*/ 3136054 w 3474720"/>
                <a:gd name="connsiteY79" fmla="*/ 2150534 h 2214880"/>
                <a:gd name="connsiteX80" fmla="*/ 3285067 w 3474720"/>
                <a:gd name="connsiteY80" fmla="*/ 2214880 h 2214880"/>
                <a:gd name="connsiteX81" fmla="*/ 3129280 w 3474720"/>
                <a:gd name="connsiteY81" fmla="*/ 2214880 h 2214880"/>
                <a:gd name="connsiteX82" fmla="*/ 2959947 w 3474720"/>
                <a:gd name="connsiteY82" fmla="*/ 2042160 h 2214880"/>
                <a:gd name="connsiteX83" fmla="*/ 2939627 w 3474720"/>
                <a:gd name="connsiteY83" fmla="*/ 1893147 h 2214880"/>
                <a:gd name="connsiteX84" fmla="*/ 2841414 w 3474720"/>
                <a:gd name="connsiteY84" fmla="*/ 1673014 h 2214880"/>
                <a:gd name="connsiteX85" fmla="*/ 2831254 w 3474720"/>
                <a:gd name="connsiteY85" fmla="*/ 1493520 h 2214880"/>
                <a:gd name="connsiteX86" fmla="*/ 2689014 w 3474720"/>
                <a:gd name="connsiteY86" fmla="*/ 1446107 h 2214880"/>
                <a:gd name="connsiteX87" fmla="*/ 2495974 w 3474720"/>
                <a:gd name="connsiteY87" fmla="*/ 1290320 h 2214880"/>
                <a:gd name="connsiteX88" fmla="*/ 2451947 w 3474720"/>
                <a:gd name="connsiteY88" fmla="*/ 1104054 h 2214880"/>
                <a:gd name="connsiteX89" fmla="*/ 2343574 w 3474720"/>
                <a:gd name="connsiteY89" fmla="*/ 1002454 h 2214880"/>
                <a:gd name="connsiteX90" fmla="*/ 2194560 w 3474720"/>
                <a:gd name="connsiteY90" fmla="*/ 904240 h 2214880"/>
                <a:gd name="connsiteX91" fmla="*/ 1940560 w 3474720"/>
                <a:gd name="connsiteY91" fmla="*/ 745067 h 2214880"/>
                <a:gd name="connsiteX92" fmla="*/ 1869440 w 3474720"/>
                <a:gd name="connsiteY92" fmla="*/ 711200 h 2214880"/>
                <a:gd name="connsiteX93" fmla="*/ 1723814 w 3474720"/>
                <a:gd name="connsiteY93" fmla="*/ 762000 h 2214880"/>
                <a:gd name="connsiteX94" fmla="*/ 1598507 w 3474720"/>
                <a:gd name="connsiteY94" fmla="*/ 826347 h 2214880"/>
                <a:gd name="connsiteX95" fmla="*/ 1486747 w 3474720"/>
                <a:gd name="connsiteY95" fmla="*/ 853440 h 2214880"/>
                <a:gd name="connsiteX96" fmla="*/ 1273387 w 3474720"/>
                <a:gd name="connsiteY96" fmla="*/ 880534 h 2214880"/>
                <a:gd name="connsiteX97" fmla="*/ 1053254 w 3474720"/>
                <a:gd name="connsiteY97" fmla="*/ 927947 h 2214880"/>
                <a:gd name="connsiteX98" fmla="*/ 958427 w 3474720"/>
                <a:gd name="connsiteY98" fmla="*/ 1060027 h 2214880"/>
                <a:gd name="connsiteX99" fmla="*/ 890694 w 3474720"/>
                <a:gd name="connsiteY99" fmla="*/ 1114214 h 2214880"/>
                <a:gd name="connsiteX100" fmla="*/ 762000 w 3474720"/>
                <a:gd name="connsiteY100" fmla="*/ 1154854 h 2214880"/>
                <a:gd name="connsiteX101" fmla="*/ 660400 w 3474720"/>
                <a:gd name="connsiteY101" fmla="*/ 1168400 h 2214880"/>
                <a:gd name="connsiteX102" fmla="*/ 643467 w 3474720"/>
                <a:gd name="connsiteY102" fmla="*/ 1090507 h 2214880"/>
                <a:gd name="connsiteX103" fmla="*/ 497840 w 3474720"/>
                <a:gd name="connsiteY103" fmla="*/ 1053254 h 2214880"/>
                <a:gd name="connsiteX104" fmla="*/ 440267 w 3474720"/>
                <a:gd name="connsiteY104" fmla="*/ 1049867 h 2214880"/>
                <a:gd name="connsiteX105" fmla="*/ 386080 w 3474720"/>
                <a:gd name="connsiteY105" fmla="*/ 1002454 h 2214880"/>
                <a:gd name="connsiteX106" fmla="*/ 264160 w 3474720"/>
                <a:gd name="connsiteY106" fmla="*/ 982134 h 2214880"/>
                <a:gd name="connsiteX107" fmla="*/ 169334 w 3474720"/>
                <a:gd name="connsiteY107" fmla="*/ 982134 h 2214880"/>
                <a:gd name="connsiteX108" fmla="*/ 189654 w 3474720"/>
                <a:gd name="connsiteY108" fmla="*/ 917787 h 2214880"/>
                <a:gd name="connsiteX109" fmla="*/ 115147 w 3474720"/>
                <a:gd name="connsiteY109" fmla="*/ 917787 h 2214880"/>
                <a:gd name="connsiteX110" fmla="*/ 88054 w 3474720"/>
                <a:gd name="connsiteY110" fmla="*/ 873760 h 2214880"/>
                <a:gd name="connsiteX111" fmla="*/ 88054 w 3474720"/>
                <a:gd name="connsiteY111" fmla="*/ 870374 h 2214880"/>
                <a:gd name="connsiteX112" fmla="*/ 0 w 3474720"/>
                <a:gd name="connsiteY112" fmla="*/ 887307 h 2214880"/>
                <a:gd name="connsiteX0" fmla="*/ 0 w 3474720"/>
                <a:gd name="connsiteY0" fmla="*/ 887307 h 2214880"/>
                <a:gd name="connsiteX1" fmla="*/ 50800 w 3474720"/>
                <a:gd name="connsiteY1" fmla="*/ 785707 h 2214880"/>
                <a:gd name="connsiteX2" fmla="*/ 142240 w 3474720"/>
                <a:gd name="connsiteY2" fmla="*/ 724747 h 2214880"/>
                <a:gd name="connsiteX3" fmla="*/ 260774 w 3474720"/>
                <a:gd name="connsiteY3" fmla="*/ 629920 h 2214880"/>
                <a:gd name="connsiteX4" fmla="*/ 345440 w 3474720"/>
                <a:gd name="connsiteY4" fmla="*/ 538480 h 2214880"/>
                <a:gd name="connsiteX5" fmla="*/ 375920 w 3474720"/>
                <a:gd name="connsiteY5" fmla="*/ 619760 h 2214880"/>
                <a:gd name="connsiteX6" fmla="*/ 491067 w 3474720"/>
                <a:gd name="connsiteY6" fmla="*/ 650240 h 2214880"/>
                <a:gd name="connsiteX7" fmla="*/ 555414 w 3474720"/>
                <a:gd name="connsiteY7" fmla="*/ 667174 h 2214880"/>
                <a:gd name="connsiteX8" fmla="*/ 589280 w 3474720"/>
                <a:gd name="connsiteY8" fmla="*/ 778934 h 2214880"/>
                <a:gd name="connsiteX9" fmla="*/ 714587 w 3474720"/>
                <a:gd name="connsiteY9" fmla="*/ 789094 h 2214880"/>
                <a:gd name="connsiteX10" fmla="*/ 657014 w 3474720"/>
                <a:gd name="connsiteY10" fmla="*/ 860214 h 2214880"/>
                <a:gd name="connsiteX11" fmla="*/ 616374 w 3474720"/>
                <a:gd name="connsiteY11" fmla="*/ 941494 h 2214880"/>
                <a:gd name="connsiteX12" fmla="*/ 680720 w 3474720"/>
                <a:gd name="connsiteY12" fmla="*/ 982134 h 2214880"/>
                <a:gd name="connsiteX13" fmla="*/ 707814 w 3474720"/>
                <a:gd name="connsiteY13" fmla="*/ 985520 h 2214880"/>
                <a:gd name="connsiteX14" fmla="*/ 789094 w 3474720"/>
                <a:gd name="connsiteY14" fmla="*/ 999067 h 2214880"/>
                <a:gd name="connsiteX15" fmla="*/ 907627 w 3474720"/>
                <a:gd name="connsiteY15" fmla="*/ 1022774 h 2214880"/>
                <a:gd name="connsiteX16" fmla="*/ 1036320 w 3474720"/>
                <a:gd name="connsiteY16" fmla="*/ 941494 h 2214880"/>
                <a:gd name="connsiteX17" fmla="*/ 1154854 w 3474720"/>
                <a:gd name="connsiteY17" fmla="*/ 870374 h 2214880"/>
                <a:gd name="connsiteX18" fmla="*/ 1283547 w 3474720"/>
                <a:gd name="connsiteY18" fmla="*/ 826347 h 2214880"/>
                <a:gd name="connsiteX19" fmla="*/ 1354667 w 3474720"/>
                <a:gd name="connsiteY19" fmla="*/ 833120 h 2214880"/>
                <a:gd name="connsiteX20" fmla="*/ 1391920 w 3474720"/>
                <a:gd name="connsiteY20" fmla="*/ 839894 h 2214880"/>
                <a:gd name="connsiteX21" fmla="*/ 1496907 w 3474720"/>
                <a:gd name="connsiteY21" fmla="*/ 792480 h 2214880"/>
                <a:gd name="connsiteX22" fmla="*/ 1625600 w 3474720"/>
                <a:gd name="connsiteY22" fmla="*/ 768774 h 2214880"/>
                <a:gd name="connsiteX23" fmla="*/ 1747520 w 3474720"/>
                <a:gd name="connsiteY23" fmla="*/ 694267 h 2214880"/>
                <a:gd name="connsiteX24" fmla="*/ 1811867 w 3474720"/>
                <a:gd name="connsiteY24" fmla="*/ 585894 h 2214880"/>
                <a:gd name="connsiteX25" fmla="*/ 1852507 w 3474720"/>
                <a:gd name="connsiteY25" fmla="*/ 460587 h 2214880"/>
                <a:gd name="connsiteX26" fmla="*/ 1916854 w 3474720"/>
                <a:gd name="connsiteY26" fmla="*/ 277707 h 2214880"/>
                <a:gd name="connsiteX27" fmla="*/ 1913467 w 3474720"/>
                <a:gd name="connsiteY27" fmla="*/ 88054 h 2214880"/>
                <a:gd name="connsiteX28" fmla="*/ 1930400 w 3474720"/>
                <a:gd name="connsiteY28" fmla="*/ 0 h 2214880"/>
                <a:gd name="connsiteX29" fmla="*/ 1967654 w 3474720"/>
                <a:gd name="connsiteY29" fmla="*/ 47414 h 2214880"/>
                <a:gd name="connsiteX30" fmla="*/ 1964267 w 3474720"/>
                <a:gd name="connsiteY30" fmla="*/ 152400 h 2214880"/>
                <a:gd name="connsiteX31" fmla="*/ 1974427 w 3474720"/>
                <a:gd name="connsiteY31" fmla="*/ 281094 h 2214880"/>
                <a:gd name="connsiteX32" fmla="*/ 1943947 w 3474720"/>
                <a:gd name="connsiteY32" fmla="*/ 369147 h 2214880"/>
                <a:gd name="connsiteX33" fmla="*/ 1916854 w 3474720"/>
                <a:gd name="connsiteY33" fmla="*/ 426720 h 2214880"/>
                <a:gd name="connsiteX34" fmla="*/ 1876214 w 3474720"/>
                <a:gd name="connsiteY34" fmla="*/ 457200 h 2214880"/>
                <a:gd name="connsiteX35" fmla="*/ 1849120 w 3474720"/>
                <a:gd name="connsiteY35" fmla="*/ 545254 h 2214880"/>
                <a:gd name="connsiteX36" fmla="*/ 1838960 w 3474720"/>
                <a:gd name="connsiteY36" fmla="*/ 619760 h 2214880"/>
                <a:gd name="connsiteX37" fmla="*/ 1947334 w 3474720"/>
                <a:gd name="connsiteY37" fmla="*/ 650240 h 2214880"/>
                <a:gd name="connsiteX38" fmla="*/ 2106507 w 3474720"/>
                <a:gd name="connsiteY38" fmla="*/ 711200 h 2214880"/>
                <a:gd name="connsiteX39" fmla="*/ 2306320 w 3474720"/>
                <a:gd name="connsiteY39" fmla="*/ 738294 h 2214880"/>
                <a:gd name="connsiteX40" fmla="*/ 2435014 w 3474720"/>
                <a:gd name="connsiteY40" fmla="*/ 707814 h 2214880"/>
                <a:gd name="connsiteX41" fmla="*/ 2543387 w 3474720"/>
                <a:gd name="connsiteY41" fmla="*/ 623147 h 2214880"/>
                <a:gd name="connsiteX42" fmla="*/ 2634827 w 3474720"/>
                <a:gd name="connsiteY42" fmla="*/ 677334 h 2214880"/>
                <a:gd name="connsiteX43" fmla="*/ 2976880 w 3474720"/>
                <a:gd name="connsiteY43" fmla="*/ 690880 h 2214880"/>
                <a:gd name="connsiteX44" fmla="*/ 3203787 w 3474720"/>
                <a:gd name="connsiteY44" fmla="*/ 663787 h 2214880"/>
                <a:gd name="connsiteX45" fmla="*/ 3227494 w 3474720"/>
                <a:gd name="connsiteY45" fmla="*/ 694267 h 2214880"/>
                <a:gd name="connsiteX46" fmla="*/ 3088640 w 3474720"/>
                <a:gd name="connsiteY46" fmla="*/ 724747 h 2214880"/>
                <a:gd name="connsiteX47" fmla="*/ 2966720 w 3474720"/>
                <a:gd name="connsiteY47" fmla="*/ 721360 h 2214880"/>
                <a:gd name="connsiteX48" fmla="*/ 2770294 w 3474720"/>
                <a:gd name="connsiteY48" fmla="*/ 724747 h 2214880"/>
                <a:gd name="connsiteX49" fmla="*/ 2587414 w 3474720"/>
                <a:gd name="connsiteY49" fmla="*/ 762000 h 2214880"/>
                <a:gd name="connsiteX50" fmla="*/ 2441787 w 3474720"/>
                <a:gd name="connsiteY50" fmla="*/ 775547 h 2214880"/>
                <a:gd name="connsiteX51" fmla="*/ 2252134 w 3474720"/>
                <a:gd name="connsiteY51" fmla="*/ 782320 h 2214880"/>
                <a:gd name="connsiteX52" fmla="*/ 2136987 w 3474720"/>
                <a:gd name="connsiteY52" fmla="*/ 765387 h 2214880"/>
                <a:gd name="connsiteX53" fmla="*/ 2197947 w 3474720"/>
                <a:gd name="connsiteY53" fmla="*/ 816187 h 2214880"/>
                <a:gd name="connsiteX54" fmla="*/ 2360507 w 3474720"/>
                <a:gd name="connsiteY54" fmla="*/ 890694 h 2214880"/>
                <a:gd name="connsiteX55" fmla="*/ 2516294 w 3474720"/>
                <a:gd name="connsiteY55" fmla="*/ 988907 h 2214880"/>
                <a:gd name="connsiteX56" fmla="*/ 2621280 w 3474720"/>
                <a:gd name="connsiteY56" fmla="*/ 999067 h 2214880"/>
                <a:gd name="connsiteX57" fmla="*/ 2726267 w 3474720"/>
                <a:gd name="connsiteY57" fmla="*/ 958427 h 2214880"/>
                <a:gd name="connsiteX58" fmla="*/ 2794000 w 3474720"/>
                <a:gd name="connsiteY58" fmla="*/ 1032934 h 2214880"/>
                <a:gd name="connsiteX59" fmla="*/ 2621280 w 3474720"/>
                <a:gd name="connsiteY59" fmla="*/ 1131147 h 2214880"/>
                <a:gd name="connsiteX60" fmla="*/ 2678853 w 3474720"/>
                <a:gd name="connsiteY60" fmla="*/ 1320800 h 2214880"/>
                <a:gd name="connsiteX61" fmla="*/ 2987040 w 3474720"/>
                <a:gd name="connsiteY61" fmla="*/ 1209040 h 2214880"/>
                <a:gd name="connsiteX62" fmla="*/ 3031067 w 3474720"/>
                <a:gd name="connsiteY62" fmla="*/ 1280160 h 2214880"/>
                <a:gd name="connsiteX63" fmla="*/ 3081867 w 3474720"/>
                <a:gd name="connsiteY63" fmla="*/ 1358054 h 2214880"/>
                <a:gd name="connsiteX64" fmla="*/ 3230880 w 3474720"/>
                <a:gd name="connsiteY64" fmla="*/ 1429174 h 2214880"/>
                <a:gd name="connsiteX65" fmla="*/ 3454400 w 3474720"/>
                <a:gd name="connsiteY65" fmla="*/ 1561254 h 2214880"/>
                <a:gd name="connsiteX66" fmla="*/ 3474720 w 3474720"/>
                <a:gd name="connsiteY66" fmla="*/ 1612054 h 2214880"/>
                <a:gd name="connsiteX67" fmla="*/ 3451014 w 3474720"/>
                <a:gd name="connsiteY67" fmla="*/ 1635760 h 2214880"/>
                <a:gd name="connsiteX68" fmla="*/ 3329094 w 3474720"/>
                <a:gd name="connsiteY68" fmla="*/ 1605280 h 2214880"/>
                <a:gd name="connsiteX69" fmla="*/ 3264747 w 3474720"/>
                <a:gd name="connsiteY69" fmla="*/ 1507067 h 2214880"/>
                <a:gd name="connsiteX70" fmla="*/ 3156374 w 3474720"/>
                <a:gd name="connsiteY70" fmla="*/ 1473200 h 2214880"/>
                <a:gd name="connsiteX71" fmla="*/ 3173307 w 3474720"/>
                <a:gd name="connsiteY71" fmla="*/ 1578187 h 2214880"/>
                <a:gd name="connsiteX72" fmla="*/ 3163147 w 3474720"/>
                <a:gd name="connsiteY72" fmla="*/ 1622214 h 2214880"/>
                <a:gd name="connsiteX73" fmla="*/ 3061547 w 3474720"/>
                <a:gd name="connsiteY73" fmla="*/ 1689947 h 2214880"/>
                <a:gd name="connsiteX74" fmla="*/ 2966720 w 3474720"/>
                <a:gd name="connsiteY74" fmla="*/ 1710267 h 2214880"/>
                <a:gd name="connsiteX75" fmla="*/ 2956560 w 3474720"/>
                <a:gd name="connsiteY75" fmla="*/ 1740747 h 2214880"/>
                <a:gd name="connsiteX76" fmla="*/ 2993814 w 3474720"/>
                <a:gd name="connsiteY76" fmla="*/ 1886374 h 2214880"/>
                <a:gd name="connsiteX77" fmla="*/ 2993814 w 3474720"/>
                <a:gd name="connsiteY77" fmla="*/ 1927014 h 2214880"/>
                <a:gd name="connsiteX78" fmla="*/ 3037840 w 3474720"/>
                <a:gd name="connsiteY78" fmla="*/ 2065867 h 2214880"/>
                <a:gd name="connsiteX79" fmla="*/ 3136054 w 3474720"/>
                <a:gd name="connsiteY79" fmla="*/ 2150534 h 2214880"/>
                <a:gd name="connsiteX80" fmla="*/ 3285067 w 3474720"/>
                <a:gd name="connsiteY80" fmla="*/ 2214880 h 2214880"/>
                <a:gd name="connsiteX81" fmla="*/ 3129280 w 3474720"/>
                <a:gd name="connsiteY81" fmla="*/ 2214880 h 2214880"/>
                <a:gd name="connsiteX82" fmla="*/ 2959947 w 3474720"/>
                <a:gd name="connsiteY82" fmla="*/ 2042160 h 2214880"/>
                <a:gd name="connsiteX83" fmla="*/ 2939627 w 3474720"/>
                <a:gd name="connsiteY83" fmla="*/ 1893147 h 2214880"/>
                <a:gd name="connsiteX84" fmla="*/ 2841414 w 3474720"/>
                <a:gd name="connsiteY84" fmla="*/ 1673014 h 2214880"/>
                <a:gd name="connsiteX85" fmla="*/ 2831254 w 3474720"/>
                <a:gd name="connsiteY85" fmla="*/ 1493520 h 2214880"/>
                <a:gd name="connsiteX86" fmla="*/ 2689014 w 3474720"/>
                <a:gd name="connsiteY86" fmla="*/ 1446107 h 2214880"/>
                <a:gd name="connsiteX87" fmla="*/ 2495974 w 3474720"/>
                <a:gd name="connsiteY87" fmla="*/ 1290320 h 2214880"/>
                <a:gd name="connsiteX88" fmla="*/ 2451947 w 3474720"/>
                <a:gd name="connsiteY88" fmla="*/ 1104054 h 2214880"/>
                <a:gd name="connsiteX89" fmla="*/ 2343574 w 3474720"/>
                <a:gd name="connsiteY89" fmla="*/ 1002454 h 2214880"/>
                <a:gd name="connsiteX90" fmla="*/ 2194560 w 3474720"/>
                <a:gd name="connsiteY90" fmla="*/ 904240 h 2214880"/>
                <a:gd name="connsiteX91" fmla="*/ 1940560 w 3474720"/>
                <a:gd name="connsiteY91" fmla="*/ 745067 h 2214880"/>
                <a:gd name="connsiteX92" fmla="*/ 1869440 w 3474720"/>
                <a:gd name="connsiteY92" fmla="*/ 711200 h 2214880"/>
                <a:gd name="connsiteX93" fmla="*/ 1723814 w 3474720"/>
                <a:gd name="connsiteY93" fmla="*/ 762000 h 2214880"/>
                <a:gd name="connsiteX94" fmla="*/ 1598507 w 3474720"/>
                <a:gd name="connsiteY94" fmla="*/ 826347 h 2214880"/>
                <a:gd name="connsiteX95" fmla="*/ 1486747 w 3474720"/>
                <a:gd name="connsiteY95" fmla="*/ 853440 h 2214880"/>
                <a:gd name="connsiteX96" fmla="*/ 1273387 w 3474720"/>
                <a:gd name="connsiteY96" fmla="*/ 880534 h 2214880"/>
                <a:gd name="connsiteX97" fmla="*/ 1053254 w 3474720"/>
                <a:gd name="connsiteY97" fmla="*/ 927947 h 2214880"/>
                <a:gd name="connsiteX98" fmla="*/ 958427 w 3474720"/>
                <a:gd name="connsiteY98" fmla="*/ 1060027 h 2214880"/>
                <a:gd name="connsiteX99" fmla="*/ 890694 w 3474720"/>
                <a:gd name="connsiteY99" fmla="*/ 1114214 h 2214880"/>
                <a:gd name="connsiteX100" fmla="*/ 762000 w 3474720"/>
                <a:gd name="connsiteY100" fmla="*/ 1154854 h 2214880"/>
                <a:gd name="connsiteX101" fmla="*/ 660400 w 3474720"/>
                <a:gd name="connsiteY101" fmla="*/ 1168400 h 2214880"/>
                <a:gd name="connsiteX102" fmla="*/ 643467 w 3474720"/>
                <a:gd name="connsiteY102" fmla="*/ 1090507 h 2214880"/>
                <a:gd name="connsiteX103" fmla="*/ 497840 w 3474720"/>
                <a:gd name="connsiteY103" fmla="*/ 1053254 h 2214880"/>
                <a:gd name="connsiteX104" fmla="*/ 440267 w 3474720"/>
                <a:gd name="connsiteY104" fmla="*/ 1049867 h 2214880"/>
                <a:gd name="connsiteX105" fmla="*/ 386080 w 3474720"/>
                <a:gd name="connsiteY105" fmla="*/ 1002454 h 2214880"/>
                <a:gd name="connsiteX106" fmla="*/ 264160 w 3474720"/>
                <a:gd name="connsiteY106" fmla="*/ 982134 h 2214880"/>
                <a:gd name="connsiteX107" fmla="*/ 169334 w 3474720"/>
                <a:gd name="connsiteY107" fmla="*/ 982134 h 2214880"/>
                <a:gd name="connsiteX108" fmla="*/ 189654 w 3474720"/>
                <a:gd name="connsiteY108" fmla="*/ 917787 h 2214880"/>
                <a:gd name="connsiteX109" fmla="*/ 115147 w 3474720"/>
                <a:gd name="connsiteY109" fmla="*/ 917787 h 2214880"/>
                <a:gd name="connsiteX110" fmla="*/ 88054 w 3474720"/>
                <a:gd name="connsiteY110" fmla="*/ 873760 h 2214880"/>
                <a:gd name="connsiteX111" fmla="*/ 88054 w 3474720"/>
                <a:gd name="connsiteY111" fmla="*/ 870374 h 2214880"/>
                <a:gd name="connsiteX112" fmla="*/ 0 w 3474720"/>
                <a:gd name="connsiteY112" fmla="*/ 887307 h 2214880"/>
                <a:gd name="connsiteX0" fmla="*/ 0 w 3474720"/>
                <a:gd name="connsiteY0" fmla="*/ 887307 h 2214880"/>
                <a:gd name="connsiteX1" fmla="*/ 50800 w 3474720"/>
                <a:gd name="connsiteY1" fmla="*/ 785707 h 2214880"/>
                <a:gd name="connsiteX2" fmla="*/ 142240 w 3474720"/>
                <a:gd name="connsiteY2" fmla="*/ 724747 h 2214880"/>
                <a:gd name="connsiteX3" fmla="*/ 260774 w 3474720"/>
                <a:gd name="connsiteY3" fmla="*/ 629920 h 2214880"/>
                <a:gd name="connsiteX4" fmla="*/ 345440 w 3474720"/>
                <a:gd name="connsiteY4" fmla="*/ 538480 h 2214880"/>
                <a:gd name="connsiteX5" fmla="*/ 375920 w 3474720"/>
                <a:gd name="connsiteY5" fmla="*/ 619760 h 2214880"/>
                <a:gd name="connsiteX6" fmla="*/ 491067 w 3474720"/>
                <a:gd name="connsiteY6" fmla="*/ 650240 h 2214880"/>
                <a:gd name="connsiteX7" fmla="*/ 555414 w 3474720"/>
                <a:gd name="connsiteY7" fmla="*/ 667174 h 2214880"/>
                <a:gd name="connsiteX8" fmla="*/ 589280 w 3474720"/>
                <a:gd name="connsiteY8" fmla="*/ 778934 h 2214880"/>
                <a:gd name="connsiteX9" fmla="*/ 714587 w 3474720"/>
                <a:gd name="connsiteY9" fmla="*/ 789094 h 2214880"/>
                <a:gd name="connsiteX10" fmla="*/ 657014 w 3474720"/>
                <a:gd name="connsiteY10" fmla="*/ 860214 h 2214880"/>
                <a:gd name="connsiteX11" fmla="*/ 616374 w 3474720"/>
                <a:gd name="connsiteY11" fmla="*/ 941494 h 2214880"/>
                <a:gd name="connsiteX12" fmla="*/ 680720 w 3474720"/>
                <a:gd name="connsiteY12" fmla="*/ 982134 h 2214880"/>
                <a:gd name="connsiteX13" fmla="*/ 707814 w 3474720"/>
                <a:gd name="connsiteY13" fmla="*/ 985520 h 2214880"/>
                <a:gd name="connsiteX14" fmla="*/ 789094 w 3474720"/>
                <a:gd name="connsiteY14" fmla="*/ 999067 h 2214880"/>
                <a:gd name="connsiteX15" fmla="*/ 907627 w 3474720"/>
                <a:gd name="connsiteY15" fmla="*/ 1022774 h 2214880"/>
                <a:gd name="connsiteX16" fmla="*/ 1036320 w 3474720"/>
                <a:gd name="connsiteY16" fmla="*/ 941494 h 2214880"/>
                <a:gd name="connsiteX17" fmla="*/ 1154854 w 3474720"/>
                <a:gd name="connsiteY17" fmla="*/ 870374 h 2214880"/>
                <a:gd name="connsiteX18" fmla="*/ 1283547 w 3474720"/>
                <a:gd name="connsiteY18" fmla="*/ 826347 h 2214880"/>
                <a:gd name="connsiteX19" fmla="*/ 1354667 w 3474720"/>
                <a:gd name="connsiteY19" fmla="*/ 833120 h 2214880"/>
                <a:gd name="connsiteX20" fmla="*/ 1391920 w 3474720"/>
                <a:gd name="connsiteY20" fmla="*/ 839894 h 2214880"/>
                <a:gd name="connsiteX21" fmla="*/ 1496907 w 3474720"/>
                <a:gd name="connsiteY21" fmla="*/ 792480 h 2214880"/>
                <a:gd name="connsiteX22" fmla="*/ 1625600 w 3474720"/>
                <a:gd name="connsiteY22" fmla="*/ 768774 h 2214880"/>
                <a:gd name="connsiteX23" fmla="*/ 1747520 w 3474720"/>
                <a:gd name="connsiteY23" fmla="*/ 694267 h 2214880"/>
                <a:gd name="connsiteX24" fmla="*/ 1811867 w 3474720"/>
                <a:gd name="connsiteY24" fmla="*/ 585894 h 2214880"/>
                <a:gd name="connsiteX25" fmla="*/ 1852507 w 3474720"/>
                <a:gd name="connsiteY25" fmla="*/ 460587 h 2214880"/>
                <a:gd name="connsiteX26" fmla="*/ 1916854 w 3474720"/>
                <a:gd name="connsiteY26" fmla="*/ 277707 h 2214880"/>
                <a:gd name="connsiteX27" fmla="*/ 1913467 w 3474720"/>
                <a:gd name="connsiteY27" fmla="*/ 88054 h 2214880"/>
                <a:gd name="connsiteX28" fmla="*/ 1930400 w 3474720"/>
                <a:gd name="connsiteY28" fmla="*/ 0 h 2214880"/>
                <a:gd name="connsiteX29" fmla="*/ 1967654 w 3474720"/>
                <a:gd name="connsiteY29" fmla="*/ 47414 h 2214880"/>
                <a:gd name="connsiteX30" fmla="*/ 1964267 w 3474720"/>
                <a:gd name="connsiteY30" fmla="*/ 152400 h 2214880"/>
                <a:gd name="connsiteX31" fmla="*/ 1974427 w 3474720"/>
                <a:gd name="connsiteY31" fmla="*/ 281094 h 2214880"/>
                <a:gd name="connsiteX32" fmla="*/ 1943947 w 3474720"/>
                <a:gd name="connsiteY32" fmla="*/ 369147 h 2214880"/>
                <a:gd name="connsiteX33" fmla="*/ 1916854 w 3474720"/>
                <a:gd name="connsiteY33" fmla="*/ 426720 h 2214880"/>
                <a:gd name="connsiteX34" fmla="*/ 1876214 w 3474720"/>
                <a:gd name="connsiteY34" fmla="*/ 457200 h 2214880"/>
                <a:gd name="connsiteX35" fmla="*/ 1849120 w 3474720"/>
                <a:gd name="connsiteY35" fmla="*/ 545254 h 2214880"/>
                <a:gd name="connsiteX36" fmla="*/ 1838960 w 3474720"/>
                <a:gd name="connsiteY36" fmla="*/ 619760 h 2214880"/>
                <a:gd name="connsiteX37" fmla="*/ 1947334 w 3474720"/>
                <a:gd name="connsiteY37" fmla="*/ 650240 h 2214880"/>
                <a:gd name="connsiteX38" fmla="*/ 2106507 w 3474720"/>
                <a:gd name="connsiteY38" fmla="*/ 711200 h 2214880"/>
                <a:gd name="connsiteX39" fmla="*/ 2306320 w 3474720"/>
                <a:gd name="connsiteY39" fmla="*/ 738294 h 2214880"/>
                <a:gd name="connsiteX40" fmla="*/ 2435014 w 3474720"/>
                <a:gd name="connsiteY40" fmla="*/ 707814 h 2214880"/>
                <a:gd name="connsiteX41" fmla="*/ 2543387 w 3474720"/>
                <a:gd name="connsiteY41" fmla="*/ 623147 h 2214880"/>
                <a:gd name="connsiteX42" fmla="*/ 2634827 w 3474720"/>
                <a:gd name="connsiteY42" fmla="*/ 677334 h 2214880"/>
                <a:gd name="connsiteX43" fmla="*/ 2976880 w 3474720"/>
                <a:gd name="connsiteY43" fmla="*/ 690880 h 2214880"/>
                <a:gd name="connsiteX44" fmla="*/ 3203787 w 3474720"/>
                <a:gd name="connsiteY44" fmla="*/ 663787 h 2214880"/>
                <a:gd name="connsiteX45" fmla="*/ 3227494 w 3474720"/>
                <a:gd name="connsiteY45" fmla="*/ 694267 h 2214880"/>
                <a:gd name="connsiteX46" fmla="*/ 3088640 w 3474720"/>
                <a:gd name="connsiteY46" fmla="*/ 724747 h 2214880"/>
                <a:gd name="connsiteX47" fmla="*/ 2966720 w 3474720"/>
                <a:gd name="connsiteY47" fmla="*/ 721360 h 2214880"/>
                <a:gd name="connsiteX48" fmla="*/ 2770294 w 3474720"/>
                <a:gd name="connsiteY48" fmla="*/ 724747 h 2214880"/>
                <a:gd name="connsiteX49" fmla="*/ 2587414 w 3474720"/>
                <a:gd name="connsiteY49" fmla="*/ 762000 h 2214880"/>
                <a:gd name="connsiteX50" fmla="*/ 2441787 w 3474720"/>
                <a:gd name="connsiteY50" fmla="*/ 775547 h 2214880"/>
                <a:gd name="connsiteX51" fmla="*/ 2252134 w 3474720"/>
                <a:gd name="connsiteY51" fmla="*/ 782320 h 2214880"/>
                <a:gd name="connsiteX52" fmla="*/ 2136987 w 3474720"/>
                <a:gd name="connsiteY52" fmla="*/ 765387 h 2214880"/>
                <a:gd name="connsiteX53" fmla="*/ 2197947 w 3474720"/>
                <a:gd name="connsiteY53" fmla="*/ 816187 h 2214880"/>
                <a:gd name="connsiteX54" fmla="*/ 2360507 w 3474720"/>
                <a:gd name="connsiteY54" fmla="*/ 890694 h 2214880"/>
                <a:gd name="connsiteX55" fmla="*/ 2516294 w 3474720"/>
                <a:gd name="connsiteY55" fmla="*/ 988907 h 2214880"/>
                <a:gd name="connsiteX56" fmla="*/ 2621280 w 3474720"/>
                <a:gd name="connsiteY56" fmla="*/ 999067 h 2214880"/>
                <a:gd name="connsiteX57" fmla="*/ 2726267 w 3474720"/>
                <a:gd name="connsiteY57" fmla="*/ 958427 h 2214880"/>
                <a:gd name="connsiteX58" fmla="*/ 2794000 w 3474720"/>
                <a:gd name="connsiteY58" fmla="*/ 1032934 h 2214880"/>
                <a:gd name="connsiteX59" fmla="*/ 2621280 w 3474720"/>
                <a:gd name="connsiteY59" fmla="*/ 1131147 h 2214880"/>
                <a:gd name="connsiteX60" fmla="*/ 2678853 w 3474720"/>
                <a:gd name="connsiteY60" fmla="*/ 1320800 h 2214880"/>
                <a:gd name="connsiteX61" fmla="*/ 2987040 w 3474720"/>
                <a:gd name="connsiteY61" fmla="*/ 1209040 h 2214880"/>
                <a:gd name="connsiteX62" fmla="*/ 3031067 w 3474720"/>
                <a:gd name="connsiteY62" fmla="*/ 1280160 h 2214880"/>
                <a:gd name="connsiteX63" fmla="*/ 3081867 w 3474720"/>
                <a:gd name="connsiteY63" fmla="*/ 1358054 h 2214880"/>
                <a:gd name="connsiteX64" fmla="*/ 3230880 w 3474720"/>
                <a:gd name="connsiteY64" fmla="*/ 1429174 h 2214880"/>
                <a:gd name="connsiteX65" fmla="*/ 3454400 w 3474720"/>
                <a:gd name="connsiteY65" fmla="*/ 1561254 h 2214880"/>
                <a:gd name="connsiteX66" fmla="*/ 3474720 w 3474720"/>
                <a:gd name="connsiteY66" fmla="*/ 1612054 h 2214880"/>
                <a:gd name="connsiteX67" fmla="*/ 3451014 w 3474720"/>
                <a:gd name="connsiteY67" fmla="*/ 1635760 h 2214880"/>
                <a:gd name="connsiteX68" fmla="*/ 3329094 w 3474720"/>
                <a:gd name="connsiteY68" fmla="*/ 1605280 h 2214880"/>
                <a:gd name="connsiteX69" fmla="*/ 3264747 w 3474720"/>
                <a:gd name="connsiteY69" fmla="*/ 1507067 h 2214880"/>
                <a:gd name="connsiteX70" fmla="*/ 3156374 w 3474720"/>
                <a:gd name="connsiteY70" fmla="*/ 1473200 h 2214880"/>
                <a:gd name="connsiteX71" fmla="*/ 3173307 w 3474720"/>
                <a:gd name="connsiteY71" fmla="*/ 1578187 h 2214880"/>
                <a:gd name="connsiteX72" fmla="*/ 3163147 w 3474720"/>
                <a:gd name="connsiteY72" fmla="*/ 1622214 h 2214880"/>
                <a:gd name="connsiteX73" fmla="*/ 3061547 w 3474720"/>
                <a:gd name="connsiteY73" fmla="*/ 1689947 h 2214880"/>
                <a:gd name="connsiteX74" fmla="*/ 2966720 w 3474720"/>
                <a:gd name="connsiteY74" fmla="*/ 1710267 h 2214880"/>
                <a:gd name="connsiteX75" fmla="*/ 2956560 w 3474720"/>
                <a:gd name="connsiteY75" fmla="*/ 1740747 h 2214880"/>
                <a:gd name="connsiteX76" fmla="*/ 2993814 w 3474720"/>
                <a:gd name="connsiteY76" fmla="*/ 1886374 h 2214880"/>
                <a:gd name="connsiteX77" fmla="*/ 2993814 w 3474720"/>
                <a:gd name="connsiteY77" fmla="*/ 1927014 h 2214880"/>
                <a:gd name="connsiteX78" fmla="*/ 3037840 w 3474720"/>
                <a:gd name="connsiteY78" fmla="*/ 2065867 h 2214880"/>
                <a:gd name="connsiteX79" fmla="*/ 3136054 w 3474720"/>
                <a:gd name="connsiteY79" fmla="*/ 2150534 h 2214880"/>
                <a:gd name="connsiteX80" fmla="*/ 3285067 w 3474720"/>
                <a:gd name="connsiteY80" fmla="*/ 2214880 h 2214880"/>
                <a:gd name="connsiteX81" fmla="*/ 3129280 w 3474720"/>
                <a:gd name="connsiteY81" fmla="*/ 2214880 h 2214880"/>
                <a:gd name="connsiteX82" fmla="*/ 2959947 w 3474720"/>
                <a:gd name="connsiteY82" fmla="*/ 2042160 h 2214880"/>
                <a:gd name="connsiteX83" fmla="*/ 2939627 w 3474720"/>
                <a:gd name="connsiteY83" fmla="*/ 1893147 h 2214880"/>
                <a:gd name="connsiteX84" fmla="*/ 2841414 w 3474720"/>
                <a:gd name="connsiteY84" fmla="*/ 1673014 h 2214880"/>
                <a:gd name="connsiteX85" fmla="*/ 2831254 w 3474720"/>
                <a:gd name="connsiteY85" fmla="*/ 1493520 h 2214880"/>
                <a:gd name="connsiteX86" fmla="*/ 2689014 w 3474720"/>
                <a:gd name="connsiteY86" fmla="*/ 1446107 h 2214880"/>
                <a:gd name="connsiteX87" fmla="*/ 2495974 w 3474720"/>
                <a:gd name="connsiteY87" fmla="*/ 1290320 h 2214880"/>
                <a:gd name="connsiteX88" fmla="*/ 2451947 w 3474720"/>
                <a:gd name="connsiteY88" fmla="*/ 1104054 h 2214880"/>
                <a:gd name="connsiteX89" fmla="*/ 2343574 w 3474720"/>
                <a:gd name="connsiteY89" fmla="*/ 1002454 h 2214880"/>
                <a:gd name="connsiteX90" fmla="*/ 2194560 w 3474720"/>
                <a:gd name="connsiteY90" fmla="*/ 904240 h 2214880"/>
                <a:gd name="connsiteX91" fmla="*/ 1940560 w 3474720"/>
                <a:gd name="connsiteY91" fmla="*/ 745067 h 2214880"/>
                <a:gd name="connsiteX92" fmla="*/ 1869440 w 3474720"/>
                <a:gd name="connsiteY92" fmla="*/ 711200 h 2214880"/>
                <a:gd name="connsiteX93" fmla="*/ 1723814 w 3474720"/>
                <a:gd name="connsiteY93" fmla="*/ 762000 h 2214880"/>
                <a:gd name="connsiteX94" fmla="*/ 1598507 w 3474720"/>
                <a:gd name="connsiteY94" fmla="*/ 826347 h 2214880"/>
                <a:gd name="connsiteX95" fmla="*/ 1486747 w 3474720"/>
                <a:gd name="connsiteY95" fmla="*/ 853440 h 2214880"/>
                <a:gd name="connsiteX96" fmla="*/ 1273387 w 3474720"/>
                <a:gd name="connsiteY96" fmla="*/ 880534 h 2214880"/>
                <a:gd name="connsiteX97" fmla="*/ 1053254 w 3474720"/>
                <a:gd name="connsiteY97" fmla="*/ 927947 h 2214880"/>
                <a:gd name="connsiteX98" fmla="*/ 958427 w 3474720"/>
                <a:gd name="connsiteY98" fmla="*/ 1060027 h 2214880"/>
                <a:gd name="connsiteX99" fmla="*/ 890694 w 3474720"/>
                <a:gd name="connsiteY99" fmla="*/ 1114214 h 2214880"/>
                <a:gd name="connsiteX100" fmla="*/ 762000 w 3474720"/>
                <a:gd name="connsiteY100" fmla="*/ 1154854 h 2214880"/>
                <a:gd name="connsiteX101" fmla="*/ 660400 w 3474720"/>
                <a:gd name="connsiteY101" fmla="*/ 1168400 h 2214880"/>
                <a:gd name="connsiteX102" fmla="*/ 643467 w 3474720"/>
                <a:gd name="connsiteY102" fmla="*/ 1090507 h 2214880"/>
                <a:gd name="connsiteX103" fmla="*/ 497840 w 3474720"/>
                <a:gd name="connsiteY103" fmla="*/ 1053254 h 2214880"/>
                <a:gd name="connsiteX104" fmla="*/ 440267 w 3474720"/>
                <a:gd name="connsiteY104" fmla="*/ 1049867 h 2214880"/>
                <a:gd name="connsiteX105" fmla="*/ 386080 w 3474720"/>
                <a:gd name="connsiteY105" fmla="*/ 1002454 h 2214880"/>
                <a:gd name="connsiteX106" fmla="*/ 264160 w 3474720"/>
                <a:gd name="connsiteY106" fmla="*/ 982134 h 2214880"/>
                <a:gd name="connsiteX107" fmla="*/ 169334 w 3474720"/>
                <a:gd name="connsiteY107" fmla="*/ 982134 h 2214880"/>
                <a:gd name="connsiteX108" fmla="*/ 189654 w 3474720"/>
                <a:gd name="connsiteY108" fmla="*/ 917787 h 2214880"/>
                <a:gd name="connsiteX109" fmla="*/ 115147 w 3474720"/>
                <a:gd name="connsiteY109" fmla="*/ 917787 h 2214880"/>
                <a:gd name="connsiteX110" fmla="*/ 88054 w 3474720"/>
                <a:gd name="connsiteY110" fmla="*/ 873760 h 2214880"/>
                <a:gd name="connsiteX111" fmla="*/ 88054 w 3474720"/>
                <a:gd name="connsiteY111" fmla="*/ 870374 h 2214880"/>
                <a:gd name="connsiteX112" fmla="*/ 0 w 3474720"/>
                <a:gd name="connsiteY112" fmla="*/ 887307 h 2214880"/>
                <a:gd name="connsiteX0" fmla="*/ 0 w 3474720"/>
                <a:gd name="connsiteY0" fmla="*/ 887307 h 2214880"/>
                <a:gd name="connsiteX1" fmla="*/ 50800 w 3474720"/>
                <a:gd name="connsiteY1" fmla="*/ 785707 h 2214880"/>
                <a:gd name="connsiteX2" fmla="*/ 142240 w 3474720"/>
                <a:gd name="connsiteY2" fmla="*/ 724747 h 2214880"/>
                <a:gd name="connsiteX3" fmla="*/ 260774 w 3474720"/>
                <a:gd name="connsiteY3" fmla="*/ 629920 h 2214880"/>
                <a:gd name="connsiteX4" fmla="*/ 345440 w 3474720"/>
                <a:gd name="connsiteY4" fmla="*/ 538480 h 2214880"/>
                <a:gd name="connsiteX5" fmla="*/ 375920 w 3474720"/>
                <a:gd name="connsiteY5" fmla="*/ 619760 h 2214880"/>
                <a:gd name="connsiteX6" fmla="*/ 491067 w 3474720"/>
                <a:gd name="connsiteY6" fmla="*/ 650240 h 2214880"/>
                <a:gd name="connsiteX7" fmla="*/ 555414 w 3474720"/>
                <a:gd name="connsiteY7" fmla="*/ 667174 h 2214880"/>
                <a:gd name="connsiteX8" fmla="*/ 589280 w 3474720"/>
                <a:gd name="connsiteY8" fmla="*/ 778934 h 2214880"/>
                <a:gd name="connsiteX9" fmla="*/ 714587 w 3474720"/>
                <a:gd name="connsiteY9" fmla="*/ 789094 h 2214880"/>
                <a:gd name="connsiteX10" fmla="*/ 657014 w 3474720"/>
                <a:gd name="connsiteY10" fmla="*/ 860214 h 2214880"/>
                <a:gd name="connsiteX11" fmla="*/ 616374 w 3474720"/>
                <a:gd name="connsiteY11" fmla="*/ 941494 h 2214880"/>
                <a:gd name="connsiteX12" fmla="*/ 680720 w 3474720"/>
                <a:gd name="connsiteY12" fmla="*/ 982134 h 2214880"/>
                <a:gd name="connsiteX13" fmla="*/ 707814 w 3474720"/>
                <a:gd name="connsiteY13" fmla="*/ 985520 h 2214880"/>
                <a:gd name="connsiteX14" fmla="*/ 789094 w 3474720"/>
                <a:gd name="connsiteY14" fmla="*/ 999067 h 2214880"/>
                <a:gd name="connsiteX15" fmla="*/ 907627 w 3474720"/>
                <a:gd name="connsiteY15" fmla="*/ 1022774 h 2214880"/>
                <a:gd name="connsiteX16" fmla="*/ 1036320 w 3474720"/>
                <a:gd name="connsiteY16" fmla="*/ 941494 h 2214880"/>
                <a:gd name="connsiteX17" fmla="*/ 1154854 w 3474720"/>
                <a:gd name="connsiteY17" fmla="*/ 870374 h 2214880"/>
                <a:gd name="connsiteX18" fmla="*/ 1283547 w 3474720"/>
                <a:gd name="connsiteY18" fmla="*/ 826347 h 2214880"/>
                <a:gd name="connsiteX19" fmla="*/ 1354667 w 3474720"/>
                <a:gd name="connsiteY19" fmla="*/ 833120 h 2214880"/>
                <a:gd name="connsiteX20" fmla="*/ 1391920 w 3474720"/>
                <a:gd name="connsiteY20" fmla="*/ 839894 h 2214880"/>
                <a:gd name="connsiteX21" fmla="*/ 1496907 w 3474720"/>
                <a:gd name="connsiteY21" fmla="*/ 792480 h 2214880"/>
                <a:gd name="connsiteX22" fmla="*/ 1625600 w 3474720"/>
                <a:gd name="connsiteY22" fmla="*/ 768774 h 2214880"/>
                <a:gd name="connsiteX23" fmla="*/ 1747520 w 3474720"/>
                <a:gd name="connsiteY23" fmla="*/ 694267 h 2214880"/>
                <a:gd name="connsiteX24" fmla="*/ 1811867 w 3474720"/>
                <a:gd name="connsiteY24" fmla="*/ 585894 h 2214880"/>
                <a:gd name="connsiteX25" fmla="*/ 1852507 w 3474720"/>
                <a:gd name="connsiteY25" fmla="*/ 460587 h 2214880"/>
                <a:gd name="connsiteX26" fmla="*/ 1916854 w 3474720"/>
                <a:gd name="connsiteY26" fmla="*/ 277707 h 2214880"/>
                <a:gd name="connsiteX27" fmla="*/ 1913467 w 3474720"/>
                <a:gd name="connsiteY27" fmla="*/ 88054 h 2214880"/>
                <a:gd name="connsiteX28" fmla="*/ 1930400 w 3474720"/>
                <a:gd name="connsiteY28" fmla="*/ 0 h 2214880"/>
                <a:gd name="connsiteX29" fmla="*/ 1967654 w 3474720"/>
                <a:gd name="connsiteY29" fmla="*/ 47414 h 2214880"/>
                <a:gd name="connsiteX30" fmla="*/ 1964267 w 3474720"/>
                <a:gd name="connsiteY30" fmla="*/ 152400 h 2214880"/>
                <a:gd name="connsiteX31" fmla="*/ 1974427 w 3474720"/>
                <a:gd name="connsiteY31" fmla="*/ 281094 h 2214880"/>
                <a:gd name="connsiteX32" fmla="*/ 1943947 w 3474720"/>
                <a:gd name="connsiteY32" fmla="*/ 369147 h 2214880"/>
                <a:gd name="connsiteX33" fmla="*/ 1916854 w 3474720"/>
                <a:gd name="connsiteY33" fmla="*/ 426720 h 2214880"/>
                <a:gd name="connsiteX34" fmla="*/ 1876214 w 3474720"/>
                <a:gd name="connsiteY34" fmla="*/ 457200 h 2214880"/>
                <a:gd name="connsiteX35" fmla="*/ 1849120 w 3474720"/>
                <a:gd name="connsiteY35" fmla="*/ 545254 h 2214880"/>
                <a:gd name="connsiteX36" fmla="*/ 1838960 w 3474720"/>
                <a:gd name="connsiteY36" fmla="*/ 619760 h 2214880"/>
                <a:gd name="connsiteX37" fmla="*/ 1947334 w 3474720"/>
                <a:gd name="connsiteY37" fmla="*/ 650240 h 2214880"/>
                <a:gd name="connsiteX38" fmla="*/ 2106507 w 3474720"/>
                <a:gd name="connsiteY38" fmla="*/ 711200 h 2214880"/>
                <a:gd name="connsiteX39" fmla="*/ 2306320 w 3474720"/>
                <a:gd name="connsiteY39" fmla="*/ 738294 h 2214880"/>
                <a:gd name="connsiteX40" fmla="*/ 2435014 w 3474720"/>
                <a:gd name="connsiteY40" fmla="*/ 707814 h 2214880"/>
                <a:gd name="connsiteX41" fmla="*/ 2543387 w 3474720"/>
                <a:gd name="connsiteY41" fmla="*/ 623147 h 2214880"/>
                <a:gd name="connsiteX42" fmla="*/ 2634827 w 3474720"/>
                <a:gd name="connsiteY42" fmla="*/ 677334 h 2214880"/>
                <a:gd name="connsiteX43" fmla="*/ 2976880 w 3474720"/>
                <a:gd name="connsiteY43" fmla="*/ 690880 h 2214880"/>
                <a:gd name="connsiteX44" fmla="*/ 3203787 w 3474720"/>
                <a:gd name="connsiteY44" fmla="*/ 663787 h 2214880"/>
                <a:gd name="connsiteX45" fmla="*/ 3227494 w 3474720"/>
                <a:gd name="connsiteY45" fmla="*/ 694267 h 2214880"/>
                <a:gd name="connsiteX46" fmla="*/ 3088640 w 3474720"/>
                <a:gd name="connsiteY46" fmla="*/ 724747 h 2214880"/>
                <a:gd name="connsiteX47" fmla="*/ 2966720 w 3474720"/>
                <a:gd name="connsiteY47" fmla="*/ 721360 h 2214880"/>
                <a:gd name="connsiteX48" fmla="*/ 2770294 w 3474720"/>
                <a:gd name="connsiteY48" fmla="*/ 724747 h 2214880"/>
                <a:gd name="connsiteX49" fmla="*/ 2587414 w 3474720"/>
                <a:gd name="connsiteY49" fmla="*/ 762000 h 2214880"/>
                <a:gd name="connsiteX50" fmla="*/ 2441787 w 3474720"/>
                <a:gd name="connsiteY50" fmla="*/ 775547 h 2214880"/>
                <a:gd name="connsiteX51" fmla="*/ 2252134 w 3474720"/>
                <a:gd name="connsiteY51" fmla="*/ 782320 h 2214880"/>
                <a:gd name="connsiteX52" fmla="*/ 2136987 w 3474720"/>
                <a:gd name="connsiteY52" fmla="*/ 765387 h 2214880"/>
                <a:gd name="connsiteX53" fmla="*/ 2197947 w 3474720"/>
                <a:gd name="connsiteY53" fmla="*/ 816187 h 2214880"/>
                <a:gd name="connsiteX54" fmla="*/ 2360507 w 3474720"/>
                <a:gd name="connsiteY54" fmla="*/ 890694 h 2214880"/>
                <a:gd name="connsiteX55" fmla="*/ 2516294 w 3474720"/>
                <a:gd name="connsiteY55" fmla="*/ 988907 h 2214880"/>
                <a:gd name="connsiteX56" fmla="*/ 2621280 w 3474720"/>
                <a:gd name="connsiteY56" fmla="*/ 999067 h 2214880"/>
                <a:gd name="connsiteX57" fmla="*/ 2726267 w 3474720"/>
                <a:gd name="connsiteY57" fmla="*/ 958427 h 2214880"/>
                <a:gd name="connsiteX58" fmla="*/ 2794000 w 3474720"/>
                <a:gd name="connsiteY58" fmla="*/ 1032934 h 2214880"/>
                <a:gd name="connsiteX59" fmla="*/ 2621280 w 3474720"/>
                <a:gd name="connsiteY59" fmla="*/ 1131147 h 2214880"/>
                <a:gd name="connsiteX60" fmla="*/ 2678853 w 3474720"/>
                <a:gd name="connsiteY60" fmla="*/ 1320800 h 2214880"/>
                <a:gd name="connsiteX61" fmla="*/ 2987040 w 3474720"/>
                <a:gd name="connsiteY61" fmla="*/ 1209040 h 2214880"/>
                <a:gd name="connsiteX62" fmla="*/ 3031067 w 3474720"/>
                <a:gd name="connsiteY62" fmla="*/ 1280160 h 2214880"/>
                <a:gd name="connsiteX63" fmla="*/ 3081867 w 3474720"/>
                <a:gd name="connsiteY63" fmla="*/ 1358054 h 2214880"/>
                <a:gd name="connsiteX64" fmla="*/ 3230880 w 3474720"/>
                <a:gd name="connsiteY64" fmla="*/ 1429174 h 2214880"/>
                <a:gd name="connsiteX65" fmla="*/ 3454400 w 3474720"/>
                <a:gd name="connsiteY65" fmla="*/ 1561254 h 2214880"/>
                <a:gd name="connsiteX66" fmla="*/ 3474720 w 3474720"/>
                <a:gd name="connsiteY66" fmla="*/ 1612054 h 2214880"/>
                <a:gd name="connsiteX67" fmla="*/ 3451014 w 3474720"/>
                <a:gd name="connsiteY67" fmla="*/ 1635760 h 2214880"/>
                <a:gd name="connsiteX68" fmla="*/ 3329094 w 3474720"/>
                <a:gd name="connsiteY68" fmla="*/ 1605280 h 2214880"/>
                <a:gd name="connsiteX69" fmla="*/ 3264747 w 3474720"/>
                <a:gd name="connsiteY69" fmla="*/ 1507067 h 2214880"/>
                <a:gd name="connsiteX70" fmla="*/ 3156374 w 3474720"/>
                <a:gd name="connsiteY70" fmla="*/ 1473200 h 2214880"/>
                <a:gd name="connsiteX71" fmla="*/ 3173307 w 3474720"/>
                <a:gd name="connsiteY71" fmla="*/ 1578187 h 2214880"/>
                <a:gd name="connsiteX72" fmla="*/ 3163147 w 3474720"/>
                <a:gd name="connsiteY72" fmla="*/ 1622214 h 2214880"/>
                <a:gd name="connsiteX73" fmla="*/ 3061547 w 3474720"/>
                <a:gd name="connsiteY73" fmla="*/ 1689947 h 2214880"/>
                <a:gd name="connsiteX74" fmla="*/ 2966720 w 3474720"/>
                <a:gd name="connsiteY74" fmla="*/ 1710267 h 2214880"/>
                <a:gd name="connsiteX75" fmla="*/ 2956560 w 3474720"/>
                <a:gd name="connsiteY75" fmla="*/ 1740747 h 2214880"/>
                <a:gd name="connsiteX76" fmla="*/ 2993814 w 3474720"/>
                <a:gd name="connsiteY76" fmla="*/ 1886374 h 2214880"/>
                <a:gd name="connsiteX77" fmla="*/ 2993814 w 3474720"/>
                <a:gd name="connsiteY77" fmla="*/ 1927014 h 2214880"/>
                <a:gd name="connsiteX78" fmla="*/ 3037840 w 3474720"/>
                <a:gd name="connsiteY78" fmla="*/ 2065867 h 2214880"/>
                <a:gd name="connsiteX79" fmla="*/ 3136054 w 3474720"/>
                <a:gd name="connsiteY79" fmla="*/ 2150534 h 2214880"/>
                <a:gd name="connsiteX80" fmla="*/ 3285067 w 3474720"/>
                <a:gd name="connsiteY80" fmla="*/ 2214880 h 2214880"/>
                <a:gd name="connsiteX81" fmla="*/ 3129280 w 3474720"/>
                <a:gd name="connsiteY81" fmla="*/ 2214880 h 2214880"/>
                <a:gd name="connsiteX82" fmla="*/ 2959947 w 3474720"/>
                <a:gd name="connsiteY82" fmla="*/ 2042160 h 2214880"/>
                <a:gd name="connsiteX83" fmla="*/ 2939627 w 3474720"/>
                <a:gd name="connsiteY83" fmla="*/ 1893147 h 2214880"/>
                <a:gd name="connsiteX84" fmla="*/ 2841414 w 3474720"/>
                <a:gd name="connsiteY84" fmla="*/ 1673014 h 2214880"/>
                <a:gd name="connsiteX85" fmla="*/ 2831254 w 3474720"/>
                <a:gd name="connsiteY85" fmla="*/ 1493520 h 2214880"/>
                <a:gd name="connsiteX86" fmla="*/ 2689014 w 3474720"/>
                <a:gd name="connsiteY86" fmla="*/ 1446107 h 2214880"/>
                <a:gd name="connsiteX87" fmla="*/ 2495974 w 3474720"/>
                <a:gd name="connsiteY87" fmla="*/ 1290320 h 2214880"/>
                <a:gd name="connsiteX88" fmla="*/ 2451947 w 3474720"/>
                <a:gd name="connsiteY88" fmla="*/ 1104054 h 2214880"/>
                <a:gd name="connsiteX89" fmla="*/ 2343574 w 3474720"/>
                <a:gd name="connsiteY89" fmla="*/ 1002454 h 2214880"/>
                <a:gd name="connsiteX90" fmla="*/ 2194560 w 3474720"/>
                <a:gd name="connsiteY90" fmla="*/ 904240 h 2214880"/>
                <a:gd name="connsiteX91" fmla="*/ 1940560 w 3474720"/>
                <a:gd name="connsiteY91" fmla="*/ 745067 h 2214880"/>
                <a:gd name="connsiteX92" fmla="*/ 1869440 w 3474720"/>
                <a:gd name="connsiteY92" fmla="*/ 711200 h 2214880"/>
                <a:gd name="connsiteX93" fmla="*/ 1723814 w 3474720"/>
                <a:gd name="connsiteY93" fmla="*/ 762000 h 2214880"/>
                <a:gd name="connsiteX94" fmla="*/ 1598507 w 3474720"/>
                <a:gd name="connsiteY94" fmla="*/ 826347 h 2214880"/>
                <a:gd name="connsiteX95" fmla="*/ 1486747 w 3474720"/>
                <a:gd name="connsiteY95" fmla="*/ 853440 h 2214880"/>
                <a:gd name="connsiteX96" fmla="*/ 1273387 w 3474720"/>
                <a:gd name="connsiteY96" fmla="*/ 880534 h 2214880"/>
                <a:gd name="connsiteX97" fmla="*/ 1053254 w 3474720"/>
                <a:gd name="connsiteY97" fmla="*/ 927947 h 2214880"/>
                <a:gd name="connsiteX98" fmla="*/ 958427 w 3474720"/>
                <a:gd name="connsiteY98" fmla="*/ 1060027 h 2214880"/>
                <a:gd name="connsiteX99" fmla="*/ 890694 w 3474720"/>
                <a:gd name="connsiteY99" fmla="*/ 1114214 h 2214880"/>
                <a:gd name="connsiteX100" fmla="*/ 762000 w 3474720"/>
                <a:gd name="connsiteY100" fmla="*/ 1154854 h 2214880"/>
                <a:gd name="connsiteX101" fmla="*/ 660400 w 3474720"/>
                <a:gd name="connsiteY101" fmla="*/ 1168400 h 2214880"/>
                <a:gd name="connsiteX102" fmla="*/ 643467 w 3474720"/>
                <a:gd name="connsiteY102" fmla="*/ 1090507 h 2214880"/>
                <a:gd name="connsiteX103" fmla="*/ 497840 w 3474720"/>
                <a:gd name="connsiteY103" fmla="*/ 1053254 h 2214880"/>
                <a:gd name="connsiteX104" fmla="*/ 440267 w 3474720"/>
                <a:gd name="connsiteY104" fmla="*/ 1049867 h 2214880"/>
                <a:gd name="connsiteX105" fmla="*/ 386080 w 3474720"/>
                <a:gd name="connsiteY105" fmla="*/ 1002454 h 2214880"/>
                <a:gd name="connsiteX106" fmla="*/ 264160 w 3474720"/>
                <a:gd name="connsiteY106" fmla="*/ 982134 h 2214880"/>
                <a:gd name="connsiteX107" fmla="*/ 169334 w 3474720"/>
                <a:gd name="connsiteY107" fmla="*/ 982134 h 2214880"/>
                <a:gd name="connsiteX108" fmla="*/ 189654 w 3474720"/>
                <a:gd name="connsiteY108" fmla="*/ 917787 h 2214880"/>
                <a:gd name="connsiteX109" fmla="*/ 115147 w 3474720"/>
                <a:gd name="connsiteY109" fmla="*/ 917787 h 2214880"/>
                <a:gd name="connsiteX110" fmla="*/ 88054 w 3474720"/>
                <a:gd name="connsiteY110" fmla="*/ 873760 h 2214880"/>
                <a:gd name="connsiteX111" fmla="*/ 88054 w 3474720"/>
                <a:gd name="connsiteY111" fmla="*/ 870374 h 2214880"/>
                <a:gd name="connsiteX112" fmla="*/ 0 w 3474720"/>
                <a:gd name="connsiteY112" fmla="*/ 887307 h 2214880"/>
                <a:gd name="connsiteX0" fmla="*/ 0 w 3474720"/>
                <a:gd name="connsiteY0" fmla="*/ 887307 h 2214880"/>
                <a:gd name="connsiteX1" fmla="*/ 50800 w 3474720"/>
                <a:gd name="connsiteY1" fmla="*/ 785707 h 2214880"/>
                <a:gd name="connsiteX2" fmla="*/ 142240 w 3474720"/>
                <a:gd name="connsiteY2" fmla="*/ 724747 h 2214880"/>
                <a:gd name="connsiteX3" fmla="*/ 260774 w 3474720"/>
                <a:gd name="connsiteY3" fmla="*/ 629920 h 2214880"/>
                <a:gd name="connsiteX4" fmla="*/ 345440 w 3474720"/>
                <a:gd name="connsiteY4" fmla="*/ 538480 h 2214880"/>
                <a:gd name="connsiteX5" fmla="*/ 375920 w 3474720"/>
                <a:gd name="connsiteY5" fmla="*/ 619760 h 2214880"/>
                <a:gd name="connsiteX6" fmla="*/ 491067 w 3474720"/>
                <a:gd name="connsiteY6" fmla="*/ 650240 h 2214880"/>
                <a:gd name="connsiteX7" fmla="*/ 555414 w 3474720"/>
                <a:gd name="connsiteY7" fmla="*/ 667174 h 2214880"/>
                <a:gd name="connsiteX8" fmla="*/ 589280 w 3474720"/>
                <a:gd name="connsiteY8" fmla="*/ 778934 h 2214880"/>
                <a:gd name="connsiteX9" fmla="*/ 714587 w 3474720"/>
                <a:gd name="connsiteY9" fmla="*/ 789094 h 2214880"/>
                <a:gd name="connsiteX10" fmla="*/ 657014 w 3474720"/>
                <a:gd name="connsiteY10" fmla="*/ 860214 h 2214880"/>
                <a:gd name="connsiteX11" fmla="*/ 616374 w 3474720"/>
                <a:gd name="connsiteY11" fmla="*/ 941494 h 2214880"/>
                <a:gd name="connsiteX12" fmla="*/ 680720 w 3474720"/>
                <a:gd name="connsiteY12" fmla="*/ 982134 h 2214880"/>
                <a:gd name="connsiteX13" fmla="*/ 707814 w 3474720"/>
                <a:gd name="connsiteY13" fmla="*/ 985520 h 2214880"/>
                <a:gd name="connsiteX14" fmla="*/ 789094 w 3474720"/>
                <a:gd name="connsiteY14" fmla="*/ 999067 h 2214880"/>
                <a:gd name="connsiteX15" fmla="*/ 907627 w 3474720"/>
                <a:gd name="connsiteY15" fmla="*/ 1022774 h 2214880"/>
                <a:gd name="connsiteX16" fmla="*/ 1036320 w 3474720"/>
                <a:gd name="connsiteY16" fmla="*/ 941494 h 2214880"/>
                <a:gd name="connsiteX17" fmla="*/ 1154854 w 3474720"/>
                <a:gd name="connsiteY17" fmla="*/ 870374 h 2214880"/>
                <a:gd name="connsiteX18" fmla="*/ 1283547 w 3474720"/>
                <a:gd name="connsiteY18" fmla="*/ 826347 h 2214880"/>
                <a:gd name="connsiteX19" fmla="*/ 1354667 w 3474720"/>
                <a:gd name="connsiteY19" fmla="*/ 833120 h 2214880"/>
                <a:gd name="connsiteX20" fmla="*/ 1391920 w 3474720"/>
                <a:gd name="connsiteY20" fmla="*/ 839894 h 2214880"/>
                <a:gd name="connsiteX21" fmla="*/ 1496907 w 3474720"/>
                <a:gd name="connsiteY21" fmla="*/ 792480 h 2214880"/>
                <a:gd name="connsiteX22" fmla="*/ 1625600 w 3474720"/>
                <a:gd name="connsiteY22" fmla="*/ 768774 h 2214880"/>
                <a:gd name="connsiteX23" fmla="*/ 1747520 w 3474720"/>
                <a:gd name="connsiteY23" fmla="*/ 694267 h 2214880"/>
                <a:gd name="connsiteX24" fmla="*/ 1811867 w 3474720"/>
                <a:gd name="connsiteY24" fmla="*/ 585894 h 2214880"/>
                <a:gd name="connsiteX25" fmla="*/ 1852507 w 3474720"/>
                <a:gd name="connsiteY25" fmla="*/ 460587 h 2214880"/>
                <a:gd name="connsiteX26" fmla="*/ 1916854 w 3474720"/>
                <a:gd name="connsiteY26" fmla="*/ 277707 h 2214880"/>
                <a:gd name="connsiteX27" fmla="*/ 1913467 w 3474720"/>
                <a:gd name="connsiteY27" fmla="*/ 88054 h 2214880"/>
                <a:gd name="connsiteX28" fmla="*/ 1930400 w 3474720"/>
                <a:gd name="connsiteY28" fmla="*/ 0 h 2214880"/>
                <a:gd name="connsiteX29" fmla="*/ 1967654 w 3474720"/>
                <a:gd name="connsiteY29" fmla="*/ 47414 h 2214880"/>
                <a:gd name="connsiteX30" fmla="*/ 1964267 w 3474720"/>
                <a:gd name="connsiteY30" fmla="*/ 152400 h 2214880"/>
                <a:gd name="connsiteX31" fmla="*/ 1974427 w 3474720"/>
                <a:gd name="connsiteY31" fmla="*/ 281094 h 2214880"/>
                <a:gd name="connsiteX32" fmla="*/ 1943947 w 3474720"/>
                <a:gd name="connsiteY32" fmla="*/ 369147 h 2214880"/>
                <a:gd name="connsiteX33" fmla="*/ 1916854 w 3474720"/>
                <a:gd name="connsiteY33" fmla="*/ 426720 h 2214880"/>
                <a:gd name="connsiteX34" fmla="*/ 1876214 w 3474720"/>
                <a:gd name="connsiteY34" fmla="*/ 457200 h 2214880"/>
                <a:gd name="connsiteX35" fmla="*/ 1849120 w 3474720"/>
                <a:gd name="connsiteY35" fmla="*/ 545254 h 2214880"/>
                <a:gd name="connsiteX36" fmla="*/ 1838960 w 3474720"/>
                <a:gd name="connsiteY36" fmla="*/ 619760 h 2214880"/>
                <a:gd name="connsiteX37" fmla="*/ 1947334 w 3474720"/>
                <a:gd name="connsiteY37" fmla="*/ 650240 h 2214880"/>
                <a:gd name="connsiteX38" fmla="*/ 2106507 w 3474720"/>
                <a:gd name="connsiteY38" fmla="*/ 711200 h 2214880"/>
                <a:gd name="connsiteX39" fmla="*/ 2306320 w 3474720"/>
                <a:gd name="connsiteY39" fmla="*/ 738294 h 2214880"/>
                <a:gd name="connsiteX40" fmla="*/ 2435014 w 3474720"/>
                <a:gd name="connsiteY40" fmla="*/ 707814 h 2214880"/>
                <a:gd name="connsiteX41" fmla="*/ 2543387 w 3474720"/>
                <a:gd name="connsiteY41" fmla="*/ 623147 h 2214880"/>
                <a:gd name="connsiteX42" fmla="*/ 2634827 w 3474720"/>
                <a:gd name="connsiteY42" fmla="*/ 677334 h 2214880"/>
                <a:gd name="connsiteX43" fmla="*/ 2976880 w 3474720"/>
                <a:gd name="connsiteY43" fmla="*/ 690880 h 2214880"/>
                <a:gd name="connsiteX44" fmla="*/ 3203787 w 3474720"/>
                <a:gd name="connsiteY44" fmla="*/ 663787 h 2214880"/>
                <a:gd name="connsiteX45" fmla="*/ 3227494 w 3474720"/>
                <a:gd name="connsiteY45" fmla="*/ 694267 h 2214880"/>
                <a:gd name="connsiteX46" fmla="*/ 3088640 w 3474720"/>
                <a:gd name="connsiteY46" fmla="*/ 724747 h 2214880"/>
                <a:gd name="connsiteX47" fmla="*/ 2966720 w 3474720"/>
                <a:gd name="connsiteY47" fmla="*/ 721360 h 2214880"/>
                <a:gd name="connsiteX48" fmla="*/ 2770294 w 3474720"/>
                <a:gd name="connsiteY48" fmla="*/ 724747 h 2214880"/>
                <a:gd name="connsiteX49" fmla="*/ 2587414 w 3474720"/>
                <a:gd name="connsiteY49" fmla="*/ 762000 h 2214880"/>
                <a:gd name="connsiteX50" fmla="*/ 2441787 w 3474720"/>
                <a:gd name="connsiteY50" fmla="*/ 775547 h 2214880"/>
                <a:gd name="connsiteX51" fmla="*/ 2252134 w 3474720"/>
                <a:gd name="connsiteY51" fmla="*/ 782320 h 2214880"/>
                <a:gd name="connsiteX52" fmla="*/ 2136987 w 3474720"/>
                <a:gd name="connsiteY52" fmla="*/ 765387 h 2214880"/>
                <a:gd name="connsiteX53" fmla="*/ 2197947 w 3474720"/>
                <a:gd name="connsiteY53" fmla="*/ 816187 h 2214880"/>
                <a:gd name="connsiteX54" fmla="*/ 2360507 w 3474720"/>
                <a:gd name="connsiteY54" fmla="*/ 890694 h 2214880"/>
                <a:gd name="connsiteX55" fmla="*/ 2516294 w 3474720"/>
                <a:gd name="connsiteY55" fmla="*/ 988907 h 2214880"/>
                <a:gd name="connsiteX56" fmla="*/ 2621280 w 3474720"/>
                <a:gd name="connsiteY56" fmla="*/ 999067 h 2214880"/>
                <a:gd name="connsiteX57" fmla="*/ 2726267 w 3474720"/>
                <a:gd name="connsiteY57" fmla="*/ 958427 h 2214880"/>
                <a:gd name="connsiteX58" fmla="*/ 2794000 w 3474720"/>
                <a:gd name="connsiteY58" fmla="*/ 1032934 h 2214880"/>
                <a:gd name="connsiteX59" fmla="*/ 2804160 w 3474720"/>
                <a:gd name="connsiteY59" fmla="*/ 1134534 h 2214880"/>
                <a:gd name="connsiteX60" fmla="*/ 2621280 w 3474720"/>
                <a:gd name="connsiteY60" fmla="*/ 1131147 h 2214880"/>
                <a:gd name="connsiteX61" fmla="*/ 2678853 w 3474720"/>
                <a:gd name="connsiteY61" fmla="*/ 1320800 h 2214880"/>
                <a:gd name="connsiteX62" fmla="*/ 2987040 w 3474720"/>
                <a:gd name="connsiteY62" fmla="*/ 1209040 h 2214880"/>
                <a:gd name="connsiteX63" fmla="*/ 3031067 w 3474720"/>
                <a:gd name="connsiteY63" fmla="*/ 1280160 h 2214880"/>
                <a:gd name="connsiteX64" fmla="*/ 3081867 w 3474720"/>
                <a:gd name="connsiteY64" fmla="*/ 1358054 h 2214880"/>
                <a:gd name="connsiteX65" fmla="*/ 3230880 w 3474720"/>
                <a:gd name="connsiteY65" fmla="*/ 1429174 h 2214880"/>
                <a:gd name="connsiteX66" fmla="*/ 3454400 w 3474720"/>
                <a:gd name="connsiteY66" fmla="*/ 1561254 h 2214880"/>
                <a:gd name="connsiteX67" fmla="*/ 3474720 w 3474720"/>
                <a:gd name="connsiteY67" fmla="*/ 1612054 h 2214880"/>
                <a:gd name="connsiteX68" fmla="*/ 3451014 w 3474720"/>
                <a:gd name="connsiteY68" fmla="*/ 1635760 h 2214880"/>
                <a:gd name="connsiteX69" fmla="*/ 3329094 w 3474720"/>
                <a:gd name="connsiteY69" fmla="*/ 1605280 h 2214880"/>
                <a:gd name="connsiteX70" fmla="*/ 3264747 w 3474720"/>
                <a:gd name="connsiteY70" fmla="*/ 1507067 h 2214880"/>
                <a:gd name="connsiteX71" fmla="*/ 3156374 w 3474720"/>
                <a:gd name="connsiteY71" fmla="*/ 1473200 h 2214880"/>
                <a:gd name="connsiteX72" fmla="*/ 3173307 w 3474720"/>
                <a:gd name="connsiteY72" fmla="*/ 1578187 h 2214880"/>
                <a:gd name="connsiteX73" fmla="*/ 3163147 w 3474720"/>
                <a:gd name="connsiteY73" fmla="*/ 1622214 h 2214880"/>
                <a:gd name="connsiteX74" fmla="*/ 3061547 w 3474720"/>
                <a:gd name="connsiteY74" fmla="*/ 1689947 h 2214880"/>
                <a:gd name="connsiteX75" fmla="*/ 2966720 w 3474720"/>
                <a:gd name="connsiteY75" fmla="*/ 1710267 h 2214880"/>
                <a:gd name="connsiteX76" fmla="*/ 2956560 w 3474720"/>
                <a:gd name="connsiteY76" fmla="*/ 1740747 h 2214880"/>
                <a:gd name="connsiteX77" fmla="*/ 2993814 w 3474720"/>
                <a:gd name="connsiteY77" fmla="*/ 1886374 h 2214880"/>
                <a:gd name="connsiteX78" fmla="*/ 2993814 w 3474720"/>
                <a:gd name="connsiteY78" fmla="*/ 1927014 h 2214880"/>
                <a:gd name="connsiteX79" fmla="*/ 3037840 w 3474720"/>
                <a:gd name="connsiteY79" fmla="*/ 2065867 h 2214880"/>
                <a:gd name="connsiteX80" fmla="*/ 3136054 w 3474720"/>
                <a:gd name="connsiteY80" fmla="*/ 2150534 h 2214880"/>
                <a:gd name="connsiteX81" fmla="*/ 3285067 w 3474720"/>
                <a:gd name="connsiteY81" fmla="*/ 2214880 h 2214880"/>
                <a:gd name="connsiteX82" fmla="*/ 3129280 w 3474720"/>
                <a:gd name="connsiteY82" fmla="*/ 2214880 h 2214880"/>
                <a:gd name="connsiteX83" fmla="*/ 2959947 w 3474720"/>
                <a:gd name="connsiteY83" fmla="*/ 2042160 h 2214880"/>
                <a:gd name="connsiteX84" fmla="*/ 2939627 w 3474720"/>
                <a:gd name="connsiteY84" fmla="*/ 1893147 h 2214880"/>
                <a:gd name="connsiteX85" fmla="*/ 2841414 w 3474720"/>
                <a:gd name="connsiteY85" fmla="*/ 1673014 h 2214880"/>
                <a:gd name="connsiteX86" fmla="*/ 2831254 w 3474720"/>
                <a:gd name="connsiteY86" fmla="*/ 1493520 h 2214880"/>
                <a:gd name="connsiteX87" fmla="*/ 2689014 w 3474720"/>
                <a:gd name="connsiteY87" fmla="*/ 1446107 h 2214880"/>
                <a:gd name="connsiteX88" fmla="*/ 2495974 w 3474720"/>
                <a:gd name="connsiteY88" fmla="*/ 1290320 h 2214880"/>
                <a:gd name="connsiteX89" fmla="*/ 2451947 w 3474720"/>
                <a:gd name="connsiteY89" fmla="*/ 1104054 h 2214880"/>
                <a:gd name="connsiteX90" fmla="*/ 2343574 w 3474720"/>
                <a:gd name="connsiteY90" fmla="*/ 1002454 h 2214880"/>
                <a:gd name="connsiteX91" fmla="*/ 2194560 w 3474720"/>
                <a:gd name="connsiteY91" fmla="*/ 904240 h 2214880"/>
                <a:gd name="connsiteX92" fmla="*/ 1940560 w 3474720"/>
                <a:gd name="connsiteY92" fmla="*/ 745067 h 2214880"/>
                <a:gd name="connsiteX93" fmla="*/ 1869440 w 3474720"/>
                <a:gd name="connsiteY93" fmla="*/ 711200 h 2214880"/>
                <a:gd name="connsiteX94" fmla="*/ 1723814 w 3474720"/>
                <a:gd name="connsiteY94" fmla="*/ 762000 h 2214880"/>
                <a:gd name="connsiteX95" fmla="*/ 1598507 w 3474720"/>
                <a:gd name="connsiteY95" fmla="*/ 826347 h 2214880"/>
                <a:gd name="connsiteX96" fmla="*/ 1486747 w 3474720"/>
                <a:gd name="connsiteY96" fmla="*/ 853440 h 2214880"/>
                <a:gd name="connsiteX97" fmla="*/ 1273387 w 3474720"/>
                <a:gd name="connsiteY97" fmla="*/ 880534 h 2214880"/>
                <a:gd name="connsiteX98" fmla="*/ 1053254 w 3474720"/>
                <a:gd name="connsiteY98" fmla="*/ 927947 h 2214880"/>
                <a:gd name="connsiteX99" fmla="*/ 958427 w 3474720"/>
                <a:gd name="connsiteY99" fmla="*/ 1060027 h 2214880"/>
                <a:gd name="connsiteX100" fmla="*/ 890694 w 3474720"/>
                <a:gd name="connsiteY100" fmla="*/ 1114214 h 2214880"/>
                <a:gd name="connsiteX101" fmla="*/ 762000 w 3474720"/>
                <a:gd name="connsiteY101" fmla="*/ 1154854 h 2214880"/>
                <a:gd name="connsiteX102" fmla="*/ 660400 w 3474720"/>
                <a:gd name="connsiteY102" fmla="*/ 1168400 h 2214880"/>
                <a:gd name="connsiteX103" fmla="*/ 643467 w 3474720"/>
                <a:gd name="connsiteY103" fmla="*/ 1090507 h 2214880"/>
                <a:gd name="connsiteX104" fmla="*/ 497840 w 3474720"/>
                <a:gd name="connsiteY104" fmla="*/ 1053254 h 2214880"/>
                <a:gd name="connsiteX105" fmla="*/ 440267 w 3474720"/>
                <a:gd name="connsiteY105" fmla="*/ 1049867 h 2214880"/>
                <a:gd name="connsiteX106" fmla="*/ 386080 w 3474720"/>
                <a:gd name="connsiteY106" fmla="*/ 1002454 h 2214880"/>
                <a:gd name="connsiteX107" fmla="*/ 264160 w 3474720"/>
                <a:gd name="connsiteY107" fmla="*/ 982134 h 2214880"/>
                <a:gd name="connsiteX108" fmla="*/ 169334 w 3474720"/>
                <a:gd name="connsiteY108" fmla="*/ 982134 h 2214880"/>
                <a:gd name="connsiteX109" fmla="*/ 189654 w 3474720"/>
                <a:gd name="connsiteY109" fmla="*/ 917787 h 2214880"/>
                <a:gd name="connsiteX110" fmla="*/ 115147 w 3474720"/>
                <a:gd name="connsiteY110" fmla="*/ 917787 h 2214880"/>
                <a:gd name="connsiteX111" fmla="*/ 88054 w 3474720"/>
                <a:gd name="connsiteY111" fmla="*/ 873760 h 2214880"/>
                <a:gd name="connsiteX112" fmla="*/ 88054 w 3474720"/>
                <a:gd name="connsiteY112" fmla="*/ 870374 h 2214880"/>
                <a:gd name="connsiteX113" fmla="*/ 0 w 3474720"/>
                <a:gd name="connsiteY113" fmla="*/ 887307 h 2214880"/>
                <a:gd name="connsiteX0" fmla="*/ 0 w 3474720"/>
                <a:gd name="connsiteY0" fmla="*/ 887307 h 2214880"/>
                <a:gd name="connsiteX1" fmla="*/ 50800 w 3474720"/>
                <a:gd name="connsiteY1" fmla="*/ 785707 h 2214880"/>
                <a:gd name="connsiteX2" fmla="*/ 142240 w 3474720"/>
                <a:gd name="connsiteY2" fmla="*/ 724747 h 2214880"/>
                <a:gd name="connsiteX3" fmla="*/ 260774 w 3474720"/>
                <a:gd name="connsiteY3" fmla="*/ 629920 h 2214880"/>
                <a:gd name="connsiteX4" fmla="*/ 345440 w 3474720"/>
                <a:gd name="connsiteY4" fmla="*/ 538480 h 2214880"/>
                <a:gd name="connsiteX5" fmla="*/ 375920 w 3474720"/>
                <a:gd name="connsiteY5" fmla="*/ 619760 h 2214880"/>
                <a:gd name="connsiteX6" fmla="*/ 491067 w 3474720"/>
                <a:gd name="connsiteY6" fmla="*/ 650240 h 2214880"/>
                <a:gd name="connsiteX7" fmla="*/ 555414 w 3474720"/>
                <a:gd name="connsiteY7" fmla="*/ 667174 h 2214880"/>
                <a:gd name="connsiteX8" fmla="*/ 589280 w 3474720"/>
                <a:gd name="connsiteY8" fmla="*/ 778934 h 2214880"/>
                <a:gd name="connsiteX9" fmla="*/ 714587 w 3474720"/>
                <a:gd name="connsiteY9" fmla="*/ 789094 h 2214880"/>
                <a:gd name="connsiteX10" fmla="*/ 657014 w 3474720"/>
                <a:gd name="connsiteY10" fmla="*/ 860214 h 2214880"/>
                <a:gd name="connsiteX11" fmla="*/ 616374 w 3474720"/>
                <a:gd name="connsiteY11" fmla="*/ 941494 h 2214880"/>
                <a:gd name="connsiteX12" fmla="*/ 680720 w 3474720"/>
                <a:gd name="connsiteY12" fmla="*/ 982134 h 2214880"/>
                <a:gd name="connsiteX13" fmla="*/ 707814 w 3474720"/>
                <a:gd name="connsiteY13" fmla="*/ 985520 h 2214880"/>
                <a:gd name="connsiteX14" fmla="*/ 789094 w 3474720"/>
                <a:gd name="connsiteY14" fmla="*/ 999067 h 2214880"/>
                <a:gd name="connsiteX15" fmla="*/ 907627 w 3474720"/>
                <a:gd name="connsiteY15" fmla="*/ 1022774 h 2214880"/>
                <a:gd name="connsiteX16" fmla="*/ 1036320 w 3474720"/>
                <a:gd name="connsiteY16" fmla="*/ 941494 h 2214880"/>
                <a:gd name="connsiteX17" fmla="*/ 1154854 w 3474720"/>
                <a:gd name="connsiteY17" fmla="*/ 870374 h 2214880"/>
                <a:gd name="connsiteX18" fmla="*/ 1283547 w 3474720"/>
                <a:gd name="connsiteY18" fmla="*/ 826347 h 2214880"/>
                <a:gd name="connsiteX19" fmla="*/ 1354667 w 3474720"/>
                <a:gd name="connsiteY19" fmla="*/ 833120 h 2214880"/>
                <a:gd name="connsiteX20" fmla="*/ 1391920 w 3474720"/>
                <a:gd name="connsiteY20" fmla="*/ 839894 h 2214880"/>
                <a:gd name="connsiteX21" fmla="*/ 1496907 w 3474720"/>
                <a:gd name="connsiteY21" fmla="*/ 792480 h 2214880"/>
                <a:gd name="connsiteX22" fmla="*/ 1625600 w 3474720"/>
                <a:gd name="connsiteY22" fmla="*/ 768774 h 2214880"/>
                <a:gd name="connsiteX23" fmla="*/ 1747520 w 3474720"/>
                <a:gd name="connsiteY23" fmla="*/ 694267 h 2214880"/>
                <a:gd name="connsiteX24" fmla="*/ 1811867 w 3474720"/>
                <a:gd name="connsiteY24" fmla="*/ 585894 h 2214880"/>
                <a:gd name="connsiteX25" fmla="*/ 1852507 w 3474720"/>
                <a:gd name="connsiteY25" fmla="*/ 460587 h 2214880"/>
                <a:gd name="connsiteX26" fmla="*/ 1916854 w 3474720"/>
                <a:gd name="connsiteY26" fmla="*/ 277707 h 2214880"/>
                <a:gd name="connsiteX27" fmla="*/ 1913467 w 3474720"/>
                <a:gd name="connsiteY27" fmla="*/ 88054 h 2214880"/>
                <a:gd name="connsiteX28" fmla="*/ 1930400 w 3474720"/>
                <a:gd name="connsiteY28" fmla="*/ 0 h 2214880"/>
                <a:gd name="connsiteX29" fmla="*/ 1967654 w 3474720"/>
                <a:gd name="connsiteY29" fmla="*/ 47414 h 2214880"/>
                <a:gd name="connsiteX30" fmla="*/ 1964267 w 3474720"/>
                <a:gd name="connsiteY30" fmla="*/ 152400 h 2214880"/>
                <a:gd name="connsiteX31" fmla="*/ 1974427 w 3474720"/>
                <a:gd name="connsiteY31" fmla="*/ 281094 h 2214880"/>
                <a:gd name="connsiteX32" fmla="*/ 1943947 w 3474720"/>
                <a:gd name="connsiteY32" fmla="*/ 369147 h 2214880"/>
                <a:gd name="connsiteX33" fmla="*/ 1916854 w 3474720"/>
                <a:gd name="connsiteY33" fmla="*/ 426720 h 2214880"/>
                <a:gd name="connsiteX34" fmla="*/ 1876214 w 3474720"/>
                <a:gd name="connsiteY34" fmla="*/ 457200 h 2214880"/>
                <a:gd name="connsiteX35" fmla="*/ 1849120 w 3474720"/>
                <a:gd name="connsiteY35" fmla="*/ 545254 h 2214880"/>
                <a:gd name="connsiteX36" fmla="*/ 1838960 w 3474720"/>
                <a:gd name="connsiteY36" fmla="*/ 619760 h 2214880"/>
                <a:gd name="connsiteX37" fmla="*/ 1947334 w 3474720"/>
                <a:gd name="connsiteY37" fmla="*/ 650240 h 2214880"/>
                <a:gd name="connsiteX38" fmla="*/ 2106507 w 3474720"/>
                <a:gd name="connsiteY38" fmla="*/ 711200 h 2214880"/>
                <a:gd name="connsiteX39" fmla="*/ 2306320 w 3474720"/>
                <a:gd name="connsiteY39" fmla="*/ 738294 h 2214880"/>
                <a:gd name="connsiteX40" fmla="*/ 2435014 w 3474720"/>
                <a:gd name="connsiteY40" fmla="*/ 707814 h 2214880"/>
                <a:gd name="connsiteX41" fmla="*/ 2543387 w 3474720"/>
                <a:gd name="connsiteY41" fmla="*/ 623147 h 2214880"/>
                <a:gd name="connsiteX42" fmla="*/ 2634827 w 3474720"/>
                <a:gd name="connsiteY42" fmla="*/ 677334 h 2214880"/>
                <a:gd name="connsiteX43" fmla="*/ 2976880 w 3474720"/>
                <a:gd name="connsiteY43" fmla="*/ 690880 h 2214880"/>
                <a:gd name="connsiteX44" fmla="*/ 3203787 w 3474720"/>
                <a:gd name="connsiteY44" fmla="*/ 663787 h 2214880"/>
                <a:gd name="connsiteX45" fmla="*/ 3227494 w 3474720"/>
                <a:gd name="connsiteY45" fmla="*/ 694267 h 2214880"/>
                <a:gd name="connsiteX46" fmla="*/ 3088640 w 3474720"/>
                <a:gd name="connsiteY46" fmla="*/ 724747 h 2214880"/>
                <a:gd name="connsiteX47" fmla="*/ 2966720 w 3474720"/>
                <a:gd name="connsiteY47" fmla="*/ 721360 h 2214880"/>
                <a:gd name="connsiteX48" fmla="*/ 2770294 w 3474720"/>
                <a:gd name="connsiteY48" fmla="*/ 724747 h 2214880"/>
                <a:gd name="connsiteX49" fmla="*/ 2587414 w 3474720"/>
                <a:gd name="connsiteY49" fmla="*/ 762000 h 2214880"/>
                <a:gd name="connsiteX50" fmla="*/ 2441787 w 3474720"/>
                <a:gd name="connsiteY50" fmla="*/ 775547 h 2214880"/>
                <a:gd name="connsiteX51" fmla="*/ 2252134 w 3474720"/>
                <a:gd name="connsiteY51" fmla="*/ 782320 h 2214880"/>
                <a:gd name="connsiteX52" fmla="*/ 2136987 w 3474720"/>
                <a:gd name="connsiteY52" fmla="*/ 765387 h 2214880"/>
                <a:gd name="connsiteX53" fmla="*/ 2197947 w 3474720"/>
                <a:gd name="connsiteY53" fmla="*/ 816187 h 2214880"/>
                <a:gd name="connsiteX54" fmla="*/ 2360507 w 3474720"/>
                <a:gd name="connsiteY54" fmla="*/ 890694 h 2214880"/>
                <a:gd name="connsiteX55" fmla="*/ 2516294 w 3474720"/>
                <a:gd name="connsiteY55" fmla="*/ 988907 h 2214880"/>
                <a:gd name="connsiteX56" fmla="*/ 2621280 w 3474720"/>
                <a:gd name="connsiteY56" fmla="*/ 999067 h 2214880"/>
                <a:gd name="connsiteX57" fmla="*/ 2726267 w 3474720"/>
                <a:gd name="connsiteY57" fmla="*/ 958427 h 2214880"/>
                <a:gd name="connsiteX58" fmla="*/ 2794000 w 3474720"/>
                <a:gd name="connsiteY58" fmla="*/ 1032934 h 2214880"/>
                <a:gd name="connsiteX59" fmla="*/ 2804160 w 3474720"/>
                <a:gd name="connsiteY59" fmla="*/ 1134534 h 2214880"/>
                <a:gd name="connsiteX60" fmla="*/ 2621280 w 3474720"/>
                <a:gd name="connsiteY60" fmla="*/ 1131147 h 2214880"/>
                <a:gd name="connsiteX61" fmla="*/ 2678853 w 3474720"/>
                <a:gd name="connsiteY61" fmla="*/ 1320800 h 2214880"/>
                <a:gd name="connsiteX62" fmla="*/ 2987040 w 3474720"/>
                <a:gd name="connsiteY62" fmla="*/ 1209040 h 2214880"/>
                <a:gd name="connsiteX63" fmla="*/ 3031067 w 3474720"/>
                <a:gd name="connsiteY63" fmla="*/ 1280160 h 2214880"/>
                <a:gd name="connsiteX64" fmla="*/ 3081867 w 3474720"/>
                <a:gd name="connsiteY64" fmla="*/ 1358054 h 2214880"/>
                <a:gd name="connsiteX65" fmla="*/ 3230880 w 3474720"/>
                <a:gd name="connsiteY65" fmla="*/ 1429174 h 2214880"/>
                <a:gd name="connsiteX66" fmla="*/ 3454400 w 3474720"/>
                <a:gd name="connsiteY66" fmla="*/ 1561254 h 2214880"/>
                <a:gd name="connsiteX67" fmla="*/ 3474720 w 3474720"/>
                <a:gd name="connsiteY67" fmla="*/ 1612054 h 2214880"/>
                <a:gd name="connsiteX68" fmla="*/ 3451014 w 3474720"/>
                <a:gd name="connsiteY68" fmla="*/ 1635760 h 2214880"/>
                <a:gd name="connsiteX69" fmla="*/ 3329094 w 3474720"/>
                <a:gd name="connsiteY69" fmla="*/ 1605280 h 2214880"/>
                <a:gd name="connsiteX70" fmla="*/ 3264747 w 3474720"/>
                <a:gd name="connsiteY70" fmla="*/ 1507067 h 2214880"/>
                <a:gd name="connsiteX71" fmla="*/ 3156374 w 3474720"/>
                <a:gd name="connsiteY71" fmla="*/ 1473200 h 2214880"/>
                <a:gd name="connsiteX72" fmla="*/ 3173307 w 3474720"/>
                <a:gd name="connsiteY72" fmla="*/ 1578187 h 2214880"/>
                <a:gd name="connsiteX73" fmla="*/ 3163147 w 3474720"/>
                <a:gd name="connsiteY73" fmla="*/ 1622214 h 2214880"/>
                <a:gd name="connsiteX74" fmla="*/ 3061547 w 3474720"/>
                <a:gd name="connsiteY74" fmla="*/ 1689947 h 2214880"/>
                <a:gd name="connsiteX75" fmla="*/ 2966720 w 3474720"/>
                <a:gd name="connsiteY75" fmla="*/ 1710267 h 2214880"/>
                <a:gd name="connsiteX76" fmla="*/ 2956560 w 3474720"/>
                <a:gd name="connsiteY76" fmla="*/ 1740747 h 2214880"/>
                <a:gd name="connsiteX77" fmla="*/ 2993814 w 3474720"/>
                <a:gd name="connsiteY77" fmla="*/ 1886374 h 2214880"/>
                <a:gd name="connsiteX78" fmla="*/ 2993814 w 3474720"/>
                <a:gd name="connsiteY78" fmla="*/ 1927014 h 2214880"/>
                <a:gd name="connsiteX79" fmla="*/ 3037840 w 3474720"/>
                <a:gd name="connsiteY79" fmla="*/ 2065867 h 2214880"/>
                <a:gd name="connsiteX80" fmla="*/ 3136054 w 3474720"/>
                <a:gd name="connsiteY80" fmla="*/ 2150534 h 2214880"/>
                <a:gd name="connsiteX81" fmla="*/ 3285067 w 3474720"/>
                <a:gd name="connsiteY81" fmla="*/ 2214880 h 2214880"/>
                <a:gd name="connsiteX82" fmla="*/ 3129280 w 3474720"/>
                <a:gd name="connsiteY82" fmla="*/ 2214880 h 2214880"/>
                <a:gd name="connsiteX83" fmla="*/ 2959947 w 3474720"/>
                <a:gd name="connsiteY83" fmla="*/ 2042160 h 2214880"/>
                <a:gd name="connsiteX84" fmla="*/ 2939627 w 3474720"/>
                <a:gd name="connsiteY84" fmla="*/ 1893147 h 2214880"/>
                <a:gd name="connsiteX85" fmla="*/ 2841414 w 3474720"/>
                <a:gd name="connsiteY85" fmla="*/ 1673014 h 2214880"/>
                <a:gd name="connsiteX86" fmla="*/ 2831254 w 3474720"/>
                <a:gd name="connsiteY86" fmla="*/ 1493520 h 2214880"/>
                <a:gd name="connsiteX87" fmla="*/ 2689014 w 3474720"/>
                <a:gd name="connsiteY87" fmla="*/ 1446107 h 2214880"/>
                <a:gd name="connsiteX88" fmla="*/ 2495974 w 3474720"/>
                <a:gd name="connsiteY88" fmla="*/ 1290320 h 2214880"/>
                <a:gd name="connsiteX89" fmla="*/ 2451947 w 3474720"/>
                <a:gd name="connsiteY89" fmla="*/ 1104054 h 2214880"/>
                <a:gd name="connsiteX90" fmla="*/ 2343574 w 3474720"/>
                <a:gd name="connsiteY90" fmla="*/ 1002454 h 2214880"/>
                <a:gd name="connsiteX91" fmla="*/ 2194560 w 3474720"/>
                <a:gd name="connsiteY91" fmla="*/ 904240 h 2214880"/>
                <a:gd name="connsiteX92" fmla="*/ 1940560 w 3474720"/>
                <a:gd name="connsiteY92" fmla="*/ 745067 h 2214880"/>
                <a:gd name="connsiteX93" fmla="*/ 1869440 w 3474720"/>
                <a:gd name="connsiteY93" fmla="*/ 711200 h 2214880"/>
                <a:gd name="connsiteX94" fmla="*/ 1723814 w 3474720"/>
                <a:gd name="connsiteY94" fmla="*/ 762000 h 2214880"/>
                <a:gd name="connsiteX95" fmla="*/ 1598507 w 3474720"/>
                <a:gd name="connsiteY95" fmla="*/ 826347 h 2214880"/>
                <a:gd name="connsiteX96" fmla="*/ 1486747 w 3474720"/>
                <a:gd name="connsiteY96" fmla="*/ 853440 h 2214880"/>
                <a:gd name="connsiteX97" fmla="*/ 1273387 w 3474720"/>
                <a:gd name="connsiteY97" fmla="*/ 880534 h 2214880"/>
                <a:gd name="connsiteX98" fmla="*/ 1053254 w 3474720"/>
                <a:gd name="connsiteY98" fmla="*/ 927947 h 2214880"/>
                <a:gd name="connsiteX99" fmla="*/ 958427 w 3474720"/>
                <a:gd name="connsiteY99" fmla="*/ 1060027 h 2214880"/>
                <a:gd name="connsiteX100" fmla="*/ 890694 w 3474720"/>
                <a:gd name="connsiteY100" fmla="*/ 1114214 h 2214880"/>
                <a:gd name="connsiteX101" fmla="*/ 762000 w 3474720"/>
                <a:gd name="connsiteY101" fmla="*/ 1154854 h 2214880"/>
                <a:gd name="connsiteX102" fmla="*/ 660400 w 3474720"/>
                <a:gd name="connsiteY102" fmla="*/ 1168400 h 2214880"/>
                <a:gd name="connsiteX103" fmla="*/ 643467 w 3474720"/>
                <a:gd name="connsiteY103" fmla="*/ 1090507 h 2214880"/>
                <a:gd name="connsiteX104" fmla="*/ 497840 w 3474720"/>
                <a:gd name="connsiteY104" fmla="*/ 1053254 h 2214880"/>
                <a:gd name="connsiteX105" fmla="*/ 440267 w 3474720"/>
                <a:gd name="connsiteY105" fmla="*/ 1049867 h 2214880"/>
                <a:gd name="connsiteX106" fmla="*/ 386080 w 3474720"/>
                <a:gd name="connsiteY106" fmla="*/ 1002454 h 2214880"/>
                <a:gd name="connsiteX107" fmla="*/ 264160 w 3474720"/>
                <a:gd name="connsiteY107" fmla="*/ 982134 h 2214880"/>
                <a:gd name="connsiteX108" fmla="*/ 169334 w 3474720"/>
                <a:gd name="connsiteY108" fmla="*/ 982134 h 2214880"/>
                <a:gd name="connsiteX109" fmla="*/ 189654 w 3474720"/>
                <a:gd name="connsiteY109" fmla="*/ 917787 h 2214880"/>
                <a:gd name="connsiteX110" fmla="*/ 115147 w 3474720"/>
                <a:gd name="connsiteY110" fmla="*/ 917787 h 2214880"/>
                <a:gd name="connsiteX111" fmla="*/ 88054 w 3474720"/>
                <a:gd name="connsiteY111" fmla="*/ 873760 h 2214880"/>
                <a:gd name="connsiteX112" fmla="*/ 88054 w 3474720"/>
                <a:gd name="connsiteY112" fmla="*/ 870374 h 2214880"/>
                <a:gd name="connsiteX113" fmla="*/ 0 w 3474720"/>
                <a:gd name="connsiteY113" fmla="*/ 887307 h 2214880"/>
                <a:gd name="connsiteX0" fmla="*/ 0 w 3474720"/>
                <a:gd name="connsiteY0" fmla="*/ 887307 h 2214880"/>
                <a:gd name="connsiteX1" fmla="*/ 50800 w 3474720"/>
                <a:gd name="connsiteY1" fmla="*/ 785707 h 2214880"/>
                <a:gd name="connsiteX2" fmla="*/ 142240 w 3474720"/>
                <a:gd name="connsiteY2" fmla="*/ 724747 h 2214880"/>
                <a:gd name="connsiteX3" fmla="*/ 260774 w 3474720"/>
                <a:gd name="connsiteY3" fmla="*/ 629920 h 2214880"/>
                <a:gd name="connsiteX4" fmla="*/ 345440 w 3474720"/>
                <a:gd name="connsiteY4" fmla="*/ 538480 h 2214880"/>
                <a:gd name="connsiteX5" fmla="*/ 375920 w 3474720"/>
                <a:gd name="connsiteY5" fmla="*/ 619760 h 2214880"/>
                <a:gd name="connsiteX6" fmla="*/ 491067 w 3474720"/>
                <a:gd name="connsiteY6" fmla="*/ 650240 h 2214880"/>
                <a:gd name="connsiteX7" fmla="*/ 555414 w 3474720"/>
                <a:gd name="connsiteY7" fmla="*/ 667174 h 2214880"/>
                <a:gd name="connsiteX8" fmla="*/ 589280 w 3474720"/>
                <a:gd name="connsiteY8" fmla="*/ 778934 h 2214880"/>
                <a:gd name="connsiteX9" fmla="*/ 714587 w 3474720"/>
                <a:gd name="connsiteY9" fmla="*/ 789094 h 2214880"/>
                <a:gd name="connsiteX10" fmla="*/ 657014 w 3474720"/>
                <a:gd name="connsiteY10" fmla="*/ 860214 h 2214880"/>
                <a:gd name="connsiteX11" fmla="*/ 616374 w 3474720"/>
                <a:gd name="connsiteY11" fmla="*/ 941494 h 2214880"/>
                <a:gd name="connsiteX12" fmla="*/ 680720 w 3474720"/>
                <a:gd name="connsiteY12" fmla="*/ 982134 h 2214880"/>
                <a:gd name="connsiteX13" fmla="*/ 707814 w 3474720"/>
                <a:gd name="connsiteY13" fmla="*/ 985520 h 2214880"/>
                <a:gd name="connsiteX14" fmla="*/ 789094 w 3474720"/>
                <a:gd name="connsiteY14" fmla="*/ 999067 h 2214880"/>
                <a:gd name="connsiteX15" fmla="*/ 907627 w 3474720"/>
                <a:gd name="connsiteY15" fmla="*/ 1022774 h 2214880"/>
                <a:gd name="connsiteX16" fmla="*/ 1036320 w 3474720"/>
                <a:gd name="connsiteY16" fmla="*/ 941494 h 2214880"/>
                <a:gd name="connsiteX17" fmla="*/ 1154854 w 3474720"/>
                <a:gd name="connsiteY17" fmla="*/ 870374 h 2214880"/>
                <a:gd name="connsiteX18" fmla="*/ 1283547 w 3474720"/>
                <a:gd name="connsiteY18" fmla="*/ 826347 h 2214880"/>
                <a:gd name="connsiteX19" fmla="*/ 1354667 w 3474720"/>
                <a:gd name="connsiteY19" fmla="*/ 833120 h 2214880"/>
                <a:gd name="connsiteX20" fmla="*/ 1391920 w 3474720"/>
                <a:gd name="connsiteY20" fmla="*/ 839894 h 2214880"/>
                <a:gd name="connsiteX21" fmla="*/ 1496907 w 3474720"/>
                <a:gd name="connsiteY21" fmla="*/ 792480 h 2214880"/>
                <a:gd name="connsiteX22" fmla="*/ 1625600 w 3474720"/>
                <a:gd name="connsiteY22" fmla="*/ 768774 h 2214880"/>
                <a:gd name="connsiteX23" fmla="*/ 1747520 w 3474720"/>
                <a:gd name="connsiteY23" fmla="*/ 694267 h 2214880"/>
                <a:gd name="connsiteX24" fmla="*/ 1811867 w 3474720"/>
                <a:gd name="connsiteY24" fmla="*/ 585894 h 2214880"/>
                <a:gd name="connsiteX25" fmla="*/ 1852507 w 3474720"/>
                <a:gd name="connsiteY25" fmla="*/ 460587 h 2214880"/>
                <a:gd name="connsiteX26" fmla="*/ 1916854 w 3474720"/>
                <a:gd name="connsiteY26" fmla="*/ 277707 h 2214880"/>
                <a:gd name="connsiteX27" fmla="*/ 1913467 w 3474720"/>
                <a:gd name="connsiteY27" fmla="*/ 88054 h 2214880"/>
                <a:gd name="connsiteX28" fmla="*/ 1930400 w 3474720"/>
                <a:gd name="connsiteY28" fmla="*/ 0 h 2214880"/>
                <a:gd name="connsiteX29" fmla="*/ 1967654 w 3474720"/>
                <a:gd name="connsiteY29" fmla="*/ 47414 h 2214880"/>
                <a:gd name="connsiteX30" fmla="*/ 1964267 w 3474720"/>
                <a:gd name="connsiteY30" fmla="*/ 152400 h 2214880"/>
                <a:gd name="connsiteX31" fmla="*/ 1974427 w 3474720"/>
                <a:gd name="connsiteY31" fmla="*/ 281094 h 2214880"/>
                <a:gd name="connsiteX32" fmla="*/ 1943947 w 3474720"/>
                <a:gd name="connsiteY32" fmla="*/ 369147 h 2214880"/>
                <a:gd name="connsiteX33" fmla="*/ 1916854 w 3474720"/>
                <a:gd name="connsiteY33" fmla="*/ 426720 h 2214880"/>
                <a:gd name="connsiteX34" fmla="*/ 1876214 w 3474720"/>
                <a:gd name="connsiteY34" fmla="*/ 457200 h 2214880"/>
                <a:gd name="connsiteX35" fmla="*/ 1849120 w 3474720"/>
                <a:gd name="connsiteY35" fmla="*/ 545254 h 2214880"/>
                <a:gd name="connsiteX36" fmla="*/ 1838960 w 3474720"/>
                <a:gd name="connsiteY36" fmla="*/ 619760 h 2214880"/>
                <a:gd name="connsiteX37" fmla="*/ 1947334 w 3474720"/>
                <a:gd name="connsiteY37" fmla="*/ 650240 h 2214880"/>
                <a:gd name="connsiteX38" fmla="*/ 2106507 w 3474720"/>
                <a:gd name="connsiteY38" fmla="*/ 711200 h 2214880"/>
                <a:gd name="connsiteX39" fmla="*/ 2306320 w 3474720"/>
                <a:gd name="connsiteY39" fmla="*/ 738294 h 2214880"/>
                <a:gd name="connsiteX40" fmla="*/ 2435014 w 3474720"/>
                <a:gd name="connsiteY40" fmla="*/ 707814 h 2214880"/>
                <a:gd name="connsiteX41" fmla="*/ 2543387 w 3474720"/>
                <a:gd name="connsiteY41" fmla="*/ 623147 h 2214880"/>
                <a:gd name="connsiteX42" fmla="*/ 2634827 w 3474720"/>
                <a:gd name="connsiteY42" fmla="*/ 677334 h 2214880"/>
                <a:gd name="connsiteX43" fmla="*/ 2976880 w 3474720"/>
                <a:gd name="connsiteY43" fmla="*/ 690880 h 2214880"/>
                <a:gd name="connsiteX44" fmla="*/ 3203787 w 3474720"/>
                <a:gd name="connsiteY44" fmla="*/ 663787 h 2214880"/>
                <a:gd name="connsiteX45" fmla="*/ 3227494 w 3474720"/>
                <a:gd name="connsiteY45" fmla="*/ 694267 h 2214880"/>
                <a:gd name="connsiteX46" fmla="*/ 3088640 w 3474720"/>
                <a:gd name="connsiteY46" fmla="*/ 724747 h 2214880"/>
                <a:gd name="connsiteX47" fmla="*/ 2966720 w 3474720"/>
                <a:gd name="connsiteY47" fmla="*/ 721360 h 2214880"/>
                <a:gd name="connsiteX48" fmla="*/ 2770294 w 3474720"/>
                <a:gd name="connsiteY48" fmla="*/ 724747 h 2214880"/>
                <a:gd name="connsiteX49" fmla="*/ 2587414 w 3474720"/>
                <a:gd name="connsiteY49" fmla="*/ 762000 h 2214880"/>
                <a:gd name="connsiteX50" fmla="*/ 2441787 w 3474720"/>
                <a:gd name="connsiteY50" fmla="*/ 775547 h 2214880"/>
                <a:gd name="connsiteX51" fmla="*/ 2252134 w 3474720"/>
                <a:gd name="connsiteY51" fmla="*/ 782320 h 2214880"/>
                <a:gd name="connsiteX52" fmla="*/ 2136987 w 3474720"/>
                <a:gd name="connsiteY52" fmla="*/ 765387 h 2214880"/>
                <a:gd name="connsiteX53" fmla="*/ 2197947 w 3474720"/>
                <a:gd name="connsiteY53" fmla="*/ 816187 h 2214880"/>
                <a:gd name="connsiteX54" fmla="*/ 2360507 w 3474720"/>
                <a:gd name="connsiteY54" fmla="*/ 890694 h 2214880"/>
                <a:gd name="connsiteX55" fmla="*/ 2516294 w 3474720"/>
                <a:gd name="connsiteY55" fmla="*/ 988907 h 2214880"/>
                <a:gd name="connsiteX56" fmla="*/ 2621280 w 3474720"/>
                <a:gd name="connsiteY56" fmla="*/ 999067 h 2214880"/>
                <a:gd name="connsiteX57" fmla="*/ 2726267 w 3474720"/>
                <a:gd name="connsiteY57" fmla="*/ 958427 h 2214880"/>
                <a:gd name="connsiteX58" fmla="*/ 2794000 w 3474720"/>
                <a:gd name="connsiteY58" fmla="*/ 1032934 h 2214880"/>
                <a:gd name="connsiteX59" fmla="*/ 2804160 w 3474720"/>
                <a:gd name="connsiteY59" fmla="*/ 1134534 h 2214880"/>
                <a:gd name="connsiteX60" fmla="*/ 2621280 w 3474720"/>
                <a:gd name="connsiteY60" fmla="*/ 1131147 h 2214880"/>
                <a:gd name="connsiteX61" fmla="*/ 2678853 w 3474720"/>
                <a:gd name="connsiteY61" fmla="*/ 1320800 h 2214880"/>
                <a:gd name="connsiteX62" fmla="*/ 2987040 w 3474720"/>
                <a:gd name="connsiteY62" fmla="*/ 1209040 h 2214880"/>
                <a:gd name="connsiteX63" fmla="*/ 3031067 w 3474720"/>
                <a:gd name="connsiteY63" fmla="*/ 1280160 h 2214880"/>
                <a:gd name="connsiteX64" fmla="*/ 3081867 w 3474720"/>
                <a:gd name="connsiteY64" fmla="*/ 1358054 h 2214880"/>
                <a:gd name="connsiteX65" fmla="*/ 3230880 w 3474720"/>
                <a:gd name="connsiteY65" fmla="*/ 1429174 h 2214880"/>
                <a:gd name="connsiteX66" fmla="*/ 3454400 w 3474720"/>
                <a:gd name="connsiteY66" fmla="*/ 1561254 h 2214880"/>
                <a:gd name="connsiteX67" fmla="*/ 3474720 w 3474720"/>
                <a:gd name="connsiteY67" fmla="*/ 1612054 h 2214880"/>
                <a:gd name="connsiteX68" fmla="*/ 3451014 w 3474720"/>
                <a:gd name="connsiteY68" fmla="*/ 1635760 h 2214880"/>
                <a:gd name="connsiteX69" fmla="*/ 3329094 w 3474720"/>
                <a:gd name="connsiteY69" fmla="*/ 1605280 h 2214880"/>
                <a:gd name="connsiteX70" fmla="*/ 3264747 w 3474720"/>
                <a:gd name="connsiteY70" fmla="*/ 1507067 h 2214880"/>
                <a:gd name="connsiteX71" fmla="*/ 3156374 w 3474720"/>
                <a:gd name="connsiteY71" fmla="*/ 1473200 h 2214880"/>
                <a:gd name="connsiteX72" fmla="*/ 3173307 w 3474720"/>
                <a:gd name="connsiteY72" fmla="*/ 1578187 h 2214880"/>
                <a:gd name="connsiteX73" fmla="*/ 3163147 w 3474720"/>
                <a:gd name="connsiteY73" fmla="*/ 1622214 h 2214880"/>
                <a:gd name="connsiteX74" fmla="*/ 3061547 w 3474720"/>
                <a:gd name="connsiteY74" fmla="*/ 1689947 h 2214880"/>
                <a:gd name="connsiteX75" fmla="*/ 2966720 w 3474720"/>
                <a:gd name="connsiteY75" fmla="*/ 1710267 h 2214880"/>
                <a:gd name="connsiteX76" fmla="*/ 2956560 w 3474720"/>
                <a:gd name="connsiteY76" fmla="*/ 1740747 h 2214880"/>
                <a:gd name="connsiteX77" fmla="*/ 2993814 w 3474720"/>
                <a:gd name="connsiteY77" fmla="*/ 1886374 h 2214880"/>
                <a:gd name="connsiteX78" fmla="*/ 2993814 w 3474720"/>
                <a:gd name="connsiteY78" fmla="*/ 1927014 h 2214880"/>
                <a:gd name="connsiteX79" fmla="*/ 3037840 w 3474720"/>
                <a:gd name="connsiteY79" fmla="*/ 2065867 h 2214880"/>
                <a:gd name="connsiteX80" fmla="*/ 3136054 w 3474720"/>
                <a:gd name="connsiteY80" fmla="*/ 2150534 h 2214880"/>
                <a:gd name="connsiteX81" fmla="*/ 3285067 w 3474720"/>
                <a:gd name="connsiteY81" fmla="*/ 2214880 h 2214880"/>
                <a:gd name="connsiteX82" fmla="*/ 3129280 w 3474720"/>
                <a:gd name="connsiteY82" fmla="*/ 2214880 h 2214880"/>
                <a:gd name="connsiteX83" fmla="*/ 2959947 w 3474720"/>
                <a:gd name="connsiteY83" fmla="*/ 2042160 h 2214880"/>
                <a:gd name="connsiteX84" fmla="*/ 2939627 w 3474720"/>
                <a:gd name="connsiteY84" fmla="*/ 1893147 h 2214880"/>
                <a:gd name="connsiteX85" fmla="*/ 2841414 w 3474720"/>
                <a:gd name="connsiteY85" fmla="*/ 1673014 h 2214880"/>
                <a:gd name="connsiteX86" fmla="*/ 2831254 w 3474720"/>
                <a:gd name="connsiteY86" fmla="*/ 1493520 h 2214880"/>
                <a:gd name="connsiteX87" fmla="*/ 2689014 w 3474720"/>
                <a:gd name="connsiteY87" fmla="*/ 1446107 h 2214880"/>
                <a:gd name="connsiteX88" fmla="*/ 2495974 w 3474720"/>
                <a:gd name="connsiteY88" fmla="*/ 1290320 h 2214880"/>
                <a:gd name="connsiteX89" fmla="*/ 2451947 w 3474720"/>
                <a:gd name="connsiteY89" fmla="*/ 1104054 h 2214880"/>
                <a:gd name="connsiteX90" fmla="*/ 2343574 w 3474720"/>
                <a:gd name="connsiteY90" fmla="*/ 1002454 h 2214880"/>
                <a:gd name="connsiteX91" fmla="*/ 2194560 w 3474720"/>
                <a:gd name="connsiteY91" fmla="*/ 904240 h 2214880"/>
                <a:gd name="connsiteX92" fmla="*/ 1940560 w 3474720"/>
                <a:gd name="connsiteY92" fmla="*/ 745067 h 2214880"/>
                <a:gd name="connsiteX93" fmla="*/ 1869440 w 3474720"/>
                <a:gd name="connsiteY93" fmla="*/ 711200 h 2214880"/>
                <a:gd name="connsiteX94" fmla="*/ 1723814 w 3474720"/>
                <a:gd name="connsiteY94" fmla="*/ 762000 h 2214880"/>
                <a:gd name="connsiteX95" fmla="*/ 1598507 w 3474720"/>
                <a:gd name="connsiteY95" fmla="*/ 826347 h 2214880"/>
                <a:gd name="connsiteX96" fmla="*/ 1486747 w 3474720"/>
                <a:gd name="connsiteY96" fmla="*/ 853440 h 2214880"/>
                <a:gd name="connsiteX97" fmla="*/ 1273387 w 3474720"/>
                <a:gd name="connsiteY97" fmla="*/ 880534 h 2214880"/>
                <a:gd name="connsiteX98" fmla="*/ 1053254 w 3474720"/>
                <a:gd name="connsiteY98" fmla="*/ 927947 h 2214880"/>
                <a:gd name="connsiteX99" fmla="*/ 958427 w 3474720"/>
                <a:gd name="connsiteY99" fmla="*/ 1060027 h 2214880"/>
                <a:gd name="connsiteX100" fmla="*/ 890694 w 3474720"/>
                <a:gd name="connsiteY100" fmla="*/ 1114214 h 2214880"/>
                <a:gd name="connsiteX101" fmla="*/ 762000 w 3474720"/>
                <a:gd name="connsiteY101" fmla="*/ 1154854 h 2214880"/>
                <a:gd name="connsiteX102" fmla="*/ 660400 w 3474720"/>
                <a:gd name="connsiteY102" fmla="*/ 1168400 h 2214880"/>
                <a:gd name="connsiteX103" fmla="*/ 643467 w 3474720"/>
                <a:gd name="connsiteY103" fmla="*/ 1090507 h 2214880"/>
                <a:gd name="connsiteX104" fmla="*/ 497840 w 3474720"/>
                <a:gd name="connsiteY104" fmla="*/ 1053254 h 2214880"/>
                <a:gd name="connsiteX105" fmla="*/ 440267 w 3474720"/>
                <a:gd name="connsiteY105" fmla="*/ 1049867 h 2214880"/>
                <a:gd name="connsiteX106" fmla="*/ 386080 w 3474720"/>
                <a:gd name="connsiteY106" fmla="*/ 1002454 h 2214880"/>
                <a:gd name="connsiteX107" fmla="*/ 264160 w 3474720"/>
                <a:gd name="connsiteY107" fmla="*/ 982134 h 2214880"/>
                <a:gd name="connsiteX108" fmla="*/ 169334 w 3474720"/>
                <a:gd name="connsiteY108" fmla="*/ 982134 h 2214880"/>
                <a:gd name="connsiteX109" fmla="*/ 189654 w 3474720"/>
                <a:gd name="connsiteY109" fmla="*/ 917787 h 2214880"/>
                <a:gd name="connsiteX110" fmla="*/ 115147 w 3474720"/>
                <a:gd name="connsiteY110" fmla="*/ 917787 h 2214880"/>
                <a:gd name="connsiteX111" fmla="*/ 88054 w 3474720"/>
                <a:gd name="connsiteY111" fmla="*/ 873760 h 2214880"/>
                <a:gd name="connsiteX112" fmla="*/ 88054 w 3474720"/>
                <a:gd name="connsiteY112" fmla="*/ 870374 h 2214880"/>
                <a:gd name="connsiteX113" fmla="*/ 0 w 3474720"/>
                <a:gd name="connsiteY113" fmla="*/ 887307 h 2214880"/>
                <a:gd name="connsiteX0" fmla="*/ 0 w 3474720"/>
                <a:gd name="connsiteY0" fmla="*/ 887307 h 2214880"/>
                <a:gd name="connsiteX1" fmla="*/ 50800 w 3474720"/>
                <a:gd name="connsiteY1" fmla="*/ 785707 h 2214880"/>
                <a:gd name="connsiteX2" fmla="*/ 142240 w 3474720"/>
                <a:gd name="connsiteY2" fmla="*/ 724747 h 2214880"/>
                <a:gd name="connsiteX3" fmla="*/ 260774 w 3474720"/>
                <a:gd name="connsiteY3" fmla="*/ 629920 h 2214880"/>
                <a:gd name="connsiteX4" fmla="*/ 345440 w 3474720"/>
                <a:gd name="connsiteY4" fmla="*/ 538480 h 2214880"/>
                <a:gd name="connsiteX5" fmla="*/ 375920 w 3474720"/>
                <a:gd name="connsiteY5" fmla="*/ 619760 h 2214880"/>
                <a:gd name="connsiteX6" fmla="*/ 491067 w 3474720"/>
                <a:gd name="connsiteY6" fmla="*/ 650240 h 2214880"/>
                <a:gd name="connsiteX7" fmla="*/ 555414 w 3474720"/>
                <a:gd name="connsiteY7" fmla="*/ 667174 h 2214880"/>
                <a:gd name="connsiteX8" fmla="*/ 589280 w 3474720"/>
                <a:gd name="connsiteY8" fmla="*/ 778934 h 2214880"/>
                <a:gd name="connsiteX9" fmla="*/ 714587 w 3474720"/>
                <a:gd name="connsiteY9" fmla="*/ 789094 h 2214880"/>
                <a:gd name="connsiteX10" fmla="*/ 657014 w 3474720"/>
                <a:gd name="connsiteY10" fmla="*/ 860214 h 2214880"/>
                <a:gd name="connsiteX11" fmla="*/ 616374 w 3474720"/>
                <a:gd name="connsiteY11" fmla="*/ 941494 h 2214880"/>
                <a:gd name="connsiteX12" fmla="*/ 680720 w 3474720"/>
                <a:gd name="connsiteY12" fmla="*/ 982134 h 2214880"/>
                <a:gd name="connsiteX13" fmla="*/ 707814 w 3474720"/>
                <a:gd name="connsiteY13" fmla="*/ 985520 h 2214880"/>
                <a:gd name="connsiteX14" fmla="*/ 789094 w 3474720"/>
                <a:gd name="connsiteY14" fmla="*/ 999067 h 2214880"/>
                <a:gd name="connsiteX15" fmla="*/ 907627 w 3474720"/>
                <a:gd name="connsiteY15" fmla="*/ 1022774 h 2214880"/>
                <a:gd name="connsiteX16" fmla="*/ 1036320 w 3474720"/>
                <a:gd name="connsiteY16" fmla="*/ 941494 h 2214880"/>
                <a:gd name="connsiteX17" fmla="*/ 1154854 w 3474720"/>
                <a:gd name="connsiteY17" fmla="*/ 870374 h 2214880"/>
                <a:gd name="connsiteX18" fmla="*/ 1283547 w 3474720"/>
                <a:gd name="connsiteY18" fmla="*/ 826347 h 2214880"/>
                <a:gd name="connsiteX19" fmla="*/ 1354667 w 3474720"/>
                <a:gd name="connsiteY19" fmla="*/ 833120 h 2214880"/>
                <a:gd name="connsiteX20" fmla="*/ 1391920 w 3474720"/>
                <a:gd name="connsiteY20" fmla="*/ 839894 h 2214880"/>
                <a:gd name="connsiteX21" fmla="*/ 1496907 w 3474720"/>
                <a:gd name="connsiteY21" fmla="*/ 792480 h 2214880"/>
                <a:gd name="connsiteX22" fmla="*/ 1625600 w 3474720"/>
                <a:gd name="connsiteY22" fmla="*/ 768774 h 2214880"/>
                <a:gd name="connsiteX23" fmla="*/ 1747520 w 3474720"/>
                <a:gd name="connsiteY23" fmla="*/ 694267 h 2214880"/>
                <a:gd name="connsiteX24" fmla="*/ 1811867 w 3474720"/>
                <a:gd name="connsiteY24" fmla="*/ 585894 h 2214880"/>
                <a:gd name="connsiteX25" fmla="*/ 1852507 w 3474720"/>
                <a:gd name="connsiteY25" fmla="*/ 460587 h 2214880"/>
                <a:gd name="connsiteX26" fmla="*/ 1916854 w 3474720"/>
                <a:gd name="connsiteY26" fmla="*/ 277707 h 2214880"/>
                <a:gd name="connsiteX27" fmla="*/ 1913467 w 3474720"/>
                <a:gd name="connsiteY27" fmla="*/ 88054 h 2214880"/>
                <a:gd name="connsiteX28" fmla="*/ 1930400 w 3474720"/>
                <a:gd name="connsiteY28" fmla="*/ 0 h 2214880"/>
                <a:gd name="connsiteX29" fmla="*/ 1967654 w 3474720"/>
                <a:gd name="connsiteY29" fmla="*/ 47414 h 2214880"/>
                <a:gd name="connsiteX30" fmla="*/ 1964267 w 3474720"/>
                <a:gd name="connsiteY30" fmla="*/ 152400 h 2214880"/>
                <a:gd name="connsiteX31" fmla="*/ 1974427 w 3474720"/>
                <a:gd name="connsiteY31" fmla="*/ 281094 h 2214880"/>
                <a:gd name="connsiteX32" fmla="*/ 1943947 w 3474720"/>
                <a:gd name="connsiteY32" fmla="*/ 369147 h 2214880"/>
                <a:gd name="connsiteX33" fmla="*/ 1916854 w 3474720"/>
                <a:gd name="connsiteY33" fmla="*/ 426720 h 2214880"/>
                <a:gd name="connsiteX34" fmla="*/ 1876214 w 3474720"/>
                <a:gd name="connsiteY34" fmla="*/ 457200 h 2214880"/>
                <a:gd name="connsiteX35" fmla="*/ 1849120 w 3474720"/>
                <a:gd name="connsiteY35" fmla="*/ 545254 h 2214880"/>
                <a:gd name="connsiteX36" fmla="*/ 1838960 w 3474720"/>
                <a:gd name="connsiteY36" fmla="*/ 619760 h 2214880"/>
                <a:gd name="connsiteX37" fmla="*/ 1947334 w 3474720"/>
                <a:gd name="connsiteY37" fmla="*/ 650240 h 2214880"/>
                <a:gd name="connsiteX38" fmla="*/ 2106507 w 3474720"/>
                <a:gd name="connsiteY38" fmla="*/ 711200 h 2214880"/>
                <a:gd name="connsiteX39" fmla="*/ 2306320 w 3474720"/>
                <a:gd name="connsiteY39" fmla="*/ 738294 h 2214880"/>
                <a:gd name="connsiteX40" fmla="*/ 2435014 w 3474720"/>
                <a:gd name="connsiteY40" fmla="*/ 707814 h 2214880"/>
                <a:gd name="connsiteX41" fmla="*/ 2543387 w 3474720"/>
                <a:gd name="connsiteY41" fmla="*/ 623147 h 2214880"/>
                <a:gd name="connsiteX42" fmla="*/ 2634827 w 3474720"/>
                <a:gd name="connsiteY42" fmla="*/ 677334 h 2214880"/>
                <a:gd name="connsiteX43" fmla="*/ 2976880 w 3474720"/>
                <a:gd name="connsiteY43" fmla="*/ 690880 h 2214880"/>
                <a:gd name="connsiteX44" fmla="*/ 3203787 w 3474720"/>
                <a:gd name="connsiteY44" fmla="*/ 663787 h 2214880"/>
                <a:gd name="connsiteX45" fmla="*/ 3227494 w 3474720"/>
                <a:gd name="connsiteY45" fmla="*/ 694267 h 2214880"/>
                <a:gd name="connsiteX46" fmla="*/ 3088640 w 3474720"/>
                <a:gd name="connsiteY46" fmla="*/ 724747 h 2214880"/>
                <a:gd name="connsiteX47" fmla="*/ 2966720 w 3474720"/>
                <a:gd name="connsiteY47" fmla="*/ 721360 h 2214880"/>
                <a:gd name="connsiteX48" fmla="*/ 2770294 w 3474720"/>
                <a:gd name="connsiteY48" fmla="*/ 724747 h 2214880"/>
                <a:gd name="connsiteX49" fmla="*/ 2587414 w 3474720"/>
                <a:gd name="connsiteY49" fmla="*/ 762000 h 2214880"/>
                <a:gd name="connsiteX50" fmla="*/ 2441787 w 3474720"/>
                <a:gd name="connsiteY50" fmla="*/ 775547 h 2214880"/>
                <a:gd name="connsiteX51" fmla="*/ 2252134 w 3474720"/>
                <a:gd name="connsiteY51" fmla="*/ 782320 h 2214880"/>
                <a:gd name="connsiteX52" fmla="*/ 2136987 w 3474720"/>
                <a:gd name="connsiteY52" fmla="*/ 765387 h 2214880"/>
                <a:gd name="connsiteX53" fmla="*/ 2197947 w 3474720"/>
                <a:gd name="connsiteY53" fmla="*/ 816187 h 2214880"/>
                <a:gd name="connsiteX54" fmla="*/ 2360507 w 3474720"/>
                <a:gd name="connsiteY54" fmla="*/ 890694 h 2214880"/>
                <a:gd name="connsiteX55" fmla="*/ 2516294 w 3474720"/>
                <a:gd name="connsiteY55" fmla="*/ 988907 h 2214880"/>
                <a:gd name="connsiteX56" fmla="*/ 2621280 w 3474720"/>
                <a:gd name="connsiteY56" fmla="*/ 999067 h 2214880"/>
                <a:gd name="connsiteX57" fmla="*/ 2726267 w 3474720"/>
                <a:gd name="connsiteY57" fmla="*/ 958427 h 2214880"/>
                <a:gd name="connsiteX58" fmla="*/ 2794000 w 3474720"/>
                <a:gd name="connsiteY58" fmla="*/ 1032934 h 2214880"/>
                <a:gd name="connsiteX59" fmla="*/ 2804160 w 3474720"/>
                <a:gd name="connsiteY59" fmla="*/ 1134534 h 2214880"/>
                <a:gd name="connsiteX60" fmla="*/ 2621280 w 3474720"/>
                <a:gd name="connsiteY60" fmla="*/ 1131147 h 2214880"/>
                <a:gd name="connsiteX61" fmla="*/ 2678853 w 3474720"/>
                <a:gd name="connsiteY61" fmla="*/ 1320800 h 2214880"/>
                <a:gd name="connsiteX62" fmla="*/ 2949787 w 3474720"/>
                <a:gd name="connsiteY62" fmla="*/ 1175174 h 2214880"/>
                <a:gd name="connsiteX63" fmla="*/ 3031067 w 3474720"/>
                <a:gd name="connsiteY63" fmla="*/ 1280160 h 2214880"/>
                <a:gd name="connsiteX64" fmla="*/ 3081867 w 3474720"/>
                <a:gd name="connsiteY64" fmla="*/ 1358054 h 2214880"/>
                <a:gd name="connsiteX65" fmla="*/ 3230880 w 3474720"/>
                <a:gd name="connsiteY65" fmla="*/ 1429174 h 2214880"/>
                <a:gd name="connsiteX66" fmla="*/ 3454400 w 3474720"/>
                <a:gd name="connsiteY66" fmla="*/ 1561254 h 2214880"/>
                <a:gd name="connsiteX67" fmla="*/ 3474720 w 3474720"/>
                <a:gd name="connsiteY67" fmla="*/ 1612054 h 2214880"/>
                <a:gd name="connsiteX68" fmla="*/ 3451014 w 3474720"/>
                <a:gd name="connsiteY68" fmla="*/ 1635760 h 2214880"/>
                <a:gd name="connsiteX69" fmla="*/ 3329094 w 3474720"/>
                <a:gd name="connsiteY69" fmla="*/ 1605280 h 2214880"/>
                <a:gd name="connsiteX70" fmla="*/ 3264747 w 3474720"/>
                <a:gd name="connsiteY70" fmla="*/ 1507067 h 2214880"/>
                <a:gd name="connsiteX71" fmla="*/ 3156374 w 3474720"/>
                <a:gd name="connsiteY71" fmla="*/ 1473200 h 2214880"/>
                <a:gd name="connsiteX72" fmla="*/ 3173307 w 3474720"/>
                <a:gd name="connsiteY72" fmla="*/ 1578187 h 2214880"/>
                <a:gd name="connsiteX73" fmla="*/ 3163147 w 3474720"/>
                <a:gd name="connsiteY73" fmla="*/ 1622214 h 2214880"/>
                <a:gd name="connsiteX74" fmla="*/ 3061547 w 3474720"/>
                <a:gd name="connsiteY74" fmla="*/ 1689947 h 2214880"/>
                <a:gd name="connsiteX75" fmla="*/ 2966720 w 3474720"/>
                <a:gd name="connsiteY75" fmla="*/ 1710267 h 2214880"/>
                <a:gd name="connsiteX76" fmla="*/ 2956560 w 3474720"/>
                <a:gd name="connsiteY76" fmla="*/ 1740747 h 2214880"/>
                <a:gd name="connsiteX77" fmla="*/ 2993814 w 3474720"/>
                <a:gd name="connsiteY77" fmla="*/ 1886374 h 2214880"/>
                <a:gd name="connsiteX78" fmla="*/ 2993814 w 3474720"/>
                <a:gd name="connsiteY78" fmla="*/ 1927014 h 2214880"/>
                <a:gd name="connsiteX79" fmla="*/ 3037840 w 3474720"/>
                <a:gd name="connsiteY79" fmla="*/ 2065867 h 2214880"/>
                <a:gd name="connsiteX80" fmla="*/ 3136054 w 3474720"/>
                <a:gd name="connsiteY80" fmla="*/ 2150534 h 2214880"/>
                <a:gd name="connsiteX81" fmla="*/ 3285067 w 3474720"/>
                <a:gd name="connsiteY81" fmla="*/ 2214880 h 2214880"/>
                <a:gd name="connsiteX82" fmla="*/ 3129280 w 3474720"/>
                <a:gd name="connsiteY82" fmla="*/ 2214880 h 2214880"/>
                <a:gd name="connsiteX83" fmla="*/ 2959947 w 3474720"/>
                <a:gd name="connsiteY83" fmla="*/ 2042160 h 2214880"/>
                <a:gd name="connsiteX84" fmla="*/ 2939627 w 3474720"/>
                <a:gd name="connsiteY84" fmla="*/ 1893147 h 2214880"/>
                <a:gd name="connsiteX85" fmla="*/ 2841414 w 3474720"/>
                <a:gd name="connsiteY85" fmla="*/ 1673014 h 2214880"/>
                <a:gd name="connsiteX86" fmla="*/ 2831254 w 3474720"/>
                <a:gd name="connsiteY86" fmla="*/ 1493520 h 2214880"/>
                <a:gd name="connsiteX87" fmla="*/ 2689014 w 3474720"/>
                <a:gd name="connsiteY87" fmla="*/ 1446107 h 2214880"/>
                <a:gd name="connsiteX88" fmla="*/ 2495974 w 3474720"/>
                <a:gd name="connsiteY88" fmla="*/ 1290320 h 2214880"/>
                <a:gd name="connsiteX89" fmla="*/ 2451947 w 3474720"/>
                <a:gd name="connsiteY89" fmla="*/ 1104054 h 2214880"/>
                <a:gd name="connsiteX90" fmla="*/ 2343574 w 3474720"/>
                <a:gd name="connsiteY90" fmla="*/ 1002454 h 2214880"/>
                <a:gd name="connsiteX91" fmla="*/ 2194560 w 3474720"/>
                <a:gd name="connsiteY91" fmla="*/ 904240 h 2214880"/>
                <a:gd name="connsiteX92" fmla="*/ 1940560 w 3474720"/>
                <a:gd name="connsiteY92" fmla="*/ 745067 h 2214880"/>
                <a:gd name="connsiteX93" fmla="*/ 1869440 w 3474720"/>
                <a:gd name="connsiteY93" fmla="*/ 711200 h 2214880"/>
                <a:gd name="connsiteX94" fmla="*/ 1723814 w 3474720"/>
                <a:gd name="connsiteY94" fmla="*/ 762000 h 2214880"/>
                <a:gd name="connsiteX95" fmla="*/ 1598507 w 3474720"/>
                <a:gd name="connsiteY95" fmla="*/ 826347 h 2214880"/>
                <a:gd name="connsiteX96" fmla="*/ 1486747 w 3474720"/>
                <a:gd name="connsiteY96" fmla="*/ 853440 h 2214880"/>
                <a:gd name="connsiteX97" fmla="*/ 1273387 w 3474720"/>
                <a:gd name="connsiteY97" fmla="*/ 880534 h 2214880"/>
                <a:gd name="connsiteX98" fmla="*/ 1053254 w 3474720"/>
                <a:gd name="connsiteY98" fmla="*/ 927947 h 2214880"/>
                <a:gd name="connsiteX99" fmla="*/ 958427 w 3474720"/>
                <a:gd name="connsiteY99" fmla="*/ 1060027 h 2214880"/>
                <a:gd name="connsiteX100" fmla="*/ 890694 w 3474720"/>
                <a:gd name="connsiteY100" fmla="*/ 1114214 h 2214880"/>
                <a:gd name="connsiteX101" fmla="*/ 762000 w 3474720"/>
                <a:gd name="connsiteY101" fmla="*/ 1154854 h 2214880"/>
                <a:gd name="connsiteX102" fmla="*/ 660400 w 3474720"/>
                <a:gd name="connsiteY102" fmla="*/ 1168400 h 2214880"/>
                <a:gd name="connsiteX103" fmla="*/ 643467 w 3474720"/>
                <a:gd name="connsiteY103" fmla="*/ 1090507 h 2214880"/>
                <a:gd name="connsiteX104" fmla="*/ 497840 w 3474720"/>
                <a:gd name="connsiteY104" fmla="*/ 1053254 h 2214880"/>
                <a:gd name="connsiteX105" fmla="*/ 440267 w 3474720"/>
                <a:gd name="connsiteY105" fmla="*/ 1049867 h 2214880"/>
                <a:gd name="connsiteX106" fmla="*/ 386080 w 3474720"/>
                <a:gd name="connsiteY106" fmla="*/ 1002454 h 2214880"/>
                <a:gd name="connsiteX107" fmla="*/ 264160 w 3474720"/>
                <a:gd name="connsiteY107" fmla="*/ 982134 h 2214880"/>
                <a:gd name="connsiteX108" fmla="*/ 169334 w 3474720"/>
                <a:gd name="connsiteY108" fmla="*/ 982134 h 2214880"/>
                <a:gd name="connsiteX109" fmla="*/ 189654 w 3474720"/>
                <a:gd name="connsiteY109" fmla="*/ 917787 h 2214880"/>
                <a:gd name="connsiteX110" fmla="*/ 115147 w 3474720"/>
                <a:gd name="connsiteY110" fmla="*/ 917787 h 2214880"/>
                <a:gd name="connsiteX111" fmla="*/ 88054 w 3474720"/>
                <a:gd name="connsiteY111" fmla="*/ 873760 h 2214880"/>
                <a:gd name="connsiteX112" fmla="*/ 88054 w 3474720"/>
                <a:gd name="connsiteY112" fmla="*/ 870374 h 2214880"/>
                <a:gd name="connsiteX113" fmla="*/ 0 w 3474720"/>
                <a:gd name="connsiteY113" fmla="*/ 887307 h 2214880"/>
                <a:gd name="connsiteX0" fmla="*/ 0 w 3474720"/>
                <a:gd name="connsiteY0" fmla="*/ 887307 h 2214880"/>
                <a:gd name="connsiteX1" fmla="*/ 50800 w 3474720"/>
                <a:gd name="connsiteY1" fmla="*/ 785707 h 2214880"/>
                <a:gd name="connsiteX2" fmla="*/ 142240 w 3474720"/>
                <a:gd name="connsiteY2" fmla="*/ 724747 h 2214880"/>
                <a:gd name="connsiteX3" fmla="*/ 260774 w 3474720"/>
                <a:gd name="connsiteY3" fmla="*/ 629920 h 2214880"/>
                <a:gd name="connsiteX4" fmla="*/ 345440 w 3474720"/>
                <a:gd name="connsiteY4" fmla="*/ 538480 h 2214880"/>
                <a:gd name="connsiteX5" fmla="*/ 375920 w 3474720"/>
                <a:gd name="connsiteY5" fmla="*/ 619760 h 2214880"/>
                <a:gd name="connsiteX6" fmla="*/ 491067 w 3474720"/>
                <a:gd name="connsiteY6" fmla="*/ 650240 h 2214880"/>
                <a:gd name="connsiteX7" fmla="*/ 555414 w 3474720"/>
                <a:gd name="connsiteY7" fmla="*/ 667174 h 2214880"/>
                <a:gd name="connsiteX8" fmla="*/ 589280 w 3474720"/>
                <a:gd name="connsiteY8" fmla="*/ 778934 h 2214880"/>
                <a:gd name="connsiteX9" fmla="*/ 714587 w 3474720"/>
                <a:gd name="connsiteY9" fmla="*/ 789094 h 2214880"/>
                <a:gd name="connsiteX10" fmla="*/ 657014 w 3474720"/>
                <a:gd name="connsiteY10" fmla="*/ 860214 h 2214880"/>
                <a:gd name="connsiteX11" fmla="*/ 616374 w 3474720"/>
                <a:gd name="connsiteY11" fmla="*/ 941494 h 2214880"/>
                <a:gd name="connsiteX12" fmla="*/ 680720 w 3474720"/>
                <a:gd name="connsiteY12" fmla="*/ 982134 h 2214880"/>
                <a:gd name="connsiteX13" fmla="*/ 707814 w 3474720"/>
                <a:gd name="connsiteY13" fmla="*/ 985520 h 2214880"/>
                <a:gd name="connsiteX14" fmla="*/ 789094 w 3474720"/>
                <a:gd name="connsiteY14" fmla="*/ 999067 h 2214880"/>
                <a:gd name="connsiteX15" fmla="*/ 907627 w 3474720"/>
                <a:gd name="connsiteY15" fmla="*/ 1022774 h 2214880"/>
                <a:gd name="connsiteX16" fmla="*/ 1036320 w 3474720"/>
                <a:gd name="connsiteY16" fmla="*/ 941494 h 2214880"/>
                <a:gd name="connsiteX17" fmla="*/ 1154854 w 3474720"/>
                <a:gd name="connsiteY17" fmla="*/ 870374 h 2214880"/>
                <a:gd name="connsiteX18" fmla="*/ 1283547 w 3474720"/>
                <a:gd name="connsiteY18" fmla="*/ 826347 h 2214880"/>
                <a:gd name="connsiteX19" fmla="*/ 1354667 w 3474720"/>
                <a:gd name="connsiteY19" fmla="*/ 833120 h 2214880"/>
                <a:gd name="connsiteX20" fmla="*/ 1391920 w 3474720"/>
                <a:gd name="connsiteY20" fmla="*/ 839894 h 2214880"/>
                <a:gd name="connsiteX21" fmla="*/ 1496907 w 3474720"/>
                <a:gd name="connsiteY21" fmla="*/ 792480 h 2214880"/>
                <a:gd name="connsiteX22" fmla="*/ 1625600 w 3474720"/>
                <a:gd name="connsiteY22" fmla="*/ 768774 h 2214880"/>
                <a:gd name="connsiteX23" fmla="*/ 1747520 w 3474720"/>
                <a:gd name="connsiteY23" fmla="*/ 694267 h 2214880"/>
                <a:gd name="connsiteX24" fmla="*/ 1811867 w 3474720"/>
                <a:gd name="connsiteY24" fmla="*/ 585894 h 2214880"/>
                <a:gd name="connsiteX25" fmla="*/ 1852507 w 3474720"/>
                <a:gd name="connsiteY25" fmla="*/ 460587 h 2214880"/>
                <a:gd name="connsiteX26" fmla="*/ 1916854 w 3474720"/>
                <a:gd name="connsiteY26" fmla="*/ 277707 h 2214880"/>
                <a:gd name="connsiteX27" fmla="*/ 1913467 w 3474720"/>
                <a:gd name="connsiteY27" fmla="*/ 88054 h 2214880"/>
                <a:gd name="connsiteX28" fmla="*/ 1930400 w 3474720"/>
                <a:gd name="connsiteY28" fmla="*/ 0 h 2214880"/>
                <a:gd name="connsiteX29" fmla="*/ 1967654 w 3474720"/>
                <a:gd name="connsiteY29" fmla="*/ 47414 h 2214880"/>
                <a:gd name="connsiteX30" fmla="*/ 1964267 w 3474720"/>
                <a:gd name="connsiteY30" fmla="*/ 152400 h 2214880"/>
                <a:gd name="connsiteX31" fmla="*/ 1974427 w 3474720"/>
                <a:gd name="connsiteY31" fmla="*/ 281094 h 2214880"/>
                <a:gd name="connsiteX32" fmla="*/ 1943947 w 3474720"/>
                <a:gd name="connsiteY32" fmla="*/ 369147 h 2214880"/>
                <a:gd name="connsiteX33" fmla="*/ 1916854 w 3474720"/>
                <a:gd name="connsiteY33" fmla="*/ 426720 h 2214880"/>
                <a:gd name="connsiteX34" fmla="*/ 1876214 w 3474720"/>
                <a:gd name="connsiteY34" fmla="*/ 457200 h 2214880"/>
                <a:gd name="connsiteX35" fmla="*/ 1849120 w 3474720"/>
                <a:gd name="connsiteY35" fmla="*/ 545254 h 2214880"/>
                <a:gd name="connsiteX36" fmla="*/ 1838960 w 3474720"/>
                <a:gd name="connsiteY36" fmla="*/ 619760 h 2214880"/>
                <a:gd name="connsiteX37" fmla="*/ 1947334 w 3474720"/>
                <a:gd name="connsiteY37" fmla="*/ 650240 h 2214880"/>
                <a:gd name="connsiteX38" fmla="*/ 2106507 w 3474720"/>
                <a:gd name="connsiteY38" fmla="*/ 711200 h 2214880"/>
                <a:gd name="connsiteX39" fmla="*/ 2306320 w 3474720"/>
                <a:gd name="connsiteY39" fmla="*/ 738294 h 2214880"/>
                <a:gd name="connsiteX40" fmla="*/ 2435014 w 3474720"/>
                <a:gd name="connsiteY40" fmla="*/ 707814 h 2214880"/>
                <a:gd name="connsiteX41" fmla="*/ 2543387 w 3474720"/>
                <a:gd name="connsiteY41" fmla="*/ 623147 h 2214880"/>
                <a:gd name="connsiteX42" fmla="*/ 2634827 w 3474720"/>
                <a:gd name="connsiteY42" fmla="*/ 677334 h 2214880"/>
                <a:gd name="connsiteX43" fmla="*/ 2976880 w 3474720"/>
                <a:gd name="connsiteY43" fmla="*/ 690880 h 2214880"/>
                <a:gd name="connsiteX44" fmla="*/ 3203787 w 3474720"/>
                <a:gd name="connsiteY44" fmla="*/ 663787 h 2214880"/>
                <a:gd name="connsiteX45" fmla="*/ 3227494 w 3474720"/>
                <a:gd name="connsiteY45" fmla="*/ 694267 h 2214880"/>
                <a:gd name="connsiteX46" fmla="*/ 3088640 w 3474720"/>
                <a:gd name="connsiteY46" fmla="*/ 724747 h 2214880"/>
                <a:gd name="connsiteX47" fmla="*/ 2966720 w 3474720"/>
                <a:gd name="connsiteY47" fmla="*/ 721360 h 2214880"/>
                <a:gd name="connsiteX48" fmla="*/ 2770294 w 3474720"/>
                <a:gd name="connsiteY48" fmla="*/ 724747 h 2214880"/>
                <a:gd name="connsiteX49" fmla="*/ 2587414 w 3474720"/>
                <a:gd name="connsiteY49" fmla="*/ 762000 h 2214880"/>
                <a:gd name="connsiteX50" fmla="*/ 2441787 w 3474720"/>
                <a:gd name="connsiteY50" fmla="*/ 775547 h 2214880"/>
                <a:gd name="connsiteX51" fmla="*/ 2252134 w 3474720"/>
                <a:gd name="connsiteY51" fmla="*/ 782320 h 2214880"/>
                <a:gd name="connsiteX52" fmla="*/ 2136987 w 3474720"/>
                <a:gd name="connsiteY52" fmla="*/ 765387 h 2214880"/>
                <a:gd name="connsiteX53" fmla="*/ 2197947 w 3474720"/>
                <a:gd name="connsiteY53" fmla="*/ 816187 h 2214880"/>
                <a:gd name="connsiteX54" fmla="*/ 2360507 w 3474720"/>
                <a:gd name="connsiteY54" fmla="*/ 890694 h 2214880"/>
                <a:gd name="connsiteX55" fmla="*/ 2516294 w 3474720"/>
                <a:gd name="connsiteY55" fmla="*/ 988907 h 2214880"/>
                <a:gd name="connsiteX56" fmla="*/ 2621280 w 3474720"/>
                <a:gd name="connsiteY56" fmla="*/ 999067 h 2214880"/>
                <a:gd name="connsiteX57" fmla="*/ 2726267 w 3474720"/>
                <a:gd name="connsiteY57" fmla="*/ 958427 h 2214880"/>
                <a:gd name="connsiteX58" fmla="*/ 2794000 w 3474720"/>
                <a:gd name="connsiteY58" fmla="*/ 1032934 h 2214880"/>
                <a:gd name="connsiteX59" fmla="*/ 2804160 w 3474720"/>
                <a:gd name="connsiteY59" fmla="*/ 1134534 h 2214880"/>
                <a:gd name="connsiteX60" fmla="*/ 2621280 w 3474720"/>
                <a:gd name="connsiteY60" fmla="*/ 1131147 h 2214880"/>
                <a:gd name="connsiteX61" fmla="*/ 2678853 w 3474720"/>
                <a:gd name="connsiteY61" fmla="*/ 1320800 h 2214880"/>
                <a:gd name="connsiteX62" fmla="*/ 2949787 w 3474720"/>
                <a:gd name="connsiteY62" fmla="*/ 1175174 h 2214880"/>
                <a:gd name="connsiteX63" fmla="*/ 3031067 w 3474720"/>
                <a:gd name="connsiteY63" fmla="*/ 1280160 h 2214880"/>
                <a:gd name="connsiteX64" fmla="*/ 3081867 w 3474720"/>
                <a:gd name="connsiteY64" fmla="*/ 1358054 h 2214880"/>
                <a:gd name="connsiteX65" fmla="*/ 3230880 w 3474720"/>
                <a:gd name="connsiteY65" fmla="*/ 1429174 h 2214880"/>
                <a:gd name="connsiteX66" fmla="*/ 3454400 w 3474720"/>
                <a:gd name="connsiteY66" fmla="*/ 1561254 h 2214880"/>
                <a:gd name="connsiteX67" fmla="*/ 3474720 w 3474720"/>
                <a:gd name="connsiteY67" fmla="*/ 1612054 h 2214880"/>
                <a:gd name="connsiteX68" fmla="*/ 3451014 w 3474720"/>
                <a:gd name="connsiteY68" fmla="*/ 1635760 h 2214880"/>
                <a:gd name="connsiteX69" fmla="*/ 3329094 w 3474720"/>
                <a:gd name="connsiteY69" fmla="*/ 1605280 h 2214880"/>
                <a:gd name="connsiteX70" fmla="*/ 3264747 w 3474720"/>
                <a:gd name="connsiteY70" fmla="*/ 1507067 h 2214880"/>
                <a:gd name="connsiteX71" fmla="*/ 3156374 w 3474720"/>
                <a:gd name="connsiteY71" fmla="*/ 1473200 h 2214880"/>
                <a:gd name="connsiteX72" fmla="*/ 3173307 w 3474720"/>
                <a:gd name="connsiteY72" fmla="*/ 1578187 h 2214880"/>
                <a:gd name="connsiteX73" fmla="*/ 3163147 w 3474720"/>
                <a:gd name="connsiteY73" fmla="*/ 1622214 h 2214880"/>
                <a:gd name="connsiteX74" fmla="*/ 3061547 w 3474720"/>
                <a:gd name="connsiteY74" fmla="*/ 1689947 h 2214880"/>
                <a:gd name="connsiteX75" fmla="*/ 2966720 w 3474720"/>
                <a:gd name="connsiteY75" fmla="*/ 1710267 h 2214880"/>
                <a:gd name="connsiteX76" fmla="*/ 2956560 w 3474720"/>
                <a:gd name="connsiteY76" fmla="*/ 1740747 h 2214880"/>
                <a:gd name="connsiteX77" fmla="*/ 2993814 w 3474720"/>
                <a:gd name="connsiteY77" fmla="*/ 1886374 h 2214880"/>
                <a:gd name="connsiteX78" fmla="*/ 2993814 w 3474720"/>
                <a:gd name="connsiteY78" fmla="*/ 1927014 h 2214880"/>
                <a:gd name="connsiteX79" fmla="*/ 3037840 w 3474720"/>
                <a:gd name="connsiteY79" fmla="*/ 2065867 h 2214880"/>
                <a:gd name="connsiteX80" fmla="*/ 3136054 w 3474720"/>
                <a:gd name="connsiteY80" fmla="*/ 2150534 h 2214880"/>
                <a:gd name="connsiteX81" fmla="*/ 3285067 w 3474720"/>
                <a:gd name="connsiteY81" fmla="*/ 2214880 h 2214880"/>
                <a:gd name="connsiteX82" fmla="*/ 3129280 w 3474720"/>
                <a:gd name="connsiteY82" fmla="*/ 2214880 h 2214880"/>
                <a:gd name="connsiteX83" fmla="*/ 2959947 w 3474720"/>
                <a:gd name="connsiteY83" fmla="*/ 2042160 h 2214880"/>
                <a:gd name="connsiteX84" fmla="*/ 2939627 w 3474720"/>
                <a:gd name="connsiteY84" fmla="*/ 1893147 h 2214880"/>
                <a:gd name="connsiteX85" fmla="*/ 2841414 w 3474720"/>
                <a:gd name="connsiteY85" fmla="*/ 1673014 h 2214880"/>
                <a:gd name="connsiteX86" fmla="*/ 2831254 w 3474720"/>
                <a:gd name="connsiteY86" fmla="*/ 1493520 h 2214880"/>
                <a:gd name="connsiteX87" fmla="*/ 2689014 w 3474720"/>
                <a:gd name="connsiteY87" fmla="*/ 1446107 h 2214880"/>
                <a:gd name="connsiteX88" fmla="*/ 2495974 w 3474720"/>
                <a:gd name="connsiteY88" fmla="*/ 1290320 h 2214880"/>
                <a:gd name="connsiteX89" fmla="*/ 2451947 w 3474720"/>
                <a:gd name="connsiteY89" fmla="*/ 1104054 h 2214880"/>
                <a:gd name="connsiteX90" fmla="*/ 2343574 w 3474720"/>
                <a:gd name="connsiteY90" fmla="*/ 1002454 h 2214880"/>
                <a:gd name="connsiteX91" fmla="*/ 2194560 w 3474720"/>
                <a:gd name="connsiteY91" fmla="*/ 904240 h 2214880"/>
                <a:gd name="connsiteX92" fmla="*/ 1940560 w 3474720"/>
                <a:gd name="connsiteY92" fmla="*/ 745067 h 2214880"/>
                <a:gd name="connsiteX93" fmla="*/ 1869440 w 3474720"/>
                <a:gd name="connsiteY93" fmla="*/ 711200 h 2214880"/>
                <a:gd name="connsiteX94" fmla="*/ 1723814 w 3474720"/>
                <a:gd name="connsiteY94" fmla="*/ 762000 h 2214880"/>
                <a:gd name="connsiteX95" fmla="*/ 1598507 w 3474720"/>
                <a:gd name="connsiteY95" fmla="*/ 826347 h 2214880"/>
                <a:gd name="connsiteX96" fmla="*/ 1486747 w 3474720"/>
                <a:gd name="connsiteY96" fmla="*/ 853440 h 2214880"/>
                <a:gd name="connsiteX97" fmla="*/ 1273387 w 3474720"/>
                <a:gd name="connsiteY97" fmla="*/ 880534 h 2214880"/>
                <a:gd name="connsiteX98" fmla="*/ 1053254 w 3474720"/>
                <a:gd name="connsiteY98" fmla="*/ 927947 h 2214880"/>
                <a:gd name="connsiteX99" fmla="*/ 958427 w 3474720"/>
                <a:gd name="connsiteY99" fmla="*/ 1060027 h 2214880"/>
                <a:gd name="connsiteX100" fmla="*/ 890694 w 3474720"/>
                <a:gd name="connsiteY100" fmla="*/ 1114214 h 2214880"/>
                <a:gd name="connsiteX101" fmla="*/ 762000 w 3474720"/>
                <a:gd name="connsiteY101" fmla="*/ 1154854 h 2214880"/>
                <a:gd name="connsiteX102" fmla="*/ 660400 w 3474720"/>
                <a:gd name="connsiteY102" fmla="*/ 1168400 h 2214880"/>
                <a:gd name="connsiteX103" fmla="*/ 643467 w 3474720"/>
                <a:gd name="connsiteY103" fmla="*/ 1090507 h 2214880"/>
                <a:gd name="connsiteX104" fmla="*/ 497840 w 3474720"/>
                <a:gd name="connsiteY104" fmla="*/ 1053254 h 2214880"/>
                <a:gd name="connsiteX105" fmla="*/ 440267 w 3474720"/>
                <a:gd name="connsiteY105" fmla="*/ 1049867 h 2214880"/>
                <a:gd name="connsiteX106" fmla="*/ 386080 w 3474720"/>
                <a:gd name="connsiteY106" fmla="*/ 1002454 h 2214880"/>
                <a:gd name="connsiteX107" fmla="*/ 264160 w 3474720"/>
                <a:gd name="connsiteY107" fmla="*/ 982134 h 2214880"/>
                <a:gd name="connsiteX108" fmla="*/ 169334 w 3474720"/>
                <a:gd name="connsiteY108" fmla="*/ 982134 h 2214880"/>
                <a:gd name="connsiteX109" fmla="*/ 189654 w 3474720"/>
                <a:gd name="connsiteY109" fmla="*/ 917787 h 2214880"/>
                <a:gd name="connsiteX110" fmla="*/ 115147 w 3474720"/>
                <a:gd name="connsiteY110" fmla="*/ 917787 h 2214880"/>
                <a:gd name="connsiteX111" fmla="*/ 88054 w 3474720"/>
                <a:gd name="connsiteY111" fmla="*/ 873760 h 2214880"/>
                <a:gd name="connsiteX112" fmla="*/ 88054 w 3474720"/>
                <a:gd name="connsiteY112" fmla="*/ 870374 h 2214880"/>
                <a:gd name="connsiteX113" fmla="*/ 0 w 3474720"/>
                <a:gd name="connsiteY113" fmla="*/ 887307 h 2214880"/>
                <a:gd name="connsiteX0" fmla="*/ 0 w 3474720"/>
                <a:gd name="connsiteY0" fmla="*/ 887307 h 2214880"/>
                <a:gd name="connsiteX1" fmla="*/ 50800 w 3474720"/>
                <a:gd name="connsiteY1" fmla="*/ 785707 h 2214880"/>
                <a:gd name="connsiteX2" fmla="*/ 142240 w 3474720"/>
                <a:gd name="connsiteY2" fmla="*/ 724747 h 2214880"/>
                <a:gd name="connsiteX3" fmla="*/ 260774 w 3474720"/>
                <a:gd name="connsiteY3" fmla="*/ 629920 h 2214880"/>
                <a:gd name="connsiteX4" fmla="*/ 345440 w 3474720"/>
                <a:gd name="connsiteY4" fmla="*/ 538480 h 2214880"/>
                <a:gd name="connsiteX5" fmla="*/ 375920 w 3474720"/>
                <a:gd name="connsiteY5" fmla="*/ 619760 h 2214880"/>
                <a:gd name="connsiteX6" fmla="*/ 491067 w 3474720"/>
                <a:gd name="connsiteY6" fmla="*/ 650240 h 2214880"/>
                <a:gd name="connsiteX7" fmla="*/ 555414 w 3474720"/>
                <a:gd name="connsiteY7" fmla="*/ 667174 h 2214880"/>
                <a:gd name="connsiteX8" fmla="*/ 589280 w 3474720"/>
                <a:gd name="connsiteY8" fmla="*/ 778934 h 2214880"/>
                <a:gd name="connsiteX9" fmla="*/ 714587 w 3474720"/>
                <a:gd name="connsiteY9" fmla="*/ 789094 h 2214880"/>
                <a:gd name="connsiteX10" fmla="*/ 657014 w 3474720"/>
                <a:gd name="connsiteY10" fmla="*/ 860214 h 2214880"/>
                <a:gd name="connsiteX11" fmla="*/ 616374 w 3474720"/>
                <a:gd name="connsiteY11" fmla="*/ 941494 h 2214880"/>
                <a:gd name="connsiteX12" fmla="*/ 680720 w 3474720"/>
                <a:gd name="connsiteY12" fmla="*/ 982134 h 2214880"/>
                <a:gd name="connsiteX13" fmla="*/ 707814 w 3474720"/>
                <a:gd name="connsiteY13" fmla="*/ 985520 h 2214880"/>
                <a:gd name="connsiteX14" fmla="*/ 789094 w 3474720"/>
                <a:gd name="connsiteY14" fmla="*/ 999067 h 2214880"/>
                <a:gd name="connsiteX15" fmla="*/ 907627 w 3474720"/>
                <a:gd name="connsiteY15" fmla="*/ 1022774 h 2214880"/>
                <a:gd name="connsiteX16" fmla="*/ 1036320 w 3474720"/>
                <a:gd name="connsiteY16" fmla="*/ 941494 h 2214880"/>
                <a:gd name="connsiteX17" fmla="*/ 1154854 w 3474720"/>
                <a:gd name="connsiteY17" fmla="*/ 870374 h 2214880"/>
                <a:gd name="connsiteX18" fmla="*/ 1283547 w 3474720"/>
                <a:gd name="connsiteY18" fmla="*/ 826347 h 2214880"/>
                <a:gd name="connsiteX19" fmla="*/ 1354667 w 3474720"/>
                <a:gd name="connsiteY19" fmla="*/ 833120 h 2214880"/>
                <a:gd name="connsiteX20" fmla="*/ 1391920 w 3474720"/>
                <a:gd name="connsiteY20" fmla="*/ 839894 h 2214880"/>
                <a:gd name="connsiteX21" fmla="*/ 1496907 w 3474720"/>
                <a:gd name="connsiteY21" fmla="*/ 792480 h 2214880"/>
                <a:gd name="connsiteX22" fmla="*/ 1625600 w 3474720"/>
                <a:gd name="connsiteY22" fmla="*/ 768774 h 2214880"/>
                <a:gd name="connsiteX23" fmla="*/ 1747520 w 3474720"/>
                <a:gd name="connsiteY23" fmla="*/ 694267 h 2214880"/>
                <a:gd name="connsiteX24" fmla="*/ 1811867 w 3474720"/>
                <a:gd name="connsiteY24" fmla="*/ 585894 h 2214880"/>
                <a:gd name="connsiteX25" fmla="*/ 1852507 w 3474720"/>
                <a:gd name="connsiteY25" fmla="*/ 460587 h 2214880"/>
                <a:gd name="connsiteX26" fmla="*/ 1916854 w 3474720"/>
                <a:gd name="connsiteY26" fmla="*/ 277707 h 2214880"/>
                <a:gd name="connsiteX27" fmla="*/ 1913467 w 3474720"/>
                <a:gd name="connsiteY27" fmla="*/ 88054 h 2214880"/>
                <a:gd name="connsiteX28" fmla="*/ 1930400 w 3474720"/>
                <a:gd name="connsiteY28" fmla="*/ 0 h 2214880"/>
                <a:gd name="connsiteX29" fmla="*/ 1967654 w 3474720"/>
                <a:gd name="connsiteY29" fmla="*/ 47414 h 2214880"/>
                <a:gd name="connsiteX30" fmla="*/ 1964267 w 3474720"/>
                <a:gd name="connsiteY30" fmla="*/ 152400 h 2214880"/>
                <a:gd name="connsiteX31" fmla="*/ 1974427 w 3474720"/>
                <a:gd name="connsiteY31" fmla="*/ 281094 h 2214880"/>
                <a:gd name="connsiteX32" fmla="*/ 1943947 w 3474720"/>
                <a:gd name="connsiteY32" fmla="*/ 369147 h 2214880"/>
                <a:gd name="connsiteX33" fmla="*/ 1916854 w 3474720"/>
                <a:gd name="connsiteY33" fmla="*/ 426720 h 2214880"/>
                <a:gd name="connsiteX34" fmla="*/ 1876214 w 3474720"/>
                <a:gd name="connsiteY34" fmla="*/ 457200 h 2214880"/>
                <a:gd name="connsiteX35" fmla="*/ 1849120 w 3474720"/>
                <a:gd name="connsiteY35" fmla="*/ 545254 h 2214880"/>
                <a:gd name="connsiteX36" fmla="*/ 1838960 w 3474720"/>
                <a:gd name="connsiteY36" fmla="*/ 619760 h 2214880"/>
                <a:gd name="connsiteX37" fmla="*/ 1947334 w 3474720"/>
                <a:gd name="connsiteY37" fmla="*/ 650240 h 2214880"/>
                <a:gd name="connsiteX38" fmla="*/ 2106507 w 3474720"/>
                <a:gd name="connsiteY38" fmla="*/ 711200 h 2214880"/>
                <a:gd name="connsiteX39" fmla="*/ 2306320 w 3474720"/>
                <a:gd name="connsiteY39" fmla="*/ 738294 h 2214880"/>
                <a:gd name="connsiteX40" fmla="*/ 2435014 w 3474720"/>
                <a:gd name="connsiteY40" fmla="*/ 707814 h 2214880"/>
                <a:gd name="connsiteX41" fmla="*/ 2543387 w 3474720"/>
                <a:gd name="connsiteY41" fmla="*/ 623147 h 2214880"/>
                <a:gd name="connsiteX42" fmla="*/ 2634827 w 3474720"/>
                <a:gd name="connsiteY42" fmla="*/ 677334 h 2214880"/>
                <a:gd name="connsiteX43" fmla="*/ 2976880 w 3474720"/>
                <a:gd name="connsiteY43" fmla="*/ 690880 h 2214880"/>
                <a:gd name="connsiteX44" fmla="*/ 3203787 w 3474720"/>
                <a:gd name="connsiteY44" fmla="*/ 663787 h 2214880"/>
                <a:gd name="connsiteX45" fmla="*/ 3227494 w 3474720"/>
                <a:gd name="connsiteY45" fmla="*/ 694267 h 2214880"/>
                <a:gd name="connsiteX46" fmla="*/ 3088640 w 3474720"/>
                <a:gd name="connsiteY46" fmla="*/ 724747 h 2214880"/>
                <a:gd name="connsiteX47" fmla="*/ 2966720 w 3474720"/>
                <a:gd name="connsiteY47" fmla="*/ 721360 h 2214880"/>
                <a:gd name="connsiteX48" fmla="*/ 2770294 w 3474720"/>
                <a:gd name="connsiteY48" fmla="*/ 724747 h 2214880"/>
                <a:gd name="connsiteX49" fmla="*/ 2587414 w 3474720"/>
                <a:gd name="connsiteY49" fmla="*/ 762000 h 2214880"/>
                <a:gd name="connsiteX50" fmla="*/ 2441787 w 3474720"/>
                <a:gd name="connsiteY50" fmla="*/ 775547 h 2214880"/>
                <a:gd name="connsiteX51" fmla="*/ 2252134 w 3474720"/>
                <a:gd name="connsiteY51" fmla="*/ 782320 h 2214880"/>
                <a:gd name="connsiteX52" fmla="*/ 2136987 w 3474720"/>
                <a:gd name="connsiteY52" fmla="*/ 765387 h 2214880"/>
                <a:gd name="connsiteX53" fmla="*/ 2197947 w 3474720"/>
                <a:gd name="connsiteY53" fmla="*/ 816187 h 2214880"/>
                <a:gd name="connsiteX54" fmla="*/ 2360507 w 3474720"/>
                <a:gd name="connsiteY54" fmla="*/ 890694 h 2214880"/>
                <a:gd name="connsiteX55" fmla="*/ 2516294 w 3474720"/>
                <a:gd name="connsiteY55" fmla="*/ 988907 h 2214880"/>
                <a:gd name="connsiteX56" fmla="*/ 2621280 w 3474720"/>
                <a:gd name="connsiteY56" fmla="*/ 999067 h 2214880"/>
                <a:gd name="connsiteX57" fmla="*/ 2726267 w 3474720"/>
                <a:gd name="connsiteY57" fmla="*/ 958427 h 2214880"/>
                <a:gd name="connsiteX58" fmla="*/ 2794000 w 3474720"/>
                <a:gd name="connsiteY58" fmla="*/ 1032934 h 2214880"/>
                <a:gd name="connsiteX59" fmla="*/ 2804160 w 3474720"/>
                <a:gd name="connsiteY59" fmla="*/ 1134534 h 2214880"/>
                <a:gd name="connsiteX60" fmla="*/ 2621280 w 3474720"/>
                <a:gd name="connsiteY60" fmla="*/ 1131147 h 2214880"/>
                <a:gd name="connsiteX61" fmla="*/ 2678853 w 3474720"/>
                <a:gd name="connsiteY61" fmla="*/ 1320800 h 2214880"/>
                <a:gd name="connsiteX62" fmla="*/ 2939627 w 3474720"/>
                <a:gd name="connsiteY62" fmla="*/ 1148080 h 2214880"/>
                <a:gd name="connsiteX63" fmla="*/ 3031067 w 3474720"/>
                <a:gd name="connsiteY63" fmla="*/ 1280160 h 2214880"/>
                <a:gd name="connsiteX64" fmla="*/ 3081867 w 3474720"/>
                <a:gd name="connsiteY64" fmla="*/ 1358054 h 2214880"/>
                <a:gd name="connsiteX65" fmla="*/ 3230880 w 3474720"/>
                <a:gd name="connsiteY65" fmla="*/ 1429174 h 2214880"/>
                <a:gd name="connsiteX66" fmla="*/ 3454400 w 3474720"/>
                <a:gd name="connsiteY66" fmla="*/ 1561254 h 2214880"/>
                <a:gd name="connsiteX67" fmla="*/ 3474720 w 3474720"/>
                <a:gd name="connsiteY67" fmla="*/ 1612054 h 2214880"/>
                <a:gd name="connsiteX68" fmla="*/ 3451014 w 3474720"/>
                <a:gd name="connsiteY68" fmla="*/ 1635760 h 2214880"/>
                <a:gd name="connsiteX69" fmla="*/ 3329094 w 3474720"/>
                <a:gd name="connsiteY69" fmla="*/ 1605280 h 2214880"/>
                <a:gd name="connsiteX70" fmla="*/ 3264747 w 3474720"/>
                <a:gd name="connsiteY70" fmla="*/ 1507067 h 2214880"/>
                <a:gd name="connsiteX71" fmla="*/ 3156374 w 3474720"/>
                <a:gd name="connsiteY71" fmla="*/ 1473200 h 2214880"/>
                <a:gd name="connsiteX72" fmla="*/ 3173307 w 3474720"/>
                <a:gd name="connsiteY72" fmla="*/ 1578187 h 2214880"/>
                <a:gd name="connsiteX73" fmla="*/ 3163147 w 3474720"/>
                <a:gd name="connsiteY73" fmla="*/ 1622214 h 2214880"/>
                <a:gd name="connsiteX74" fmla="*/ 3061547 w 3474720"/>
                <a:gd name="connsiteY74" fmla="*/ 1689947 h 2214880"/>
                <a:gd name="connsiteX75" fmla="*/ 2966720 w 3474720"/>
                <a:gd name="connsiteY75" fmla="*/ 1710267 h 2214880"/>
                <a:gd name="connsiteX76" fmla="*/ 2956560 w 3474720"/>
                <a:gd name="connsiteY76" fmla="*/ 1740747 h 2214880"/>
                <a:gd name="connsiteX77" fmla="*/ 2993814 w 3474720"/>
                <a:gd name="connsiteY77" fmla="*/ 1886374 h 2214880"/>
                <a:gd name="connsiteX78" fmla="*/ 2993814 w 3474720"/>
                <a:gd name="connsiteY78" fmla="*/ 1927014 h 2214880"/>
                <a:gd name="connsiteX79" fmla="*/ 3037840 w 3474720"/>
                <a:gd name="connsiteY79" fmla="*/ 2065867 h 2214880"/>
                <a:gd name="connsiteX80" fmla="*/ 3136054 w 3474720"/>
                <a:gd name="connsiteY80" fmla="*/ 2150534 h 2214880"/>
                <a:gd name="connsiteX81" fmla="*/ 3285067 w 3474720"/>
                <a:gd name="connsiteY81" fmla="*/ 2214880 h 2214880"/>
                <a:gd name="connsiteX82" fmla="*/ 3129280 w 3474720"/>
                <a:gd name="connsiteY82" fmla="*/ 2214880 h 2214880"/>
                <a:gd name="connsiteX83" fmla="*/ 2959947 w 3474720"/>
                <a:gd name="connsiteY83" fmla="*/ 2042160 h 2214880"/>
                <a:gd name="connsiteX84" fmla="*/ 2939627 w 3474720"/>
                <a:gd name="connsiteY84" fmla="*/ 1893147 h 2214880"/>
                <a:gd name="connsiteX85" fmla="*/ 2841414 w 3474720"/>
                <a:gd name="connsiteY85" fmla="*/ 1673014 h 2214880"/>
                <a:gd name="connsiteX86" fmla="*/ 2831254 w 3474720"/>
                <a:gd name="connsiteY86" fmla="*/ 1493520 h 2214880"/>
                <a:gd name="connsiteX87" fmla="*/ 2689014 w 3474720"/>
                <a:gd name="connsiteY87" fmla="*/ 1446107 h 2214880"/>
                <a:gd name="connsiteX88" fmla="*/ 2495974 w 3474720"/>
                <a:gd name="connsiteY88" fmla="*/ 1290320 h 2214880"/>
                <a:gd name="connsiteX89" fmla="*/ 2451947 w 3474720"/>
                <a:gd name="connsiteY89" fmla="*/ 1104054 h 2214880"/>
                <a:gd name="connsiteX90" fmla="*/ 2343574 w 3474720"/>
                <a:gd name="connsiteY90" fmla="*/ 1002454 h 2214880"/>
                <a:gd name="connsiteX91" fmla="*/ 2194560 w 3474720"/>
                <a:gd name="connsiteY91" fmla="*/ 904240 h 2214880"/>
                <a:gd name="connsiteX92" fmla="*/ 1940560 w 3474720"/>
                <a:gd name="connsiteY92" fmla="*/ 745067 h 2214880"/>
                <a:gd name="connsiteX93" fmla="*/ 1869440 w 3474720"/>
                <a:gd name="connsiteY93" fmla="*/ 711200 h 2214880"/>
                <a:gd name="connsiteX94" fmla="*/ 1723814 w 3474720"/>
                <a:gd name="connsiteY94" fmla="*/ 762000 h 2214880"/>
                <a:gd name="connsiteX95" fmla="*/ 1598507 w 3474720"/>
                <a:gd name="connsiteY95" fmla="*/ 826347 h 2214880"/>
                <a:gd name="connsiteX96" fmla="*/ 1486747 w 3474720"/>
                <a:gd name="connsiteY96" fmla="*/ 853440 h 2214880"/>
                <a:gd name="connsiteX97" fmla="*/ 1273387 w 3474720"/>
                <a:gd name="connsiteY97" fmla="*/ 880534 h 2214880"/>
                <a:gd name="connsiteX98" fmla="*/ 1053254 w 3474720"/>
                <a:gd name="connsiteY98" fmla="*/ 927947 h 2214880"/>
                <a:gd name="connsiteX99" fmla="*/ 958427 w 3474720"/>
                <a:gd name="connsiteY99" fmla="*/ 1060027 h 2214880"/>
                <a:gd name="connsiteX100" fmla="*/ 890694 w 3474720"/>
                <a:gd name="connsiteY100" fmla="*/ 1114214 h 2214880"/>
                <a:gd name="connsiteX101" fmla="*/ 762000 w 3474720"/>
                <a:gd name="connsiteY101" fmla="*/ 1154854 h 2214880"/>
                <a:gd name="connsiteX102" fmla="*/ 660400 w 3474720"/>
                <a:gd name="connsiteY102" fmla="*/ 1168400 h 2214880"/>
                <a:gd name="connsiteX103" fmla="*/ 643467 w 3474720"/>
                <a:gd name="connsiteY103" fmla="*/ 1090507 h 2214880"/>
                <a:gd name="connsiteX104" fmla="*/ 497840 w 3474720"/>
                <a:gd name="connsiteY104" fmla="*/ 1053254 h 2214880"/>
                <a:gd name="connsiteX105" fmla="*/ 440267 w 3474720"/>
                <a:gd name="connsiteY105" fmla="*/ 1049867 h 2214880"/>
                <a:gd name="connsiteX106" fmla="*/ 386080 w 3474720"/>
                <a:gd name="connsiteY106" fmla="*/ 1002454 h 2214880"/>
                <a:gd name="connsiteX107" fmla="*/ 264160 w 3474720"/>
                <a:gd name="connsiteY107" fmla="*/ 982134 h 2214880"/>
                <a:gd name="connsiteX108" fmla="*/ 169334 w 3474720"/>
                <a:gd name="connsiteY108" fmla="*/ 982134 h 2214880"/>
                <a:gd name="connsiteX109" fmla="*/ 189654 w 3474720"/>
                <a:gd name="connsiteY109" fmla="*/ 917787 h 2214880"/>
                <a:gd name="connsiteX110" fmla="*/ 115147 w 3474720"/>
                <a:gd name="connsiteY110" fmla="*/ 917787 h 2214880"/>
                <a:gd name="connsiteX111" fmla="*/ 88054 w 3474720"/>
                <a:gd name="connsiteY111" fmla="*/ 873760 h 2214880"/>
                <a:gd name="connsiteX112" fmla="*/ 88054 w 3474720"/>
                <a:gd name="connsiteY112" fmla="*/ 870374 h 2214880"/>
                <a:gd name="connsiteX113" fmla="*/ 0 w 3474720"/>
                <a:gd name="connsiteY113" fmla="*/ 887307 h 2214880"/>
                <a:gd name="connsiteX0" fmla="*/ 0 w 3474720"/>
                <a:gd name="connsiteY0" fmla="*/ 887307 h 2214880"/>
                <a:gd name="connsiteX1" fmla="*/ 50800 w 3474720"/>
                <a:gd name="connsiteY1" fmla="*/ 785707 h 2214880"/>
                <a:gd name="connsiteX2" fmla="*/ 142240 w 3474720"/>
                <a:gd name="connsiteY2" fmla="*/ 724747 h 2214880"/>
                <a:gd name="connsiteX3" fmla="*/ 260774 w 3474720"/>
                <a:gd name="connsiteY3" fmla="*/ 629920 h 2214880"/>
                <a:gd name="connsiteX4" fmla="*/ 345440 w 3474720"/>
                <a:gd name="connsiteY4" fmla="*/ 538480 h 2214880"/>
                <a:gd name="connsiteX5" fmla="*/ 375920 w 3474720"/>
                <a:gd name="connsiteY5" fmla="*/ 619760 h 2214880"/>
                <a:gd name="connsiteX6" fmla="*/ 491067 w 3474720"/>
                <a:gd name="connsiteY6" fmla="*/ 650240 h 2214880"/>
                <a:gd name="connsiteX7" fmla="*/ 555414 w 3474720"/>
                <a:gd name="connsiteY7" fmla="*/ 667174 h 2214880"/>
                <a:gd name="connsiteX8" fmla="*/ 589280 w 3474720"/>
                <a:gd name="connsiteY8" fmla="*/ 778934 h 2214880"/>
                <a:gd name="connsiteX9" fmla="*/ 714587 w 3474720"/>
                <a:gd name="connsiteY9" fmla="*/ 789094 h 2214880"/>
                <a:gd name="connsiteX10" fmla="*/ 657014 w 3474720"/>
                <a:gd name="connsiteY10" fmla="*/ 860214 h 2214880"/>
                <a:gd name="connsiteX11" fmla="*/ 616374 w 3474720"/>
                <a:gd name="connsiteY11" fmla="*/ 941494 h 2214880"/>
                <a:gd name="connsiteX12" fmla="*/ 680720 w 3474720"/>
                <a:gd name="connsiteY12" fmla="*/ 982134 h 2214880"/>
                <a:gd name="connsiteX13" fmla="*/ 707814 w 3474720"/>
                <a:gd name="connsiteY13" fmla="*/ 985520 h 2214880"/>
                <a:gd name="connsiteX14" fmla="*/ 789094 w 3474720"/>
                <a:gd name="connsiteY14" fmla="*/ 999067 h 2214880"/>
                <a:gd name="connsiteX15" fmla="*/ 907627 w 3474720"/>
                <a:gd name="connsiteY15" fmla="*/ 1022774 h 2214880"/>
                <a:gd name="connsiteX16" fmla="*/ 1036320 w 3474720"/>
                <a:gd name="connsiteY16" fmla="*/ 941494 h 2214880"/>
                <a:gd name="connsiteX17" fmla="*/ 1154854 w 3474720"/>
                <a:gd name="connsiteY17" fmla="*/ 870374 h 2214880"/>
                <a:gd name="connsiteX18" fmla="*/ 1283547 w 3474720"/>
                <a:gd name="connsiteY18" fmla="*/ 826347 h 2214880"/>
                <a:gd name="connsiteX19" fmla="*/ 1354667 w 3474720"/>
                <a:gd name="connsiteY19" fmla="*/ 833120 h 2214880"/>
                <a:gd name="connsiteX20" fmla="*/ 1391920 w 3474720"/>
                <a:gd name="connsiteY20" fmla="*/ 839894 h 2214880"/>
                <a:gd name="connsiteX21" fmla="*/ 1496907 w 3474720"/>
                <a:gd name="connsiteY21" fmla="*/ 792480 h 2214880"/>
                <a:gd name="connsiteX22" fmla="*/ 1625600 w 3474720"/>
                <a:gd name="connsiteY22" fmla="*/ 768774 h 2214880"/>
                <a:gd name="connsiteX23" fmla="*/ 1747520 w 3474720"/>
                <a:gd name="connsiteY23" fmla="*/ 694267 h 2214880"/>
                <a:gd name="connsiteX24" fmla="*/ 1811867 w 3474720"/>
                <a:gd name="connsiteY24" fmla="*/ 585894 h 2214880"/>
                <a:gd name="connsiteX25" fmla="*/ 1852507 w 3474720"/>
                <a:gd name="connsiteY25" fmla="*/ 460587 h 2214880"/>
                <a:gd name="connsiteX26" fmla="*/ 1916854 w 3474720"/>
                <a:gd name="connsiteY26" fmla="*/ 277707 h 2214880"/>
                <a:gd name="connsiteX27" fmla="*/ 1913467 w 3474720"/>
                <a:gd name="connsiteY27" fmla="*/ 88054 h 2214880"/>
                <a:gd name="connsiteX28" fmla="*/ 1930400 w 3474720"/>
                <a:gd name="connsiteY28" fmla="*/ 0 h 2214880"/>
                <a:gd name="connsiteX29" fmla="*/ 1967654 w 3474720"/>
                <a:gd name="connsiteY29" fmla="*/ 47414 h 2214880"/>
                <a:gd name="connsiteX30" fmla="*/ 1964267 w 3474720"/>
                <a:gd name="connsiteY30" fmla="*/ 152400 h 2214880"/>
                <a:gd name="connsiteX31" fmla="*/ 1974427 w 3474720"/>
                <a:gd name="connsiteY31" fmla="*/ 281094 h 2214880"/>
                <a:gd name="connsiteX32" fmla="*/ 1943947 w 3474720"/>
                <a:gd name="connsiteY32" fmla="*/ 369147 h 2214880"/>
                <a:gd name="connsiteX33" fmla="*/ 1916854 w 3474720"/>
                <a:gd name="connsiteY33" fmla="*/ 426720 h 2214880"/>
                <a:gd name="connsiteX34" fmla="*/ 1876214 w 3474720"/>
                <a:gd name="connsiteY34" fmla="*/ 457200 h 2214880"/>
                <a:gd name="connsiteX35" fmla="*/ 1849120 w 3474720"/>
                <a:gd name="connsiteY35" fmla="*/ 545254 h 2214880"/>
                <a:gd name="connsiteX36" fmla="*/ 1838960 w 3474720"/>
                <a:gd name="connsiteY36" fmla="*/ 619760 h 2214880"/>
                <a:gd name="connsiteX37" fmla="*/ 1947334 w 3474720"/>
                <a:gd name="connsiteY37" fmla="*/ 650240 h 2214880"/>
                <a:gd name="connsiteX38" fmla="*/ 2106507 w 3474720"/>
                <a:gd name="connsiteY38" fmla="*/ 711200 h 2214880"/>
                <a:gd name="connsiteX39" fmla="*/ 2306320 w 3474720"/>
                <a:gd name="connsiteY39" fmla="*/ 738294 h 2214880"/>
                <a:gd name="connsiteX40" fmla="*/ 2435014 w 3474720"/>
                <a:gd name="connsiteY40" fmla="*/ 707814 h 2214880"/>
                <a:gd name="connsiteX41" fmla="*/ 2543387 w 3474720"/>
                <a:gd name="connsiteY41" fmla="*/ 623147 h 2214880"/>
                <a:gd name="connsiteX42" fmla="*/ 2634827 w 3474720"/>
                <a:gd name="connsiteY42" fmla="*/ 677334 h 2214880"/>
                <a:gd name="connsiteX43" fmla="*/ 2976880 w 3474720"/>
                <a:gd name="connsiteY43" fmla="*/ 690880 h 2214880"/>
                <a:gd name="connsiteX44" fmla="*/ 3203787 w 3474720"/>
                <a:gd name="connsiteY44" fmla="*/ 663787 h 2214880"/>
                <a:gd name="connsiteX45" fmla="*/ 3227494 w 3474720"/>
                <a:gd name="connsiteY45" fmla="*/ 694267 h 2214880"/>
                <a:gd name="connsiteX46" fmla="*/ 3088640 w 3474720"/>
                <a:gd name="connsiteY46" fmla="*/ 724747 h 2214880"/>
                <a:gd name="connsiteX47" fmla="*/ 2966720 w 3474720"/>
                <a:gd name="connsiteY47" fmla="*/ 721360 h 2214880"/>
                <a:gd name="connsiteX48" fmla="*/ 2770294 w 3474720"/>
                <a:gd name="connsiteY48" fmla="*/ 724747 h 2214880"/>
                <a:gd name="connsiteX49" fmla="*/ 2587414 w 3474720"/>
                <a:gd name="connsiteY49" fmla="*/ 762000 h 2214880"/>
                <a:gd name="connsiteX50" fmla="*/ 2441787 w 3474720"/>
                <a:gd name="connsiteY50" fmla="*/ 775547 h 2214880"/>
                <a:gd name="connsiteX51" fmla="*/ 2252134 w 3474720"/>
                <a:gd name="connsiteY51" fmla="*/ 782320 h 2214880"/>
                <a:gd name="connsiteX52" fmla="*/ 2136987 w 3474720"/>
                <a:gd name="connsiteY52" fmla="*/ 765387 h 2214880"/>
                <a:gd name="connsiteX53" fmla="*/ 2197947 w 3474720"/>
                <a:gd name="connsiteY53" fmla="*/ 816187 h 2214880"/>
                <a:gd name="connsiteX54" fmla="*/ 2360507 w 3474720"/>
                <a:gd name="connsiteY54" fmla="*/ 890694 h 2214880"/>
                <a:gd name="connsiteX55" fmla="*/ 2516294 w 3474720"/>
                <a:gd name="connsiteY55" fmla="*/ 988907 h 2214880"/>
                <a:gd name="connsiteX56" fmla="*/ 2621280 w 3474720"/>
                <a:gd name="connsiteY56" fmla="*/ 999067 h 2214880"/>
                <a:gd name="connsiteX57" fmla="*/ 2726267 w 3474720"/>
                <a:gd name="connsiteY57" fmla="*/ 958427 h 2214880"/>
                <a:gd name="connsiteX58" fmla="*/ 2794000 w 3474720"/>
                <a:gd name="connsiteY58" fmla="*/ 1032934 h 2214880"/>
                <a:gd name="connsiteX59" fmla="*/ 2804160 w 3474720"/>
                <a:gd name="connsiteY59" fmla="*/ 1134534 h 2214880"/>
                <a:gd name="connsiteX60" fmla="*/ 2621280 w 3474720"/>
                <a:gd name="connsiteY60" fmla="*/ 1131147 h 2214880"/>
                <a:gd name="connsiteX61" fmla="*/ 2678853 w 3474720"/>
                <a:gd name="connsiteY61" fmla="*/ 1320800 h 2214880"/>
                <a:gd name="connsiteX62" fmla="*/ 2939627 w 3474720"/>
                <a:gd name="connsiteY62" fmla="*/ 1148080 h 2214880"/>
                <a:gd name="connsiteX63" fmla="*/ 3031067 w 3474720"/>
                <a:gd name="connsiteY63" fmla="*/ 1280160 h 2214880"/>
                <a:gd name="connsiteX64" fmla="*/ 3081867 w 3474720"/>
                <a:gd name="connsiteY64" fmla="*/ 1358054 h 2214880"/>
                <a:gd name="connsiteX65" fmla="*/ 3230880 w 3474720"/>
                <a:gd name="connsiteY65" fmla="*/ 1429174 h 2214880"/>
                <a:gd name="connsiteX66" fmla="*/ 3454400 w 3474720"/>
                <a:gd name="connsiteY66" fmla="*/ 1561254 h 2214880"/>
                <a:gd name="connsiteX67" fmla="*/ 3474720 w 3474720"/>
                <a:gd name="connsiteY67" fmla="*/ 1612054 h 2214880"/>
                <a:gd name="connsiteX68" fmla="*/ 3451014 w 3474720"/>
                <a:gd name="connsiteY68" fmla="*/ 1635760 h 2214880"/>
                <a:gd name="connsiteX69" fmla="*/ 3329094 w 3474720"/>
                <a:gd name="connsiteY69" fmla="*/ 1605280 h 2214880"/>
                <a:gd name="connsiteX70" fmla="*/ 3264747 w 3474720"/>
                <a:gd name="connsiteY70" fmla="*/ 1507067 h 2214880"/>
                <a:gd name="connsiteX71" fmla="*/ 3156374 w 3474720"/>
                <a:gd name="connsiteY71" fmla="*/ 1473200 h 2214880"/>
                <a:gd name="connsiteX72" fmla="*/ 3173307 w 3474720"/>
                <a:gd name="connsiteY72" fmla="*/ 1578187 h 2214880"/>
                <a:gd name="connsiteX73" fmla="*/ 3163147 w 3474720"/>
                <a:gd name="connsiteY73" fmla="*/ 1622214 h 2214880"/>
                <a:gd name="connsiteX74" fmla="*/ 3061547 w 3474720"/>
                <a:gd name="connsiteY74" fmla="*/ 1689947 h 2214880"/>
                <a:gd name="connsiteX75" fmla="*/ 2966720 w 3474720"/>
                <a:gd name="connsiteY75" fmla="*/ 1710267 h 2214880"/>
                <a:gd name="connsiteX76" fmla="*/ 2956560 w 3474720"/>
                <a:gd name="connsiteY76" fmla="*/ 1740747 h 2214880"/>
                <a:gd name="connsiteX77" fmla="*/ 2993814 w 3474720"/>
                <a:gd name="connsiteY77" fmla="*/ 1886374 h 2214880"/>
                <a:gd name="connsiteX78" fmla="*/ 2993814 w 3474720"/>
                <a:gd name="connsiteY78" fmla="*/ 1927014 h 2214880"/>
                <a:gd name="connsiteX79" fmla="*/ 3037840 w 3474720"/>
                <a:gd name="connsiteY79" fmla="*/ 2065867 h 2214880"/>
                <a:gd name="connsiteX80" fmla="*/ 3136054 w 3474720"/>
                <a:gd name="connsiteY80" fmla="*/ 2150534 h 2214880"/>
                <a:gd name="connsiteX81" fmla="*/ 3285067 w 3474720"/>
                <a:gd name="connsiteY81" fmla="*/ 2214880 h 2214880"/>
                <a:gd name="connsiteX82" fmla="*/ 3129280 w 3474720"/>
                <a:gd name="connsiteY82" fmla="*/ 2214880 h 2214880"/>
                <a:gd name="connsiteX83" fmla="*/ 2959947 w 3474720"/>
                <a:gd name="connsiteY83" fmla="*/ 2042160 h 2214880"/>
                <a:gd name="connsiteX84" fmla="*/ 2939627 w 3474720"/>
                <a:gd name="connsiteY84" fmla="*/ 1893147 h 2214880"/>
                <a:gd name="connsiteX85" fmla="*/ 2841414 w 3474720"/>
                <a:gd name="connsiteY85" fmla="*/ 1673014 h 2214880"/>
                <a:gd name="connsiteX86" fmla="*/ 2831254 w 3474720"/>
                <a:gd name="connsiteY86" fmla="*/ 1493520 h 2214880"/>
                <a:gd name="connsiteX87" fmla="*/ 2689014 w 3474720"/>
                <a:gd name="connsiteY87" fmla="*/ 1446107 h 2214880"/>
                <a:gd name="connsiteX88" fmla="*/ 2495974 w 3474720"/>
                <a:gd name="connsiteY88" fmla="*/ 1290320 h 2214880"/>
                <a:gd name="connsiteX89" fmla="*/ 2451947 w 3474720"/>
                <a:gd name="connsiteY89" fmla="*/ 1104054 h 2214880"/>
                <a:gd name="connsiteX90" fmla="*/ 2343574 w 3474720"/>
                <a:gd name="connsiteY90" fmla="*/ 1002454 h 2214880"/>
                <a:gd name="connsiteX91" fmla="*/ 2194560 w 3474720"/>
                <a:gd name="connsiteY91" fmla="*/ 904240 h 2214880"/>
                <a:gd name="connsiteX92" fmla="*/ 1940560 w 3474720"/>
                <a:gd name="connsiteY92" fmla="*/ 745067 h 2214880"/>
                <a:gd name="connsiteX93" fmla="*/ 1869440 w 3474720"/>
                <a:gd name="connsiteY93" fmla="*/ 711200 h 2214880"/>
                <a:gd name="connsiteX94" fmla="*/ 1723814 w 3474720"/>
                <a:gd name="connsiteY94" fmla="*/ 762000 h 2214880"/>
                <a:gd name="connsiteX95" fmla="*/ 1598507 w 3474720"/>
                <a:gd name="connsiteY95" fmla="*/ 826347 h 2214880"/>
                <a:gd name="connsiteX96" fmla="*/ 1486747 w 3474720"/>
                <a:gd name="connsiteY96" fmla="*/ 853440 h 2214880"/>
                <a:gd name="connsiteX97" fmla="*/ 1273387 w 3474720"/>
                <a:gd name="connsiteY97" fmla="*/ 880534 h 2214880"/>
                <a:gd name="connsiteX98" fmla="*/ 1053254 w 3474720"/>
                <a:gd name="connsiteY98" fmla="*/ 927947 h 2214880"/>
                <a:gd name="connsiteX99" fmla="*/ 958427 w 3474720"/>
                <a:gd name="connsiteY99" fmla="*/ 1060027 h 2214880"/>
                <a:gd name="connsiteX100" fmla="*/ 890694 w 3474720"/>
                <a:gd name="connsiteY100" fmla="*/ 1114214 h 2214880"/>
                <a:gd name="connsiteX101" fmla="*/ 762000 w 3474720"/>
                <a:gd name="connsiteY101" fmla="*/ 1154854 h 2214880"/>
                <a:gd name="connsiteX102" fmla="*/ 660400 w 3474720"/>
                <a:gd name="connsiteY102" fmla="*/ 1168400 h 2214880"/>
                <a:gd name="connsiteX103" fmla="*/ 643467 w 3474720"/>
                <a:gd name="connsiteY103" fmla="*/ 1090507 h 2214880"/>
                <a:gd name="connsiteX104" fmla="*/ 497840 w 3474720"/>
                <a:gd name="connsiteY104" fmla="*/ 1053254 h 2214880"/>
                <a:gd name="connsiteX105" fmla="*/ 440267 w 3474720"/>
                <a:gd name="connsiteY105" fmla="*/ 1049867 h 2214880"/>
                <a:gd name="connsiteX106" fmla="*/ 386080 w 3474720"/>
                <a:gd name="connsiteY106" fmla="*/ 1002454 h 2214880"/>
                <a:gd name="connsiteX107" fmla="*/ 264160 w 3474720"/>
                <a:gd name="connsiteY107" fmla="*/ 982134 h 2214880"/>
                <a:gd name="connsiteX108" fmla="*/ 169334 w 3474720"/>
                <a:gd name="connsiteY108" fmla="*/ 982134 h 2214880"/>
                <a:gd name="connsiteX109" fmla="*/ 189654 w 3474720"/>
                <a:gd name="connsiteY109" fmla="*/ 917787 h 2214880"/>
                <a:gd name="connsiteX110" fmla="*/ 115147 w 3474720"/>
                <a:gd name="connsiteY110" fmla="*/ 917787 h 2214880"/>
                <a:gd name="connsiteX111" fmla="*/ 88054 w 3474720"/>
                <a:gd name="connsiteY111" fmla="*/ 873760 h 2214880"/>
                <a:gd name="connsiteX112" fmla="*/ 88054 w 3474720"/>
                <a:gd name="connsiteY112" fmla="*/ 870374 h 2214880"/>
                <a:gd name="connsiteX113" fmla="*/ 0 w 3474720"/>
                <a:gd name="connsiteY113" fmla="*/ 887307 h 2214880"/>
                <a:gd name="connsiteX0" fmla="*/ 0 w 3474720"/>
                <a:gd name="connsiteY0" fmla="*/ 887307 h 2214880"/>
                <a:gd name="connsiteX1" fmla="*/ 50800 w 3474720"/>
                <a:gd name="connsiteY1" fmla="*/ 785707 h 2214880"/>
                <a:gd name="connsiteX2" fmla="*/ 142240 w 3474720"/>
                <a:gd name="connsiteY2" fmla="*/ 724747 h 2214880"/>
                <a:gd name="connsiteX3" fmla="*/ 260774 w 3474720"/>
                <a:gd name="connsiteY3" fmla="*/ 629920 h 2214880"/>
                <a:gd name="connsiteX4" fmla="*/ 345440 w 3474720"/>
                <a:gd name="connsiteY4" fmla="*/ 538480 h 2214880"/>
                <a:gd name="connsiteX5" fmla="*/ 375920 w 3474720"/>
                <a:gd name="connsiteY5" fmla="*/ 619760 h 2214880"/>
                <a:gd name="connsiteX6" fmla="*/ 491067 w 3474720"/>
                <a:gd name="connsiteY6" fmla="*/ 650240 h 2214880"/>
                <a:gd name="connsiteX7" fmla="*/ 555414 w 3474720"/>
                <a:gd name="connsiteY7" fmla="*/ 667174 h 2214880"/>
                <a:gd name="connsiteX8" fmla="*/ 589280 w 3474720"/>
                <a:gd name="connsiteY8" fmla="*/ 778934 h 2214880"/>
                <a:gd name="connsiteX9" fmla="*/ 714587 w 3474720"/>
                <a:gd name="connsiteY9" fmla="*/ 789094 h 2214880"/>
                <a:gd name="connsiteX10" fmla="*/ 657014 w 3474720"/>
                <a:gd name="connsiteY10" fmla="*/ 860214 h 2214880"/>
                <a:gd name="connsiteX11" fmla="*/ 616374 w 3474720"/>
                <a:gd name="connsiteY11" fmla="*/ 941494 h 2214880"/>
                <a:gd name="connsiteX12" fmla="*/ 680720 w 3474720"/>
                <a:gd name="connsiteY12" fmla="*/ 982134 h 2214880"/>
                <a:gd name="connsiteX13" fmla="*/ 707814 w 3474720"/>
                <a:gd name="connsiteY13" fmla="*/ 985520 h 2214880"/>
                <a:gd name="connsiteX14" fmla="*/ 789094 w 3474720"/>
                <a:gd name="connsiteY14" fmla="*/ 999067 h 2214880"/>
                <a:gd name="connsiteX15" fmla="*/ 907627 w 3474720"/>
                <a:gd name="connsiteY15" fmla="*/ 1022774 h 2214880"/>
                <a:gd name="connsiteX16" fmla="*/ 1036320 w 3474720"/>
                <a:gd name="connsiteY16" fmla="*/ 941494 h 2214880"/>
                <a:gd name="connsiteX17" fmla="*/ 1154854 w 3474720"/>
                <a:gd name="connsiteY17" fmla="*/ 870374 h 2214880"/>
                <a:gd name="connsiteX18" fmla="*/ 1283547 w 3474720"/>
                <a:gd name="connsiteY18" fmla="*/ 826347 h 2214880"/>
                <a:gd name="connsiteX19" fmla="*/ 1354667 w 3474720"/>
                <a:gd name="connsiteY19" fmla="*/ 833120 h 2214880"/>
                <a:gd name="connsiteX20" fmla="*/ 1391920 w 3474720"/>
                <a:gd name="connsiteY20" fmla="*/ 839894 h 2214880"/>
                <a:gd name="connsiteX21" fmla="*/ 1496907 w 3474720"/>
                <a:gd name="connsiteY21" fmla="*/ 792480 h 2214880"/>
                <a:gd name="connsiteX22" fmla="*/ 1625600 w 3474720"/>
                <a:gd name="connsiteY22" fmla="*/ 768774 h 2214880"/>
                <a:gd name="connsiteX23" fmla="*/ 1747520 w 3474720"/>
                <a:gd name="connsiteY23" fmla="*/ 694267 h 2214880"/>
                <a:gd name="connsiteX24" fmla="*/ 1811867 w 3474720"/>
                <a:gd name="connsiteY24" fmla="*/ 585894 h 2214880"/>
                <a:gd name="connsiteX25" fmla="*/ 1852507 w 3474720"/>
                <a:gd name="connsiteY25" fmla="*/ 460587 h 2214880"/>
                <a:gd name="connsiteX26" fmla="*/ 1916854 w 3474720"/>
                <a:gd name="connsiteY26" fmla="*/ 277707 h 2214880"/>
                <a:gd name="connsiteX27" fmla="*/ 1913467 w 3474720"/>
                <a:gd name="connsiteY27" fmla="*/ 88054 h 2214880"/>
                <a:gd name="connsiteX28" fmla="*/ 1930400 w 3474720"/>
                <a:gd name="connsiteY28" fmla="*/ 0 h 2214880"/>
                <a:gd name="connsiteX29" fmla="*/ 1967654 w 3474720"/>
                <a:gd name="connsiteY29" fmla="*/ 47414 h 2214880"/>
                <a:gd name="connsiteX30" fmla="*/ 1964267 w 3474720"/>
                <a:gd name="connsiteY30" fmla="*/ 152400 h 2214880"/>
                <a:gd name="connsiteX31" fmla="*/ 1974427 w 3474720"/>
                <a:gd name="connsiteY31" fmla="*/ 281094 h 2214880"/>
                <a:gd name="connsiteX32" fmla="*/ 1943947 w 3474720"/>
                <a:gd name="connsiteY32" fmla="*/ 369147 h 2214880"/>
                <a:gd name="connsiteX33" fmla="*/ 1916854 w 3474720"/>
                <a:gd name="connsiteY33" fmla="*/ 426720 h 2214880"/>
                <a:gd name="connsiteX34" fmla="*/ 1876214 w 3474720"/>
                <a:gd name="connsiteY34" fmla="*/ 457200 h 2214880"/>
                <a:gd name="connsiteX35" fmla="*/ 1849120 w 3474720"/>
                <a:gd name="connsiteY35" fmla="*/ 545254 h 2214880"/>
                <a:gd name="connsiteX36" fmla="*/ 1838960 w 3474720"/>
                <a:gd name="connsiteY36" fmla="*/ 619760 h 2214880"/>
                <a:gd name="connsiteX37" fmla="*/ 1947334 w 3474720"/>
                <a:gd name="connsiteY37" fmla="*/ 650240 h 2214880"/>
                <a:gd name="connsiteX38" fmla="*/ 2106507 w 3474720"/>
                <a:gd name="connsiteY38" fmla="*/ 711200 h 2214880"/>
                <a:gd name="connsiteX39" fmla="*/ 2306320 w 3474720"/>
                <a:gd name="connsiteY39" fmla="*/ 738294 h 2214880"/>
                <a:gd name="connsiteX40" fmla="*/ 2435014 w 3474720"/>
                <a:gd name="connsiteY40" fmla="*/ 707814 h 2214880"/>
                <a:gd name="connsiteX41" fmla="*/ 2543387 w 3474720"/>
                <a:gd name="connsiteY41" fmla="*/ 623147 h 2214880"/>
                <a:gd name="connsiteX42" fmla="*/ 2634827 w 3474720"/>
                <a:gd name="connsiteY42" fmla="*/ 677334 h 2214880"/>
                <a:gd name="connsiteX43" fmla="*/ 2976880 w 3474720"/>
                <a:gd name="connsiteY43" fmla="*/ 690880 h 2214880"/>
                <a:gd name="connsiteX44" fmla="*/ 3203787 w 3474720"/>
                <a:gd name="connsiteY44" fmla="*/ 663787 h 2214880"/>
                <a:gd name="connsiteX45" fmla="*/ 3227494 w 3474720"/>
                <a:gd name="connsiteY45" fmla="*/ 694267 h 2214880"/>
                <a:gd name="connsiteX46" fmla="*/ 3088640 w 3474720"/>
                <a:gd name="connsiteY46" fmla="*/ 724747 h 2214880"/>
                <a:gd name="connsiteX47" fmla="*/ 2966720 w 3474720"/>
                <a:gd name="connsiteY47" fmla="*/ 721360 h 2214880"/>
                <a:gd name="connsiteX48" fmla="*/ 2770294 w 3474720"/>
                <a:gd name="connsiteY48" fmla="*/ 724747 h 2214880"/>
                <a:gd name="connsiteX49" fmla="*/ 2587414 w 3474720"/>
                <a:gd name="connsiteY49" fmla="*/ 762000 h 2214880"/>
                <a:gd name="connsiteX50" fmla="*/ 2441787 w 3474720"/>
                <a:gd name="connsiteY50" fmla="*/ 775547 h 2214880"/>
                <a:gd name="connsiteX51" fmla="*/ 2252134 w 3474720"/>
                <a:gd name="connsiteY51" fmla="*/ 782320 h 2214880"/>
                <a:gd name="connsiteX52" fmla="*/ 2136987 w 3474720"/>
                <a:gd name="connsiteY52" fmla="*/ 765387 h 2214880"/>
                <a:gd name="connsiteX53" fmla="*/ 2197947 w 3474720"/>
                <a:gd name="connsiteY53" fmla="*/ 816187 h 2214880"/>
                <a:gd name="connsiteX54" fmla="*/ 2360507 w 3474720"/>
                <a:gd name="connsiteY54" fmla="*/ 890694 h 2214880"/>
                <a:gd name="connsiteX55" fmla="*/ 2516294 w 3474720"/>
                <a:gd name="connsiteY55" fmla="*/ 988907 h 2214880"/>
                <a:gd name="connsiteX56" fmla="*/ 2621280 w 3474720"/>
                <a:gd name="connsiteY56" fmla="*/ 999067 h 2214880"/>
                <a:gd name="connsiteX57" fmla="*/ 2726267 w 3474720"/>
                <a:gd name="connsiteY57" fmla="*/ 958427 h 2214880"/>
                <a:gd name="connsiteX58" fmla="*/ 2794000 w 3474720"/>
                <a:gd name="connsiteY58" fmla="*/ 1032934 h 2214880"/>
                <a:gd name="connsiteX59" fmla="*/ 2804160 w 3474720"/>
                <a:gd name="connsiteY59" fmla="*/ 1134534 h 2214880"/>
                <a:gd name="connsiteX60" fmla="*/ 2621280 w 3474720"/>
                <a:gd name="connsiteY60" fmla="*/ 1131147 h 2214880"/>
                <a:gd name="connsiteX61" fmla="*/ 2678853 w 3474720"/>
                <a:gd name="connsiteY61" fmla="*/ 1320800 h 2214880"/>
                <a:gd name="connsiteX62" fmla="*/ 2841414 w 3474720"/>
                <a:gd name="connsiteY62" fmla="*/ 1317414 h 2214880"/>
                <a:gd name="connsiteX63" fmla="*/ 2939627 w 3474720"/>
                <a:gd name="connsiteY63" fmla="*/ 1148080 h 2214880"/>
                <a:gd name="connsiteX64" fmla="*/ 3031067 w 3474720"/>
                <a:gd name="connsiteY64" fmla="*/ 1280160 h 2214880"/>
                <a:gd name="connsiteX65" fmla="*/ 3081867 w 3474720"/>
                <a:gd name="connsiteY65" fmla="*/ 1358054 h 2214880"/>
                <a:gd name="connsiteX66" fmla="*/ 3230880 w 3474720"/>
                <a:gd name="connsiteY66" fmla="*/ 1429174 h 2214880"/>
                <a:gd name="connsiteX67" fmla="*/ 3454400 w 3474720"/>
                <a:gd name="connsiteY67" fmla="*/ 1561254 h 2214880"/>
                <a:gd name="connsiteX68" fmla="*/ 3474720 w 3474720"/>
                <a:gd name="connsiteY68" fmla="*/ 1612054 h 2214880"/>
                <a:gd name="connsiteX69" fmla="*/ 3451014 w 3474720"/>
                <a:gd name="connsiteY69" fmla="*/ 1635760 h 2214880"/>
                <a:gd name="connsiteX70" fmla="*/ 3329094 w 3474720"/>
                <a:gd name="connsiteY70" fmla="*/ 1605280 h 2214880"/>
                <a:gd name="connsiteX71" fmla="*/ 3264747 w 3474720"/>
                <a:gd name="connsiteY71" fmla="*/ 1507067 h 2214880"/>
                <a:gd name="connsiteX72" fmla="*/ 3156374 w 3474720"/>
                <a:gd name="connsiteY72" fmla="*/ 1473200 h 2214880"/>
                <a:gd name="connsiteX73" fmla="*/ 3173307 w 3474720"/>
                <a:gd name="connsiteY73" fmla="*/ 1578187 h 2214880"/>
                <a:gd name="connsiteX74" fmla="*/ 3163147 w 3474720"/>
                <a:gd name="connsiteY74" fmla="*/ 1622214 h 2214880"/>
                <a:gd name="connsiteX75" fmla="*/ 3061547 w 3474720"/>
                <a:gd name="connsiteY75" fmla="*/ 1689947 h 2214880"/>
                <a:gd name="connsiteX76" fmla="*/ 2966720 w 3474720"/>
                <a:gd name="connsiteY76" fmla="*/ 1710267 h 2214880"/>
                <a:gd name="connsiteX77" fmla="*/ 2956560 w 3474720"/>
                <a:gd name="connsiteY77" fmla="*/ 1740747 h 2214880"/>
                <a:gd name="connsiteX78" fmla="*/ 2993814 w 3474720"/>
                <a:gd name="connsiteY78" fmla="*/ 1886374 h 2214880"/>
                <a:gd name="connsiteX79" fmla="*/ 2993814 w 3474720"/>
                <a:gd name="connsiteY79" fmla="*/ 1927014 h 2214880"/>
                <a:gd name="connsiteX80" fmla="*/ 3037840 w 3474720"/>
                <a:gd name="connsiteY80" fmla="*/ 2065867 h 2214880"/>
                <a:gd name="connsiteX81" fmla="*/ 3136054 w 3474720"/>
                <a:gd name="connsiteY81" fmla="*/ 2150534 h 2214880"/>
                <a:gd name="connsiteX82" fmla="*/ 3285067 w 3474720"/>
                <a:gd name="connsiteY82" fmla="*/ 2214880 h 2214880"/>
                <a:gd name="connsiteX83" fmla="*/ 3129280 w 3474720"/>
                <a:gd name="connsiteY83" fmla="*/ 2214880 h 2214880"/>
                <a:gd name="connsiteX84" fmla="*/ 2959947 w 3474720"/>
                <a:gd name="connsiteY84" fmla="*/ 2042160 h 2214880"/>
                <a:gd name="connsiteX85" fmla="*/ 2939627 w 3474720"/>
                <a:gd name="connsiteY85" fmla="*/ 1893147 h 2214880"/>
                <a:gd name="connsiteX86" fmla="*/ 2841414 w 3474720"/>
                <a:gd name="connsiteY86" fmla="*/ 1673014 h 2214880"/>
                <a:gd name="connsiteX87" fmla="*/ 2831254 w 3474720"/>
                <a:gd name="connsiteY87" fmla="*/ 1493520 h 2214880"/>
                <a:gd name="connsiteX88" fmla="*/ 2689014 w 3474720"/>
                <a:gd name="connsiteY88" fmla="*/ 1446107 h 2214880"/>
                <a:gd name="connsiteX89" fmla="*/ 2495974 w 3474720"/>
                <a:gd name="connsiteY89" fmla="*/ 1290320 h 2214880"/>
                <a:gd name="connsiteX90" fmla="*/ 2451947 w 3474720"/>
                <a:gd name="connsiteY90" fmla="*/ 1104054 h 2214880"/>
                <a:gd name="connsiteX91" fmla="*/ 2343574 w 3474720"/>
                <a:gd name="connsiteY91" fmla="*/ 1002454 h 2214880"/>
                <a:gd name="connsiteX92" fmla="*/ 2194560 w 3474720"/>
                <a:gd name="connsiteY92" fmla="*/ 904240 h 2214880"/>
                <a:gd name="connsiteX93" fmla="*/ 1940560 w 3474720"/>
                <a:gd name="connsiteY93" fmla="*/ 745067 h 2214880"/>
                <a:gd name="connsiteX94" fmla="*/ 1869440 w 3474720"/>
                <a:gd name="connsiteY94" fmla="*/ 711200 h 2214880"/>
                <a:gd name="connsiteX95" fmla="*/ 1723814 w 3474720"/>
                <a:gd name="connsiteY95" fmla="*/ 762000 h 2214880"/>
                <a:gd name="connsiteX96" fmla="*/ 1598507 w 3474720"/>
                <a:gd name="connsiteY96" fmla="*/ 826347 h 2214880"/>
                <a:gd name="connsiteX97" fmla="*/ 1486747 w 3474720"/>
                <a:gd name="connsiteY97" fmla="*/ 853440 h 2214880"/>
                <a:gd name="connsiteX98" fmla="*/ 1273387 w 3474720"/>
                <a:gd name="connsiteY98" fmla="*/ 880534 h 2214880"/>
                <a:gd name="connsiteX99" fmla="*/ 1053254 w 3474720"/>
                <a:gd name="connsiteY99" fmla="*/ 927947 h 2214880"/>
                <a:gd name="connsiteX100" fmla="*/ 958427 w 3474720"/>
                <a:gd name="connsiteY100" fmla="*/ 1060027 h 2214880"/>
                <a:gd name="connsiteX101" fmla="*/ 890694 w 3474720"/>
                <a:gd name="connsiteY101" fmla="*/ 1114214 h 2214880"/>
                <a:gd name="connsiteX102" fmla="*/ 762000 w 3474720"/>
                <a:gd name="connsiteY102" fmla="*/ 1154854 h 2214880"/>
                <a:gd name="connsiteX103" fmla="*/ 660400 w 3474720"/>
                <a:gd name="connsiteY103" fmla="*/ 1168400 h 2214880"/>
                <a:gd name="connsiteX104" fmla="*/ 643467 w 3474720"/>
                <a:gd name="connsiteY104" fmla="*/ 1090507 h 2214880"/>
                <a:gd name="connsiteX105" fmla="*/ 497840 w 3474720"/>
                <a:gd name="connsiteY105" fmla="*/ 1053254 h 2214880"/>
                <a:gd name="connsiteX106" fmla="*/ 440267 w 3474720"/>
                <a:gd name="connsiteY106" fmla="*/ 1049867 h 2214880"/>
                <a:gd name="connsiteX107" fmla="*/ 386080 w 3474720"/>
                <a:gd name="connsiteY107" fmla="*/ 1002454 h 2214880"/>
                <a:gd name="connsiteX108" fmla="*/ 264160 w 3474720"/>
                <a:gd name="connsiteY108" fmla="*/ 982134 h 2214880"/>
                <a:gd name="connsiteX109" fmla="*/ 169334 w 3474720"/>
                <a:gd name="connsiteY109" fmla="*/ 982134 h 2214880"/>
                <a:gd name="connsiteX110" fmla="*/ 189654 w 3474720"/>
                <a:gd name="connsiteY110" fmla="*/ 917787 h 2214880"/>
                <a:gd name="connsiteX111" fmla="*/ 115147 w 3474720"/>
                <a:gd name="connsiteY111" fmla="*/ 917787 h 2214880"/>
                <a:gd name="connsiteX112" fmla="*/ 88054 w 3474720"/>
                <a:gd name="connsiteY112" fmla="*/ 873760 h 2214880"/>
                <a:gd name="connsiteX113" fmla="*/ 88054 w 3474720"/>
                <a:gd name="connsiteY113" fmla="*/ 870374 h 2214880"/>
                <a:gd name="connsiteX114" fmla="*/ 0 w 3474720"/>
                <a:gd name="connsiteY114" fmla="*/ 887307 h 2214880"/>
                <a:gd name="connsiteX0" fmla="*/ 0 w 3474720"/>
                <a:gd name="connsiteY0" fmla="*/ 887307 h 2214880"/>
                <a:gd name="connsiteX1" fmla="*/ 50800 w 3474720"/>
                <a:gd name="connsiteY1" fmla="*/ 785707 h 2214880"/>
                <a:gd name="connsiteX2" fmla="*/ 142240 w 3474720"/>
                <a:gd name="connsiteY2" fmla="*/ 724747 h 2214880"/>
                <a:gd name="connsiteX3" fmla="*/ 260774 w 3474720"/>
                <a:gd name="connsiteY3" fmla="*/ 629920 h 2214880"/>
                <a:gd name="connsiteX4" fmla="*/ 345440 w 3474720"/>
                <a:gd name="connsiteY4" fmla="*/ 538480 h 2214880"/>
                <a:gd name="connsiteX5" fmla="*/ 375920 w 3474720"/>
                <a:gd name="connsiteY5" fmla="*/ 619760 h 2214880"/>
                <a:gd name="connsiteX6" fmla="*/ 491067 w 3474720"/>
                <a:gd name="connsiteY6" fmla="*/ 650240 h 2214880"/>
                <a:gd name="connsiteX7" fmla="*/ 555414 w 3474720"/>
                <a:gd name="connsiteY7" fmla="*/ 667174 h 2214880"/>
                <a:gd name="connsiteX8" fmla="*/ 589280 w 3474720"/>
                <a:gd name="connsiteY8" fmla="*/ 778934 h 2214880"/>
                <a:gd name="connsiteX9" fmla="*/ 714587 w 3474720"/>
                <a:gd name="connsiteY9" fmla="*/ 789094 h 2214880"/>
                <a:gd name="connsiteX10" fmla="*/ 657014 w 3474720"/>
                <a:gd name="connsiteY10" fmla="*/ 860214 h 2214880"/>
                <a:gd name="connsiteX11" fmla="*/ 616374 w 3474720"/>
                <a:gd name="connsiteY11" fmla="*/ 941494 h 2214880"/>
                <a:gd name="connsiteX12" fmla="*/ 680720 w 3474720"/>
                <a:gd name="connsiteY12" fmla="*/ 982134 h 2214880"/>
                <a:gd name="connsiteX13" fmla="*/ 707814 w 3474720"/>
                <a:gd name="connsiteY13" fmla="*/ 985520 h 2214880"/>
                <a:gd name="connsiteX14" fmla="*/ 789094 w 3474720"/>
                <a:gd name="connsiteY14" fmla="*/ 999067 h 2214880"/>
                <a:gd name="connsiteX15" fmla="*/ 907627 w 3474720"/>
                <a:gd name="connsiteY15" fmla="*/ 1022774 h 2214880"/>
                <a:gd name="connsiteX16" fmla="*/ 1036320 w 3474720"/>
                <a:gd name="connsiteY16" fmla="*/ 941494 h 2214880"/>
                <a:gd name="connsiteX17" fmla="*/ 1154854 w 3474720"/>
                <a:gd name="connsiteY17" fmla="*/ 870374 h 2214880"/>
                <a:gd name="connsiteX18" fmla="*/ 1283547 w 3474720"/>
                <a:gd name="connsiteY18" fmla="*/ 826347 h 2214880"/>
                <a:gd name="connsiteX19" fmla="*/ 1354667 w 3474720"/>
                <a:gd name="connsiteY19" fmla="*/ 833120 h 2214880"/>
                <a:gd name="connsiteX20" fmla="*/ 1391920 w 3474720"/>
                <a:gd name="connsiteY20" fmla="*/ 839894 h 2214880"/>
                <a:gd name="connsiteX21" fmla="*/ 1496907 w 3474720"/>
                <a:gd name="connsiteY21" fmla="*/ 792480 h 2214880"/>
                <a:gd name="connsiteX22" fmla="*/ 1625600 w 3474720"/>
                <a:gd name="connsiteY22" fmla="*/ 768774 h 2214880"/>
                <a:gd name="connsiteX23" fmla="*/ 1747520 w 3474720"/>
                <a:gd name="connsiteY23" fmla="*/ 694267 h 2214880"/>
                <a:gd name="connsiteX24" fmla="*/ 1811867 w 3474720"/>
                <a:gd name="connsiteY24" fmla="*/ 585894 h 2214880"/>
                <a:gd name="connsiteX25" fmla="*/ 1852507 w 3474720"/>
                <a:gd name="connsiteY25" fmla="*/ 460587 h 2214880"/>
                <a:gd name="connsiteX26" fmla="*/ 1916854 w 3474720"/>
                <a:gd name="connsiteY26" fmla="*/ 277707 h 2214880"/>
                <a:gd name="connsiteX27" fmla="*/ 1913467 w 3474720"/>
                <a:gd name="connsiteY27" fmla="*/ 88054 h 2214880"/>
                <a:gd name="connsiteX28" fmla="*/ 1930400 w 3474720"/>
                <a:gd name="connsiteY28" fmla="*/ 0 h 2214880"/>
                <a:gd name="connsiteX29" fmla="*/ 1967654 w 3474720"/>
                <a:gd name="connsiteY29" fmla="*/ 47414 h 2214880"/>
                <a:gd name="connsiteX30" fmla="*/ 1964267 w 3474720"/>
                <a:gd name="connsiteY30" fmla="*/ 152400 h 2214880"/>
                <a:gd name="connsiteX31" fmla="*/ 1974427 w 3474720"/>
                <a:gd name="connsiteY31" fmla="*/ 281094 h 2214880"/>
                <a:gd name="connsiteX32" fmla="*/ 1943947 w 3474720"/>
                <a:gd name="connsiteY32" fmla="*/ 369147 h 2214880"/>
                <a:gd name="connsiteX33" fmla="*/ 1916854 w 3474720"/>
                <a:gd name="connsiteY33" fmla="*/ 426720 h 2214880"/>
                <a:gd name="connsiteX34" fmla="*/ 1876214 w 3474720"/>
                <a:gd name="connsiteY34" fmla="*/ 457200 h 2214880"/>
                <a:gd name="connsiteX35" fmla="*/ 1849120 w 3474720"/>
                <a:gd name="connsiteY35" fmla="*/ 545254 h 2214880"/>
                <a:gd name="connsiteX36" fmla="*/ 1838960 w 3474720"/>
                <a:gd name="connsiteY36" fmla="*/ 619760 h 2214880"/>
                <a:gd name="connsiteX37" fmla="*/ 1947334 w 3474720"/>
                <a:gd name="connsiteY37" fmla="*/ 650240 h 2214880"/>
                <a:gd name="connsiteX38" fmla="*/ 2106507 w 3474720"/>
                <a:gd name="connsiteY38" fmla="*/ 711200 h 2214880"/>
                <a:gd name="connsiteX39" fmla="*/ 2306320 w 3474720"/>
                <a:gd name="connsiteY39" fmla="*/ 738294 h 2214880"/>
                <a:gd name="connsiteX40" fmla="*/ 2435014 w 3474720"/>
                <a:gd name="connsiteY40" fmla="*/ 707814 h 2214880"/>
                <a:gd name="connsiteX41" fmla="*/ 2543387 w 3474720"/>
                <a:gd name="connsiteY41" fmla="*/ 623147 h 2214880"/>
                <a:gd name="connsiteX42" fmla="*/ 2634827 w 3474720"/>
                <a:gd name="connsiteY42" fmla="*/ 677334 h 2214880"/>
                <a:gd name="connsiteX43" fmla="*/ 2976880 w 3474720"/>
                <a:gd name="connsiteY43" fmla="*/ 690880 h 2214880"/>
                <a:gd name="connsiteX44" fmla="*/ 3203787 w 3474720"/>
                <a:gd name="connsiteY44" fmla="*/ 663787 h 2214880"/>
                <a:gd name="connsiteX45" fmla="*/ 3227494 w 3474720"/>
                <a:gd name="connsiteY45" fmla="*/ 694267 h 2214880"/>
                <a:gd name="connsiteX46" fmla="*/ 3088640 w 3474720"/>
                <a:gd name="connsiteY46" fmla="*/ 724747 h 2214880"/>
                <a:gd name="connsiteX47" fmla="*/ 2966720 w 3474720"/>
                <a:gd name="connsiteY47" fmla="*/ 721360 h 2214880"/>
                <a:gd name="connsiteX48" fmla="*/ 2770294 w 3474720"/>
                <a:gd name="connsiteY48" fmla="*/ 724747 h 2214880"/>
                <a:gd name="connsiteX49" fmla="*/ 2587414 w 3474720"/>
                <a:gd name="connsiteY49" fmla="*/ 762000 h 2214880"/>
                <a:gd name="connsiteX50" fmla="*/ 2441787 w 3474720"/>
                <a:gd name="connsiteY50" fmla="*/ 775547 h 2214880"/>
                <a:gd name="connsiteX51" fmla="*/ 2252134 w 3474720"/>
                <a:gd name="connsiteY51" fmla="*/ 782320 h 2214880"/>
                <a:gd name="connsiteX52" fmla="*/ 2136987 w 3474720"/>
                <a:gd name="connsiteY52" fmla="*/ 765387 h 2214880"/>
                <a:gd name="connsiteX53" fmla="*/ 2197947 w 3474720"/>
                <a:gd name="connsiteY53" fmla="*/ 816187 h 2214880"/>
                <a:gd name="connsiteX54" fmla="*/ 2360507 w 3474720"/>
                <a:gd name="connsiteY54" fmla="*/ 890694 h 2214880"/>
                <a:gd name="connsiteX55" fmla="*/ 2516294 w 3474720"/>
                <a:gd name="connsiteY55" fmla="*/ 988907 h 2214880"/>
                <a:gd name="connsiteX56" fmla="*/ 2621280 w 3474720"/>
                <a:gd name="connsiteY56" fmla="*/ 999067 h 2214880"/>
                <a:gd name="connsiteX57" fmla="*/ 2726267 w 3474720"/>
                <a:gd name="connsiteY57" fmla="*/ 958427 h 2214880"/>
                <a:gd name="connsiteX58" fmla="*/ 2794000 w 3474720"/>
                <a:gd name="connsiteY58" fmla="*/ 1032934 h 2214880"/>
                <a:gd name="connsiteX59" fmla="*/ 2875280 w 3474720"/>
                <a:gd name="connsiteY59" fmla="*/ 1107440 h 2214880"/>
                <a:gd name="connsiteX60" fmla="*/ 2804160 w 3474720"/>
                <a:gd name="connsiteY60" fmla="*/ 1134534 h 2214880"/>
                <a:gd name="connsiteX61" fmla="*/ 2621280 w 3474720"/>
                <a:gd name="connsiteY61" fmla="*/ 1131147 h 2214880"/>
                <a:gd name="connsiteX62" fmla="*/ 2678853 w 3474720"/>
                <a:gd name="connsiteY62" fmla="*/ 1320800 h 2214880"/>
                <a:gd name="connsiteX63" fmla="*/ 2841414 w 3474720"/>
                <a:gd name="connsiteY63" fmla="*/ 1317414 h 2214880"/>
                <a:gd name="connsiteX64" fmla="*/ 2939627 w 3474720"/>
                <a:gd name="connsiteY64" fmla="*/ 1148080 h 2214880"/>
                <a:gd name="connsiteX65" fmla="*/ 3031067 w 3474720"/>
                <a:gd name="connsiteY65" fmla="*/ 1280160 h 2214880"/>
                <a:gd name="connsiteX66" fmla="*/ 3081867 w 3474720"/>
                <a:gd name="connsiteY66" fmla="*/ 1358054 h 2214880"/>
                <a:gd name="connsiteX67" fmla="*/ 3230880 w 3474720"/>
                <a:gd name="connsiteY67" fmla="*/ 1429174 h 2214880"/>
                <a:gd name="connsiteX68" fmla="*/ 3454400 w 3474720"/>
                <a:gd name="connsiteY68" fmla="*/ 1561254 h 2214880"/>
                <a:gd name="connsiteX69" fmla="*/ 3474720 w 3474720"/>
                <a:gd name="connsiteY69" fmla="*/ 1612054 h 2214880"/>
                <a:gd name="connsiteX70" fmla="*/ 3451014 w 3474720"/>
                <a:gd name="connsiteY70" fmla="*/ 1635760 h 2214880"/>
                <a:gd name="connsiteX71" fmla="*/ 3329094 w 3474720"/>
                <a:gd name="connsiteY71" fmla="*/ 1605280 h 2214880"/>
                <a:gd name="connsiteX72" fmla="*/ 3264747 w 3474720"/>
                <a:gd name="connsiteY72" fmla="*/ 1507067 h 2214880"/>
                <a:gd name="connsiteX73" fmla="*/ 3156374 w 3474720"/>
                <a:gd name="connsiteY73" fmla="*/ 1473200 h 2214880"/>
                <a:gd name="connsiteX74" fmla="*/ 3173307 w 3474720"/>
                <a:gd name="connsiteY74" fmla="*/ 1578187 h 2214880"/>
                <a:gd name="connsiteX75" fmla="*/ 3163147 w 3474720"/>
                <a:gd name="connsiteY75" fmla="*/ 1622214 h 2214880"/>
                <a:gd name="connsiteX76" fmla="*/ 3061547 w 3474720"/>
                <a:gd name="connsiteY76" fmla="*/ 1689947 h 2214880"/>
                <a:gd name="connsiteX77" fmla="*/ 2966720 w 3474720"/>
                <a:gd name="connsiteY77" fmla="*/ 1710267 h 2214880"/>
                <a:gd name="connsiteX78" fmla="*/ 2956560 w 3474720"/>
                <a:gd name="connsiteY78" fmla="*/ 1740747 h 2214880"/>
                <a:gd name="connsiteX79" fmla="*/ 2993814 w 3474720"/>
                <a:gd name="connsiteY79" fmla="*/ 1886374 h 2214880"/>
                <a:gd name="connsiteX80" fmla="*/ 2993814 w 3474720"/>
                <a:gd name="connsiteY80" fmla="*/ 1927014 h 2214880"/>
                <a:gd name="connsiteX81" fmla="*/ 3037840 w 3474720"/>
                <a:gd name="connsiteY81" fmla="*/ 2065867 h 2214880"/>
                <a:gd name="connsiteX82" fmla="*/ 3136054 w 3474720"/>
                <a:gd name="connsiteY82" fmla="*/ 2150534 h 2214880"/>
                <a:gd name="connsiteX83" fmla="*/ 3285067 w 3474720"/>
                <a:gd name="connsiteY83" fmla="*/ 2214880 h 2214880"/>
                <a:gd name="connsiteX84" fmla="*/ 3129280 w 3474720"/>
                <a:gd name="connsiteY84" fmla="*/ 2214880 h 2214880"/>
                <a:gd name="connsiteX85" fmla="*/ 2959947 w 3474720"/>
                <a:gd name="connsiteY85" fmla="*/ 2042160 h 2214880"/>
                <a:gd name="connsiteX86" fmla="*/ 2939627 w 3474720"/>
                <a:gd name="connsiteY86" fmla="*/ 1893147 h 2214880"/>
                <a:gd name="connsiteX87" fmla="*/ 2841414 w 3474720"/>
                <a:gd name="connsiteY87" fmla="*/ 1673014 h 2214880"/>
                <a:gd name="connsiteX88" fmla="*/ 2831254 w 3474720"/>
                <a:gd name="connsiteY88" fmla="*/ 1493520 h 2214880"/>
                <a:gd name="connsiteX89" fmla="*/ 2689014 w 3474720"/>
                <a:gd name="connsiteY89" fmla="*/ 1446107 h 2214880"/>
                <a:gd name="connsiteX90" fmla="*/ 2495974 w 3474720"/>
                <a:gd name="connsiteY90" fmla="*/ 1290320 h 2214880"/>
                <a:gd name="connsiteX91" fmla="*/ 2451947 w 3474720"/>
                <a:gd name="connsiteY91" fmla="*/ 1104054 h 2214880"/>
                <a:gd name="connsiteX92" fmla="*/ 2343574 w 3474720"/>
                <a:gd name="connsiteY92" fmla="*/ 1002454 h 2214880"/>
                <a:gd name="connsiteX93" fmla="*/ 2194560 w 3474720"/>
                <a:gd name="connsiteY93" fmla="*/ 904240 h 2214880"/>
                <a:gd name="connsiteX94" fmla="*/ 1940560 w 3474720"/>
                <a:gd name="connsiteY94" fmla="*/ 745067 h 2214880"/>
                <a:gd name="connsiteX95" fmla="*/ 1869440 w 3474720"/>
                <a:gd name="connsiteY95" fmla="*/ 711200 h 2214880"/>
                <a:gd name="connsiteX96" fmla="*/ 1723814 w 3474720"/>
                <a:gd name="connsiteY96" fmla="*/ 762000 h 2214880"/>
                <a:gd name="connsiteX97" fmla="*/ 1598507 w 3474720"/>
                <a:gd name="connsiteY97" fmla="*/ 826347 h 2214880"/>
                <a:gd name="connsiteX98" fmla="*/ 1486747 w 3474720"/>
                <a:gd name="connsiteY98" fmla="*/ 853440 h 2214880"/>
                <a:gd name="connsiteX99" fmla="*/ 1273387 w 3474720"/>
                <a:gd name="connsiteY99" fmla="*/ 880534 h 2214880"/>
                <a:gd name="connsiteX100" fmla="*/ 1053254 w 3474720"/>
                <a:gd name="connsiteY100" fmla="*/ 927947 h 2214880"/>
                <a:gd name="connsiteX101" fmla="*/ 958427 w 3474720"/>
                <a:gd name="connsiteY101" fmla="*/ 1060027 h 2214880"/>
                <a:gd name="connsiteX102" fmla="*/ 890694 w 3474720"/>
                <a:gd name="connsiteY102" fmla="*/ 1114214 h 2214880"/>
                <a:gd name="connsiteX103" fmla="*/ 762000 w 3474720"/>
                <a:gd name="connsiteY103" fmla="*/ 1154854 h 2214880"/>
                <a:gd name="connsiteX104" fmla="*/ 660400 w 3474720"/>
                <a:gd name="connsiteY104" fmla="*/ 1168400 h 2214880"/>
                <a:gd name="connsiteX105" fmla="*/ 643467 w 3474720"/>
                <a:gd name="connsiteY105" fmla="*/ 1090507 h 2214880"/>
                <a:gd name="connsiteX106" fmla="*/ 497840 w 3474720"/>
                <a:gd name="connsiteY106" fmla="*/ 1053254 h 2214880"/>
                <a:gd name="connsiteX107" fmla="*/ 440267 w 3474720"/>
                <a:gd name="connsiteY107" fmla="*/ 1049867 h 2214880"/>
                <a:gd name="connsiteX108" fmla="*/ 386080 w 3474720"/>
                <a:gd name="connsiteY108" fmla="*/ 1002454 h 2214880"/>
                <a:gd name="connsiteX109" fmla="*/ 264160 w 3474720"/>
                <a:gd name="connsiteY109" fmla="*/ 982134 h 2214880"/>
                <a:gd name="connsiteX110" fmla="*/ 169334 w 3474720"/>
                <a:gd name="connsiteY110" fmla="*/ 982134 h 2214880"/>
                <a:gd name="connsiteX111" fmla="*/ 189654 w 3474720"/>
                <a:gd name="connsiteY111" fmla="*/ 917787 h 2214880"/>
                <a:gd name="connsiteX112" fmla="*/ 115147 w 3474720"/>
                <a:gd name="connsiteY112" fmla="*/ 917787 h 2214880"/>
                <a:gd name="connsiteX113" fmla="*/ 88054 w 3474720"/>
                <a:gd name="connsiteY113" fmla="*/ 873760 h 2214880"/>
                <a:gd name="connsiteX114" fmla="*/ 88054 w 3474720"/>
                <a:gd name="connsiteY114" fmla="*/ 870374 h 2214880"/>
                <a:gd name="connsiteX115" fmla="*/ 0 w 3474720"/>
                <a:gd name="connsiteY115" fmla="*/ 887307 h 2214880"/>
                <a:gd name="connsiteX0" fmla="*/ 0 w 3474720"/>
                <a:gd name="connsiteY0" fmla="*/ 887307 h 2214880"/>
                <a:gd name="connsiteX1" fmla="*/ 50800 w 3474720"/>
                <a:gd name="connsiteY1" fmla="*/ 785707 h 2214880"/>
                <a:gd name="connsiteX2" fmla="*/ 142240 w 3474720"/>
                <a:gd name="connsiteY2" fmla="*/ 724747 h 2214880"/>
                <a:gd name="connsiteX3" fmla="*/ 260774 w 3474720"/>
                <a:gd name="connsiteY3" fmla="*/ 629920 h 2214880"/>
                <a:gd name="connsiteX4" fmla="*/ 345440 w 3474720"/>
                <a:gd name="connsiteY4" fmla="*/ 538480 h 2214880"/>
                <a:gd name="connsiteX5" fmla="*/ 375920 w 3474720"/>
                <a:gd name="connsiteY5" fmla="*/ 619760 h 2214880"/>
                <a:gd name="connsiteX6" fmla="*/ 491067 w 3474720"/>
                <a:gd name="connsiteY6" fmla="*/ 650240 h 2214880"/>
                <a:gd name="connsiteX7" fmla="*/ 555414 w 3474720"/>
                <a:gd name="connsiteY7" fmla="*/ 667174 h 2214880"/>
                <a:gd name="connsiteX8" fmla="*/ 589280 w 3474720"/>
                <a:gd name="connsiteY8" fmla="*/ 778934 h 2214880"/>
                <a:gd name="connsiteX9" fmla="*/ 714587 w 3474720"/>
                <a:gd name="connsiteY9" fmla="*/ 789094 h 2214880"/>
                <a:gd name="connsiteX10" fmla="*/ 657014 w 3474720"/>
                <a:gd name="connsiteY10" fmla="*/ 860214 h 2214880"/>
                <a:gd name="connsiteX11" fmla="*/ 616374 w 3474720"/>
                <a:gd name="connsiteY11" fmla="*/ 941494 h 2214880"/>
                <a:gd name="connsiteX12" fmla="*/ 680720 w 3474720"/>
                <a:gd name="connsiteY12" fmla="*/ 982134 h 2214880"/>
                <a:gd name="connsiteX13" fmla="*/ 707814 w 3474720"/>
                <a:gd name="connsiteY13" fmla="*/ 985520 h 2214880"/>
                <a:gd name="connsiteX14" fmla="*/ 789094 w 3474720"/>
                <a:gd name="connsiteY14" fmla="*/ 999067 h 2214880"/>
                <a:gd name="connsiteX15" fmla="*/ 907627 w 3474720"/>
                <a:gd name="connsiteY15" fmla="*/ 1022774 h 2214880"/>
                <a:gd name="connsiteX16" fmla="*/ 1036320 w 3474720"/>
                <a:gd name="connsiteY16" fmla="*/ 941494 h 2214880"/>
                <a:gd name="connsiteX17" fmla="*/ 1154854 w 3474720"/>
                <a:gd name="connsiteY17" fmla="*/ 870374 h 2214880"/>
                <a:gd name="connsiteX18" fmla="*/ 1283547 w 3474720"/>
                <a:gd name="connsiteY18" fmla="*/ 826347 h 2214880"/>
                <a:gd name="connsiteX19" fmla="*/ 1354667 w 3474720"/>
                <a:gd name="connsiteY19" fmla="*/ 833120 h 2214880"/>
                <a:gd name="connsiteX20" fmla="*/ 1391920 w 3474720"/>
                <a:gd name="connsiteY20" fmla="*/ 839894 h 2214880"/>
                <a:gd name="connsiteX21" fmla="*/ 1496907 w 3474720"/>
                <a:gd name="connsiteY21" fmla="*/ 792480 h 2214880"/>
                <a:gd name="connsiteX22" fmla="*/ 1625600 w 3474720"/>
                <a:gd name="connsiteY22" fmla="*/ 768774 h 2214880"/>
                <a:gd name="connsiteX23" fmla="*/ 1747520 w 3474720"/>
                <a:gd name="connsiteY23" fmla="*/ 694267 h 2214880"/>
                <a:gd name="connsiteX24" fmla="*/ 1811867 w 3474720"/>
                <a:gd name="connsiteY24" fmla="*/ 585894 h 2214880"/>
                <a:gd name="connsiteX25" fmla="*/ 1852507 w 3474720"/>
                <a:gd name="connsiteY25" fmla="*/ 460587 h 2214880"/>
                <a:gd name="connsiteX26" fmla="*/ 1916854 w 3474720"/>
                <a:gd name="connsiteY26" fmla="*/ 277707 h 2214880"/>
                <a:gd name="connsiteX27" fmla="*/ 1913467 w 3474720"/>
                <a:gd name="connsiteY27" fmla="*/ 88054 h 2214880"/>
                <a:gd name="connsiteX28" fmla="*/ 1930400 w 3474720"/>
                <a:gd name="connsiteY28" fmla="*/ 0 h 2214880"/>
                <a:gd name="connsiteX29" fmla="*/ 1967654 w 3474720"/>
                <a:gd name="connsiteY29" fmla="*/ 47414 h 2214880"/>
                <a:gd name="connsiteX30" fmla="*/ 1964267 w 3474720"/>
                <a:gd name="connsiteY30" fmla="*/ 152400 h 2214880"/>
                <a:gd name="connsiteX31" fmla="*/ 1974427 w 3474720"/>
                <a:gd name="connsiteY31" fmla="*/ 281094 h 2214880"/>
                <a:gd name="connsiteX32" fmla="*/ 1943947 w 3474720"/>
                <a:gd name="connsiteY32" fmla="*/ 369147 h 2214880"/>
                <a:gd name="connsiteX33" fmla="*/ 1916854 w 3474720"/>
                <a:gd name="connsiteY33" fmla="*/ 426720 h 2214880"/>
                <a:gd name="connsiteX34" fmla="*/ 1876214 w 3474720"/>
                <a:gd name="connsiteY34" fmla="*/ 457200 h 2214880"/>
                <a:gd name="connsiteX35" fmla="*/ 1849120 w 3474720"/>
                <a:gd name="connsiteY35" fmla="*/ 545254 h 2214880"/>
                <a:gd name="connsiteX36" fmla="*/ 1838960 w 3474720"/>
                <a:gd name="connsiteY36" fmla="*/ 619760 h 2214880"/>
                <a:gd name="connsiteX37" fmla="*/ 1947334 w 3474720"/>
                <a:gd name="connsiteY37" fmla="*/ 650240 h 2214880"/>
                <a:gd name="connsiteX38" fmla="*/ 2106507 w 3474720"/>
                <a:gd name="connsiteY38" fmla="*/ 711200 h 2214880"/>
                <a:gd name="connsiteX39" fmla="*/ 2306320 w 3474720"/>
                <a:gd name="connsiteY39" fmla="*/ 738294 h 2214880"/>
                <a:gd name="connsiteX40" fmla="*/ 2435014 w 3474720"/>
                <a:gd name="connsiteY40" fmla="*/ 707814 h 2214880"/>
                <a:gd name="connsiteX41" fmla="*/ 2543387 w 3474720"/>
                <a:gd name="connsiteY41" fmla="*/ 623147 h 2214880"/>
                <a:gd name="connsiteX42" fmla="*/ 2634827 w 3474720"/>
                <a:gd name="connsiteY42" fmla="*/ 677334 h 2214880"/>
                <a:gd name="connsiteX43" fmla="*/ 2976880 w 3474720"/>
                <a:gd name="connsiteY43" fmla="*/ 690880 h 2214880"/>
                <a:gd name="connsiteX44" fmla="*/ 3203787 w 3474720"/>
                <a:gd name="connsiteY44" fmla="*/ 663787 h 2214880"/>
                <a:gd name="connsiteX45" fmla="*/ 3227494 w 3474720"/>
                <a:gd name="connsiteY45" fmla="*/ 694267 h 2214880"/>
                <a:gd name="connsiteX46" fmla="*/ 3088640 w 3474720"/>
                <a:gd name="connsiteY46" fmla="*/ 724747 h 2214880"/>
                <a:gd name="connsiteX47" fmla="*/ 2966720 w 3474720"/>
                <a:gd name="connsiteY47" fmla="*/ 721360 h 2214880"/>
                <a:gd name="connsiteX48" fmla="*/ 2770294 w 3474720"/>
                <a:gd name="connsiteY48" fmla="*/ 724747 h 2214880"/>
                <a:gd name="connsiteX49" fmla="*/ 2587414 w 3474720"/>
                <a:gd name="connsiteY49" fmla="*/ 762000 h 2214880"/>
                <a:gd name="connsiteX50" fmla="*/ 2441787 w 3474720"/>
                <a:gd name="connsiteY50" fmla="*/ 775547 h 2214880"/>
                <a:gd name="connsiteX51" fmla="*/ 2252134 w 3474720"/>
                <a:gd name="connsiteY51" fmla="*/ 782320 h 2214880"/>
                <a:gd name="connsiteX52" fmla="*/ 2136987 w 3474720"/>
                <a:gd name="connsiteY52" fmla="*/ 765387 h 2214880"/>
                <a:gd name="connsiteX53" fmla="*/ 2197947 w 3474720"/>
                <a:gd name="connsiteY53" fmla="*/ 816187 h 2214880"/>
                <a:gd name="connsiteX54" fmla="*/ 2360507 w 3474720"/>
                <a:gd name="connsiteY54" fmla="*/ 890694 h 2214880"/>
                <a:gd name="connsiteX55" fmla="*/ 2516294 w 3474720"/>
                <a:gd name="connsiteY55" fmla="*/ 988907 h 2214880"/>
                <a:gd name="connsiteX56" fmla="*/ 2621280 w 3474720"/>
                <a:gd name="connsiteY56" fmla="*/ 999067 h 2214880"/>
                <a:gd name="connsiteX57" fmla="*/ 2726267 w 3474720"/>
                <a:gd name="connsiteY57" fmla="*/ 958427 h 2214880"/>
                <a:gd name="connsiteX58" fmla="*/ 2794000 w 3474720"/>
                <a:gd name="connsiteY58" fmla="*/ 1032934 h 2214880"/>
                <a:gd name="connsiteX59" fmla="*/ 2932854 w 3474720"/>
                <a:gd name="connsiteY59" fmla="*/ 1134534 h 2214880"/>
                <a:gd name="connsiteX60" fmla="*/ 2804160 w 3474720"/>
                <a:gd name="connsiteY60" fmla="*/ 1134534 h 2214880"/>
                <a:gd name="connsiteX61" fmla="*/ 2621280 w 3474720"/>
                <a:gd name="connsiteY61" fmla="*/ 1131147 h 2214880"/>
                <a:gd name="connsiteX62" fmla="*/ 2678853 w 3474720"/>
                <a:gd name="connsiteY62" fmla="*/ 1320800 h 2214880"/>
                <a:gd name="connsiteX63" fmla="*/ 2841414 w 3474720"/>
                <a:gd name="connsiteY63" fmla="*/ 1317414 h 2214880"/>
                <a:gd name="connsiteX64" fmla="*/ 2939627 w 3474720"/>
                <a:gd name="connsiteY64" fmla="*/ 1148080 h 2214880"/>
                <a:gd name="connsiteX65" fmla="*/ 3031067 w 3474720"/>
                <a:gd name="connsiteY65" fmla="*/ 1280160 h 2214880"/>
                <a:gd name="connsiteX66" fmla="*/ 3081867 w 3474720"/>
                <a:gd name="connsiteY66" fmla="*/ 1358054 h 2214880"/>
                <a:gd name="connsiteX67" fmla="*/ 3230880 w 3474720"/>
                <a:gd name="connsiteY67" fmla="*/ 1429174 h 2214880"/>
                <a:gd name="connsiteX68" fmla="*/ 3454400 w 3474720"/>
                <a:gd name="connsiteY68" fmla="*/ 1561254 h 2214880"/>
                <a:gd name="connsiteX69" fmla="*/ 3474720 w 3474720"/>
                <a:gd name="connsiteY69" fmla="*/ 1612054 h 2214880"/>
                <a:gd name="connsiteX70" fmla="*/ 3451014 w 3474720"/>
                <a:gd name="connsiteY70" fmla="*/ 1635760 h 2214880"/>
                <a:gd name="connsiteX71" fmla="*/ 3329094 w 3474720"/>
                <a:gd name="connsiteY71" fmla="*/ 1605280 h 2214880"/>
                <a:gd name="connsiteX72" fmla="*/ 3264747 w 3474720"/>
                <a:gd name="connsiteY72" fmla="*/ 1507067 h 2214880"/>
                <a:gd name="connsiteX73" fmla="*/ 3156374 w 3474720"/>
                <a:gd name="connsiteY73" fmla="*/ 1473200 h 2214880"/>
                <a:gd name="connsiteX74" fmla="*/ 3173307 w 3474720"/>
                <a:gd name="connsiteY74" fmla="*/ 1578187 h 2214880"/>
                <a:gd name="connsiteX75" fmla="*/ 3163147 w 3474720"/>
                <a:gd name="connsiteY75" fmla="*/ 1622214 h 2214880"/>
                <a:gd name="connsiteX76" fmla="*/ 3061547 w 3474720"/>
                <a:gd name="connsiteY76" fmla="*/ 1689947 h 2214880"/>
                <a:gd name="connsiteX77" fmla="*/ 2966720 w 3474720"/>
                <a:gd name="connsiteY77" fmla="*/ 1710267 h 2214880"/>
                <a:gd name="connsiteX78" fmla="*/ 2956560 w 3474720"/>
                <a:gd name="connsiteY78" fmla="*/ 1740747 h 2214880"/>
                <a:gd name="connsiteX79" fmla="*/ 2993814 w 3474720"/>
                <a:gd name="connsiteY79" fmla="*/ 1886374 h 2214880"/>
                <a:gd name="connsiteX80" fmla="*/ 2993814 w 3474720"/>
                <a:gd name="connsiteY80" fmla="*/ 1927014 h 2214880"/>
                <a:gd name="connsiteX81" fmla="*/ 3037840 w 3474720"/>
                <a:gd name="connsiteY81" fmla="*/ 2065867 h 2214880"/>
                <a:gd name="connsiteX82" fmla="*/ 3136054 w 3474720"/>
                <a:gd name="connsiteY82" fmla="*/ 2150534 h 2214880"/>
                <a:gd name="connsiteX83" fmla="*/ 3285067 w 3474720"/>
                <a:gd name="connsiteY83" fmla="*/ 2214880 h 2214880"/>
                <a:gd name="connsiteX84" fmla="*/ 3129280 w 3474720"/>
                <a:gd name="connsiteY84" fmla="*/ 2214880 h 2214880"/>
                <a:gd name="connsiteX85" fmla="*/ 2959947 w 3474720"/>
                <a:gd name="connsiteY85" fmla="*/ 2042160 h 2214880"/>
                <a:gd name="connsiteX86" fmla="*/ 2939627 w 3474720"/>
                <a:gd name="connsiteY86" fmla="*/ 1893147 h 2214880"/>
                <a:gd name="connsiteX87" fmla="*/ 2841414 w 3474720"/>
                <a:gd name="connsiteY87" fmla="*/ 1673014 h 2214880"/>
                <a:gd name="connsiteX88" fmla="*/ 2831254 w 3474720"/>
                <a:gd name="connsiteY88" fmla="*/ 1493520 h 2214880"/>
                <a:gd name="connsiteX89" fmla="*/ 2689014 w 3474720"/>
                <a:gd name="connsiteY89" fmla="*/ 1446107 h 2214880"/>
                <a:gd name="connsiteX90" fmla="*/ 2495974 w 3474720"/>
                <a:gd name="connsiteY90" fmla="*/ 1290320 h 2214880"/>
                <a:gd name="connsiteX91" fmla="*/ 2451947 w 3474720"/>
                <a:gd name="connsiteY91" fmla="*/ 1104054 h 2214880"/>
                <a:gd name="connsiteX92" fmla="*/ 2343574 w 3474720"/>
                <a:gd name="connsiteY92" fmla="*/ 1002454 h 2214880"/>
                <a:gd name="connsiteX93" fmla="*/ 2194560 w 3474720"/>
                <a:gd name="connsiteY93" fmla="*/ 904240 h 2214880"/>
                <a:gd name="connsiteX94" fmla="*/ 1940560 w 3474720"/>
                <a:gd name="connsiteY94" fmla="*/ 745067 h 2214880"/>
                <a:gd name="connsiteX95" fmla="*/ 1869440 w 3474720"/>
                <a:gd name="connsiteY95" fmla="*/ 711200 h 2214880"/>
                <a:gd name="connsiteX96" fmla="*/ 1723814 w 3474720"/>
                <a:gd name="connsiteY96" fmla="*/ 762000 h 2214880"/>
                <a:gd name="connsiteX97" fmla="*/ 1598507 w 3474720"/>
                <a:gd name="connsiteY97" fmla="*/ 826347 h 2214880"/>
                <a:gd name="connsiteX98" fmla="*/ 1486747 w 3474720"/>
                <a:gd name="connsiteY98" fmla="*/ 853440 h 2214880"/>
                <a:gd name="connsiteX99" fmla="*/ 1273387 w 3474720"/>
                <a:gd name="connsiteY99" fmla="*/ 880534 h 2214880"/>
                <a:gd name="connsiteX100" fmla="*/ 1053254 w 3474720"/>
                <a:gd name="connsiteY100" fmla="*/ 927947 h 2214880"/>
                <a:gd name="connsiteX101" fmla="*/ 958427 w 3474720"/>
                <a:gd name="connsiteY101" fmla="*/ 1060027 h 2214880"/>
                <a:gd name="connsiteX102" fmla="*/ 890694 w 3474720"/>
                <a:gd name="connsiteY102" fmla="*/ 1114214 h 2214880"/>
                <a:gd name="connsiteX103" fmla="*/ 762000 w 3474720"/>
                <a:gd name="connsiteY103" fmla="*/ 1154854 h 2214880"/>
                <a:gd name="connsiteX104" fmla="*/ 660400 w 3474720"/>
                <a:gd name="connsiteY104" fmla="*/ 1168400 h 2214880"/>
                <a:gd name="connsiteX105" fmla="*/ 643467 w 3474720"/>
                <a:gd name="connsiteY105" fmla="*/ 1090507 h 2214880"/>
                <a:gd name="connsiteX106" fmla="*/ 497840 w 3474720"/>
                <a:gd name="connsiteY106" fmla="*/ 1053254 h 2214880"/>
                <a:gd name="connsiteX107" fmla="*/ 440267 w 3474720"/>
                <a:gd name="connsiteY107" fmla="*/ 1049867 h 2214880"/>
                <a:gd name="connsiteX108" fmla="*/ 386080 w 3474720"/>
                <a:gd name="connsiteY108" fmla="*/ 1002454 h 2214880"/>
                <a:gd name="connsiteX109" fmla="*/ 264160 w 3474720"/>
                <a:gd name="connsiteY109" fmla="*/ 982134 h 2214880"/>
                <a:gd name="connsiteX110" fmla="*/ 169334 w 3474720"/>
                <a:gd name="connsiteY110" fmla="*/ 982134 h 2214880"/>
                <a:gd name="connsiteX111" fmla="*/ 189654 w 3474720"/>
                <a:gd name="connsiteY111" fmla="*/ 917787 h 2214880"/>
                <a:gd name="connsiteX112" fmla="*/ 115147 w 3474720"/>
                <a:gd name="connsiteY112" fmla="*/ 917787 h 2214880"/>
                <a:gd name="connsiteX113" fmla="*/ 88054 w 3474720"/>
                <a:gd name="connsiteY113" fmla="*/ 873760 h 2214880"/>
                <a:gd name="connsiteX114" fmla="*/ 88054 w 3474720"/>
                <a:gd name="connsiteY114" fmla="*/ 870374 h 2214880"/>
                <a:gd name="connsiteX115" fmla="*/ 0 w 3474720"/>
                <a:gd name="connsiteY115" fmla="*/ 887307 h 2214880"/>
                <a:gd name="connsiteX0" fmla="*/ 0 w 3474720"/>
                <a:gd name="connsiteY0" fmla="*/ 887307 h 2214880"/>
                <a:gd name="connsiteX1" fmla="*/ 50800 w 3474720"/>
                <a:gd name="connsiteY1" fmla="*/ 785707 h 2214880"/>
                <a:gd name="connsiteX2" fmla="*/ 142240 w 3474720"/>
                <a:gd name="connsiteY2" fmla="*/ 724747 h 2214880"/>
                <a:gd name="connsiteX3" fmla="*/ 260774 w 3474720"/>
                <a:gd name="connsiteY3" fmla="*/ 629920 h 2214880"/>
                <a:gd name="connsiteX4" fmla="*/ 345440 w 3474720"/>
                <a:gd name="connsiteY4" fmla="*/ 538480 h 2214880"/>
                <a:gd name="connsiteX5" fmla="*/ 375920 w 3474720"/>
                <a:gd name="connsiteY5" fmla="*/ 619760 h 2214880"/>
                <a:gd name="connsiteX6" fmla="*/ 491067 w 3474720"/>
                <a:gd name="connsiteY6" fmla="*/ 650240 h 2214880"/>
                <a:gd name="connsiteX7" fmla="*/ 555414 w 3474720"/>
                <a:gd name="connsiteY7" fmla="*/ 667174 h 2214880"/>
                <a:gd name="connsiteX8" fmla="*/ 589280 w 3474720"/>
                <a:gd name="connsiteY8" fmla="*/ 778934 h 2214880"/>
                <a:gd name="connsiteX9" fmla="*/ 714587 w 3474720"/>
                <a:gd name="connsiteY9" fmla="*/ 789094 h 2214880"/>
                <a:gd name="connsiteX10" fmla="*/ 657014 w 3474720"/>
                <a:gd name="connsiteY10" fmla="*/ 860214 h 2214880"/>
                <a:gd name="connsiteX11" fmla="*/ 616374 w 3474720"/>
                <a:gd name="connsiteY11" fmla="*/ 941494 h 2214880"/>
                <a:gd name="connsiteX12" fmla="*/ 680720 w 3474720"/>
                <a:gd name="connsiteY12" fmla="*/ 982134 h 2214880"/>
                <a:gd name="connsiteX13" fmla="*/ 707814 w 3474720"/>
                <a:gd name="connsiteY13" fmla="*/ 985520 h 2214880"/>
                <a:gd name="connsiteX14" fmla="*/ 789094 w 3474720"/>
                <a:gd name="connsiteY14" fmla="*/ 999067 h 2214880"/>
                <a:gd name="connsiteX15" fmla="*/ 907627 w 3474720"/>
                <a:gd name="connsiteY15" fmla="*/ 1022774 h 2214880"/>
                <a:gd name="connsiteX16" fmla="*/ 1036320 w 3474720"/>
                <a:gd name="connsiteY16" fmla="*/ 941494 h 2214880"/>
                <a:gd name="connsiteX17" fmla="*/ 1154854 w 3474720"/>
                <a:gd name="connsiteY17" fmla="*/ 870374 h 2214880"/>
                <a:gd name="connsiteX18" fmla="*/ 1283547 w 3474720"/>
                <a:gd name="connsiteY18" fmla="*/ 826347 h 2214880"/>
                <a:gd name="connsiteX19" fmla="*/ 1354667 w 3474720"/>
                <a:gd name="connsiteY19" fmla="*/ 833120 h 2214880"/>
                <a:gd name="connsiteX20" fmla="*/ 1391920 w 3474720"/>
                <a:gd name="connsiteY20" fmla="*/ 839894 h 2214880"/>
                <a:gd name="connsiteX21" fmla="*/ 1496907 w 3474720"/>
                <a:gd name="connsiteY21" fmla="*/ 792480 h 2214880"/>
                <a:gd name="connsiteX22" fmla="*/ 1625600 w 3474720"/>
                <a:gd name="connsiteY22" fmla="*/ 768774 h 2214880"/>
                <a:gd name="connsiteX23" fmla="*/ 1747520 w 3474720"/>
                <a:gd name="connsiteY23" fmla="*/ 694267 h 2214880"/>
                <a:gd name="connsiteX24" fmla="*/ 1811867 w 3474720"/>
                <a:gd name="connsiteY24" fmla="*/ 585894 h 2214880"/>
                <a:gd name="connsiteX25" fmla="*/ 1852507 w 3474720"/>
                <a:gd name="connsiteY25" fmla="*/ 460587 h 2214880"/>
                <a:gd name="connsiteX26" fmla="*/ 1916854 w 3474720"/>
                <a:gd name="connsiteY26" fmla="*/ 277707 h 2214880"/>
                <a:gd name="connsiteX27" fmla="*/ 1913467 w 3474720"/>
                <a:gd name="connsiteY27" fmla="*/ 88054 h 2214880"/>
                <a:gd name="connsiteX28" fmla="*/ 1930400 w 3474720"/>
                <a:gd name="connsiteY28" fmla="*/ 0 h 2214880"/>
                <a:gd name="connsiteX29" fmla="*/ 1967654 w 3474720"/>
                <a:gd name="connsiteY29" fmla="*/ 47414 h 2214880"/>
                <a:gd name="connsiteX30" fmla="*/ 1964267 w 3474720"/>
                <a:gd name="connsiteY30" fmla="*/ 152400 h 2214880"/>
                <a:gd name="connsiteX31" fmla="*/ 1974427 w 3474720"/>
                <a:gd name="connsiteY31" fmla="*/ 281094 h 2214880"/>
                <a:gd name="connsiteX32" fmla="*/ 1943947 w 3474720"/>
                <a:gd name="connsiteY32" fmla="*/ 369147 h 2214880"/>
                <a:gd name="connsiteX33" fmla="*/ 1916854 w 3474720"/>
                <a:gd name="connsiteY33" fmla="*/ 426720 h 2214880"/>
                <a:gd name="connsiteX34" fmla="*/ 1876214 w 3474720"/>
                <a:gd name="connsiteY34" fmla="*/ 457200 h 2214880"/>
                <a:gd name="connsiteX35" fmla="*/ 1849120 w 3474720"/>
                <a:gd name="connsiteY35" fmla="*/ 545254 h 2214880"/>
                <a:gd name="connsiteX36" fmla="*/ 1838960 w 3474720"/>
                <a:gd name="connsiteY36" fmla="*/ 619760 h 2214880"/>
                <a:gd name="connsiteX37" fmla="*/ 1947334 w 3474720"/>
                <a:gd name="connsiteY37" fmla="*/ 650240 h 2214880"/>
                <a:gd name="connsiteX38" fmla="*/ 2106507 w 3474720"/>
                <a:gd name="connsiteY38" fmla="*/ 711200 h 2214880"/>
                <a:gd name="connsiteX39" fmla="*/ 2306320 w 3474720"/>
                <a:gd name="connsiteY39" fmla="*/ 738294 h 2214880"/>
                <a:gd name="connsiteX40" fmla="*/ 2435014 w 3474720"/>
                <a:gd name="connsiteY40" fmla="*/ 707814 h 2214880"/>
                <a:gd name="connsiteX41" fmla="*/ 2543387 w 3474720"/>
                <a:gd name="connsiteY41" fmla="*/ 623147 h 2214880"/>
                <a:gd name="connsiteX42" fmla="*/ 2634827 w 3474720"/>
                <a:gd name="connsiteY42" fmla="*/ 677334 h 2214880"/>
                <a:gd name="connsiteX43" fmla="*/ 2976880 w 3474720"/>
                <a:gd name="connsiteY43" fmla="*/ 690880 h 2214880"/>
                <a:gd name="connsiteX44" fmla="*/ 3203787 w 3474720"/>
                <a:gd name="connsiteY44" fmla="*/ 663787 h 2214880"/>
                <a:gd name="connsiteX45" fmla="*/ 3227494 w 3474720"/>
                <a:gd name="connsiteY45" fmla="*/ 694267 h 2214880"/>
                <a:gd name="connsiteX46" fmla="*/ 3088640 w 3474720"/>
                <a:gd name="connsiteY46" fmla="*/ 724747 h 2214880"/>
                <a:gd name="connsiteX47" fmla="*/ 2966720 w 3474720"/>
                <a:gd name="connsiteY47" fmla="*/ 721360 h 2214880"/>
                <a:gd name="connsiteX48" fmla="*/ 2770294 w 3474720"/>
                <a:gd name="connsiteY48" fmla="*/ 724747 h 2214880"/>
                <a:gd name="connsiteX49" fmla="*/ 2587414 w 3474720"/>
                <a:gd name="connsiteY49" fmla="*/ 762000 h 2214880"/>
                <a:gd name="connsiteX50" fmla="*/ 2441787 w 3474720"/>
                <a:gd name="connsiteY50" fmla="*/ 775547 h 2214880"/>
                <a:gd name="connsiteX51" fmla="*/ 2252134 w 3474720"/>
                <a:gd name="connsiteY51" fmla="*/ 782320 h 2214880"/>
                <a:gd name="connsiteX52" fmla="*/ 2136987 w 3474720"/>
                <a:gd name="connsiteY52" fmla="*/ 765387 h 2214880"/>
                <a:gd name="connsiteX53" fmla="*/ 2197947 w 3474720"/>
                <a:gd name="connsiteY53" fmla="*/ 816187 h 2214880"/>
                <a:gd name="connsiteX54" fmla="*/ 2360507 w 3474720"/>
                <a:gd name="connsiteY54" fmla="*/ 890694 h 2214880"/>
                <a:gd name="connsiteX55" fmla="*/ 2516294 w 3474720"/>
                <a:gd name="connsiteY55" fmla="*/ 988907 h 2214880"/>
                <a:gd name="connsiteX56" fmla="*/ 2621280 w 3474720"/>
                <a:gd name="connsiteY56" fmla="*/ 999067 h 2214880"/>
                <a:gd name="connsiteX57" fmla="*/ 2726267 w 3474720"/>
                <a:gd name="connsiteY57" fmla="*/ 958427 h 2214880"/>
                <a:gd name="connsiteX58" fmla="*/ 2794000 w 3474720"/>
                <a:gd name="connsiteY58" fmla="*/ 1032934 h 2214880"/>
                <a:gd name="connsiteX59" fmla="*/ 2932854 w 3474720"/>
                <a:gd name="connsiteY59" fmla="*/ 1134534 h 2214880"/>
                <a:gd name="connsiteX60" fmla="*/ 2888827 w 3474720"/>
                <a:gd name="connsiteY60" fmla="*/ 1171787 h 2214880"/>
                <a:gd name="connsiteX61" fmla="*/ 2804160 w 3474720"/>
                <a:gd name="connsiteY61" fmla="*/ 1134534 h 2214880"/>
                <a:gd name="connsiteX62" fmla="*/ 2621280 w 3474720"/>
                <a:gd name="connsiteY62" fmla="*/ 1131147 h 2214880"/>
                <a:gd name="connsiteX63" fmla="*/ 2678853 w 3474720"/>
                <a:gd name="connsiteY63" fmla="*/ 1320800 h 2214880"/>
                <a:gd name="connsiteX64" fmla="*/ 2841414 w 3474720"/>
                <a:gd name="connsiteY64" fmla="*/ 1317414 h 2214880"/>
                <a:gd name="connsiteX65" fmla="*/ 2939627 w 3474720"/>
                <a:gd name="connsiteY65" fmla="*/ 1148080 h 2214880"/>
                <a:gd name="connsiteX66" fmla="*/ 3031067 w 3474720"/>
                <a:gd name="connsiteY66" fmla="*/ 1280160 h 2214880"/>
                <a:gd name="connsiteX67" fmla="*/ 3081867 w 3474720"/>
                <a:gd name="connsiteY67" fmla="*/ 1358054 h 2214880"/>
                <a:gd name="connsiteX68" fmla="*/ 3230880 w 3474720"/>
                <a:gd name="connsiteY68" fmla="*/ 1429174 h 2214880"/>
                <a:gd name="connsiteX69" fmla="*/ 3454400 w 3474720"/>
                <a:gd name="connsiteY69" fmla="*/ 1561254 h 2214880"/>
                <a:gd name="connsiteX70" fmla="*/ 3474720 w 3474720"/>
                <a:gd name="connsiteY70" fmla="*/ 1612054 h 2214880"/>
                <a:gd name="connsiteX71" fmla="*/ 3451014 w 3474720"/>
                <a:gd name="connsiteY71" fmla="*/ 1635760 h 2214880"/>
                <a:gd name="connsiteX72" fmla="*/ 3329094 w 3474720"/>
                <a:gd name="connsiteY72" fmla="*/ 1605280 h 2214880"/>
                <a:gd name="connsiteX73" fmla="*/ 3264747 w 3474720"/>
                <a:gd name="connsiteY73" fmla="*/ 1507067 h 2214880"/>
                <a:gd name="connsiteX74" fmla="*/ 3156374 w 3474720"/>
                <a:gd name="connsiteY74" fmla="*/ 1473200 h 2214880"/>
                <a:gd name="connsiteX75" fmla="*/ 3173307 w 3474720"/>
                <a:gd name="connsiteY75" fmla="*/ 1578187 h 2214880"/>
                <a:gd name="connsiteX76" fmla="*/ 3163147 w 3474720"/>
                <a:gd name="connsiteY76" fmla="*/ 1622214 h 2214880"/>
                <a:gd name="connsiteX77" fmla="*/ 3061547 w 3474720"/>
                <a:gd name="connsiteY77" fmla="*/ 1689947 h 2214880"/>
                <a:gd name="connsiteX78" fmla="*/ 2966720 w 3474720"/>
                <a:gd name="connsiteY78" fmla="*/ 1710267 h 2214880"/>
                <a:gd name="connsiteX79" fmla="*/ 2956560 w 3474720"/>
                <a:gd name="connsiteY79" fmla="*/ 1740747 h 2214880"/>
                <a:gd name="connsiteX80" fmla="*/ 2993814 w 3474720"/>
                <a:gd name="connsiteY80" fmla="*/ 1886374 h 2214880"/>
                <a:gd name="connsiteX81" fmla="*/ 2993814 w 3474720"/>
                <a:gd name="connsiteY81" fmla="*/ 1927014 h 2214880"/>
                <a:gd name="connsiteX82" fmla="*/ 3037840 w 3474720"/>
                <a:gd name="connsiteY82" fmla="*/ 2065867 h 2214880"/>
                <a:gd name="connsiteX83" fmla="*/ 3136054 w 3474720"/>
                <a:gd name="connsiteY83" fmla="*/ 2150534 h 2214880"/>
                <a:gd name="connsiteX84" fmla="*/ 3285067 w 3474720"/>
                <a:gd name="connsiteY84" fmla="*/ 2214880 h 2214880"/>
                <a:gd name="connsiteX85" fmla="*/ 3129280 w 3474720"/>
                <a:gd name="connsiteY85" fmla="*/ 2214880 h 2214880"/>
                <a:gd name="connsiteX86" fmla="*/ 2959947 w 3474720"/>
                <a:gd name="connsiteY86" fmla="*/ 2042160 h 2214880"/>
                <a:gd name="connsiteX87" fmla="*/ 2939627 w 3474720"/>
                <a:gd name="connsiteY87" fmla="*/ 1893147 h 2214880"/>
                <a:gd name="connsiteX88" fmla="*/ 2841414 w 3474720"/>
                <a:gd name="connsiteY88" fmla="*/ 1673014 h 2214880"/>
                <a:gd name="connsiteX89" fmla="*/ 2831254 w 3474720"/>
                <a:gd name="connsiteY89" fmla="*/ 1493520 h 2214880"/>
                <a:gd name="connsiteX90" fmla="*/ 2689014 w 3474720"/>
                <a:gd name="connsiteY90" fmla="*/ 1446107 h 2214880"/>
                <a:gd name="connsiteX91" fmla="*/ 2495974 w 3474720"/>
                <a:gd name="connsiteY91" fmla="*/ 1290320 h 2214880"/>
                <a:gd name="connsiteX92" fmla="*/ 2451947 w 3474720"/>
                <a:gd name="connsiteY92" fmla="*/ 1104054 h 2214880"/>
                <a:gd name="connsiteX93" fmla="*/ 2343574 w 3474720"/>
                <a:gd name="connsiteY93" fmla="*/ 1002454 h 2214880"/>
                <a:gd name="connsiteX94" fmla="*/ 2194560 w 3474720"/>
                <a:gd name="connsiteY94" fmla="*/ 904240 h 2214880"/>
                <a:gd name="connsiteX95" fmla="*/ 1940560 w 3474720"/>
                <a:gd name="connsiteY95" fmla="*/ 745067 h 2214880"/>
                <a:gd name="connsiteX96" fmla="*/ 1869440 w 3474720"/>
                <a:gd name="connsiteY96" fmla="*/ 711200 h 2214880"/>
                <a:gd name="connsiteX97" fmla="*/ 1723814 w 3474720"/>
                <a:gd name="connsiteY97" fmla="*/ 762000 h 2214880"/>
                <a:gd name="connsiteX98" fmla="*/ 1598507 w 3474720"/>
                <a:gd name="connsiteY98" fmla="*/ 826347 h 2214880"/>
                <a:gd name="connsiteX99" fmla="*/ 1486747 w 3474720"/>
                <a:gd name="connsiteY99" fmla="*/ 853440 h 2214880"/>
                <a:gd name="connsiteX100" fmla="*/ 1273387 w 3474720"/>
                <a:gd name="connsiteY100" fmla="*/ 880534 h 2214880"/>
                <a:gd name="connsiteX101" fmla="*/ 1053254 w 3474720"/>
                <a:gd name="connsiteY101" fmla="*/ 927947 h 2214880"/>
                <a:gd name="connsiteX102" fmla="*/ 958427 w 3474720"/>
                <a:gd name="connsiteY102" fmla="*/ 1060027 h 2214880"/>
                <a:gd name="connsiteX103" fmla="*/ 890694 w 3474720"/>
                <a:gd name="connsiteY103" fmla="*/ 1114214 h 2214880"/>
                <a:gd name="connsiteX104" fmla="*/ 762000 w 3474720"/>
                <a:gd name="connsiteY104" fmla="*/ 1154854 h 2214880"/>
                <a:gd name="connsiteX105" fmla="*/ 660400 w 3474720"/>
                <a:gd name="connsiteY105" fmla="*/ 1168400 h 2214880"/>
                <a:gd name="connsiteX106" fmla="*/ 643467 w 3474720"/>
                <a:gd name="connsiteY106" fmla="*/ 1090507 h 2214880"/>
                <a:gd name="connsiteX107" fmla="*/ 497840 w 3474720"/>
                <a:gd name="connsiteY107" fmla="*/ 1053254 h 2214880"/>
                <a:gd name="connsiteX108" fmla="*/ 440267 w 3474720"/>
                <a:gd name="connsiteY108" fmla="*/ 1049867 h 2214880"/>
                <a:gd name="connsiteX109" fmla="*/ 386080 w 3474720"/>
                <a:gd name="connsiteY109" fmla="*/ 1002454 h 2214880"/>
                <a:gd name="connsiteX110" fmla="*/ 264160 w 3474720"/>
                <a:gd name="connsiteY110" fmla="*/ 982134 h 2214880"/>
                <a:gd name="connsiteX111" fmla="*/ 169334 w 3474720"/>
                <a:gd name="connsiteY111" fmla="*/ 982134 h 2214880"/>
                <a:gd name="connsiteX112" fmla="*/ 189654 w 3474720"/>
                <a:gd name="connsiteY112" fmla="*/ 917787 h 2214880"/>
                <a:gd name="connsiteX113" fmla="*/ 115147 w 3474720"/>
                <a:gd name="connsiteY113" fmla="*/ 917787 h 2214880"/>
                <a:gd name="connsiteX114" fmla="*/ 88054 w 3474720"/>
                <a:gd name="connsiteY114" fmla="*/ 873760 h 2214880"/>
                <a:gd name="connsiteX115" fmla="*/ 88054 w 3474720"/>
                <a:gd name="connsiteY115" fmla="*/ 870374 h 2214880"/>
                <a:gd name="connsiteX116" fmla="*/ 0 w 3474720"/>
                <a:gd name="connsiteY116" fmla="*/ 887307 h 2214880"/>
                <a:gd name="connsiteX0" fmla="*/ 0 w 3474720"/>
                <a:gd name="connsiteY0" fmla="*/ 887307 h 2214880"/>
                <a:gd name="connsiteX1" fmla="*/ 50800 w 3474720"/>
                <a:gd name="connsiteY1" fmla="*/ 785707 h 2214880"/>
                <a:gd name="connsiteX2" fmla="*/ 142240 w 3474720"/>
                <a:gd name="connsiteY2" fmla="*/ 724747 h 2214880"/>
                <a:gd name="connsiteX3" fmla="*/ 260774 w 3474720"/>
                <a:gd name="connsiteY3" fmla="*/ 629920 h 2214880"/>
                <a:gd name="connsiteX4" fmla="*/ 345440 w 3474720"/>
                <a:gd name="connsiteY4" fmla="*/ 538480 h 2214880"/>
                <a:gd name="connsiteX5" fmla="*/ 375920 w 3474720"/>
                <a:gd name="connsiteY5" fmla="*/ 619760 h 2214880"/>
                <a:gd name="connsiteX6" fmla="*/ 491067 w 3474720"/>
                <a:gd name="connsiteY6" fmla="*/ 650240 h 2214880"/>
                <a:gd name="connsiteX7" fmla="*/ 555414 w 3474720"/>
                <a:gd name="connsiteY7" fmla="*/ 667174 h 2214880"/>
                <a:gd name="connsiteX8" fmla="*/ 589280 w 3474720"/>
                <a:gd name="connsiteY8" fmla="*/ 778934 h 2214880"/>
                <a:gd name="connsiteX9" fmla="*/ 714587 w 3474720"/>
                <a:gd name="connsiteY9" fmla="*/ 789094 h 2214880"/>
                <a:gd name="connsiteX10" fmla="*/ 657014 w 3474720"/>
                <a:gd name="connsiteY10" fmla="*/ 860214 h 2214880"/>
                <a:gd name="connsiteX11" fmla="*/ 616374 w 3474720"/>
                <a:gd name="connsiteY11" fmla="*/ 941494 h 2214880"/>
                <a:gd name="connsiteX12" fmla="*/ 680720 w 3474720"/>
                <a:gd name="connsiteY12" fmla="*/ 982134 h 2214880"/>
                <a:gd name="connsiteX13" fmla="*/ 707814 w 3474720"/>
                <a:gd name="connsiteY13" fmla="*/ 985520 h 2214880"/>
                <a:gd name="connsiteX14" fmla="*/ 789094 w 3474720"/>
                <a:gd name="connsiteY14" fmla="*/ 999067 h 2214880"/>
                <a:gd name="connsiteX15" fmla="*/ 907627 w 3474720"/>
                <a:gd name="connsiteY15" fmla="*/ 1022774 h 2214880"/>
                <a:gd name="connsiteX16" fmla="*/ 1036320 w 3474720"/>
                <a:gd name="connsiteY16" fmla="*/ 941494 h 2214880"/>
                <a:gd name="connsiteX17" fmla="*/ 1154854 w 3474720"/>
                <a:gd name="connsiteY17" fmla="*/ 870374 h 2214880"/>
                <a:gd name="connsiteX18" fmla="*/ 1283547 w 3474720"/>
                <a:gd name="connsiteY18" fmla="*/ 826347 h 2214880"/>
                <a:gd name="connsiteX19" fmla="*/ 1354667 w 3474720"/>
                <a:gd name="connsiteY19" fmla="*/ 833120 h 2214880"/>
                <a:gd name="connsiteX20" fmla="*/ 1391920 w 3474720"/>
                <a:gd name="connsiteY20" fmla="*/ 839894 h 2214880"/>
                <a:gd name="connsiteX21" fmla="*/ 1496907 w 3474720"/>
                <a:gd name="connsiteY21" fmla="*/ 792480 h 2214880"/>
                <a:gd name="connsiteX22" fmla="*/ 1625600 w 3474720"/>
                <a:gd name="connsiteY22" fmla="*/ 768774 h 2214880"/>
                <a:gd name="connsiteX23" fmla="*/ 1747520 w 3474720"/>
                <a:gd name="connsiteY23" fmla="*/ 694267 h 2214880"/>
                <a:gd name="connsiteX24" fmla="*/ 1811867 w 3474720"/>
                <a:gd name="connsiteY24" fmla="*/ 585894 h 2214880"/>
                <a:gd name="connsiteX25" fmla="*/ 1852507 w 3474720"/>
                <a:gd name="connsiteY25" fmla="*/ 460587 h 2214880"/>
                <a:gd name="connsiteX26" fmla="*/ 1916854 w 3474720"/>
                <a:gd name="connsiteY26" fmla="*/ 277707 h 2214880"/>
                <a:gd name="connsiteX27" fmla="*/ 1913467 w 3474720"/>
                <a:gd name="connsiteY27" fmla="*/ 88054 h 2214880"/>
                <a:gd name="connsiteX28" fmla="*/ 1930400 w 3474720"/>
                <a:gd name="connsiteY28" fmla="*/ 0 h 2214880"/>
                <a:gd name="connsiteX29" fmla="*/ 1967654 w 3474720"/>
                <a:gd name="connsiteY29" fmla="*/ 47414 h 2214880"/>
                <a:gd name="connsiteX30" fmla="*/ 1964267 w 3474720"/>
                <a:gd name="connsiteY30" fmla="*/ 152400 h 2214880"/>
                <a:gd name="connsiteX31" fmla="*/ 1974427 w 3474720"/>
                <a:gd name="connsiteY31" fmla="*/ 281094 h 2214880"/>
                <a:gd name="connsiteX32" fmla="*/ 1943947 w 3474720"/>
                <a:gd name="connsiteY32" fmla="*/ 369147 h 2214880"/>
                <a:gd name="connsiteX33" fmla="*/ 1916854 w 3474720"/>
                <a:gd name="connsiteY33" fmla="*/ 426720 h 2214880"/>
                <a:gd name="connsiteX34" fmla="*/ 1876214 w 3474720"/>
                <a:gd name="connsiteY34" fmla="*/ 457200 h 2214880"/>
                <a:gd name="connsiteX35" fmla="*/ 1849120 w 3474720"/>
                <a:gd name="connsiteY35" fmla="*/ 545254 h 2214880"/>
                <a:gd name="connsiteX36" fmla="*/ 1838960 w 3474720"/>
                <a:gd name="connsiteY36" fmla="*/ 619760 h 2214880"/>
                <a:gd name="connsiteX37" fmla="*/ 1947334 w 3474720"/>
                <a:gd name="connsiteY37" fmla="*/ 650240 h 2214880"/>
                <a:gd name="connsiteX38" fmla="*/ 2106507 w 3474720"/>
                <a:gd name="connsiteY38" fmla="*/ 711200 h 2214880"/>
                <a:gd name="connsiteX39" fmla="*/ 2306320 w 3474720"/>
                <a:gd name="connsiteY39" fmla="*/ 738294 h 2214880"/>
                <a:gd name="connsiteX40" fmla="*/ 2435014 w 3474720"/>
                <a:gd name="connsiteY40" fmla="*/ 707814 h 2214880"/>
                <a:gd name="connsiteX41" fmla="*/ 2543387 w 3474720"/>
                <a:gd name="connsiteY41" fmla="*/ 623147 h 2214880"/>
                <a:gd name="connsiteX42" fmla="*/ 2634827 w 3474720"/>
                <a:gd name="connsiteY42" fmla="*/ 677334 h 2214880"/>
                <a:gd name="connsiteX43" fmla="*/ 2976880 w 3474720"/>
                <a:gd name="connsiteY43" fmla="*/ 690880 h 2214880"/>
                <a:gd name="connsiteX44" fmla="*/ 3203787 w 3474720"/>
                <a:gd name="connsiteY44" fmla="*/ 663787 h 2214880"/>
                <a:gd name="connsiteX45" fmla="*/ 3227494 w 3474720"/>
                <a:gd name="connsiteY45" fmla="*/ 694267 h 2214880"/>
                <a:gd name="connsiteX46" fmla="*/ 3088640 w 3474720"/>
                <a:gd name="connsiteY46" fmla="*/ 724747 h 2214880"/>
                <a:gd name="connsiteX47" fmla="*/ 2966720 w 3474720"/>
                <a:gd name="connsiteY47" fmla="*/ 721360 h 2214880"/>
                <a:gd name="connsiteX48" fmla="*/ 2770294 w 3474720"/>
                <a:gd name="connsiteY48" fmla="*/ 724747 h 2214880"/>
                <a:gd name="connsiteX49" fmla="*/ 2587414 w 3474720"/>
                <a:gd name="connsiteY49" fmla="*/ 762000 h 2214880"/>
                <a:gd name="connsiteX50" fmla="*/ 2441787 w 3474720"/>
                <a:gd name="connsiteY50" fmla="*/ 775547 h 2214880"/>
                <a:gd name="connsiteX51" fmla="*/ 2252134 w 3474720"/>
                <a:gd name="connsiteY51" fmla="*/ 782320 h 2214880"/>
                <a:gd name="connsiteX52" fmla="*/ 2136987 w 3474720"/>
                <a:gd name="connsiteY52" fmla="*/ 765387 h 2214880"/>
                <a:gd name="connsiteX53" fmla="*/ 2197947 w 3474720"/>
                <a:gd name="connsiteY53" fmla="*/ 816187 h 2214880"/>
                <a:gd name="connsiteX54" fmla="*/ 2360507 w 3474720"/>
                <a:gd name="connsiteY54" fmla="*/ 890694 h 2214880"/>
                <a:gd name="connsiteX55" fmla="*/ 2516294 w 3474720"/>
                <a:gd name="connsiteY55" fmla="*/ 988907 h 2214880"/>
                <a:gd name="connsiteX56" fmla="*/ 2621280 w 3474720"/>
                <a:gd name="connsiteY56" fmla="*/ 999067 h 2214880"/>
                <a:gd name="connsiteX57" fmla="*/ 2726267 w 3474720"/>
                <a:gd name="connsiteY57" fmla="*/ 958427 h 2214880"/>
                <a:gd name="connsiteX58" fmla="*/ 2794000 w 3474720"/>
                <a:gd name="connsiteY58" fmla="*/ 1032934 h 2214880"/>
                <a:gd name="connsiteX59" fmla="*/ 2932854 w 3474720"/>
                <a:gd name="connsiteY59" fmla="*/ 1134534 h 2214880"/>
                <a:gd name="connsiteX60" fmla="*/ 2888827 w 3474720"/>
                <a:gd name="connsiteY60" fmla="*/ 1171787 h 2214880"/>
                <a:gd name="connsiteX61" fmla="*/ 2804160 w 3474720"/>
                <a:gd name="connsiteY61" fmla="*/ 1154854 h 2214880"/>
                <a:gd name="connsiteX62" fmla="*/ 2621280 w 3474720"/>
                <a:gd name="connsiteY62" fmla="*/ 1131147 h 2214880"/>
                <a:gd name="connsiteX63" fmla="*/ 2678853 w 3474720"/>
                <a:gd name="connsiteY63" fmla="*/ 1320800 h 2214880"/>
                <a:gd name="connsiteX64" fmla="*/ 2841414 w 3474720"/>
                <a:gd name="connsiteY64" fmla="*/ 1317414 h 2214880"/>
                <a:gd name="connsiteX65" fmla="*/ 2939627 w 3474720"/>
                <a:gd name="connsiteY65" fmla="*/ 1148080 h 2214880"/>
                <a:gd name="connsiteX66" fmla="*/ 3031067 w 3474720"/>
                <a:gd name="connsiteY66" fmla="*/ 1280160 h 2214880"/>
                <a:gd name="connsiteX67" fmla="*/ 3081867 w 3474720"/>
                <a:gd name="connsiteY67" fmla="*/ 1358054 h 2214880"/>
                <a:gd name="connsiteX68" fmla="*/ 3230880 w 3474720"/>
                <a:gd name="connsiteY68" fmla="*/ 1429174 h 2214880"/>
                <a:gd name="connsiteX69" fmla="*/ 3454400 w 3474720"/>
                <a:gd name="connsiteY69" fmla="*/ 1561254 h 2214880"/>
                <a:gd name="connsiteX70" fmla="*/ 3474720 w 3474720"/>
                <a:gd name="connsiteY70" fmla="*/ 1612054 h 2214880"/>
                <a:gd name="connsiteX71" fmla="*/ 3451014 w 3474720"/>
                <a:gd name="connsiteY71" fmla="*/ 1635760 h 2214880"/>
                <a:gd name="connsiteX72" fmla="*/ 3329094 w 3474720"/>
                <a:gd name="connsiteY72" fmla="*/ 1605280 h 2214880"/>
                <a:gd name="connsiteX73" fmla="*/ 3264747 w 3474720"/>
                <a:gd name="connsiteY73" fmla="*/ 1507067 h 2214880"/>
                <a:gd name="connsiteX74" fmla="*/ 3156374 w 3474720"/>
                <a:gd name="connsiteY74" fmla="*/ 1473200 h 2214880"/>
                <a:gd name="connsiteX75" fmla="*/ 3173307 w 3474720"/>
                <a:gd name="connsiteY75" fmla="*/ 1578187 h 2214880"/>
                <a:gd name="connsiteX76" fmla="*/ 3163147 w 3474720"/>
                <a:gd name="connsiteY76" fmla="*/ 1622214 h 2214880"/>
                <a:gd name="connsiteX77" fmla="*/ 3061547 w 3474720"/>
                <a:gd name="connsiteY77" fmla="*/ 1689947 h 2214880"/>
                <a:gd name="connsiteX78" fmla="*/ 2966720 w 3474720"/>
                <a:gd name="connsiteY78" fmla="*/ 1710267 h 2214880"/>
                <a:gd name="connsiteX79" fmla="*/ 2956560 w 3474720"/>
                <a:gd name="connsiteY79" fmla="*/ 1740747 h 2214880"/>
                <a:gd name="connsiteX80" fmla="*/ 2993814 w 3474720"/>
                <a:gd name="connsiteY80" fmla="*/ 1886374 h 2214880"/>
                <a:gd name="connsiteX81" fmla="*/ 2993814 w 3474720"/>
                <a:gd name="connsiteY81" fmla="*/ 1927014 h 2214880"/>
                <a:gd name="connsiteX82" fmla="*/ 3037840 w 3474720"/>
                <a:gd name="connsiteY82" fmla="*/ 2065867 h 2214880"/>
                <a:gd name="connsiteX83" fmla="*/ 3136054 w 3474720"/>
                <a:gd name="connsiteY83" fmla="*/ 2150534 h 2214880"/>
                <a:gd name="connsiteX84" fmla="*/ 3285067 w 3474720"/>
                <a:gd name="connsiteY84" fmla="*/ 2214880 h 2214880"/>
                <a:gd name="connsiteX85" fmla="*/ 3129280 w 3474720"/>
                <a:gd name="connsiteY85" fmla="*/ 2214880 h 2214880"/>
                <a:gd name="connsiteX86" fmla="*/ 2959947 w 3474720"/>
                <a:gd name="connsiteY86" fmla="*/ 2042160 h 2214880"/>
                <a:gd name="connsiteX87" fmla="*/ 2939627 w 3474720"/>
                <a:gd name="connsiteY87" fmla="*/ 1893147 h 2214880"/>
                <a:gd name="connsiteX88" fmla="*/ 2841414 w 3474720"/>
                <a:gd name="connsiteY88" fmla="*/ 1673014 h 2214880"/>
                <a:gd name="connsiteX89" fmla="*/ 2831254 w 3474720"/>
                <a:gd name="connsiteY89" fmla="*/ 1493520 h 2214880"/>
                <a:gd name="connsiteX90" fmla="*/ 2689014 w 3474720"/>
                <a:gd name="connsiteY90" fmla="*/ 1446107 h 2214880"/>
                <a:gd name="connsiteX91" fmla="*/ 2495974 w 3474720"/>
                <a:gd name="connsiteY91" fmla="*/ 1290320 h 2214880"/>
                <a:gd name="connsiteX92" fmla="*/ 2451947 w 3474720"/>
                <a:gd name="connsiteY92" fmla="*/ 1104054 h 2214880"/>
                <a:gd name="connsiteX93" fmla="*/ 2343574 w 3474720"/>
                <a:gd name="connsiteY93" fmla="*/ 1002454 h 2214880"/>
                <a:gd name="connsiteX94" fmla="*/ 2194560 w 3474720"/>
                <a:gd name="connsiteY94" fmla="*/ 904240 h 2214880"/>
                <a:gd name="connsiteX95" fmla="*/ 1940560 w 3474720"/>
                <a:gd name="connsiteY95" fmla="*/ 745067 h 2214880"/>
                <a:gd name="connsiteX96" fmla="*/ 1869440 w 3474720"/>
                <a:gd name="connsiteY96" fmla="*/ 711200 h 2214880"/>
                <a:gd name="connsiteX97" fmla="*/ 1723814 w 3474720"/>
                <a:gd name="connsiteY97" fmla="*/ 762000 h 2214880"/>
                <a:gd name="connsiteX98" fmla="*/ 1598507 w 3474720"/>
                <a:gd name="connsiteY98" fmla="*/ 826347 h 2214880"/>
                <a:gd name="connsiteX99" fmla="*/ 1486747 w 3474720"/>
                <a:gd name="connsiteY99" fmla="*/ 853440 h 2214880"/>
                <a:gd name="connsiteX100" fmla="*/ 1273387 w 3474720"/>
                <a:gd name="connsiteY100" fmla="*/ 880534 h 2214880"/>
                <a:gd name="connsiteX101" fmla="*/ 1053254 w 3474720"/>
                <a:gd name="connsiteY101" fmla="*/ 927947 h 2214880"/>
                <a:gd name="connsiteX102" fmla="*/ 958427 w 3474720"/>
                <a:gd name="connsiteY102" fmla="*/ 1060027 h 2214880"/>
                <a:gd name="connsiteX103" fmla="*/ 890694 w 3474720"/>
                <a:gd name="connsiteY103" fmla="*/ 1114214 h 2214880"/>
                <a:gd name="connsiteX104" fmla="*/ 762000 w 3474720"/>
                <a:gd name="connsiteY104" fmla="*/ 1154854 h 2214880"/>
                <a:gd name="connsiteX105" fmla="*/ 660400 w 3474720"/>
                <a:gd name="connsiteY105" fmla="*/ 1168400 h 2214880"/>
                <a:gd name="connsiteX106" fmla="*/ 643467 w 3474720"/>
                <a:gd name="connsiteY106" fmla="*/ 1090507 h 2214880"/>
                <a:gd name="connsiteX107" fmla="*/ 497840 w 3474720"/>
                <a:gd name="connsiteY107" fmla="*/ 1053254 h 2214880"/>
                <a:gd name="connsiteX108" fmla="*/ 440267 w 3474720"/>
                <a:gd name="connsiteY108" fmla="*/ 1049867 h 2214880"/>
                <a:gd name="connsiteX109" fmla="*/ 386080 w 3474720"/>
                <a:gd name="connsiteY109" fmla="*/ 1002454 h 2214880"/>
                <a:gd name="connsiteX110" fmla="*/ 264160 w 3474720"/>
                <a:gd name="connsiteY110" fmla="*/ 982134 h 2214880"/>
                <a:gd name="connsiteX111" fmla="*/ 169334 w 3474720"/>
                <a:gd name="connsiteY111" fmla="*/ 982134 h 2214880"/>
                <a:gd name="connsiteX112" fmla="*/ 189654 w 3474720"/>
                <a:gd name="connsiteY112" fmla="*/ 917787 h 2214880"/>
                <a:gd name="connsiteX113" fmla="*/ 115147 w 3474720"/>
                <a:gd name="connsiteY113" fmla="*/ 917787 h 2214880"/>
                <a:gd name="connsiteX114" fmla="*/ 88054 w 3474720"/>
                <a:gd name="connsiteY114" fmla="*/ 873760 h 2214880"/>
                <a:gd name="connsiteX115" fmla="*/ 88054 w 3474720"/>
                <a:gd name="connsiteY115" fmla="*/ 870374 h 2214880"/>
                <a:gd name="connsiteX116" fmla="*/ 0 w 3474720"/>
                <a:gd name="connsiteY116" fmla="*/ 887307 h 2214880"/>
                <a:gd name="connsiteX0" fmla="*/ 0 w 3474720"/>
                <a:gd name="connsiteY0" fmla="*/ 887307 h 2214880"/>
                <a:gd name="connsiteX1" fmla="*/ 50800 w 3474720"/>
                <a:gd name="connsiteY1" fmla="*/ 785707 h 2214880"/>
                <a:gd name="connsiteX2" fmla="*/ 142240 w 3474720"/>
                <a:gd name="connsiteY2" fmla="*/ 724747 h 2214880"/>
                <a:gd name="connsiteX3" fmla="*/ 260774 w 3474720"/>
                <a:gd name="connsiteY3" fmla="*/ 629920 h 2214880"/>
                <a:gd name="connsiteX4" fmla="*/ 345440 w 3474720"/>
                <a:gd name="connsiteY4" fmla="*/ 538480 h 2214880"/>
                <a:gd name="connsiteX5" fmla="*/ 375920 w 3474720"/>
                <a:gd name="connsiteY5" fmla="*/ 619760 h 2214880"/>
                <a:gd name="connsiteX6" fmla="*/ 491067 w 3474720"/>
                <a:gd name="connsiteY6" fmla="*/ 650240 h 2214880"/>
                <a:gd name="connsiteX7" fmla="*/ 555414 w 3474720"/>
                <a:gd name="connsiteY7" fmla="*/ 667174 h 2214880"/>
                <a:gd name="connsiteX8" fmla="*/ 589280 w 3474720"/>
                <a:gd name="connsiteY8" fmla="*/ 778934 h 2214880"/>
                <a:gd name="connsiteX9" fmla="*/ 714587 w 3474720"/>
                <a:gd name="connsiteY9" fmla="*/ 789094 h 2214880"/>
                <a:gd name="connsiteX10" fmla="*/ 657014 w 3474720"/>
                <a:gd name="connsiteY10" fmla="*/ 860214 h 2214880"/>
                <a:gd name="connsiteX11" fmla="*/ 616374 w 3474720"/>
                <a:gd name="connsiteY11" fmla="*/ 941494 h 2214880"/>
                <a:gd name="connsiteX12" fmla="*/ 680720 w 3474720"/>
                <a:gd name="connsiteY12" fmla="*/ 982134 h 2214880"/>
                <a:gd name="connsiteX13" fmla="*/ 707814 w 3474720"/>
                <a:gd name="connsiteY13" fmla="*/ 985520 h 2214880"/>
                <a:gd name="connsiteX14" fmla="*/ 789094 w 3474720"/>
                <a:gd name="connsiteY14" fmla="*/ 999067 h 2214880"/>
                <a:gd name="connsiteX15" fmla="*/ 907627 w 3474720"/>
                <a:gd name="connsiteY15" fmla="*/ 1022774 h 2214880"/>
                <a:gd name="connsiteX16" fmla="*/ 1036320 w 3474720"/>
                <a:gd name="connsiteY16" fmla="*/ 941494 h 2214880"/>
                <a:gd name="connsiteX17" fmla="*/ 1154854 w 3474720"/>
                <a:gd name="connsiteY17" fmla="*/ 870374 h 2214880"/>
                <a:gd name="connsiteX18" fmla="*/ 1283547 w 3474720"/>
                <a:gd name="connsiteY18" fmla="*/ 826347 h 2214880"/>
                <a:gd name="connsiteX19" fmla="*/ 1354667 w 3474720"/>
                <a:gd name="connsiteY19" fmla="*/ 833120 h 2214880"/>
                <a:gd name="connsiteX20" fmla="*/ 1391920 w 3474720"/>
                <a:gd name="connsiteY20" fmla="*/ 839894 h 2214880"/>
                <a:gd name="connsiteX21" fmla="*/ 1496907 w 3474720"/>
                <a:gd name="connsiteY21" fmla="*/ 792480 h 2214880"/>
                <a:gd name="connsiteX22" fmla="*/ 1625600 w 3474720"/>
                <a:gd name="connsiteY22" fmla="*/ 768774 h 2214880"/>
                <a:gd name="connsiteX23" fmla="*/ 1747520 w 3474720"/>
                <a:gd name="connsiteY23" fmla="*/ 694267 h 2214880"/>
                <a:gd name="connsiteX24" fmla="*/ 1811867 w 3474720"/>
                <a:gd name="connsiteY24" fmla="*/ 585894 h 2214880"/>
                <a:gd name="connsiteX25" fmla="*/ 1852507 w 3474720"/>
                <a:gd name="connsiteY25" fmla="*/ 460587 h 2214880"/>
                <a:gd name="connsiteX26" fmla="*/ 1916854 w 3474720"/>
                <a:gd name="connsiteY26" fmla="*/ 277707 h 2214880"/>
                <a:gd name="connsiteX27" fmla="*/ 1913467 w 3474720"/>
                <a:gd name="connsiteY27" fmla="*/ 88054 h 2214880"/>
                <a:gd name="connsiteX28" fmla="*/ 1930400 w 3474720"/>
                <a:gd name="connsiteY28" fmla="*/ 0 h 2214880"/>
                <a:gd name="connsiteX29" fmla="*/ 1967654 w 3474720"/>
                <a:gd name="connsiteY29" fmla="*/ 47414 h 2214880"/>
                <a:gd name="connsiteX30" fmla="*/ 1964267 w 3474720"/>
                <a:gd name="connsiteY30" fmla="*/ 152400 h 2214880"/>
                <a:gd name="connsiteX31" fmla="*/ 1974427 w 3474720"/>
                <a:gd name="connsiteY31" fmla="*/ 281094 h 2214880"/>
                <a:gd name="connsiteX32" fmla="*/ 1943947 w 3474720"/>
                <a:gd name="connsiteY32" fmla="*/ 369147 h 2214880"/>
                <a:gd name="connsiteX33" fmla="*/ 1916854 w 3474720"/>
                <a:gd name="connsiteY33" fmla="*/ 426720 h 2214880"/>
                <a:gd name="connsiteX34" fmla="*/ 1876214 w 3474720"/>
                <a:gd name="connsiteY34" fmla="*/ 457200 h 2214880"/>
                <a:gd name="connsiteX35" fmla="*/ 1849120 w 3474720"/>
                <a:gd name="connsiteY35" fmla="*/ 545254 h 2214880"/>
                <a:gd name="connsiteX36" fmla="*/ 1838960 w 3474720"/>
                <a:gd name="connsiteY36" fmla="*/ 619760 h 2214880"/>
                <a:gd name="connsiteX37" fmla="*/ 1947334 w 3474720"/>
                <a:gd name="connsiteY37" fmla="*/ 650240 h 2214880"/>
                <a:gd name="connsiteX38" fmla="*/ 2106507 w 3474720"/>
                <a:gd name="connsiteY38" fmla="*/ 711200 h 2214880"/>
                <a:gd name="connsiteX39" fmla="*/ 2306320 w 3474720"/>
                <a:gd name="connsiteY39" fmla="*/ 738294 h 2214880"/>
                <a:gd name="connsiteX40" fmla="*/ 2435014 w 3474720"/>
                <a:gd name="connsiteY40" fmla="*/ 707814 h 2214880"/>
                <a:gd name="connsiteX41" fmla="*/ 2543387 w 3474720"/>
                <a:gd name="connsiteY41" fmla="*/ 623147 h 2214880"/>
                <a:gd name="connsiteX42" fmla="*/ 2634827 w 3474720"/>
                <a:gd name="connsiteY42" fmla="*/ 677334 h 2214880"/>
                <a:gd name="connsiteX43" fmla="*/ 2976880 w 3474720"/>
                <a:gd name="connsiteY43" fmla="*/ 690880 h 2214880"/>
                <a:gd name="connsiteX44" fmla="*/ 3203787 w 3474720"/>
                <a:gd name="connsiteY44" fmla="*/ 663787 h 2214880"/>
                <a:gd name="connsiteX45" fmla="*/ 3227494 w 3474720"/>
                <a:gd name="connsiteY45" fmla="*/ 694267 h 2214880"/>
                <a:gd name="connsiteX46" fmla="*/ 3088640 w 3474720"/>
                <a:gd name="connsiteY46" fmla="*/ 724747 h 2214880"/>
                <a:gd name="connsiteX47" fmla="*/ 2966720 w 3474720"/>
                <a:gd name="connsiteY47" fmla="*/ 721360 h 2214880"/>
                <a:gd name="connsiteX48" fmla="*/ 2770294 w 3474720"/>
                <a:gd name="connsiteY48" fmla="*/ 724747 h 2214880"/>
                <a:gd name="connsiteX49" fmla="*/ 2587414 w 3474720"/>
                <a:gd name="connsiteY49" fmla="*/ 762000 h 2214880"/>
                <a:gd name="connsiteX50" fmla="*/ 2441787 w 3474720"/>
                <a:gd name="connsiteY50" fmla="*/ 775547 h 2214880"/>
                <a:gd name="connsiteX51" fmla="*/ 2252134 w 3474720"/>
                <a:gd name="connsiteY51" fmla="*/ 782320 h 2214880"/>
                <a:gd name="connsiteX52" fmla="*/ 2136987 w 3474720"/>
                <a:gd name="connsiteY52" fmla="*/ 765387 h 2214880"/>
                <a:gd name="connsiteX53" fmla="*/ 2197947 w 3474720"/>
                <a:gd name="connsiteY53" fmla="*/ 816187 h 2214880"/>
                <a:gd name="connsiteX54" fmla="*/ 2360507 w 3474720"/>
                <a:gd name="connsiteY54" fmla="*/ 890694 h 2214880"/>
                <a:gd name="connsiteX55" fmla="*/ 2516294 w 3474720"/>
                <a:gd name="connsiteY55" fmla="*/ 988907 h 2214880"/>
                <a:gd name="connsiteX56" fmla="*/ 2621280 w 3474720"/>
                <a:gd name="connsiteY56" fmla="*/ 999067 h 2214880"/>
                <a:gd name="connsiteX57" fmla="*/ 2726267 w 3474720"/>
                <a:gd name="connsiteY57" fmla="*/ 958427 h 2214880"/>
                <a:gd name="connsiteX58" fmla="*/ 2794000 w 3474720"/>
                <a:gd name="connsiteY58" fmla="*/ 1032934 h 2214880"/>
                <a:gd name="connsiteX59" fmla="*/ 2932854 w 3474720"/>
                <a:gd name="connsiteY59" fmla="*/ 1134534 h 2214880"/>
                <a:gd name="connsiteX60" fmla="*/ 2888827 w 3474720"/>
                <a:gd name="connsiteY60" fmla="*/ 1171787 h 2214880"/>
                <a:gd name="connsiteX61" fmla="*/ 2804160 w 3474720"/>
                <a:gd name="connsiteY61" fmla="*/ 1154854 h 2214880"/>
                <a:gd name="connsiteX62" fmla="*/ 2722880 w 3474720"/>
                <a:gd name="connsiteY62" fmla="*/ 1144694 h 2214880"/>
                <a:gd name="connsiteX63" fmla="*/ 2621280 w 3474720"/>
                <a:gd name="connsiteY63" fmla="*/ 1131147 h 2214880"/>
                <a:gd name="connsiteX64" fmla="*/ 2678853 w 3474720"/>
                <a:gd name="connsiteY64" fmla="*/ 1320800 h 2214880"/>
                <a:gd name="connsiteX65" fmla="*/ 2841414 w 3474720"/>
                <a:gd name="connsiteY65" fmla="*/ 1317414 h 2214880"/>
                <a:gd name="connsiteX66" fmla="*/ 2939627 w 3474720"/>
                <a:gd name="connsiteY66" fmla="*/ 1148080 h 2214880"/>
                <a:gd name="connsiteX67" fmla="*/ 3031067 w 3474720"/>
                <a:gd name="connsiteY67" fmla="*/ 1280160 h 2214880"/>
                <a:gd name="connsiteX68" fmla="*/ 3081867 w 3474720"/>
                <a:gd name="connsiteY68" fmla="*/ 1358054 h 2214880"/>
                <a:gd name="connsiteX69" fmla="*/ 3230880 w 3474720"/>
                <a:gd name="connsiteY69" fmla="*/ 1429174 h 2214880"/>
                <a:gd name="connsiteX70" fmla="*/ 3454400 w 3474720"/>
                <a:gd name="connsiteY70" fmla="*/ 1561254 h 2214880"/>
                <a:gd name="connsiteX71" fmla="*/ 3474720 w 3474720"/>
                <a:gd name="connsiteY71" fmla="*/ 1612054 h 2214880"/>
                <a:gd name="connsiteX72" fmla="*/ 3451014 w 3474720"/>
                <a:gd name="connsiteY72" fmla="*/ 1635760 h 2214880"/>
                <a:gd name="connsiteX73" fmla="*/ 3329094 w 3474720"/>
                <a:gd name="connsiteY73" fmla="*/ 1605280 h 2214880"/>
                <a:gd name="connsiteX74" fmla="*/ 3264747 w 3474720"/>
                <a:gd name="connsiteY74" fmla="*/ 1507067 h 2214880"/>
                <a:gd name="connsiteX75" fmla="*/ 3156374 w 3474720"/>
                <a:gd name="connsiteY75" fmla="*/ 1473200 h 2214880"/>
                <a:gd name="connsiteX76" fmla="*/ 3173307 w 3474720"/>
                <a:gd name="connsiteY76" fmla="*/ 1578187 h 2214880"/>
                <a:gd name="connsiteX77" fmla="*/ 3163147 w 3474720"/>
                <a:gd name="connsiteY77" fmla="*/ 1622214 h 2214880"/>
                <a:gd name="connsiteX78" fmla="*/ 3061547 w 3474720"/>
                <a:gd name="connsiteY78" fmla="*/ 1689947 h 2214880"/>
                <a:gd name="connsiteX79" fmla="*/ 2966720 w 3474720"/>
                <a:gd name="connsiteY79" fmla="*/ 1710267 h 2214880"/>
                <a:gd name="connsiteX80" fmla="*/ 2956560 w 3474720"/>
                <a:gd name="connsiteY80" fmla="*/ 1740747 h 2214880"/>
                <a:gd name="connsiteX81" fmla="*/ 2993814 w 3474720"/>
                <a:gd name="connsiteY81" fmla="*/ 1886374 h 2214880"/>
                <a:gd name="connsiteX82" fmla="*/ 2993814 w 3474720"/>
                <a:gd name="connsiteY82" fmla="*/ 1927014 h 2214880"/>
                <a:gd name="connsiteX83" fmla="*/ 3037840 w 3474720"/>
                <a:gd name="connsiteY83" fmla="*/ 2065867 h 2214880"/>
                <a:gd name="connsiteX84" fmla="*/ 3136054 w 3474720"/>
                <a:gd name="connsiteY84" fmla="*/ 2150534 h 2214880"/>
                <a:gd name="connsiteX85" fmla="*/ 3285067 w 3474720"/>
                <a:gd name="connsiteY85" fmla="*/ 2214880 h 2214880"/>
                <a:gd name="connsiteX86" fmla="*/ 3129280 w 3474720"/>
                <a:gd name="connsiteY86" fmla="*/ 2214880 h 2214880"/>
                <a:gd name="connsiteX87" fmla="*/ 2959947 w 3474720"/>
                <a:gd name="connsiteY87" fmla="*/ 2042160 h 2214880"/>
                <a:gd name="connsiteX88" fmla="*/ 2939627 w 3474720"/>
                <a:gd name="connsiteY88" fmla="*/ 1893147 h 2214880"/>
                <a:gd name="connsiteX89" fmla="*/ 2841414 w 3474720"/>
                <a:gd name="connsiteY89" fmla="*/ 1673014 h 2214880"/>
                <a:gd name="connsiteX90" fmla="*/ 2831254 w 3474720"/>
                <a:gd name="connsiteY90" fmla="*/ 1493520 h 2214880"/>
                <a:gd name="connsiteX91" fmla="*/ 2689014 w 3474720"/>
                <a:gd name="connsiteY91" fmla="*/ 1446107 h 2214880"/>
                <a:gd name="connsiteX92" fmla="*/ 2495974 w 3474720"/>
                <a:gd name="connsiteY92" fmla="*/ 1290320 h 2214880"/>
                <a:gd name="connsiteX93" fmla="*/ 2451947 w 3474720"/>
                <a:gd name="connsiteY93" fmla="*/ 1104054 h 2214880"/>
                <a:gd name="connsiteX94" fmla="*/ 2343574 w 3474720"/>
                <a:gd name="connsiteY94" fmla="*/ 1002454 h 2214880"/>
                <a:gd name="connsiteX95" fmla="*/ 2194560 w 3474720"/>
                <a:gd name="connsiteY95" fmla="*/ 904240 h 2214880"/>
                <a:gd name="connsiteX96" fmla="*/ 1940560 w 3474720"/>
                <a:gd name="connsiteY96" fmla="*/ 745067 h 2214880"/>
                <a:gd name="connsiteX97" fmla="*/ 1869440 w 3474720"/>
                <a:gd name="connsiteY97" fmla="*/ 711200 h 2214880"/>
                <a:gd name="connsiteX98" fmla="*/ 1723814 w 3474720"/>
                <a:gd name="connsiteY98" fmla="*/ 762000 h 2214880"/>
                <a:gd name="connsiteX99" fmla="*/ 1598507 w 3474720"/>
                <a:gd name="connsiteY99" fmla="*/ 826347 h 2214880"/>
                <a:gd name="connsiteX100" fmla="*/ 1486747 w 3474720"/>
                <a:gd name="connsiteY100" fmla="*/ 853440 h 2214880"/>
                <a:gd name="connsiteX101" fmla="*/ 1273387 w 3474720"/>
                <a:gd name="connsiteY101" fmla="*/ 880534 h 2214880"/>
                <a:gd name="connsiteX102" fmla="*/ 1053254 w 3474720"/>
                <a:gd name="connsiteY102" fmla="*/ 927947 h 2214880"/>
                <a:gd name="connsiteX103" fmla="*/ 958427 w 3474720"/>
                <a:gd name="connsiteY103" fmla="*/ 1060027 h 2214880"/>
                <a:gd name="connsiteX104" fmla="*/ 890694 w 3474720"/>
                <a:gd name="connsiteY104" fmla="*/ 1114214 h 2214880"/>
                <a:gd name="connsiteX105" fmla="*/ 762000 w 3474720"/>
                <a:gd name="connsiteY105" fmla="*/ 1154854 h 2214880"/>
                <a:gd name="connsiteX106" fmla="*/ 660400 w 3474720"/>
                <a:gd name="connsiteY106" fmla="*/ 1168400 h 2214880"/>
                <a:gd name="connsiteX107" fmla="*/ 643467 w 3474720"/>
                <a:gd name="connsiteY107" fmla="*/ 1090507 h 2214880"/>
                <a:gd name="connsiteX108" fmla="*/ 497840 w 3474720"/>
                <a:gd name="connsiteY108" fmla="*/ 1053254 h 2214880"/>
                <a:gd name="connsiteX109" fmla="*/ 440267 w 3474720"/>
                <a:gd name="connsiteY109" fmla="*/ 1049867 h 2214880"/>
                <a:gd name="connsiteX110" fmla="*/ 386080 w 3474720"/>
                <a:gd name="connsiteY110" fmla="*/ 1002454 h 2214880"/>
                <a:gd name="connsiteX111" fmla="*/ 264160 w 3474720"/>
                <a:gd name="connsiteY111" fmla="*/ 982134 h 2214880"/>
                <a:gd name="connsiteX112" fmla="*/ 169334 w 3474720"/>
                <a:gd name="connsiteY112" fmla="*/ 982134 h 2214880"/>
                <a:gd name="connsiteX113" fmla="*/ 189654 w 3474720"/>
                <a:gd name="connsiteY113" fmla="*/ 917787 h 2214880"/>
                <a:gd name="connsiteX114" fmla="*/ 115147 w 3474720"/>
                <a:gd name="connsiteY114" fmla="*/ 917787 h 2214880"/>
                <a:gd name="connsiteX115" fmla="*/ 88054 w 3474720"/>
                <a:gd name="connsiteY115" fmla="*/ 873760 h 2214880"/>
                <a:gd name="connsiteX116" fmla="*/ 88054 w 3474720"/>
                <a:gd name="connsiteY116" fmla="*/ 870374 h 2214880"/>
                <a:gd name="connsiteX117" fmla="*/ 0 w 3474720"/>
                <a:gd name="connsiteY117" fmla="*/ 887307 h 2214880"/>
                <a:gd name="connsiteX0" fmla="*/ 0 w 3474720"/>
                <a:gd name="connsiteY0" fmla="*/ 887307 h 2214880"/>
                <a:gd name="connsiteX1" fmla="*/ 50800 w 3474720"/>
                <a:gd name="connsiteY1" fmla="*/ 785707 h 2214880"/>
                <a:gd name="connsiteX2" fmla="*/ 142240 w 3474720"/>
                <a:gd name="connsiteY2" fmla="*/ 724747 h 2214880"/>
                <a:gd name="connsiteX3" fmla="*/ 260774 w 3474720"/>
                <a:gd name="connsiteY3" fmla="*/ 629920 h 2214880"/>
                <a:gd name="connsiteX4" fmla="*/ 345440 w 3474720"/>
                <a:gd name="connsiteY4" fmla="*/ 538480 h 2214880"/>
                <a:gd name="connsiteX5" fmla="*/ 375920 w 3474720"/>
                <a:gd name="connsiteY5" fmla="*/ 619760 h 2214880"/>
                <a:gd name="connsiteX6" fmla="*/ 491067 w 3474720"/>
                <a:gd name="connsiteY6" fmla="*/ 650240 h 2214880"/>
                <a:gd name="connsiteX7" fmla="*/ 555414 w 3474720"/>
                <a:gd name="connsiteY7" fmla="*/ 667174 h 2214880"/>
                <a:gd name="connsiteX8" fmla="*/ 589280 w 3474720"/>
                <a:gd name="connsiteY8" fmla="*/ 778934 h 2214880"/>
                <a:gd name="connsiteX9" fmla="*/ 714587 w 3474720"/>
                <a:gd name="connsiteY9" fmla="*/ 789094 h 2214880"/>
                <a:gd name="connsiteX10" fmla="*/ 657014 w 3474720"/>
                <a:gd name="connsiteY10" fmla="*/ 860214 h 2214880"/>
                <a:gd name="connsiteX11" fmla="*/ 616374 w 3474720"/>
                <a:gd name="connsiteY11" fmla="*/ 941494 h 2214880"/>
                <a:gd name="connsiteX12" fmla="*/ 680720 w 3474720"/>
                <a:gd name="connsiteY12" fmla="*/ 982134 h 2214880"/>
                <a:gd name="connsiteX13" fmla="*/ 707814 w 3474720"/>
                <a:gd name="connsiteY13" fmla="*/ 985520 h 2214880"/>
                <a:gd name="connsiteX14" fmla="*/ 789094 w 3474720"/>
                <a:gd name="connsiteY14" fmla="*/ 999067 h 2214880"/>
                <a:gd name="connsiteX15" fmla="*/ 907627 w 3474720"/>
                <a:gd name="connsiteY15" fmla="*/ 1022774 h 2214880"/>
                <a:gd name="connsiteX16" fmla="*/ 1036320 w 3474720"/>
                <a:gd name="connsiteY16" fmla="*/ 941494 h 2214880"/>
                <a:gd name="connsiteX17" fmla="*/ 1154854 w 3474720"/>
                <a:gd name="connsiteY17" fmla="*/ 870374 h 2214880"/>
                <a:gd name="connsiteX18" fmla="*/ 1283547 w 3474720"/>
                <a:gd name="connsiteY18" fmla="*/ 826347 h 2214880"/>
                <a:gd name="connsiteX19" fmla="*/ 1354667 w 3474720"/>
                <a:gd name="connsiteY19" fmla="*/ 833120 h 2214880"/>
                <a:gd name="connsiteX20" fmla="*/ 1391920 w 3474720"/>
                <a:gd name="connsiteY20" fmla="*/ 839894 h 2214880"/>
                <a:gd name="connsiteX21" fmla="*/ 1496907 w 3474720"/>
                <a:gd name="connsiteY21" fmla="*/ 792480 h 2214880"/>
                <a:gd name="connsiteX22" fmla="*/ 1625600 w 3474720"/>
                <a:gd name="connsiteY22" fmla="*/ 768774 h 2214880"/>
                <a:gd name="connsiteX23" fmla="*/ 1747520 w 3474720"/>
                <a:gd name="connsiteY23" fmla="*/ 694267 h 2214880"/>
                <a:gd name="connsiteX24" fmla="*/ 1811867 w 3474720"/>
                <a:gd name="connsiteY24" fmla="*/ 585894 h 2214880"/>
                <a:gd name="connsiteX25" fmla="*/ 1852507 w 3474720"/>
                <a:gd name="connsiteY25" fmla="*/ 460587 h 2214880"/>
                <a:gd name="connsiteX26" fmla="*/ 1916854 w 3474720"/>
                <a:gd name="connsiteY26" fmla="*/ 277707 h 2214880"/>
                <a:gd name="connsiteX27" fmla="*/ 1913467 w 3474720"/>
                <a:gd name="connsiteY27" fmla="*/ 88054 h 2214880"/>
                <a:gd name="connsiteX28" fmla="*/ 1930400 w 3474720"/>
                <a:gd name="connsiteY28" fmla="*/ 0 h 2214880"/>
                <a:gd name="connsiteX29" fmla="*/ 1967654 w 3474720"/>
                <a:gd name="connsiteY29" fmla="*/ 47414 h 2214880"/>
                <a:gd name="connsiteX30" fmla="*/ 1964267 w 3474720"/>
                <a:gd name="connsiteY30" fmla="*/ 152400 h 2214880"/>
                <a:gd name="connsiteX31" fmla="*/ 1974427 w 3474720"/>
                <a:gd name="connsiteY31" fmla="*/ 281094 h 2214880"/>
                <a:gd name="connsiteX32" fmla="*/ 1943947 w 3474720"/>
                <a:gd name="connsiteY32" fmla="*/ 369147 h 2214880"/>
                <a:gd name="connsiteX33" fmla="*/ 1916854 w 3474720"/>
                <a:gd name="connsiteY33" fmla="*/ 426720 h 2214880"/>
                <a:gd name="connsiteX34" fmla="*/ 1876214 w 3474720"/>
                <a:gd name="connsiteY34" fmla="*/ 457200 h 2214880"/>
                <a:gd name="connsiteX35" fmla="*/ 1849120 w 3474720"/>
                <a:gd name="connsiteY35" fmla="*/ 545254 h 2214880"/>
                <a:gd name="connsiteX36" fmla="*/ 1838960 w 3474720"/>
                <a:gd name="connsiteY36" fmla="*/ 619760 h 2214880"/>
                <a:gd name="connsiteX37" fmla="*/ 1947334 w 3474720"/>
                <a:gd name="connsiteY37" fmla="*/ 650240 h 2214880"/>
                <a:gd name="connsiteX38" fmla="*/ 2106507 w 3474720"/>
                <a:gd name="connsiteY38" fmla="*/ 711200 h 2214880"/>
                <a:gd name="connsiteX39" fmla="*/ 2306320 w 3474720"/>
                <a:gd name="connsiteY39" fmla="*/ 738294 h 2214880"/>
                <a:gd name="connsiteX40" fmla="*/ 2435014 w 3474720"/>
                <a:gd name="connsiteY40" fmla="*/ 707814 h 2214880"/>
                <a:gd name="connsiteX41" fmla="*/ 2543387 w 3474720"/>
                <a:gd name="connsiteY41" fmla="*/ 623147 h 2214880"/>
                <a:gd name="connsiteX42" fmla="*/ 2634827 w 3474720"/>
                <a:gd name="connsiteY42" fmla="*/ 677334 h 2214880"/>
                <a:gd name="connsiteX43" fmla="*/ 2976880 w 3474720"/>
                <a:gd name="connsiteY43" fmla="*/ 690880 h 2214880"/>
                <a:gd name="connsiteX44" fmla="*/ 3203787 w 3474720"/>
                <a:gd name="connsiteY44" fmla="*/ 663787 h 2214880"/>
                <a:gd name="connsiteX45" fmla="*/ 3227494 w 3474720"/>
                <a:gd name="connsiteY45" fmla="*/ 694267 h 2214880"/>
                <a:gd name="connsiteX46" fmla="*/ 3088640 w 3474720"/>
                <a:gd name="connsiteY46" fmla="*/ 724747 h 2214880"/>
                <a:gd name="connsiteX47" fmla="*/ 2966720 w 3474720"/>
                <a:gd name="connsiteY47" fmla="*/ 721360 h 2214880"/>
                <a:gd name="connsiteX48" fmla="*/ 2770294 w 3474720"/>
                <a:gd name="connsiteY48" fmla="*/ 724747 h 2214880"/>
                <a:gd name="connsiteX49" fmla="*/ 2587414 w 3474720"/>
                <a:gd name="connsiteY49" fmla="*/ 762000 h 2214880"/>
                <a:gd name="connsiteX50" fmla="*/ 2441787 w 3474720"/>
                <a:gd name="connsiteY50" fmla="*/ 775547 h 2214880"/>
                <a:gd name="connsiteX51" fmla="*/ 2252134 w 3474720"/>
                <a:gd name="connsiteY51" fmla="*/ 782320 h 2214880"/>
                <a:gd name="connsiteX52" fmla="*/ 2136987 w 3474720"/>
                <a:gd name="connsiteY52" fmla="*/ 765387 h 2214880"/>
                <a:gd name="connsiteX53" fmla="*/ 2197947 w 3474720"/>
                <a:gd name="connsiteY53" fmla="*/ 816187 h 2214880"/>
                <a:gd name="connsiteX54" fmla="*/ 2360507 w 3474720"/>
                <a:gd name="connsiteY54" fmla="*/ 890694 h 2214880"/>
                <a:gd name="connsiteX55" fmla="*/ 2516294 w 3474720"/>
                <a:gd name="connsiteY55" fmla="*/ 988907 h 2214880"/>
                <a:gd name="connsiteX56" fmla="*/ 2621280 w 3474720"/>
                <a:gd name="connsiteY56" fmla="*/ 999067 h 2214880"/>
                <a:gd name="connsiteX57" fmla="*/ 2726267 w 3474720"/>
                <a:gd name="connsiteY57" fmla="*/ 958427 h 2214880"/>
                <a:gd name="connsiteX58" fmla="*/ 2794000 w 3474720"/>
                <a:gd name="connsiteY58" fmla="*/ 1032934 h 2214880"/>
                <a:gd name="connsiteX59" fmla="*/ 2932854 w 3474720"/>
                <a:gd name="connsiteY59" fmla="*/ 1134534 h 2214880"/>
                <a:gd name="connsiteX60" fmla="*/ 2888827 w 3474720"/>
                <a:gd name="connsiteY60" fmla="*/ 1171787 h 2214880"/>
                <a:gd name="connsiteX61" fmla="*/ 2804160 w 3474720"/>
                <a:gd name="connsiteY61" fmla="*/ 1154854 h 2214880"/>
                <a:gd name="connsiteX62" fmla="*/ 2722880 w 3474720"/>
                <a:gd name="connsiteY62" fmla="*/ 1161628 h 2214880"/>
                <a:gd name="connsiteX63" fmla="*/ 2621280 w 3474720"/>
                <a:gd name="connsiteY63" fmla="*/ 1131147 h 2214880"/>
                <a:gd name="connsiteX64" fmla="*/ 2678853 w 3474720"/>
                <a:gd name="connsiteY64" fmla="*/ 1320800 h 2214880"/>
                <a:gd name="connsiteX65" fmla="*/ 2841414 w 3474720"/>
                <a:gd name="connsiteY65" fmla="*/ 1317414 h 2214880"/>
                <a:gd name="connsiteX66" fmla="*/ 2939627 w 3474720"/>
                <a:gd name="connsiteY66" fmla="*/ 1148080 h 2214880"/>
                <a:gd name="connsiteX67" fmla="*/ 3031067 w 3474720"/>
                <a:gd name="connsiteY67" fmla="*/ 1280160 h 2214880"/>
                <a:gd name="connsiteX68" fmla="*/ 3081867 w 3474720"/>
                <a:gd name="connsiteY68" fmla="*/ 1358054 h 2214880"/>
                <a:gd name="connsiteX69" fmla="*/ 3230880 w 3474720"/>
                <a:gd name="connsiteY69" fmla="*/ 1429174 h 2214880"/>
                <a:gd name="connsiteX70" fmla="*/ 3454400 w 3474720"/>
                <a:gd name="connsiteY70" fmla="*/ 1561254 h 2214880"/>
                <a:gd name="connsiteX71" fmla="*/ 3474720 w 3474720"/>
                <a:gd name="connsiteY71" fmla="*/ 1612054 h 2214880"/>
                <a:gd name="connsiteX72" fmla="*/ 3451014 w 3474720"/>
                <a:gd name="connsiteY72" fmla="*/ 1635760 h 2214880"/>
                <a:gd name="connsiteX73" fmla="*/ 3329094 w 3474720"/>
                <a:gd name="connsiteY73" fmla="*/ 1605280 h 2214880"/>
                <a:gd name="connsiteX74" fmla="*/ 3264747 w 3474720"/>
                <a:gd name="connsiteY74" fmla="*/ 1507067 h 2214880"/>
                <a:gd name="connsiteX75" fmla="*/ 3156374 w 3474720"/>
                <a:gd name="connsiteY75" fmla="*/ 1473200 h 2214880"/>
                <a:gd name="connsiteX76" fmla="*/ 3173307 w 3474720"/>
                <a:gd name="connsiteY76" fmla="*/ 1578187 h 2214880"/>
                <a:gd name="connsiteX77" fmla="*/ 3163147 w 3474720"/>
                <a:gd name="connsiteY77" fmla="*/ 1622214 h 2214880"/>
                <a:gd name="connsiteX78" fmla="*/ 3061547 w 3474720"/>
                <a:gd name="connsiteY78" fmla="*/ 1689947 h 2214880"/>
                <a:gd name="connsiteX79" fmla="*/ 2966720 w 3474720"/>
                <a:gd name="connsiteY79" fmla="*/ 1710267 h 2214880"/>
                <a:gd name="connsiteX80" fmla="*/ 2956560 w 3474720"/>
                <a:gd name="connsiteY80" fmla="*/ 1740747 h 2214880"/>
                <a:gd name="connsiteX81" fmla="*/ 2993814 w 3474720"/>
                <a:gd name="connsiteY81" fmla="*/ 1886374 h 2214880"/>
                <a:gd name="connsiteX82" fmla="*/ 2993814 w 3474720"/>
                <a:gd name="connsiteY82" fmla="*/ 1927014 h 2214880"/>
                <a:gd name="connsiteX83" fmla="*/ 3037840 w 3474720"/>
                <a:gd name="connsiteY83" fmla="*/ 2065867 h 2214880"/>
                <a:gd name="connsiteX84" fmla="*/ 3136054 w 3474720"/>
                <a:gd name="connsiteY84" fmla="*/ 2150534 h 2214880"/>
                <a:gd name="connsiteX85" fmla="*/ 3285067 w 3474720"/>
                <a:gd name="connsiteY85" fmla="*/ 2214880 h 2214880"/>
                <a:gd name="connsiteX86" fmla="*/ 3129280 w 3474720"/>
                <a:gd name="connsiteY86" fmla="*/ 2214880 h 2214880"/>
                <a:gd name="connsiteX87" fmla="*/ 2959947 w 3474720"/>
                <a:gd name="connsiteY87" fmla="*/ 2042160 h 2214880"/>
                <a:gd name="connsiteX88" fmla="*/ 2939627 w 3474720"/>
                <a:gd name="connsiteY88" fmla="*/ 1893147 h 2214880"/>
                <a:gd name="connsiteX89" fmla="*/ 2841414 w 3474720"/>
                <a:gd name="connsiteY89" fmla="*/ 1673014 h 2214880"/>
                <a:gd name="connsiteX90" fmla="*/ 2831254 w 3474720"/>
                <a:gd name="connsiteY90" fmla="*/ 1493520 h 2214880"/>
                <a:gd name="connsiteX91" fmla="*/ 2689014 w 3474720"/>
                <a:gd name="connsiteY91" fmla="*/ 1446107 h 2214880"/>
                <a:gd name="connsiteX92" fmla="*/ 2495974 w 3474720"/>
                <a:gd name="connsiteY92" fmla="*/ 1290320 h 2214880"/>
                <a:gd name="connsiteX93" fmla="*/ 2451947 w 3474720"/>
                <a:gd name="connsiteY93" fmla="*/ 1104054 h 2214880"/>
                <a:gd name="connsiteX94" fmla="*/ 2343574 w 3474720"/>
                <a:gd name="connsiteY94" fmla="*/ 1002454 h 2214880"/>
                <a:gd name="connsiteX95" fmla="*/ 2194560 w 3474720"/>
                <a:gd name="connsiteY95" fmla="*/ 904240 h 2214880"/>
                <a:gd name="connsiteX96" fmla="*/ 1940560 w 3474720"/>
                <a:gd name="connsiteY96" fmla="*/ 745067 h 2214880"/>
                <a:gd name="connsiteX97" fmla="*/ 1869440 w 3474720"/>
                <a:gd name="connsiteY97" fmla="*/ 711200 h 2214880"/>
                <a:gd name="connsiteX98" fmla="*/ 1723814 w 3474720"/>
                <a:gd name="connsiteY98" fmla="*/ 762000 h 2214880"/>
                <a:gd name="connsiteX99" fmla="*/ 1598507 w 3474720"/>
                <a:gd name="connsiteY99" fmla="*/ 826347 h 2214880"/>
                <a:gd name="connsiteX100" fmla="*/ 1486747 w 3474720"/>
                <a:gd name="connsiteY100" fmla="*/ 853440 h 2214880"/>
                <a:gd name="connsiteX101" fmla="*/ 1273387 w 3474720"/>
                <a:gd name="connsiteY101" fmla="*/ 880534 h 2214880"/>
                <a:gd name="connsiteX102" fmla="*/ 1053254 w 3474720"/>
                <a:gd name="connsiteY102" fmla="*/ 927947 h 2214880"/>
                <a:gd name="connsiteX103" fmla="*/ 958427 w 3474720"/>
                <a:gd name="connsiteY103" fmla="*/ 1060027 h 2214880"/>
                <a:gd name="connsiteX104" fmla="*/ 890694 w 3474720"/>
                <a:gd name="connsiteY104" fmla="*/ 1114214 h 2214880"/>
                <a:gd name="connsiteX105" fmla="*/ 762000 w 3474720"/>
                <a:gd name="connsiteY105" fmla="*/ 1154854 h 2214880"/>
                <a:gd name="connsiteX106" fmla="*/ 660400 w 3474720"/>
                <a:gd name="connsiteY106" fmla="*/ 1168400 h 2214880"/>
                <a:gd name="connsiteX107" fmla="*/ 643467 w 3474720"/>
                <a:gd name="connsiteY107" fmla="*/ 1090507 h 2214880"/>
                <a:gd name="connsiteX108" fmla="*/ 497840 w 3474720"/>
                <a:gd name="connsiteY108" fmla="*/ 1053254 h 2214880"/>
                <a:gd name="connsiteX109" fmla="*/ 440267 w 3474720"/>
                <a:gd name="connsiteY109" fmla="*/ 1049867 h 2214880"/>
                <a:gd name="connsiteX110" fmla="*/ 386080 w 3474720"/>
                <a:gd name="connsiteY110" fmla="*/ 1002454 h 2214880"/>
                <a:gd name="connsiteX111" fmla="*/ 264160 w 3474720"/>
                <a:gd name="connsiteY111" fmla="*/ 982134 h 2214880"/>
                <a:gd name="connsiteX112" fmla="*/ 169334 w 3474720"/>
                <a:gd name="connsiteY112" fmla="*/ 982134 h 2214880"/>
                <a:gd name="connsiteX113" fmla="*/ 189654 w 3474720"/>
                <a:gd name="connsiteY113" fmla="*/ 917787 h 2214880"/>
                <a:gd name="connsiteX114" fmla="*/ 115147 w 3474720"/>
                <a:gd name="connsiteY114" fmla="*/ 917787 h 2214880"/>
                <a:gd name="connsiteX115" fmla="*/ 88054 w 3474720"/>
                <a:gd name="connsiteY115" fmla="*/ 873760 h 2214880"/>
                <a:gd name="connsiteX116" fmla="*/ 88054 w 3474720"/>
                <a:gd name="connsiteY116" fmla="*/ 870374 h 2214880"/>
                <a:gd name="connsiteX117" fmla="*/ 0 w 3474720"/>
                <a:gd name="connsiteY117" fmla="*/ 887307 h 2214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</a:cxnLst>
              <a:rect l="l" t="t" r="r" b="b"/>
              <a:pathLst>
                <a:path w="3474720" h="2214880">
                  <a:moveTo>
                    <a:pt x="0" y="887307"/>
                  </a:moveTo>
                  <a:lnTo>
                    <a:pt x="50800" y="785707"/>
                  </a:lnTo>
                  <a:lnTo>
                    <a:pt x="142240" y="724747"/>
                  </a:lnTo>
                  <a:lnTo>
                    <a:pt x="260774" y="629920"/>
                  </a:lnTo>
                  <a:lnTo>
                    <a:pt x="345440" y="538480"/>
                  </a:lnTo>
                  <a:lnTo>
                    <a:pt x="375920" y="619760"/>
                  </a:lnTo>
                  <a:lnTo>
                    <a:pt x="491067" y="650240"/>
                  </a:lnTo>
                  <a:lnTo>
                    <a:pt x="555414" y="667174"/>
                  </a:lnTo>
                  <a:lnTo>
                    <a:pt x="589280" y="778934"/>
                  </a:lnTo>
                  <a:lnTo>
                    <a:pt x="714587" y="789094"/>
                  </a:lnTo>
                  <a:lnTo>
                    <a:pt x="657014" y="860214"/>
                  </a:lnTo>
                  <a:lnTo>
                    <a:pt x="616374" y="941494"/>
                  </a:lnTo>
                  <a:lnTo>
                    <a:pt x="680720" y="982134"/>
                  </a:lnTo>
                  <a:lnTo>
                    <a:pt x="707814" y="985520"/>
                  </a:lnTo>
                  <a:lnTo>
                    <a:pt x="789094" y="999067"/>
                  </a:lnTo>
                  <a:lnTo>
                    <a:pt x="907627" y="1022774"/>
                  </a:lnTo>
                  <a:lnTo>
                    <a:pt x="1036320" y="941494"/>
                  </a:lnTo>
                  <a:lnTo>
                    <a:pt x="1154854" y="870374"/>
                  </a:lnTo>
                  <a:lnTo>
                    <a:pt x="1283547" y="826347"/>
                  </a:lnTo>
                  <a:lnTo>
                    <a:pt x="1354667" y="833120"/>
                  </a:lnTo>
                  <a:lnTo>
                    <a:pt x="1391920" y="839894"/>
                  </a:lnTo>
                  <a:lnTo>
                    <a:pt x="1496907" y="792480"/>
                  </a:lnTo>
                  <a:lnTo>
                    <a:pt x="1625600" y="768774"/>
                  </a:lnTo>
                  <a:lnTo>
                    <a:pt x="1747520" y="694267"/>
                  </a:lnTo>
                  <a:lnTo>
                    <a:pt x="1811867" y="585894"/>
                  </a:lnTo>
                  <a:lnTo>
                    <a:pt x="1852507" y="460587"/>
                  </a:lnTo>
                  <a:lnTo>
                    <a:pt x="1916854" y="277707"/>
                  </a:lnTo>
                  <a:lnTo>
                    <a:pt x="1913467" y="88054"/>
                  </a:lnTo>
                  <a:lnTo>
                    <a:pt x="1930400" y="0"/>
                  </a:lnTo>
                  <a:lnTo>
                    <a:pt x="1967654" y="47414"/>
                  </a:lnTo>
                  <a:lnTo>
                    <a:pt x="1964267" y="152400"/>
                  </a:lnTo>
                  <a:lnTo>
                    <a:pt x="1974427" y="281094"/>
                  </a:lnTo>
                  <a:lnTo>
                    <a:pt x="1943947" y="369147"/>
                  </a:lnTo>
                  <a:lnTo>
                    <a:pt x="1916854" y="426720"/>
                  </a:lnTo>
                  <a:lnTo>
                    <a:pt x="1876214" y="457200"/>
                  </a:lnTo>
                  <a:lnTo>
                    <a:pt x="1849120" y="545254"/>
                  </a:lnTo>
                  <a:lnTo>
                    <a:pt x="1838960" y="619760"/>
                  </a:lnTo>
                  <a:lnTo>
                    <a:pt x="1947334" y="650240"/>
                  </a:lnTo>
                  <a:lnTo>
                    <a:pt x="2106507" y="711200"/>
                  </a:lnTo>
                  <a:lnTo>
                    <a:pt x="2306320" y="738294"/>
                  </a:lnTo>
                  <a:lnTo>
                    <a:pt x="2435014" y="707814"/>
                  </a:lnTo>
                  <a:lnTo>
                    <a:pt x="2543387" y="623147"/>
                  </a:lnTo>
                  <a:lnTo>
                    <a:pt x="2634827" y="677334"/>
                  </a:lnTo>
                  <a:lnTo>
                    <a:pt x="2976880" y="690880"/>
                  </a:lnTo>
                  <a:lnTo>
                    <a:pt x="3203787" y="663787"/>
                  </a:lnTo>
                  <a:lnTo>
                    <a:pt x="3227494" y="694267"/>
                  </a:lnTo>
                  <a:lnTo>
                    <a:pt x="3088640" y="724747"/>
                  </a:lnTo>
                  <a:lnTo>
                    <a:pt x="2966720" y="721360"/>
                  </a:lnTo>
                  <a:lnTo>
                    <a:pt x="2770294" y="724747"/>
                  </a:lnTo>
                  <a:lnTo>
                    <a:pt x="2587414" y="762000"/>
                  </a:lnTo>
                  <a:lnTo>
                    <a:pt x="2441787" y="775547"/>
                  </a:lnTo>
                  <a:lnTo>
                    <a:pt x="2252134" y="782320"/>
                  </a:lnTo>
                  <a:lnTo>
                    <a:pt x="2136987" y="765387"/>
                  </a:lnTo>
                  <a:lnTo>
                    <a:pt x="2197947" y="816187"/>
                  </a:lnTo>
                  <a:lnTo>
                    <a:pt x="2360507" y="890694"/>
                  </a:lnTo>
                  <a:lnTo>
                    <a:pt x="2516294" y="988907"/>
                  </a:lnTo>
                  <a:lnTo>
                    <a:pt x="2621280" y="999067"/>
                  </a:lnTo>
                  <a:lnTo>
                    <a:pt x="2726267" y="958427"/>
                  </a:lnTo>
                  <a:lnTo>
                    <a:pt x="2794000" y="1032934"/>
                  </a:lnTo>
                  <a:cubicBezTo>
                    <a:pt x="2810933" y="1053818"/>
                    <a:pt x="2931161" y="1117601"/>
                    <a:pt x="2932854" y="1134534"/>
                  </a:cubicBezTo>
                  <a:cubicBezTo>
                    <a:pt x="2948659" y="1152032"/>
                    <a:pt x="2910276" y="1171787"/>
                    <a:pt x="2888827" y="1171787"/>
                  </a:cubicBezTo>
                  <a:cubicBezTo>
                    <a:pt x="2867378" y="1171787"/>
                    <a:pt x="2831818" y="1159369"/>
                    <a:pt x="2804160" y="1154854"/>
                  </a:cubicBezTo>
                  <a:cubicBezTo>
                    <a:pt x="2776502" y="1150339"/>
                    <a:pt x="2753360" y="1165579"/>
                    <a:pt x="2722880" y="1161628"/>
                  </a:cubicBezTo>
                  <a:cubicBezTo>
                    <a:pt x="2692400" y="1157677"/>
                    <a:pt x="2628618" y="1101796"/>
                    <a:pt x="2621280" y="1131147"/>
                  </a:cubicBezTo>
                  <a:cubicBezTo>
                    <a:pt x="2574996" y="1207911"/>
                    <a:pt x="2623538" y="1314027"/>
                    <a:pt x="2678853" y="1320800"/>
                  </a:cubicBezTo>
                  <a:cubicBezTo>
                    <a:pt x="2711026" y="1354102"/>
                    <a:pt x="2797952" y="1346201"/>
                    <a:pt x="2841414" y="1317414"/>
                  </a:cubicBezTo>
                  <a:cubicBezTo>
                    <a:pt x="2884876" y="1288627"/>
                    <a:pt x="2903503" y="1156547"/>
                    <a:pt x="2939627" y="1148080"/>
                  </a:cubicBezTo>
                  <a:lnTo>
                    <a:pt x="3031067" y="1280160"/>
                  </a:lnTo>
                  <a:lnTo>
                    <a:pt x="3081867" y="1358054"/>
                  </a:lnTo>
                  <a:lnTo>
                    <a:pt x="3230880" y="1429174"/>
                  </a:lnTo>
                  <a:lnTo>
                    <a:pt x="3454400" y="1561254"/>
                  </a:lnTo>
                  <a:lnTo>
                    <a:pt x="3474720" y="1612054"/>
                  </a:lnTo>
                  <a:lnTo>
                    <a:pt x="3451014" y="1635760"/>
                  </a:lnTo>
                  <a:lnTo>
                    <a:pt x="3329094" y="1605280"/>
                  </a:lnTo>
                  <a:lnTo>
                    <a:pt x="3264747" y="1507067"/>
                  </a:lnTo>
                  <a:lnTo>
                    <a:pt x="3156374" y="1473200"/>
                  </a:lnTo>
                  <a:lnTo>
                    <a:pt x="3173307" y="1578187"/>
                  </a:lnTo>
                  <a:lnTo>
                    <a:pt x="3163147" y="1622214"/>
                  </a:lnTo>
                  <a:lnTo>
                    <a:pt x="3061547" y="1689947"/>
                  </a:lnTo>
                  <a:lnTo>
                    <a:pt x="2966720" y="1710267"/>
                  </a:lnTo>
                  <a:lnTo>
                    <a:pt x="2956560" y="1740747"/>
                  </a:lnTo>
                  <a:lnTo>
                    <a:pt x="2993814" y="1886374"/>
                  </a:lnTo>
                  <a:lnTo>
                    <a:pt x="2993814" y="1927014"/>
                  </a:lnTo>
                  <a:lnTo>
                    <a:pt x="3037840" y="2065867"/>
                  </a:lnTo>
                  <a:lnTo>
                    <a:pt x="3136054" y="2150534"/>
                  </a:lnTo>
                  <a:lnTo>
                    <a:pt x="3285067" y="2214880"/>
                  </a:lnTo>
                  <a:lnTo>
                    <a:pt x="3129280" y="2214880"/>
                  </a:lnTo>
                  <a:lnTo>
                    <a:pt x="2959947" y="2042160"/>
                  </a:lnTo>
                  <a:lnTo>
                    <a:pt x="2939627" y="1893147"/>
                  </a:lnTo>
                  <a:lnTo>
                    <a:pt x="2841414" y="1673014"/>
                  </a:lnTo>
                  <a:lnTo>
                    <a:pt x="2831254" y="1493520"/>
                  </a:lnTo>
                  <a:lnTo>
                    <a:pt x="2689014" y="1446107"/>
                  </a:lnTo>
                  <a:lnTo>
                    <a:pt x="2495974" y="1290320"/>
                  </a:lnTo>
                  <a:lnTo>
                    <a:pt x="2451947" y="1104054"/>
                  </a:lnTo>
                  <a:lnTo>
                    <a:pt x="2343574" y="1002454"/>
                  </a:lnTo>
                  <a:lnTo>
                    <a:pt x="2194560" y="904240"/>
                  </a:lnTo>
                  <a:lnTo>
                    <a:pt x="1940560" y="745067"/>
                  </a:lnTo>
                  <a:lnTo>
                    <a:pt x="1869440" y="711200"/>
                  </a:lnTo>
                  <a:lnTo>
                    <a:pt x="1723814" y="762000"/>
                  </a:lnTo>
                  <a:lnTo>
                    <a:pt x="1598507" y="826347"/>
                  </a:lnTo>
                  <a:lnTo>
                    <a:pt x="1486747" y="853440"/>
                  </a:lnTo>
                  <a:lnTo>
                    <a:pt x="1273387" y="880534"/>
                  </a:lnTo>
                  <a:lnTo>
                    <a:pt x="1053254" y="927947"/>
                  </a:lnTo>
                  <a:lnTo>
                    <a:pt x="958427" y="1060027"/>
                  </a:lnTo>
                  <a:lnTo>
                    <a:pt x="890694" y="1114214"/>
                  </a:lnTo>
                  <a:lnTo>
                    <a:pt x="762000" y="1154854"/>
                  </a:lnTo>
                  <a:lnTo>
                    <a:pt x="660400" y="1168400"/>
                  </a:lnTo>
                  <a:lnTo>
                    <a:pt x="643467" y="1090507"/>
                  </a:lnTo>
                  <a:lnTo>
                    <a:pt x="497840" y="1053254"/>
                  </a:lnTo>
                  <a:lnTo>
                    <a:pt x="440267" y="1049867"/>
                  </a:lnTo>
                  <a:lnTo>
                    <a:pt x="386080" y="1002454"/>
                  </a:lnTo>
                  <a:lnTo>
                    <a:pt x="264160" y="982134"/>
                  </a:lnTo>
                  <a:lnTo>
                    <a:pt x="169334" y="982134"/>
                  </a:lnTo>
                  <a:lnTo>
                    <a:pt x="189654" y="917787"/>
                  </a:lnTo>
                  <a:lnTo>
                    <a:pt x="115147" y="917787"/>
                  </a:lnTo>
                  <a:lnTo>
                    <a:pt x="88054" y="873760"/>
                  </a:lnTo>
                  <a:lnTo>
                    <a:pt x="88054" y="870374"/>
                  </a:lnTo>
                  <a:lnTo>
                    <a:pt x="0" y="887307"/>
                  </a:lnTo>
                  <a:close/>
                </a:path>
              </a:pathLst>
            </a:custGeom>
            <a:solidFill>
              <a:srgbClr val="FFE299"/>
            </a:solidFill>
            <a:ln w="127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45" name="Freeform: Shape 29">
              <a:extLst>
                <a:ext uri="{FF2B5EF4-FFF2-40B4-BE49-F238E27FC236}">
                  <a16:creationId xmlns:a16="http://schemas.microsoft.com/office/drawing/2014/main" id="{D4E1D0F6-2350-4187-9B8C-578858352D6F}"/>
                </a:ext>
              </a:extLst>
            </p:cNvPr>
            <p:cNvSpPr/>
            <p:nvPr/>
          </p:nvSpPr>
          <p:spPr>
            <a:xfrm>
              <a:off x="7217427" y="1926404"/>
              <a:ext cx="375920" cy="602827"/>
            </a:xfrm>
            <a:custGeom>
              <a:avLst/>
              <a:gdLst>
                <a:gd name="connsiteX0" fmla="*/ 274320 w 375920"/>
                <a:gd name="connsiteY0" fmla="*/ 602827 h 602827"/>
                <a:gd name="connsiteX1" fmla="*/ 264160 w 375920"/>
                <a:gd name="connsiteY1" fmla="*/ 535094 h 602827"/>
                <a:gd name="connsiteX2" fmla="*/ 267546 w 375920"/>
                <a:gd name="connsiteY2" fmla="*/ 436880 h 602827"/>
                <a:gd name="connsiteX3" fmla="*/ 213360 w 375920"/>
                <a:gd name="connsiteY3" fmla="*/ 335280 h 602827"/>
                <a:gd name="connsiteX4" fmla="*/ 149013 w 375920"/>
                <a:gd name="connsiteY4" fmla="*/ 264160 h 602827"/>
                <a:gd name="connsiteX5" fmla="*/ 91440 w 375920"/>
                <a:gd name="connsiteY5" fmla="*/ 196427 h 602827"/>
                <a:gd name="connsiteX6" fmla="*/ 44026 w 375920"/>
                <a:gd name="connsiteY6" fmla="*/ 145627 h 602827"/>
                <a:gd name="connsiteX7" fmla="*/ 23706 w 375920"/>
                <a:gd name="connsiteY7" fmla="*/ 91440 h 602827"/>
                <a:gd name="connsiteX8" fmla="*/ 0 w 375920"/>
                <a:gd name="connsiteY8" fmla="*/ 40640 h 602827"/>
                <a:gd name="connsiteX9" fmla="*/ 37253 w 375920"/>
                <a:gd name="connsiteY9" fmla="*/ 6774 h 602827"/>
                <a:gd name="connsiteX10" fmla="*/ 88053 w 375920"/>
                <a:gd name="connsiteY10" fmla="*/ 3387 h 602827"/>
                <a:gd name="connsiteX11" fmla="*/ 104986 w 375920"/>
                <a:gd name="connsiteY11" fmla="*/ 54187 h 602827"/>
                <a:gd name="connsiteX12" fmla="*/ 98213 w 375920"/>
                <a:gd name="connsiteY12" fmla="*/ 108374 h 602827"/>
                <a:gd name="connsiteX13" fmla="*/ 128693 w 375920"/>
                <a:gd name="connsiteY13" fmla="*/ 186267 h 602827"/>
                <a:gd name="connsiteX14" fmla="*/ 182880 w 375920"/>
                <a:gd name="connsiteY14" fmla="*/ 311574 h 602827"/>
                <a:gd name="connsiteX15" fmla="*/ 250613 w 375920"/>
                <a:gd name="connsiteY15" fmla="*/ 348827 h 602827"/>
                <a:gd name="connsiteX16" fmla="*/ 298026 w 375920"/>
                <a:gd name="connsiteY16" fmla="*/ 352214 h 602827"/>
                <a:gd name="connsiteX17" fmla="*/ 325120 w 375920"/>
                <a:gd name="connsiteY17" fmla="*/ 257387 h 602827"/>
                <a:gd name="connsiteX18" fmla="*/ 338666 w 375920"/>
                <a:gd name="connsiteY18" fmla="*/ 172720 h 602827"/>
                <a:gd name="connsiteX19" fmla="*/ 298026 w 375920"/>
                <a:gd name="connsiteY19" fmla="*/ 81280 h 602827"/>
                <a:gd name="connsiteX20" fmla="*/ 277706 w 375920"/>
                <a:gd name="connsiteY20" fmla="*/ 3387 h 602827"/>
                <a:gd name="connsiteX21" fmla="*/ 294640 w 375920"/>
                <a:gd name="connsiteY21" fmla="*/ 0 h 602827"/>
                <a:gd name="connsiteX22" fmla="*/ 314960 w 375920"/>
                <a:gd name="connsiteY22" fmla="*/ 74507 h 602827"/>
                <a:gd name="connsiteX23" fmla="*/ 375920 w 375920"/>
                <a:gd name="connsiteY23" fmla="*/ 165947 h 602827"/>
                <a:gd name="connsiteX24" fmla="*/ 375920 w 375920"/>
                <a:gd name="connsiteY24" fmla="*/ 247227 h 602827"/>
                <a:gd name="connsiteX25" fmla="*/ 348826 w 375920"/>
                <a:gd name="connsiteY25" fmla="*/ 328507 h 602827"/>
                <a:gd name="connsiteX26" fmla="*/ 304800 w 375920"/>
                <a:gd name="connsiteY26" fmla="*/ 372534 h 602827"/>
                <a:gd name="connsiteX27" fmla="*/ 321733 w 375920"/>
                <a:gd name="connsiteY27" fmla="*/ 457200 h 602827"/>
                <a:gd name="connsiteX28" fmla="*/ 298026 w 375920"/>
                <a:gd name="connsiteY28" fmla="*/ 501227 h 602827"/>
                <a:gd name="connsiteX29" fmla="*/ 298026 w 375920"/>
                <a:gd name="connsiteY29" fmla="*/ 558800 h 602827"/>
                <a:gd name="connsiteX30" fmla="*/ 274320 w 375920"/>
                <a:gd name="connsiteY30" fmla="*/ 602827 h 602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375920" h="602827">
                  <a:moveTo>
                    <a:pt x="274320" y="602827"/>
                  </a:moveTo>
                  <a:lnTo>
                    <a:pt x="264160" y="535094"/>
                  </a:lnTo>
                  <a:lnTo>
                    <a:pt x="267546" y="436880"/>
                  </a:lnTo>
                  <a:lnTo>
                    <a:pt x="213360" y="335280"/>
                  </a:lnTo>
                  <a:lnTo>
                    <a:pt x="149013" y="264160"/>
                  </a:lnTo>
                  <a:lnTo>
                    <a:pt x="91440" y="196427"/>
                  </a:lnTo>
                  <a:lnTo>
                    <a:pt x="44026" y="145627"/>
                  </a:lnTo>
                  <a:lnTo>
                    <a:pt x="23706" y="91440"/>
                  </a:lnTo>
                  <a:lnTo>
                    <a:pt x="0" y="40640"/>
                  </a:lnTo>
                  <a:lnTo>
                    <a:pt x="37253" y="6774"/>
                  </a:lnTo>
                  <a:lnTo>
                    <a:pt x="88053" y="3387"/>
                  </a:lnTo>
                  <a:lnTo>
                    <a:pt x="104986" y="54187"/>
                  </a:lnTo>
                  <a:lnTo>
                    <a:pt x="98213" y="108374"/>
                  </a:lnTo>
                  <a:lnTo>
                    <a:pt x="128693" y="186267"/>
                  </a:lnTo>
                  <a:lnTo>
                    <a:pt x="182880" y="311574"/>
                  </a:lnTo>
                  <a:lnTo>
                    <a:pt x="250613" y="348827"/>
                  </a:lnTo>
                  <a:lnTo>
                    <a:pt x="298026" y="352214"/>
                  </a:lnTo>
                  <a:lnTo>
                    <a:pt x="325120" y="257387"/>
                  </a:lnTo>
                  <a:lnTo>
                    <a:pt x="338666" y="172720"/>
                  </a:lnTo>
                  <a:lnTo>
                    <a:pt x="298026" y="81280"/>
                  </a:lnTo>
                  <a:lnTo>
                    <a:pt x="277706" y="3387"/>
                  </a:lnTo>
                  <a:lnTo>
                    <a:pt x="294640" y="0"/>
                  </a:lnTo>
                  <a:lnTo>
                    <a:pt x="314960" y="74507"/>
                  </a:lnTo>
                  <a:lnTo>
                    <a:pt x="375920" y="165947"/>
                  </a:lnTo>
                  <a:lnTo>
                    <a:pt x="375920" y="247227"/>
                  </a:lnTo>
                  <a:lnTo>
                    <a:pt x="348826" y="328507"/>
                  </a:lnTo>
                  <a:lnTo>
                    <a:pt x="304800" y="372534"/>
                  </a:lnTo>
                  <a:lnTo>
                    <a:pt x="321733" y="457200"/>
                  </a:lnTo>
                  <a:lnTo>
                    <a:pt x="298026" y="501227"/>
                  </a:lnTo>
                  <a:lnTo>
                    <a:pt x="298026" y="558800"/>
                  </a:lnTo>
                  <a:lnTo>
                    <a:pt x="274320" y="602827"/>
                  </a:lnTo>
                  <a:close/>
                </a:path>
              </a:pathLst>
            </a:custGeom>
            <a:solidFill>
              <a:srgbClr val="FFE299"/>
            </a:solidFill>
            <a:ln w="127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46" name="Freeform: Shape 30">
              <a:extLst>
                <a:ext uri="{FF2B5EF4-FFF2-40B4-BE49-F238E27FC236}">
                  <a16:creationId xmlns:a16="http://schemas.microsoft.com/office/drawing/2014/main" id="{F9CDE654-E84A-47A2-BFD5-D98EE58F0FA0}"/>
                </a:ext>
              </a:extLst>
            </p:cNvPr>
            <p:cNvSpPr/>
            <p:nvPr/>
          </p:nvSpPr>
          <p:spPr>
            <a:xfrm>
              <a:off x="6800315" y="1553871"/>
              <a:ext cx="478465" cy="318977"/>
            </a:xfrm>
            <a:custGeom>
              <a:avLst/>
              <a:gdLst>
                <a:gd name="connsiteX0" fmla="*/ 0 w 478465"/>
                <a:gd name="connsiteY0" fmla="*/ 244549 h 318977"/>
                <a:gd name="connsiteX1" fmla="*/ 191386 w 478465"/>
                <a:gd name="connsiteY1" fmla="*/ 318977 h 318977"/>
                <a:gd name="connsiteX2" fmla="*/ 308345 w 478465"/>
                <a:gd name="connsiteY2" fmla="*/ 287079 h 318977"/>
                <a:gd name="connsiteX3" fmla="*/ 404038 w 478465"/>
                <a:gd name="connsiteY3" fmla="*/ 191386 h 318977"/>
                <a:gd name="connsiteX4" fmla="*/ 478465 w 478465"/>
                <a:gd name="connsiteY4" fmla="*/ 31898 h 318977"/>
                <a:gd name="connsiteX5" fmla="*/ 329610 w 478465"/>
                <a:gd name="connsiteY5" fmla="*/ 10633 h 318977"/>
                <a:gd name="connsiteX6" fmla="*/ 191386 w 478465"/>
                <a:gd name="connsiteY6" fmla="*/ 0 h 318977"/>
                <a:gd name="connsiteX7" fmla="*/ 85061 w 478465"/>
                <a:gd name="connsiteY7" fmla="*/ 0 h 318977"/>
                <a:gd name="connsiteX8" fmla="*/ 21265 w 478465"/>
                <a:gd name="connsiteY8" fmla="*/ 53163 h 318977"/>
                <a:gd name="connsiteX9" fmla="*/ 21265 w 478465"/>
                <a:gd name="connsiteY9" fmla="*/ 191386 h 318977"/>
                <a:gd name="connsiteX10" fmla="*/ 0 w 478465"/>
                <a:gd name="connsiteY10" fmla="*/ 244549 h 318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78465" h="318977">
                  <a:moveTo>
                    <a:pt x="0" y="244549"/>
                  </a:moveTo>
                  <a:lnTo>
                    <a:pt x="191386" y="318977"/>
                  </a:lnTo>
                  <a:lnTo>
                    <a:pt x="308345" y="287079"/>
                  </a:lnTo>
                  <a:lnTo>
                    <a:pt x="404038" y="191386"/>
                  </a:lnTo>
                  <a:lnTo>
                    <a:pt x="478465" y="31898"/>
                  </a:lnTo>
                  <a:lnTo>
                    <a:pt x="329610" y="10633"/>
                  </a:lnTo>
                  <a:lnTo>
                    <a:pt x="191386" y="0"/>
                  </a:lnTo>
                  <a:lnTo>
                    <a:pt x="85061" y="0"/>
                  </a:lnTo>
                  <a:lnTo>
                    <a:pt x="21265" y="53163"/>
                  </a:lnTo>
                  <a:lnTo>
                    <a:pt x="21265" y="191386"/>
                  </a:lnTo>
                  <a:lnTo>
                    <a:pt x="0" y="244549"/>
                  </a:lnTo>
                  <a:close/>
                </a:path>
              </a:pathLst>
            </a:custGeom>
            <a:solidFill>
              <a:srgbClr val="92D050"/>
            </a:solidFill>
            <a:ln>
              <a:solidFill>
                <a:srgbClr val="00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sp>
        <p:nvSpPr>
          <p:cNvPr id="18" name="Rectangle 3"/>
          <p:cNvSpPr>
            <a:spLocks noChangeArrowheads="1"/>
          </p:cNvSpPr>
          <p:nvPr/>
        </p:nvSpPr>
        <p:spPr bwMode="auto">
          <a:xfrm>
            <a:off x="8762564" y="4528030"/>
            <a:ext cx="2755032" cy="14105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pt-PT" altLang="en-US" sz="2800" dirty="0" smtClean="0">
                <a:solidFill>
                  <a:srgbClr val="C00000"/>
                </a:solidFill>
                <a:latin typeface="Trebuchet MS" panose="020B0603020202020204" pitchFamily="34" charset="0"/>
              </a:rPr>
              <a:t>Não!</a:t>
            </a:r>
            <a:endParaRPr lang="pt-PT" altLang="en-US" sz="2800" dirty="0">
              <a:solidFill>
                <a:srgbClr val="C00000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70533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GB" dirty="0"/>
              <a:t>A </a:t>
            </a:r>
            <a:r>
              <a:rPr lang="en-GB" dirty="0" err="1"/>
              <a:t>necessidade</a:t>
            </a:r>
            <a:r>
              <a:rPr lang="en-GB" dirty="0"/>
              <a:t>  de </a:t>
            </a:r>
            <a:r>
              <a:rPr lang="en-GB" dirty="0" err="1"/>
              <a:t>amostrar</a:t>
            </a:r>
            <a:endParaRPr lang="en-US" dirty="0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8726099" y="2473759"/>
            <a:ext cx="2755032" cy="14105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pt-PT" altLang="en-US" sz="2800" dirty="0">
                <a:latin typeface="Trebuchet MS" panose="020B0603020202020204" pitchFamily="34" charset="0"/>
              </a:rPr>
              <a:t>A unidade de amostragem é </a:t>
            </a:r>
            <a:r>
              <a:rPr lang="pt-PT" altLang="en-US" sz="2800" dirty="0" smtClean="0">
                <a:latin typeface="Trebuchet MS" panose="020B0603020202020204" pitchFamily="34" charset="0"/>
              </a:rPr>
              <a:t>geralmente      </a:t>
            </a:r>
          </a:p>
          <a:p>
            <a:pPr algn="ctr"/>
            <a:endParaRPr lang="pt-PT" altLang="en-US" sz="2800" dirty="0">
              <a:latin typeface="Trebuchet MS" panose="020B0603020202020204" pitchFamily="34" charset="0"/>
            </a:endParaRPr>
          </a:p>
          <a:p>
            <a:pPr algn="ctr"/>
            <a:r>
              <a:rPr lang="pt-PT" altLang="en-US" sz="2800" b="1" dirty="0" smtClean="0">
                <a:solidFill>
                  <a:srgbClr val="008000"/>
                </a:solidFill>
                <a:latin typeface="Trebuchet MS" panose="020B0603020202020204" pitchFamily="34" charset="0"/>
              </a:rPr>
              <a:t>a </a:t>
            </a:r>
            <a:r>
              <a:rPr lang="pt-PT" altLang="en-US" sz="2800" b="1" dirty="0">
                <a:solidFill>
                  <a:srgbClr val="008000"/>
                </a:solidFill>
                <a:latin typeface="Trebuchet MS" panose="020B0603020202020204" pitchFamily="34" charset="0"/>
              </a:rPr>
              <a:t>parcela </a:t>
            </a:r>
          </a:p>
        </p:txBody>
      </p:sp>
      <p:pic>
        <p:nvPicPr>
          <p:cNvPr id="18" name="Picture 2" descr="GRELH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899" y="1365982"/>
            <a:ext cx="7303325" cy="5087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801139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GB" dirty="0"/>
              <a:t>A </a:t>
            </a:r>
            <a:r>
              <a:rPr lang="en-GB" dirty="0" err="1"/>
              <a:t>necessidade</a:t>
            </a:r>
            <a:r>
              <a:rPr lang="en-GB" dirty="0"/>
              <a:t>  de </a:t>
            </a:r>
            <a:r>
              <a:rPr lang="en-GB" dirty="0" err="1"/>
              <a:t>amostrar</a:t>
            </a:r>
            <a:endParaRPr lang="en-US" dirty="0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6517571" y="1474576"/>
            <a:ext cx="5241115" cy="469072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pt-PT" altLang="en-US" sz="2800" dirty="0" smtClean="0">
                <a:latin typeface="Trebuchet MS" panose="020B0603020202020204" pitchFamily="34" charset="0"/>
              </a:rPr>
              <a:t>O que é uma </a:t>
            </a:r>
            <a:r>
              <a:rPr lang="pt-PT" altLang="en-US" sz="2800" b="1" dirty="0" smtClean="0">
                <a:solidFill>
                  <a:srgbClr val="008000"/>
                </a:solidFill>
                <a:latin typeface="Trebuchet MS" panose="020B0603020202020204" pitchFamily="34" charset="0"/>
              </a:rPr>
              <a:t>parcela</a:t>
            </a:r>
            <a:r>
              <a:rPr lang="pt-PT" altLang="en-US" sz="2800" dirty="0" smtClean="0">
                <a:latin typeface="Trebuchet MS" panose="020B0603020202020204" pitchFamily="34" charset="0"/>
              </a:rPr>
              <a:t>?</a:t>
            </a:r>
          </a:p>
          <a:p>
            <a:pPr algn="ctr"/>
            <a:endParaRPr lang="pt-PT" altLang="en-US" sz="2800" dirty="0">
              <a:latin typeface="Trebuchet MS" panose="020B0603020202020204" pitchFamily="34" charset="0"/>
            </a:endParaRPr>
          </a:p>
          <a:p>
            <a:pPr algn="ctr"/>
            <a:r>
              <a:rPr lang="pt-PT" altLang="en-US" sz="2800" dirty="0">
                <a:latin typeface="Trebuchet MS" panose="020B0603020202020204" pitchFamily="34" charset="0"/>
              </a:rPr>
              <a:t>É uma área dentro do povoamento - geralmente circular – </a:t>
            </a:r>
            <a:r>
              <a:rPr lang="pt-PT" altLang="en-US" sz="2800" b="1" dirty="0">
                <a:solidFill>
                  <a:srgbClr val="008000"/>
                </a:solidFill>
                <a:latin typeface="Trebuchet MS" panose="020B0603020202020204" pitchFamily="34" charset="0"/>
              </a:rPr>
              <a:t>utilizada para medir/avaliar variáveis da </a:t>
            </a:r>
            <a:r>
              <a:rPr lang="pt-PT" altLang="en-US" sz="2800" b="1" dirty="0" smtClean="0">
                <a:solidFill>
                  <a:srgbClr val="008000"/>
                </a:solidFill>
                <a:latin typeface="Trebuchet MS" panose="020B0603020202020204" pitchFamily="34" charset="0"/>
              </a:rPr>
              <a:t>árvore</a:t>
            </a:r>
          </a:p>
          <a:p>
            <a:pPr algn="ctr"/>
            <a:endParaRPr lang="pt-PT" altLang="en-US" sz="1600" dirty="0">
              <a:latin typeface="Trebuchet MS" panose="020B0603020202020204" pitchFamily="34" charset="0"/>
            </a:endParaRPr>
          </a:p>
          <a:p>
            <a:pPr algn="ctr"/>
            <a:r>
              <a:rPr lang="pt-PT" altLang="en-US" sz="2800" dirty="0" smtClean="0">
                <a:latin typeface="Trebuchet MS" panose="020B0603020202020204" pitchFamily="34" charset="0"/>
              </a:rPr>
              <a:t>Verão mais tarde que há inúmeros tipos de parcelas e de diversas formas</a:t>
            </a:r>
            <a:endParaRPr lang="pt-PT" altLang="en-US" sz="2800" dirty="0">
              <a:latin typeface="Trebuchet MS" panose="020B0603020202020204" pitchFamily="34" charset="0"/>
            </a:endParaRP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750" y="1725650"/>
            <a:ext cx="1481678" cy="1453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1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99774">
            <a:off x="3097586" y="1753675"/>
            <a:ext cx="1450625" cy="1396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49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528" y="5080569"/>
            <a:ext cx="1649638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902" y="3478974"/>
            <a:ext cx="1418642" cy="1420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0249" y="3609721"/>
            <a:ext cx="1325298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572378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GB" dirty="0"/>
              <a:t>A </a:t>
            </a:r>
            <a:r>
              <a:rPr lang="en-GB" dirty="0" err="1"/>
              <a:t>necessidade</a:t>
            </a:r>
            <a:r>
              <a:rPr lang="en-GB" dirty="0"/>
              <a:t>  de </a:t>
            </a:r>
            <a:r>
              <a:rPr lang="en-GB" dirty="0" err="1"/>
              <a:t>amostrar</a:t>
            </a:r>
            <a:endParaRPr lang="en-US" dirty="0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6517571" y="1474576"/>
            <a:ext cx="5241115" cy="469072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pt-PT" altLang="en-US" sz="2800" dirty="0">
                <a:latin typeface="Trebuchet MS" panose="020B0603020202020204" pitchFamily="34" charset="0"/>
              </a:rPr>
              <a:t>E o que </a:t>
            </a:r>
            <a:r>
              <a:rPr lang="pt-PT" altLang="en-US" sz="2800" dirty="0" smtClean="0">
                <a:latin typeface="Trebuchet MS" panose="020B0603020202020204" pitchFamily="34" charset="0"/>
              </a:rPr>
              <a:t>se mede nas </a:t>
            </a:r>
            <a:r>
              <a:rPr lang="pt-PT" altLang="en-US" sz="2800" b="1" dirty="0">
                <a:solidFill>
                  <a:srgbClr val="008000"/>
                </a:solidFill>
                <a:latin typeface="Trebuchet MS" panose="020B0603020202020204" pitchFamily="34" charset="0"/>
              </a:rPr>
              <a:t>parcelas</a:t>
            </a:r>
            <a:r>
              <a:rPr lang="pt-PT" altLang="en-US" sz="2800" dirty="0" smtClean="0">
                <a:latin typeface="Trebuchet MS" panose="020B0603020202020204" pitchFamily="34" charset="0"/>
              </a:rPr>
              <a:t>?</a:t>
            </a:r>
          </a:p>
          <a:p>
            <a:pPr algn="ctr"/>
            <a:endParaRPr lang="pt-PT" altLang="en-US" sz="2800" dirty="0">
              <a:latin typeface="Trebuchet MS" panose="020B0603020202020204" pitchFamily="34" charset="0"/>
            </a:endParaRPr>
          </a:p>
          <a:p>
            <a:r>
              <a:rPr lang="pt-PT" altLang="en-US" sz="2800" dirty="0">
                <a:latin typeface="Trebuchet MS" panose="020B0603020202020204" pitchFamily="34" charset="0"/>
              </a:rPr>
              <a:t>Podemos medir</a:t>
            </a:r>
            <a:r>
              <a:rPr lang="pt-PT" altLang="en-US" sz="2800" dirty="0" smtClean="0">
                <a:latin typeface="Trebuchet MS" panose="020B0603020202020204" pitchFamily="34" charset="0"/>
              </a:rPr>
              <a:t>:</a:t>
            </a:r>
          </a:p>
          <a:p>
            <a:endParaRPr lang="pt-PT" altLang="en-US" sz="2800" dirty="0">
              <a:latin typeface="Trebuchet MS" panose="020B0603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PT" altLang="en-US" sz="2800" b="1" dirty="0">
                <a:solidFill>
                  <a:srgbClr val="0070C0"/>
                </a:solidFill>
                <a:latin typeface="Trebuchet MS" panose="020B0603020202020204" pitchFamily="34" charset="0"/>
              </a:rPr>
              <a:t>Árvores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PT" altLang="en-US" sz="2800" dirty="0">
                <a:latin typeface="Trebuchet MS" panose="020B0603020202020204" pitchFamily="34" charset="0"/>
              </a:rPr>
              <a:t>Arbustos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PT" altLang="en-US" sz="2800" dirty="0">
                <a:latin typeface="Trebuchet MS" panose="020B0603020202020204" pitchFamily="34" charset="0"/>
              </a:rPr>
              <a:t>Variáveis do solo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PT" altLang="en-US" sz="2800" dirty="0">
                <a:latin typeface="Trebuchet MS" panose="020B0603020202020204" pitchFamily="34" charset="0"/>
              </a:rPr>
              <a:t>Animais (vida selvagem)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PT" altLang="en-US" sz="2800" dirty="0">
                <a:latin typeface="Trebuchet MS" panose="020B0603020202020204" pitchFamily="34" charset="0"/>
              </a:rPr>
              <a:t>...</a:t>
            </a: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750" y="1725650"/>
            <a:ext cx="1481678" cy="1453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1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99774">
            <a:off x="3097586" y="1753675"/>
            <a:ext cx="1450625" cy="1396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49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528" y="5080569"/>
            <a:ext cx="1649638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902" y="3478974"/>
            <a:ext cx="1418642" cy="1420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0249" y="3609721"/>
            <a:ext cx="1325298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418755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GB" dirty="0"/>
              <a:t>A </a:t>
            </a:r>
            <a:r>
              <a:rPr lang="en-GB" dirty="0" err="1"/>
              <a:t>necessidade</a:t>
            </a:r>
            <a:r>
              <a:rPr lang="en-GB" dirty="0"/>
              <a:t>  de </a:t>
            </a:r>
            <a:r>
              <a:rPr lang="en-GB" dirty="0" err="1"/>
              <a:t>amostrar</a:t>
            </a:r>
            <a:endParaRPr lang="en-US" dirty="0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431371" y="1124752"/>
            <a:ext cx="11305256" cy="179102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pt-PT" altLang="en-US" sz="2800" dirty="0" smtClean="0">
                <a:latin typeface="Trebuchet MS" panose="020B0603020202020204" pitchFamily="34" charset="0"/>
              </a:rPr>
              <a:t>Variáveis da </a:t>
            </a:r>
            <a:r>
              <a:rPr lang="pt-PT" altLang="en-US" sz="2800" b="1" dirty="0" smtClean="0">
                <a:solidFill>
                  <a:srgbClr val="0070C0"/>
                </a:solidFill>
                <a:latin typeface="Trebuchet MS" panose="020B0603020202020204" pitchFamily="34" charset="0"/>
              </a:rPr>
              <a:t>Árvore</a:t>
            </a:r>
            <a:r>
              <a:rPr lang="pt-PT" altLang="en-US" sz="2800" dirty="0" smtClean="0">
                <a:latin typeface="Trebuchet MS" panose="020B0603020202020204" pitchFamily="34" charset="0"/>
              </a:rPr>
              <a:t>:</a:t>
            </a:r>
          </a:p>
          <a:p>
            <a:endParaRPr lang="pt-PT" altLang="en-US" sz="1600" dirty="0">
              <a:latin typeface="Trebuchet MS" panose="020B0603020202020204" pitchFamily="34" charset="0"/>
            </a:endParaRPr>
          </a:p>
          <a:p>
            <a:r>
              <a:rPr lang="pt-PT" altLang="en-US" sz="2800" dirty="0" smtClean="0">
                <a:latin typeface="Trebuchet MS" panose="020B0603020202020204" pitchFamily="34" charset="0"/>
              </a:rPr>
              <a:t>Podem obter-se por </a:t>
            </a:r>
            <a:r>
              <a:rPr lang="pt-PT" altLang="en-US" sz="2800" b="1" u="sng" dirty="0" smtClean="0">
                <a:latin typeface="Trebuchet MS" panose="020B0603020202020204" pitchFamily="34" charset="0"/>
              </a:rPr>
              <a:t>medição direta </a:t>
            </a:r>
            <a:r>
              <a:rPr lang="pt-PT" altLang="en-US" sz="2800" dirty="0" smtClean="0">
                <a:latin typeface="Trebuchet MS" panose="020B0603020202020204" pitchFamily="34" charset="0"/>
              </a:rPr>
              <a:t>usando algum instrumento</a:t>
            </a:r>
          </a:p>
          <a:p>
            <a:endParaRPr lang="pt-PT" altLang="en-US" sz="2800" dirty="0">
              <a:latin typeface="Trebuchet MS" panose="020B0603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1137"/>
          <a:stretch/>
        </p:blipFill>
        <p:spPr>
          <a:xfrm>
            <a:off x="191344" y="2420888"/>
            <a:ext cx="8594845" cy="3938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49741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6" name="Rectangle 4"/>
          <p:cNvSpPr>
            <a:spLocks noGrp="1" noChangeArrowheads="1"/>
          </p:cNvSpPr>
          <p:nvPr>
            <p:ph type="title"/>
          </p:nvPr>
        </p:nvSpPr>
        <p:spPr>
          <a:xfrm>
            <a:off x="263352" y="2852936"/>
            <a:ext cx="11521280" cy="711200"/>
          </a:xfrm>
        </p:spPr>
        <p:txBody>
          <a:bodyPr>
            <a:normAutofit fontScale="90000"/>
          </a:bodyPr>
          <a:lstStyle/>
          <a:p>
            <a:pPr algn="l">
              <a:buNone/>
            </a:pPr>
            <a:r>
              <a:rPr lang="pt-PT" sz="4000" dirty="0" smtClean="0"/>
              <a:t> </a:t>
            </a:r>
            <a:r>
              <a:rPr lang="pt-PT" sz="4000" dirty="0"/>
              <a:t>Porque é que precisamos de inventários florestais?</a:t>
            </a:r>
            <a:endParaRPr lang="pt-PT" sz="4000" dirty="0"/>
          </a:p>
        </p:txBody>
      </p:sp>
      <p:sp>
        <p:nvSpPr>
          <p:cNvPr id="3" name="Rectangle 4"/>
          <p:cNvSpPr txBox="1">
            <a:spLocks noChangeArrowheads="1"/>
          </p:cNvSpPr>
          <p:nvPr/>
        </p:nvSpPr>
        <p:spPr>
          <a:xfrm>
            <a:off x="-24728" y="3487854"/>
            <a:ext cx="7776864" cy="711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Clr>
                <a:srgbClr val="008000"/>
              </a:buClr>
              <a:buFont typeface="Wingdings" pitchFamily="2" charset="2"/>
              <a:buChar char="§"/>
              <a:defRPr sz="3600" b="1" kern="1200">
                <a:solidFill>
                  <a:srgbClr val="008000"/>
                </a:solidFill>
                <a:latin typeface="Trebuchet MS" pitchFamily="34" charset="0"/>
                <a:ea typeface="+mj-ea"/>
                <a:cs typeface="+mj-cs"/>
              </a:defRPr>
            </a:lvl1pPr>
          </a:lstStyle>
          <a:p>
            <a:pPr>
              <a:buNone/>
            </a:pPr>
            <a:r>
              <a:rPr lang="pt-PT" sz="2000" dirty="0">
                <a:solidFill>
                  <a:schemeClr val="tx1"/>
                </a:solidFill>
              </a:rPr>
              <a:t>Para apoiar a gestão florestal, cada vez mais complexa…</a:t>
            </a:r>
          </a:p>
        </p:txBody>
      </p:sp>
    </p:spTree>
    <p:extLst>
      <p:ext uri="{BB962C8B-B14F-4D97-AF65-F5344CB8AC3E}">
        <p14:creationId xmlns:p14="http://schemas.microsoft.com/office/powerpoint/2010/main" val="2579517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GB" dirty="0"/>
              <a:t>A </a:t>
            </a:r>
            <a:r>
              <a:rPr lang="en-GB" dirty="0" err="1"/>
              <a:t>necessidade</a:t>
            </a:r>
            <a:r>
              <a:rPr lang="en-GB" dirty="0"/>
              <a:t>  de </a:t>
            </a:r>
            <a:r>
              <a:rPr lang="en-GB" dirty="0" err="1"/>
              <a:t>amostrar</a:t>
            </a:r>
            <a:endParaRPr lang="en-US" dirty="0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431371" y="1124752"/>
            <a:ext cx="11305256" cy="179102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pt-PT" altLang="en-US" sz="2800" dirty="0" smtClean="0">
                <a:latin typeface="Trebuchet MS" panose="020B0603020202020204" pitchFamily="34" charset="0"/>
              </a:rPr>
              <a:t>Variáveis da </a:t>
            </a:r>
            <a:r>
              <a:rPr lang="pt-PT" altLang="en-US" sz="2800" b="1" dirty="0" smtClean="0">
                <a:solidFill>
                  <a:srgbClr val="0070C0"/>
                </a:solidFill>
                <a:latin typeface="Trebuchet MS" panose="020B0603020202020204" pitchFamily="34" charset="0"/>
              </a:rPr>
              <a:t>Árvore</a:t>
            </a:r>
            <a:r>
              <a:rPr lang="pt-PT" altLang="en-US" sz="2800" dirty="0" smtClean="0">
                <a:latin typeface="Trebuchet MS" panose="020B0603020202020204" pitchFamily="34" charset="0"/>
              </a:rPr>
              <a:t>:</a:t>
            </a:r>
          </a:p>
          <a:p>
            <a:endParaRPr lang="pt-PT" altLang="en-US" sz="1600" dirty="0">
              <a:latin typeface="Trebuchet MS" panose="020B0603020202020204" pitchFamily="34" charset="0"/>
            </a:endParaRPr>
          </a:p>
          <a:p>
            <a:r>
              <a:rPr lang="pt-PT" altLang="en-US" sz="2800" dirty="0" smtClean="0">
                <a:latin typeface="Trebuchet MS" panose="020B0603020202020204" pitchFamily="34" charset="0"/>
              </a:rPr>
              <a:t>Podem obter-se através de </a:t>
            </a:r>
            <a:r>
              <a:rPr lang="pt-PT" altLang="en-US" sz="2800" u="sng" dirty="0" smtClean="0">
                <a:latin typeface="Trebuchet MS" panose="020B0603020202020204" pitchFamily="34" charset="0"/>
              </a:rPr>
              <a:t>cálculos a partir de outras variáveis</a:t>
            </a:r>
            <a:r>
              <a:rPr lang="pt-PT" altLang="en-US" sz="2800" dirty="0" smtClean="0">
                <a:latin typeface="Trebuchet MS" panose="020B0603020202020204" pitchFamily="34" charset="0"/>
              </a:rPr>
              <a:t>                           </a:t>
            </a:r>
            <a:endParaRPr lang="pt-PT" altLang="en-US" sz="2800" dirty="0">
              <a:latin typeface="Trebuchet MS" panose="020B0603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13301"/>
          <a:stretch/>
        </p:blipFill>
        <p:spPr>
          <a:xfrm>
            <a:off x="431371" y="2636912"/>
            <a:ext cx="10386683" cy="3754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36148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397491" y="1988840"/>
            <a:ext cx="11328000" cy="4579626"/>
          </a:xfrm>
        </p:spPr>
        <p:txBody>
          <a:bodyPr>
            <a:normAutofit fontScale="92500" lnSpcReduction="20000"/>
          </a:bodyPr>
          <a:lstStyle/>
          <a:p>
            <a:r>
              <a:rPr lang="pt-PT" altLang="en-US" dirty="0"/>
              <a:t>Com base nas variáveis que medimos nas árvores calculamos variáveis do povoamento</a:t>
            </a:r>
          </a:p>
          <a:p>
            <a:r>
              <a:rPr lang="pt-PT" altLang="en-US" dirty="0"/>
              <a:t>Podem ser somas das variáveis da árvore, geralmente expressas por </a:t>
            </a:r>
            <a:r>
              <a:rPr lang="pt-PT" altLang="en-US" dirty="0" err="1"/>
              <a:t>ha</a:t>
            </a:r>
            <a:r>
              <a:rPr lang="pt-PT" altLang="en-US" dirty="0"/>
              <a:t>, multiplicando o valor da parcela por 10000/</a:t>
            </a:r>
            <a:r>
              <a:rPr lang="pt-PT" altLang="en-US" dirty="0" err="1"/>
              <a:t>area</a:t>
            </a:r>
            <a:r>
              <a:rPr lang="pt-PT" altLang="en-US" dirty="0"/>
              <a:t> da parcela (</a:t>
            </a:r>
            <a:r>
              <a:rPr lang="pt-PT" altLang="en-US" dirty="0" err="1"/>
              <a:t>f</a:t>
            </a:r>
            <a:r>
              <a:rPr lang="pt-PT" altLang="en-US" baseline="-25000" dirty="0" err="1"/>
              <a:t>expansao</a:t>
            </a:r>
            <a:r>
              <a:rPr lang="pt-PT" altLang="en-US" dirty="0"/>
              <a:t>)</a:t>
            </a:r>
          </a:p>
          <a:p>
            <a:pPr lvl="1"/>
            <a:r>
              <a:rPr lang="pt-PT" altLang="en-US" dirty="0"/>
              <a:t>Biomassa total e biomassa por componentes da árvore (folhas, ramos, troncos, raízes)</a:t>
            </a:r>
          </a:p>
          <a:p>
            <a:pPr lvl="1"/>
            <a:r>
              <a:rPr lang="pt-PT" altLang="en-US" dirty="0"/>
              <a:t>Volume em </a:t>
            </a:r>
            <a:r>
              <a:rPr lang="pt-PT" altLang="en-US" dirty="0" smtClean="0"/>
              <a:t>pé</a:t>
            </a:r>
            <a:endParaRPr lang="pt-PT" altLang="en-US" dirty="0"/>
          </a:p>
          <a:p>
            <a:r>
              <a:rPr lang="pt-PT" altLang="en-US" dirty="0"/>
              <a:t>Podem ser médias</a:t>
            </a:r>
          </a:p>
          <a:p>
            <a:pPr lvl="1"/>
            <a:r>
              <a:rPr lang="pt-PT" altLang="en-US" dirty="0"/>
              <a:t>e.g. diâmetro médio</a:t>
            </a:r>
          </a:p>
          <a:p>
            <a:r>
              <a:rPr lang="pt-PT" altLang="en-US" dirty="0"/>
              <a:t>Podem ser distribuições de frequências</a:t>
            </a:r>
          </a:p>
        </p:txBody>
      </p:sp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GB" dirty="0"/>
              <a:t>A </a:t>
            </a:r>
            <a:r>
              <a:rPr lang="en-GB" dirty="0" err="1"/>
              <a:t>necessidade</a:t>
            </a:r>
            <a:r>
              <a:rPr lang="en-GB" dirty="0"/>
              <a:t>  de </a:t>
            </a:r>
            <a:r>
              <a:rPr lang="en-GB" dirty="0" err="1"/>
              <a:t>amostrar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CC098B1-FFFB-4E3B-8ED8-A361A4732D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184" y="3933056"/>
            <a:ext cx="4253537" cy="245477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31371" y="1197233"/>
            <a:ext cx="62376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2800" dirty="0">
                <a:latin typeface="Trebuchet MS" panose="020B0603020202020204" pitchFamily="34" charset="0"/>
              </a:rPr>
              <a:t>E como caraterizamos o povoamento?</a:t>
            </a:r>
            <a:endParaRPr lang="en-US" sz="2800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981732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GB" dirty="0"/>
              <a:t>A </a:t>
            </a:r>
            <a:r>
              <a:rPr lang="en-GB" dirty="0" err="1"/>
              <a:t>necessidade</a:t>
            </a:r>
            <a:r>
              <a:rPr lang="en-GB" dirty="0"/>
              <a:t>  de </a:t>
            </a:r>
            <a:r>
              <a:rPr lang="en-GB" dirty="0" err="1"/>
              <a:t>amostrar</a:t>
            </a:r>
            <a:endParaRPr lang="en-US" dirty="0"/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431371" y="1484784"/>
            <a:ext cx="11328000" cy="49294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just" defTabSz="914400" rtl="0" eaLnBrk="1" latinLnBrk="0" hangingPunct="1">
              <a:spcBef>
                <a:spcPts val="1800"/>
              </a:spcBef>
              <a:buClr>
                <a:srgbClr val="008000"/>
              </a:buClr>
              <a:buSzPct val="90000"/>
              <a:buFont typeface="Wingdings" pitchFamily="2" charset="2"/>
              <a:buChar char="ü"/>
              <a:defRPr sz="28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spcBef>
                <a:spcPts val="1800"/>
              </a:spcBef>
              <a:buClr>
                <a:srgbClr val="008000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spcBef>
                <a:spcPts val="1200"/>
              </a:spcBef>
              <a:buClr>
                <a:srgbClr val="008000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spcBef>
                <a:spcPts val="12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spcBef>
                <a:spcPts val="12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dirty="0" smtClean="0"/>
              <a:t>O problema </a:t>
            </a:r>
            <a:r>
              <a:rPr lang="en-US" b="1" dirty="0" err="1" smtClean="0">
                <a:solidFill>
                  <a:schemeClr val="accent5"/>
                </a:solidFill>
              </a:rPr>
              <a:t>erros</a:t>
            </a:r>
            <a:r>
              <a:rPr lang="en-US" b="1" dirty="0" smtClean="0">
                <a:solidFill>
                  <a:schemeClr val="accent5"/>
                </a:solidFill>
              </a:rPr>
              <a:t> </a:t>
            </a:r>
            <a:r>
              <a:rPr lang="en-US" b="1" dirty="0">
                <a:solidFill>
                  <a:schemeClr val="accent5"/>
                </a:solidFill>
              </a:rPr>
              <a:t>de </a:t>
            </a:r>
            <a:r>
              <a:rPr lang="en-US" b="1" dirty="0" err="1">
                <a:solidFill>
                  <a:schemeClr val="accent5"/>
                </a:solidFill>
              </a:rPr>
              <a:t>medição</a:t>
            </a:r>
            <a:r>
              <a:rPr lang="en-US" b="1" dirty="0">
                <a:solidFill>
                  <a:schemeClr val="accent5"/>
                </a:solidFill>
              </a:rPr>
              <a:t> e </a:t>
            </a:r>
            <a:r>
              <a:rPr lang="en-US" b="1" dirty="0" err="1" smtClean="0">
                <a:solidFill>
                  <a:schemeClr val="accent5"/>
                </a:solidFill>
              </a:rPr>
              <a:t>observação</a:t>
            </a:r>
            <a:r>
              <a:rPr lang="en-US" dirty="0" smtClean="0"/>
              <a:t>:</a:t>
            </a:r>
            <a:endParaRPr lang="pt-PT" dirty="0" smtClean="0"/>
          </a:p>
          <a:p>
            <a:pPr lvl="1"/>
            <a:r>
              <a:rPr lang="pt-PT" dirty="0" smtClean="0"/>
              <a:t>Existem sempre erros associados ao ato de medir um objeto</a:t>
            </a:r>
          </a:p>
          <a:p>
            <a:pPr lvl="1"/>
            <a:r>
              <a:rPr lang="pt-PT" dirty="0" smtClean="0"/>
              <a:t>Os erros de medição são de extrema importância para a correção dos resultados do inventário</a:t>
            </a:r>
          </a:p>
          <a:p>
            <a:pPr lvl="1"/>
            <a:r>
              <a:rPr lang="pt-PT" dirty="0" smtClean="0"/>
              <a:t>É importante notar que o erro que se associa geralmente a um inventário é o erro de amostragem, assumindo-se que os erros das medições, das equações utilizadas para estimar algumas das variáveis dendrométricas, </a:t>
            </a:r>
            <a:r>
              <a:rPr lang="pt-PT" dirty="0" err="1" smtClean="0"/>
              <a:t>etc</a:t>
            </a:r>
            <a:r>
              <a:rPr lang="pt-PT" dirty="0" smtClean="0"/>
              <a:t>, são negligenciáveis</a:t>
            </a:r>
          </a:p>
          <a:p>
            <a:pPr lvl="1"/>
            <a:r>
              <a:rPr lang="pt-PT" dirty="0" smtClean="0"/>
              <a:t>No trabalho de campo há, portanto, que minimizar os erros de medição e observação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3285083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 bldLvl="5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GB" dirty="0"/>
              <a:t>A </a:t>
            </a:r>
            <a:r>
              <a:rPr lang="en-GB" dirty="0" err="1"/>
              <a:t>necessidade</a:t>
            </a:r>
            <a:r>
              <a:rPr lang="en-GB" dirty="0"/>
              <a:t>  de </a:t>
            </a:r>
            <a:r>
              <a:rPr lang="en-GB" dirty="0" err="1"/>
              <a:t>amostrar</a:t>
            </a:r>
            <a:endParaRPr lang="en-US" dirty="0"/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431371" y="1484784"/>
            <a:ext cx="11328000" cy="492941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just" defTabSz="914400" rtl="0" eaLnBrk="1" latinLnBrk="0" hangingPunct="1">
              <a:spcBef>
                <a:spcPts val="1800"/>
              </a:spcBef>
              <a:buClr>
                <a:srgbClr val="008000"/>
              </a:buClr>
              <a:buSzPct val="90000"/>
              <a:buFont typeface="Wingdings" pitchFamily="2" charset="2"/>
              <a:buChar char="ü"/>
              <a:defRPr sz="28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spcBef>
                <a:spcPts val="1800"/>
              </a:spcBef>
              <a:buClr>
                <a:srgbClr val="008000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spcBef>
                <a:spcPts val="1200"/>
              </a:spcBef>
              <a:buClr>
                <a:srgbClr val="008000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spcBef>
                <a:spcPts val="12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spcBef>
                <a:spcPts val="12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dirty="0" smtClean="0"/>
              <a:t>O problema </a:t>
            </a:r>
            <a:r>
              <a:rPr lang="en-US" b="1" dirty="0" err="1" smtClean="0">
                <a:solidFill>
                  <a:schemeClr val="accent5"/>
                </a:solidFill>
              </a:rPr>
              <a:t>erros</a:t>
            </a:r>
            <a:r>
              <a:rPr lang="en-US" b="1" dirty="0" smtClean="0">
                <a:solidFill>
                  <a:schemeClr val="accent5"/>
                </a:solidFill>
              </a:rPr>
              <a:t> </a:t>
            </a:r>
            <a:r>
              <a:rPr lang="en-US" b="1" dirty="0">
                <a:solidFill>
                  <a:schemeClr val="accent5"/>
                </a:solidFill>
              </a:rPr>
              <a:t>de </a:t>
            </a:r>
            <a:r>
              <a:rPr lang="en-US" b="1" dirty="0" err="1">
                <a:solidFill>
                  <a:schemeClr val="accent5"/>
                </a:solidFill>
              </a:rPr>
              <a:t>medição</a:t>
            </a:r>
            <a:r>
              <a:rPr lang="en-US" b="1" dirty="0">
                <a:solidFill>
                  <a:schemeClr val="accent5"/>
                </a:solidFill>
              </a:rPr>
              <a:t> e </a:t>
            </a:r>
            <a:r>
              <a:rPr lang="en-US" b="1" dirty="0" err="1" smtClean="0">
                <a:solidFill>
                  <a:schemeClr val="accent5"/>
                </a:solidFill>
              </a:rPr>
              <a:t>observação</a:t>
            </a:r>
            <a:r>
              <a:rPr lang="en-US" dirty="0" smtClean="0"/>
              <a:t>:</a:t>
            </a:r>
            <a:endParaRPr lang="pt-PT" dirty="0" smtClean="0"/>
          </a:p>
          <a:p>
            <a:pPr marL="0" indent="0">
              <a:buNone/>
            </a:pPr>
            <a:r>
              <a:rPr lang="pt-PT" dirty="0"/>
              <a:t>Em português utiliza-se a palavra erro para designar dois conceitos diferentes: </a:t>
            </a:r>
          </a:p>
          <a:p>
            <a:pPr lvl="1"/>
            <a:r>
              <a:rPr lang="pt-PT" dirty="0"/>
              <a:t>Engano (</a:t>
            </a:r>
            <a:r>
              <a:rPr lang="pt-PT" i="1" dirty="0" err="1"/>
              <a:t>mistake</a:t>
            </a:r>
            <a:r>
              <a:rPr lang="pt-PT" dirty="0"/>
              <a:t>, em inglês)</a:t>
            </a:r>
          </a:p>
          <a:p>
            <a:pPr lvl="2">
              <a:buFont typeface="Marlett" pitchFamily="2" charset="2"/>
              <a:buNone/>
            </a:pPr>
            <a:r>
              <a:rPr lang="pt-PT" dirty="0"/>
              <a:t>	significa que a tarefa foi realizada de modo totalmente </a:t>
            </a:r>
            <a:r>
              <a:rPr lang="pt-PT" dirty="0" smtClean="0"/>
              <a:t>incorreto </a:t>
            </a:r>
            <a:r>
              <a:rPr lang="pt-PT" dirty="0"/>
              <a:t>ou que o </a:t>
            </a:r>
            <a:r>
              <a:rPr lang="pt-PT" dirty="0" smtClean="0"/>
              <a:t>valor </a:t>
            </a:r>
            <a:r>
              <a:rPr lang="pt-PT" dirty="0"/>
              <a:t>medido foi registado erradamente</a:t>
            </a:r>
          </a:p>
          <a:p>
            <a:pPr lvl="1"/>
            <a:r>
              <a:rPr lang="pt-PT" dirty="0"/>
              <a:t>Erro (</a:t>
            </a:r>
            <a:r>
              <a:rPr lang="pt-PT" i="1" dirty="0"/>
              <a:t>error</a:t>
            </a:r>
            <a:r>
              <a:rPr lang="pt-PT" dirty="0"/>
              <a:t>, em inglês)</a:t>
            </a:r>
          </a:p>
          <a:p>
            <a:pPr lvl="2">
              <a:buFont typeface="Marlett" pitchFamily="2" charset="2"/>
              <a:buNone/>
            </a:pPr>
            <a:r>
              <a:rPr lang="pt-PT" dirty="0"/>
              <a:t>	significa desvio em relação ao verdadeiro valor devido a imprecisões da medição</a:t>
            </a:r>
          </a:p>
          <a:p>
            <a:pPr lvl="2">
              <a:buFont typeface="Marlett" pitchFamily="2" charset="2"/>
              <a:buNone/>
            </a:pPr>
            <a:r>
              <a:rPr lang="pt-PT" dirty="0"/>
              <a:t>	por exemplo, se se medir, com uma fita métrica, a distância entre dois pontos razoavelmente afastados, várias vezes seguidas, os valores obtidos não são </a:t>
            </a:r>
            <a:r>
              <a:rPr lang="pt-PT" dirty="0" smtClean="0"/>
              <a:t>exatamente </a:t>
            </a:r>
            <a:r>
              <a:rPr lang="pt-PT" dirty="0"/>
              <a:t>iguais</a:t>
            </a:r>
            <a:endParaRPr lang="en-GB" dirty="0"/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0155276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 bldLvl="5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GB" dirty="0"/>
              <a:t>A </a:t>
            </a:r>
            <a:r>
              <a:rPr lang="en-GB" dirty="0" err="1"/>
              <a:t>necessidade</a:t>
            </a:r>
            <a:r>
              <a:rPr lang="en-GB" dirty="0"/>
              <a:t>  de </a:t>
            </a:r>
            <a:r>
              <a:rPr lang="en-GB" dirty="0" err="1"/>
              <a:t>amostrar</a:t>
            </a:r>
            <a:endParaRPr lang="en-US" dirty="0"/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431371" y="1484784"/>
            <a:ext cx="11328000" cy="518457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just" defTabSz="914400" rtl="0" eaLnBrk="1" latinLnBrk="0" hangingPunct="1">
              <a:spcBef>
                <a:spcPts val="1800"/>
              </a:spcBef>
              <a:buClr>
                <a:srgbClr val="008000"/>
              </a:buClr>
              <a:buSzPct val="90000"/>
              <a:buFont typeface="Wingdings" pitchFamily="2" charset="2"/>
              <a:buChar char="ü"/>
              <a:defRPr sz="28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spcBef>
                <a:spcPts val="1800"/>
              </a:spcBef>
              <a:buClr>
                <a:srgbClr val="008000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spcBef>
                <a:spcPts val="1200"/>
              </a:spcBef>
              <a:buClr>
                <a:srgbClr val="008000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spcBef>
                <a:spcPts val="12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spcBef>
                <a:spcPts val="12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dirty="0" smtClean="0"/>
              <a:t>O problema </a:t>
            </a:r>
            <a:r>
              <a:rPr lang="en-US" b="1" dirty="0" err="1" smtClean="0">
                <a:solidFill>
                  <a:schemeClr val="accent5"/>
                </a:solidFill>
              </a:rPr>
              <a:t>erros</a:t>
            </a:r>
            <a:r>
              <a:rPr lang="en-US" b="1" dirty="0" smtClean="0">
                <a:solidFill>
                  <a:schemeClr val="accent5"/>
                </a:solidFill>
              </a:rPr>
              <a:t> </a:t>
            </a:r>
            <a:r>
              <a:rPr lang="en-US" b="1" dirty="0">
                <a:solidFill>
                  <a:schemeClr val="accent5"/>
                </a:solidFill>
              </a:rPr>
              <a:t>de </a:t>
            </a:r>
            <a:r>
              <a:rPr lang="en-US" b="1" dirty="0" err="1">
                <a:solidFill>
                  <a:schemeClr val="accent5"/>
                </a:solidFill>
              </a:rPr>
              <a:t>medição</a:t>
            </a:r>
            <a:r>
              <a:rPr lang="en-US" b="1" dirty="0">
                <a:solidFill>
                  <a:schemeClr val="accent5"/>
                </a:solidFill>
              </a:rPr>
              <a:t> e </a:t>
            </a:r>
            <a:r>
              <a:rPr lang="en-US" b="1" dirty="0" err="1" smtClean="0">
                <a:solidFill>
                  <a:schemeClr val="accent5"/>
                </a:solidFill>
              </a:rPr>
              <a:t>observação</a:t>
            </a:r>
            <a:r>
              <a:rPr lang="en-US" dirty="0" smtClean="0"/>
              <a:t>:</a:t>
            </a:r>
            <a:endParaRPr lang="pt-PT" dirty="0" smtClean="0"/>
          </a:p>
          <a:p>
            <a:pPr marL="0" indent="0">
              <a:buNone/>
            </a:pPr>
            <a:r>
              <a:rPr lang="pt-PT" dirty="0"/>
              <a:t>Os erros associados às medições podem ter várias causas: </a:t>
            </a:r>
            <a:endParaRPr lang="pt-PT" dirty="0" smtClean="0"/>
          </a:p>
          <a:p>
            <a:pPr marL="0" indent="0">
              <a:buNone/>
            </a:pPr>
            <a:endParaRPr lang="pt-PT" sz="1000" dirty="0"/>
          </a:p>
          <a:p>
            <a:pPr lvl="1"/>
            <a:r>
              <a:rPr lang="pt-PT" dirty="0"/>
              <a:t>Particularidades do </a:t>
            </a:r>
            <a:r>
              <a:rPr lang="pt-PT" dirty="0" smtClean="0"/>
              <a:t>objeto </a:t>
            </a:r>
            <a:r>
              <a:rPr lang="pt-PT" dirty="0"/>
              <a:t>a ser medido</a:t>
            </a:r>
          </a:p>
          <a:p>
            <a:pPr lvl="1"/>
            <a:r>
              <a:rPr lang="pt-PT" dirty="0"/>
              <a:t>Imprecisões do aparelho de medição</a:t>
            </a:r>
          </a:p>
          <a:p>
            <a:pPr lvl="1"/>
            <a:r>
              <a:rPr lang="pt-PT" dirty="0"/>
              <a:t>Influências físicas ou topográficas</a:t>
            </a:r>
          </a:p>
          <a:p>
            <a:pPr lvl="1"/>
            <a:r>
              <a:rPr lang="pt-PT" dirty="0"/>
              <a:t>Incertezas do procedimento de medição</a:t>
            </a:r>
          </a:p>
          <a:p>
            <a:pPr lvl="1"/>
            <a:r>
              <a:rPr lang="pt-PT" dirty="0"/>
              <a:t>Imperfeições dos sentidos </a:t>
            </a:r>
            <a:r>
              <a:rPr lang="pt-PT" dirty="0" smtClean="0"/>
              <a:t>humanos</a:t>
            </a:r>
          </a:p>
          <a:p>
            <a:pPr lvl="1"/>
            <a:endParaRPr lang="pt-PT" sz="900" dirty="0"/>
          </a:p>
          <a:p>
            <a:pPr marL="0" indent="0">
              <a:buNone/>
            </a:pPr>
            <a:r>
              <a:rPr lang="pt-PT" dirty="0" smtClean="0"/>
              <a:t>Na </a:t>
            </a:r>
            <a:r>
              <a:rPr lang="pt-PT" dirty="0"/>
              <a:t>prática, uma determinada operação de medição é </a:t>
            </a:r>
            <a:r>
              <a:rPr lang="pt-PT" dirty="0" smtClean="0"/>
              <a:t>afetada </a:t>
            </a:r>
            <a:r>
              <a:rPr lang="pt-PT" dirty="0"/>
              <a:t>por diversas fontes de erro, sendo geralmente bastante difícil identificar as várias componentes do erro total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4173971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 bldLvl="5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GB" dirty="0"/>
              <a:t>A </a:t>
            </a:r>
            <a:r>
              <a:rPr lang="en-GB" dirty="0" err="1"/>
              <a:t>necessidade</a:t>
            </a:r>
            <a:r>
              <a:rPr lang="en-GB" dirty="0"/>
              <a:t>  de </a:t>
            </a:r>
            <a:r>
              <a:rPr lang="en-GB" dirty="0" err="1"/>
              <a:t>amostrar</a:t>
            </a:r>
            <a:endParaRPr lang="en-US" dirty="0"/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431371" y="1484784"/>
            <a:ext cx="11328000" cy="518457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just" defTabSz="914400" rtl="0" eaLnBrk="1" latinLnBrk="0" hangingPunct="1">
              <a:spcBef>
                <a:spcPts val="1800"/>
              </a:spcBef>
              <a:buClr>
                <a:srgbClr val="008000"/>
              </a:buClr>
              <a:buSzPct val="90000"/>
              <a:buFont typeface="Wingdings" pitchFamily="2" charset="2"/>
              <a:buChar char="ü"/>
              <a:defRPr sz="28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spcBef>
                <a:spcPts val="1800"/>
              </a:spcBef>
              <a:buClr>
                <a:srgbClr val="008000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spcBef>
                <a:spcPts val="1200"/>
              </a:spcBef>
              <a:buClr>
                <a:srgbClr val="008000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spcBef>
                <a:spcPts val="12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spcBef>
                <a:spcPts val="12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dirty="0" smtClean="0"/>
              <a:t>Tipos de </a:t>
            </a:r>
            <a:r>
              <a:rPr lang="en-US" b="1" dirty="0" err="1" smtClean="0">
                <a:solidFill>
                  <a:schemeClr val="accent5"/>
                </a:solidFill>
              </a:rPr>
              <a:t>erros</a:t>
            </a:r>
            <a:r>
              <a:rPr lang="en-US" b="1" dirty="0" smtClean="0">
                <a:solidFill>
                  <a:schemeClr val="accent5"/>
                </a:solidFill>
              </a:rPr>
              <a:t> </a:t>
            </a:r>
            <a:r>
              <a:rPr lang="en-US" b="1" dirty="0">
                <a:solidFill>
                  <a:schemeClr val="accent5"/>
                </a:solidFill>
              </a:rPr>
              <a:t>de </a:t>
            </a:r>
            <a:r>
              <a:rPr lang="en-US" b="1" dirty="0" err="1">
                <a:solidFill>
                  <a:schemeClr val="accent5"/>
                </a:solidFill>
              </a:rPr>
              <a:t>medição</a:t>
            </a:r>
            <a:r>
              <a:rPr lang="en-US" b="1" dirty="0">
                <a:solidFill>
                  <a:schemeClr val="accent5"/>
                </a:solidFill>
              </a:rPr>
              <a:t> e </a:t>
            </a:r>
            <a:r>
              <a:rPr lang="en-US" b="1" dirty="0" err="1" smtClean="0">
                <a:solidFill>
                  <a:schemeClr val="accent5"/>
                </a:solidFill>
              </a:rPr>
              <a:t>observação</a:t>
            </a:r>
            <a:r>
              <a:rPr lang="en-US" dirty="0" smtClean="0"/>
              <a:t>:</a:t>
            </a:r>
            <a:endParaRPr lang="pt-PT" dirty="0" smtClean="0"/>
          </a:p>
          <a:p>
            <a:pPr lvl="1"/>
            <a:r>
              <a:rPr lang="pt-PT" dirty="0"/>
              <a:t>Erros sistemáticos</a:t>
            </a:r>
          </a:p>
          <a:p>
            <a:pPr lvl="2"/>
            <a:r>
              <a:rPr lang="pt-PT" dirty="0"/>
              <a:t>unilaterais</a:t>
            </a:r>
          </a:p>
          <a:p>
            <a:pPr lvl="2"/>
            <a:r>
              <a:rPr lang="pt-PT" dirty="0"/>
              <a:t>de amplitude regular (constante ou variável) e determinável</a:t>
            </a:r>
          </a:p>
          <a:p>
            <a:pPr lvl="1"/>
            <a:r>
              <a:rPr lang="pt-PT" dirty="0"/>
              <a:t>Erros aleatórios</a:t>
            </a:r>
          </a:p>
          <a:p>
            <a:pPr lvl="2"/>
            <a:r>
              <a:rPr lang="pt-PT" dirty="0"/>
              <a:t>bilaterais</a:t>
            </a:r>
          </a:p>
          <a:p>
            <a:pPr lvl="2"/>
            <a:r>
              <a:rPr lang="pt-PT" dirty="0"/>
              <a:t>amplitude aleatória</a:t>
            </a:r>
          </a:p>
          <a:p>
            <a:pPr lvl="2"/>
            <a:r>
              <a:rPr lang="pt-PT" dirty="0"/>
              <a:t>distribuição aproximadamente normal</a:t>
            </a:r>
          </a:p>
          <a:p>
            <a:pPr lvl="1"/>
            <a:r>
              <a:rPr lang="pt-PT" dirty="0"/>
              <a:t>Erros aleatórios unilaterais</a:t>
            </a:r>
          </a:p>
          <a:p>
            <a:pPr lvl="2"/>
            <a:r>
              <a:rPr lang="pt-PT" dirty="0"/>
              <a:t>unilaterais</a:t>
            </a:r>
          </a:p>
          <a:p>
            <a:pPr lvl="2"/>
            <a:r>
              <a:rPr lang="pt-PT" dirty="0"/>
              <a:t>amplitude aleatória</a:t>
            </a:r>
          </a:p>
          <a:p>
            <a:pPr marL="457200" lvl="1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8025305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 bldLvl="5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GB" dirty="0"/>
              <a:t>A </a:t>
            </a:r>
            <a:r>
              <a:rPr lang="en-GB" dirty="0" err="1"/>
              <a:t>necessidade</a:t>
            </a:r>
            <a:r>
              <a:rPr lang="en-GB" dirty="0"/>
              <a:t>  de </a:t>
            </a:r>
            <a:r>
              <a:rPr lang="en-GB" dirty="0" err="1"/>
              <a:t>amostrar</a:t>
            </a:r>
            <a:endParaRPr lang="en-US" dirty="0"/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431371" y="1484784"/>
            <a:ext cx="11328000" cy="518457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just" defTabSz="914400" rtl="0" eaLnBrk="1" latinLnBrk="0" hangingPunct="1">
              <a:spcBef>
                <a:spcPts val="1800"/>
              </a:spcBef>
              <a:buClr>
                <a:srgbClr val="008000"/>
              </a:buClr>
              <a:buSzPct val="90000"/>
              <a:buFont typeface="Wingdings" pitchFamily="2" charset="2"/>
              <a:buChar char="ü"/>
              <a:defRPr sz="28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spcBef>
                <a:spcPts val="1800"/>
              </a:spcBef>
              <a:buClr>
                <a:srgbClr val="008000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spcBef>
                <a:spcPts val="1200"/>
              </a:spcBef>
              <a:buClr>
                <a:srgbClr val="008000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spcBef>
                <a:spcPts val="12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spcBef>
                <a:spcPts val="12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dirty="0" smtClean="0"/>
              <a:t>Tipos de </a:t>
            </a:r>
            <a:r>
              <a:rPr lang="en-US" b="1" dirty="0" err="1" smtClean="0">
                <a:solidFill>
                  <a:schemeClr val="accent5"/>
                </a:solidFill>
              </a:rPr>
              <a:t>erros</a:t>
            </a:r>
            <a:r>
              <a:rPr lang="en-US" b="1" dirty="0" smtClean="0">
                <a:solidFill>
                  <a:schemeClr val="accent5"/>
                </a:solidFill>
              </a:rPr>
              <a:t> </a:t>
            </a:r>
            <a:r>
              <a:rPr lang="en-US" b="1" dirty="0">
                <a:solidFill>
                  <a:schemeClr val="accent5"/>
                </a:solidFill>
              </a:rPr>
              <a:t>de </a:t>
            </a:r>
            <a:r>
              <a:rPr lang="en-US" b="1" dirty="0" err="1">
                <a:solidFill>
                  <a:schemeClr val="accent5"/>
                </a:solidFill>
              </a:rPr>
              <a:t>medição</a:t>
            </a:r>
            <a:r>
              <a:rPr lang="en-US" b="1" dirty="0">
                <a:solidFill>
                  <a:schemeClr val="accent5"/>
                </a:solidFill>
              </a:rPr>
              <a:t> e </a:t>
            </a:r>
            <a:r>
              <a:rPr lang="en-US" b="1" dirty="0" err="1" smtClean="0">
                <a:solidFill>
                  <a:schemeClr val="accent5"/>
                </a:solidFill>
              </a:rPr>
              <a:t>observação</a:t>
            </a:r>
            <a:r>
              <a:rPr lang="en-US" dirty="0" smtClean="0"/>
              <a:t>:</a:t>
            </a:r>
            <a:endParaRPr lang="pt-PT" dirty="0" smtClean="0"/>
          </a:p>
          <a:p>
            <a:pPr marL="0" indent="0">
              <a:buNone/>
            </a:pPr>
            <a:r>
              <a:rPr lang="pt-PT" dirty="0" smtClean="0"/>
              <a:t>Exatidão, </a:t>
            </a:r>
            <a:r>
              <a:rPr lang="pt-PT" dirty="0"/>
              <a:t>enviesamento e precisão: </a:t>
            </a:r>
          </a:p>
          <a:p>
            <a:pPr lvl="1"/>
            <a:r>
              <a:rPr lang="pt-PT" dirty="0" smtClean="0"/>
              <a:t>Exatidão</a:t>
            </a:r>
            <a:endParaRPr lang="pt-PT" dirty="0"/>
          </a:p>
          <a:p>
            <a:pPr lvl="2">
              <a:buFont typeface="Marlett" pitchFamily="2" charset="2"/>
              <a:buNone/>
            </a:pPr>
            <a:r>
              <a:rPr lang="pt-PT" dirty="0"/>
              <a:t>	significa semelhança com o verdadeiro valor e </a:t>
            </a:r>
            <a:r>
              <a:rPr lang="pt-PT" dirty="0" smtClean="0"/>
              <a:t>reflete, </a:t>
            </a:r>
            <a:r>
              <a:rPr lang="pt-PT" dirty="0"/>
              <a:t>dum modo geral, a qualidade dos resultados do inventário</a:t>
            </a:r>
          </a:p>
          <a:p>
            <a:pPr lvl="2">
              <a:buFont typeface="Marlett" pitchFamily="2" charset="2"/>
              <a:buNone/>
            </a:pPr>
            <a:r>
              <a:rPr lang="pt-PT" dirty="0"/>
              <a:t>	</a:t>
            </a:r>
            <a:r>
              <a:rPr lang="pt-PT" dirty="0" smtClean="0"/>
              <a:t>Exatidão </a:t>
            </a:r>
            <a:r>
              <a:rPr lang="pt-PT" dirty="0"/>
              <a:t>= Enviesamento + Precisão</a:t>
            </a:r>
          </a:p>
          <a:p>
            <a:pPr lvl="1"/>
            <a:r>
              <a:rPr lang="pt-PT" dirty="0"/>
              <a:t>Enviesamento (</a:t>
            </a:r>
            <a:r>
              <a:rPr lang="pt-PT" i="1" dirty="0" err="1"/>
              <a:t>bias</a:t>
            </a:r>
            <a:r>
              <a:rPr lang="pt-PT" dirty="0"/>
              <a:t>, em inglês)</a:t>
            </a:r>
          </a:p>
          <a:p>
            <a:pPr lvl="2">
              <a:buFont typeface="Marlett" pitchFamily="2" charset="2"/>
              <a:buNone/>
            </a:pPr>
            <a:r>
              <a:rPr lang="pt-PT" dirty="0"/>
              <a:t>	refere-se a todos os tipos de desvios sistemáticos em relação ao valor </a:t>
            </a:r>
            <a:r>
              <a:rPr lang="pt-PT" dirty="0" smtClean="0"/>
              <a:t>correto</a:t>
            </a:r>
            <a:endParaRPr lang="pt-PT" dirty="0"/>
          </a:p>
          <a:p>
            <a:pPr lvl="1"/>
            <a:r>
              <a:rPr lang="pt-PT" dirty="0"/>
              <a:t>Precisão</a:t>
            </a:r>
          </a:p>
          <a:p>
            <a:pPr lvl="2">
              <a:buFont typeface="Marlett" pitchFamily="2" charset="2"/>
              <a:buNone/>
            </a:pPr>
            <a:r>
              <a:rPr lang="pt-PT" dirty="0"/>
              <a:t>	o resultado de uma medição é preciso se, quando repetido diversas vezes, se obtém valores semelhantes</a:t>
            </a:r>
          </a:p>
          <a:p>
            <a:pPr marL="457200" lvl="1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201846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 bldLvl="5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GB" dirty="0"/>
              <a:t>A </a:t>
            </a:r>
            <a:r>
              <a:rPr lang="en-GB" dirty="0" err="1"/>
              <a:t>necessidade</a:t>
            </a:r>
            <a:r>
              <a:rPr lang="en-GB" dirty="0"/>
              <a:t>  de </a:t>
            </a:r>
            <a:r>
              <a:rPr lang="en-GB" dirty="0" err="1"/>
              <a:t>amostrar</a:t>
            </a:r>
            <a:endParaRPr lang="en-US" dirty="0"/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431371" y="1484784"/>
            <a:ext cx="11328000" cy="5184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just" defTabSz="914400" rtl="0" eaLnBrk="1" latinLnBrk="0" hangingPunct="1">
              <a:spcBef>
                <a:spcPts val="1800"/>
              </a:spcBef>
              <a:buClr>
                <a:srgbClr val="008000"/>
              </a:buClr>
              <a:buSzPct val="90000"/>
              <a:buFont typeface="Wingdings" pitchFamily="2" charset="2"/>
              <a:buChar char="ü"/>
              <a:defRPr sz="28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spcBef>
                <a:spcPts val="1800"/>
              </a:spcBef>
              <a:buClr>
                <a:srgbClr val="008000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spcBef>
                <a:spcPts val="1200"/>
              </a:spcBef>
              <a:buClr>
                <a:srgbClr val="008000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spcBef>
                <a:spcPts val="12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spcBef>
                <a:spcPts val="12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dirty="0" smtClean="0"/>
              <a:t>Tipos de </a:t>
            </a:r>
            <a:r>
              <a:rPr lang="en-US" b="1" dirty="0" err="1" smtClean="0">
                <a:solidFill>
                  <a:schemeClr val="accent5"/>
                </a:solidFill>
              </a:rPr>
              <a:t>erros</a:t>
            </a:r>
            <a:r>
              <a:rPr lang="en-US" b="1" dirty="0" smtClean="0">
                <a:solidFill>
                  <a:schemeClr val="accent5"/>
                </a:solidFill>
              </a:rPr>
              <a:t> </a:t>
            </a:r>
            <a:r>
              <a:rPr lang="en-US" b="1" dirty="0">
                <a:solidFill>
                  <a:schemeClr val="accent5"/>
                </a:solidFill>
              </a:rPr>
              <a:t>de </a:t>
            </a:r>
            <a:r>
              <a:rPr lang="en-US" b="1" dirty="0" err="1">
                <a:solidFill>
                  <a:schemeClr val="accent5"/>
                </a:solidFill>
              </a:rPr>
              <a:t>medição</a:t>
            </a:r>
            <a:r>
              <a:rPr lang="en-US" b="1" dirty="0">
                <a:solidFill>
                  <a:schemeClr val="accent5"/>
                </a:solidFill>
              </a:rPr>
              <a:t> e </a:t>
            </a:r>
            <a:r>
              <a:rPr lang="en-US" b="1" dirty="0" err="1" smtClean="0">
                <a:solidFill>
                  <a:schemeClr val="accent5"/>
                </a:solidFill>
              </a:rPr>
              <a:t>observação</a:t>
            </a:r>
            <a:r>
              <a:rPr lang="en-US" dirty="0" smtClean="0"/>
              <a:t>:</a:t>
            </a:r>
            <a:endParaRPr lang="pt-PT" dirty="0" smtClean="0"/>
          </a:p>
          <a:p>
            <a:pPr marL="0" indent="0">
              <a:buNone/>
            </a:pPr>
            <a:r>
              <a:rPr lang="pt-PT" dirty="0" smtClean="0"/>
              <a:t>Exatidão, </a:t>
            </a:r>
            <a:r>
              <a:rPr lang="pt-PT" dirty="0"/>
              <a:t>enviesamento e precisão: </a:t>
            </a:r>
          </a:p>
          <a:p>
            <a:pPr marL="457200" lvl="1" indent="0">
              <a:buNone/>
            </a:pPr>
            <a:endParaRPr lang="en-GB" dirty="0"/>
          </a:p>
        </p:txBody>
      </p:sp>
      <p:grpSp>
        <p:nvGrpSpPr>
          <p:cNvPr id="4" name="Group 230"/>
          <p:cNvGrpSpPr>
            <a:grpSpLocks/>
          </p:cNvGrpSpPr>
          <p:nvPr/>
        </p:nvGrpSpPr>
        <p:grpSpPr bwMode="auto">
          <a:xfrm>
            <a:off x="7077001" y="2519125"/>
            <a:ext cx="3230563" cy="2849563"/>
            <a:chOff x="1728" y="1488"/>
            <a:chExt cx="2035" cy="1795"/>
          </a:xfrm>
        </p:grpSpPr>
        <p:grpSp>
          <p:nvGrpSpPr>
            <p:cNvPr id="5" name="Group 12"/>
            <p:cNvGrpSpPr>
              <a:grpSpLocks/>
            </p:cNvGrpSpPr>
            <p:nvPr/>
          </p:nvGrpSpPr>
          <p:grpSpPr bwMode="auto">
            <a:xfrm>
              <a:off x="1728" y="1488"/>
              <a:ext cx="691" cy="691"/>
              <a:chOff x="777" y="2412"/>
              <a:chExt cx="576" cy="576"/>
            </a:xfrm>
          </p:grpSpPr>
          <p:sp>
            <p:nvSpPr>
              <p:cNvPr id="34" name="Oval 4"/>
              <p:cNvSpPr>
                <a:spLocks noChangeArrowheads="1"/>
              </p:cNvSpPr>
              <p:nvPr/>
            </p:nvSpPr>
            <p:spPr bwMode="auto">
              <a:xfrm>
                <a:off x="777" y="2412"/>
                <a:ext cx="576" cy="576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rgbClr val="0099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5" name="Group 11"/>
              <p:cNvGrpSpPr>
                <a:grpSpLocks/>
              </p:cNvGrpSpPr>
              <p:nvPr/>
            </p:nvGrpSpPr>
            <p:grpSpPr bwMode="auto">
              <a:xfrm>
                <a:off x="834" y="2464"/>
                <a:ext cx="461" cy="461"/>
                <a:chOff x="834" y="2464"/>
                <a:chExt cx="461" cy="461"/>
              </a:xfrm>
            </p:grpSpPr>
            <p:sp>
              <p:nvSpPr>
                <p:cNvPr id="36" name="Oval 5"/>
                <p:cNvSpPr>
                  <a:spLocks noChangeArrowheads="1"/>
                </p:cNvSpPr>
                <p:nvPr/>
              </p:nvSpPr>
              <p:spPr bwMode="auto">
                <a:xfrm>
                  <a:off x="834" y="2464"/>
                  <a:ext cx="461" cy="461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rgbClr val="0099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37" name="Group 10"/>
                <p:cNvGrpSpPr>
                  <a:grpSpLocks/>
                </p:cNvGrpSpPr>
                <p:nvPr/>
              </p:nvGrpSpPr>
              <p:grpSpPr bwMode="auto">
                <a:xfrm>
                  <a:off x="892" y="2527"/>
                  <a:ext cx="345" cy="345"/>
                  <a:chOff x="892" y="2527"/>
                  <a:chExt cx="345" cy="345"/>
                </a:xfrm>
              </p:grpSpPr>
              <p:sp>
                <p:nvSpPr>
                  <p:cNvPr id="38" name="Oval 6"/>
                  <p:cNvSpPr>
                    <a:spLocks noChangeArrowheads="1"/>
                  </p:cNvSpPr>
                  <p:nvPr/>
                </p:nvSpPr>
                <p:spPr bwMode="auto">
                  <a:xfrm>
                    <a:off x="892" y="2527"/>
                    <a:ext cx="345" cy="345"/>
                  </a:xfrm>
                  <a:prstGeom prst="ellipse">
                    <a:avLst/>
                  </a:prstGeom>
                  <a:solidFill>
                    <a:srgbClr val="008000"/>
                  </a:solidFill>
                  <a:ln w="9525">
                    <a:solidFill>
                      <a:srgbClr val="0099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39" name="Group 9"/>
                  <p:cNvGrpSpPr>
                    <a:grpSpLocks/>
                  </p:cNvGrpSpPr>
                  <p:nvPr/>
                </p:nvGrpSpPr>
                <p:grpSpPr bwMode="auto">
                  <a:xfrm>
                    <a:off x="955" y="2579"/>
                    <a:ext cx="230" cy="230"/>
                    <a:chOff x="955" y="2579"/>
                    <a:chExt cx="230" cy="230"/>
                  </a:xfrm>
                </p:grpSpPr>
                <p:sp>
                  <p:nvSpPr>
                    <p:cNvPr id="40" name="Oval 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955" y="2579"/>
                      <a:ext cx="230" cy="23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9525">
                      <a:solidFill>
                        <a:srgbClr val="0099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1" name="Oval 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008" y="2640"/>
                      <a:ext cx="115" cy="115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 w="9525">
                      <a:solidFill>
                        <a:srgbClr val="0099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</p:grpSp>
        </p:grpSp>
        <p:grpSp>
          <p:nvGrpSpPr>
            <p:cNvPr id="6" name="Group 13"/>
            <p:cNvGrpSpPr>
              <a:grpSpLocks/>
            </p:cNvGrpSpPr>
            <p:nvPr/>
          </p:nvGrpSpPr>
          <p:grpSpPr bwMode="auto">
            <a:xfrm>
              <a:off x="1728" y="2592"/>
              <a:ext cx="691" cy="691"/>
              <a:chOff x="777" y="2412"/>
              <a:chExt cx="576" cy="576"/>
            </a:xfrm>
          </p:grpSpPr>
          <p:sp>
            <p:nvSpPr>
              <p:cNvPr id="26" name="Oval 14"/>
              <p:cNvSpPr>
                <a:spLocks noChangeArrowheads="1"/>
              </p:cNvSpPr>
              <p:nvPr/>
            </p:nvSpPr>
            <p:spPr bwMode="auto">
              <a:xfrm>
                <a:off x="777" y="2412"/>
                <a:ext cx="576" cy="576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rgbClr val="0099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7" name="Group 15"/>
              <p:cNvGrpSpPr>
                <a:grpSpLocks/>
              </p:cNvGrpSpPr>
              <p:nvPr/>
            </p:nvGrpSpPr>
            <p:grpSpPr bwMode="auto">
              <a:xfrm>
                <a:off x="834" y="2464"/>
                <a:ext cx="461" cy="461"/>
                <a:chOff x="834" y="2464"/>
                <a:chExt cx="461" cy="461"/>
              </a:xfrm>
            </p:grpSpPr>
            <p:sp>
              <p:nvSpPr>
                <p:cNvPr id="28" name="Oval 16"/>
                <p:cNvSpPr>
                  <a:spLocks noChangeArrowheads="1"/>
                </p:cNvSpPr>
                <p:nvPr/>
              </p:nvSpPr>
              <p:spPr bwMode="auto">
                <a:xfrm>
                  <a:off x="834" y="2464"/>
                  <a:ext cx="461" cy="461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rgbClr val="0099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29" name="Group 17"/>
                <p:cNvGrpSpPr>
                  <a:grpSpLocks/>
                </p:cNvGrpSpPr>
                <p:nvPr/>
              </p:nvGrpSpPr>
              <p:grpSpPr bwMode="auto">
                <a:xfrm>
                  <a:off x="892" y="2527"/>
                  <a:ext cx="345" cy="345"/>
                  <a:chOff x="892" y="2527"/>
                  <a:chExt cx="345" cy="345"/>
                </a:xfrm>
              </p:grpSpPr>
              <p:sp>
                <p:nvSpPr>
                  <p:cNvPr id="30" name="Oval 18"/>
                  <p:cNvSpPr>
                    <a:spLocks noChangeArrowheads="1"/>
                  </p:cNvSpPr>
                  <p:nvPr/>
                </p:nvSpPr>
                <p:spPr bwMode="auto">
                  <a:xfrm>
                    <a:off x="892" y="2527"/>
                    <a:ext cx="345" cy="345"/>
                  </a:xfrm>
                  <a:prstGeom prst="ellipse">
                    <a:avLst/>
                  </a:prstGeom>
                  <a:solidFill>
                    <a:srgbClr val="008000"/>
                  </a:solidFill>
                  <a:ln w="9525">
                    <a:solidFill>
                      <a:srgbClr val="0099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31" name="Group 19"/>
                  <p:cNvGrpSpPr>
                    <a:grpSpLocks/>
                  </p:cNvGrpSpPr>
                  <p:nvPr/>
                </p:nvGrpSpPr>
                <p:grpSpPr bwMode="auto">
                  <a:xfrm>
                    <a:off x="955" y="2579"/>
                    <a:ext cx="230" cy="230"/>
                    <a:chOff x="955" y="2579"/>
                    <a:chExt cx="230" cy="230"/>
                  </a:xfrm>
                </p:grpSpPr>
                <p:sp>
                  <p:nvSpPr>
                    <p:cNvPr id="32" name="Oval 2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955" y="2579"/>
                      <a:ext cx="230" cy="23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9525">
                      <a:solidFill>
                        <a:srgbClr val="0099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3" name="Oval 2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008" y="2640"/>
                      <a:ext cx="115" cy="115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 w="9525">
                      <a:solidFill>
                        <a:srgbClr val="0099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</p:grpSp>
        </p:grpSp>
        <p:grpSp>
          <p:nvGrpSpPr>
            <p:cNvPr id="7" name="Group 22"/>
            <p:cNvGrpSpPr>
              <a:grpSpLocks/>
            </p:cNvGrpSpPr>
            <p:nvPr/>
          </p:nvGrpSpPr>
          <p:grpSpPr bwMode="auto">
            <a:xfrm>
              <a:off x="3072" y="2592"/>
              <a:ext cx="691" cy="691"/>
              <a:chOff x="777" y="2412"/>
              <a:chExt cx="576" cy="576"/>
            </a:xfrm>
          </p:grpSpPr>
          <p:sp>
            <p:nvSpPr>
              <p:cNvPr id="18" name="Oval 23"/>
              <p:cNvSpPr>
                <a:spLocks noChangeArrowheads="1"/>
              </p:cNvSpPr>
              <p:nvPr/>
            </p:nvSpPr>
            <p:spPr bwMode="auto">
              <a:xfrm>
                <a:off x="777" y="2412"/>
                <a:ext cx="576" cy="576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rgbClr val="0099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9" name="Group 24"/>
              <p:cNvGrpSpPr>
                <a:grpSpLocks/>
              </p:cNvGrpSpPr>
              <p:nvPr/>
            </p:nvGrpSpPr>
            <p:grpSpPr bwMode="auto">
              <a:xfrm>
                <a:off x="834" y="2464"/>
                <a:ext cx="461" cy="461"/>
                <a:chOff x="834" y="2464"/>
                <a:chExt cx="461" cy="461"/>
              </a:xfrm>
            </p:grpSpPr>
            <p:sp>
              <p:nvSpPr>
                <p:cNvPr id="20" name="Oval 25"/>
                <p:cNvSpPr>
                  <a:spLocks noChangeArrowheads="1"/>
                </p:cNvSpPr>
                <p:nvPr/>
              </p:nvSpPr>
              <p:spPr bwMode="auto">
                <a:xfrm>
                  <a:off x="834" y="2464"/>
                  <a:ext cx="461" cy="461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rgbClr val="0099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21" name="Group 26"/>
                <p:cNvGrpSpPr>
                  <a:grpSpLocks/>
                </p:cNvGrpSpPr>
                <p:nvPr/>
              </p:nvGrpSpPr>
              <p:grpSpPr bwMode="auto">
                <a:xfrm>
                  <a:off x="892" y="2527"/>
                  <a:ext cx="345" cy="345"/>
                  <a:chOff x="892" y="2527"/>
                  <a:chExt cx="345" cy="345"/>
                </a:xfrm>
              </p:grpSpPr>
              <p:sp>
                <p:nvSpPr>
                  <p:cNvPr id="22" name="Oval 27"/>
                  <p:cNvSpPr>
                    <a:spLocks noChangeArrowheads="1"/>
                  </p:cNvSpPr>
                  <p:nvPr/>
                </p:nvSpPr>
                <p:spPr bwMode="auto">
                  <a:xfrm>
                    <a:off x="892" y="2527"/>
                    <a:ext cx="345" cy="345"/>
                  </a:xfrm>
                  <a:prstGeom prst="ellipse">
                    <a:avLst/>
                  </a:prstGeom>
                  <a:solidFill>
                    <a:srgbClr val="008000"/>
                  </a:solidFill>
                  <a:ln w="9525">
                    <a:solidFill>
                      <a:srgbClr val="0099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23" name="Group 28"/>
                  <p:cNvGrpSpPr>
                    <a:grpSpLocks/>
                  </p:cNvGrpSpPr>
                  <p:nvPr/>
                </p:nvGrpSpPr>
                <p:grpSpPr bwMode="auto">
                  <a:xfrm>
                    <a:off x="955" y="2579"/>
                    <a:ext cx="230" cy="230"/>
                    <a:chOff x="955" y="2579"/>
                    <a:chExt cx="230" cy="230"/>
                  </a:xfrm>
                </p:grpSpPr>
                <p:sp>
                  <p:nvSpPr>
                    <p:cNvPr id="24" name="Oval 2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955" y="2579"/>
                      <a:ext cx="230" cy="23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9525">
                      <a:solidFill>
                        <a:srgbClr val="0099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5" name="Oval 3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008" y="2640"/>
                      <a:ext cx="115" cy="115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 w="9525">
                      <a:solidFill>
                        <a:srgbClr val="0099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</p:grpSp>
        </p:grpSp>
        <p:grpSp>
          <p:nvGrpSpPr>
            <p:cNvPr id="8" name="Group 31"/>
            <p:cNvGrpSpPr>
              <a:grpSpLocks/>
            </p:cNvGrpSpPr>
            <p:nvPr/>
          </p:nvGrpSpPr>
          <p:grpSpPr bwMode="auto">
            <a:xfrm>
              <a:off x="3072" y="1488"/>
              <a:ext cx="691" cy="691"/>
              <a:chOff x="777" y="2412"/>
              <a:chExt cx="576" cy="576"/>
            </a:xfrm>
          </p:grpSpPr>
          <p:sp>
            <p:nvSpPr>
              <p:cNvPr id="9" name="Oval 32"/>
              <p:cNvSpPr>
                <a:spLocks noChangeArrowheads="1"/>
              </p:cNvSpPr>
              <p:nvPr/>
            </p:nvSpPr>
            <p:spPr bwMode="auto">
              <a:xfrm>
                <a:off x="777" y="2412"/>
                <a:ext cx="576" cy="576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rgbClr val="0099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0" name="Group 33"/>
              <p:cNvGrpSpPr>
                <a:grpSpLocks/>
              </p:cNvGrpSpPr>
              <p:nvPr/>
            </p:nvGrpSpPr>
            <p:grpSpPr bwMode="auto">
              <a:xfrm>
                <a:off x="834" y="2464"/>
                <a:ext cx="461" cy="461"/>
                <a:chOff x="834" y="2464"/>
                <a:chExt cx="461" cy="461"/>
              </a:xfrm>
            </p:grpSpPr>
            <p:sp>
              <p:nvSpPr>
                <p:cNvPr id="11" name="Oval 34"/>
                <p:cNvSpPr>
                  <a:spLocks noChangeArrowheads="1"/>
                </p:cNvSpPr>
                <p:nvPr/>
              </p:nvSpPr>
              <p:spPr bwMode="auto">
                <a:xfrm>
                  <a:off x="834" y="2464"/>
                  <a:ext cx="461" cy="461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rgbClr val="0099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2" name="Group 35"/>
                <p:cNvGrpSpPr>
                  <a:grpSpLocks/>
                </p:cNvGrpSpPr>
                <p:nvPr/>
              </p:nvGrpSpPr>
              <p:grpSpPr bwMode="auto">
                <a:xfrm>
                  <a:off x="892" y="2527"/>
                  <a:ext cx="345" cy="345"/>
                  <a:chOff x="892" y="2527"/>
                  <a:chExt cx="345" cy="345"/>
                </a:xfrm>
              </p:grpSpPr>
              <p:sp>
                <p:nvSpPr>
                  <p:cNvPr id="13" name="Oval 36"/>
                  <p:cNvSpPr>
                    <a:spLocks noChangeArrowheads="1"/>
                  </p:cNvSpPr>
                  <p:nvPr/>
                </p:nvSpPr>
                <p:spPr bwMode="auto">
                  <a:xfrm>
                    <a:off x="892" y="2527"/>
                    <a:ext cx="345" cy="345"/>
                  </a:xfrm>
                  <a:prstGeom prst="ellipse">
                    <a:avLst/>
                  </a:prstGeom>
                  <a:solidFill>
                    <a:srgbClr val="008000"/>
                  </a:solidFill>
                  <a:ln w="9525">
                    <a:solidFill>
                      <a:srgbClr val="0099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15" name="Group 37"/>
                  <p:cNvGrpSpPr>
                    <a:grpSpLocks/>
                  </p:cNvGrpSpPr>
                  <p:nvPr/>
                </p:nvGrpSpPr>
                <p:grpSpPr bwMode="auto">
                  <a:xfrm>
                    <a:off x="955" y="2579"/>
                    <a:ext cx="230" cy="230"/>
                    <a:chOff x="955" y="2579"/>
                    <a:chExt cx="230" cy="230"/>
                  </a:xfrm>
                </p:grpSpPr>
                <p:sp>
                  <p:nvSpPr>
                    <p:cNvPr id="16" name="Oval 3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955" y="2579"/>
                      <a:ext cx="230" cy="23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9525">
                      <a:solidFill>
                        <a:srgbClr val="0099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" name="Oval 3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008" y="2640"/>
                      <a:ext cx="115" cy="115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 w="9525">
                      <a:solidFill>
                        <a:srgbClr val="0099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</p:grpSp>
        </p:grpSp>
      </p:grpSp>
      <p:grpSp>
        <p:nvGrpSpPr>
          <p:cNvPr id="42" name="Group 106"/>
          <p:cNvGrpSpPr>
            <a:grpSpLocks/>
          </p:cNvGrpSpPr>
          <p:nvPr/>
        </p:nvGrpSpPr>
        <p:grpSpPr bwMode="auto">
          <a:xfrm rot="867564">
            <a:off x="7229401" y="4324112"/>
            <a:ext cx="785813" cy="785812"/>
            <a:chOff x="816" y="2784"/>
            <a:chExt cx="624" cy="624"/>
          </a:xfrm>
        </p:grpSpPr>
        <p:sp>
          <p:nvSpPr>
            <p:cNvPr id="43" name="Line 107"/>
            <p:cNvSpPr>
              <a:spLocks noChangeShapeType="1"/>
            </p:cNvSpPr>
            <p:nvPr/>
          </p:nvSpPr>
          <p:spPr bwMode="auto">
            <a:xfrm flipV="1">
              <a:off x="816" y="2928"/>
              <a:ext cx="480" cy="4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Line 108"/>
            <p:cNvSpPr>
              <a:spLocks noChangeShapeType="1"/>
            </p:cNvSpPr>
            <p:nvPr/>
          </p:nvSpPr>
          <p:spPr bwMode="auto">
            <a:xfrm>
              <a:off x="1296" y="2928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Line 109"/>
            <p:cNvSpPr>
              <a:spLocks noChangeShapeType="1"/>
            </p:cNvSpPr>
            <p:nvPr/>
          </p:nvSpPr>
          <p:spPr bwMode="auto">
            <a:xfrm>
              <a:off x="1248" y="2976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Line 110"/>
            <p:cNvSpPr>
              <a:spLocks noChangeShapeType="1"/>
            </p:cNvSpPr>
            <p:nvPr/>
          </p:nvSpPr>
          <p:spPr bwMode="auto">
            <a:xfrm>
              <a:off x="1200" y="3024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Line 111"/>
            <p:cNvSpPr>
              <a:spLocks noChangeShapeType="1"/>
            </p:cNvSpPr>
            <p:nvPr/>
          </p:nvSpPr>
          <p:spPr bwMode="auto">
            <a:xfrm flipV="1">
              <a:off x="1296" y="2784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Line 112"/>
            <p:cNvSpPr>
              <a:spLocks noChangeShapeType="1"/>
            </p:cNvSpPr>
            <p:nvPr/>
          </p:nvSpPr>
          <p:spPr bwMode="auto">
            <a:xfrm flipV="1">
              <a:off x="1200" y="2880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Line 113"/>
            <p:cNvSpPr>
              <a:spLocks noChangeShapeType="1"/>
            </p:cNvSpPr>
            <p:nvPr/>
          </p:nvSpPr>
          <p:spPr bwMode="auto">
            <a:xfrm flipV="1">
              <a:off x="1248" y="2832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0" name="Group 114"/>
          <p:cNvGrpSpPr>
            <a:grpSpLocks/>
          </p:cNvGrpSpPr>
          <p:nvPr/>
        </p:nvGrpSpPr>
        <p:grpSpPr bwMode="auto">
          <a:xfrm rot="867564">
            <a:off x="7534201" y="4628912"/>
            <a:ext cx="785813" cy="785812"/>
            <a:chOff x="816" y="2784"/>
            <a:chExt cx="624" cy="624"/>
          </a:xfrm>
        </p:grpSpPr>
        <p:sp>
          <p:nvSpPr>
            <p:cNvPr id="51" name="Line 115"/>
            <p:cNvSpPr>
              <a:spLocks noChangeShapeType="1"/>
            </p:cNvSpPr>
            <p:nvPr/>
          </p:nvSpPr>
          <p:spPr bwMode="auto">
            <a:xfrm flipV="1">
              <a:off x="816" y="2928"/>
              <a:ext cx="480" cy="4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Line 116"/>
            <p:cNvSpPr>
              <a:spLocks noChangeShapeType="1"/>
            </p:cNvSpPr>
            <p:nvPr/>
          </p:nvSpPr>
          <p:spPr bwMode="auto">
            <a:xfrm>
              <a:off x="1296" y="2928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Line 117"/>
            <p:cNvSpPr>
              <a:spLocks noChangeShapeType="1"/>
            </p:cNvSpPr>
            <p:nvPr/>
          </p:nvSpPr>
          <p:spPr bwMode="auto">
            <a:xfrm>
              <a:off x="1248" y="2976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Line 118"/>
            <p:cNvSpPr>
              <a:spLocks noChangeShapeType="1"/>
            </p:cNvSpPr>
            <p:nvPr/>
          </p:nvSpPr>
          <p:spPr bwMode="auto">
            <a:xfrm>
              <a:off x="1200" y="3024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Line 119"/>
            <p:cNvSpPr>
              <a:spLocks noChangeShapeType="1"/>
            </p:cNvSpPr>
            <p:nvPr/>
          </p:nvSpPr>
          <p:spPr bwMode="auto">
            <a:xfrm flipV="1">
              <a:off x="1296" y="2784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Line 120"/>
            <p:cNvSpPr>
              <a:spLocks noChangeShapeType="1"/>
            </p:cNvSpPr>
            <p:nvPr/>
          </p:nvSpPr>
          <p:spPr bwMode="auto">
            <a:xfrm flipV="1">
              <a:off x="1200" y="2880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Line 121"/>
            <p:cNvSpPr>
              <a:spLocks noChangeShapeType="1"/>
            </p:cNvSpPr>
            <p:nvPr/>
          </p:nvSpPr>
          <p:spPr bwMode="auto">
            <a:xfrm flipV="1">
              <a:off x="1248" y="2832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8" name="Group 122"/>
          <p:cNvGrpSpPr>
            <a:grpSpLocks/>
          </p:cNvGrpSpPr>
          <p:nvPr/>
        </p:nvGrpSpPr>
        <p:grpSpPr bwMode="auto">
          <a:xfrm rot="867564">
            <a:off x="7991401" y="4324112"/>
            <a:ext cx="785813" cy="785812"/>
            <a:chOff x="816" y="2784"/>
            <a:chExt cx="624" cy="624"/>
          </a:xfrm>
        </p:grpSpPr>
        <p:sp>
          <p:nvSpPr>
            <p:cNvPr id="59" name="Line 123"/>
            <p:cNvSpPr>
              <a:spLocks noChangeShapeType="1"/>
            </p:cNvSpPr>
            <p:nvPr/>
          </p:nvSpPr>
          <p:spPr bwMode="auto">
            <a:xfrm flipV="1">
              <a:off x="816" y="2928"/>
              <a:ext cx="480" cy="4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Line 124"/>
            <p:cNvSpPr>
              <a:spLocks noChangeShapeType="1"/>
            </p:cNvSpPr>
            <p:nvPr/>
          </p:nvSpPr>
          <p:spPr bwMode="auto">
            <a:xfrm>
              <a:off x="1296" y="2928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Line 125"/>
            <p:cNvSpPr>
              <a:spLocks noChangeShapeType="1"/>
            </p:cNvSpPr>
            <p:nvPr/>
          </p:nvSpPr>
          <p:spPr bwMode="auto">
            <a:xfrm>
              <a:off x="1248" y="2976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Line 126"/>
            <p:cNvSpPr>
              <a:spLocks noChangeShapeType="1"/>
            </p:cNvSpPr>
            <p:nvPr/>
          </p:nvSpPr>
          <p:spPr bwMode="auto">
            <a:xfrm>
              <a:off x="1200" y="3024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Line 127"/>
            <p:cNvSpPr>
              <a:spLocks noChangeShapeType="1"/>
            </p:cNvSpPr>
            <p:nvPr/>
          </p:nvSpPr>
          <p:spPr bwMode="auto">
            <a:xfrm flipV="1">
              <a:off x="1296" y="2784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Line 128"/>
            <p:cNvSpPr>
              <a:spLocks noChangeShapeType="1"/>
            </p:cNvSpPr>
            <p:nvPr/>
          </p:nvSpPr>
          <p:spPr bwMode="auto">
            <a:xfrm flipV="1">
              <a:off x="1200" y="2880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Line 129"/>
            <p:cNvSpPr>
              <a:spLocks noChangeShapeType="1"/>
            </p:cNvSpPr>
            <p:nvPr/>
          </p:nvSpPr>
          <p:spPr bwMode="auto">
            <a:xfrm flipV="1">
              <a:off x="1248" y="2832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6" name="Group 130"/>
          <p:cNvGrpSpPr>
            <a:grpSpLocks/>
          </p:cNvGrpSpPr>
          <p:nvPr/>
        </p:nvGrpSpPr>
        <p:grpSpPr bwMode="auto">
          <a:xfrm rot="867564">
            <a:off x="7762801" y="3714512"/>
            <a:ext cx="785813" cy="785812"/>
            <a:chOff x="816" y="2784"/>
            <a:chExt cx="624" cy="624"/>
          </a:xfrm>
        </p:grpSpPr>
        <p:sp>
          <p:nvSpPr>
            <p:cNvPr id="67" name="Line 131"/>
            <p:cNvSpPr>
              <a:spLocks noChangeShapeType="1"/>
            </p:cNvSpPr>
            <p:nvPr/>
          </p:nvSpPr>
          <p:spPr bwMode="auto">
            <a:xfrm flipV="1">
              <a:off x="816" y="2928"/>
              <a:ext cx="480" cy="4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Line 132"/>
            <p:cNvSpPr>
              <a:spLocks noChangeShapeType="1"/>
            </p:cNvSpPr>
            <p:nvPr/>
          </p:nvSpPr>
          <p:spPr bwMode="auto">
            <a:xfrm>
              <a:off x="1296" y="2928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Line 133"/>
            <p:cNvSpPr>
              <a:spLocks noChangeShapeType="1"/>
            </p:cNvSpPr>
            <p:nvPr/>
          </p:nvSpPr>
          <p:spPr bwMode="auto">
            <a:xfrm>
              <a:off x="1248" y="2976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Line 134"/>
            <p:cNvSpPr>
              <a:spLocks noChangeShapeType="1"/>
            </p:cNvSpPr>
            <p:nvPr/>
          </p:nvSpPr>
          <p:spPr bwMode="auto">
            <a:xfrm>
              <a:off x="1200" y="3024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Line 135"/>
            <p:cNvSpPr>
              <a:spLocks noChangeShapeType="1"/>
            </p:cNvSpPr>
            <p:nvPr/>
          </p:nvSpPr>
          <p:spPr bwMode="auto">
            <a:xfrm flipV="1">
              <a:off x="1296" y="2784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Line 136"/>
            <p:cNvSpPr>
              <a:spLocks noChangeShapeType="1"/>
            </p:cNvSpPr>
            <p:nvPr/>
          </p:nvSpPr>
          <p:spPr bwMode="auto">
            <a:xfrm flipV="1">
              <a:off x="1200" y="2880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Line 137"/>
            <p:cNvSpPr>
              <a:spLocks noChangeShapeType="1"/>
            </p:cNvSpPr>
            <p:nvPr/>
          </p:nvSpPr>
          <p:spPr bwMode="auto">
            <a:xfrm flipV="1">
              <a:off x="1248" y="2832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4" name="Group 138"/>
          <p:cNvGrpSpPr>
            <a:grpSpLocks/>
          </p:cNvGrpSpPr>
          <p:nvPr/>
        </p:nvGrpSpPr>
        <p:grpSpPr bwMode="auto">
          <a:xfrm rot="867564">
            <a:off x="8905801" y="4476512"/>
            <a:ext cx="785813" cy="785812"/>
            <a:chOff x="816" y="2784"/>
            <a:chExt cx="624" cy="624"/>
          </a:xfrm>
        </p:grpSpPr>
        <p:sp>
          <p:nvSpPr>
            <p:cNvPr id="75" name="Line 139"/>
            <p:cNvSpPr>
              <a:spLocks noChangeShapeType="1"/>
            </p:cNvSpPr>
            <p:nvPr/>
          </p:nvSpPr>
          <p:spPr bwMode="auto">
            <a:xfrm flipV="1">
              <a:off x="816" y="2928"/>
              <a:ext cx="480" cy="4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Line 140"/>
            <p:cNvSpPr>
              <a:spLocks noChangeShapeType="1"/>
            </p:cNvSpPr>
            <p:nvPr/>
          </p:nvSpPr>
          <p:spPr bwMode="auto">
            <a:xfrm>
              <a:off x="1296" y="2928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Line 141"/>
            <p:cNvSpPr>
              <a:spLocks noChangeShapeType="1"/>
            </p:cNvSpPr>
            <p:nvPr/>
          </p:nvSpPr>
          <p:spPr bwMode="auto">
            <a:xfrm>
              <a:off x="1248" y="2976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Line 142"/>
            <p:cNvSpPr>
              <a:spLocks noChangeShapeType="1"/>
            </p:cNvSpPr>
            <p:nvPr/>
          </p:nvSpPr>
          <p:spPr bwMode="auto">
            <a:xfrm>
              <a:off x="1200" y="3024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Line 143"/>
            <p:cNvSpPr>
              <a:spLocks noChangeShapeType="1"/>
            </p:cNvSpPr>
            <p:nvPr/>
          </p:nvSpPr>
          <p:spPr bwMode="auto">
            <a:xfrm flipV="1">
              <a:off x="1296" y="2784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Line 144"/>
            <p:cNvSpPr>
              <a:spLocks noChangeShapeType="1"/>
            </p:cNvSpPr>
            <p:nvPr/>
          </p:nvSpPr>
          <p:spPr bwMode="auto">
            <a:xfrm flipV="1">
              <a:off x="1200" y="2880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Line 145"/>
            <p:cNvSpPr>
              <a:spLocks noChangeShapeType="1"/>
            </p:cNvSpPr>
            <p:nvPr/>
          </p:nvSpPr>
          <p:spPr bwMode="auto">
            <a:xfrm flipV="1">
              <a:off x="1248" y="2832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2" name="Group 146"/>
          <p:cNvGrpSpPr>
            <a:grpSpLocks/>
          </p:cNvGrpSpPr>
          <p:nvPr/>
        </p:nvGrpSpPr>
        <p:grpSpPr bwMode="auto">
          <a:xfrm rot="867564">
            <a:off x="9210601" y="4781312"/>
            <a:ext cx="785813" cy="785812"/>
            <a:chOff x="816" y="2784"/>
            <a:chExt cx="624" cy="624"/>
          </a:xfrm>
        </p:grpSpPr>
        <p:sp>
          <p:nvSpPr>
            <p:cNvPr id="83" name="Line 147"/>
            <p:cNvSpPr>
              <a:spLocks noChangeShapeType="1"/>
            </p:cNvSpPr>
            <p:nvPr/>
          </p:nvSpPr>
          <p:spPr bwMode="auto">
            <a:xfrm flipV="1">
              <a:off x="816" y="2928"/>
              <a:ext cx="480" cy="4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Line 148"/>
            <p:cNvSpPr>
              <a:spLocks noChangeShapeType="1"/>
            </p:cNvSpPr>
            <p:nvPr/>
          </p:nvSpPr>
          <p:spPr bwMode="auto">
            <a:xfrm>
              <a:off x="1296" y="2928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Line 149"/>
            <p:cNvSpPr>
              <a:spLocks noChangeShapeType="1"/>
            </p:cNvSpPr>
            <p:nvPr/>
          </p:nvSpPr>
          <p:spPr bwMode="auto">
            <a:xfrm>
              <a:off x="1248" y="2976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Line 150"/>
            <p:cNvSpPr>
              <a:spLocks noChangeShapeType="1"/>
            </p:cNvSpPr>
            <p:nvPr/>
          </p:nvSpPr>
          <p:spPr bwMode="auto">
            <a:xfrm>
              <a:off x="1200" y="3024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Line 151"/>
            <p:cNvSpPr>
              <a:spLocks noChangeShapeType="1"/>
            </p:cNvSpPr>
            <p:nvPr/>
          </p:nvSpPr>
          <p:spPr bwMode="auto">
            <a:xfrm flipV="1">
              <a:off x="1296" y="2784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Line 152"/>
            <p:cNvSpPr>
              <a:spLocks noChangeShapeType="1"/>
            </p:cNvSpPr>
            <p:nvPr/>
          </p:nvSpPr>
          <p:spPr bwMode="auto">
            <a:xfrm flipV="1">
              <a:off x="1200" y="2880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Line 153"/>
            <p:cNvSpPr>
              <a:spLocks noChangeShapeType="1"/>
            </p:cNvSpPr>
            <p:nvPr/>
          </p:nvSpPr>
          <p:spPr bwMode="auto">
            <a:xfrm flipV="1">
              <a:off x="1248" y="2832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0" name="Group 154"/>
          <p:cNvGrpSpPr>
            <a:grpSpLocks/>
          </p:cNvGrpSpPr>
          <p:nvPr/>
        </p:nvGrpSpPr>
        <p:grpSpPr bwMode="auto">
          <a:xfrm rot="867564">
            <a:off x="9667801" y="4476512"/>
            <a:ext cx="785813" cy="785812"/>
            <a:chOff x="816" y="2784"/>
            <a:chExt cx="624" cy="624"/>
          </a:xfrm>
        </p:grpSpPr>
        <p:sp>
          <p:nvSpPr>
            <p:cNvPr id="91" name="Line 155"/>
            <p:cNvSpPr>
              <a:spLocks noChangeShapeType="1"/>
            </p:cNvSpPr>
            <p:nvPr/>
          </p:nvSpPr>
          <p:spPr bwMode="auto">
            <a:xfrm flipV="1">
              <a:off x="816" y="2928"/>
              <a:ext cx="480" cy="4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Line 156"/>
            <p:cNvSpPr>
              <a:spLocks noChangeShapeType="1"/>
            </p:cNvSpPr>
            <p:nvPr/>
          </p:nvSpPr>
          <p:spPr bwMode="auto">
            <a:xfrm>
              <a:off x="1296" y="2928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Line 157"/>
            <p:cNvSpPr>
              <a:spLocks noChangeShapeType="1"/>
            </p:cNvSpPr>
            <p:nvPr/>
          </p:nvSpPr>
          <p:spPr bwMode="auto">
            <a:xfrm>
              <a:off x="1248" y="2976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Line 158"/>
            <p:cNvSpPr>
              <a:spLocks noChangeShapeType="1"/>
            </p:cNvSpPr>
            <p:nvPr/>
          </p:nvSpPr>
          <p:spPr bwMode="auto">
            <a:xfrm>
              <a:off x="1200" y="3024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Line 159"/>
            <p:cNvSpPr>
              <a:spLocks noChangeShapeType="1"/>
            </p:cNvSpPr>
            <p:nvPr/>
          </p:nvSpPr>
          <p:spPr bwMode="auto">
            <a:xfrm flipV="1">
              <a:off x="1296" y="2784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Line 160"/>
            <p:cNvSpPr>
              <a:spLocks noChangeShapeType="1"/>
            </p:cNvSpPr>
            <p:nvPr/>
          </p:nvSpPr>
          <p:spPr bwMode="auto">
            <a:xfrm flipV="1">
              <a:off x="1200" y="2880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Line 161"/>
            <p:cNvSpPr>
              <a:spLocks noChangeShapeType="1"/>
            </p:cNvSpPr>
            <p:nvPr/>
          </p:nvSpPr>
          <p:spPr bwMode="auto">
            <a:xfrm flipV="1">
              <a:off x="1248" y="2832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8" name="Group 162"/>
          <p:cNvGrpSpPr>
            <a:grpSpLocks/>
          </p:cNvGrpSpPr>
          <p:nvPr/>
        </p:nvGrpSpPr>
        <p:grpSpPr bwMode="auto">
          <a:xfrm rot="867564">
            <a:off x="9439201" y="3866912"/>
            <a:ext cx="785813" cy="785812"/>
            <a:chOff x="816" y="2784"/>
            <a:chExt cx="624" cy="624"/>
          </a:xfrm>
        </p:grpSpPr>
        <p:sp>
          <p:nvSpPr>
            <p:cNvPr id="99" name="Line 163"/>
            <p:cNvSpPr>
              <a:spLocks noChangeShapeType="1"/>
            </p:cNvSpPr>
            <p:nvPr/>
          </p:nvSpPr>
          <p:spPr bwMode="auto">
            <a:xfrm flipV="1">
              <a:off x="816" y="2928"/>
              <a:ext cx="480" cy="4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0" name="Line 164"/>
            <p:cNvSpPr>
              <a:spLocks noChangeShapeType="1"/>
            </p:cNvSpPr>
            <p:nvPr/>
          </p:nvSpPr>
          <p:spPr bwMode="auto">
            <a:xfrm>
              <a:off x="1296" y="2928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" name="Line 165"/>
            <p:cNvSpPr>
              <a:spLocks noChangeShapeType="1"/>
            </p:cNvSpPr>
            <p:nvPr/>
          </p:nvSpPr>
          <p:spPr bwMode="auto">
            <a:xfrm>
              <a:off x="1248" y="2976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" name="Line 166"/>
            <p:cNvSpPr>
              <a:spLocks noChangeShapeType="1"/>
            </p:cNvSpPr>
            <p:nvPr/>
          </p:nvSpPr>
          <p:spPr bwMode="auto">
            <a:xfrm>
              <a:off x="1200" y="3024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" name="Line 167"/>
            <p:cNvSpPr>
              <a:spLocks noChangeShapeType="1"/>
            </p:cNvSpPr>
            <p:nvPr/>
          </p:nvSpPr>
          <p:spPr bwMode="auto">
            <a:xfrm flipV="1">
              <a:off x="1296" y="2784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" name="Line 168"/>
            <p:cNvSpPr>
              <a:spLocks noChangeShapeType="1"/>
            </p:cNvSpPr>
            <p:nvPr/>
          </p:nvSpPr>
          <p:spPr bwMode="auto">
            <a:xfrm flipV="1">
              <a:off x="1200" y="2880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" name="Line 169"/>
            <p:cNvSpPr>
              <a:spLocks noChangeShapeType="1"/>
            </p:cNvSpPr>
            <p:nvPr/>
          </p:nvSpPr>
          <p:spPr bwMode="auto">
            <a:xfrm flipV="1">
              <a:off x="1248" y="2832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6" name="Group 170"/>
          <p:cNvGrpSpPr>
            <a:grpSpLocks/>
          </p:cNvGrpSpPr>
          <p:nvPr/>
        </p:nvGrpSpPr>
        <p:grpSpPr bwMode="auto">
          <a:xfrm rot="867564">
            <a:off x="7686601" y="2442925"/>
            <a:ext cx="785813" cy="785813"/>
            <a:chOff x="816" y="2784"/>
            <a:chExt cx="624" cy="624"/>
          </a:xfrm>
        </p:grpSpPr>
        <p:sp>
          <p:nvSpPr>
            <p:cNvPr id="107" name="Line 171"/>
            <p:cNvSpPr>
              <a:spLocks noChangeShapeType="1"/>
            </p:cNvSpPr>
            <p:nvPr/>
          </p:nvSpPr>
          <p:spPr bwMode="auto">
            <a:xfrm flipV="1">
              <a:off x="816" y="2928"/>
              <a:ext cx="480" cy="4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" name="Line 172"/>
            <p:cNvSpPr>
              <a:spLocks noChangeShapeType="1"/>
            </p:cNvSpPr>
            <p:nvPr/>
          </p:nvSpPr>
          <p:spPr bwMode="auto">
            <a:xfrm>
              <a:off x="1296" y="2928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" name="Line 173"/>
            <p:cNvSpPr>
              <a:spLocks noChangeShapeType="1"/>
            </p:cNvSpPr>
            <p:nvPr/>
          </p:nvSpPr>
          <p:spPr bwMode="auto">
            <a:xfrm>
              <a:off x="1248" y="2976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" name="Line 174"/>
            <p:cNvSpPr>
              <a:spLocks noChangeShapeType="1"/>
            </p:cNvSpPr>
            <p:nvPr/>
          </p:nvSpPr>
          <p:spPr bwMode="auto">
            <a:xfrm>
              <a:off x="1200" y="3024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" name="Line 175"/>
            <p:cNvSpPr>
              <a:spLocks noChangeShapeType="1"/>
            </p:cNvSpPr>
            <p:nvPr/>
          </p:nvSpPr>
          <p:spPr bwMode="auto">
            <a:xfrm flipV="1">
              <a:off x="1296" y="2784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" name="Line 176"/>
            <p:cNvSpPr>
              <a:spLocks noChangeShapeType="1"/>
            </p:cNvSpPr>
            <p:nvPr/>
          </p:nvSpPr>
          <p:spPr bwMode="auto">
            <a:xfrm flipV="1">
              <a:off x="1200" y="2880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" name="Line 177"/>
            <p:cNvSpPr>
              <a:spLocks noChangeShapeType="1"/>
            </p:cNvSpPr>
            <p:nvPr/>
          </p:nvSpPr>
          <p:spPr bwMode="auto">
            <a:xfrm flipV="1">
              <a:off x="1248" y="2832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4" name="Group 178"/>
          <p:cNvGrpSpPr>
            <a:grpSpLocks/>
          </p:cNvGrpSpPr>
          <p:nvPr/>
        </p:nvGrpSpPr>
        <p:grpSpPr bwMode="auto">
          <a:xfrm rot="867564">
            <a:off x="7610401" y="2519125"/>
            <a:ext cx="785813" cy="785813"/>
            <a:chOff x="816" y="2784"/>
            <a:chExt cx="624" cy="624"/>
          </a:xfrm>
        </p:grpSpPr>
        <p:sp>
          <p:nvSpPr>
            <p:cNvPr id="115" name="Line 179"/>
            <p:cNvSpPr>
              <a:spLocks noChangeShapeType="1"/>
            </p:cNvSpPr>
            <p:nvPr/>
          </p:nvSpPr>
          <p:spPr bwMode="auto">
            <a:xfrm flipV="1">
              <a:off x="816" y="2928"/>
              <a:ext cx="480" cy="4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" name="Line 180"/>
            <p:cNvSpPr>
              <a:spLocks noChangeShapeType="1"/>
            </p:cNvSpPr>
            <p:nvPr/>
          </p:nvSpPr>
          <p:spPr bwMode="auto">
            <a:xfrm>
              <a:off x="1296" y="2928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" name="Line 181"/>
            <p:cNvSpPr>
              <a:spLocks noChangeShapeType="1"/>
            </p:cNvSpPr>
            <p:nvPr/>
          </p:nvSpPr>
          <p:spPr bwMode="auto">
            <a:xfrm>
              <a:off x="1248" y="2976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" name="Line 182"/>
            <p:cNvSpPr>
              <a:spLocks noChangeShapeType="1"/>
            </p:cNvSpPr>
            <p:nvPr/>
          </p:nvSpPr>
          <p:spPr bwMode="auto">
            <a:xfrm>
              <a:off x="1200" y="3024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" name="Line 183"/>
            <p:cNvSpPr>
              <a:spLocks noChangeShapeType="1"/>
            </p:cNvSpPr>
            <p:nvPr/>
          </p:nvSpPr>
          <p:spPr bwMode="auto">
            <a:xfrm flipV="1">
              <a:off x="1296" y="2784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" name="Line 184"/>
            <p:cNvSpPr>
              <a:spLocks noChangeShapeType="1"/>
            </p:cNvSpPr>
            <p:nvPr/>
          </p:nvSpPr>
          <p:spPr bwMode="auto">
            <a:xfrm flipV="1">
              <a:off x="1200" y="2880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" name="Line 185"/>
            <p:cNvSpPr>
              <a:spLocks noChangeShapeType="1"/>
            </p:cNvSpPr>
            <p:nvPr/>
          </p:nvSpPr>
          <p:spPr bwMode="auto">
            <a:xfrm flipV="1">
              <a:off x="1248" y="2832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2" name="Group 186"/>
          <p:cNvGrpSpPr>
            <a:grpSpLocks/>
          </p:cNvGrpSpPr>
          <p:nvPr/>
        </p:nvGrpSpPr>
        <p:grpSpPr bwMode="auto">
          <a:xfrm rot="867564">
            <a:off x="7534201" y="2442925"/>
            <a:ext cx="785813" cy="785813"/>
            <a:chOff x="816" y="2784"/>
            <a:chExt cx="624" cy="624"/>
          </a:xfrm>
        </p:grpSpPr>
        <p:sp>
          <p:nvSpPr>
            <p:cNvPr id="123" name="Line 187"/>
            <p:cNvSpPr>
              <a:spLocks noChangeShapeType="1"/>
            </p:cNvSpPr>
            <p:nvPr/>
          </p:nvSpPr>
          <p:spPr bwMode="auto">
            <a:xfrm flipV="1">
              <a:off x="816" y="2928"/>
              <a:ext cx="480" cy="4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" name="Line 188"/>
            <p:cNvSpPr>
              <a:spLocks noChangeShapeType="1"/>
            </p:cNvSpPr>
            <p:nvPr/>
          </p:nvSpPr>
          <p:spPr bwMode="auto">
            <a:xfrm>
              <a:off x="1296" y="2928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" name="Line 189"/>
            <p:cNvSpPr>
              <a:spLocks noChangeShapeType="1"/>
            </p:cNvSpPr>
            <p:nvPr/>
          </p:nvSpPr>
          <p:spPr bwMode="auto">
            <a:xfrm>
              <a:off x="1248" y="2976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" name="Line 190"/>
            <p:cNvSpPr>
              <a:spLocks noChangeShapeType="1"/>
            </p:cNvSpPr>
            <p:nvPr/>
          </p:nvSpPr>
          <p:spPr bwMode="auto">
            <a:xfrm>
              <a:off x="1200" y="3024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" name="Line 191"/>
            <p:cNvSpPr>
              <a:spLocks noChangeShapeType="1"/>
            </p:cNvSpPr>
            <p:nvPr/>
          </p:nvSpPr>
          <p:spPr bwMode="auto">
            <a:xfrm flipV="1">
              <a:off x="1296" y="2784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" name="Line 192"/>
            <p:cNvSpPr>
              <a:spLocks noChangeShapeType="1"/>
            </p:cNvSpPr>
            <p:nvPr/>
          </p:nvSpPr>
          <p:spPr bwMode="auto">
            <a:xfrm flipV="1">
              <a:off x="1200" y="2880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9" name="Line 193"/>
            <p:cNvSpPr>
              <a:spLocks noChangeShapeType="1"/>
            </p:cNvSpPr>
            <p:nvPr/>
          </p:nvSpPr>
          <p:spPr bwMode="auto">
            <a:xfrm flipV="1">
              <a:off x="1248" y="2832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0" name="Group 194"/>
          <p:cNvGrpSpPr>
            <a:grpSpLocks/>
          </p:cNvGrpSpPr>
          <p:nvPr/>
        </p:nvGrpSpPr>
        <p:grpSpPr bwMode="auto">
          <a:xfrm rot="867564">
            <a:off x="7686601" y="2290525"/>
            <a:ext cx="785813" cy="785813"/>
            <a:chOff x="816" y="2784"/>
            <a:chExt cx="624" cy="624"/>
          </a:xfrm>
        </p:grpSpPr>
        <p:sp>
          <p:nvSpPr>
            <p:cNvPr id="131" name="Line 195"/>
            <p:cNvSpPr>
              <a:spLocks noChangeShapeType="1"/>
            </p:cNvSpPr>
            <p:nvPr/>
          </p:nvSpPr>
          <p:spPr bwMode="auto">
            <a:xfrm flipV="1">
              <a:off x="816" y="2928"/>
              <a:ext cx="480" cy="4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2" name="Line 196"/>
            <p:cNvSpPr>
              <a:spLocks noChangeShapeType="1"/>
            </p:cNvSpPr>
            <p:nvPr/>
          </p:nvSpPr>
          <p:spPr bwMode="auto">
            <a:xfrm>
              <a:off x="1296" y="2928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" name="Line 197"/>
            <p:cNvSpPr>
              <a:spLocks noChangeShapeType="1"/>
            </p:cNvSpPr>
            <p:nvPr/>
          </p:nvSpPr>
          <p:spPr bwMode="auto">
            <a:xfrm>
              <a:off x="1248" y="2976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" name="Line 198"/>
            <p:cNvSpPr>
              <a:spLocks noChangeShapeType="1"/>
            </p:cNvSpPr>
            <p:nvPr/>
          </p:nvSpPr>
          <p:spPr bwMode="auto">
            <a:xfrm>
              <a:off x="1200" y="3024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" name="Line 199"/>
            <p:cNvSpPr>
              <a:spLocks noChangeShapeType="1"/>
            </p:cNvSpPr>
            <p:nvPr/>
          </p:nvSpPr>
          <p:spPr bwMode="auto">
            <a:xfrm flipV="1">
              <a:off x="1296" y="2784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6" name="Line 200"/>
            <p:cNvSpPr>
              <a:spLocks noChangeShapeType="1"/>
            </p:cNvSpPr>
            <p:nvPr/>
          </p:nvSpPr>
          <p:spPr bwMode="auto">
            <a:xfrm flipV="1">
              <a:off x="1200" y="2880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7" name="Line 201"/>
            <p:cNvSpPr>
              <a:spLocks noChangeShapeType="1"/>
            </p:cNvSpPr>
            <p:nvPr/>
          </p:nvSpPr>
          <p:spPr bwMode="auto">
            <a:xfrm flipV="1">
              <a:off x="1248" y="2832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8" name="Group 202"/>
          <p:cNvGrpSpPr>
            <a:grpSpLocks/>
          </p:cNvGrpSpPr>
          <p:nvPr/>
        </p:nvGrpSpPr>
        <p:grpSpPr bwMode="auto">
          <a:xfrm rot="867564">
            <a:off x="9439201" y="2723912"/>
            <a:ext cx="785813" cy="785812"/>
            <a:chOff x="816" y="2784"/>
            <a:chExt cx="624" cy="624"/>
          </a:xfrm>
        </p:grpSpPr>
        <p:sp>
          <p:nvSpPr>
            <p:cNvPr id="139" name="Line 203"/>
            <p:cNvSpPr>
              <a:spLocks noChangeShapeType="1"/>
            </p:cNvSpPr>
            <p:nvPr/>
          </p:nvSpPr>
          <p:spPr bwMode="auto">
            <a:xfrm flipV="1">
              <a:off x="816" y="2928"/>
              <a:ext cx="480" cy="4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0" name="Line 204"/>
            <p:cNvSpPr>
              <a:spLocks noChangeShapeType="1"/>
            </p:cNvSpPr>
            <p:nvPr/>
          </p:nvSpPr>
          <p:spPr bwMode="auto">
            <a:xfrm>
              <a:off x="1296" y="2928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1" name="Line 205"/>
            <p:cNvSpPr>
              <a:spLocks noChangeShapeType="1"/>
            </p:cNvSpPr>
            <p:nvPr/>
          </p:nvSpPr>
          <p:spPr bwMode="auto">
            <a:xfrm>
              <a:off x="1248" y="2976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" name="Line 206"/>
            <p:cNvSpPr>
              <a:spLocks noChangeShapeType="1"/>
            </p:cNvSpPr>
            <p:nvPr/>
          </p:nvSpPr>
          <p:spPr bwMode="auto">
            <a:xfrm>
              <a:off x="1200" y="3024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" name="Line 207"/>
            <p:cNvSpPr>
              <a:spLocks noChangeShapeType="1"/>
            </p:cNvSpPr>
            <p:nvPr/>
          </p:nvSpPr>
          <p:spPr bwMode="auto">
            <a:xfrm flipV="1">
              <a:off x="1296" y="2784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" name="Line 208"/>
            <p:cNvSpPr>
              <a:spLocks noChangeShapeType="1"/>
            </p:cNvSpPr>
            <p:nvPr/>
          </p:nvSpPr>
          <p:spPr bwMode="auto">
            <a:xfrm flipV="1">
              <a:off x="1200" y="2880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" name="Line 209"/>
            <p:cNvSpPr>
              <a:spLocks noChangeShapeType="1"/>
            </p:cNvSpPr>
            <p:nvPr/>
          </p:nvSpPr>
          <p:spPr bwMode="auto">
            <a:xfrm flipV="1">
              <a:off x="1248" y="2832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6" name="Group 210"/>
          <p:cNvGrpSpPr>
            <a:grpSpLocks/>
          </p:cNvGrpSpPr>
          <p:nvPr/>
        </p:nvGrpSpPr>
        <p:grpSpPr bwMode="auto">
          <a:xfrm rot="867564">
            <a:off x="9363001" y="2647712"/>
            <a:ext cx="785813" cy="785812"/>
            <a:chOff x="816" y="2784"/>
            <a:chExt cx="624" cy="624"/>
          </a:xfrm>
        </p:grpSpPr>
        <p:sp>
          <p:nvSpPr>
            <p:cNvPr id="147" name="Line 211"/>
            <p:cNvSpPr>
              <a:spLocks noChangeShapeType="1"/>
            </p:cNvSpPr>
            <p:nvPr/>
          </p:nvSpPr>
          <p:spPr bwMode="auto">
            <a:xfrm flipV="1">
              <a:off x="816" y="2928"/>
              <a:ext cx="480" cy="4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8" name="Line 212"/>
            <p:cNvSpPr>
              <a:spLocks noChangeShapeType="1"/>
            </p:cNvSpPr>
            <p:nvPr/>
          </p:nvSpPr>
          <p:spPr bwMode="auto">
            <a:xfrm>
              <a:off x="1296" y="2928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9" name="Line 213"/>
            <p:cNvSpPr>
              <a:spLocks noChangeShapeType="1"/>
            </p:cNvSpPr>
            <p:nvPr/>
          </p:nvSpPr>
          <p:spPr bwMode="auto">
            <a:xfrm>
              <a:off x="1248" y="2976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0" name="Line 214"/>
            <p:cNvSpPr>
              <a:spLocks noChangeShapeType="1"/>
            </p:cNvSpPr>
            <p:nvPr/>
          </p:nvSpPr>
          <p:spPr bwMode="auto">
            <a:xfrm>
              <a:off x="1200" y="3024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1" name="Line 215"/>
            <p:cNvSpPr>
              <a:spLocks noChangeShapeType="1"/>
            </p:cNvSpPr>
            <p:nvPr/>
          </p:nvSpPr>
          <p:spPr bwMode="auto">
            <a:xfrm flipV="1">
              <a:off x="1296" y="2784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2" name="Line 216"/>
            <p:cNvSpPr>
              <a:spLocks noChangeShapeType="1"/>
            </p:cNvSpPr>
            <p:nvPr/>
          </p:nvSpPr>
          <p:spPr bwMode="auto">
            <a:xfrm flipV="1">
              <a:off x="1200" y="2880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" name="Line 217"/>
            <p:cNvSpPr>
              <a:spLocks noChangeShapeType="1"/>
            </p:cNvSpPr>
            <p:nvPr/>
          </p:nvSpPr>
          <p:spPr bwMode="auto">
            <a:xfrm flipV="1">
              <a:off x="1248" y="2832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4" name="Group 218"/>
          <p:cNvGrpSpPr>
            <a:grpSpLocks/>
          </p:cNvGrpSpPr>
          <p:nvPr/>
        </p:nvGrpSpPr>
        <p:grpSpPr bwMode="auto">
          <a:xfrm rot="867564">
            <a:off x="9515401" y="2495312"/>
            <a:ext cx="785813" cy="785812"/>
            <a:chOff x="816" y="2784"/>
            <a:chExt cx="624" cy="624"/>
          </a:xfrm>
        </p:grpSpPr>
        <p:sp>
          <p:nvSpPr>
            <p:cNvPr id="155" name="Line 219"/>
            <p:cNvSpPr>
              <a:spLocks noChangeShapeType="1"/>
            </p:cNvSpPr>
            <p:nvPr/>
          </p:nvSpPr>
          <p:spPr bwMode="auto">
            <a:xfrm flipV="1">
              <a:off x="816" y="2928"/>
              <a:ext cx="480" cy="4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" name="Line 220"/>
            <p:cNvSpPr>
              <a:spLocks noChangeShapeType="1"/>
            </p:cNvSpPr>
            <p:nvPr/>
          </p:nvSpPr>
          <p:spPr bwMode="auto">
            <a:xfrm>
              <a:off x="1296" y="2928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" name="Line 221"/>
            <p:cNvSpPr>
              <a:spLocks noChangeShapeType="1"/>
            </p:cNvSpPr>
            <p:nvPr/>
          </p:nvSpPr>
          <p:spPr bwMode="auto">
            <a:xfrm>
              <a:off x="1248" y="2976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" name="Line 222"/>
            <p:cNvSpPr>
              <a:spLocks noChangeShapeType="1"/>
            </p:cNvSpPr>
            <p:nvPr/>
          </p:nvSpPr>
          <p:spPr bwMode="auto">
            <a:xfrm>
              <a:off x="1200" y="3024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" name="Line 223"/>
            <p:cNvSpPr>
              <a:spLocks noChangeShapeType="1"/>
            </p:cNvSpPr>
            <p:nvPr/>
          </p:nvSpPr>
          <p:spPr bwMode="auto">
            <a:xfrm flipV="1">
              <a:off x="1296" y="2784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" name="Line 224"/>
            <p:cNvSpPr>
              <a:spLocks noChangeShapeType="1"/>
            </p:cNvSpPr>
            <p:nvPr/>
          </p:nvSpPr>
          <p:spPr bwMode="auto">
            <a:xfrm flipV="1">
              <a:off x="1200" y="2880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1" name="Line 225"/>
            <p:cNvSpPr>
              <a:spLocks noChangeShapeType="1"/>
            </p:cNvSpPr>
            <p:nvPr/>
          </p:nvSpPr>
          <p:spPr bwMode="auto">
            <a:xfrm flipV="1">
              <a:off x="1248" y="2832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2" name="Text Box 226"/>
          <p:cNvSpPr txBox="1">
            <a:spLocks noChangeArrowheads="1"/>
          </p:cNvSpPr>
          <p:nvPr/>
        </p:nvSpPr>
        <p:spPr bwMode="auto">
          <a:xfrm>
            <a:off x="5095800" y="2823925"/>
            <a:ext cx="1295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PT" b="1" dirty="0">
                <a:latin typeface="Tahoma" pitchFamily="34" charset="0"/>
              </a:rPr>
              <a:t>Preciso</a:t>
            </a:r>
            <a:endParaRPr lang="en-GB" b="1" dirty="0">
              <a:latin typeface="Tahoma" pitchFamily="34" charset="0"/>
            </a:endParaRPr>
          </a:p>
        </p:txBody>
      </p:sp>
      <p:sp>
        <p:nvSpPr>
          <p:cNvPr id="163" name="Text Box 227"/>
          <p:cNvSpPr txBox="1">
            <a:spLocks noChangeArrowheads="1"/>
          </p:cNvSpPr>
          <p:nvPr/>
        </p:nvSpPr>
        <p:spPr bwMode="auto">
          <a:xfrm>
            <a:off x="5095800" y="4500325"/>
            <a:ext cx="1676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PT" b="1" dirty="0">
                <a:latin typeface="Tahoma" pitchFamily="34" charset="0"/>
              </a:rPr>
              <a:t>Impreciso</a:t>
            </a:r>
            <a:endParaRPr lang="en-GB" b="1" dirty="0">
              <a:latin typeface="Tahoma" pitchFamily="34" charset="0"/>
            </a:endParaRPr>
          </a:p>
        </p:txBody>
      </p:sp>
      <p:sp>
        <p:nvSpPr>
          <p:cNvPr id="164" name="Text Box 228"/>
          <p:cNvSpPr txBox="1">
            <a:spLocks noChangeArrowheads="1"/>
          </p:cNvSpPr>
          <p:nvPr/>
        </p:nvSpPr>
        <p:spPr bwMode="auto">
          <a:xfrm>
            <a:off x="6772200" y="5719525"/>
            <a:ext cx="2057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PT" b="1">
                <a:latin typeface="Tahoma" pitchFamily="34" charset="0"/>
              </a:rPr>
              <a:t>Não enviesado</a:t>
            </a:r>
            <a:endParaRPr lang="en-GB" b="1">
              <a:latin typeface="Tahoma" pitchFamily="34" charset="0"/>
            </a:endParaRPr>
          </a:p>
        </p:txBody>
      </p:sp>
      <p:sp>
        <p:nvSpPr>
          <p:cNvPr id="165" name="Text Box 229"/>
          <p:cNvSpPr txBox="1">
            <a:spLocks noChangeArrowheads="1"/>
          </p:cNvSpPr>
          <p:nvPr/>
        </p:nvSpPr>
        <p:spPr bwMode="auto">
          <a:xfrm>
            <a:off x="9439200" y="5719525"/>
            <a:ext cx="2057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PT" b="1">
                <a:latin typeface="Tahoma" pitchFamily="34" charset="0"/>
              </a:rPr>
              <a:t>Enviesado</a:t>
            </a:r>
            <a:endParaRPr lang="en-GB" b="1">
              <a:latin typeface="Tahoma" pitchFamily="34" charset="0"/>
            </a:endParaRPr>
          </a:p>
        </p:txBody>
      </p:sp>
      <p:grpSp>
        <p:nvGrpSpPr>
          <p:cNvPr id="166" name="Group 231"/>
          <p:cNvGrpSpPr>
            <a:grpSpLocks/>
          </p:cNvGrpSpPr>
          <p:nvPr/>
        </p:nvGrpSpPr>
        <p:grpSpPr bwMode="auto">
          <a:xfrm rot="867564">
            <a:off x="9567788" y="2595325"/>
            <a:ext cx="785812" cy="785813"/>
            <a:chOff x="816" y="2784"/>
            <a:chExt cx="624" cy="624"/>
          </a:xfrm>
        </p:grpSpPr>
        <p:sp>
          <p:nvSpPr>
            <p:cNvPr id="167" name="Line 232"/>
            <p:cNvSpPr>
              <a:spLocks noChangeShapeType="1"/>
            </p:cNvSpPr>
            <p:nvPr/>
          </p:nvSpPr>
          <p:spPr bwMode="auto">
            <a:xfrm flipV="1">
              <a:off x="816" y="2928"/>
              <a:ext cx="480" cy="4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" name="Line 233"/>
            <p:cNvSpPr>
              <a:spLocks noChangeShapeType="1"/>
            </p:cNvSpPr>
            <p:nvPr/>
          </p:nvSpPr>
          <p:spPr bwMode="auto">
            <a:xfrm>
              <a:off x="1296" y="2928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9" name="Line 234"/>
            <p:cNvSpPr>
              <a:spLocks noChangeShapeType="1"/>
            </p:cNvSpPr>
            <p:nvPr/>
          </p:nvSpPr>
          <p:spPr bwMode="auto">
            <a:xfrm>
              <a:off x="1248" y="2976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0" name="Line 235"/>
            <p:cNvSpPr>
              <a:spLocks noChangeShapeType="1"/>
            </p:cNvSpPr>
            <p:nvPr/>
          </p:nvSpPr>
          <p:spPr bwMode="auto">
            <a:xfrm>
              <a:off x="1200" y="3024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1" name="Line 236"/>
            <p:cNvSpPr>
              <a:spLocks noChangeShapeType="1"/>
            </p:cNvSpPr>
            <p:nvPr/>
          </p:nvSpPr>
          <p:spPr bwMode="auto">
            <a:xfrm flipV="1">
              <a:off x="1296" y="2784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2" name="Line 237"/>
            <p:cNvSpPr>
              <a:spLocks noChangeShapeType="1"/>
            </p:cNvSpPr>
            <p:nvPr/>
          </p:nvSpPr>
          <p:spPr bwMode="auto">
            <a:xfrm flipV="1">
              <a:off x="1200" y="2880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3" name="Line 238"/>
            <p:cNvSpPr>
              <a:spLocks noChangeShapeType="1"/>
            </p:cNvSpPr>
            <p:nvPr/>
          </p:nvSpPr>
          <p:spPr bwMode="auto">
            <a:xfrm flipV="1">
              <a:off x="1248" y="2832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141688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00"/>
                            </p:stCondLst>
                            <p:childTnLst>
                              <p:par>
                                <p:cTn id="72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"/>
                            </p:stCondLst>
                            <p:childTnLst>
                              <p:par>
                                <p:cTn id="88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500"/>
                            </p:stCondLst>
                            <p:childTnLst>
                              <p:par>
                                <p:cTn id="93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6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1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6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 bldLvl="5" autoUpdateAnimBg="0"/>
      <p:bldP spid="162" grpId="0" autoUpdateAnimBg="0"/>
      <p:bldP spid="163" grpId="0" autoUpdateAnimBg="0"/>
      <p:bldP spid="164" grpId="0" autoUpdateAnimBg="0"/>
      <p:bldP spid="165" grpId="0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6" name="Rectangle 4"/>
          <p:cNvSpPr>
            <a:spLocks noGrp="1" noChangeArrowheads="1"/>
          </p:cNvSpPr>
          <p:nvPr>
            <p:ph type="title"/>
          </p:nvPr>
        </p:nvSpPr>
        <p:spPr>
          <a:xfrm>
            <a:off x="263352" y="2708920"/>
            <a:ext cx="11665296" cy="711200"/>
          </a:xfrm>
        </p:spPr>
        <p:txBody>
          <a:bodyPr>
            <a:normAutofit fontScale="90000"/>
          </a:bodyPr>
          <a:lstStyle/>
          <a:p>
            <a:pPr algn="l">
              <a:buNone/>
            </a:pPr>
            <a:r>
              <a:rPr lang="pt-PT" sz="4000" dirty="0" smtClean="0"/>
              <a:t> </a:t>
            </a:r>
            <a:r>
              <a:rPr lang="pt-PT" sz="4000" dirty="0"/>
              <a:t>Símbolos para variáveis da árvore e do povoamento</a:t>
            </a:r>
            <a:endParaRPr lang="pt-PT" sz="4000" dirty="0"/>
          </a:p>
        </p:txBody>
      </p:sp>
      <p:sp>
        <p:nvSpPr>
          <p:cNvPr id="3" name="Rectangle 4"/>
          <p:cNvSpPr txBox="1">
            <a:spLocks noChangeArrowheads="1"/>
          </p:cNvSpPr>
          <p:nvPr/>
        </p:nvSpPr>
        <p:spPr>
          <a:xfrm>
            <a:off x="551384" y="3509888"/>
            <a:ext cx="9649072" cy="711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Clr>
                <a:srgbClr val="008000"/>
              </a:buClr>
              <a:buFont typeface="Wingdings" pitchFamily="2" charset="2"/>
              <a:buChar char="§"/>
              <a:defRPr sz="3600" b="1" kern="1200">
                <a:solidFill>
                  <a:srgbClr val="008000"/>
                </a:solidFill>
                <a:latin typeface="Trebuchet MS" pitchFamily="34" charset="0"/>
                <a:ea typeface="+mj-ea"/>
                <a:cs typeface="+mj-cs"/>
              </a:defRPr>
            </a:lvl1pPr>
          </a:lstStyle>
          <a:p>
            <a:pPr algn="l">
              <a:buNone/>
            </a:pPr>
            <a:r>
              <a:rPr lang="pt-PT" sz="2000" dirty="0">
                <a:solidFill>
                  <a:schemeClr val="tx1"/>
                </a:solidFill>
              </a:rPr>
              <a:t>No ISA utilizamos a simbologia </a:t>
            </a:r>
            <a:r>
              <a:rPr lang="pt-PT" sz="2000" i="1" dirty="0">
                <a:solidFill>
                  <a:schemeClr val="tx1"/>
                </a:solidFill>
              </a:rPr>
              <a:t>standard</a:t>
            </a:r>
            <a:r>
              <a:rPr lang="pt-PT" sz="2000" dirty="0">
                <a:solidFill>
                  <a:schemeClr val="tx1"/>
                </a:solidFill>
              </a:rPr>
              <a:t> da IUFRO</a:t>
            </a:r>
          </a:p>
        </p:txBody>
      </p:sp>
    </p:spTree>
    <p:extLst>
      <p:ext uri="{BB962C8B-B14F-4D97-AF65-F5344CB8AC3E}">
        <p14:creationId xmlns:p14="http://schemas.microsoft.com/office/powerpoint/2010/main" val="333051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pt-PT" dirty="0"/>
              <a:t>Símbolos para variáveis da árvore e do povoamento</a:t>
            </a:r>
            <a:endParaRPr lang="en-US" dirty="0"/>
          </a:p>
        </p:txBody>
      </p:sp>
      <p:pic>
        <p:nvPicPr>
          <p:cNvPr id="17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520" y="1340768"/>
            <a:ext cx="3217414" cy="5041306"/>
          </a:xfrm>
          <a:prstGeom prst="rect">
            <a:avLst/>
          </a:prstGeom>
          <a:solidFill>
            <a:schemeClr val="bg1"/>
          </a:solidFill>
          <a:ln w="3175">
            <a:solidFill>
              <a:srgbClr val="000000"/>
            </a:solidFill>
            <a:miter lim="800000"/>
            <a:headEnd/>
            <a:tailEnd/>
          </a:ln>
          <a:extLst/>
        </p:spPr>
      </p:pic>
    </p:spTree>
    <p:extLst>
      <p:ext uri="{BB962C8B-B14F-4D97-AF65-F5344CB8AC3E}">
        <p14:creationId xmlns:p14="http://schemas.microsoft.com/office/powerpoint/2010/main" val="214330336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buNone/>
            </a:pPr>
            <a:r>
              <a:rPr lang="pt-PT" dirty="0"/>
              <a:t>Gestão Florestal</a:t>
            </a:r>
            <a:endParaRPr lang="en-GB" dirty="0"/>
          </a:p>
        </p:txBody>
      </p:sp>
      <p:sp>
        <p:nvSpPr>
          <p:cNvPr id="71683" name="Rectangle 3"/>
          <p:cNvSpPr>
            <a:spLocks noGrp="1" noChangeArrowheads="1"/>
          </p:cNvSpPr>
          <p:nvPr>
            <p:ph idx="1"/>
          </p:nvPr>
        </p:nvSpPr>
        <p:spPr>
          <a:xfrm>
            <a:off x="431371" y="1338455"/>
            <a:ext cx="11329259" cy="3314681"/>
          </a:xfrm>
        </p:spPr>
        <p:txBody>
          <a:bodyPr>
            <a:normAutofit/>
          </a:bodyPr>
          <a:lstStyle/>
          <a:p>
            <a:endParaRPr lang="pt-PT" sz="600" dirty="0"/>
          </a:p>
          <a:p>
            <a:r>
              <a:rPr lang="pt-PT" altLang="en-US" sz="2400" dirty="0"/>
              <a:t>A gestão florestal é a intervenção do homem na floresta para alcançar os seus </a:t>
            </a:r>
            <a:r>
              <a:rPr lang="pt-PT" altLang="en-US" sz="2400" dirty="0" smtClean="0"/>
              <a:t>objetivos</a:t>
            </a:r>
            <a:endParaRPr lang="en-US" sz="900" dirty="0" smtClean="0"/>
          </a:p>
          <a:p>
            <a:r>
              <a:rPr lang="pt-PT" altLang="en-US" sz="2400" dirty="0"/>
              <a:t>Estabelece a forma como o homem se relaciona com a floresta</a:t>
            </a:r>
          </a:p>
          <a:p>
            <a:r>
              <a:rPr lang="pt-PT" altLang="en-US" sz="2400" dirty="0" smtClean="0"/>
              <a:t>Tem </a:t>
            </a:r>
            <a:r>
              <a:rPr lang="pt-PT" altLang="en-US" sz="2400" dirty="0"/>
              <a:t>sofrido muitas alterações ao longo do tempo, acompanhando a evolução da </a:t>
            </a:r>
            <a:r>
              <a:rPr lang="pt-PT" altLang="en-US" sz="2400" dirty="0" smtClean="0"/>
              <a:t>silvicultura</a:t>
            </a:r>
            <a:endParaRPr lang="pt-PT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96958833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6" name="Rectangle 4"/>
          <p:cNvSpPr>
            <a:spLocks noGrp="1" noChangeArrowheads="1"/>
          </p:cNvSpPr>
          <p:nvPr>
            <p:ph type="title"/>
          </p:nvPr>
        </p:nvSpPr>
        <p:spPr>
          <a:xfrm>
            <a:off x="263352" y="2708920"/>
            <a:ext cx="11665296" cy="711200"/>
          </a:xfrm>
        </p:spPr>
        <p:txBody>
          <a:bodyPr>
            <a:normAutofit/>
          </a:bodyPr>
          <a:lstStyle/>
          <a:p>
            <a:pPr algn="l">
              <a:buNone/>
            </a:pPr>
            <a:r>
              <a:rPr lang="pt-PT" sz="4000" dirty="0" smtClean="0"/>
              <a:t> </a:t>
            </a:r>
            <a:r>
              <a:rPr lang="pt-PT" sz="4000" dirty="0" smtClean="0"/>
              <a:t>Dúvidas?</a:t>
            </a:r>
            <a:endParaRPr lang="pt-PT" sz="4000" dirty="0"/>
          </a:p>
        </p:txBody>
      </p:sp>
    </p:spTree>
    <p:extLst>
      <p:ext uri="{BB962C8B-B14F-4D97-AF65-F5344CB8AC3E}">
        <p14:creationId xmlns:p14="http://schemas.microsoft.com/office/powerpoint/2010/main" val="2697319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buNone/>
            </a:pPr>
            <a:r>
              <a:rPr lang="pt-PT" dirty="0"/>
              <a:t>Evolução da silvicultura e da gestão florestal</a:t>
            </a:r>
            <a:endParaRPr lang="en-GB" dirty="0"/>
          </a:p>
        </p:txBody>
      </p:sp>
      <p:graphicFrame>
        <p:nvGraphicFramePr>
          <p:cNvPr id="8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68318266"/>
              </p:ext>
            </p:extLst>
          </p:nvPr>
        </p:nvGraphicFramePr>
        <p:xfrm>
          <a:off x="467258" y="1127040"/>
          <a:ext cx="11461389" cy="5194073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5412718">
                  <a:extLst>
                    <a:ext uri="{9D8B030D-6E8A-4147-A177-3AD203B41FA5}">
                      <a16:colId xmlns:a16="http://schemas.microsoft.com/office/drawing/2014/main" val="2272971123"/>
                    </a:ext>
                  </a:extLst>
                </a:gridCol>
                <a:gridCol w="934671">
                  <a:extLst>
                    <a:ext uri="{9D8B030D-6E8A-4147-A177-3AD203B41FA5}">
                      <a16:colId xmlns:a16="http://schemas.microsoft.com/office/drawing/2014/main" val="988980232"/>
                    </a:ext>
                  </a:extLst>
                </a:gridCol>
                <a:gridCol w="5114000">
                  <a:extLst>
                    <a:ext uri="{9D8B030D-6E8A-4147-A177-3AD203B41FA5}">
                      <a16:colId xmlns:a16="http://schemas.microsoft.com/office/drawing/2014/main" val="1553161866"/>
                    </a:ext>
                  </a:extLst>
                </a:gridCol>
              </a:tblGrid>
              <a:tr h="449305">
                <a:tc>
                  <a:txBody>
                    <a:bodyPr/>
                    <a:lstStyle/>
                    <a:p>
                      <a:r>
                        <a:rPr lang="pt-PT" sz="2400" dirty="0"/>
                        <a:t>Etapas</a:t>
                      </a:r>
                      <a:r>
                        <a:rPr lang="pt-PT" sz="2400" baseline="0" dirty="0"/>
                        <a:t> na evolução da silvicultura</a:t>
                      </a:r>
                      <a:endParaRPr lang="en-US" sz="2400" dirty="0"/>
                    </a:p>
                  </a:txBody>
                  <a:tcP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PT" sz="2400" dirty="0"/>
                        <a:t>Resultado</a:t>
                      </a:r>
                      <a:endParaRPr lang="en-US" sz="2400" dirty="0"/>
                    </a:p>
                  </a:txBody>
                  <a:tcPr>
                    <a:solidFill>
                      <a:srgbClr val="00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0824242"/>
                  </a:ext>
                </a:extLst>
              </a:tr>
              <a:tr h="449305">
                <a:tc>
                  <a:txBody>
                    <a:bodyPr/>
                    <a:lstStyle/>
                    <a:p>
                      <a:r>
                        <a:rPr lang="pt-PT" sz="2400" dirty="0"/>
                        <a:t>Pré-silvicultura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/>
                        <a:t>Esgotamento</a:t>
                      </a:r>
                      <a:r>
                        <a:rPr lang="en-US" sz="2400" dirty="0"/>
                        <a:t> dos </a:t>
                      </a:r>
                      <a:r>
                        <a:rPr lang="en-US" sz="2400" dirty="0" err="1"/>
                        <a:t>recursos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6478421"/>
                  </a:ext>
                </a:extLst>
              </a:tr>
              <a:tr h="808750">
                <a:tc>
                  <a:txBody>
                    <a:bodyPr/>
                    <a:lstStyle/>
                    <a:p>
                      <a:r>
                        <a:rPr lang="pt-PT" sz="2400" dirty="0"/>
                        <a:t>Silvicultura administrativa</a:t>
                      </a:r>
                      <a:endParaRPr lang="en-US" sz="2400" dirty="0"/>
                    </a:p>
                    <a:p>
                      <a:r>
                        <a:rPr lang="pt-PT" sz="2400" dirty="0"/>
                        <a:t>(orientada para a madeira)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2400" dirty="0"/>
                        <a:t>Falha em garantir a conservação e sustentabilidade da</a:t>
                      </a:r>
                      <a:r>
                        <a:rPr lang="pt-PT" sz="2400" baseline="0" dirty="0"/>
                        <a:t> produção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2554057"/>
                  </a:ext>
                </a:extLst>
              </a:tr>
              <a:tr h="808750">
                <a:tc>
                  <a:txBody>
                    <a:bodyPr/>
                    <a:lstStyle/>
                    <a:p>
                      <a:r>
                        <a:rPr lang="pt-PT" sz="2400" dirty="0"/>
                        <a:t>Silvicultura baseada na </a:t>
                      </a:r>
                      <a:r>
                        <a:rPr lang="pt-PT" sz="2400" dirty="0" smtClean="0"/>
                        <a:t>ecologia </a:t>
                      </a:r>
                    </a:p>
                    <a:p>
                      <a:r>
                        <a:rPr lang="en-US" sz="2400" dirty="0" smtClean="0"/>
                        <a:t>(</a:t>
                      </a:r>
                      <a:r>
                        <a:rPr lang="en-US" sz="2400" dirty="0" err="1" smtClean="0"/>
                        <a:t>conceito</a:t>
                      </a:r>
                      <a:r>
                        <a:rPr lang="en-US" sz="2400" dirty="0" smtClean="0"/>
                        <a:t> de </a:t>
                      </a:r>
                      <a:r>
                        <a:rPr lang="en-US" sz="2400" dirty="0" err="1" smtClean="0"/>
                        <a:t>ecossistema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florestal</a:t>
                      </a:r>
                      <a:r>
                        <a:rPr lang="en-US" sz="2400" dirty="0" smtClean="0"/>
                        <a:t>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/>
                        <a:t>Gestão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sustentável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sem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perdas</a:t>
                      </a:r>
                      <a:r>
                        <a:rPr lang="en-US" sz="2400" baseline="0" dirty="0"/>
                        <a:t> de </a:t>
                      </a:r>
                      <a:r>
                        <a:rPr lang="en-US" sz="2400" baseline="0" dirty="0" err="1"/>
                        <a:t>produtividade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8730441"/>
                  </a:ext>
                </a:extLst>
              </a:tr>
              <a:tr h="1236876">
                <a:tc>
                  <a:txBody>
                    <a:bodyPr/>
                    <a:lstStyle/>
                    <a:p>
                      <a:r>
                        <a:rPr lang="pt-PT" sz="2400" dirty="0"/>
                        <a:t>Silvicultura baseada na ecologia e na </a:t>
                      </a:r>
                      <a:r>
                        <a:rPr lang="pt-PT" sz="2400" dirty="0" smtClean="0"/>
                        <a:t>sociedade </a:t>
                      </a:r>
                      <a:r>
                        <a:rPr lang="pt-PT" sz="2400" dirty="0"/>
                        <a:t>(</a:t>
                      </a:r>
                      <a:r>
                        <a:rPr lang="en-US" sz="2400" baseline="0" dirty="0" err="1"/>
                        <a:t>considerando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todos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os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serviços</a:t>
                      </a:r>
                      <a:r>
                        <a:rPr lang="en-US" sz="2400" baseline="0" dirty="0"/>
                        <a:t> do </a:t>
                      </a:r>
                      <a:r>
                        <a:rPr lang="en-US" sz="2400" baseline="0" dirty="0" err="1"/>
                        <a:t>ecossistema</a:t>
                      </a:r>
                      <a:r>
                        <a:rPr lang="en-US" sz="2400" baseline="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/>
                        <a:t>Gestão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sustentável</a:t>
                      </a:r>
                      <a:r>
                        <a:rPr lang="en-US" sz="2400" dirty="0"/>
                        <a:t> que </a:t>
                      </a:r>
                      <a:r>
                        <a:rPr lang="en-US" sz="2400" dirty="0" err="1"/>
                        <a:t>garante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uma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série</a:t>
                      </a:r>
                      <a:r>
                        <a:rPr lang="en-US" sz="2400" baseline="0" dirty="0"/>
                        <a:t> de </a:t>
                      </a:r>
                      <a:r>
                        <a:rPr lang="en-US" sz="2400" baseline="0" dirty="0" err="1"/>
                        <a:t>produtos</a:t>
                      </a:r>
                      <a:r>
                        <a:rPr lang="en-US" sz="2400" baseline="0" dirty="0"/>
                        <a:t> e </a:t>
                      </a:r>
                      <a:r>
                        <a:rPr lang="en-US" sz="2400" baseline="0" dirty="0" err="1"/>
                        <a:t>valores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desejados</a:t>
                      </a:r>
                      <a:r>
                        <a:rPr lang="en-US" sz="2400" baseline="0" dirty="0"/>
                        <a:t> pela </a:t>
                      </a:r>
                      <a:r>
                        <a:rPr lang="en-US" sz="2400" baseline="0" dirty="0" err="1"/>
                        <a:t>sociedade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3812979"/>
                  </a:ext>
                </a:extLst>
              </a:tr>
              <a:tr h="1396877">
                <a:tc>
                  <a:txBody>
                    <a:bodyPr/>
                    <a:lstStyle/>
                    <a:p>
                      <a:r>
                        <a:rPr lang="en-US" sz="2400" baseline="0" dirty="0" err="1"/>
                        <a:t>Silvicultura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baseada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na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ecologia</a:t>
                      </a:r>
                      <a:r>
                        <a:rPr lang="en-US" sz="2400" baseline="0" dirty="0"/>
                        <a:t> e </a:t>
                      </a:r>
                      <a:r>
                        <a:rPr lang="en-US" sz="2400" baseline="0" dirty="0" err="1"/>
                        <a:t>na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sociedade</a:t>
                      </a:r>
                      <a:r>
                        <a:rPr lang="en-US" sz="2400" baseline="0" dirty="0"/>
                        <a:t> mas </a:t>
                      </a:r>
                      <a:r>
                        <a:rPr lang="en-US" sz="2400" baseline="0" dirty="0" err="1"/>
                        <a:t>num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contexto</a:t>
                      </a:r>
                      <a:r>
                        <a:rPr lang="en-US" sz="2400" baseline="0" dirty="0"/>
                        <a:t> de </a:t>
                      </a:r>
                      <a:r>
                        <a:rPr lang="en-US" sz="2400" baseline="0" dirty="0" err="1"/>
                        <a:t>bioeconomia</a:t>
                      </a:r>
                      <a:endParaRPr lang="en-US" sz="24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/>
                        <a:t>Aumentar</a:t>
                      </a:r>
                      <a:r>
                        <a:rPr lang="en-US" sz="2400" dirty="0"/>
                        <a:t> a </a:t>
                      </a:r>
                      <a:r>
                        <a:rPr lang="en-US" sz="2400" dirty="0" err="1"/>
                        <a:t>produção</a:t>
                      </a:r>
                      <a:r>
                        <a:rPr lang="en-US" sz="2400" dirty="0"/>
                        <a:t> de madeira, mas </a:t>
                      </a:r>
                      <a:r>
                        <a:rPr lang="en-US" sz="2400" dirty="0" err="1"/>
                        <a:t>garantindo</a:t>
                      </a:r>
                      <a:r>
                        <a:rPr lang="en-US" sz="2400" dirty="0"/>
                        <a:t> que </a:t>
                      </a:r>
                      <a:r>
                        <a:rPr lang="en-US" sz="2400" dirty="0" err="1"/>
                        <a:t>os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serviços</a:t>
                      </a:r>
                      <a:r>
                        <a:rPr lang="en-US" sz="2400" dirty="0"/>
                        <a:t> dos </a:t>
                      </a:r>
                      <a:r>
                        <a:rPr lang="en-US" sz="2400" dirty="0" err="1"/>
                        <a:t>ecossistemas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florestais</a:t>
                      </a:r>
                      <a:r>
                        <a:rPr lang="en-US" sz="2400" dirty="0"/>
                        <a:t> se </a:t>
                      </a:r>
                      <a:r>
                        <a:rPr lang="en-US" sz="2400" dirty="0" err="1"/>
                        <a:t>mantém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5313302"/>
                  </a:ext>
                </a:extLst>
              </a:tr>
            </a:tbl>
          </a:graphicData>
        </a:graphic>
      </p:graphicFrame>
      <p:sp>
        <p:nvSpPr>
          <p:cNvPr id="9" name="Right Arrow 8"/>
          <p:cNvSpPr/>
          <p:nvPr/>
        </p:nvSpPr>
        <p:spPr>
          <a:xfrm>
            <a:off x="5771964" y="1715508"/>
            <a:ext cx="792088" cy="216024"/>
          </a:xfrm>
          <a:prstGeom prst="rightArrow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5771964" y="2300544"/>
            <a:ext cx="792088" cy="216024"/>
          </a:xfrm>
          <a:prstGeom prst="rightArrow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5771964" y="3202476"/>
            <a:ext cx="792088" cy="216024"/>
          </a:xfrm>
          <a:prstGeom prst="rightArrow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5771964" y="4162792"/>
            <a:ext cx="792088" cy="216024"/>
          </a:xfrm>
          <a:prstGeom prst="rightArrow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5771964" y="5418312"/>
            <a:ext cx="792088" cy="216024"/>
          </a:xfrm>
          <a:prstGeom prst="rightArrow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7273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buNone/>
            </a:pPr>
            <a:r>
              <a:rPr lang="pt-PT" dirty="0"/>
              <a:t>Evolução da silvicultura e da gestão florestal</a:t>
            </a:r>
            <a:endParaRPr lang="en-GB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431371" y="1338454"/>
            <a:ext cx="11329259" cy="5001419"/>
          </a:xfrm>
        </p:spPr>
        <p:txBody>
          <a:bodyPr>
            <a:normAutofit lnSpcReduction="10000"/>
          </a:bodyPr>
          <a:lstStyle/>
          <a:p>
            <a:r>
              <a:rPr lang="pt-PT" altLang="pt-PT" sz="2400" dirty="0"/>
              <a:t>A evolução da silvicultura tem dificultado cada vez mais a interação entre homem e floresta - gestão florestal</a:t>
            </a:r>
          </a:p>
          <a:p>
            <a:r>
              <a:rPr lang="pt-PT" altLang="pt-PT" sz="2400" dirty="0"/>
              <a:t>Atualmente, a gestão florestal não é uma tarefa fácil ...</a:t>
            </a:r>
          </a:p>
          <a:p>
            <a:r>
              <a:rPr lang="pt-PT" altLang="pt-PT" sz="2400" dirty="0"/>
              <a:t>Em 2000, a </a:t>
            </a:r>
            <a:r>
              <a:rPr lang="pt-PT" altLang="pt-PT" sz="2400" b="1" dirty="0">
                <a:solidFill>
                  <a:srgbClr val="008000"/>
                </a:solidFill>
              </a:rPr>
              <a:t>gestão florestal sustentável multifuncional</a:t>
            </a:r>
            <a:r>
              <a:rPr lang="pt-PT" altLang="pt-PT" sz="2400" dirty="0"/>
              <a:t> (MCPFC) estava na ordem do dia:</a:t>
            </a:r>
          </a:p>
          <a:p>
            <a:pPr lvl="1"/>
            <a:r>
              <a:rPr lang="pt-PT" altLang="pt-PT" sz="2000" dirty="0"/>
              <a:t>Critérios e indicadores pan-europeus (e outros) e indicadores / esquemas de certificação entraram na agenda</a:t>
            </a:r>
          </a:p>
          <a:p>
            <a:r>
              <a:rPr lang="pt-PT" altLang="pt-PT" sz="2400" dirty="0"/>
              <a:t>Os </a:t>
            </a:r>
            <a:r>
              <a:rPr lang="pt-PT" altLang="pt-PT" sz="2400" b="1" dirty="0">
                <a:solidFill>
                  <a:srgbClr val="008000"/>
                </a:solidFill>
              </a:rPr>
              <a:t>serviços do ecossistema </a:t>
            </a:r>
            <a:r>
              <a:rPr lang="pt-PT" altLang="pt-PT" sz="2400" dirty="0"/>
              <a:t>tornaram-se relevantes</a:t>
            </a:r>
          </a:p>
          <a:p>
            <a:r>
              <a:rPr lang="pt-PT" altLang="pt-PT" sz="2400" dirty="0"/>
              <a:t>Agora já estamos num </a:t>
            </a:r>
            <a:r>
              <a:rPr lang="pt-PT" altLang="pt-PT" sz="2400" b="1" dirty="0">
                <a:solidFill>
                  <a:srgbClr val="008000"/>
                </a:solidFill>
              </a:rPr>
              <a:t>contexto de </a:t>
            </a:r>
            <a:r>
              <a:rPr lang="pt-PT" altLang="pt-PT" sz="2400" b="1" dirty="0" err="1">
                <a:solidFill>
                  <a:srgbClr val="008000"/>
                </a:solidFill>
              </a:rPr>
              <a:t>bioeconomia</a:t>
            </a:r>
            <a:endParaRPr lang="pt-PT" altLang="pt-PT" sz="2400" b="1" dirty="0">
              <a:solidFill>
                <a:srgbClr val="008000"/>
              </a:solidFill>
            </a:endParaRPr>
          </a:p>
          <a:p>
            <a:pPr lvl="1"/>
            <a:r>
              <a:rPr lang="pt-PT" altLang="pt-PT" sz="2000" dirty="0"/>
              <a:t>Antes de 2100, a </a:t>
            </a:r>
            <a:r>
              <a:rPr lang="pt-PT" altLang="pt-PT" sz="2000" dirty="0" err="1"/>
              <a:t>bioeconomia</a:t>
            </a:r>
            <a:r>
              <a:rPr lang="pt-PT" altLang="pt-PT" sz="2000" dirty="0"/>
              <a:t> exigirá o dobro da produção de matéria-prima, reduzindo a metade o seu impacto ambiental (Livro Branco sobre “A </a:t>
            </a:r>
            <a:r>
              <a:rPr lang="pt-PT" altLang="pt-PT" sz="2000" dirty="0" err="1"/>
              <a:t>bioeconomia</a:t>
            </a:r>
            <a:r>
              <a:rPr lang="pt-PT" altLang="pt-PT" sz="2000" dirty="0"/>
              <a:t> europeia em 2030”)</a:t>
            </a:r>
          </a:p>
          <a:p>
            <a:endParaRPr lang="pt-PT" altLang="pt-PT" sz="2400" dirty="0"/>
          </a:p>
          <a:p>
            <a:endParaRPr lang="pt-PT" altLang="pt-PT" sz="2400" dirty="0"/>
          </a:p>
          <a:p>
            <a:endParaRPr lang="pt-PT" altLang="pt-PT" sz="2400" dirty="0"/>
          </a:p>
          <a:p>
            <a:endParaRPr lang="pt-PT" sz="3200" dirty="0"/>
          </a:p>
        </p:txBody>
      </p:sp>
    </p:spTree>
    <p:extLst>
      <p:ext uri="{BB962C8B-B14F-4D97-AF65-F5344CB8AC3E}">
        <p14:creationId xmlns:p14="http://schemas.microsoft.com/office/powerpoint/2010/main" val="35390384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buNone/>
            </a:pPr>
            <a:r>
              <a:rPr lang="pt-PT" dirty="0"/>
              <a:t>Evolução da silvicultura e da gestão florestal</a:t>
            </a:r>
            <a:endParaRPr lang="en-GB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431371" y="1338454"/>
            <a:ext cx="11329259" cy="5001419"/>
          </a:xfrm>
        </p:spPr>
        <p:txBody>
          <a:bodyPr>
            <a:normAutofit/>
          </a:bodyPr>
          <a:lstStyle/>
          <a:p>
            <a:r>
              <a:rPr lang="pt-PT" altLang="pt-PT" sz="2400" dirty="0" smtClean="0"/>
              <a:t>Os </a:t>
            </a:r>
            <a:r>
              <a:rPr lang="pt-PT" altLang="pt-PT" sz="2400" b="1" dirty="0">
                <a:solidFill>
                  <a:srgbClr val="008000"/>
                </a:solidFill>
              </a:rPr>
              <a:t>serviços do </a:t>
            </a:r>
            <a:r>
              <a:rPr lang="pt-PT" altLang="pt-PT" sz="2400" b="1" dirty="0" smtClean="0">
                <a:solidFill>
                  <a:srgbClr val="008000"/>
                </a:solidFill>
              </a:rPr>
              <a:t>ecossistema</a:t>
            </a:r>
            <a:endParaRPr lang="pt-PT" altLang="pt-PT" sz="2400" dirty="0"/>
          </a:p>
          <a:p>
            <a:endParaRPr lang="pt-PT" altLang="pt-PT" sz="2400" dirty="0"/>
          </a:p>
          <a:p>
            <a:endParaRPr lang="pt-PT" altLang="pt-PT" sz="2400" dirty="0"/>
          </a:p>
          <a:p>
            <a:endParaRPr lang="pt-PT" altLang="pt-PT" sz="2400" dirty="0"/>
          </a:p>
          <a:p>
            <a:endParaRPr lang="pt-PT" sz="32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7861687"/>
              </p:ext>
            </p:extLst>
          </p:nvPr>
        </p:nvGraphicFramePr>
        <p:xfrm>
          <a:off x="413490" y="1822310"/>
          <a:ext cx="11347140" cy="4628315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3782380">
                  <a:extLst>
                    <a:ext uri="{9D8B030D-6E8A-4147-A177-3AD203B41FA5}">
                      <a16:colId xmlns:a16="http://schemas.microsoft.com/office/drawing/2014/main" val="2229984959"/>
                    </a:ext>
                  </a:extLst>
                </a:gridCol>
                <a:gridCol w="3782380">
                  <a:extLst>
                    <a:ext uri="{9D8B030D-6E8A-4147-A177-3AD203B41FA5}">
                      <a16:colId xmlns:a16="http://schemas.microsoft.com/office/drawing/2014/main" val="753630825"/>
                    </a:ext>
                  </a:extLst>
                </a:gridCol>
                <a:gridCol w="3782380">
                  <a:extLst>
                    <a:ext uri="{9D8B030D-6E8A-4147-A177-3AD203B41FA5}">
                      <a16:colId xmlns:a16="http://schemas.microsoft.com/office/drawing/2014/main" val="1643249338"/>
                    </a:ext>
                  </a:extLst>
                </a:gridCol>
              </a:tblGrid>
              <a:tr h="3059168">
                <a:tc>
                  <a:txBody>
                    <a:bodyPr/>
                    <a:lstStyle/>
                    <a:p>
                      <a:pPr algn="ctr"/>
                      <a:r>
                        <a:rPr lang="en-GB" sz="2800" b="1" noProof="0" dirty="0" err="1">
                          <a:solidFill>
                            <a:srgbClr val="008000"/>
                          </a:solidFill>
                        </a:rPr>
                        <a:t>Aprovisionamento</a:t>
                      </a:r>
                      <a:endParaRPr lang="en-GB" sz="2800" b="1" noProof="0" dirty="0">
                        <a:solidFill>
                          <a:srgbClr val="008000"/>
                        </a:solidFill>
                      </a:endParaRPr>
                    </a:p>
                    <a:p>
                      <a:pPr algn="ctr"/>
                      <a:r>
                        <a:rPr lang="en-GB" b="1" noProof="0" dirty="0" err="1"/>
                        <a:t>Produtos</a:t>
                      </a:r>
                      <a:r>
                        <a:rPr lang="en-GB" b="1" noProof="0" dirty="0"/>
                        <a:t> </a:t>
                      </a:r>
                      <a:r>
                        <a:rPr lang="en-GB" b="1" noProof="0" dirty="0" err="1"/>
                        <a:t>produzidos</a:t>
                      </a:r>
                      <a:r>
                        <a:rPr lang="en-GB" b="1" noProof="0" dirty="0"/>
                        <a:t> </a:t>
                      </a:r>
                      <a:r>
                        <a:rPr lang="en-GB" b="1" noProof="0" dirty="0" err="1"/>
                        <a:t>pelos</a:t>
                      </a:r>
                      <a:r>
                        <a:rPr lang="en-GB" b="1" noProof="0" dirty="0"/>
                        <a:t> </a:t>
                      </a:r>
                      <a:r>
                        <a:rPr lang="en-GB" b="1" noProof="0" dirty="0" err="1"/>
                        <a:t>ecossistemas</a:t>
                      </a:r>
                      <a:endParaRPr lang="en-GB" b="1" noProof="0" dirty="0"/>
                    </a:p>
                    <a:p>
                      <a:pPr algn="ctr"/>
                      <a:endParaRPr lang="en-GB" sz="1200" b="1" noProof="0" dirty="0"/>
                    </a:p>
                    <a:p>
                      <a:pPr marL="540000" indent="-285750" algn="l">
                        <a:buClr>
                          <a:srgbClr val="008000"/>
                        </a:buClr>
                        <a:buSzPct val="120000"/>
                        <a:buFont typeface="Wingdings" panose="05000000000000000000" pitchFamily="2" charset="2"/>
                        <a:buChar char="§"/>
                      </a:pPr>
                      <a:r>
                        <a:rPr lang="pt-PT" b="1" noProof="0" dirty="0"/>
                        <a:t>Comida</a:t>
                      </a:r>
                    </a:p>
                    <a:p>
                      <a:pPr marL="540000" indent="-285750" algn="l">
                        <a:buClr>
                          <a:srgbClr val="008000"/>
                        </a:buClr>
                        <a:buSzPct val="120000"/>
                        <a:buFont typeface="Wingdings" panose="05000000000000000000" pitchFamily="2" charset="2"/>
                        <a:buChar char="§"/>
                      </a:pPr>
                      <a:r>
                        <a:rPr lang="pt-PT" b="1" noProof="0" dirty="0"/>
                        <a:t>Água fresca</a:t>
                      </a:r>
                    </a:p>
                    <a:p>
                      <a:pPr marL="540000" indent="-285750" algn="l">
                        <a:buClr>
                          <a:srgbClr val="008000"/>
                        </a:buClr>
                        <a:buSzPct val="120000"/>
                        <a:buFont typeface="Wingdings" panose="05000000000000000000" pitchFamily="2" charset="2"/>
                        <a:buChar char="§"/>
                      </a:pPr>
                      <a:r>
                        <a:rPr lang="pt-PT" b="1" noProof="0" dirty="0"/>
                        <a:t>Biomassa para energia</a:t>
                      </a:r>
                    </a:p>
                    <a:p>
                      <a:pPr marL="540000" indent="-285750" algn="l">
                        <a:buClr>
                          <a:srgbClr val="008000"/>
                        </a:buClr>
                        <a:buSzPct val="120000"/>
                        <a:buFont typeface="Wingdings" panose="05000000000000000000" pitchFamily="2" charset="2"/>
                        <a:buChar char="§"/>
                      </a:pPr>
                      <a:r>
                        <a:rPr lang="pt-PT" b="1" noProof="0" dirty="0"/>
                        <a:t>Madeira e Fibra</a:t>
                      </a:r>
                    </a:p>
                    <a:p>
                      <a:pPr marL="540000" indent="-285750" algn="l">
                        <a:buClr>
                          <a:srgbClr val="008000"/>
                        </a:buClr>
                        <a:buSzPct val="120000"/>
                        <a:buFont typeface="Wingdings" panose="05000000000000000000" pitchFamily="2" charset="2"/>
                        <a:buChar char="§"/>
                      </a:pPr>
                      <a:r>
                        <a:rPr lang="pt-PT" b="1" noProof="0" dirty="0"/>
                        <a:t>Recursos bioquímicos e genéticos</a:t>
                      </a:r>
                    </a:p>
                    <a:p>
                      <a:pPr marL="540000" indent="-285750" algn="l">
                        <a:buClr>
                          <a:srgbClr val="008000"/>
                        </a:buClr>
                        <a:buSzPct val="120000"/>
                        <a:buFont typeface="Wingdings" panose="05000000000000000000" pitchFamily="2" charset="2"/>
                        <a:buChar char="§"/>
                      </a:pPr>
                      <a:r>
                        <a:rPr lang="pt-PT" b="1" noProof="0" dirty="0"/>
                        <a:t>Produtos não lenhosos</a:t>
                      </a:r>
                      <a:endParaRPr lang="en-GB" b="1" noProof="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noProof="0" dirty="0" err="1">
                          <a:solidFill>
                            <a:srgbClr val="008000"/>
                          </a:solidFill>
                        </a:rPr>
                        <a:t>Regulação</a:t>
                      </a:r>
                      <a:endParaRPr lang="en-GB" sz="2800" b="1" noProof="0" dirty="0">
                        <a:solidFill>
                          <a:srgbClr val="008000"/>
                        </a:solidFill>
                      </a:endParaRPr>
                    </a:p>
                    <a:p>
                      <a:pPr algn="ctr"/>
                      <a:r>
                        <a:rPr lang="pt-PT" b="1" noProof="0" dirty="0"/>
                        <a:t>Benefícios resultantes da regulação dos processos dos ecossistemas</a:t>
                      </a:r>
                      <a:endParaRPr lang="en-GB" b="1" noProof="0" dirty="0"/>
                    </a:p>
                    <a:p>
                      <a:pPr algn="ctr"/>
                      <a:endParaRPr lang="en-GB" sz="1200" b="1" noProof="0" dirty="0"/>
                    </a:p>
                    <a:p>
                      <a:pPr marL="540000" indent="-285750" algn="l">
                        <a:buClr>
                          <a:srgbClr val="008000"/>
                        </a:buClr>
                        <a:buSzPct val="120000"/>
                        <a:buFont typeface="Wingdings" panose="05000000000000000000" pitchFamily="2" charset="2"/>
                        <a:buChar char="§"/>
                      </a:pPr>
                      <a:r>
                        <a:rPr lang="pt-PT" b="1" noProof="0" dirty="0"/>
                        <a:t>Controle climático</a:t>
                      </a:r>
                    </a:p>
                    <a:p>
                      <a:pPr marL="540000" indent="-285750" algn="l">
                        <a:buClr>
                          <a:srgbClr val="008000"/>
                        </a:buClr>
                        <a:buSzPct val="120000"/>
                        <a:buFont typeface="Wingdings" panose="05000000000000000000" pitchFamily="2" charset="2"/>
                        <a:buChar char="§"/>
                      </a:pPr>
                      <a:r>
                        <a:rPr lang="pt-PT" b="1" noProof="0" dirty="0"/>
                        <a:t>Purificação do ar e da água</a:t>
                      </a:r>
                    </a:p>
                    <a:p>
                      <a:pPr marL="540000" indent="-285750" algn="l">
                        <a:buClr>
                          <a:srgbClr val="008000"/>
                        </a:buClr>
                        <a:buSzPct val="120000"/>
                        <a:buFont typeface="Wingdings" panose="05000000000000000000" pitchFamily="2" charset="2"/>
                        <a:buChar char="§"/>
                      </a:pPr>
                      <a:r>
                        <a:rPr lang="pt-PT" b="1" noProof="0" dirty="0"/>
                        <a:t>Regulação do ciclo da água</a:t>
                      </a:r>
                    </a:p>
                    <a:p>
                      <a:pPr marL="540000" indent="-285750" algn="l">
                        <a:buClr>
                          <a:srgbClr val="008000"/>
                        </a:buClr>
                        <a:buSzPct val="120000"/>
                        <a:buFont typeface="Wingdings" panose="05000000000000000000" pitchFamily="2" charset="2"/>
                        <a:buChar char="§"/>
                      </a:pPr>
                      <a:r>
                        <a:rPr lang="pt-PT" b="1" noProof="0" dirty="0"/>
                        <a:t>Controle de erosão</a:t>
                      </a:r>
                    </a:p>
                    <a:p>
                      <a:pPr marL="540000" indent="-285750" algn="l">
                        <a:buClr>
                          <a:srgbClr val="008000"/>
                        </a:buClr>
                        <a:buSzPct val="120000"/>
                        <a:buFont typeface="Wingdings" panose="05000000000000000000" pitchFamily="2" charset="2"/>
                        <a:buChar char="§"/>
                      </a:pPr>
                      <a:r>
                        <a:rPr lang="pt-PT" b="1" noProof="0" dirty="0"/>
                        <a:t>Controle de inundações</a:t>
                      </a:r>
                    </a:p>
                    <a:p>
                      <a:pPr marL="540000" indent="-285750" algn="l">
                        <a:buClr>
                          <a:srgbClr val="008000"/>
                        </a:buClr>
                        <a:buSzPct val="120000"/>
                        <a:buFont typeface="Wingdings" panose="05000000000000000000" pitchFamily="2" charset="2"/>
                        <a:buChar char="§"/>
                      </a:pPr>
                      <a:r>
                        <a:rPr lang="pt-PT" b="1" noProof="0" dirty="0"/>
                        <a:t>Controle de pragas e doenças</a:t>
                      </a:r>
                      <a:endParaRPr lang="en-GB" b="1" noProof="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noProof="0" dirty="0">
                          <a:solidFill>
                            <a:srgbClr val="008000"/>
                          </a:solidFill>
                        </a:rPr>
                        <a:t>Cultural</a:t>
                      </a:r>
                    </a:p>
                    <a:p>
                      <a:pPr algn="ctr"/>
                      <a:r>
                        <a:rPr lang="pt-PT" b="1" noProof="0" dirty="0"/>
                        <a:t>Benefícios não materiais fornecidos pelos ecossistemas</a:t>
                      </a:r>
                      <a:endParaRPr lang="en-GB" b="1" noProof="0" dirty="0"/>
                    </a:p>
                    <a:p>
                      <a:pPr algn="ctr"/>
                      <a:endParaRPr lang="en-GB" sz="1400" b="1" noProof="0" dirty="0"/>
                    </a:p>
                    <a:p>
                      <a:pPr marL="540000" indent="-285750" algn="l">
                        <a:buClr>
                          <a:srgbClr val="008000"/>
                        </a:buClr>
                        <a:buSzPct val="120000"/>
                        <a:buFont typeface="Wingdings" panose="05000000000000000000" pitchFamily="2" charset="2"/>
                        <a:buChar char="§"/>
                      </a:pPr>
                      <a:r>
                        <a:rPr lang="pt-PT" b="1" noProof="0" dirty="0"/>
                        <a:t>Recreio</a:t>
                      </a:r>
                    </a:p>
                    <a:p>
                      <a:pPr marL="540000" indent="-285750" algn="l">
                        <a:buClr>
                          <a:srgbClr val="008000"/>
                        </a:buClr>
                        <a:buSzPct val="120000"/>
                        <a:buFont typeface="Wingdings" panose="05000000000000000000" pitchFamily="2" charset="2"/>
                        <a:buChar char="§"/>
                      </a:pPr>
                      <a:r>
                        <a:rPr lang="pt-PT" b="1" noProof="0" dirty="0"/>
                        <a:t>Ciência e educação</a:t>
                      </a:r>
                    </a:p>
                    <a:p>
                      <a:pPr marL="540000" indent="-285750" algn="l">
                        <a:buClr>
                          <a:srgbClr val="008000"/>
                        </a:buClr>
                        <a:buSzPct val="120000"/>
                        <a:buFont typeface="Wingdings" panose="05000000000000000000" pitchFamily="2" charset="2"/>
                        <a:buChar char="§"/>
                      </a:pPr>
                      <a:r>
                        <a:rPr lang="pt-PT" b="1" noProof="0" dirty="0"/>
                        <a:t>Valores estéticos</a:t>
                      </a:r>
                    </a:p>
                    <a:p>
                      <a:pPr marL="540000" indent="-285750" algn="l">
                        <a:buClr>
                          <a:srgbClr val="008000"/>
                        </a:buClr>
                        <a:buSzPct val="120000"/>
                        <a:buFont typeface="Wingdings" panose="05000000000000000000" pitchFamily="2" charset="2"/>
                        <a:buChar char="§"/>
                      </a:pPr>
                      <a:r>
                        <a:rPr lang="pt-PT" b="1" noProof="0" dirty="0"/>
                        <a:t>Valores</a:t>
                      </a:r>
                      <a:r>
                        <a:rPr lang="pt-PT" b="1" baseline="0" noProof="0" dirty="0"/>
                        <a:t> e</a:t>
                      </a:r>
                      <a:r>
                        <a:rPr lang="pt-PT" b="1" noProof="0" dirty="0"/>
                        <a:t>spirituais</a:t>
                      </a:r>
                      <a:endParaRPr lang="en-GB" b="1" noProof="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8034786"/>
                  </a:ext>
                </a:extLst>
              </a:tr>
              <a:tr h="1458395">
                <a:tc gridSpan="3">
                  <a:txBody>
                    <a:bodyPr/>
                    <a:lstStyle/>
                    <a:p>
                      <a:pPr algn="ctr"/>
                      <a:r>
                        <a:rPr lang="en-GB" sz="2800" b="1" noProof="0" dirty="0" err="1">
                          <a:solidFill>
                            <a:srgbClr val="008000"/>
                          </a:solidFill>
                        </a:rPr>
                        <a:t>Suporte</a:t>
                      </a:r>
                      <a:endParaRPr lang="en-GB" sz="2800" b="1" noProof="0" dirty="0">
                        <a:solidFill>
                          <a:srgbClr val="008000"/>
                        </a:solidFill>
                      </a:endParaRPr>
                    </a:p>
                    <a:p>
                      <a:pPr algn="ctr"/>
                      <a:r>
                        <a:rPr lang="pt-PT" b="1" noProof="0" dirty="0"/>
                        <a:t>Serviços necessários para a produção de todos os outros </a:t>
                      </a:r>
                      <a:r>
                        <a:rPr lang="pt-PT" b="1" noProof="0" dirty="0" smtClean="0"/>
                        <a:t>serviços</a:t>
                      </a:r>
                    </a:p>
                    <a:p>
                      <a:pPr marL="0" indent="438150" algn="l"/>
                      <a:r>
                        <a:rPr lang="en-GB" sz="1200" b="1" noProof="0" dirty="0" smtClean="0">
                          <a:solidFill>
                            <a:srgbClr val="008000"/>
                          </a:solidFill>
                          <a:sym typeface="Wingdings 2" panose="05020102010507070707" pitchFamily="18" charset="2"/>
                        </a:rPr>
                        <a:t></a:t>
                      </a:r>
                      <a:r>
                        <a:rPr lang="en-GB" sz="2800" b="1" noProof="0" dirty="0" smtClean="0">
                          <a:solidFill>
                            <a:srgbClr val="008000"/>
                          </a:solidFill>
                          <a:sym typeface="Wingdings 2" panose="05020102010507070707" pitchFamily="18" charset="2"/>
                        </a:rPr>
                        <a:t> </a:t>
                      </a:r>
                      <a:r>
                        <a:rPr lang="en-GB" b="1" noProof="0" dirty="0" err="1" smtClean="0"/>
                        <a:t>Ciclo</a:t>
                      </a:r>
                      <a:r>
                        <a:rPr lang="en-GB" b="1" noProof="0" dirty="0" smtClean="0"/>
                        <a:t> de nutrients               </a:t>
                      </a:r>
                      <a:r>
                        <a:rPr lang="en-GB" sz="1200" b="1" noProof="0" dirty="0" smtClean="0">
                          <a:solidFill>
                            <a:srgbClr val="008000"/>
                          </a:solidFill>
                          <a:sym typeface="Wingdings 2" panose="05020102010507070707" pitchFamily="18" charset="2"/>
                        </a:rPr>
                        <a:t></a:t>
                      </a:r>
                      <a:r>
                        <a:rPr lang="en-GB" sz="1800" b="1" noProof="0" dirty="0" smtClean="0">
                          <a:solidFill>
                            <a:srgbClr val="008000"/>
                          </a:solidFill>
                          <a:sym typeface="Wingdings 2" panose="05020102010507070707" pitchFamily="18" charset="2"/>
                        </a:rPr>
                        <a:t> </a:t>
                      </a:r>
                      <a:r>
                        <a:rPr lang="en-GB" b="1" noProof="0" dirty="0" err="1" smtClean="0"/>
                        <a:t>Formação</a:t>
                      </a:r>
                      <a:r>
                        <a:rPr lang="en-GB" b="1" noProof="0" dirty="0" smtClean="0"/>
                        <a:t> do solo      </a:t>
                      </a:r>
                      <a:r>
                        <a:rPr lang="en-GB" sz="1200" b="1" noProof="0" dirty="0" smtClean="0">
                          <a:solidFill>
                            <a:srgbClr val="008000"/>
                          </a:solidFill>
                          <a:sym typeface="Wingdings 2" panose="05020102010507070707" pitchFamily="18" charset="2"/>
                        </a:rPr>
                        <a:t></a:t>
                      </a:r>
                      <a:r>
                        <a:rPr lang="en-GB" sz="1800" b="1" noProof="0" dirty="0" smtClean="0">
                          <a:solidFill>
                            <a:srgbClr val="008000"/>
                          </a:solidFill>
                          <a:sym typeface="Wingdings 2" panose="05020102010507070707" pitchFamily="18" charset="2"/>
                        </a:rPr>
                        <a:t> </a:t>
                      </a:r>
                      <a:r>
                        <a:rPr lang="en-GB" sz="1800" b="1" noProof="0" dirty="0" err="1">
                          <a:solidFill>
                            <a:schemeClr val="tx1"/>
                          </a:solidFill>
                          <a:sym typeface="Wingdings 2" panose="05020102010507070707" pitchFamily="18" charset="2"/>
                        </a:rPr>
                        <a:t>Produção</a:t>
                      </a:r>
                      <a:r>
                        <a:rPr lang="en-GB" sz="1800" b="1" baseline="0" noProof="0" dirty="0">
                          <a:solidFill>
                            <a:schemeClr val="tx1"/>
                          </a:solidFill>
                          <a:sym typeface="Wingdings 2" panose="05020102010507070707" pitchFamily="18" charset="2"/>
                        </a:rPr>
                        <a:t> </a:t>
                      </a:r>
                      <a:r>
                        <a:rPr lang="en-GB" b="1" noProof="0" dirty="0" err="1" smtClean="0"/>
                        <a:t>primária</a:t>
                      </a:r>
                      <a:r>
                        <a:rPr lang="en-GB" b="1" noProof="0" dirty="0" smtClean="0"/>
                        <a:t>     </a:t>
                      </a:r>
                      <a:r>
                        <a:rPr lang="en-GB" sz="1200" b="1" noProof="0" dirty="0" smtClean="0">
                          <a:solidFill>
                            <a:srgbClr val="008000"/>
                          </a:solidFill>
                          <a:sym typeface="Wingdings 2" panose="05020102010507070707" pitchFamily="18" charset="2"/>
                        </a:rPr>
                        <a:t></a:t>
                      </a:r>
                      <a:r>
                        <a:rPr lang="en-GB" sz="1800" b="1" noProof="0" dirty="0" smtClean="0">
                          <a:solidFill>
                            <a:srgbClr val="008000"/>
                          </a:solidFill>
                          <a:sym typeface="Wingdings 2" panose="05020102010507070707" pitchFamily="18" charset="2"/>
                        </a:rPr>
                        <a:t> </a:t>
                      </a:r>
                      <a:r>
                        <a:rPr lang="en-GB" b="1" noProof="0" dirty="0" err="1"/>
                        <a:t>Polinização</a:t>
                      </a:r>
                      <a:r>
                        <a:rPr lang="en-GB" b="1" noProof="0" dirty="0"/>
                        <a:t> e </a:t>
                      </a:r>
                      <a:r>
                        <a:rPr lang="en-GB" b="1" noProof="0" dirty="0" err="1"/>
                        <a:t>dispersão</a:t>
                      </a:r>
                      <a:r>
                        <a:rPr lang="en-GB" b="1" noProof="0" dirty="0"/>
                        <a:t> de </a:t>
                      </a:r>
                      <a:r>
                        <a:rPr lang="en-GB" b="1" noProof="0" dirty="0" err="1"/>
                        <a:t>sementes</a:t>
                      </a:r>
                      <a:endParaRPr lang="en-GB" b="1" noProof="0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56628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9465258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buNone/>
            </a:pPr>
            <a:r>
              <a:rPr lang="pt-PT" dirty="0"/>
              <a:t>Evolução da silvicultura e da gestão florestal</a:t>
            </a:r>
            <a:endParaRPr lang="en-GB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431371" y="1338454"/>
            <a:ext cx="11329259" cy="5001419"/>
          </a:xfrm>
        </p:spPr>
        <p:txBody>
          <a:bodyPr>
            <a:normAutofit/>
          </a:bodyPr>
          <a:lstStyle/>
          <a:p>
            <a:r>
              <a:rPr lang="pt-PT" dirty="0"/>
              <a:t>O que é que tudo isto tem a ver com o inventário florestal? </a:t>
            </a:r>
            <a:endParaRPr lang="pt-PT" altLang="pt-PT" dirty="0"/>
          </a:p>
          <a:p>
            <a:endParaRPr lang="pt-PT" altLang="pt-PT" sz="800" dirty="0"/>
          </a:p>
          <a:p>
            <a:endParaRPr lang="pt-PT" altLang="pt-PT" sz="2400" dirty="0"/>
          </a:p>
          <a:p>
            <a:endParaRPr lang="pt-PT" sz="3200" dirty="0"/>
          </a:p>
        </p:txBody>
      </p:sp>
      <p:sp>
        <p:nvSpPr>
          <p:cNvPr id="5" name="Content Placeholder 5"/>
          <p:cNvSpPr txBox="1">
            <a:spLocks/>
          </p:cNvSpPr>
          <p:nvPr/>
        </p:nvSpPr>
        <p:spPr>
          <a:xfrm>
            <a:off x="695401" y="2420889"/>
            <a:ext cx="10729192" cy="3600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just" defTabSz="914400" rtl="0" eaLnBrk="1" latinLnBrk="0" hangingPunct="1">
              <a:spcBef>
                <a:spcPts val="1800"/>
              </a:spcBef>
              <a:buClr>
                <a:srgbClr val="008000"/>
              </a:buClr>
              <a:buSzPct val="90000"/>
              <a:buFont typeface="Wingdings" pitchFamily="2" charset="2"/>
              <a:buChar char="ü"/>
              <a:defRPr sz="28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spcBef>
                <a:spcPts val="1800"/>
              </a:spcBef>
              <a:buClr>
                <a:srgbClr val="008000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spcBef>
                <a:spcPts val="1200"/>
              </a:spcBef>
              <a:buClr>
                <a:srgbClr val="008000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spcBef>
                <a:spcPts val="12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spcBef>
                <a:spcPts val="12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dirty="0" smtClean="0"/>
              <a:t>A evolução da silvicultura e da gestão florestal aumenta grandemente a necessidade de informação para apoiar as decisões</a:t>
            </a:r>
          </a:p>
          <a:p>
            <a:r>
              <a:rPr lang="pt-PT" dirty="0" smtClean="0"/>
              <a:t>O </a:t>
            </a:r>
            <a:r>
              <a:rPr lang="pt-PT" b="1" dirty="0" smtClean="0">
                <a:solidFill>
                  <a:srgbClr val="008000"/>
                </a:solidFill>
              </a:rPr>
              <a:t>inventário florestal </a:t>
            </a:r>
            <a:r>
              <a:rPr lang="pt-PT" dirty="0" smtClean="0"/>
              <a:t>é portanto de extrema importância para a tomada de decisões, e tem-se adaptado acompanhando a evolução da silvicultura, para dar resposta às necessidades crescentes de informação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43442356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6" name="Rectangle 4"/>
          <p:cNvSpPr>
            <a:spLocks noGrp="1" noChangeArrowheads="1"/>
          </p:cNvSpPr>
          <p:nvPr>
            <p:ph type="title"/>
          </p:nvPr>
        </p:nvSpPr>
        <p:spPr>
          <a:xfrm>
            <a:off x="263352" y="2708920"/>
            <a:ext cx="11665296" cy="711200"/>
          </a:xfrm>
        </p:spPr>
        <p:txBody>
          <a:bodyPr>
            <a:normAutofit/>
          </a:bodyPr>
          <a:lstStyle/>
          <a:p>
            <a:pPr algn="l">
              <a:buNone/>
            </a:pPr>
            <a:r>
              <a:rPr lang="pt-PT" sz="4000" dirty="0" smtClean="0"/>
              <a:t> </a:t>
            </a:r>
            <a:r>
              <a:rPr lang="pt-PT" sz="4000" dirty="0"/>
              <a:t>O que é então um inventário florestal?</a:t>
            </a:r>
            <a:endParaRPr lang="pt-PT" sz="4000" dirty="0"/>
          </a:p>
        </p:txBody>
      </p:sp>
      <p:sp>
        <p:nvSpPr>
          <p:cNvPr id="3" name="Rectangle 4"/>
          <p:cNvSpPr txBox="1">
            <a:spLocks noChangeArrowheads="1"/>
          </p:cNvSpPr>
          <p:nvPr/>
        </p:nvSpPr>
        <p:spPr>
          <a:xfrm>
            <a:off x="551384" y="3500438"/>
            <a:ext cx="11377264" cy="711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Clr>
                <a:srgbClr val="008000"/>
              </a:buClr>
              <a:buFont typeface="Wingdings" pitchFamily="2" charset="2"/>
              <a:buChar char="§"/>
              <a:defRPr sz="3600" b="1" kern="1200">
                <a:solidFill>
                  <a:srgbClr val="008000"/>
                </a:solidFill>
                <a:latin typeface="Trebuchet MS" pitchFamily="34" charset="0"/>
                <a:ea typeface="+mj-ea"/>
                <a:cs typeface="+mj-cs"/>
              </a:defRPr>
            </a:lvl1pPr>
          </a:lstStyle>
          <a:p>
            <a:pPr algn="l">
              <a:buNone/>
            </a:pPr>
            <a:r>
              <a:rPr lang="pt-PT" sz="2000" dirty="0">
                <a:solidFill>
                  <a:schemeClr val="tx1"/>
                </a:solidFill>
              </a:rPr>
              <a:t>Conjunto de técnicas que permitem caraterizar um povoamento florestal</a:t>
            </a:r>
            <a:endParaRPr lang="pt-PT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2453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23333</TotalTime>
  <Words>1720</Words>
  <Application>Microsoft Office PowerPoint</Application>
  <PresentationFormat>Widescreen</PresentationFormat>
  <Paragraphs>249</Paragraphs>
  <Slides>40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8" baseType="lpstr">
      <vt:lpstr>Arial</vt:lpstr>
      <vt:lpstr>Calibri</vt:lpstr>
      <vt:lpstr>Marlett</vt:lpstr>
      <vt:lpstr>Tahoma</vt:lpstr>
      <vt:lpstr>Trebuchet MS</vt:lpstr>
      <vt:lpstr>Wingdings</vt:lpstr>
      <vt:lpstr>Wingdings 2</vt:lpstr>
      <vt:lpstr>Custom Design</vt:lpstr>
      <vt:lpstr>Inventário Florestal Introdução</vt:lpstr>
      <vt:lpstr> Índice</vt:lpstr>
      <vt:lpstr> Porque é que precisamos de inventários florestais?</vt:lpstr>
      <vt:lpstr>Gestão Florestal</vt:lpstr>
      <vt:lpstr>Evolução da silvicultura e da gestão florestal</vt:lpstr>
      <vt:lpstr>Evolução da silvicultura e da gestão florestal</vt:lpstr>
      <vt:lpstr>Evolução da silvicultura e da gestão florestal</vt:lpstr>
      <vt:lpstr>Evolução da silvicultura e da gestão florestal</vt:lpstr>
      <vt:lpstr> O que é então um inventário florestal?</vt:lpstr>
      <vt:lpstr>A unidade primária do inventário é o povoamento florestal</vt:lpstr>
      <vt:lpstr>A unidade primária do inventário é o povoamento florestal</vt:lpstr>
      <vt:lpstr>A unidade primária do inventário é o povoamento florestal</vt:lpstr>
      <vt:lpstr>Como é que se pode descrever um povoamento?</vt:lpstr>
      <vt:lpstr> Elementos recolhidos nos inventários florestais</vt:lpstr>
      <vt:lpstr>Principais elementos de um inventário florestal</vt:lpstr>
      <vt:lpstr>Um inventário recorre a diversas fontes de dados</vt:lpstr>
      <vt:lpstr> A necessidade de amostrar e de utilizar parcelas de amostragem</vt:lpstr>
      <vt:lpstr>A necessidade  de amostrar</vt:lpstr>
      <vt:lpstr>A necessidade  de amostrar</vt:lpstr>
      <vt:lpstr>A necessidade  de amostrar</vt:lpstr>
      <vt:lpstr>A necessidade  de amostrar</vt:lpstr>
      <vt:lpstr>A necessidade  de amostrar</vt:lpstr>
      <vt:lpstr>A necessidade  de amostrar</vt:lpstr>
      <vt:lpstr>A necessidade  de amostrar</vt:lpstr>
      <vt:lpstr>A necessidade  de amostrar</vt:lpstr>
      <vt:lpstr>A necessidade  de amostrar</vt:lpstr>
      <vt:lpstr>A necessidade  de amostrar</vt:lpstr>
      <vt:lpstr>A necessidade  de amostrar</vt:lpstr>
      <vt:lpstr>A necessidade  de amostrar</vt:lpstr>
      <vt:lpstr>A necessidade  de amostrar</vt:lpstr>
      <vt:lpstr>A necessidade  de amostrar</vt:lpstr>
      <vt:lpstr>A necessidade  de amostrar</vt:lpstr>
      <vt:lpstr>A necessidade  de amostrar</vt:lpstr>
      <vt:lpstr>A necessidade  de amostrar</vt:lpstr>
      <vt:lpstr>A necessidade  de amostrar</vt:lpstr>
      <vt:lpstr>A necessidade  de amostrar</vt:lpstr>
      <vt:lpstr>A necessidade  de amostrar</vt:lpstr>
      <vt:lpstr> Símbolos para variáveis da árvore e do povoamento</vt:lpstr>
      <vt:lpstr>Símbolos para variáveis da árvore e do povoamento</vt:lpstr>
      <vt:lpstr> Dúvidas?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SMB</dc:creator>
  <cp:lastModifiedBy>smb</cp:lastModifiedBy>
  <cp:revision>798</cp:revision>
  <cp:lastPrinted>2017-06-15T21:47:55Z</cp:lastPrinted>
  <dcterms:created xsi:type="dcterms:W3CDTF">2010-02-14T14:45:25Z</dcterms:created>
  <dcterms:modified xsi:type="dcterms:W3CDTF">2023-09-10T20:40:40Z</dcterms:modified>
</cp:coreProperties>
</file>