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979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5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716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092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21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641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759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672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54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29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91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8B7B-5343-4944-923D-DEA6BCB85A94}" type="datetimeFigureOut">
              <a:rPr lang="pt-PT" smtClean="0"/>
              <a:t>13-05-2020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536D-ED76-4A6F-8C9E-4CE7F6960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78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CADERNO DE CAMPO 2020</a:t>
            </a:r>
            <a:endParaRPr lang="pt-PT" sz="3600" dirty="0">
              <a:solidFill>
                <a:srgbClr val="0000FF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0" y="641505"/>
            <a:ext cx="8999984" cy="617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8520" y="641505"/>
            <a:ext cx="8999984" cy="6176681"/>
          </a:xfrm>
          <a:prstGeom prst="rect">
            <a:avLst/>
          </a:prstGeom>
          <a:solidFill>
            <a:srgbClr val="FFFF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075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CADERNO DE CAMPO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MiguelCosta</dc:creator>
  <cp:lastModifiedBy>MiguelCosta</cp:lastModifiedBy>
  <cp:revision>2</cp:revision>
  <dcterms:created xsi:type="dcterms:W3CDTF">2020-05-12T05:00:07Z</dcterms:created>
  <dcterms:modified xsi:type="dcterms:W3CDTF">2020-05-13T11:21:15Z</dcterms:modified>
</cp:coreProperties>
</file>