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9"/>
  </p:notesMasterIdLst>
  <p:handoutMasterIdLst>
    <p:handoutMasterId r:id="rId20"/>
  </p:handoutMasterIdLst>
  <p:sldIdLst>
    <p:sldId id="355" r:id="rId3"/>
    <p:sldId id="256" r:id="rId4"/>
    <p:sldId id="324" r:id="rId5"/>
    <p:sldId id="313" r:id="rId6"/>
    <p:sldId id="325" r:id="rId7"/>
    <p:sldId id="318" r:id="rId8"/>
    <p:sldId id="326" r:id="rId9"/>
    <p:sldId id="330" r:id="rId10"/>
    <p:sldId id="327" r:id="rId11"/>
    <p:sldId id="331" r:id="rId12"/>
    <p:sldId id="332" r:id="rId13"/>
    <p:sldId id="328" r:id="rId14"/>
    <p:sldId id="289" r:id="rId15"/>
    <p:sldId id="329" r:id="rId16"/>
    <p:sldId id="319" r:id="rId17"/>
    <p:sldId id="354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100"/>
    <a:srgbClr val="4A4800"/>
    <a:srgbClr val="9F5503"/>
    <a:srgbClr val="ACA800"/>
    <a:srgbClr val="CC6600"/>
    <a:srgbClr val="CC3399"/>
    <a:srgbClr val="892D5B"/>
    <a:srgbClr val="808000"/>
    <a:srgbClr val="CC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89143" autoAdjust="0"/>
  </p:normalViewPr>
  <p:slideViewPr>
    <p:cSldViewPr>
      <p:cViewPr varScale="1">
        <p:scale>
          <a:sx n="75" d="100"/>
          <a:sy n="75" d="100"/>
        </p:scale>
        <p:origin x="1589" y="4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_backups\Sus_SyncToy\My_PhD\Congressos\Bordeus\graph_scenario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mb\Documents\Susana\My_PhD\artigo_SIMULATORS\5_Paper_valida\run_SIMPLOT\outputs\outputs_valida_areas.xlsx" TargetMode="External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mb\Documents\Susana\My_PhD\artigo_SIMULATORS\5_Paper_valida\run_SIMPLOT\outputs\outputs_valida_areas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_backups\Sus_SyncToy\My_PhD\artigo_SIMULATORS\5_Paper_valida\run_SIMPLOT\outputs\outputs_valida_volum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_backups\Sus_SyncToy\My_PhD\artigo_SIMULATORS\5_Paper_valida\run_SIMPLOT\outputs\outputs_valida_volum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_backups\Sus_SyncToy\My_PhD\artigo_SIMULATORS\5_Paper_valida\run_SIMPLOT\outputs\outputs_valida_volum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_backups\Sus_SyncToy\My_PhD\Congressos\Bordeus\graph_scenari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_backups\Sus_SyncToy\My_PhD\artigo_SIMULATORS\5_Paper_valida\run_SIMPLOT\outputs\outputs_valida_volum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_backups\Sus_SyncToy\My_PhD\artigo_SIMULATORS\5_Paper_valida\run_SIMPLOT\outputs\outputs_valida_volum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y_backups\Sus_SyncToy\My_PhD\artigo_SIMULATORS\5_Paper_valida\run_SIMPLOT\outputs\outputs_valida_volume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mb\Documents\Susana\My_PhD\artigo_SIMULATORS\5_Paper_valida\run_SIMPLOT\outputs\outputs_valida_area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21114833021582"/>
          <c:y val="6.2226451300838218E-2"/>
          <c:w val="0.64258125141764699"/>
          <c:h val="0.6682084830030691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Fire_S1</c:v>
                </c:pt>
              </c:strCache>
            </c:strRef>
          </c:tx>
          <c:spPr>
            <a:ln>
              <a:solidFill>
                <a:srgbClr val="333300"/>
              </a:solidFill>
            </a:ln>
          </c:spPr>
          <c:marker>
            <c:symbol val="none"/>
          </c:marker>
          <c:xVal>
            <c:numRef>
              <c:f>Sheet1!$M$2:$M$11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Sheet1!$O$2:$O$11</c:f>
              <c:numCache>
                <c:formatCode>General</c:formatCode>
                <c:ptCount val="10"/>
                <c:pt idx="0">
                  <c:v>8</c:v>
                </c:pt>
                <c:pt idx="1">
                  <c:v>5</c:v>
                </c:pt>
                <c:pt idx="2">
                  <c:v>10</c:v>
                </c:pt>
                <c:pt idx="3">
                  <c:v>10</c:v>
                </c:pt>
                <c:pt idx="4">
                  <c:v>18</c:v>
                </c:pt>
                <c:pt idx="5">
                  <c:v>81</c:v>
                </c:pt>
                <c:pt idx="6">
                  <c:v>18</c:v>
                </c:pt>
                <c:pt idx="7">
                  <c:v>71</c:v>
                </c:pt>
                <c:pt idx="8">
                  <c:v>14</c:v>
                </c:pt>
                <c:pt idx="9">
                  <c:v>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095-483E-A480-B836FDAA99E5}"/>
            </c:ext>
          </c:extLst>
        </c:ser>
        <c:ser>
          <c:idx val="1"/>
          <c:order val="1"/>
          <c:tx>
            <c:strRef>
              <c:f>Sheet1!$P$1</c:f>
              <c:strCache>
                <c:ptCount val="1"/>
                <c:pt idx="0">
                  <c:v>Fire_S2</c:v>
                </c:pt>
              </c:strCache>
            </c:strRef>
          </c:tx>
          <c:spPr>
            <a:ln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Sheet1!$M$2:$M$11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Sheet1!$P$2:$P$11</c:f>
              <c:numCache>
                <c:formatCode>General</c:formatCode>
                <c:ptCount val="10"/>
                <c:pt idx="0">
                  <c:v>8</c:v>
                </c:pt>
                <c:pt idx="1">
                  <c:v>5</c:v>
                </c:pt>
                <c:pt idx="2">
                  <c:v>10</c:v>
                </c:pt>
                <c:pt idx="3">
                  <c:v>10</c:v>
                </c:pt>
                <c:pt idx="4">
                  <c:v>18</c:v>
                </c:pt>
                <c:pt idx="5">
                  <c:v>21</c:v>
                </c:pt>
                <c:pt idx="6">
                  <c:v>18</c:v>
                </c:pt>
                <c:pt idx="7">
                  <c:v>11</c:v>
                </c:pt>
                <c:pt idx="8">
                  <c:v>14</c:v>
                </c:pt>
                <c:pt idx="9">
                  <c:v>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095-483E-A480-B836FDAA9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184768"/>
        <c:axId val="93186304"/>
      </c:scatterChart>
      <c:scatterChart>
        <c:scatterStyle val="smoothMarker"/>
        <c:varyColors val="0"/>
        <c:ser>
          <c:idx val="2"/>
          <c:order val="2"/>
          <c:tx>
            <c:strRef>
              <c:f>Sheet1!$N$1</c:f>
              <c:strCache>
                <c:ptCount val="1"/>
                <c:pt idx="0">
                  <c:v>Wood_demand</c:v>
                </c:pt>
              </c:strCache>
            </c:strRef>
          </c:tx>
          <c:spPr>
            <a:ln>
              <a:solidFill>
                <a:srgbClr val="CC3399"/>
              </a:solidFill>
            </a:ln>
          </c:spPr>
          <c:marker>
            <c:symbol val="none"/>
          </c:marker>
          <c:xVal>
            <c:numRef>
              <c:f>Sheet1!$M$2:$M$11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Sheet1!$N$2:$N$11</c:f>
              <c:numCache>
                <c:formatCode>General</c:formatCode>
                <c:ptCount val="10"/>
                <c:pt idx="0">
                  <c:v>4096</c:v>
                </c:pt>
                <c:pt idx="1">
                  <c:v>4523</c:v>
                </c:pt>
                <c:pt idx="2">
                  <c:v>4632</c:v>
                </c:pt>
                <c:pt idx="3">
                  <c:v>4907</c:v>
                </c:pt>
                <c:pt idx="4">
                  <c:v>5368</c:v>
                </c:pt>
                <c:pt idx="5">
                  <c:v>6041</c:v>
                </c:pt>
                <c:pt idx="6">
                  <c:v>6692</c:v>
                </c:pt>
                <c:pt idx="7">
                  <c:v>7278</c:v>
                </c:pt>
                <c:pt idx="8">
                  <c:v>7104</c:v>
                </c:pt>
                <c:pt idx="9">
                  <c:v>8519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095-483E-A480-B836FDAA9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350144"/>
        <c:axId val="93348224"/>
      </c:scatterChart>
      <c:valAx>
        <c:axId val="93184768"/>
        <c:scaling>
          <c:orientation val="minMax"/>
          <c:max val="2008"/>
          <c:min val="1997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2580000"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3186304"/>
        <c:crosses val="autoZero"/>
        <c:crossBetween val="midCat"/>
        <c:majorUnit val="1"/>
      </c:valAx>
      <c:valAx>
        <c:axId val="93186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Burnt Area (10</a:t>
                </a:r>
                <a:r>
                  <a:rPr lang="en-US" baseline="30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ha)</a:t>
                </a:r>
              </a:p>
            </c:rich>
          </c:tx>
          <c:layout>
            <c:manualLayout>
              <c:xMode val="edge"/>
              <c:yMode val="edge"/>
              <c:x val="2.9280317860819927E-3"/>
              <c:y val="0.25240304176479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3184768"/>
        <c:crosses val="autoZero"/>
        <c:crossBetween val="midCat"/>
      </c:valAx>
      <c:valAx>
        <c:axId val="93348224"/>
        <c:scaling>
          <c:orientation val="minMax"/>
          <c:min val="35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Wood Demand (m</a:t>
                </a:r>
                <a:r>
                  <a:rPr lang="en-US" baseline="30000">
                    <a:solidFill>
                      <a:schemeClr val="bg1"/>
                    </a:solidFill>
                  </a:rPr>
                  <a:t>3</a:t>
                </a:r>
                <a:r>
                  <a:rPr lang="en-US">
                    <a:solidFill>
                      <a:schemeClr val="bg1"/>
                    </a:solidFill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94495204805843191"/>
              <c:y val="0.217911839569902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3350144"/>
        <c:crosses val="max"/>
        <c:crossBetween val="midCat"/>
        <c:majorUnit val="750"/>
      </c:valAx>
      <c:valAx>
        <c:axId val="93350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3348224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PT" sz="1400" dirty="0">
                <a:latin typeface="Arial" pitchFamily="34" charset="0"/>
                <a:cs typeface="Arial" pitchFamily="34" charset="0"/>
              </a:rPr>
              <a:t>S</a:t>
            </a:r>
            <a:r>
              <a:rPr lang="pt-PT" sz="1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P</a:t>
            </a:r>
            <a:r>
              <a:rPr lang="pt-PT" sz="1400" baseline="-25000" dirty="0">
                <a:latin typeface="Arial" pitchFamily="34" charset="0"/>
                <a:cs typeface="Arial" pitchFamily="34" charset="0"/>
              </a:rPr>
              <a:t>2 </a:t>
            </a:r>
            <a:r>
              <a:rPr lang="pt-PT" sz="1400" baseline="0" dirty="0">
                <a:latin typeface="Arial" pitchFamily="34" charset="0"/>
                <a:cs typeface="Arial" pitchFamily="34" charset="0"/>
              </a:rPr>
              <a:t>Prob</a:t>
            </a:r>
            <a:r>
              <a:rPr lang="pt-PT" sz="1400" baseline="-25000" dirty="0">
                <a:latin typeface="Arial" pitchFamily="34" charset="0"/>
                <a:cs typeface="Arial" pitchFamily="34" charset="0"/>
              </a:rPr>
              <a:t>2</a:t>
            </a:r>
          </a:p>
        </c:rich>
      </c:tx>
      <c:layout>
        <c:manualLayout>
          <c:xMode val="edge"/>
          <c:yMode val="edge"/>
          <c:x val="0.63442861208614099"/>
          <c:y val="0.1487603951152450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865161433134113"/>
          <c:y val="0.16585417490040338"/>
          <c:w val="0.69160522404579283"/>
          <c:h val="0.44421485183178316"/>
        </c:manualLayout>
      </c:layout>
      <c:barChart>
        <c:barDir val="col"/>
        <c:grouping val="clustered"/>
        <c:varyColors val="0"/>
        <c:ser>
          <c:idx val="7"/>
          <c:order val="0"/>
          <c:tx>
            <c:strRef>
              <c:f>Graficos_Fire!$A$30</c:f>
              <c:strCache>
                <c:ptCount val="1"/>
                <c:pt idx="0">
                  <c:v>Prob2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cat>
            <c:strRef>
              <c:f>Graficos_Fire!$C$10:$J$10</c:f>
              <c:strCache>
                <c:ptCount val="8"/>
                <c:pt idx="0">
                  <c:v>[0-4[</c:v>
                </c:pt>
                <c:pt idx="1">
                  <c:v>[4-8[</c:v>
                </c:pt>
                <c:pt idx="2">
                  <c:v>[8-12[</c:v>
                </c:pt>
                <c:pt idx="3">
                  <c:v>[12-16[</c:v>
                </c:pt>
                <c:pt idx="4">
                  <c:v>[16-20[</c:v>
                </c:pt>
                <c:pt idx="5">
                  <c:v>&gt;=20</c:v>
                </c:pt>
                <c:pt idx="6">
                  <c:v>uneven-aged</c:v>
                </c:pt>
                <c:pt idx="7">
                  <c:v>GapClumps</c:v>
                </c:pt>
              </c:strCache>
            </c:strRef>
          </c:cat>
          <c:val>
            <c:numRef>
              <c:f>Graficos_Fire!$C$30:$J$30</c:f>
              <c:numCache>
                <c:formatCode>General</c:formatCode>
                <c:ptCount val="8"/>
                <c:pt idx="0">
                  <c:v>232158.44</c:v>
                </c:pt>
                <c:pt idx="1">
                  <c:v>214088.64</c:v>
                </c:pt>
                <c:pt idx="2">
                  <c:v>95284.52</c:v>
                </c:pt>
                <c:pt idx="3">
                  <c:v>32135.599999999933</c:v>
                </c:pt>
                <c:pt idx="4">
                  <c:v>18526.719999999914</c:v>
                </c:pt>
                <c:pt idx="5">
                  <c:v>11944.04</c:v>
                </c:pt>
                <c:pt idx="6">
                  <c:v>30611.040000000001</c:v>
                </c:pt>
                <c:pt idx="7">
                  <c:v>50703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B8-486D-BCE8-4CC8E121D22A}"/>
            </c:ext>
          </c:extLst>
        </c:ser>
        <c:ser>
          <c:idx val="6"/>
          <c:order val="1"/>
          <c:tx>
            <c:strRef>
              <c:f>Graficos_Fire!$A$7</c:f>
              <c:strCache>
                <c:ptCount val="1"/>
                <c:pt idx="0">
                  <c:v>CELPA_2007</c:v>
                </c:pt>
              </c:strCache>
            </c:strRef>
          </c:tx>
          <c:spPr>
            <a:solidFill>
              <a:srgbClr val="EEECE1">
                <a:lumMod val="75000"/>
              </a:srgbClr>
            </a:solidFill>
            <a:ln>
              <a:solidFill>
                <a:srgbClr val="44461E"/>
              </a:solidFill>
            </a:ln>
          </c:spPr>
          <c:invertIfNegative val="0"/>
          <c:cat>
            <c:strRef>
              <c:f>Graficos_Fire!$C$10:$J$10</c:f>
              <c:strCache>
                <c:ptCount val="8"/>
                <c:pt idx="0">
                  <c:v>[0-4[</c:v>
                </c:pt>
                <c:pt idx="1">
                  <c:v>[4-8[</c:v>
                </c:pt>
                <c:pt idx="2">
                  <c:v>[8-12[</c:v>
                </c:pt>
                <c:pt idx="3">
                  <c:v>[12-16[</c:v>
                </c:pt>
                <c:pt idx="4">
                  <c:v>[16-20[</c:v>
                </c:pt>
                <c:pt idx="5">
                  <c:v>&gt;=20</c:v>
                </c:pt>
                <c:pt idx="6">
                  <c:v>uneven-aged</c:v>
                </c:pt>
                <c:pt idx="7">
                  <c:v>GapClumps</c:v>
                </c:pt>
              </c:strCache>
            </c:strRef>
          </c:cat>
          <c:val>
            <c:numRef>
              <c:f>Graficos_Fire!$C$7:$J$7</c:f>
              <c:numCache>
                <c:formatCode>General</c:formatCode>
                <c:ptCount val="8"/>
                <c:pt idx="0">
                  <c:v>230862.11634416319</c:v>
                </c:pt>
                <c:pt idx="1">
                  <c:v>194147.45680123408</c:v>
                </c:pt>
                <c:pt idx="2">
                  <c:v>119812.57108972929</c:v>
                </c:pt>
                <c:pt idx="3">
                  <c:v>29811.73725481459</c:v>
                </c:pt>
                <c:pt idx="4">
                  <c:v>2385.7675276752766</c:v>
                </c:pt>
                <c:pt idx="5">
                  <c:v>7259.8445521925478</c:v>
                </c:pt>
                <c:pt idx="6">
                  <c:v>142900.55647482025</c:v>
                </c:pt>
                <c:pt idx="7">
                  <c:v>37058.854315646298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B8-486D-BCE8-4CC8E121D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08000"/>
        <c:axId val="94209536"/>
      </c:barChart>
      <c:catAx>
        <c:axId val="942080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94209536"/>
        <c:crosses val="autoZero"/>
        <c:auto val="1"/>
        <c:lblAlgn val="ctr"/>
        <c:lblOffset val="100"/>
        <c:noMultiLvlLbl val="0"/>
      </c:catAx>
      <c:valAx>
        <c:axId val="94209536"/>
        <c:scaling>
          <c:orientation val="minMax"/>
          <c:max val="3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pt-PT" dirty="0" err="1" smtClean="0">
                    <a:latin typeface="Arial" pitchFamily="34" charset="0"/>
                    <a:cs typeface="Arial" pitchFamily="34" charset="0"/>
                  </a:rPr>
                  <a:t>Florest</a:t>
                </a:r>
                <a:r>
                  <a:rPr lang="pt-PT" baseline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PT" baseline="0" dirty="0" err="1" smtClean="0">
                    <a:latin typeface="Arial" pitchFamily="34" charset="0"/>
                    <a:cs typeface="Arial" pitchFamily="34" charset="0"/>
                  </a:rPr>
                  <a:t>area</a:t>
                </a:r>
                <a:r>
                  <a:rPr lang="pt-PT" baseline="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pt-PT" baseline="0" dirty="0">
                    <a:latin typeface="Arial" pitchFamily="34" charset="0"/>
                    <a:cs typeface="Arial" pitchFamily="34" charset="0"/>
                  </a:rPr>
                  <a:t>(ha)</a:t>
                </a:r>
                <a:endParaRPr lang="pt-PT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2.699048161148531E-3"/>
              <c:y val="0.140798742239318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4208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PT" sz="1400" dirty="0">
                <a:latin typeface="Arial" pitchFamily="34" charset="0"/>
                <a:cs typeface="Arial" pitchFamily="34" charset="0"/>
              </a:rPr>
              <a:t>S</a:t>
            </a:r>
            <a:r>
              <a:rPr lang="pt-PT" sz="1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P</a:t>
            </a:r>
            <a:r>
              <a:rPr lang="pt-PT" sz="1400" baseline="-25000" dirty="0">
                <a:latin typeface="Arial" pitchFamily="34" charset="0"/>
                <a:cs typeface="Arial" pitchFamily="34" charset="0"/>
              </a:rPr>
              <a:t>2 </a:t>
            </a:r>
            <a:r>
              <a:rPr lang="pt-PT" sz="1400" baseline="0" dirty="0">
                <a:latin typeface="Arial" pitchFamily="34" charset="0"/>
                <a:cs typeface="Arial" pitchFamily="34" charset="0"/>
              </a:rPr>
              <a:t>Prob</a:t>
            </a:r>
            <a:r>
              <a:rPr lang="pt-PT" sz="1400" baseline="-25000" dirty="0">
                <a:latin typeface="Arial" pitchFamily="34" charset="0"/>
                <a:cs typeface="Arial" pitchFamily="34" charset="0"/>
              </a:rPr>
              <a:t>3</a:t>
            </a:r>
          </a:p>
        </c:rich>
      </c:tx>
      <c:layout>
        <c:manualLayout>
          <c:xMode val="edge"/>
          <c:yMode val="edge"/>
          <c:x val="0.6179782455077738"/>
          <c:y val="0.143250750851717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425550171613174"/>
          <c:y val="0.16585417490040338"/>
          <c:w val="0.66727639814253992"/>
          <c:h val="0.44421485183178316"/>
        </c:manualLayout>
      </c:layout>
      <c:barChart>
        <c:barDir val="col"/>
        <c:grouping val="clustered"/>
        <c:varyColors val="0"/>
        <c:ser>
          <c:idx val="8"/>
          <c:order val="0"/>
          <c:tx>
            <c:strRef>
              <c:f>Graficos_Fire!$A$40</c:f>
              <c:strCache>
                <c:ptCount val="1"/>
                <c:pt idx="0">
                  <c:v>A_SIMPLOT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cat>
            <c:strRef>
              <c:f>Graficos_Fire!$C$10:$J$10</c:f>
              <c:strCache>
                <c:ptCount val="8"/>
                <c:pt idx="0">
                  <c:v>[0-4[</c:v>
                </c:pt>
                <c:pt idx="1">
                  <c:v>[4-8[</c:v>
                </c:pt>
                <c:pt idx="2">
                  <c:v>[8-12[</c:v>
                </c:pt>
                <c:pt idx="3">
                  <c:v>[12-16[</c:v>
                </c:pt>
                <c:pt idx="4">
                  <c:v>[16-20[</c:v>
                </c:pt>
                <c:pt idx="5">
                  <c:v>&gt;=20</c:v>
                </c:pt>
                <c:pt idx="6">
                  <c:v>uneven-aged</c:v>
                </c:pt>
                <c:pt idx="7">
                  <c:v>GapClumps</c:v>
                </c:pt>
              </c:strCache>
            </c:strRef>
          </c:cat>
          <c:val>
            <c:numRef>
              <c:f>Graficos_Fire!$C$40:$J$40</c:f>
              <c:numCache>
                <c:formatCode>General</c:formatCode>
                <c:ptCount val="8"/>
                <c:pt idx="0">
                  <c:v>235253.44</c:v>
                </c:pt>
                <c:pt idx="1">
                  <c:v>216527.31999999998</c:v>
                </c:pt>
                <c:pt idx="2">
                  <c:v>87502.760000000009</c:v>
                </c:pt>
                <c:pt idx="3">
                  <c:v>31597.32</c:v>
                </c:pt>
                <c:pt idx="4">
                  <c:v>20256.439999999937</c:v>
                </c:pt>
                <c:pt idx="5">
                  <c:v>13051.96</c:v>
                </c:pt>
                <c:pt idx="6">
                  <c:v>30614.32</c:v>
                </c:pt>
                <c:pt idx="7">
                  <c:v>50703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76-46BB-A12F-43ED032E81C5}"/>
            </c:ext>
          </c:extLst>
        </c:ser>
        <c:ser>
          <c:idx val="6"/>
          <c:order val="1"/>
          <c:tx>
            <c:strRef>
              <c:f>Graficos_Fire!$A$7</c:f>
              <c:strCache>
                <c:ptCount val="1"/>
                <c:pt idx="0">
                  <c:v>CELPA_2007</c:v>
                </c:pt>
              </c:strCache>
            </c:strRef>
          </c:tx>
          <c:spPr>
            <a:solidFill>
              <a:srgbClr val="EEECE1">
                <a:lumMod val="75000"/>
              </a:srgbClr>
            </a:solidFill>
            <a:ln>
              <a:solidFill>
                <a:srgbClr val="44461E"/>
              </a:solidFill>
            </a:ln>
          </c:spPr>
          <c:invertIfNegative val="0"/>
          <c:cat>
            <c:strRef>
              <c:f>Graficos_Fire!$C$10:$J$10</c:f>
              <c:strCache>
                <c:ptCount val="8"/>
                <c:pt idx="0">
                  <c:v>[0-4[</c:v>
                </c:pt>
                <c:pt idx="1">
                  <c:v>[4-8[</c:v>
                </c:pt>
                <c:pt idx="2">
                  <c:v>[8-12[</c:v>
                </c:pt>
                <c:pt idx="3">
                  <c:v>[12-16[</c:v>
                </c:pt>
                <c:pt idx="4">
                  <c:v>[16-20[</c:v>
                </c:pt>
                <c:pt idx="5">
                  <c:v>&gt;=20</c:v>
                </c:pt>
                <c:pt idx="6">
                  <c:v>uneven-aged</c:v>
                </c:pt>
                <c:pt idx="7">
                  <c:v>GapClumps</c:v>
                </c:pt>
              </c:strCache>
            </c:strRef>
          </c:cat>
          <c:val>
            <c:numRef>
              <c:f>Graficos_Fire!$C$7:$J$7</c:f>
              <c:numCache>
                <c:formatCode>General</c:formatCode>
                <c:ptCount val="8"/>
                <c:pt idx="0">
                  <c:v>230862.11634416319</c:v>
                </c:pt>
                <c:pt idx="1">
                  <c:v>194147.45680123408</c:v>
                </c:pt>
                <c:pt idx="2">
                  <c:v>119812.57108972929</c:v>
                </c:pt>
                <c:pt idx="3">
                  <c:v>29811.73725481459</c:v>
                </c:pt>
                <c:pt idx="4">
                  <c:v>2385.7675276752766</c:v>
                </c:pt>
                <c:pt idx="5">
                  <c:v>7259.8445521925478</c:v>
                </c:pt>
                <c:pt idx="6">
                  <c:v>142900.55647482025</c:v>
                </c:pt>
                <c:pt idx="7">
                  <c:v>37058.854315646298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76-46BB-A12F-43ED032E8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13408"/>
        <c:axId val="94515584"/>
      </c:barChart>
      <c:catAx>
        <c:axId val="94513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Age classes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47122400565313954"/>
              <c:y val="0.80444667336790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1500000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4515584"/>
        <c:crosses val="autoZero"/>
        <c:auto val="1"/>
        <c:lblAlgn val="ctr"/>
        <c:lblOffset val="100"/>
        <c:tickLblSkip val="1"/>
        <c:noMultiLvlLbl val="0"/>
      </c:catAx>
      <c:valAx>
        <c:axId val="94515584"/>
        <c:scaling>
          <c:orientation val="minMax"/>
          <c:max val="30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4513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138981425398868"/>
          <c:y val="0.88935029146885813"/>
          <c:w val="0.57121769634564912"/>
          <c:h val="0.10514006426761466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400" baseline="0">
                <a:latin typeface="Arial" pitchFamily="34" charset="0"/>
                <a:cs typeface="Arial" pitchFamily="34" charset="0"/>
              </a:rPr>
              <a:t>Prob</a:t>
            </a:r>
            <a:r>
              <a:rPr lang="pt-PT" sz="1400" baseline="-25000">
                <a:latin typeface="Arial" pitchFamily="34" charset="0"/>
                <a:cs typeface="Arial" pitchFamily="34" charset="0"/>
              </a:rPr>
              <a:t>1 </a:t>
            </a:r>
          </a:p>
        </c:rich>
      </c:tx>
      <c:layout>
        <c:manualLayout>
          <c:xMode val="edge"/>
          <c:yMode val="edge"/>
          <c:x val="0.78361733640673059"/>
          <c:y val="0.134259259259259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94837758112177"/>
          <c:y val="0.13773148148148179"/>
          <c:w val="0.72787708947885965"/>
          <c:h val="0.5247039953339165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Graficos_FirenoFire_ppts!$M$2</c:f>
              <c:strCache>
                <c:ptCount val="1"/>
                <c:pt idx="0">
                  <c:v>V_avg_S2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none"/>
          </c:marker>
          <c:xVal>
            <c:numRef>
              <c:f>Graficos_FirenoFire_ppts!$B$4:$B$13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Graficos_FirenoFire_ppts!$M$4:$M$13</c:f>
              <c:numCache>
                <c:formatCode>General</c:formatCode>
                <c:ptCount val="10"/>
                <c:pt idx="0">
                  <c:v>45691.619999999995</c:v>
                </c:pt>
                <c:pt idx="1">
                  <c:v>47738.48</c:v>
                </c:pt>
                <c:pt idx="2">
                  <c:v>49264.22</c:v>
                </c:pt>
                <c:pt idx="3">
                  <c:v>50458.22</c:v>
                </c:pt>
                <c:pt idx="4">
                  <c:v>51098.44</c:v>
                </c:pt>
                <c:pt idx="5">
                  <c:v>50817.820000000007</c:v>
                </c:pt>
                <c:pt idx="6">
                  <c:v>49724.72</c:v>
                </c:pt>
                <c:pt idx="7">
                  <c:v>48205.7</c:v>
                </c:pt>
                <c:pt idx="8">
                  <c:v>46616.62</c:v>
                </c:pt>
                <c:pt idx="9">
                  <c:v>44354.840000000011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337-4F5B-836E-FFE5514DEFBC}"/>
            </c:ext>
          </c:extLst>
        </c:ser>
        <c:ser>
          <c:idx val="3"/>
          <c:order val="1"/>
          <c:tx>
            <c:strRef>
              <c:f>Graficos_FirenoFire_ppts!$O$2</c:f>
              <c:strCache>
                <c:ptCount val="1"/>
                <c:pt idx="0">
                  <c:v>Inf_NFI5</c:v>
                </c:pt>
              </c:strCache>
            </c:strRef>
          </c:tx>
          <c:marker>
            <c:symbol val="dash"/>
            <c:size val="11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Graficos_FirenoFire_ppts!$O$11</c:f>
              <c:numCache>
                <c:formatCode>0</c:formatCode>
                <c:ptCount val="1"/>
                <c:pt idx="0">
                  <c:v>40152.309000000001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337-4F5B-836E-FFE5514DEFBC}"/>
            </c:ext>
          </c:extLst>
        </c:ser>
        <c:ser>
          <c:idx val="4"/>
          <c:order val="2"/>
          <c:tx>
            <c:strRef>
              <c:f>Graficos_FirenoFire_ppts!$P$2</c:f>
              <c:strCache>
                <c:ptCount val="1"/>
                <c:pt idx="0">
                  <c:v>Vol_NFI5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Graficos_FirenoFire_ppts!$P$11</c:f>
              <c:numCache>
                <c:formatCode>0</c:formatCode>
                <c:ptCount val="1"/>
                <c:pt idx="0">
                  <c:v>43221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337-4F5B-836E-FFE5514DEFBC}"/>
            </c:ext>
          </c:extLst>
        </c:ser>
        <c:ser>
          <c:idx val="5"/>
          <c:order val="3"/>
          <c:tx>
            <c:strRef>
              <c:f>Graficos_FirenoFire_ppts!$Q$2</c:f>
              <c:strCache>
                <c:ptCount val="1"/>
                <c:pt idx="0">
                  <c:v>Sup_NFI5</c:v>
                </c:pt>
              </c:strCache>
            </c:strRef>
          </c:tx>
          <c:marker>
            <c:symbol val="dash"/>
            <c:size val="1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Graficos_FirenoFire_ppts!$Q$11</c:f>
              <c:numCache>
                <c:formatCode>0</c:formatCode>
                <c:ptCount val="1"/>
                <c:pt idx="0">
                  <c:v>46289.690999999999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C337-4F5B-836E-FFE5514DEFBC}"/>
            </c:ext>
          </c:extLst>
        </c:ser>
        <c:ser>
          <c:idx val="1"/>
          <c:order val="4"/>
          <c:tx>
            <c:strRef>
              <c:f>Graficos_FirenoFire_ppts!$N$2</c:f>
              <c:strCache>
                <c:ptCount val="1"/>
                <c:pt idx="0">
                  <c:v>V_avg_S1</c:v>
                </c:pt>
              </c:strCache>
            </c:strRef>
          </c:tx>
          <c:spPr>
            <a:ln>
              <a:solidFill>
                <a:srgbClr val="4A4800"/>
              </a:solidFill>
            </a:ln>
          </c:spPr>
          <c:marker>
            <c:symbol val="none"/>
          </c:marker>
          <c:xVal>
            <c:numRef>
              <c:f>Graficos_FirenoFire_ppts!$B$4:$B$13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Graficos_FirenoFire_ppts!$N$4:$N$13</c:f>
              <c:numCache>
                <c:formatCode>General</c:formatCode>
                <c:ptCount val="10"/>
                <c:pt idx="0">
                  <c:v>45694.7</c:v>
                </c:pt>
                <c:pt idx="1">
                  <c:v>47745.100000000006</c:v>
                </c:pt>
                <c:pt idx="2">
                  <c:v>49263.82</c:v>
                </c:pt>
                <c:pt idx="3">
                  <c:v>50453.54</c:v>
                </c:pt>
                <c:pt idx="4">
                  <c:v>51083.56</c:v>
                </c:pt>
                <c:pt idx="5">
                  <c:v>49232.4</c:v>
                </c:pt>
                <c:pt idx="6">
                  <c:v>46342.400000000001</c:v>
                </c:pt>
                <c:pt idx="7">
                  <c:v>43002.78</c:v>
                </c:pt>
                <c:pt idx="8">
                  <c:v>39528.44</c:v>
                </c:pt>
                <c:pt idx="9">
                  <c:v>36777.800000000003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C337-4F5B-836E-FFE5514DE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492224"/>
        <c:axId val="77493760"/>
      </c:scatterChart>
      <c:valAx>
        <c:axId val="77492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7493760"/>
        <c:crosses val="autoZero"/>
        <c:crossBetween val="midCat"/>
        <c:majorUnit val="1"/>
      </c:valAx>
      <c:valAx>
        <c:axId val="77493760"/>
        <c:scaling>
          <c:orientation val="minMax"/>
          <c:min val="33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7492224"/>
        <c:crosses val="autoZero"/>
        <c:crossBetween val="midCat"/>
        <c:majorUnit val="360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400" baseline="0">
                <a:latin typeface="Arial" pitchFamily="34" charset="0"/>
                <a:cs typeface="Arial" pitchFamily="34" charset="0"/>
              </a:rPr>
              <a:t> Prob</a:t>
            </a:r>
            <a:r>
              <a:rPr lang="pt-PT" sz="1400" baseline="-25000">
                <a:latin typeface="Arial" pitchFamily="34" charset="0"/>
                <a:cs typeface="Arial" pitchFamily="34" charset="0"/>
              </a:rPr>
              <a:t>2 </a:t>
            </a:r>
          </a:p>
        </c:rich>
      </c:tx>
      <c:layout>
        <c:manualLayout>
          <c:xMode val="edge"/>
          <c:yMode val="edge"/>
          <c:x val="0.78050814154825432"/>
          <c:y val="0.12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94837758112194"/>
          <c:y val="0.13773148148148179"/>
          <c:w val="0.72787708947885965"/>
          <c:h val="0.5247039953339165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Graficos_FirenoFire_ppts!$M$2</c:f>
              <c:strCache>
                <c:ptCount val="1"/>
                <c:pt idx="0">
                  <c:v>V_avg_S2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none"/>
          </c:marker>
          <c:xVal>
            <c:numRef>
              <c:f>Graficos_FirenoFire_ppts!$B$4:$B$13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Graficos_FirenoFire_ppts!$M$15:$M$24</c:f>
              <c:numCache>
                <c:formatCode>General</c:formatCode>
                <c:ptCount val="10"/>
                <c:pt idx="0">
                  <c:v>45723.98</c:v>
                </c:pt>
                <c:pt idx="1">
                  <c:v>47912.1</c:v>
                </c:pt>
                <c:pt idx="2">
                  <c:v>49652.14</c:v>
                </c:pt>
                <c:pt idx="3">
                  <c:v>51041.68</c:v>
                </c:pt>
                <c:pt idx="4">
                  <c:v>51856.480000000003</c:v>
                </c:pt>
                <c:pt idx="5">
                  <c:v>51741.3</c:v>
                </c:pt>
                <c:pt idx="6">
                  <c:v>50784.4</c:v>
                </c:pt>
                <c:pt idx="7">
                  <c:v>49341.259999999995</c:v>
                </c:pt>
                <c:pt idx="8">
                  <c:v>47935.32</c:v>
                </c:pt>
                <c:pt idx="9">
                  <c:v>46084.22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768-49D8-ADE3-568564FEE009}"/>
            </c:ext>
          </c:extLst>
        </c:ser>
        <c:ser>
          <c:idx val="3"/>
          <c:order val="1"/>
          <c:tx>
            <c:strRef>
              <c:f>Graficos_FirenoFire_ppts!$O$2</c:f>
              <c:strCache>
                <c:ptCount val="1"/>
                <c:pt idx="0">
                  <c:v>Inf_NFI5</c:v>
                </c:pt>
              </c:strCache>
            </c:strRef>
          </c:tx>
          <c:marker>
            <c:symbol val="dash"/>
            <c:size val="11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Graficos_FirenoFire_ppts!$O$11</c:f>
              <c:numCache>
                <c:formatCode>0</c:formatCode>
                <c:ptCount val="1"/>
                <c:pt idx="0">
                  <c:v>40152.309000000001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768-49D8-ADE3-568564FEE009}"/>
            </c:ext>
          </c:extLst>
        </c:ser>
        <c:ser>
          <c:idx val="4"/>
          <c:order val="2"/>
          <c:tx>
            <c:strRef>
              <c:f>Graficos_FirenoFire_ppts!$P$2</c:f>
              <c:strCache>
                <c:ptCount val="1"/>
                <c:pt idx="0">
                  <c:v>Vol_NFI5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Graficos_FirenoFire_ppts!$P$11</c:f>
              <c:numCache>
                <c:formatCode>0</c:formatCode>
                <c:ptCount val="1"/>
                <c:pt idx="0">
                  <c:v>43221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768-49D8-ADE3-568564FEE009}"/>
            </c:ext>
          </c:extLst>
        </c:ser>
        <c:ser>
          <c:idx val="5"/>
          <c:order val="3"/>
          <c:tx>
            <c:strRef>
              <c:f>Graficos_FirenoFire_ppts!$Q$2</c:f>
              <c:strCache>
                <c:ptCount val="1"/>
                <c:pt idx="0">
                  <c:v>Sup_NFI5</c:v>
                </c:pt>
              </c:strCache>
            </c:strRef>
          </c:tx>
          <c:marker>
            <c:symbol val="dash"/>
            <c:size val="1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Graficos_FirenoFire_ppts!$Q$11</c:f>
              <c:numCache>
                <c:formatCode>0</c:formatCode>
                <c:ptCount val="1"/>
                <c:pt idx="0">
                  <c:v>46289.690999999999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2768-49D8-ADE3-568564FEE009}"/>
            </c:ext>
          </c:extLst>
        </c:ser>
        <c:ser>
          <c:idx val="1"/>
          <c:order val="4"/>
          <c:tx>
            <c:strRef>
              <c:f>Graficos_FirenoFire_ppts!$N$2</c:f>
              <c:strCache>
                <c:ptCount val="1"/>
                <c:pt idx="0">
                  <c:v>V_avg_S1</c:v>
                </c:pt>
              </c:strCache>
            </c:strRef>
          </c:tx>
          <c:spPr>
            <a:ln>
              <a:solidFill>
                <a:srgbClr val="4A4800"/>
              </a:solidFill>
            </a:ln>
          </c:spPr>
          <c:marker>
            <c:symbol val="none"/>
          </c:marker>
          <c:xVal>
            <c:numRef>
              <c:f>Graficos_FirenoFire_ppts!$B$15:$B$24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Graficos_FirenoFire_ppts!$N$15:$N$24</c:f>
              <c:numCache>
                <c:formatCode>General</c:formatCode>
                <c:ptCount val="10"/>
                <c:pt idx="0">
                  <c:v>45746.44</c:v>
                </c:pt>
                <c:pt idx="1">
                  <c:v>47947.8</c:v>
                </c:pt>
                <c:pt idx="2">
                  <c:v>49689.36</c:v>
                </c:pt>
                <c:pt idx="3">
                  <c:v>51121.340000000011</c:v>
                </c:pt>
                <c:pt idx="4">
                  <c:v>51979.020000000004</c:v>
                </c:pt>
                <c:pt idx="5">
                  <c:v>50247.72</c:v>
                </c:pt>
                <c:pt idx="6">
                  <c:v>47410.98</c:v>
                </c:pt>
                <c:pt idx="7">
                  <c:v>44092.78</c:v>
                </c:pt>
                <c:pt idx="8">
                  <c:v>40688.560000000005</c:v>
                </c:pt>
                <c:pt idx="9">
                  <c:v>38262.160000000003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2768-49D8-ADE3-568564FEE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521280"/>
        <c:axId val="77522816"/>
      </c:scatterChart>
      <c:valAx>
        <c:axId val="77521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7522816"/>
        <c:crosses val="autoZero"/>
        <c:crossBetween val="midCat"/>
        <c:majorUnit val="1"/>
      </c:valAx>
      <c:valAx>
        <c:axId val="77522816"/>
        <c:scaling>
          <c:orientation val="minMax"/>
          <c:min val="33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Volume (10</a:t>
                </a:r>
                <a:r>
                  <a:rPr lang="en-US" baseline="3000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>
                    <a:latin typeface="Arial" pitchFamily="34" charset="0"/>
                    <a:cs typeface="Arial" pitchFamily="34" charset="0"/>
                  </a:rPr>
                  <a:t> m</a:t>
                </a:r>
                <a:r>
                  <a:rPr lang="en-US" baseline="3000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209288288288288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7521280"/>
        <c:crosses val="autoZero"/>
        <c:crossBetween val="midCat"/>
        <c:majorUnit val="360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400" baseline="0">
                <a:latin typeface="Arial" pitchFamily="34" charset="0"/>
                <a:cs typeface="Arial" pitchFamily="34" charset="0"/>
              </a:rPr>
              <a:t>Prob</a:t>
            </a:r>
            <a:r>
              <a:rPr lang="pt-PT" sz="1400" baseline="-25000">
                <a:latin typeface="Arial" pitchFamily="34" charset="0"/>
                <a:cs typeface="Arial" pitchFamily="34" charset="0"/>
              </a:rPr>
              <a:t>3 </a:t>
            </a:r>
          </a:p>
        </c:rich>
      </c:tx>
      <c:layout>
        <c:manualLayout>
          <c:xMode val="edge"/>
          <c:yMode val="edge"/>
          <c:x val="0.79527090349020768"/>
          <c:y val="0.134259259259259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94837758112205"/>
          <c:y val="0.13773148148148179"/>
          <c:w val="0.72787708947885965"/>
          <c:h val="0.5247039953339165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Graficos_FirenoFire_ppts!$M$2</c:f>
              <c:strCache>
                <c:ptCount val="1"/>
                <c:pt idx="0">
                  <c:v>V_avg_S2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none"/>
          </c:marker>
          <c:xVal>
            <c:numRef>
              <c:f>Graficos_FirenoFire_ppts!$B$4:$B$13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Graficos_FirenoFire_ppts!$M$26:$M$35</c:f>
              <c:numCache>
                <c:formatCode>General</c:formatCode>
                <c:ptCount val="10"/>
                <c:pt idx="0">
                  <c:v>45682.96</c:v>
                </c:pt>
                <c:pt idx="1">
                  <c:v>47785.3</c:v>
                </c:pt>
                <c:pt idx="2">
                  <c:v>49374.080000000002</c:v>
                </c:pt>
                <c:pt idx="3">
                  <c:v>50629.380000000012</c:v>
                </c:pt>
                <c:pt idx="4">
                  <c:v>51393.840000000011</c:v>
                </c:pt>
                <c:pt idx="5">
                  <c:v>51202.18</c:v>
                </c:pt>
                <c:pt idx="6">
                  <c:v>50200.020000000004</c:v>
                </c:pt>
                <c:pt idx="7">
                  <c:v>48804.92</c:v>
                </c:pt>
                <c:pt idx="8">
                  <c:v>47395.56</c:v>
                </c:pt>
                <c:pt idx="9">
                  <c:v>45409.279999999999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F39-4E3E-B7B9-9F4994010F81}"/>
            </c:ext>
          </c:extLst>
        </c:ser>
        <c:ser>
          <c:idx val="3"/>
          <c:order val="1"/>
          <c:tx>
            <c:strRef>
              <c:f>Graficos_FirenoFire_ppts!$O$2</c:f>
              <c:strCache>
                <c:ptCount val="1"/>
                <c:pt idx="0">
                  <c:v>Inf_NFI5</c:v>
                </c:pt>
              </c:strCache>
            </c:strRef>
          </c:tx>
          <c:marker>
            <c:symbol val="dash"/>
            <c:size val="11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Graficos_FirenoFire_ppts!$O$11</c:f>
              <c:numCache>
                <c:formatCode>0</c:formatCode>
                <c:ptCount val="1"/>
                <c:pt idx="0">
                  <c:v>40152.309000000001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F39-4E3E-B7B9-9F4994010F81}"/>
            </c:ext>
          </c:extLst>
        </c:ser>
        <c:ser>
          <c:idx val="4"/>
          <c:order val="2"/>
          <c:tx>
            <c:strRef>
              <c:f>Graficos_FirenoFire_ppts!$P$2</c:f>
              <c:strCache>
                <c:ptCount val="1"/>
                <c:pt idx="0">
                  <c:v>Vol_NFI5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Graficos_FirenoFire_ppts!$P$11</c:f>
              <c:numCache>
                <c:formatCode>0</c:formatCode>
                <c:ptCount val="1"/>
                <c:pt idx="0">
                  <c:v>43221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F39-4E3E-B7B9-9F4994010F81}"/>
            </c:ext>
          </c:extLst>
        </c:ser>
        <c:ser>
          <c:idx val="5"/>
          <c:order val="3"/>
          <c:tx>
            <c:strRef>
              <c:f>Graficos_FirenoFire_ppts!$Q$2</c:f>
              <c:strCache>
                <c:ptCount val="1"/>
                <c:pt idx="0">
                  <c:v>Sup_NFI5</c:v>
                </c:pt>
              </c:strCache>
            </c:strRef>
          </c:tx>
          <c:marker>
            <c:symbol val="dash"/>
            <c:size val="1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Graficos_FirenoFire_ppts!$Q$11</c:f>
              <c:numCache>
                <c:formatCode>0</c:formatCode>
                <c:ptCount val="1"/>
                <c:pt idx="0">
                  <c:v>46289.690999999999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F39-4E3E-B7B9-9F4994010F81}"/>
            </c:ext>
          </c:extLst>
        </c:ser>
        <c:ser>
          <c:idx val="1"/>
          <c:order val="4"/>
          <c:tx>
            <c:strRef>
              <c:f>Graficos_FirenoFire_ppts!$N$2</c:f>
              <c:strCache>
                <c:ptCount val="1"/>
                <c:pt idx="0">
                  <c:v>V_avg_S1</c:v>
                </c:pt>
              </c:strCache>
            </c:strRef>
          </c:tx>
          <c:spPr>
            <a:ln>
              <a:solidFill>
                <a:srgbClr val="4A4800"/>
              </a:solidFill>
            </a:ln>
          </c:spPr>
          <c:marker>
            <c:symbol val="none"/>
          </c:marker>
          <c:xVal>
            <c:numRef>
              <c:f>Graficos_FirenoFire_ppts!$B$26:$B$35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Graficos_FirenoFire_ppts!$N$26:$N$35</c:f>
              <c:numCache>
                <c:formatCode>General</c:formatCode>
                <c:ptCount val="10"/>
                <c:pt idx="0">
                  <c:v>45682.340000000011</c:v>
                </c:pt>
                <c:pt idx="1">
                  <c:v>47770.520000000004</c:v>
                </c:pt>
                <c:pt idx="2">
                  <c:v>49397.68</c:v>
                </c:pt>
                <c:pt idx="3">
                  <c:v>50705.56</c:v>
                </c:pt>
                <c:pt idx="4">
                  <c:v>51430.78</c:v>
                </c:pt>
                <c:pt idx="5">
                  <c:v>49629.82</c:v>
                </c:pt>
                <c:pt idx="6">
                  <c:v>46718</c:v>
                </c:pt>
                <c:pt idx="7">
                  <c:v>43319.199999999997</c:v>
                </c:pt>
                <c:pt idx="8">
                  <c:v>39856.800000000003</c:v>
                </c:pt>
                <c:pt idx="9">
                  <c:v>37287.599999999999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4F39-4E3E-B7B9-9F4994010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563008"/>
        <c:axId val="77564544"/>
      </c:scatterChart>
      <c:valAx>
        <c:axId val="7756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3300000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7564544"/>
        <c:crosses val="autoZero"/>
        <c:crossBetween val="midCat"/>
        <c:majorUnit val="1"/>
      </c:valAx>
      <c:valAx>
        <c:axId val="77564544"/>
        <c:scaling>
          <c:orientation val="minMax"/>
          <c:min val="33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7563008"/>
        <c:crosses val="autoZero"/>
        <c:crossBetween val="midCat"/>
        <c:majorUnit val="3600"/>
      </c:valAx>
    </c:plotArea>
    <c:legend>
      <c:legendPos val="b"/>
      <c:legendEntry>
        <c:idx val="1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21114833021582"/>
          <c:y val="6.2226451300838211E-2"/>
          <c:w val="0.64258125141764699"/>
          <c:h val="0.6682084830030691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Fire_S1</c:v>
                </c:pt>
              </c:strCache>
            </c:strRef>
          </c:tx>
          <c:spPr>
            <a:ln>
              <a:solidFill>
                <a:srgbClr val="333300"/>
              </a:solidFill>
            </a:ln>
          </c:spPr>
          <c:marker>
            <c:symbol val="none"/>
          </c:marker>
          <c:xVal>
            <c:numRef>
              <c:f>Sheet1!$M$2:$M$11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Sheet1!$O$2:$O$11</c:f>
              <c:numCache>
                <c:formatCode>General</c:formatCode>
                <c:ptCount val="10"/>
                <c:pt idx="0">
                  <c:v>8</c:v>
                </c:pt>
                <c:pt idx="1">
                  <c:v>5</c:v>
                </c:pt>
                <c:pt idx="2">
                  <c:v>10</c:v>
                </c:pt>
                <c:pt idx="3">
                  <c:v>10</c:v>
                </c:pt>
                <c:pt idx="4">
                  <c:v>18</c:v>
                </c:pt>
                <c:pt idx="5">
                  <c:v>81</c:v>
                </c:pt>
                <c:pt idx="6">
                  <c:v>18</c:v>
                </c:pt>
                <c:pt idx="7">
                  <c:v>71</c:v>
                </c:pt>
                <c:pt idx="8">
                  <c:v>14</c:v>
                </c:pt>
                <c:pt idx="9">
                  <c:v>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66B-4A2F-8A06-E03E3CAD141C}"/>
            </c:ext>
          </c:extLst>
        </c:ser>
        <c:ser>
          <c:idx val="1"/>
          <c:order val="1"/>
          <c:tx>
            <c:strRef>
              <c:f>Sheet1!$P$1</c:f>
              <c:strCache>
                <c:ptCount val="1"/>
                <c:pt idx="0">
                  <c:v>Fire_S2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none"/>
          </c:marker>
          <c:xVal>
            <c:numRef>
              <c:f>Sheet1!$M$2:$M$11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Sheet1!$P$2:$P$11</c:f>
              <c:numCache>
                <c:formatCode>General</c:formatCode>
                <c:ptCount val="10"/>
                <c:pt idx="0">
                  <c:v>8</c:v>
                </c:pt>
                <c:pt idx="1">
                  <c:v>5</c:v>
                </c:pt>
                <c:pt idx="2">
                  <c:v>10</c:v>
                </c:pt>
                <c:pt idx="3">
                  <c:v>10</c:v>
                </c:pt>
                <c:pt idx="4">
                  <c:v>18</c:v>
                </c:pt>
                <c:pt idx="5">
                  <c:v>21</c:v>
                </c:pt>
                <c:pt idx="6">
                  <c:v>18</c:v>
                </c:pt>
                <c:pt idx="7">
                  <c:v>11</c:v>
                </c:pt>
                <c:pt idx="8">
                  <c:v>14</c:v>
                </c:pt>
                <c:pt idx="9">
                  <c:v>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66B-4A2F-8A06-E03E3CAD1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605120"/>
        <c:axId val="77619200"/>
      </c:scatterChart>
      <c:scatterChart>
        <c:scatterStyle val="smoothMarker"/>
        <c:varyColors val="0"/>
        <c:ser>
          <c:idx val="2"/>
          <c:order val="2"/>
          <c:tx>
            <c:strRef>
              <c:f>Sheet1!$N$1</c:f>
              <c:strCache>
                <c:ptCount val="1"/>
                <c:pt idx="0">
                  <c:v>Wood_demand</c:v>
                </c:pt>
              </c:strCache>
            </c:strRef>
          </c:tx>
          <c:spPr>
            <a:ln>
              <a:solidFill>
                <a:srgbClr val="CC3399"/>
              </a:solidFill>
            </a:ln>
          </c:spPr>
          <c:marker>
            <c:symbol val="none"/>
          </c:marker>
          <c:xVal>
            <c:numRef>
              <c:f>Sheet1!$M$2:$M$11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Sheet1!$N$2:$N$11</c:f>
              <c:numCache>
                <c:formatCode>General</c:formatCode>
                <c:ptCount val="10"/>
                <c:pt idx="0">
                  <c:v>4096</c:v>
                </c:pt>
                <c:pt idx="1">
                  <c:v>4523</c:v>
                </c:pt>
                <c:pt idx="2">
                  <c:v>4632</c:v>
                </c:pt>
                <c:pt idx="3">
                  <c:v>4907</c:v>
                </c:pt>
                <c:pt idx="4">
                  <c:v>5368</c:v>
                </c:pt>
                <c:pt idx="5">
                  <c:v>6041</c:v>
                </c:pt>
                <c:pt idx="6">
                  <c:v>6692</c:v>
                </c:pt>
                <c:pt idx="7">
                  <c:v>7278</c:v>
                </c:pt>
                <c:pt idx="8">
                  <c:v>7104</c:v>
                </c:pt>
                <c:pt idx="9">
                  <c:v>8519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D66B-4A2F-8A06-E03E3CAD1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623296"/>
        <c:axId val="77621120"/>
      </c:scatterChart>
      <c:valAx>
        <c:axId val="77605120"/>
        <c:scaling>
          <c:orientation val="minMax"/>
          <c:max val="2008"/>
          <c:min val="1997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2580000"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7619200"/>
        <c:crosses val="autoZero"/>
        <c:crossBetween val="midCat"/>
        <c:majorUnit val="1"/>
      </c:valAx>
      <c:valAx>
        <c:axId val="77619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r>
                  <a:rPr lang="en-US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Burnt Area (10</a:t>
                </a:r>
                <a:r>
                  <a:rPr lang="en-US" baseline="30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ha)</a:t>
                </a:r>
              </a:p>
            </c:rich>
          </c:tx>
          <c:layout>
            <c:manualLayout>
              <c:xMode val="edge"/>
              <c:yMode val="edge"/>
              <c:x val="2.9280317860819927E-3"/>
              <c:y val="0.252403041764794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7605120"/>
        <c:crosses val="autoZero"/>
        <c:crossBetween val="midCat"/>
      </c:valAx>
      <c:valAx>
        <c:axId val="77621120"/>
        <c:scaling>
          <c:orientation val="minMax"/>
          <c:min val="35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Wood Demand (m</a:t>
                </a:r>
                <a:r>
                  <a:rPr lang="en-US" baseline="30000">
                    <a:solidFill>
                      <a:schemeClr val="bg1"/>
                    </a:solidFill>
                  </a:rPr>
                  <a:t>3</a:t>
                </a:r>
                <a:r>
                  <a:rPr lang="en-US">
                    <a:solidFill>
                      <a:schemeClr val="bg1"/>
                    </a:solidFill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94495204805843191"/>
              <c:y val="0.217911839569902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7623296"/>
        <c:crosses val="max"/>
        <c:crossBetween val="midCat"/>
        <c:majorUnit val="750"/>
      </c:valAx>
      <c:valAx>
        <c:axId val="77623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7621120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400" baseline="0">
                <a:latin typeface="Arial" pitchFamily="34" charset="0"/>
                <a:cs typeface="Arial" pitchFamily="34" charset="0"/>
              </a:rPr>
              <a:t>Prob</a:t>
            </a:r>
            <a:r>
              <a:rPr lang="pt-PT" sz="1400" baseline="-25000">
                <a:latin typeface="Arial" pitchFamily="34" charset="0"/>
                <a:cs typeface="Arial" pitchFamily="34" charset="0"/>
              </a:rPr>
              <a:t>1 </a:t>
            </a:r>
          </a:p>
        </c:rich>
      </c:tx>
      <c:layout>
        <c:manualLayout>
          <c:xMode val="edge"/>
          <c:yMode val="edge"/>
          <c:x val="0.78361733640673059"/>
          <c:y val="0.134259259259259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94837758112177"/>
          <c:y val="0.13773148148148179"/>
          <c:w val="0.72787708947885965"/>
          <c:h val="0.52470399533391654"/>
        </c:manualLayout>
      </c:layout>
      <c:scatterChart>
        <c:scatterStyle val="smoothMarker"/>
        <c:varyColors val="0"/>
        <c:ser>
          <c:idx val="3"/>
          <c:order val="0"/>
          <c:tx>
            <c:strRef>
              <c:f>Graficos_FirenoFire_ppts!$O$2</c:f>
              <c:strCache>
                <c:ptCount val="1"/>
                <c:pt idx="0">
                  <c:v>Inf_NFI5</c:v>
                </c:pt>
              </c:strCache>
            </c:strRef>
          </c:tx>
          <c:marker>
            <c:symbol val="dash"/>
            <c:size val="11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Graficos_FirenoFire_ppts!$O$11</c:f>
              <c:numCache>
                <c:formatCode>0</c:formatCode>
                <c:ptCount val="1"/>
                <c:pt idx="0">
                  <c:v>40152.309000000001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928-474C-8F6B-3BB7A99B442F}"/>
            </c:ext>
          </c:extLst>
        </c:ser>
        <c:ser>
          <c:idx val="4"/>
          <c:order val="1"/>
          <c:tx>
            <c:strRef>
              <c:f>Graficos_FirenoFire_ppts!$P$2</c:f>
              <c:strCache>
                <c:ptCount val="1"/>
                <c:pt idx="0">
                  <c:v>Vol_NFI5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Graficos_FirenoFire_ppts!$P$11</c:f>
              <c:numCache>
                <c:formatCode>0</c:formatCode>
                <c:ptCount val="1"/>
                <c:pt idx="0">
                  <c:v>43221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928-474C-8F6B-3BB7A99B442F}"/>
            </c:ext>
          </c:extLst>
        </c:ser>
        <c:ser>
          <c:idx val="5"/>
          <c:order val="2"/>
          <c:tx>
            <c:strRef>
              <c:f>Graficos_FirenoFire_ppts!$Q$2</c:f>
              <c:strCache>
                <c:ptCount val="1"/>
                <c:pt idx="0">
                  <c:v>Sup_NFI5</c:v>
                </c:pt>
              </c:strCache>
            </c:strRef>
          </c:tx>
          <c:marker>
            <c:symbol val="dash"/>
            <c:size val="1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Graficos_FirenoFire_ppts!$Q$11</c:f>
              <c:numCache>
                <c:formatCode>0</c:formatCode>
                <c:ptCount val="1"/>
                <c:pt idx="0">
                  <c:v>46289.690999999999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928-474C-8F6B-3BB7A99B442F}"/>
            </c:ext>
          </c:extLst>
        </c:ser>
        <c:ser>
          <c:idx val="1"/>
          <c:order val="3"/>
          <c:tx>
            <c:strRef>
              <c:f>Graficos_FirenoFire_ppts!$N$2</c:f>
              <c:strCache>
                <c:ptCount val="1"/>
                <c:pt idx="0">
                  <c:v>V_avg_S1</c:v>
                </c:pt>
              </c:strCache>
            </c:strRef>
          </c:tx>
          <c:spPr>
            <a:ln>
              <a:solidFill>
                <a:srgbClr val="4A4800"/>
              </a:solidFill>
            </a:ln>
          </c:spPr>
          <c:marker>
            <c:symbol val="none"/>
          </c:marker>
          <c:xVal>
            <c:numRef>
              <c:f>Graficos_FirenoFire_ppts!$B$4:$B$13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Graficos_FirenoFire_ppts!$N$4:$N$13</c:f>
              <c:numCache>
                <c:formatCode>General</c:formatCode>
                <c:ptCount val="10"/>
                <c:pt idx="0">
                  <c:v>45694.7</c:v>
                </c:pt>
                <c:pt idx="1">
                  <c:v>47745.100000000006</c:v>
                </c:pt>
                <c:pt idx="2">
                  <c:v>49263.82</c:v>
                </c:pt>
                <c:pt idx="3">
                  <c:v>50453.54</c:v>
                </c:pt>
                <c:pt idx="4">
                  <c:v>51083.56</c:v>
                </c:pt>
                <c:pt idx="5">
                  <c:v>49232.4</c:v>
                </c:pt>
                <c:pt idx="6">
                  <c:v>46342.400000000001</c:v>
                </c:pt>
                <c:pt idx="7">
                  <c:v>43002.78</c:v>
                </c:pt>
                <c:pt idx="8">
                  <c:v>39528.44</c:v>
                </c:pt>
                <c:pt idx="9">
                  <c:v>36777.800000000003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928-474C-8F6B-3BB7A99B4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960064"/>
        <c:axId val="93961600"/>
      </c:scatterChart>
      <c:valAx>
        <c:axId val="93960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3961600"/>
        <c:crosses val="autoZero"/>
        <c:crossBetween val="midCat"/>
        <c:majorUnit val="1"/>
      </c:valAx>
      <c:valAx>
        <c:axId val="93961600"/>
        <c:scaling>
          <c:orientation val="minMax"/>
          <c:min val="330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3960064"/>
        <c:crosses val="autoZero"/>
        <c:crossBetween val="midCat"/>
        <c:majorUnit val="360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400" baseline="0">
                <a:latin typeface="Arial" pitchFamily="34" charset="0"/>
                <a:cs typeface="Arial" pitchFamily="34" charset="0"/>
              </a:rPr>
              <a:t> Prob</a:t>
            </a:r>
            <a:r>
              <a:rPr lang="pt-PT" sz="1400" baseline="-25000">
                <a:latin typeface="Arial" pitchFamily="34" charset="0"/>
                <a:cs typeface="Arial" pitchFamily="34" charset="0"/>
              </a:rPr>
              <a:t>2 </a:t>
            </a:r>
          </a:p>
        </c:rich>
      </c:tx>
      <c:layout>
        <c:manualLayout>
          <c:xMode val="edge"/>
          <c:yMode val="edge"/>
          <c:x val="0.78050814154825432"/>
          <c:y val="0.12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94837758112194"/>
          <c:y val="0.13773148148148179"/>
          <c:w val="0.72787708947885965"/>
          <c:h val="0.52470399533391654"/>
        </c:manualLayout>
      </c:layout>
      <c:scatterChart>
        <c:scatterStyle val="smoothMarker"/>
        <c:varyColors val="0"/>
        <c:ser>
          <c:idx val="3"/>
          <c:order val="0"/>
          <c:tx>
            <c:strRef>
              <c:f>Graficos_FirenoFire_ppts!$O$2</c:f>
              <c:strCache>
                <c:ptCount val="1"/>
                <c:pt idx="0">
                  <c:v>Inf_NFI5</c:v>
                </c:pt>
              </c:strCache>
            </c:strRef>
          </c:tx>
          <c:marker>
            <c:symbol val="dash"/>
            <c:size val="11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Graficos_FirenoFire_ppts!$O$11</c:f>
              <c:numCache>
                <c:formatCode>0</c:formatCode>
                <c:ptCount val="1"/>
                <c:pt idx="0">
                  <c:v>40152.309000000001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804-4461-85BC-151B41AEA4A6}"/>
            </c:ext>
          </c:extLst>
        </c:ser>
        <c:ser>
          <c:idx val="4"/>
          <c:order val="1"/>
          <c:tx>
            <c:strRef>
              <c:f>Graficos_FirenoFire_ppts!$P$2</c:f>
              <c:strCache>
                <c:ptCount val="1"/>
                <c:pt idx="0">
                  <c:v>Vol_NFI5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Graficos_FirenoFire_ppts!$P$11</c:f>
              <c:numCache>
                <c:formatCode>0</c:formatCode>
                <c:ptCount val="1"/>
                <c:pt idx="0">
                  <c:v>43221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804-4461-85BC-151B41AEA4A6}"/>
            </c:ext>
          </c:extLst>
        </c:ser>
        <c:ser>
          <c:idx val="5"/>
          <c:order val="2"/>
          <c:tx>
            <c:strRef>
              <c:f>Graficos_FirenoFire_ppts!$Q$2</c:f>
              <c:strCache>
                <c:ptCount val="1"/>
                <c:pt idx="0">
                  <c:v>Sup_NFI5</c:v>
                </c:pt>
              </c:strCache>
            </c:strRef>
          </c:tx>
          <c:marker>
            <c:symbol val="dash"/>
            <c:size val="1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Graficos_FirenoFire_ppts!$Q$11</c:f>
              <c:numCache>
                <c:formatCode>0</c:formatCode>
                <c:ptCount val="1"/>
                <c:pt idx="0">
                  <c:v>46289.690999999999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804-4461-85BC-151B41AEA4A6}"/>
            </c:ext>
          </c:extLst>
        </c:ser>
        <c:ser>
          <c:idx val="1"/>
          <c:order val="3"/>
          <c:tx>
            <c:strRef>
              <c:f>Graficos_FirenoFire_ppts!$N$2</c:f>
              <c:strCache>
                <c:ptCount val="1"/>
                <c:pt idx="0">
                  <c:v>V_avg_S1</c:v>
                </c:pt>
              </c:strCache>
            </c:strRef>
          </c:tx>
          <c:spPr>
            <a:ln>
              <a:solidFill>
                <a:srgbClr val="4A4800"/>
              </a:solidFill>
            </a:ln>
          </c:spPr>
          <c:marker>
            <c:symbol val="none"/>
          </c:marker>
          <c:xVal>
            <c:numRef>
              <c:f>Graficos_FirenoFire_ppts!$B$15:$B$24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Graficos_FirenoFire_ppts!$N$15:$N$24</c:f>
              <c:numCache>
                <c:formatCode>General</c:formatCode>
                <c:ptCount val="10"/>
                <c:pt idx="0">
                  <c:v>45746.44</c:v>
                </c:pt>
                <c:pt idx="1">
                  <c:v>47947.8</c:v>
                </c:pt>
                <c:pt idx="2">
                  <c:v>49689.36</c:v>
                </c:pt>
                <c:pt idx="3">
                  <c:v>51121.340000000011</c:v>
                </c:pt>
                <c:pt idx="4">
                  <c:v>51979.020000000004</c:v>
                </c:pt>
                <c:pt idx="5">
                  <c:v>50247.72</c:v>
                </c:pt>
                <c:pt idx="6">
                  <c:v>47410.98</c:v>
                </c:pt>
                <c:pt idx="7">
                  <c:v>44092.78</c:v>
                </c:pt>
                <c:pt idx="8">
                  <c:v>40688.560000000005</c:v>
                </c:pt>
                <c:pt idx="9">
                  <c:v>38262.160000000003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4804-4461-85BC-151B41AEA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980160"/>
        <c:axId val="93981696"/>
      </c:scatterChart>
      <c:valAx>
        <c:axId val="93980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3981696"/>
        <c:crosses val="autoZero"/>
        <c:crossBetween val="midCat"/>
        <c:majorUnit val="1"/>
      </c:valAx>
      <c:valAx>
        <c:axId val="93981696"/>
        <c:scaling>
          <c:orientation val="minMax"/>
          <c:min val="33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Volume (10</a:t>
                </a:r>
                <a:r>
                  <a:rPr lang="en-US" baseline="3000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>
                    <a:latin typeface="Arial" pitchFamily="34" charset="0"/>
                    <a:cs typeface="Arial" pitchFamily="34" charset="0"/>
                  </a:rPr>
                  <a:t> m</a:t>
                </a:r>
                <a:r>
                  <a:rPr lang="en-US" baseline="3000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2092882882882883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3980160"/>
        <c:crosses val="autoZero"/>
        <c:crossBetween val="midCat"/>
        <c:majorUnit val="360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400" baseline="0">
                <a:latin typeface="Arial" pitchFamily="34" charset="0"/>
                <a:cs typeface="Arial" pitchFamily="34" charset="0"/>
              </a:rPr>
              <a:t>Prob</a:t>
            </a:r>
            <a:r>
              <a:rPr lang="pt-PT" sz="1400" baseline="-25000">
                <a:latin typeface="Arial" pitchFamily="34" charset="0"/>
                <a:cs typeface="Arial" pitchFamily="34" charset="0"/>
              </a:rPr>
              <a:t>3 </a:t>
            </a:r>
          </a:p>
        </c:rich>
      </c:tx>
      <c:layout>
        <c:manualLayout>
          <c:xMode val="edge"/>
          <c:yMode val="edge"/>
          <c:x val="0.79527090349020768"/>
          <c:y val="0.134259259259259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94837758112205"/>
          <c:y val="0.13773148148148179"/>
          <c:w val="0.72787708947885965"/>
          <c:h val="0.52470399533391654"/>
        </c:manualLayout>
      </c:layout>
      <c:scatterChart>
        <c:scatterStyle val="smoothMarker"/>
        <c:varyColors val="0"/>
        <c:ser>
          <c:idx val="3"/>
          <c:order val="0"/>
          <c:tx>
            <c:strRef>
              <c:f>Graficos_FirenoFire_ppts!$O$2</c:f>
              <c:strCache>
                <c:ptCount val="1"/>
                <c:pt idx="0">
                  <c:v>Inf_NFI5</c:v>
                </c:pt>
              </c:strCache>
            </c:strRef>
          </c:tx>
          <c:marker>
            <c:symbol val="dash"/>
            <c:size val="11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Graficos_FirenoFire_ppts!$O$11</c:f>
              <c:numCache>
                <c:formatCode>0</c:formatCode>
                <c:ptCount val="1"/>
                <c:pt idx="0">
                  <c:v>40152.309000000001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2B2-429A-B476-49A858D18089}"/>
            </c:ext>
          </c:extLst>
        </c:ser>
        <c:ser>
          <c:idx val="4"/>
          <c:order val="1"/>
          <c:tx>
            <c:strRef>
              <c:f>Graficos_FirenoFire_ppts!$P$2</c:f>
              <c:strCache>
                <c:ptCount val="1"/>
                <c:pt idx="0">
                  <c:v>Vol_NFI5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Graficos_FirenoFire_ppts!$P$11</c:f>
              <c:numCache>
                <c:formatCode>0</c:formatCode>
                <c:ptCount val="1"/>
                <c:pt idx="0">
                  <c:v>43221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2B2-429A-B476-49A858D18089}"/>
            </c:ext>
          </c:extLst>
        </c:ser>
        <c:ser>
          <c:idx val="5"/>
          <c:order val="2"/>
          <c:tx>
            <c:strRef>
              <c:f>Graficos_FirenoFire_ppts!$Q$2</c:f>
              <c:strCache>
                <c:ptCount val="1"/>
                <c:pt idx="0">
                  <c:v>Sup_NFI5</c:v>
                </c:pt>
              </c:strCache>
            </c:strRef>
          </c:tx>
          <c:marker>
            <c:symbol val="dash"/>
            <c:size val="1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Graficos_FirenoFire_ppts!$B$11</c:f>
              <c:numCache>
                <c:formatCode>General</c:formatCode>
                <c:ptCount val="1"/>
                <c:pt idx="0">
                  <c:v>2005</c:v>
                </c:pt>
              </c:numCache>
            </c:numRef>
          </c:xVal>
          <c:yVal>
            <c:numRef>
              <c:f>Graficos_FirenoFire_ppts!$Q$11</c:f>
              <c:numCache>
                <c:formatCode>0</c:formatCode>
                <c:ptCount val="1"/>
                <c:pt idx="0">
                  <c:v>46289.690999999999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2B2-429A-B476-49A858D18089}"/>
            </c:ext>
          </c:extLst>
        </c:ser>
        <c:ser>
          <c:idx val="1"/>
          <c:order val="3"/>
          <c:tx>
            <c:strRef>
              <c:f>Graficos_FirenoFire_ppts!$N$2</c:f>
              <c:strCache>
                <c:ptCount val="1"/>
                <c:pt idx="0">
                  <c:v>V_avg_S1</c:v>
                </c:pt>
              </c:strCache>
            </c:strRef>
          </c:tx>
          <c:spPr>
            <a:ln>
              <a:solidFill>
                <a:srgbClr val="4A4800"/>
              </a:solidFill>
            </a:ln>
          </c:spPr>
          <c:marker>
            <c:symbol val="none"/>
          </c:marker>
          <c:xVal>
            <c:numRef>
              <c:f>Graficos_FirenoFire_ppts!$B$26:$B$35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xVal>
          <c:yVal>
            <c:numRef>
              <c:f>Graficos_FirenoFire_ppts!$N$26:$N$35</c:f>
              <c:numCache>
                <c:formatCode>General</c:formatCode>
                <c:ptCount val="10"/>
                <c:pt idx="0">
                  <c:v>45682.340000000011</c:v>
                </c:pt>
                <c:pt idx="1">
                  <c:v>47770.520000000004</c:v>
                </c:pt>
                <c:pt idx="2">
                  <c:v>49397.68</c:v>
                </c:pt>
                <c:pt idx="3">
                  <c:v>50705.56</c:v>
                </c:pt>
                <c:pt idx="4">
                  <c:v>51430.78</c:v>
                </c:pt>
                <c:pt idx="5">
                  <c:v>49629.82</c:v>
                </c:pt>
                <c:pt idx="6">
                  <c:v>46718</c:v>
                </c:pt>
                <c:pt idx="7">
                  <c:v>43319.199999999997</c:v>
                </c:pt>
                <c:pt idx="8">
                  <c:v>39856.800000000003</c:v>
                </c:pt>
                <c:pt idx="9">
                  <c:v>37287.599999999999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C2B2-429A-B476-49A858D180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025216"/>
        <c:axId val="94026752"/>
      </c:scatterChart>
      <c:valAx>
        <c:axId val="9402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3300000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4026752"/>
        <c:crosses val="autoZero"/>
        <c:crossBetween val="midCat"/>
        <c:majorUnit val="1"/>
      </c:valAx>
      <c:valAx>
        <c:axId val="94026752"/>
        <c:scaling>
          <c:orientation val="minMax"/>
          <c:min val="330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4025216"/>
        <c:crosses val="autoZero"/>
        <c:crossBetween val="midCat"/>
        <c:majorUnit val="3600"/>
      </c:valAx>
    </c:plotArea>
    <c:legend>
      <c:legendPos val="b"/>
      <c:legendEntry>
        <c:idx val="0"/>
        <c:delete val="1"/>
      </c:legendEntry>
      <c:legendEntry>
        <c:idx val="2"/>
        <c:delete val="1"/>
      </c:legendEntry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PT" sz="1400" dirty="0">
                <a:latin typeface="Arial" pitchFamily="34" charset="0"/>
                <a:cs typeface="Arial" pitchFamily="34" charset="0"/>
              </a:rPr>
              <a:t>S</a:t>
            </a:r>
            <a:r>
              <a:rPr lang="pt-PT" sz="14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P</a:t>
            </a:r>
            <a:r>
              <a:rPr lang="pt-PT" sz="1400" baseline="-25000" dirty="0">
                <a:latin typeface="Arial" pitchFamily="34" charset="0"/>
                <a:cs typeface="Arial" pitchFamily="34" charset="0"/>
              </a:rPr>
              <a:t>2 </a:t>
            </a:r>
            <a:r>
              <a:rPr lang="pt-PT" sz="1400" baseline="0" dirty="0">
                <a:latin typeface="Arial" pitchFamily="34" charset="0"/>
                <a:cs typeface="Arial" pitchFamily="34" charset="0"/>
              </a:rPr>
              <a:t>Prob</a:t>
            </a:r>
            <a:r>
              <a:rPr lang="pt-PT" sz="1400" baseline="-25000" dirty="0">
                <a:latin typeface="Arial" pitchFamily="34" charset="0"/>
                <a:cs typeface="Arial" pitchFamily="34" charset="0"/>
              </a:rPr>
              <a:t>1</a:t>
            </a:r>
          </a:p>
        </c:rich>
      </c:tx>
      <c:layout>
        <c:manualLayout>
          <c:xMode val="edge"/>
          <c:yMode val="edge"/>
          <c:x val="0.63400388653341522"/>
          <c:y val="0.1652893279058275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867479305471417"/>
          <c:y val="0.16585417490040338"/>
          <c:w val="0.70124394306480964"/>
          <c:h val="0.44421485183178316"/>
        </c:manualLayout>
      </c:layout>
      <c:barChart>
        <c:barDir val="col"/>
        <c:grouping val="clustered"/>
        <c:varyColors val="0"/>
        <c:ser>
          <c:idx val="9"/>
          <c:order val="0"/>
          <c:tx>
            <c:strRef>
              <c:f>Graficos_Fire!$A$20</c:f>
              <c:strCache>
                <c:ptCount val="1"/>
                <c:pt idx="0">
                  <c:v>Prob1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cat>
            <c:strRef>
              <c:f>Graficos_Fire!$C$10:$J$10</c:f>
              <c:strCache>
                <c:ptCount val="8"/>
                <c:pt idx="0">
                  <c:v>[0-4[</c:v>
                </c:pt>
                <c:pt idx="1">
                  <c:v>[4-8[</c:v>
                </c:pt>
                <c:pt idx="2">
                  <c:v>[8-12[</c:v>
                </c:pt>
                <c:pt idx="3">
                  <c:v>[12-16[</c:v>
                </c:pt>
                <c:pt idx="4">
                  <c:v>[16-20[</c:v>
                </c:pt>
                <c:pt idx="5">
                  <c:v>&gt;=20</c:v>
                </c:pt>
                <c:pt idx="6">
                  <c:v>uneven-aged</c:v>
                </c:pt>
                <c:pt idx="7">
                  <c:v>GapClumps</c:v>
                </c:pt>
              </c:strCache>
            </c:strRef>
          </c:cat>
          <c:val>
            <c:numRef>
              <c:f>Graficos_Fire!$C$20:$J$20</c:f>
              <c:numCache>
                <c:formatCode>General</c:formatCode>
                <c:ptCount val="8"/>
                <c:pt idx="0">
                  <c:v>236436.2</c:v>
                </c:pt>
                <c:pt idx="1">
                  <c:v>223348.64</c:v>
                </c:pt>
                <c:pt idx="2">
                  <c:v>63739.799999999996</c:v>
                </c:pt>
                <c:pt idx="3">
                  <c:v>32654.480000000021</c:v>
                </c:pt>
                <c:pt idx="4">
                  <c:v>29361.640000000003</c:v>
                </c:pt>
                <c:pt idx="5">
                  <c:v>15063.68</c:v>
                </c:pt>
                <c:pt idx="6">
                  <c:v>33999.360000000001</c:v>
                </c:pt>
                <c:pt idx="7">
                  <c:v>50703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F-464A-8BAF-66A790C6DC92}"/>
            </c:ext>
          </c:extLst>
        </c:ser>
        <c:ser>
          <c:idx val="6"/>
          <c:order val="1"/>
          <c:tx>
            <c:strRef>
              <c:f>Graficos_Fire!$A$7</c:f>
              <c:strCache>
                <c:ptCount val="1"/>
                <c:pt idx="0">
                  <c:v>CELPA_2007</c:v>
                </c:pt>
              </c:strCache>
            </c:strRef>
          </c:tx>
          <c:spPr>
            <a:solidFill>
              <a:srgbClr val="EEECE1">
                <a:lumMod val="75000"/>
              </a:srgbClr>
            </a:solidFill>
            <a:ln>
              <a:solidFill>
                <a:srgbClr val="44461E"/>
              </a:solidFill>
            </a:ln>
          </c:spPr>
          <c:invertIfNegative val="0"/>
          <c:cat>
            <c:strRef>
              <c:f>Graficos_Fire!$C$10:$J$10</c:f>
              <c:strCache>
                <c:ptCount val="8"/>
                <c:pt idx="0">
                  <c:v>[0-4[</c:v>
                </c:pt>
                <c:pt idx="1">
                  <c:v>[4-8[</c:v>
                </c:pt>
                <c:pt idx="2">
                  <c:v>[8-12[</c:v>
                </c:pt>
                <c:pt idx="3">
                  <c:v>[12-16[</c:v>
                </c:pt>
                <c:pt idx="4">
                  <c:v>[16-20[</c:v>
                </c:pt>
                <c:pt idx="5">
                  <c:v>&gt;=20</c:v>
                </c:pt>
                <c:pt idx="6">
                  <c:v>uneven-aged</c:v>
                </c:pt>
                <c:pt idx="7">
                  <c:v>GapClumps</c:v>
                </c:pt>
              </c:strCache>
            </c:strRef>
          </c:cat>
          <c:val>
            <c:numRef>
              <c:f>Graficos_Fire!$C$7:$J$7</c:f>
              <c:numCache>
                <c:formatCode>General</c:formatCode>
                <c:ptCount val="8"/>
                <c:pt idx="0">
                  <c:v>230862.11634416319</c:v>
                </c:pt>
                <c:pt idx="1">
                  <c:v>194147.45680123408</c:v>
                </c:pt>
                <c:pt idx="2">
                  <c:v>119812.57108972929</c:v>
                </c:pt>
                <c:pt idx="3">
                  <c:v>29811.73725481459</c:v>
                </c:pt>
                <c:pt idx="4">
                  <c:v>2385.7675276752766</c:v>
                </c:pt>
                <c:pt idx="5">
                  <c:v>7259.8445521925478</c:v>
                </c:pt>
                <c:pt idx="6">
                  <c:v>142900.55647482025</c:v>
                </c:pt>
                <c:pt idx="7">
                  <c:v>37058.854315646298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AF-464A-8BAF-66A790C6D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00736"/>
        <c:axId val="94502272"/>
      </c:barChart>
      <c:catAx>
        <c:axId val="945007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94502272"/>
        <c:crosses val="autoZero"/>
        <c:auto val="1"/>
        <c:lblAlgn val="ctr"/>
        <c:lblOffset val="100"/>
        <c:noMultiLvlLbl val="0"/>
      </c:catAx>
      <c:valAx>
        <c:axId val="94502272"/>
        <c:scaling>
          <c:orientation val="minMax"/>
          <c:max val="30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4500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476E4177-EF8D-419E-AB8A-93E66CC82482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Motivation</a:t>
          </a:r>
          <a:endParaRPr lang="en-US" sz="18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Objective</a:t>
          </a:r>
          <a:endParaRPr lang="en-US" sz="18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Methods</a:t>
          </a:r>
          <a:endParaRPr lang="en-US" sz="18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Results</a:t>
          </a:r>
        </a:p>
        <a:p>
          <a:pPr algn="ctr"/>
          <a:r>
            <a:rPr lang="en-US" sz="1800" dirty="0" smtClean="0">
              <a:latin typeface="Corbel" pitchFamily="34" charset="0"/>
            </a:rPr>
            <a:t>Volume</a:t>
          </a:r>
          <a:endParaRPr lang="en-US" sz="1800" dirty="0">
            <a:latin typeface="Corbel" pitchFamily="34" charset="0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Results</a:t>
          </a:r>
        </a:p>
        <a:p>
          <a:pPr algn="ctr"/>
          <a:r>
            <a:rPr lang="en-US" sz="1800" dirty="0" smtClean="0">
              <a:latin typeface="Corbel" pitchFamily="34" charset="0"/>
            </a:rPr>
            <a:t>Area</a:t>
          </a:r>
          <a:endParaRPr lang="en-US" sz="1800" dirty="0"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36D5D949-9ECD-4A1B-AB57-1A52C9331A74}">
      <dgm:prSet custT="1"/>
      <dgm:spPr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</a:gradFill>
      </dgm:spPr>
      <dgm:t>
        <a:bodyPr lIns="72000" tIns="273600" rIns="72000"/>
        <a:lstStyle/>
        <a:p>
          <a:pPr algn="ctr">
            <a:spcBef>
              <a:spcPts val="0"/>
            </a:spcBef>
          </a:pPr>
          <a:r>
            <a:rPr lang="en-US" sz="1800" dirty="0" smtClean="0">
              <a:latin typeface="Corbel" pitchFamily="34" charset="0"/>
            </a:rPr>
            <a:t>Conclusion</a:t>
          </a:r>
          <a:endParaRPr lang="pt-PT" sz="1800" baseline="0" dirty="0">
            <a:latin typeface="Corbel" pitchFamily="34" charset="0"/>
          </a:endParaRPr>
        </a:p>
      </dgm:t>
    </dgm:pt>
    <dgm:pt modelId="{3274FE53-D673-4DA9-B694-CFFC52502F37}" type="parTrans" cxnId="{9DD40723-A5D2-4758-9137-B615B752437D}">
      <dgm:prSet/>
      <dgm:spPr/>
      <dgm:t>
        <a:bodyPr/>
        <a:lstStyle/>
        <a:p>
          <a:endParaRPr lang="pt-PT"/>
        </a:p>
      </dgm:t>
    </dgm:pt>
    <dgm:pt modelId="{3A4F517B-20C9-46E3-BBC7-2F28AC9300DE}" type="sibTrans" cxnId="{9DD40723-A5D2-4758-9137-B615B752437D}">
      <dgm:prSet/>
      <dgm:spPr/>
      <dgm:t>
        <a:bodyPr/>
        <a:lstStyle/>
        <a:p>
          <a:endParaRPr lang="pt-PT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pt-PT"/>
        </a:p>
      </dgm:t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6"/>
      <dgm:spPr/>
    </dgm:pt>
    <dgm:pt modelId="{C43EB61A-2E04-409F-8F87-79F190ED3CE0}" type="pres">
      <dgm:prSet presAssocID="{476E4177-EF8D-419E-AB8A-93E66CC82482}" presName="imagNode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6"/>
      <dgm:spPr/>
    </dgm:pt>
    <dgm:pt modelId="{BF646D7A-C7D0-4489-A68F-61F32B7DB0C6}" type="pres">
      <dgm:prSet presAssocID="{5DD0A7D4-5781-4819-AF33-C5CE25A2D297}" presName="imagNode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6"/>
      <dgm:spPr/>
    </dgm:pt>
    <dgm:pt modelId="{41BC1ABA-1F87-4B1E-94EC-41724CD12655}" type="pres">
      <dgm:prSet presAssocID="{77AF15ED-F058-4A0B-B979-9880C6062DF0}" presName="imagNode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6" custLinFactNeighborX="-442" custLinFactNeighborY="9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6"/>
      <dgm:spPr/>
    </dgm:pt>
    <dgm:pt modelId="{D88C7409-AB93-4FE3-A61D-F51EE8A4B008}" type="pres">
      <dgm:prSet presAssocID="{5DF8D196-4D3D-4940-9F32-682169997D7A}" presName="imagNode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6"/>
      <dgm:spPr/>
    </dgm:pt>
    <dgm:pt modelId="{B68F94D2-D73D-420A-802B-DFDC9BE4ED4C}" type="pres">
      <dgm:prSet presAssocID="{C20F2834-7A4B-463C-ABDE-12FFE93933A3}" presName="imagNode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CF106A9-A65C-4AD3-9C57-2C9D71BAC1F0}" type="pres">
      <dgm:prSet presAssocID="{CAE5F0D1-5C6A-4BF8-ACC0-DB67084C99C7}" presName="sibTrans" presStyleLbl="sibTrans2D1" presStyleIdx="0" presStyleCnt="0"/>
      <dgm:spPr/>
      <dgm:t>
        <a:bodyPr/>
        <a:lstStyle/>
        <a:p>
          <a:endParaRPr lang="pt-PT"/>
        </a:p>
      </dgm:t>
    </dgm:pt>
    <dgm:pt modelId="{80CCA6A4-9FFC-4407-8DEE-35C5FF1A720B}" type="pres">
      <dgm:prSet presAssocID="{36D5D949-9ECD-4A1B-AB57-1A52C9331A74}" presName="compNode" presStyleCnt="0"/>
      <dgm:spPr/>
    </dgm:pt>
    <dgm:pt modelId="{48A5C0DC-EEB7-4A7F-8B7E-F8153206073F}" type="pres">
      <dgm:prSet presAssocID="{36D5D949-9ECD-4A1B-AB57-1A52C9331A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626AFF-B4A5-40BF-9EE3-BE7D5E548773}" type="pres">
      <dgm:prSet presAssocID="{36D5D949-9ECD-4A1B-AB57-1A52C9331A74}" presName="invisiNode" presStyleLbl="node1" presStyleIdx="5" presStyleCnt="6"/>
      <dgm:spPr/>
    </dgm:pt>
    <dgm:pt modelId="{6B1A63F8-401A-4B33-9954-F39DC4B6663B}" type="pres">
      <dgm:prSet presAssocID="{36D5D949-9ECD-4A1B-AB57-1A52C9331A74}" presName="imagNode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</dgm:ptLst>
  <dgm:cxnLst>
    <dgm:cxn modelId="{9D2D6E57-4563-4E9D-B64C-4CC5CA52CD21}" type="presOf" srcId="{AA690160-D328-4B69-A035-90D3C82FA0A6}" destId="{9E4DC8AD-1AC7-4E53-B32C-25202AFDB195}" srcOrd="0" destOrd="0" presId="urn:microsoft.com/office/officeart/2005/8/layout/pList2#1"/>
    <dgm:cxn modelId="{D6C2B20E-D8EE-4EC0-8F0F-74659E9D7331}" type="presOf" srcId="{5DD0A7D4-5781-4819-AF33-C5CE25A2D297}" destId="{E4B0666F-2CF1-4C21-A251-46E6EBFF7C1D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BA945E46-D402-47AA-ADD9-DF093054D4DC}" type="presOf" srcId="{36D5D949-9ECD-4A1B-AB57-1A52C9331A74}" destId="{48A5C0DC-EEB7-4A7F-8B7E-F8153206073F}" srcOrd="0" destOrd="0" presId="urn:microsoft.com/office/officeart/2005/8/layout/pList2#1"/>
    <dgm:cxn modelId="{F4BF0727-3CCF-4669-A4BD-891E0BFB8EE4}" type="presOf" srcId="{476E4177-EF8D-419E-AB8A-93E66CC82482}" destId="{2572025E-E8B8-4F94-94D0-DC22D7F762FB}" srcOrd="0" destOrd="0" presId="urn:microsoft.com/office/officeart/2005/8/layout/pList2#1"/>
    <dgm:cxn modelId="{7646E28E-46FE-4619-A40D-8223AB09BDDF}" type="presOf" srcId="{E3B236AA-E864-46E4-BC91-F2D73633FEA4}" destId="{A9D6457D-CBBF-4A28-8C38-C3F75EA43CF1}" srcOrd="0" destOrd="0" presId="urn:microsoft.com/office/officeart/2005/8/layout/pList2#1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114D0FE8-F9D9-4BD0-9EBB-6F3E7E326AA9}" type="presOf" srcId="{A91F7A1B-DD1E-4B26-839C-2A5EF0A403AD}" destId="{3DB5F289-A8C3-40D5-8393-8636D9BFFD29}" srcOrd="0" destOrd="0" presId="urn:microsoft.com/office/officeart/2005/8/layout/pList2#1"/>
    <dgm:cxn modelId="{2E4EDC28-B07B-4C37-B240-91344E6AC168}" type="presOf" srcId="{90C1E242-23BD-452C-B222-DCFA2D4DAE3B}" destId="{CA6E58D0-F06D-4082-9183-0F2955E6C631}" srcOrd="0" destOrd="0" presId="urn:microsoft.com/office/officeart/2005/8/layout/pList2#1"/>
    <dgm:cxn modelId="{A22C2BFB-4080-48EB-A16D-3776A5A58E4A}" type="presOf" srcId="{FD53903F-8A86-4D24-917A-36748269F973}" destId="{CAAEED2F-AC44-4514-84C2-160FDC42F579}" srcOrd="0" destOrd="0" presId="urn:microsoft.com/office/officeart/2005/8/layout/pList2#1"/>
    <dgm:cxn modelId="{D82F44E0-3E3D-4945-B44D-E0989771C1DC}" type="presOf" srcId="{5DF8D196-4D3D-4940-9F32-682169997D7A}" destId="{87B5BDBA-3C7A-41F1-8C33-F13937A84B36}" srcOrd="0" destOrd="0" presId="urn:microsoft.com/office/officeart/2005/8/layout/pList2#1"/>
    <dgm:cxn modelId="{6A4F3537-CF94-47D1-ABA7-58AF37683953}" type="presOf" srcId="{77AF15ED-F058-4A0B-B979-9880C6062DF0}" destId="{5284ED54-4761-44DA-8086-D5FD397A1C95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6CF0D760-DBF8-468A-A195-C86CFD4C4AF6}" type="presOf" srcId="{C20F2834-7A4B-463C-ABDE-12FFE93933A3}" destId="{9B706799-997B-4F74-B652-58B58A51EA58}" srcOrd="0" destOrd="0" presId="urn:microsoft.com/office/officeart/2005/8/layout/pList2#1"/>
    <dgm:cxn modelId="{9DD40723-A5D2-4758-9137-B615B752437D}" srcId="{AA690160-D328-4B69-A035-90D3C82FA0A6}" destId="{36D5D949-9ECD-4A1B-AB57-1A52C9331A74}" srcOrd="5" destOrd="0" parTransId="{3274FE53-D673-4DA9-B694-CFFC52502F37}" sibTransId="{3A4F517B-20C9-46E3-BBC7-2F28AC9300DE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DAA69E9C-2F4C-405F-A3A1-466FDE1130A7}" type="presOf" srcId="{CAE5F0D1-5C6A-4BF8-ACC0-DB67084C99C7}" destId="{9CF106A9-A65C-4AD3-9C57-2C9D71BAC1F0}" srcOrd="0" destOrd="0" presId="urn:microsoft.com/office/officeart/2005/8/layout/pList2#1"/>
    <dgm:cxn modelId="{9BF6F6B0-BEB4-49F1-924E-275E9EBD4217}" type="presParOf" srcId="{9E4DC8AD-1AC7-4E53-B32C-25202AFDB195}" destId="{ACBF4AF3-FAB8-444C-81AB-52C89640E279}" srcOrd="0" destOrd="0" presId="urn:microsoft.com/office/officeart/2005/8/layout/pList2#1"/>
    <dgm:cxn modelId="{84171304-7FF2-4994-9F0C-39B3B49D5C7D}" type="presParOf" srcId="{9E4DC8AD-1AC7-4E53-B32C-25202AFDB195}" destId="{78248EF9-FFBB-4EB0-94C4-16A1D0A1A170}" srcOrd="1" destOrd="0" presId="urn:microsoft.com/office/officeart/2005/8/layout/pList2#1"/>
    <dgm:cxn modelId="{2EAAFD75-AF37-4B50-A287-9EF102E9E495}" type="presParOf" srcId="{78248EF9-FFBB-4EB0-94C4-16A1D0A1A170}" destId="{CC8831C0-DF59-484B-83B2-A708366B3EB6}" srcOrd="0" destOrd="0" presId="urn:microsoft.com/office/officeart/2005/8/layout/pList2#1"/>
    <dgm:cxn modelId="{0CE73E52-A51A-4C10-8992-7996BA1807E0}" type="presParOf" srcId="{CC8831C0-DF59-484B-83B2-A708366B3EB6}" destId="{2572025E-E8B8-4F94-94D0-DC22D7F762FB}" srcOrd="0" destOrd="0" presId="urn:microsoft.com/office/officeart/2005/8/layout/pList2#1"/>
    <dgm:cxn modelId="{8ECB9AD0-C7CF-4C1E-85A6-5A75A2C93A65}" type="presParOf" srcId="{CC8831C0-DF59-484B-83B2-A708366B3EB6}" destId="{2E2B4276-DB06-4C66-80FF-919CDE10A5FE}" srcOrd="1" destOrd="0" presId="urn:microsoft.com/office/officeart/2005/8/layout/pList2#1"/>
    <dgm:cxn modelId="{DD2108F8-5767-4374-AEC6-71123F2150BC}" type="presParOf" srcId="{CC8831C0-DF59-484B-83B2-A708366B3EB6}" destId="{C43EB61A-2E04-409F-8F87-79F190ED3CE0}" srcOrd="2" destOrd="0" presId="urn:microsoft.com/office/officeart/2005/8/layout/pList2#1"/>
    <dgm:cxn modelId="{28E950C9-757B-4363-9952-94547141B46C}" type="presParOf" srcId="{78248EF9-FFBB-4EB0-94C4-16A1D0A1A170}" destId="{3DB5F289-A8C3-40D5-8393-8636D9BFFD29}" srcOrd="1" destOrd="0" presId="urn:microsoft.com/office/officeart/2005/8/layout/pList2#1"/>
    <dgm:cxn modelId="{EA568BDF-2F77-4A97-B7B3-64BAC2B1A245}" type="presParOf" srcId="{78248EF9-FFBB-4EB0-94C4-16A1D0A1A170}" destId="{0C509E44-86D3-42D8-94FF-9B9788BAB857}" srcOrd="2" destOrd="0" presId="urn:microsoft.com/office/officeart/2005/8/layout/pList2#1"/>
    <dgm:cxn modelId="{1995A220-FDCC-49B1-AA51-3AABC75D0F44}" type="presParOf" srcId="{0C509E44-86D3-42D8-94FF-9B9788BAB857}" destId="{E4B0666F-2CF1-4C21-A251-46E6EBFF7C1D}" srcOrd="0" destOrd="0" presId="urn:microsoft.com/office/officeart/2005/8/layout/pList2#1"/>
    <dgm:cxn modelId="{F45B8C2F-85ED-4548-BB51-BD0B12D4AAD4}" type="presParOf" srcId="{0C509E44-86D3-42D8-94FF-9B9788BAB857}" destId="{BBFA0B92-8C45-4EAA-A200-A78384D846A7}" srcOrd="1" destOrd="0" presId="urn:microsoft.com/office/officeart/2005/8/layout/pList2#1"/>
    <dgm:cxn modelId="{2326CB72-CA4C-4D8D-92D7-C22178014557}" type="presParOf" srcId="{0C509E44-86D3-42D8-94FF-9B9788BAB857}" destId="{BF646D7A-C7D0-4489-A68F-61F32B7DB0C6}" srcOrd="2" destOrd="0" presId="urn:microsoft.com/office/officeart/2005/8/layout/pList2#1"/>
    <dgm:cxn modelId="{F78741FD-E94F-4C03-B4D6-84E5777A94D5}" type="presParOf" srcId="{78248EF9-FFBB-4EB0-94C4-16A1D0A1A170}" destId="{CAAEED2F-AC44-4514-84C2-160FDC42F579}" srcOrd="3" destOrd="0" presId="urn:microsoft.com/office/officeart/2005/8/layout/pList2#1"/>
    <dgm:cxn modelId="{4135BFAA-D0BA-447A-B014-C8AF0B493813}" type="presParOf" srcId="{78248EF9-FFBB-4EB0-94C4-16A1D0A1A170}" destId="{3617A269-0CD9-4948-9932-FA1AD12DE27E}" srcOrd="4" destOrd="0" presId="urn:microsoft.com/office/officeart/2005/8/layout/pList2#1"/>
    <dgm:cxn modelId="{35644B62-CEB3-4E1C-8E54-06F6FFF4CDF4}" type="presParOf" srcId="{3617A269-0CD9-4948-9932-FA1AD12DE27E}" destId="{5284ED54-4761-44DA-8086-D5FD397A1C95}" srcOrd="0" destOrd="0" presId="urn:microsoft.com/office/officeart/2005/8/layout/pList2#1"/>
    <dgm:cxn modelId="{E6014D90-8E5C-4F62-A1B2-E7BC9921C5AE}" type="presParOf" srcId="{3617A269-0CD9-4948-9932-FA1AD12DE27E}" destId="{9666B65F-B8AB-44AD-8F33-AF566667E781}" srcOrd="1" destOrd="0" presId="urn:microsoft.com/office/officeart/2005/8/layout/pList2#1"/>
    <dgm:cxn modelId="{E3F64436-9A93-445E-9422-B118E769FDCB}" type="presParOf" srcId="{3617A269-0CD9-4948-9932-FA1AD12DE27E}" destId="{41BC1ABA-1F87-4B1E-94EC-41724CD12655}" srcOrd="2" destOrd="0" presId="urn:microsoft.com/office/officeart/2005/8/layout/pList2#1"/>
    <dgm:cxn modelId="{3F41925C-F284-4B48-AB06-93C11AD20C1D}" type="presParOf" srcId="{78248EF9-FFBB-4EB0-94C4-16A1D0A1A170}" destId="{A9D6457D-CBBF-4A28-8C38-C3F75EA43CF1}" srcOrd="5" destOrd="0" presId="urn:microsoft.com/office/officeart/2005/8/layout/pList2#1"/>
    <dgm:cxn modelId="{CE48AF1F-081C-48D9-BCC5-24881243CD1D}" type="presParOf" srcId="{78248EF9-FFBB-4EB0-94C4-16A1D0A1A170}" destId="{CDFA4098-C274-4C84-9513-F0698696D98A}" srcOrd="6" destOrd="0" presId="urn:microsoft.com/office/officeart/2005/8/layout/pList2#1"/>
    <dgm:cxn modelId="{F16D78A1-2D52-4CA6-8799-14964B5E1E1D}" type="presParOf" srcId="{CDFA4098-C274-4C84-9513-F0698696D98A}" destId="{87B5BDBA-3C7A-41F1-8C33-F13937A84B36}" srcOrd="0" destOrd="0" presId="urn:microsoft.com/office/officeart/2005/8/layout/pList2#1"/>
    <dgm:cxn modelId="{4AD916A2-F505-4061-AA3F-CCE585FD5819}" type="presParOf" srcId="{CDFA4098-C274-4C84-9513-F0698696D98A}" destId="{928528D1-DD5F-4687-9BFE-878C43D23D5D}" srcOrd="1" destOrd="0" presId="urn:microsoft.com/office/officeart/2005/8/layout/pList2#1"/>
    <dgm:cxn modelId="{9E24D239-5AFC-4068-88EE-3B66C7B774AE}" type="presParOf" srcId="{CDFA4098-C274-4C84-9513-F0698696D98A}" destId="{D88C7409-AB93-4FE3-A61D-F51EE8A4B008}" srcOrd="2" destOrd="0" presId="urn:microsoft.com/office/officeart/2005/8/layout/pList2#1"/>
    <dgm:cxn modelId="{D16396F8-6D43-42C7-8837-D36E8CD94412}" type="presParOf" srcId="{78248EF9-FFBB-4EB0-94C4-16A1D0A1A170}" destId="{CA6E58D0-F06D-4082-9183-0F2955E6C631}" srcOrd="7" destOrd="0" presId="urn:microsoft.com/office/officeart/2005/8/layout/pList2#1"/>
    <dgm:cxn modelId="{43C31E3B-4290-41C3-8AE9-F98891C8D5D9}" type="presParOf" srcId="{78248EF9-FFBB-4EB0-94C4-16A1D0A1A170}" destId="{8AC8F713-1879-4B70-BB31-C5C195E24471}" srcOrd="8" destOrd="0" presId="urn:microsoft.com/office/officeart/2005/8/layout/pList2#1"/>
    <dgm:cxn modelId="{0CD61CF8-F0B5-4BAF-A625-C7DA6315C09F}" type="presParOf" srcId="{8AC8F713-1879-4B70-BB31-C5C195E24471}" destId="{9B706799-997B-4F74-B652-58B58A51EA58}" srcOrd="0" destOrd="0" presId="urn:microsoft.com/office/officeart/2005/8/layout/pList2#1"/>
    <dgm:cxn modelId="{5AC6560F-68C4-46FE-A491-3CFF3B045368}" type="presParOf" srcId="{8AC8F713-1879-4B70-BB31-C5C195E24471}" destId="{AF8C36F4-A127-4733-8CAC-70994BB842F2}" srcOrd="1" destOrd="0" presId="urn:microsoft.com/office/officeart/2005/8/layout/pList2#1"/>
    <dgm:cxn modelId="{177AF293-275E-4907-B258-2281FD4CCD6D}" type="presParOf" srcId="{8AC8F713-1879-4B70-BB31-C5C195E24471}" destId="{B68F94D2-D73D-420A-802B-DFDC9BE4ED4C}" srcOrd="2" destOrd="0" presId="urn:microsoft.com/office/officeart/2005/8/layout/pList2#1"/>
    <dgm:cxn modelId="{9553B152-4744-416B-861E-F155F66164A0}" type="presParOf" srcId="{78248EF9-FFBB-4EB0-94C4-16A1D0A1A170}" destId="{9CF106A9-A65C-4AD3-9C57-2C9D71BAC1F0}" srcOrd="9" destOrd="0" presId="urn:microsoft.com/office/officeart/2005/8/layout/pList2#1"/>
    <dgm:cxn modelId="{EBC511B4-5649-44C3-9223-B1E1F52D8EFD}" type="presParOf" srcId="{78248EF9-FFBB-4EB0-94C4-16A1D0A1A170}" destId="{80CCA6A4-9FFC-4407-8DEE-35C5FF1A720B}" srcOrd="10" destOrd="0" presId="urn:microsoft.com/office/officeart/2005/8/layout/pList2#1"/>
    <dgm:cxn modelId="{8CC5C25D-C021-4855-8A80-F8599F8AD0E2}" type="presParOf" srcId="{80CCA6A4-9FFC-4407-8DEE-35C5FF1A720B}" destId="{48A5C0DC-EEB7-4A7F-8B7E-F8153206073F}" srcOrd="0" destOrd="0" presId="urn:microsoft.com/office/officeart/2005/8/layout/pList2#1"/>
    <dgm:cxn modelId="{DDF7BFE3-7DF6-4BBA-BBEF-8345E2EF171C}" type="presParOf" srcId="{80CCA6A4-9FFC-4407-8DEE-35C5FF1A720B}" destId="{1E626AFF-B4A5-40BF-9EE3-BE7D5E548773}" srcOrd="1" destOrd="0" presId="urn:microsoft.com/office/officeart/2005/8/layout/pList2#1"/>
    <dgm:cxn modelId="{7DEA7EC4-0D62-4817-950F-E7EE9F3B0555}" type="presParOf" srcId="{80CCA6A4-9FFC-4407-8DEE-35C5FF1A720B}" destId="{6B1A63F8-401A-4B33-9954-F39DC4B6663B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476E4177-EF8D-419E-AB8A-93E66CC82482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Motivation</a:t>
          </a:r>
          <a:endParaRPr lang="en-US" sz="18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>
        <a:noFill/>
      </dgm:spPr>
      <dgm:t>
        <a:bodyPr lIns="73152" tIns="274320" rIns="73152"/>
        <a:lstStyle/>
        <a:p>
          <a:pPr algn="ctr"/>
          <a:endParaRPr lang="en-US" sz="18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>
        <a:noFill/>
      </dgm:spPr>
      <dgm:t>
        <a:bodyPr lIns="73152" tIns="274320" rIns="73152"/>
        <a:lstStyle/>
        <a:p>
          <a:pPr algn="ctr"/>
          <a:endParaRPr lang="en-US" sz="18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>
        <a:noFill/>
      </dgm:spPr>
      <dgm:t>
        <a:bodyPr lIns="73152" tIns="274320" rIns="73152"/>
        <a:lstStyle/>
        <a:p>
          <a:pPr algn="ctr"/>
          <a:endParaRPr lang="en-US" sz="1800" dirty="0">
            <a:latin typeface="Corbel" pitchFamily="34" charset="0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>
        <a:noFill/>
      </dgm:spPr>
      <dgm:t>
        <a:bodyPr lIns="73152" tIns="274320" rIns="73152"/>
        <a:lstStyle/>
        <a:p>
          <a:pPr algn="ctr"/>
          <a:endParaRPr lang="en-US" sz="1800" dirty="0"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36D5D949-9ECD-4A1B-AB57-1A52C9331A74}">
      <dgm:prSet custT="1"/>
      <dgm:spPr>
        <a:noFill/>
      </dgm:spPr>
      <dgm:t>
        <a:bodyPr lIns="72000" tIns="273600" rIns="72000"/>
        <a:lstStyle/>
        <a:p>
          <a:pPr algn="ctr">
            <a:spcBef>
              <a:spcPts val="0"/>
            </a:spcBef>
          </a:pPr>
          <a:endParaRPr lang="pt-PT" sz="1800" baseline="0" dirty="0">
            <a:latin typeface="Corbel" pitchFamily="34" charset="0"/>
          </a:endParaRPr>
        </a:p>
      </dgm:t>
    </dgm:pt>
    <dgm:pt modelId="{3274FE53-D673-4DA9-B694-CFFC52502F37}" type="parTrans" cxnId="{9DD40723-A5D2-4758-9137-B615B752437D}">
      <dgm:prSet/>
      <dgm:spPr/>
      <dgm:t>
        <a:bodyPr/>
        <a:lstStyle/>
        <a:p>
          <a:endParaRPr lang="pt-PT"/>
        </a:p>
      </dgm:t>
    </dgm:pt>
    <dgm:pt modelId="{3A4F517B-20C9-46E3-BBC7-2F28AC9300DE}" type="sibTrans" cxnId="{9DD40723-A5D2-4758-9137-B615B752437D}">
      <dgm:prSet/>
      <dgm:spPr/>
      <dgm:t>
        <a:bodyPr/>
        <a:lstStyle/>
        <a:p>
          <a:endParaRPr lang="pt-PT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pt-PT"/>
        </a:p>
      </dgm:t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6"/>
      <dgm:spPr/>
    </dgm:pt>
    <dgm:pt modelId="{C43EB61A-2E04-409F-8F87-79F190ED3CE0}" type="pres">
      <dgm:prSet presAssocID="{476E4177-EF8D-419E-AB8A-93E66CC82482}" presName="imagNode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6"/>
      <dgm:spPr/>
    </dgm:pt>
    <dgm:pt modelId="{BF646D7A-C7D0-4489-A68F-61F32B7DB0C6}" type="pres">
      <dgm:prSet presAssocID="{5DD0A7D4-5781-4819-AF33-C5CE25A2D297}" presName="imagNode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6"/>
      <dgm:spPr/>
    </dgm:pt>
    <dgm:pt modelId="{41BC1ABA-1F87-4B1E-94EC-41724CD12655}" type="pres">
      <dgm:prSet presAssocID="{77AF15ED-F058-4A0B-B979-9880C6062DF0}" presName="imagNode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6" custLinFactNeighborX="-442" custLinFactNeighborY="9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6"/>
      <dgm:spPr/>
    </dgm:pt>
    <dgm:pt modelId="{D88C7409-AB93-4FE3-A61D-F51EE8A4B008}" type="pres">
      <dgm:prSet presAssocID="{5DF8D196-4D3D-4940-9F32-682169997D7A}" presName="imagNode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6"/>
      <dgm:spPr/>
    </dgm:pt>
    <dgm:pt modelId="{B68F94D2-D73D-420A-802B-DFDC9BE4ED4C}" type="pres">
      <dgm:prSet presAssocID="{C20F2834-7A4B-463C-ABDE-12FFE93933A3}" presName="imagNode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CF106A9-A65C-4AD3-9C57-2C9D71BAC1F0}" type="pres">
      <dgm:prSet presAssocID="{CAE5F0D1-5C6A-4BF8-ACC0-DB67084C99C7}" presName="sibTrans" presStyleLbl="sibTrans2D1" presStyleIdx="0" presStyleCnt="0"/>
      <dgm:spPr/>
      <dgm:t>
        <a:bodyPr/>
        <a:lstStyle/>
        <a:p>
          <a:endParaRPr lang="pt-PT"/>
        </a:p>
      </dgm:t>
    </dgm:pt>
    <dgm:pt modelId="{80CCA6A4-9FFC-4407-8DEE-35C5FF1A720B}" type="pres">
      <dgm:prSet presAssocID="{36D5D949-9ECD-4A1B-AB57-1A52C9331A74}" presName="compNode" presStyleCnt="0"/>
      <dgm:spPr/>
    </dgm:pt>
    <dgm:pt modelId="{48A5C0DC-EEB7-4A7F-8B7E-F8153206073F}" type="pres">
      <dgm:prSet presAssocID="{36D5D949-9ECD-4A1B-AB57-1A52C9331A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626AFF-B4A5-40BF-9EE3-BE7D5E548773}" type="pres">
      <dgm:prSet presAssocID="{36D5D949-9ECD-4A1B-AB57-1A52C9331A74}" presName="invisiNode" presStyleLbl="node1" presStyleIdx="5" presStyleCnt="6"/>
      <dgm:spPr/>
    </dgm:pt>
    <dgm:pt modelId="{6B1A63F8-401A-4B33-9954-F39DC4B6663B}" type="pres">
      <dgm:prSet presAssocID="{36D5D949-9ECD-4A1B-AB57-1A52C9331A74}" presName="imagNode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</dgm:ptLst>
  <dgm:cxnLst>
    <dgm:cxn modelId="{42DD1669-B550-4421-A08A-FD8F9EC0BF0E}" type="presOf" srcId="{E3B236AA-E864-46E4-BC91-F2D73633FEA4}" destId="{A9D6457D-CBBF-4A28-8C38-C3F75EA43CF1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5BD40AC3-C893-4C6E-8B73-B9DD76AA3527}" type="presOf" srcId="{CAE5F0D1-5C6A-4BF8-ACC0-DB67084C99C7}" destId="{9CF106A9-A65C-4AD3-9C57-2C9D71BAC1F0}" srcOrd="0" destOrd="0" presId="urn:microsoft.com/office/officeart/2005/8/layout/pList2#1"/>
    <dgm:cxn modelId="{6A0DF1DB-7A27-4476-964C-C5FEE12F6BCB}" type="presOf" srcId="{77AF15ED-F058-4A0B-B979-9880C6062DF0}" destId="{5284ED54-4761-44DA-8086-D5FD397A1C95}" srcOrd="0" destOrd="0" presId="urn:microsoft.com/office/officeart/2005/8/layout/pList2#1"/>
    <dgm:cxn modelId="{F613BE62-426D-463A-88B3-D7FF8827CD20}" type="presOf" srcId="{476E4177-EF8D-419E-AB8A-93E66CC82482}" destId="{2572025E-E8B8-4F94-94D0-DC22D7F762FB}" srcOrd="0" destOrd="0" presId="urn:microsoft.com/office/officeart/2005/8/layout/pList2#1"/>
    <dgm:cxn modelId="{0F415156-50D8-480D-A68F-E79FE82BB270}" type="presOf" srcId="{5DF8D196-4D3D-4940-9F32-682169997D7A}" destId="{87B5BDBA-3C7A-41F1-8C33-F13937A84B36}" srcOrd="0" destOrd="0" presId="urn:microsoft.com/office/officeart/2005/8/layout/pList2#1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6690A6B9-1B24-40E4-8C63-D2C35A66E74C}" type="presOf" srcId="{A91F7A1B-DD1E-4B26-839C-2A5EF0A403AD}" destId="{3DB5F289-A8C3-40D5-8393-8636D9BFFD29}" srcOrd="0" destOrd="0" presId="urn:microsoft.com/office/officeart/2005/8/layout/pList2#1"/>
    <dgm:cxn modelId="{FB2A4353-2BCA-42A9-80A8-9AFD7E13EAD9}" type="presOf" srcId="{5DD0A7D4-5781-4819-AF33-C5CE25A2D297}" destId="{E4B0666F-2CF1-4C21-A251-46E6EBFF7C1D}" srcOrd="0" destOrd="0" presId="urn:microsoft.com/office/officeart/2005/8/layout/pList2#1"/>
    <dgm:cxn modelId="{8344FF9F-CFE8-4CD0-B425-45719ED83952}" type="presOf" srcId="{AA690160-D328-4B69-A035-90D3C82FA0A6}" destId="{9E4DC8AD-1AC7-4E53-B32C-25202AFDB195}" srcOrd="0" destOrd="0" presId="urn:microsoft.com/office/officeart/2005/8/layout/pList2#1"/>
    <dgm:cxn modelId="{96FE043F-5093-4071-877D-48411863B001}" type="presOf" srcId="{C20F2834-7A4B-463C-ABDE-12FFE93933A3}" destId="{9B706799-997B-4F74-B652-58B58A51EA58}" srcOrd="0" destOrd="0" presId="urn:microsoft.com/office/officeart/2005/8/layout/pList2#1"/>
    <dgm:cxn modelId="{E23EBCFE-38EB-4B02-8446-4AE8CD23EBED}" type="presOf" srcId="{36D5D949-9ECD-4A1B-AB57-1A52C9331A74}" destId="{48A5C0DC-EEB7-4A7F-8B7E-F8153206073F}" srcOrd="0" destOrd="0" presId="urn:microsoft.com/office/officeart/2005/8/layout/pList2#1"/>
    <dgm:cxn modelId="{7E3E0174-23AF-4E49-8095-F17FD492D81F}" type="presOf" srcId="{FD53903F-8A86-4D24-917A-36748269F973}" destId="{CAAEED2F-AC44-4514-84C2-160FDC42F579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E02EF99C-9570-44A5-BD9E-149BD678B545}" type="presOf" srcId="{90C1E242-23BD-452C-B222-DCFA2D4DAE3B}" destId="{CA6E58D0-F06D-4082-9183-0F2955E6C631}" srcOrd="0" destOrd="0" presId="urn:microsoft.com/office/officeart/2005/8/layout/pList2#1"/>
    <dgm:cxn modelId="{9DD40723-A5D2-4758-9137-B615B752437D}" srcId="{AA690160-D328-4B69-A035-90D3C82FA0A6}" destId="{36D5D949-9ECD-4A1B-AB57-1A52C9331A74}" srcOrd="5" destOrd="0" parTransId="{3274FE53-D673-4DA9-B694-CFFC52502F37}" sibTransId="{3A4F517B-20C9-46E3-BBC7-2F28AC9300DE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A99B985A-D82B-4EC2-86C6-449529581F3C}" type="presParOf" srcId="{9E4DC8AD-1AC7-4E53-B32C-25202AFDB195}" destId="{ACBF4AF3-FAB8-444C-81AB-52C89640E279}" srcOrd="0" destOrd="0" presId="urn:microsoft.com/office/officeart/2005/8/layout/pList2#1"/>
    <dgm:cxn modelId="{D281FEA5-0A61-4376-8FB0-F84A074C0188}" type="presParOf" srcId="{9E4DC8AD-1AC7-4E53-B32C-25202AFDB195}" destId="{78248EF9-FFBB-4EB0-94C4-16A1D0A1A170}" srcOrd="1" destOrd="0" presId="urn:microsoft.com/office/officeart/2005/8/layout/pList2#1"/>
    <dgm:cxn modelId="{056075A0-D4D8-42F0-9552-42250C2A0ECF}" type="presParOf" srcId="{78248EF9-FFBB-4EB0-94C4-16A1D0A1A170}" destId="{CC8831C0-DF59-484B-83B2-A708366B3EB6}" srcOrd="0" destOrd="0" presId="urn:microsoft.com/office/officeart/2005/8/layout/pList2#1"/>
    <dgm:cxn modelId="{F7D3AC91-8E6A-4DF3-9309-20B31F7AB3B6}" type="presParOf" srcId="{CC8831C0-DF59-484B-83B2-A708366B3EB6}" destId="{2572025E-E8B8-4F94-94D0-DC22D7F762FB}" srcOrd="0" destOrd="0" presId="urn:microsoft.com/office/officeart/2005/8/layout/pList2#1"/>
    <dgm:cxn modelId="{33C01DC3-344E-462D-A050-2E6ADE086C4E}" type="presParOf" srcId="{CC8831C0-DF59-484B-83B2-A708366B3EB6}" destId="{2E2B4276-DB06-4C66-80FF-919CDE10A5FE}" srcOrd="1" destOrd="0" presId="urn:microsoft.com/office/officeart/2005/8/layout/pList2#1"/>
    <dgm:cxn modelId="{741A324D-7A7C-426D-A121-D68CC296B470}" type="presParOf" srcId="{CC8831C0-DF59-484B-83B2-A708366B3EB6}" destId="{C43EB61A-2E04-409F-8F87-79F190ED3CE0}" srcOrd="2" destOrd="0" presId="urn:microsoft.com/office/officeart/2005/8/layout/pList2#1"/>
    <dgm:cxn modelId="{5D269953-4384-47CA-8F13-47D293077690}" type="presParOf" srcId="{78248EF9-FFBB-4EB0-94C4-16A1D0A1A170}" destId="{3DB5F289-A8C3-40D5-8393-8636D9BFFD29}" srcOrd="1" destOrd="0" presId="urn:microsoft.com/office/officeart/2005/8/layout/pList2#1"/>
    <dgm:cxn modelId="{5C3E9EC9-E5DE-4C82-BAE1-3106A44A2155}" type="presParOf" srcId="{78248EF9-FFBB-4EB0-94C4-16A1D0A1A170}" destId="{0C509E44-86D3-42D8-94FF-9B9788BAB857}" srcOrd="2" destOrd="0" presId="urn:microsoft.com/office/officeart/2005/8/layout/pList2#1"/>
    <dgm:cxn modelId="{4E780C60-4C89-493B-9F5C-D8408303F041}" type="presParOf" srcId="{0C509E44-86D3-42D8-94FF-9B9788BAB857}" destId="{E4B0666F-2CF1-4C21-A251-46E6EBFF7C1D}" srcOrd="0" destOrd="0" presId="urn:microsoft.com/office/officeart/2005/8/layout/pList2#1"/>
    <dgm:cxn modelId="{9DA06951-216E-4758-B8AF-FE463A1C6815}" type="presParOf" srcId="{0C509E44-86D3-42D8-94FF-9B9788BAB857}" destId="{BBFA0B92-8C45-4EAA-A200-A78384D846A7}" srcOrd="1" destOrd="0" presId="urn:microsoft.com/office/officeart/2005/8/layout/pList2#1"/>
    <dgm:cxn modelId="{F4485329-4005-47F4-9D8C-98DC6C21787D}" type="presParOf" srcId="{0C509E44-86D3-42D8-94FF-9B9788BAB857}" destId="{BF646D7A-C7D0-4489-A68F-61F32B7DB0C6}" srcOrd="2" destOrd="0" presId="urn:microsoft.com/office/officeart/2005/8/layout/pList2#1"/>
    <dgm:cxn modelId="{3FB78C29-D360-4C79-815E-2878DA685556}" type="presParOf" srcId="{78248EF9-FFBB-4EB0-94C4-16A1D0A1A170}" destId="{CAAEED2F-AC44-4514-84C2-160FDC42F579}" srcOrd="3" destOrd="0" presId="urn:microsoft.com/office/officeart/2005/8/layout/pList2#1"/>
    <dgm:cxn modelId="{57B15E0F-BB84-4FB5-A7EB-332363A85613}" type="presParOf" srcId="{78248EF9-FFBB-4EB0-94C4-16A1D0A1A170}" destId="{3617A269-0CD9-4948-9932-FA1AD12DE27E}" srcOrd="4" destOrd="0" presId="urn:microsoft.com/office/officeart/2005/8/layout/pList2#1"/>
    <dgm:cxn modelId="{2E466836-414F-4986-97F7-4F55DE0E2D71}" type="presParOf" srcId="{3617A269-0CD9-4948-9932-FA1AD12DE27E}" destId="{5284ED54-4761-44DA-8086-D5FD397A1C95}" srcOrd="0" destOrd="0" presId="urn:microsoft.com/office/officeart/2005/8/layout/pList2#1"/>
    <dgm:cxn modelId="{9F814D61-56C0-4E22-ABD9-65597A1A3C36}" type="presParOf" srcId="{3617A269-0CD9-4948-9932-FA1AD12DE27E}" destId="{9666B65F-B8AB-44AD-8F33-AF566667E781}" srcOrd="1" destOrd="0" presId="urn:microsoft.com/office/officeart/2005/8/layout/pList2#1"/>
    <dgm:cxn modelId="{BC514EC4-5100-47F7-81F4-539947BD6A3B}" type="presParOf" srcId="{3617A269-0CD9-4948-9932-FA1AD12DE27E}" destId="{41BC1ABA-1F87-4B1E-94EC-41724CD12655}" srcOrd="2" destOrd="0" presId="urn:microsoft.com/office/officeart/2005/8/layout/pList2#1"/>
    <dgm:cxn modelId="{DBCCE3D2-7A50-40E7-8D1D-7FB9FE452636}" type="presParOf" srcId="{78248EF9-FFBB-4EB0-94C4-16A1D0A1A170}" destId="{A9D6457D-CBBF-4A28-8C38-C3F75EA43CF1}" srcOrd="5" destOrd="0" presId="urn:microsoft.com/office/officeart/2005/8/layout/pList2#1"/>
    <dgm:cxn modelId="{503BD3B2-1C78-42E3-AB6C-E01396AC1FBC}" type="presParOf" srcId="{78248EF9-FFBB-4EB0-94C4-16A1D0A1A170}" destId="{CDFA4098-C274-4C84-9513-F0698696D98A}" srcOrd="6" destOrd="0" presId="urn:microsoft.com/office/officeart/2005/8/layout/pList2#1"/>
    <dgm:cxn modelId="{F028A93D-CD91-42EC-A57B-3477A20A9B8D}" type="presParOf" srcId="{CDFA4098-C274-4C84-9513-F0698696D98A}" destId="{87B5BDBA-3C7A-41F1-8C33-F13937A84B36}" srcOrd="0" destOrd="0" presId="urn:microsoft.com/office/officeart/2005/8/layout/pList2#1"/>
    <dgm:cxn modelId="{81AA8C96-F3B5-4621-A787-47C919A24D25}" type="presParOf" srcId="{CDFA4098-C274-4C84-9513-F0698696D98A}" destId="{928528D1-DD5F-4687-9BFE-878C43D23D5D}" srcOrd="1" destOrd="0" presId="urn:microsoft.com/office/officeart/2005/8/layout/pList2#1"/>
    <dgm:cxn modelId="{49397105-11EC-4111-8434-256FDE7AE3D5}" type="presParOf" srcId="{CDFA4098-C274-4C84-9513-F0698696D98A}" destId="{D88C7409-AB93-4FE3-A61D-F51EE8A4B008}" srcOrd="2" destOrd="0" presId="urn:microsoft.com/office/officeart/2005/8/layout/pList2#1"/>
    <dgm:cxn modelId="{08137A7E-6304-4DD9-ABFC-D77B8AA03D5B}" type="presParOf" srcId="{78248EF9-FFBB-4EB0-94C4-16A1D0A1A170}" destId="{CA6E58D0-F06D-4082-9183-0F2955E6C631}" srcOrd="7" destOrd="0" presId="urn:microsoft.com/office/officeart/2005/8/layout/pList2#1"/>
    <dgm:cxn modelId="{F88EDA29-46E0-4314-9083-E4A680308CA5}" type="presParOf" srcId="{78248EF9-FFBB-4EB0-94C4-16A1D0A1A170}" destId="{8AC8F713-1879-4B70-BB31-C5C195E24471}" srcOrd="8" destOrd="0" presId="urn:microsoft.com/office/officeart/2005/8/layout/pList2#1"/>
    <dgm:cxn modelId="{29A9943A-A636-4BA2-AC4F-6AB6CF27BED4}" type="presParOf" srcId="{8AC8F713-1879-4B70-BB31-C5C195E24471}" destId="{9B706799-997B-4F74-B652-58B58A51EA58}" srcOrd="0" destOrd="0" presId="urn:microsoft.com/office/officeart/2005/8/layout/pList2#1"/>
    <dgm:cxn modelId="{8EF8C8DB-DB14-43A1-A431-84A461AE50AD}" type="presParOf" srcId="{8AC8F713-1879-4B70-BB31-C5C195E24471}" destId="{AF8C36F4-A127-4733-8CAC-70994BB842F2}" srcOrd="1" destOrd="0" presId="urn:microsoft.com/office/officeart/2005/8/layout/pList2#1"/>
    <dgm:cxn modelId="{882BC663-AFE8-4996-A847-F5C9FE312BBA}" type="presParOf" srcId="{8AC8F713-1879-4B70-BB31-C5C195E24471}" destId="{B68F94D2-D73D-420A-802B-DFDC9BE4ED4C}" srcOrd="2" destOrd="0" presId="urn:microsoft.com/office/officeart/2005/8/layout/pList2#1"/>
    <dgm:cxn modelId="{CD0CA7A4-F492-4A6A-A0CA-618FE74ED19C}" type="presParOf" srcId="{78248EF9-FFBB-4EB0-94C4-16A1D0A1A170}" destId="{9CF106A9-A65C-4AD3-9C57-2C9D71BAC1F0}" srcOrd="9" destOrd="0" presId="urn:microsoft.com/office/officeart/2005/8/layout/pList2#1"/>
    <dgm:cxn modelId="{B5731BF2-E092-41F6-9559-BB04266F98FD}" type="presParOf" srcId="{78248EF9-FFBB-4EB0-94C4-16A1D0A1A170}" destId="{80CCA6A4-9FFC-4407-8DEE-35C5FF1A720B}" srcOrd="10" destOrd="0" presId="urn:microsoft.com/office/officeart/2005/8/layout/pList2#1"/>
    <dgm:cxn modelId="{345F1660-59E8-4EEC-B749-8CBCD0A83898}" type="presParOf" srcId="{80CCA6A4-9FFC-4407-8DEE-35C5FF1A720B}" destId="{48A5C0DC-EEB7-4A7F-8B7E-F8153206073F}" srcOrd="0" destOrd="0" presId="urn:microsoft.com/office/officeart/2005/8/layout/pList2#1"/>
    <dgm:cxn modelId="{6B39E4B6-ACCF-4FEE-9F09-8B61C211C58E}" type="presParOf" srcId="{80CCA6A4-9FFC-4407-8DEE-35C5FF1A720B}" destId="{1E626AFF-B4A5-40BF-9EE3-BE7D5E548773}" srcOrd="1" destOrd="0" presId="urn:microsoft.com/office/officeart/2005/8/layout/pList2#1"/>
    <dgm:cxn modelId="{099E13C8-2507-4625-9181-9BC4C6DB9235}" type="presParOf" srcId="{80CCA6A4-9FFC-4407-8DEE-35C5FF1A720B}" destId="{6B1A63F8-401A-4B33-9954-F39DC4B6663B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476E4177-EF8D-419E-AB8A-93E66CC82482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Motivation</a:t>
          </a:r>
          <a:endParaRPr lang="en-US" sz="18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Objective</a:t>
          </a:r>
          <a:endParaRPr lang="en-US" sz="18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>
        <a:noFill/>
      </dgm:spPr>
      <dgm:t>
        <a:bodyPr lIns="73152" tIns="274320" rIns="73152"/>
        <a:lstStyle/>
        <a:p>
          <a:pPr algn="ctr"/>
          <a:endParaRPr lang="en-US" sz="18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>
        <a:noFill/>
      </dgm:spPr>
      <dgm:t>
        <a:bodyPr lIns="73152" tIns="274320" rIns="73152"/>
        <a:lstStyle/>
        <a:p>
          <a:pPr algn="ctr"/>
          <a:endParaRPr lang="en-US" sz="1800" dirty="0">
            <a:latin typeface="Corbel" pitchFamily="34" charset="0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>
        <a:noFill/>
      </dgm:spPr>
      <dgm:t>
        <a:bodyPr lIns="73152" tIns="274320" rIns="73152"/>
        <a:lstStyle/>
        <a:p>
          <a:pPr algn="ctr"/>
          <a:endParaRPr lang="en-US" sz="1800" dirty="0"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36D5D949-9ECD-4A1B-AB57-1A52C9331A74}">
      <dgm:prSet custT="1"/>
      <dgm:spPr>
        <a:noFill/>
      </dgm:spPr>
      <dgm:t>
        <a:bodyPr lIns="72000" tIns="273600" rIns="72000"/>
        <a:lstStyle/>
        <a:p>
          <a:pPr algn="ctr">
            <a:spcBef>
              <a:spcPts val="0"/>
            </a:spcBef>
          </a:pPr>
          <a:endParaRPr lang="pt-PT" sz="1800" baseline="0" dirty="0">
            <a:latin typeface="Corbel" pitchFamily="34" charset="0"/>
          </a:endParaRPr>
        </a:p>
      </dgm:t>
    </dgm:pt>
    <dgm:pt modelId="{3274FE53-D673-4DA9-B694-CFFC52502F37}" type="parTrans" cxnId="{9DD40723-A5D2-4758-9137-B615B752437D}">
      <dgm:prSet/>
      <dgm:spPr/>
      <dgm:t>
        <a:bodyPr/>
        <a:lstStyle/>
        <a:p>
          <a:endParaRPr lang="pt-PT"/>
        </a:p>
      </dgm:t>
    </dgm:pt>
    <dgm:pt modelId="{3A4F517B-20C9-46E3-BBC7-2F28AC9300DE}" type="sibTrans" cxnId="{9DD40723-A5D2-4758-9137-B615B752437D}">
      <dgm:prSet/>
      <dgm:spPr/>
      <dgm:t>
        <a:bodyPr/>
        <a:lstStyle/>
        <a:p>
          <a:endParaRPr lang="pt-PT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pt-PT"/>
        </a:p>
      </dgm:t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6"/>
      <dgm:spPr/>
    </dgm:pt>
    <dgm:pt modelId="{C43EB61A-2E04-409F-8F87-79F190ED3CE0}" type="pres">
      <dgm:prSet presAssocID="{476E4177-EF8D-419E-AB8A-93E66CC82482}" presName="imagNode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6"/>
      <dgm:spPr/>
    </dgm:pt>
    <dgm:pt modelId="{BF646D7A-C7D0-4489-A68F-61F32B7DB0C6}" type="pres">
      <dgm:prSet presAssocID="{5DD0A7D4-5781-4819-AF33-C5CE25A2D297}" presName="imagNode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6"/>
      <dgm:spPr/>
    </dgm:pt>
    <dgm:pt modelId="{41BC1ABA-1F87-4B1E-94EC-41724CD12655}" type="pres">
      <dgm:prSet presAssocID="{77AF15ED-F058-4A0B-B979-9880C6062DF0}" presName="imagNode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6" custLinFactNeighborX="-442" custLinFactNeighborY="9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6"/>
      <dgm:spPr/>
    </dgm:pt>
    <dgm:pt modelId="{D88C7409-AB93-4FE3-A61D-F51EE8A4B008}" type="pres">
      <dgm:prSet presAssocID="{5DF8D196-4D3D-4940-9F32-682169997D7A}" presName="imagNode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6"/>
      <dgm:spPr/>
    </dgm:pt>
    <dgm:pt modelId="{B68F94D2-D73D-420A-802B-DFDC9BE4ED4C}" type="pres">
      <dgm:prSet presAssocID="{C20F2834-7A4B-463C-ABDE-12FFE93933A3}" presName="imagNode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CF106A9-A65C-4AD3-9C57-2C9D71BAC1F0}" type="pres">
      <dgm:prSet presAssocID="{CAE5F0D1-5C6A-4BF8-ACC0-DB67084C99C7}" presName="sibTrans" presStyleLbl="sibTrans2D1" presStyleIdx="0" presStyleCnt="0"/>
      <dgm:spPr/>
      <dgm:t>
        <a:bodyPr/>
        <a:lstStyle/>
        <a:p>
          <a:endParaRPr lang="pt-PT"/>
        </a:p>
      </dgm:t>
    </dgm:pt>
    <dgm:pt modelId="{80CCA6A4-9FFC-4407-8DEE-35C5FF1A720B}" type="pres">
      <dgm:prSet presAssocID="{36D5D949-9ECD-4A1B-AB57-1A52C9331A74}" presName="compNode" presStyleCnt="0"/>
      <dgm:spPr/>
    </dgm:pt>
    <dgm:pt modelId="{48A5C0DC-EEB7-4A7F-8B7E-F8153206073F}" type="pres">
      <dgm:prSet presAssocID="{36D5D949-9ECD-4A1B-AB57-1A52C9331A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626AFF-B4A5-40BF-9EE3-BE7D5E548773}" type="pres">
      <dgm:prSet presAssocID="{36D5D949-9ECD-4A1B-AB57-1A52C9331A74}" presName="invisiNode" presStyleLbl="node1" presStyleIdx="5" presStyleCnt="6"/>
      <dgm:spPr/>
    </dgm:pt>
    <dgm:pt modelId="{6B1A63F8-401A-4B33-9954-F39DC4B6663B}" type="pres">
      <dgm:prSet presAssocID="{36D5D949-9ECD-4A1B-AB57-1A52C9331A74}" presName="imagNode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</dgm:ptLst>
  <dgm:cxnLst>
    <dgm:cxn modelId="{44C1C359-DC43-428C-AC8D-ADFD9080115F}" type="presOf" srcId="{476E4177-EF8D-419E-AB8A-93E66CC82482}" destId="{2572025E-E8B8-4F94-94D0-DC22D7F762FB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7F1EEF19-2A56-4C91-8123-9A36C0F84E6C}" type="presOf" srcId="{A91F7A1B-DD1E-4B26-839C-2A5EF0A403AD}" destId="{3DB5F289-A8C3-40D5-8393-8636D9BFFD29}" srcOrd="0" destOrd="0" presId="urn:microsoft.com/office/officeart/2005/8/layout/pList2#1"/>
    <dgm:cxn modelId="{D35196BC-12C1-4699-B7F8-51548CCAE3D3}" type="presOf" srcId="{E3B236AA-E864-46E4-BC91-F2D73633FEA4}" destId="{A9D6457D-CBBF-4A28-8C38-C3F75EA43CF1}" srcOrd="0" destOrd="0" presId="urn:microsoft.com/office/officeart/2005/8/layout/pList2#1"/>
    <dgm:cxn modelId="{A9309CC3-A312-410C-A93D-2D41C8FE223C}" type="presOf" srcId="{FD53903F-8A86-4D24-917A-36748269F973}" destId="{CAAEED2F-AC44-4514-84C2-160FDC42F579}" srcOrd="0" destOrd="0" presId="urn:microsoft.com/office/officeart/2005/8/layout/pList2#1"/>
    <dgm:cxn modelId="{3EB70043-FA98-4445-8406-6B172D70DBC4}" type="presOf" srcId="{5DF8D196-4D3D-4940-9F32-682169997D7A}" destId="{87B5BDBA-3C7A-41F1-8C33-F13937A84B36}" srcOrd="0" destOrd="0" presId="urn:microsoft.com/office/officeart/2005/8/layout/pList2#1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2EDF601A-79AE-4A3F-87F6-6D7F3D2D9AF2}" type="presOf" srcId="{36D5D949-9ECD-4A1B-AB57-1A52C9331A74}" destId="{48A5C0DC-EEB7-4A7F-8B7E-F8153206073F}" srcOrd="0" destOrd="0" presId="urn:microsoft.com/office/officeart/2005/8/layout/pList2#1"/>
    <dgm:cxn modelId="{BF4F47E5-3FD1-4253-9B77-9F3537ED4BB7}" type="presOf" srcId="{77AF15ED-F058-4A0B-B979-9880C6062DF0}" destId="{5284ED54-4761-44DA-8086-D5FD397A1C95}" srcOrd="0" destOrd="0" presId="urn:microsoft.com/office/officeart/2005/8/layout/pList2#1"/>
    <dgm:cxn modelId="{78D0FE95-2366-430F-8948-0E2E28701039}" type="presOf" srcId="{CAE5F0D1-5C6A-4BF8-ACC0-DB67084C99C7}" destId="{9CF106A9-A65C-4AD3-9C57-2C9D71BAC1F0}" srcOrd="0" destOrd="0" presId="urn:microsoft.com/office/officeart/2005/8/layout/pList2#1"/>
    <dgm:cxn modelId="{DF7B5397-0A97-4EEC-BDEC-3B1B9441D4C7}" type="presOf" srcId="{C20F2834-7A4B-463C-ABDE-12FFE93933A3}" destId="{9B706799-997B-4F74-B652-58B58A51EA58}" srcOrd="0" destOrd="0" presId="urn:microsoft.com/office/officeart/2005/8/layout/pList2#1"/>
    <dgm:cxn modelId="{F0A35DF8-E4A3-4D61-AA60-570FF4584134}" type="presOf" srcId="{90C1E242-23BD-452C-B222-DCFA2D4DAE3B}" destId="{CA6E58D0-F06D-4082-9183-0F2955E6C631}" srcOrd="0" destOrd="0" presId="urn:microsoft.com/office/officeart/2005/8/layout/pList2#1"/>
    <dgm:cxn modelId="{63199D7E-B7AD-4A23-BB6D-A3EA85EA2AED}" type="presOf" srcId="{5DD0A7D4-5781-4819-AF33-C5CE25A2D297}" destId="{E4B0666F-2CF1-4C21-A251-46E6EBFF7C1D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7CFC66E1-FA8B-4159-9DD2-5E4DE9769AEC}" type="presOf" srcId="{AA690160-D328-4B69-A035-90D3C82FA0A6}" destId="{9E4DC8AD-1AC7-4E53-B32C-25202AFDB195}" srcOrd="0" destOrd="0" presId="urn:microsoft.com/office/officeart/2005/8/layout/pList2#1"/>
    <dgm:cxn modelId="{9DD40723-A5D2-4758-9137-B615B752437D}" srcId="{AA690160-D328-4B69-A035-90D3C82FA0A6}" destId="{36D5D949-9ECD-4A1B-AB57-1A52C9331A74}" srcOrd="5" destOrd="0" parTransId="{3274FE53-D673-4DA9-B694-CFFC52502F37}" sibTransId="{3A4F517B-20C9-46E3-BBC7-2F28AC9300DE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C9F774DB-9082-44E7-B7D4-915EA5971C1C}" type="presParOf" srcId="{9E4DC8AD-1AC7-4E53-B32C-25202AFDB195}" destId="{ACBF4AF3-FAB8-444C-81AB-52C89640E279}" srcOrd="0" destOrd="0" presId="urn:microsoft.com/office/officeart/2005/8/layout/pList2#1"/>
    <dgm:cxn modelId="{69EAFAC9-711C-40CC-8E36-3F65400985BB}" type="presParOf" srcId="{9E4DC8AD-1AC7-4E53-B32C-25202AFDB195}" destId="{78248EF9-FFBB-4EB0-94C4-16A1D0A1A170}" srcOrd="1" destOrd="0" presId="urn:microsoft.com/office/officeart/2005/8/layout/pList2#1"/>
    <dgm:cxn modelId="{7B39E7D0-F54D-494E-8CB8-D807E38A7708}" type="presParOf" srcId="{78248EF9-FFBB-4EB0-94C4-16A1D0A1A170}" destId="{CC8831C0-DF59-484B-83B2-A708366B3EB6}" srcOrd="0" destOrd="0" presId="urn:microsoft.com/office/officeart/2005/8/layout/pList2#1"/>
    <dgm:cxn modelId="{2E1591FC-EB5B-4DF7-AD58-66F2E1BADEAE}" type="presParOf" srcId="{CC8831C0-DF59-484B-83B2-A708366B3EB6}" destId="{2572025E-E8B8-4F94-94D0-DC22D7F762FB}" srcOrd="0" destOrd="0" presId="urn:microsoft.com/office/officeart/2005/8/layout/pList2#1"/>
    <dgm:cxn modelId="{D6F5DF19-C2FF-4F3D-8B69-402CD431D7A9}" type="presParOf" srcId="{CC8831C0-DF59-484B-83B2-A708366B3EB6}" destId="{2E2B4276-DB06-4C66-80FF-919CDE10A5FE}" srcOrd="1" destOrd="0" presId="urn:microsoft.com/office/officeart/2005/8/layout/pList2#1"/>
    <dgm:cxn modelId="{07DDB80A-E135-4C8E-923A-98B0E17D2CCB}" type="presParOf" srcId="{CC8831C0-DF59-484B-83B2-A708366B3EB6}" destId="{C43EB61A-2E04-409F-8F87-79F190ED3CE0}" srcOrd="2" destOrd="0" presId="urn:microsoft.com/office/officeart/2005/8/layout/pList2#1"/>
    <dgm:cxn modelId="{4435B75A-B9AF-455A-BEA0-8D9804AC755F}" type="presParOf" srcId="{78248EF9-FFBB-4EB0-94C4-16A1D0A1A170}" destId="{3DB5F289-A8C3-40D5-8393-8636D9BFFD29}" srcOrd="1" destOrd="0" presId="urn:microsoft.com/office/officeart/2005/8/layout/pList2#1"/>
    <dgm:cxn modelId="{3AC3EBB6-26CC-4491-95BE-0CC19EC8E455}" type="presParOf" srcId="{78248EF9-FFBB-4EB0-94C4-16A1D0A1A170}" destId="{0C509E44-86D3-42D8-94FF-9B9788BAB857}" srcOrd="2" destOrd="0" presId="urn:microsoft.com/office/officeart/2005/8/layout/pList2#1"/>
    <dgm:cxn modelId="{D20872DC-196A-4D71-AABE-7054DC766D01}" type="presParOf" srcId="{0C509E44-86D3-42D8-94FF-9B9788BAB857}" destId="{E4B0666F-2CF1-4C21-A251-46E6EBFF7C1D}" srcOrd="0" destOrd="0" presId="urn:microsoft.com/office/officeart/2005/8/layout/pList2#1"/>
    <dgm:cxn modelId="{31F8769B-4809-47AE-8B5D-4E9AB29B637B}" type="presParOf" srcId="{0C509E44-86D3-42D8-94FF-9B9788BAB857}" destId="{BBFA0B92-8C45-4EAA-A200-A78384D846A7}" srcOrd="1" destOrd="0" presId="urn:microsoft.com/office/officeart/2005/8/layout/pList2#1"/>
    <dgm:cxn modelId="{13E447B0-9ACC-445B-9D52-F5C9D8FDBD96}" type="presParOf" srcId="{0C509E44-86D3-42D8-94FF-9B9788BAB857}" destId="{BF646D7A-C7D0-4489-A68F-61F32B7DB0C6}" srcOrd="2" destOrd="0" presId="urn:microsoft.com/office/officeart/2005/8/layout/pList2#1"/>
    <dgm:cxn modelId="{5F385D61-92B2-4A70-9709-A4F23822D416}" type="presParOf" srcId="{78248EF9-FFBB-4EB0-94C4-16A1D0A1A170}" destId="{CAAEED2F-AC44-4514-84C2-160FDC42F579}" srcOrd="3" destOrd="0" presId="urn:microsoft.com/office/officeart/2005/8/layout/pList2#1"/>
    <dgm:cxn modelId="{9343F37B-9044-45DC-A01C-7DAD5A66A8B0}" type="presParOf" srcId="{78248EF9-FFBB-4EB0-94C4-16A1D0A1A170}" destId="{3617A269-0CD9-4948-9932-FA1AD12DE27E}" srcOrd="4" destOrd="0" presId="urn:microsoft.com/office/officeart/2005/8/layout/pList2#1"/>
    <dgm:cxn modelId="{C364C820-FC0A-4AC7-8443-7AE4C0B988DF}" type="presParOf" srcId="{3617A269-0CD9-4948-9932-FA1AD12DE27E}" destId="{5284ED54-4761-44DA-8086-D5FD397A1C95}" srcOrd="0" destOrd="0" presId="urn:microsoft.com/office/officeart/2005/8/layout/pList2#1"/>
    <dgm:cxn modelId="{0C74A7FA-683A-4040-ADF7-8B681ABB0C1B}" type="presParOf" srcId="{3617A269-0CD9-4948-9932-FA1AD12DE27E}" destId="{9666B65F-B8AB-44AD-8F33-AF566667E781}" srcOrd="1" destOrd="0" presId="urn:microsoft.com/office/officeart/2005/8/layout/pList2#1"/>
    <dgm:cxn modelId="{9E8CCDE5-770D-440F-89E2-368674242A7A}" type="presParOf" srcId="{3617A269-0CD9-4948-9932-FA1AD12DE27E}" destId="{41BC1ABA-1F87-4B1E-94EC-41724CD12655}" srcOrd="2" destOrd="0" presId="urn:microsoft.com/office/officeart/2005/8/layout/pList2#1"/>
    <dgm:cxn modelId="{44D28574-385A-4BCE-A547-3D8C618396ED}" type="presParOf" srcId="{78248EF9-FFBB-4EB0-94C4-16A1D0A1A170}" destId="{A9D6457D-CBBF-4A28-8C38-C3F75EA43CF1}" srcOrd="5" destOrd="0" presId="urn:microsoft.com/office/officeart/2005/8/layout/pList2#1"/>
    <dgm:cxn modelId="{F0D28C8F-1D72-4459-8AD6-371F2FB9B55E}" type="presParOf" srcId="{78248EF9-FFBB-4EB0-94C4-16A1D0A1A170}" destId="{CDFA4098-C274-4C84-9513-F0698696D98A}" srcOrd="6" destOrd="0" presId="urn:microsoft.com/office/officeart/2005/8/layout/pList2#1"/>
    <dgm:cxn modelId="{F1DF9E62-4F07-4032-9C45-885FC34C491B}" type="presParOf" srcId="{CDFA4098-C274-4C84-9513-F0698696D98A}" destId="{87B5BDBA-3C7A-41F1-8C33-F13937A84B36}" srcOrd="0" destOrd="0" presId="urn:microsoft.com/office/officeart/2005/8/layout/pList2#1"/>
    <dgm:cxn modelId="{4B1ECAFA-263B-49FA-BAE4-ECEEE9EE7F4C}" type="presParOf" srcId="{CDFA4098-C274-4C84-9513-F0698696D98A}" destId="{928528D1-DD5F-4687-9BFE-878C43D23D5D}" srcOrd="1" destOrd="0" presId="urn:microsoft.com/office/officeart/2005/8/layout/pList2#1"/>
    <dgm:cxn modelId="{BE357627-AC30-42BB-BF00-2F6D3D3F945F}" type="presParOf" srcId="{CDFA4098-C274-4C84-9513-F0698696D98A}" destId="{D88C7409-AB93-4FE3-A61D-F51EE8A4B008}" srcOrd="2" destOrd="0" presId="urn:microsoft.com/office/officeart/2005/8/layout/pList2#1"/>
    <dgm:cxn modelId="{58EFC0AB-9C06-4F8C-97B0-E0589E4F7F12}" type="presParOf" srcId="{78248EF9-FFBB-4EB0-94C4-16A1D0A1A170}" destId="{CA6E58D0-F06D-4082-9183-0F2955E6C631}" srcOrd="7" destOrd="0" presId="urn:microsoft.com/office/officeart/2005/8/layout/pList2#1"/>
    <dgm:cxn modelId="{E86AE807-2C1E-4E14-9E1B-2D69C2872BAC}" type="presParOf" srcId="{78248EF9-FFBB-4EB0-94C4-16A1D0A1A170}" destId="{8AC8F713-1879-4B70-BB31-C5C195E24471}" srcOrd="8" destOrd="0" presId="urn:microsoft.com/office/officeart/2005/8/layout/pList2#1"/>
    <dgm:cxn modelId="{067370CE-BE7F-4136-A755-AA42D058DACB}" type="presParOf" srcId="{8AC8F713-1879-4B70-BB31-C5C195E24471}" destId="{9B706799-997B-4F74-B652-58B58A51EA58}" srcOrd="0" destOrd="0" presId="urn:microsoft.com/office/officeart/2005/8/layout/pList2#1"/>
    <dgm:cxn modelId="{6F832250-88D9-421D-8369-55C5A30F88E5}" type="presParOf" srcId="{8AC8F713-1879-4B70-BB31-C5C195E24471}" destId="{AF8C36F4-A127-4733-8CAC-70994BB842F2}" srcOrd="1" destOrd="0" presId="urn:microsoft.com/office/officeart/2005/8/layout/pList2#1"/>
    <dgm:cxn modelId="{A049EA2F-34D9-4760-A720-B7E706BD142E}" type="presParOf" srcId="{8AC8F713-1879-4B70-BB31-C5C195E24471}" destId="{B68F94D2-D73D-420A-802B-DFDC9BE4ED4C}" srcOrd="2" destOrd="0" presId="urn:microsoft.com/office/officeart/2005/8/layout/pList2#1"/>
    <dgm:cxn modelId="{3F097F76-3BB7-4CE3-AF01-333715D44B09}" type="presParOf" srcId="{78248EF9-FFBB-4EB0-94C4-16A1D0A1A170}" destId="{9CF106A9-A65C-4AD3-9C57-2C9D71BAC1F0}" srcOrd="9" destOrd="0" presId="urn:microsoft.com/office/officeart/2005/8/layout/pList2#1"/>
    <dgm:cxn modelId="{6CC9CB8D-4E79-4991-8821-52435FF326D0}" type="presParOf" srcId="{78248EF9-FFBB-4EB0-94C4-16A1D0A1A170}" destId="{80CCA6A4-9FFC-4407-8DEE-35C5FF1A720B}" srcOrd="10" destOrd="0" presId="urn:microsoft.com/office/officeart/2005/8/layout/pList2#1"/>
    <dgm:cxn modelId="{121CF5FD-5384-48B3-816B-92DA97665094}" type="presParOf" srcId="{80CCA6A4-9FFC-4407-8DEE-35C5FF1A720B}" destId="{48A5C0DC-EEB7-4A7F-8B7E-F8153206073F}" srcOrd="0" destOrd="0" presId="urn:microsoft.com/office/officeart/2005/8/layout/pList2#1"/>
    <dgm:cxn modelId="{C9C4E2F7-50E3-4A1B-AF05-98E9B121330C}" type="presParOf" srcId="{80CCA6A4-9FFC-4407-8DEE-35C5FF1A720B}" destId="{1E626AFF-B4A5-40BF-9EE3-BE7D5E548773}" srcOrd="1" destOrd="0" presId="urn:microsoft.com/office/officeart/2005/8/layout/pList2#1"/>
    <dgm:cxn modelId="{A11276D5-1128-4306-ACF8-B2043161A164}" type="presParOf" srcId="{80CCA6A4-9FFC-4407-8DEE-35C5FF1A720B}" destId="{6B1A63F8-401A-4B33-9954-F39DC4B6663B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476E4177-EF8D-419E-AB8A-93E66CC82482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Motivation</a:t>
          </a:r>
          <a:endParaRPr lang="en-US" sz="18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Objective</a:t>
          </a:r>
          <a:endParaRPr lang="en-US" sz="18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Methods</a:t>
          </a:r>
          <a:endParaRPr lang="en-US" sz="18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>
        <a:noFill/>
      </dgm:spPr>
      <dgm:t>
        <a:bodyPr lIns="73152" tIns="274320" rIns="73152"/>
        <a:lstStyle/>
        <a:p>
          <a:pPr algn="ctr"/>
          <a:endParaRPr lang="en-US" sz="1800" dirty="0">
            <a:latin typeface="Corbel" pitchFamily="34" charset="0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>
        <a:noFill/>
      </dgm:spPr>
      <dgm:t>
        <a:bodyPr lIns="73152" tIns="274320" rIns="73152"/>
        <a:lstStyle/>
        <a:p>
          <a:pPr algn="ctr"/>
          <a:endParaRPr lang="en-US" sz="1800" dirty="0"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36D5D949-9ECD-4A1B-AB57-1A52C9331A74}">
      <dgm:prSet custT="1"/>
      <dgm:spPr>
        <a:noFill/>
      </dgm:spPr>
      <dgm:t>
        <a:bodyPr lIns="72000" tIns="273600" rIns="72000"/>
        <a:lstStyle/>
        <a:p>
          <a:pPr algn="ctr">
            <a:spcBef>
              <a:spcPts val="0"/>
            </a:spcBef>
          </a:pPr>
          <a:endParaRPr lang="pt-PT" sz="1800" baseline="0" dirty="0">
            <a:latin typeface="Corbel" pitchFamily="34" charset="0"/>
          </a:endParaRPr>
        </a:p>
      </dgm:t>
    </dgm:pt>
    <dgm:pt modelId="{3274FE53-D673-4DA9-B694-CFFC52502F37}" type="parTrans" cxnId="{9DD40723-A5D2-4758-9137-B615B752437D}">
      <dgm:prSet/>
      <dgm:spPr/>
      <dgm:t>
        <a:bodyPr/>
        <a:lstStyle/>
        <a:p>
          <a:endParaRPr lang="pt-PT"/>
        </a:p>
      </dgm:t>
    </dgm:pt>
    <dgm:pt modelId="{3A4F517B-20C9-46E3-BBC7-2F28AC9300DE}" type="sibTrans" cxnId="{9DD40723-A5D2-4758-9137-B615B752437D}">
      <dgm:prSet/>
      <dgm:spPr/>
      <dgm:t>
        <a:bodyPr/>
        <a:lstStyle/>
        <a:p>
          <a:endParaRPr lang="pt-PT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pt-PT"/>
        </a:p>
      </dgm:t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6"/>
      <dgm:spPr/>
    </dgm:pt>
    <dgm:pt modelId="{C43EB61A-2E04-409F-8F87-79F190ED3CE0}" type="pres">
      <dgm:prSet presAssocID="{476E4177-EF8D-419E-AB8A-93E66CC82482}" presName="imagNode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6"/>
      <dgm:spPr/>
    </dgm:pt>
    <dgm:pt modelId="{BF646D7A-C7D0-4489-A68F-61F32B7DB0C6}" type="pres">
      <dgm:prSet presAssocID="{5DD0A7D4-5781-4819-AF33-C5CE25A2D297}" presName="imagNode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6"/>
      <dgm:spPr/>
    </dgm:pt>
    <dgm:pt modelId="{41BC1ABA-1F87-4B1E-94EC-41724CD12655}" type="pres">
      <dgm:prSet presAssocID="{77AF15ED-F058-4A0B-B979-9880C6062DF0}" presName="imagNode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6" custLinFactNeighborX="-442" custLinFactNeighborY="9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6"/>
      <dgm:spPr/>
    </dgm:pt>
    <dgm:pt modelId="{D88C7409-AB93-4FE3-A61D-F51EE8A4B008}" type="pres">
      <dgm:prSet presAssocID="{5DF8D196-4D3D-4940-9F32-682169997D7A}" presName="imagNode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6"/>
      <dgm:spPr/>
    </dgm:pt>
    <dgm:pt modelId="{B68F94D2-D73D-420A-802B-DFDC9BE4ED4C}" type="pres">
      <dgm:prSet presAssocID="{C20F2834-7A4B-463C-ABDE-12FFE93933A3}" presName="imagNode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CF106A9-A65C-4AD3-9C57-2C9D71BAC1F0}" type="pres">
      <dgm:prSet presAssocID="{CAE5F0D1-5C6A-4BF8-ACC0-DB67084C99C7}" presName="sibTrans" presStyleLbl="sibTrans2D1" presStyleIdx="0" presStyleCnt="0"/>
      <dgm:spPr/>
      <dgm:t>
        <a:bodyPr/>
        <a:lstStyle/>
        <a:p>
          <a:endParaRPr lang="pt-PT"/>
        </a:p>
      </dgm:t>
    </dgm:pt>
    <dgm:pt modelId="{80CCA6A4-9FFC-4407-8DEE-35C5FF1A720B}" type="pres">
      <dgm:prSet presAssocID="{36D5D949-9ECD-4A1B-AB57-1A52C9331A74}" presName="compNode" presStyleCnt="0"/>
      <dgm:spPr/>
    </dgm:pt>
    <dgm:pt modelId="{48A5C0DC-EEB7-4A7F-8B7E-F8153206073F}" type="pres">
      <dgm:prSet presAssocID="{36D5D949-9ECD-4A1B-AB57-1A52C9331A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626AFF-B4A5-40BF-9EE3-BE7D5E548773}" type="pres">
      <dgm:prSet presAssocID="{36D5D949-9ECD-4A1B-AB57-1A52C9331A74}" presName="invisiNode" presStyleLbl="node1" presStyleIdx="5" presStyleCnt="6"/>
      <dgm:spPr/>
    </dgm:pt>
    <dgm:pt modelId="{6B1A63F8-401A-4B33-9954-F39DC4B6663B}" type="pres">
      <dgm:prSet presAssocID="{36D5D949-9ECD-4A1B-AB57-1A52C9331A74}" presName="imagNode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</dgm:ptLst>
  <dgm:cxnLst>
    <dgm:cxn modelId="{9DD40723-A5D2-4758-9137-B615B752437D}" srcId="{AA690160-D328-4B69-A035-90D3C82FA0A6}" destId="{36D5D949-9ECD-4A1B-AB57-1A52C9331A74}" srcOrd="5" destOrd="0" parTransId="{3274FE53-D673-4DA9-B694-CFFC52502F37}" sibTransId="{3A4F517B-20C9-46E3-BBC7-2F28AC9300DE}"/>
    <dgm:cxn modelId="{F58522CA-52E2-4E40-8B30-131676F0229B}" type="presOf" srcId="{AA690160-D328-4B69-A035-90D3C82FA0A6}" destId="{9E4DC8AD-1AC7-4E53-B32C-25202AFDB195}" srcOrd="0" destOrd="0" presId="urn:microsoft.com/office/officeart/2005/8/layout/pList2#1"/>
    <dgm:cxn modelId="{710DC2B2-3F12-44E0-B2D7-419A92931EE8}" type="presOf" srcId="{C20F2834-7A4B-463C-ABDE-12FFE93933A3}" destId="{9B706799-997B-4F74-B652-58B58A51EA58}" srcOrd="0" destOrd="0" presId="urn:microsoft.com/office/officeart/2005/8/layout/pList2#1"/>
    <dgm:cxn modelId="{7764024B-8D49-47B8-A353-AD0B2945DCAA}" type="presOf" srcId="{90C1E242-23BD-452C-B222-DCFA2D4DAE3B}" destId="{CA6E58D0-F06D-4082-9183-0F2955E6C631}" srcOrd="0" destOrd="0" presId="urn:microsoft.com/office/officeart/2005/8/layout/pList2#1"/>
    <dgm:cxn modelId="{C9EA39A1-EDD4-4057-BA36-65279D690224}" type="presOf" srcId="{A91F7A1B-DD1E-4B26-839C-2A5EF0A403AD}" destId="{3DB5F289-A8C3-40D5-8393-8636D9BFFD29}" srcOrd="0" destOrd="0" presId="urn:microsoft.com/office/officeart/2005/8/layout/pList2#1"/>
    <dgm:cxn modelId="{2189430C-D3A7-40DB-B23A-99EE689DAB06}" type="presOf" srcId="{476E4177-EF8D-419E-AB8A-93E66CC82482}" destId="{2572025E-E8B8-4F94-94D0-DC22D7F762FB}" srcOrd="0" destOrd="0" presId="urn:microsoft.com/office/officeart/2005/8/layout/pList2#1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A4A7E0D4-9C19-4A6F-8464-12108AEF7A7F}" type="presOf" srcId="{36D5D949-9ECD-4A1B-AB57-1A52C9331A74}" destId="{48A5C0DC-EEB7-4A7F-8B7E-F8153206073F}" srcOrd="0" destOrd="0" presId="urn:microsoft.com/office/officeart/2005/8/layout/pList2#1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42464056-4A64-4866-A77B-2BB824146265}" type="presOf" srcId="{CAE5F0D1-5C6A-4BF8-ACC0-DB67084C99C7}" destId="{9CF106A9-A65C-4AD3-9C57-2C9D71BAC1F0}" srcOrd="0" destOrd="0" presId="urn:microsoft.com/office/officeart/2005/8/layout/pList2#1"/>
    <dgm:cxn modelId="{AE142299-33B5-4D05-A121-AACD02D1A816}" type="presOf" srcId="{E3B236AA-E864-46E4-BC91-F2D73633FEA4}" destId="{A9D6457D-CBBF-4A28-8C38-C3F75EA43CF1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220889AF-1BBB-400C-BBE0-C137A9D1FBC3}" type="presOf" srcId="{FD53903F-8A86-4D24-917A-36748269F973}" destId="{CAAEED2F-AC44-4514-84C2-160FDC42F579}" srcOrd="0" destOrd="0" presId="urn:microsoft.com/office/officeart/2005/8/layout/pList2#1"/>
    <dgm:cxn modelId="{7E3DC00D-B97A-41EE-AD49-5C9F3B34BB68}" type="presOf" srcId="{5DD0A7D4-5781-4819-AF33-C5CE25A2D297}" destId="{E4B0666F-2CF1-4C21-A251-46E6EBFF7C1D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41BE7FCE-471E-42AD-A41E-C8F07C6B1D41}" type="presOf" srcId="{5DF8D196-4D3D-4940-9F32-682169997D7A}" destId="{87B5BDBA-3C7A-41F1-8C33-F13937A84B36}" srcOrd="0" destOrd="0" presId="urn:microsoft.com/office/officeart/2005/8/layout/pList2#1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1BD91BCE-10F3-4202-B3D9-A7FA5FCBFDA1}" type="presOf" srcId="{77AF15ED-F058-4A0B-B979-9880C6062DF0}" destId="{5284ED54-4761-44DA-8086-D5FD397A1C95}" srcOrd="0" destOrd="0" presId="urn:microsoft.com/office/officeart/2005/8/layout/pList2#1"/>
    <dgm:cxn modelId="{AAA7FA3A-A400-4C98-AC2D-CE0F6C67A6E9}" type="presParOf" srcId="{9E4DC8AD-1AC7-4E53-B32C-25202AFDB195}" destId="{ACBF4AF3-FAB8-444C-81AB-52C89640E279}" srcOrd="0" destOrd="0" presId="urn:microsoft.com/office/officeart/2005/8/layout/pList2#1"/>
    <dgm:cxn modelId="{F8DAEFC2-CD27-43A4-8F80-89B5A4957CE8}" type="presParOf" srcId="{9E4DC8AD-1AC7-4E53-B32C-25202AFDB195}" destId="{78248EF9-FFBB-4EB0-94C4-16A1D0A1A170}" srcOrd="1" destOrd="0" presId="urn:microsoft.com/office/officeart/2005/8/layout/pList2#1"/>
    <dgm:cxn modelId="{B4896557-5B9C-4FA1-AC29-922D5704756B}" type="presParOf" srcId="{78248EF9-FFBB-4EB0-94C4-16A1D0A1A170}" destId="{CC8831C0-DF59-484B-83B2-A708366B3EB6}" srcOrd="0" destOrd="0" presId="urn:microsoft.com/office/officeart/2005/8/layout/pList2#1"/>
    <dgm:cxn modelId="{C559E90A-B1AF-43E2-99C0-5D18841D6A96}" type="presParOf" srcId="{CC8831C0-DF59-484B-83B2-A708366B3EB6}" destId="{2572025E-E8B8-4F94-94D0-DC22D7F762FB}" srcOrd="0" destOrd="0" presId="urn:microsoft.com/office/officeart/2005/8/layout/pList2#1"/>
    <dgm:cxn modelId="{E93B72C9-F868-4D55-8E1E-29F85FF857B5}" type="presParOf" srcId="{CC8831C0-DF59-484B-83B2-A708366B3EB6}" destId="{2E2B4276-DB06-4C66-80FF-919CDE10A5FE}" srcOrd="1" destOrd="0" presId="urn:microsoft.com/office/officeart/2005/8/layout/pList2#1"/>
    <dgm:cxn modelId="{C1F80B6F-CC80-4653-89E0-19750273F415}" type="presParOf" srcId="{CC8831C0-DF59-484B-83B2-A708366B3EB6}" destId="{C43EB61A-2E04-409F-8F87-79F190ED3CE0}" srcOrd="2" destOrd="0" presId="urn:microsoft.com/office/officeart/2005/8/layout/pList2#1"/>
    <dgm:cxn modelId="{BD95ED2A-8382-4250-9AD1-94EBE67D1334}" type="presParOf" srcId="{78248EF9-FFBB-4EB0-94C4-16A1D0A1A170}" destId="{3DB5F289-A8C3-40D5-8393-8636D9BFFD29}" srcOrd="1" destOrd="0" presId="urn:microsoft.com/office/officeart/2005/8/layout/pList2#1"/>
    <dgm:cxn modelId="{CB720F19-BB54-43BD-BB78-4DEBB02A893A}" type="presParOf" srcId="{78248EF9-FFBB-4EB0-94C4-16A1D0A1A170}" destId="{0C509E44-86D3-42D8-94FF-9B9788BAB857}" srcOrd="2" destOrd="0" presId="urn:microsoft.com/office/officeart/2005/8/layout/pList2#1"/>
    <dgm:cxn modelId="{43FC9A55-BF77-4B33-8F85-7D0D8A7ECD12}" type="presParOf" srcId="{0C509E44-86D3-42D8-94FF-9B9788BAB857}" destId="{E4B0666F-2CF1-4C21-A251-46E6EBFF7C1D}" srcOrd="0" destOrd="0" presId="urn:microsoft.com/office/officeart/2005/8/layout/pList2#1"/>
    <dgm:cxn modelId="{9E29EECB-69DF-4018-BDD1-D8A7DEF6AF0E}" type="presParOf" srcId="{0C509E44-86D3-42D8-94FF-9B9788BAB857}" destId="{BBFA0B92-8C45-4EAA-A200-A78384D846A7}" srcOrd="1" destOrd="0" presId="urn:microsoft.com/office/officeart/2005/8/layout/pList2#1"/>
    <dgm:cxn modelId="{7EF51A06-BBB1-4A5D-BF2C-110CF0B99152}" type="presParOf" srcId="{0C509E44-86D3-42D8-94FF-9B9788BAB857}" destId="{BF646D7A-C7D0-4489-A68F-61F32B7DB0C6}" srcOrd="2" destOrd="0" presId="urn:microsoft.com/office/officeart/2005/8/layout/pList2#1"/>
    <dgm:cxn modelId="{5B53959B-125D-4546-9EEB-8C30F4D2450F}" type="presParOf" srcId="{78248EF9-FFBB-4EB0-94C4-16A1D0A1A170}" destId="{CAAEED2F-AC44-4514-84C2-160FDC42F579}" srcOrd="3" destOrd="0" presId="urn:microsoft.com/office/officeart/2005/8/layout/pList2#1"/>
    <dgm:cxn modelId="{15782F42-3178-448A-B6E4-FE957C686A19}" type="presParOf" srcId="{78248EF9-FFBB-4EB0-94C4-16A1D0A1A170}" destId="{3617A269-0CD9-4948-9932-FA1AD12DE27E}" srcOrd="4" destOrd="0" presId="urn:microsoft.com/office/officeart/2005/8/layout/pList2#1"/>
    <dgm:cxn modelId="{58EDB04F-1C34-4401-B236-C31024BFC1E0}" type="presParOf" srcId="{3617A269-0CD9-4948-9932-FA1AD12DE27E}" destId="{5284ED54-4761-44DA-8086-D5FD397A1C95}" srcOrd="0" destOrd="0" presId="urn:microsoft.com/office/officeart/2005/8/layout/pList2#1"/>
    <dgm:cxn modelId="{56C4E093-1CD1-497D-8721-FBE080CA9D5E}" type="presParOf" srcId="{3617A269-0CD9-4948-9932-FA1AD12DE27E}" destId="{9666B65F-B8AB-44AD-8F33-AF566667E781}" srcOrd="1" destOrd="0" presId="urn:microsoft.com/office/officeart/2005/8/layout/pList2#1"/>
    <dgm:cxn modelId="{BABD3CE3-0FD9-4DF4-AAEC-61A7F6F178C5}" type="presParOf" srcId="{3617A269-0CD9-4948-9932-FA1AD12DE27E}" destId="{41BC1ABA-1F87-4B1E-94EC-41724CD12655}" srcOrd="2" destOrd="0" presId="urn:microsoft.com/office/officeart/2005/8/layout/pList2#1"/>
    <dgm:cxn modelId="{D78B6352-C3EA-4F56-B436-B5CFE23677A9}" type="presParOf" srcId="{78248EF9-FFBB-4EB0-94C4-16A1D0A1A170}" destId="{A9D6457D-CBBF-4A28-8C38-C3F75EA43CF1}" srcOrd="5" destOrd="0" presId="urn:microsoft.com/office/officeart/2005/8/layout/pList2#1"/>
    <dgm:cxn modelId="{68DD40CD-A422-425A-B108-C55CA2618E41}" type="presParOf" srcId="{78248EF9-FFBB-4EB0-94C4-16A1D0A1A170}" destId="{CDFA4098-C274-4C84-9513-F0698696D98A}" srcOrd="6" destOrd="0" presId="urn:microsoft.com/office/officeart/2005/8/layout/pList2#1"/>
    <dgm:cxn modelId="{2A05CA5E-EFB4-4F46-8971-5889506D52F0}" type="presParOf" srcId="{CDFA4098-C274-4C84-9513-F0698696D98A}" destId="{87B5BDBA-3C7A-41F1-8C33-F13937A84B36}" srcOrd="0" destOrd="0" presId="urn:microsoft.com/office/officeart/2005/8/layout/pList2#1"/>
    <dgm:cxn modelId="{A7E13761-1687-4C27-B708-7F024A7BC3D9}" type="presParOf" srcId="{CDFA4098-C274-4C84-9513-F0698696D98A}" destId="{928528D1-DD5F-4687-9BFE-878C43D23D5D}" srcOrd="1" destOrd="0" presId="urn:microsoft.com/office/officeart/2005/8/layout/pList2#1"/>
    <dgm:cxn modelId="{8A1E74C0-20BD-4698-9CFA-37EEB4D9C3F4}" type="presParOf" srcId="{CDFA4098-C274-4C84-9513-F0698696D98A}" destId="{D88C7409-AB93-4FE3-A61D-F51EE8A4B008}" srcOrd="2" destOrd="0" presId="urn:microsoft.com/office/officeart/2005/8/layout/pList2#1"/>
    <dgm:cxn modelId="{BBD0B0A1-7D48-49C5-B186-B5A07EB0835B}" type="presParOf" srcId="{78248EF9-FFBB-4EB0-94C4-16A1D0A1A170}" destId="{CA6E58D0-F06D-4082-9183-0F2955E6C631}" srcOrd="7" destOrd="0" presId="urn:microsoft.com/office/officeart/2005/8/layout/pList2#1"/>
    <dgm:cxn modelId="{991ED896-170B-4CBC-817E-F75B1D3B2E54}" type="presParOf" srcId="{78248EF9-FFBB-4EB0-94C4-16A1D0A1A170}" destId="{8AC8F713-1879-4B70-BB31-C5C195E24471}" srcOrd="8" destOrd="0" presId="urn:microsoft.com/office/officeart/2005/8/layout/pList2#1"/>
    <dgm:cxn modelId="{4D8B0B7A-DC00-45B0-B0C4-DAF2D5E59E2F}" type="presParOf" srcId="{8AC8F713-1879-4B70-BB31-C5C195E24471}" destId="{9B706799-997B-4F74-B652-58B58A51EA58}" srcOrd="0" destOrd="0" presId="urn:microsoft.com/office/officeart/2005/8/layout/pList2#1"/>
    <dgm:cxn modelId="{5966F798-F5EA-42F7-B912-53F998E62C30}" type="presParOf" srcId="{8AC8F713-1879-4B70-BB31-C5C195E24471}" destId="{AF8C36F4-A127-4733-8CAC-70994BB842F2}" srcOrd="1" destOrd="0" presId="urn:microsoft.com/office/officeart/2005/8/layout/pList2#1"/>
    <dgm:cxn modelId="{B2D87F9A-A39A-42D5-B4FF-0B17144F3D26}" type="presParOf" srcId="{8AC8F713-1879-4B70-BB31-C5C195E24471}" destId="{B68F94D2-D73D-420A-802B-DFDC9BE4ED4C}" srcOrd="2" destOrd="0" presId="urn:microsoft.com/office/officeart/2005/8/layout/pList2#1"/>
    <dgm:cxn modelId="{43274DD6-B33A-4363-9C2F-4699BDFFFF10}" type="presParOf" srcId="{78248EF9-FFBB-4EB0-94C4-16A1D0A1A170}" destId="{9CF106A9-A65C-4AD3-9C57-2C9D71BAC1F0}" srcOrd="9" destOrd="0" presId="urn:microsoft.com/office/officeart/2005/8/layout/pList2#1"/>
    <dgm:cxn modelId="{AABDFCD0-7BD3-48B3-AA9D-340D484A87D0}" type="presParOf" srcId="{78248EF9-FFBB-4EB0-94C4-16A1D0A1A170}" destId="{80CCA6A4-9FFC-4407-8DEE-35C5FF1A720B}" srcOrd="10" destOrd="0" presId="urn:microsoft.com/office/officeart/2005/8/layout/pList2#1"/>
    <dgm:cxn modelId="{898729D3-FBB2-4BEC-8269-CA1ECD5AC63B}" type="presParOf" srcId="{80CCA6A4-9FFC-4407-8DEE-35C5FF1A720B}" destId="{48A5C0DC-EEB7-4A7F-8B7E-F8153206073F}" srcOrd="0" destOrd="0" presId="urn:microsoft.com/office/officeart/2005/8/layout/pList2#1"/>
    <dgm:cxn modelId="{9B28EA31-0AFB-40C2-9387-13AC38A0E524}" type="presParOf" srcId="{80CCA6A4-9FFC-4407-8DEE-35C5FF1A720B}" destId="{1E626AFF-B4A5-40BF-9EE3-BE7D5E548773}" srcOrd="1" destOrd="0" presId="urn:microsoft.com/office/officeart/2005/8/layout/pList2#1"/>
    <dgm:cxn modelId="{B0557278-9ED9-4CAC-8028-7B3CB320D62A}" type="presParOf" srcId="{80CCA6A4-9FFC-4407-8DEE-35C5FF1A720B}" destId="{6B1A63F8-401A-4B33-9954-F39DC4B6663B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476E4177-EF8D-419E-AB8A-93E66CC82482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Motivation</a:t>
          </a:r>
          <a:endParaRPr lang="en-US" sz="18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Objective</a:t>
          </a:r>
          <a:endParaRPr lang="en-US" sz="18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Methods</a:t>
          </a:r>
          <a:endParaRPr lang="en-US" sz="18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Results</a:t>
          </a:r>
        </a:p>
        <a:p>
          <a:pPr algn="ctr"/>
          <a:r>
            <a:rPr lang="en-US" sz="1800" dirty="0" smtClean="0">
              <a:latin typeface="Corbel" pitchFamily="34" charset="0"/>
            </a:rPr>
            <a:t>Volume</a:t>
          </a:r>
          <a:endParaRPr lang="en-US" sz="1800" dirty="0">
            <a:latin typeface="Corbel" pitchFamily="34" charset="0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>
        <a:noFill/>
      </dgm:spPr>
      <dgm:t>
        <a:bodyPr lIns="73152" tIns="274320" rIns="73152"/>
        <a:lstStyle/>
        <a:p>
          <a:pPr algn="ctr"/>
          <a:endParaRPr lang="en-US" sz="1800" dirty="0"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36D5D949-9ECD-4A1B-AB57-1A52C9331A74}">
      <dgm:prSet custT="1"/>
      <dgm:spPr>
        <a:noFill/>
      </dgm:spPr>
      <dgm:t>
        <a:bodyPr lIns="72000" tIns="273600" rIns="72000"/>
        <a:lstStyle/>
        <a:p>
          <a:pPr algn="ctr">
            <a:spcBef>
              <a:spcPts val="0"/>
            </a:spcBef>
          </a:pPr>
          <a:endParaRPr lang="pt-PT" sz="1800" baseline="0" dirty="0">
            <a:latin typeface="Corbel" pitchFamily="34" charset="0"/>
          </a:endParaRPr>
        </a:p>
      </dgm:t>
    </dgm:pt>
    <dgm:pt modelId="{3274FE53-D673-4DA9-B694-CFFC52502F37}" type="parTrans" cxnId="{9DD40723-A5D2-4758-9137-B615B752437D}">
      <dgm:prSet/>
      <dgm:spPr/>
      <dgm:t>
        <a:bodyPr/>
        <a:lstStyle/>
        <a:p>
          <a:endParaRPr lang="pt-PT"/>
        </a:p>
      </dgm:t>
    </dgm:pt>
    <dgm:pt modelId="{3A4F517B-20C9-46E3-BBC7-2F28AC9300DE}" type="sibTrans" cxnId="{9DD40723-A5D2-4758-9137-B615B752437D}">
      <dgm:prSet/>
      <dgm:spPr/>
      <dgm:t>
        <a:bodyPr/>
        <a:lstStyle/>
        <a:p>
          <a:endParaRPr lang="pt-PT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pt-PT"/>
        </a:p>
      </dgm:t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6"/>
      <dgm:spPr/>
    </dgm:pt>
    <dgm:pt modelId="{C43EB61A-2E04-409F-8F87-79F190ED3CE0}" type="pres">
      <dgm:prSet presAssocID="{476E4177-EF8D-419E-AB8A-93E66CC82482}" presName="imagNode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6"/>
      <dgm:spPr/>
    </dgm:pt>
    <dgm:pt modelId="{BF646D7A-C7D0-4489-A68F-61F32B7DB0C6}" type="pres">
      <dgm:prSet presAssocID="{5DD0A7D4-5781-4819-AF33-C5CE25A2D297}" presName="imagNode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6"/>
      <dgm:spPr/>
    </dgm:pt>
    <dgm:pt modelId="{41BC1ABA-1F87-4B1E-94EC-41724CD12655}" type="pres">
      <dgm:prSet presAssocID="{77AF15ED-F058-4A0B-B979-9880C6062DF0}" presName="imagNode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6" custLinFactNeighborX="-442" custLinFactNeighborY="9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6"/>
      <dgm:spPr/>
    </dgm:pt>
    <dgm:pt modelId="{D88C7409-AB93-4FE3-A61D-F51EE8A4B008}" type="pres">
      <dgm:prSet presAssocID="{5DF8D196-4D3D-4940-9F32-682169997D7A}" presName="imagNode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6"/>
      <dgm:spPr/>
    </dgm:pt>
    <dgm:pt modelId="{B68F94D2-D73D-420A-802B-DFDC9BE4ED4C}" type="pres">
      <dgm:prSet presAssocID="{C20F2834-7A4B-463C-ABDE-12FFE93933A3}" presName="imagNode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CF106A9-A65C-4AD3-9C57-2C9D71BAC1F0}" type="pres">
      <dgm:prSet presAssocID="{CAE5F0D1-5C6A-4BF8-ACC0-DB67084C99C7}" presName="sibTrans" presStyleLbl="sibTrans2D1" presStyleIdx="0" presStyleCnt="0"/>
      <dgm:spPr/>
      <dgm:t>
        <a:bodyPr/>
        <a:lstStyle/>
        <a:p>
          <a:endParaRPr lang="pt-PT"/>
        </a:p>
      </dgm:t>
    </dgm:pt>
    <dgm:pt modelId="{80CCA6A4-9FFC-4407-8DEE-35C5FF1A720B}" type="pres">
      <dgm:prSet presAssocID="{36D5D949-9ECD-4A1B-AB57-1A52C9331A74}" presName="compNode" presStyleCnt="0"/>
      <dgm:spPr/>
    </dgm:pt>
    <dgm:pt modelId="{48A5C0DC-EEB7-4A7F-8B7E-F8153206073F}" type="pres">
      <dgm:prSet presAssocID="{36D5D949-9ECD-4A1B-AB57-1A52C9331A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626AFF-B4A5-40BF-9EE3-BE7D5E548773}" type="pres">
      <dgm:prSet presAssocID="{36D5D949-9ECD-4A1B-AB57-1A52C9331A74}" presName="invisiNode" presStyleLbl="node1" presStyleIdx="5" presStyleCnt="6"/>
      <dgm:spPr/>
    </dgm:pt>
    <dgm:pt modelId="{6B1A63F8-401A-4B33-9954-F39DC4B6663B}" type="pres">
      <dgm:prSet presAssocID="{36D5D949-9ECD-4A1B-AB57-1A52C9331A74}" presName="imagNode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</dgm:ptLst>
  <dgm:cxnLst>
    <dgm:cxn modelId="{8D829BFB-4A93-497F-92D0-DD3DB38EE35C}" type="presOf" srcId="{C20F2834-7A4B-463C-ABDE-12FFE93933A3}" destId="{9B706799-997B-4F74-B652-58B58A51EA58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8041FE49-93E3-4667-A46F-A8D0042193EA}" type="presOf" srcId="{A91F7A1B-DD1E-4B26-839C-2A5EF0A403AD}" destId="{3DB5F289-A8C3-40D5-8393-8636D9BFFD29}" srcOrd="0" destOrd="0" presId="urn:microsoft.com/office/officeart/2005/8/layout/pList2#1"/>
    <dgm:cxn modelId="{B75978E7-B456-40FE-8EF0-6C8D80D30E1D}" type="presOf" srcId="{90C1E242-23BD-452C-B222-DCFA2D4DAE3B}" destId="{CA6E58D0-F06D-4082-9183-0F2955E6C631}" srcOrd="0" destOrd="0" presId="urn:microsoft.com/office/officeart/2005/8/layout/pList2#1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73C97B20-427F-4E54-BCE4-6B375C6ED94F}" type="presOf" srcId="{36D5D949-9ECD-4A1B-AB57-1A52C9331A74}" destId="{48A5C0DC-EEB7-4A7F-8B7E-F8153206073F}" srcOrd="0" destOrd="0" presId="urn:microsoft.com/office/officeart/2005/8/layout/pList2#1"/>
    <dgm:cxn modelId="{6A4DAB46-D3BA-4D92-94A6-1D355EE9BA73}" type="presOf" srcId="{77AF15ED-F058-4A0B-B979-9880C6062DF0}" destId="{5284ED54-4761-44DA-8086-D5FD397A1C95}" srcOrd="0" destOrd="0" presId="urn:microsoft.com/office/officeart/2005/8/layout/pList2#1"/>
    <dgm:cxn modelId="{5B32B6C3-4E18-444D-B998-6032352ADE49}" type="presOf" srcId="{476E4177-EF8D-419E-AB8A-93E66CC82482}" destId="{2572025E-E8B8-4F94-94D0-DC22D7F762FB}" srcOrd="0" destOrd="0" presId="urn:microsoft.com/office/officeart/2005/8/layout/pList2#1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58D97B07-52E9-4DCE-B6FB-F2F3A7C6B117}" type="presOf" srcId="{E3B236AA-E864-46E4-BC91-F2D73633FEA4}" destId="{A9D6457D-CBBF-4A28-8C38-C3F75EA43CF1}" srcOrd="0" destOrd="0" presId="urn:microsoft.com/office/officeart/2005/8/layout/pList2#1"/>
    <dgm:cxn modelId="{86E96554-648E-47C5-8132-C22B69CBFA07}" type="presOf" srcId="{FD53903F-8A86-4D24-917A-36748269F973}" destId="{CAAEED2F-AC44-4514-84C2-160FDC42F579}" srcOrd="0" destOrd="0" presId="urn:microsoft.com/office/officeart/2005/8/layout/pList2#1"/>
    <dgm:cxn modelId="{0750663A-5A28-429D-BD85-F5B965668D36}" type="presOf" srcId="{5DD0A7D4-5781-4819-AF33-C5CE25A2D297}" destId="{E4B0666F-2CF1-4C21-A251-46E6EBFF7C1D}" srcOrd="0" destOrd="0" presId="urn:microsoft.com/office/officeart/2005/8/layout/pList2#1"/>
    <dgm:cxn modelId="{588D9C61-3C50-4463-8987-2911FCF50C6B}" type="presOf" srcId="{5DF8D196-4D3D-4940-9F32-682169997D7A}" destId="{87B5BDBA-3C7A-41F1-8C33-F13937A84B36}" srcOrd="0" destOrd="0" presId="urn:microsoft.com/office/officeart/2005/8/layout/pList2#1"/>
    <dgm:cxn modelId="{82292CE2-C92D-4F87-8C09-BB3FCC9CC927}" type="presOf" srcId="{CAE5F0D1-5C6A-4BF8-ACC0-DB67084C99C7}" destId="{9CF106A9-A65C-4AD3-9C57-2C9D71BAC1F0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17038946-DEF0-4C63-9EEC-BBFC10D7CF64}" type="presOf" srcId="{AA690160-D328-4B69-A035-90D3C82FA0A6}" destId="{9E4DC8AD-1AC7-4E53-B32C-25202AFDB195}" srcOrd="0" destOrd="0" presId="urn:microsoft.com/office/officeart/2005/8/layout/pList2#1"/>
    <dgm:cxn modelId="{9DD40723-A5D2-4758-9137-B615B752437D}" srcId="{AA690160-D328-4B69-A035-90D3C82FA0A6}" destId="{36D5D949-9ECD-4A1B-AB57-1A52C9331A74}" srcOrd="5" destOrd="0" parTransId="{3274FE53-D673-4DA9-B694-CFFC52502F37}" sibTransId="{3A4F517B-20C9-46E3-BBC7-2F28AC9300DE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085C3F56-ACD2-447A-948A-F5C4BB9DFB46}" type="presParOf" srcId="{9E4DC8AD-1AC7-4E53-B32C-25202AFDB195}" destId="{ACBF4AF3-FAB8-444C-81AB-52C89640E279}" srcOrd="0" destOrd="0" presId="urn:microsoft.com/office/officeart/2005/8/layout/pList2#1"/>
    <dgm:cxn modelId="{173A2174-D840-437F-8803-E2B129276A39}" type="presParOf" srcId="{9E4DC8AD-1AC7-4E53-B32C-25202AFDB195}" destId="{78248EF9-FFBB-4EB0-94C4-16A1D0A1A170}" srcOrd="1" destOrd="0" presId="urn:microsoft.com/office/officeart/2005/8/layout/pList2#1"/>
    <dgm:cxn modelId="{975D9847-3845-41EE-B17D-780BA98869AE}" type="presParOf" srcId="{78248EF9-FFBB-4EB0-94C4-16A1D0A1A170}" destId="{CC8831C0-DF59-484B-83B2-A708366B3EB6}" srcOrd="0" destOrd="0" presId="urn:microsoft.com/office/officeart/2005/8/layout/pList2#1"/>
    <dgm:cxn modelId="{D12F1387-4F32-4565-9736-371D600BEE76}" type="presParOf" srcId="{CC8831C0-DF59-484B-83B2-A708366B3EB6}" destId="{2572025E-E8B8-4F94-94D0-DC22D7F762FB}" srcOrd="0" destOrd="0" presId="urn:microsoft.com/office/officeart/2005/8/layout/pList2#1"/>
    <dgm:cxn modelId="{79D2C8A4-8841-4DB3-925B-D91C34FEC078}" type="presParOf" srcId="{CC8831C0-DF59-484B-83B2-A708366B3EB6}" destId="{2E2B4276-DB06-4C66-80FF-919CDE10A5FE}" srcOrd="1" destOrd="0" presId="urn:microsoft.com/office/officeart/2005/8/layout/pList2#1"/>
    <dgm:cxn modelId="{90B27814-44C8-4D2D-ADC9-8D800440CBDE}" type="presParOf" srcId="{CC8831C0-DF59-484B-83B2-A708366B3EB6}" destId="{C43EB61A-2E04-409F-8F87-79F190ED3CE0}" srcOrd="2" destOrd="0" presId="urn:microsoft.com/office/officeart/2005/8/layout/pList2#1"/>
    <dgm:cxn modelId="{D2E740EC-D83A-483E-871E-01A56130DA1B}" type="presParOf" srcId="{78248EF9-FFBB-4EB0-94C4-16A1D0A1A170}" destId="{3DB5F289-A8C3-40D5-8393-8636D9BFFD29}" srcOrd="1" destOrd="0" presId="urn:microsoft.com/office/officeart/2005/8/layout/pList2#1"/>
    <dgm:cxn modelId="{EAFC761D-5A32-4D9E-BA55-2C21B9D68997}" type="presParOf" srcId="{78248EF9-FFBB-4EB0-94C4-16A1D0A1A170}" destId="{0C509E44-86D3-42D8-94FF-9B9788BAB857}" srcOrd="2" destOrd="0" presId="urn:microsoft.com/office/officeart/2005/8/layout/pList2#1"/>
    <dgm:cxn modelId="{8B3F851F-196F-4C17-B6CD-CA6ABB6845B9}" type="presParOf" srcId="{0C509E44-86D3-42D8-94FF-9B9788BAB857}" destId="{E4B0666F-2CF1-4C21-A251-46E6EBFF7C1D}" srcOrd="0" destOrd="0" presId="urn:microsoft.com/office/officeart/2005/8/layout/pList2#1"/>
    <dgm:cxn modelId="{6EC6103F-1FEA-4E70-BE35-C1365D116A77}" type="presParOf" srcId="{0C509E44-86D3-42D8-94FF-9B9788BAB857}" destId="{BBFA0B92-8C45-4EAA-A200-A78384D846A7}" srcOrd="1" destOrd="0" presId="urn:microsoft.com/office/officeart/2005/8/layout/pList2#1"/>
    <dgm:cxn modelId="{11F78283-1681-4439-8EC8-257F1ED383FC}" type="presParOf" srcId="{0C509E44-86D3-42D8-94FF-9B9788BAB857}" destId="{BF646D7A-C7D0-4489-A68F-61F32B7DB0C6}" srcOrd="2" destOrd="0" presId="urn:microsoft.com/office/officeart/2005/8/layout/pList2#1"/>
    <dgm:cxn modelId="{215FA9D3-AB89-44AA-9547-803A567FF59A}" type="presParOf" srcId="{78248EF9-FFBB-4EB0-94C4-16A1D0A1A170}" destId="{CAAEED2F-AC44-4514-84C2-160FDC42F579}" srcOrd="3" destOrd="0" presId="urn:microsoft.com/office/officeart/2005/8/layout/pList2#1"/>
    <dgm:cxn modelId="{C9DD73B9-15B3-4039-BEAE-420691FA3150}" type="presParOf" srcId="{78248EF9-FFBB-4EB0-94C4-16A1D0A1A170}" destId="{3617A269-0CD9-4948-9932-FA1AD12DE27E}" srcOrd="4" destOrd="0" presId="urn:microsoft.com/office/officeart/2005/8/layout/pList2#1"/>
    <dgm:cxn modelId="{B06AF9A8-8CC7-4B82-BD78-CCF987ECC30C}" type="presParOf" srcId="{3617A269-0CD9-4948-9932-FA1AD12DE27E}" destId="{5284ED54-4761-44DA-8086-D5FD397A1C95}" srcOrd="0" destOrd="0" presId="urn:microsoft.com/office/officeart/2005/8/layout/pList2#1"/>
    <dgm:cxn modelId="{F27A678B-C453-4F5D-9F9D-9C690FDB20DC}" type="presParOf" srcId="{3617A269-0CD9-4948-9932-FA1AD12DE27E}" destId="{9666B65F-B8AB-44AD-8F33-AF566667E781}" srcOrd="1" destOrd="0" presId="urn:microsoft.com/office/officeart/2005/8/layout/pList2#1"/>
    <dgm:cxn modelId="{29357E40-F34A-405A-86E2-15CAD30CB78A}" type="presParOf" srcId="{3617A269-0CD9-4948-9932-FA1AD12DE27E}" destId="{41BC1ABA-1F87-4B1E-94EC-41724CD12655}" srcOrd="2" destOrd="0" presId="urn:microsoft.com/office/officeart/2005/8/layout/pList2#1"/>
    <dgm:cxn modelId="{0AD87F26-419D-4967-8743-D59267054784}" type="presParOf" srcId="{78248EF9-FFBB-4EB0-94C4-16A1D0A1A170}" destId="{A9D6457D-CBBF-4A28-8C38-C3F75EA43CF1}" srcOrd="5" destOrd="0" presId="urn:microsoft.com/office/officeart/2005/8/layout/pList2#1"/>
    <dgm:cxn modelId="{36CC5922-0502-4D62-8CE7-AC2A68716078}" type="presParOf" srcId="{78248EF9-FFBB-4EB0-94C4-16A1D0A1A170}" destId="{CDFA4098-C274-4C84-9513-F0698696D98A}" srcOrd="6" destOrd="0" presId="urn:microsoft.com/office/officeart/2005/8/layout/pList2#1"/>
    <dgm:cxn modelId="{C135DA05-2F23-45FC-AECE-9709A2695ED6}" type="presParOf" srcId="{CDFA4098-C274-4C84-9513-F0698696D98A}" destId="{87B5BDBA-3C7A-41F1-8C33-F13937A84B36}" srcOrd="0" destOrd="0" presId="urn:microsoft.com/office/officeart/2005/8/layout/pList2#1"/>
    <dgm:cxn modelId="{695EC11F-362D-409C-919E-B3035B64BD10}" type="presParOf" srcId="{CDFA4098-C274-4C84-9513-F0698696D98A}" destId="{928528D1-DD5F-4687-9BFE-878C43D23D5D}" srcOrd="1" destOrd="0" presId="urn:microsoft.com/office/officeart/2005/8/layout/pList2#1"/>
    <dgm:cxn modelId="{51ABC8FC-0BE5-4F35-BB53-8F716ED50188}" type="presParOf" srcId="{CDFA4098-C274-4C84-9513-F0698696D98A}" destId="{D88C7409-AB93-4FE3-A61D-F51EE8A4B008}" srcOrd="2" destOrd="0" presId="urn:microsoft.com/office/officeart/2005/8/layout/pList2#1"/>
    <dgm:cxn modelId="{6C0D3864-D6DC-454A-B2E1-D8CEBBE2E35C}" type="presParOf" srcId="{78248EF9-FFBB-4EB0-94C4-16A1D0A1A170}" destId="{CA6E58D0-F06D-4082-9183-0F2955E6C631}" srcOrd="7" destOrd="0" presId="urn:microsoft.com/office/officeart/2005/8/layout/pList2#1"/>
    <dgm:cxn modelId="{87B6AA9B-5501-4351-8422-3E5898C74C59}" type="presParOf" srcId="{78248EF9-FFBB-4EB0-94C4-16A1D0A1A170}" destId="{8AC8F713-1879-4B70-BB31-C5C195E24471}" srcOrd="8" destOrd="0" presId="urn:microsoft.com/office/officeart/2005/8/layout/pList2#1"/>
    <dgm:cxn modelId="{A1B52040-08EA-4FAB-A732-184D087AF1C1}" type="presParOf" srcId="{8AC8F713-1879-4B70-BB31-C5C195E24471}" destId="{9B706799-997B-4F74-B652-58B58A51EA58}" srcOrd="0" destOrd="0" presId="urn:microsoft.com/office/officeart/2005/8/layout/pList2#1"/>
    <dgm:cxn modelId="{E0123735-76DC-4E83-8477-9DD315171AFC}" type="presParOf" srcId="{8AC8F713-1879-4B70-BB31-C5C195E24471}" destId="{AF8C36F4-A127-4733-8CAC-70994BB842F2}" srcOrd="1" destOrd="0" presId="urn:microsoft.com/office/officeart/2005/8/layout/pList2#1"/>
    <dgm:cxn modelId="{34E52788-A11D-48EC-AC1D-2FF4189DB5E4}" type="presParOf" srcId="{8AC8F713-1879-4B70-BB31-C5C195E24471}" destId="{B68F94D2-D73D-420A-802B-DFDC9BE4ED4C}" srcOrd="2" destOrd="0" presId="urn:microsoft.com/office/officeart/2005/8/layout/pList2#1"/>
    <dgm:cxn modelId="{EA0634A0-9FAF-4B28-BE6E-DC8F866FA6B4}" type="presParOf" srcId="{78248EF9-FFBB-4EB0-94C4-16A1D0A1A170}" destId="{9CF106A9-A65C-4AD3-9C57-2C9D71BAC1F0}" srcOrd="9" destOrd="0" presId="urn:microsoft.com/office/officeart/2005/8/layout/pList2#1"/>
    <dgm:cxn modelId="{7074E366-58CD-4A9C-A6EE-481CD0F19640}" type="presParOf" srcId="{78248EF9-FFBB-4EB0-94C4-16A1D0A1A170}" destId="{80CCA6A4-9FFC-4407-8DEE-35C5FF1A720B}" srcOrd="10" destOrd="0" presId="urn:microsoft.com/office/officeart/2005/8/layout/pList2#1"/>
    <dgm:cxn modelId="{C2E42E81-BC5B-4BB5-8C63-C83FFBD0A5AB}" type="presParOf" srcId="{80CCA6A4-9FFC-4407-8DEE-35C5FF1A720B}" destId="{48A5C0DC-EEB7-4A7F-8B7E-F8153206073F}" srcOrd="0" destOrd="0" presId="urn:microsoft.com/office/officeart/2005/8/layout/pList2#1"/>
    <dgm:cxn modelId="{7CB3DCD5-D8E1-4515-920E-6789CF9D2D23}" type="presParOf" srcId="{80CCA6A4-9FFC-4407-8DEE-35C5FF1A720B}" destId="{1E626AFF-B4A5-40BF-9EE3-BE7D5E548773}" srcOrd="1" destOrd="0" presId="urn:microsoft.com/office/officeart/2005/8/layout/pList2#1"/>
    <dgm:cxn modelId="{AFD07476-5577-446C-B98D-1823BDEF4369}" type="presParOf" srcId="{80CCA6A4-9FFC-4407-8DEE-35C5FF1A720B}" destId="{6B1A63F8-401A-4B33-9954-F39DC4B6663B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476E4177-EF8D-419E-AB8A-93E66CC82482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Motivation</a:t>
          </a:r>
          <a:endParaRPr lang="en-US" sz="18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Objective</a:t>
          </a:r>
          <a:endParaRPr lang="en-US" sz="18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Methods</a:t>
          </a:r>
          <a:endParaRPr lang="en-US" sz="18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Results</a:t>
          </a:r>
        </a:p>
        <a:p>
          <a:pPr algn="ctr"/>
          <a:r>
            <a:rPr lang="en-US" sz="1800" dirty="0" smtClean="0">
              <a:latin typeface="Corbel" pitchFamily="34" charset="0"/>
            </a:rPr>
            <a:t>Volume</a:t>
          </a:r>
          <a:endParaRPr lang="en-US" sz="1800" dirty="0">
            <a:latin typeface="Corbel" pitchFamily="34" charset="0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Results</a:t>
          </a:r>
        </a:p>
        <a:p>
          <a:pPr algn="ctr"/>
          <a:r>
            <a:rPr lang="en-US" sz="1800" dirty="0" smtClean="0">
              <a:latin typeface="Corbel" pitchFamily="34" charset="0"/>
            </a:rPr>
            <a:t>Area</a:t>
          </a:r>
          <a:endParaRPr lang="en-US" sz="1800" dirty="0"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36D5D949-9ECD-4A1B-AB57-1A52C9331A74}">
      <dgm:prSet custT="1"/>
      <dgm:spPr>
        <a:noFill/>
      </dgm:spPr>
      <dgm:t>
        <a:bodyPr lIns="72000" tIns="273600" rIns="72000"/>
        <a:lstStyle/>
        <a:p>
          <a:pPr algn="ctr">
            <a:spcBef>
              <a:spcPts val="0"/>
            </a:spcBef>
          </a:pPr>
          <a:endParaRPr lang="pt-PT" sz="1800" baseline="0" dirty="0">
            <a:latin typeface="Corbel" pitchFamily="34" charset="0"/>
          </a:endParaRPr>
        </a:p>
      </dgm:t>
    </dgm:pt>
    <dgm:pt modelId="{3274FE53-D673-4DA9-B694-CFFC52502F37}" type="parTrans" cxnId="{9DD40723-A5D2-4758-9137-B615B752437D}">
      <dgm:prSet/>
      <dgm:spPr/>
      <dgm:t>
        <a:bodyPr/>
        <a:lstStyle/>
        <a:p>
          <a:endParaRPr lang="pt-PT"/>
        </a:p>
      </dgm:t>
    </dgm:pt>
    <dgm:pt modelId="{3A4F517B-20C9-46E3-BBC7-2F28AC9300DE}" type="sibTrans" cxnId="{9DD40723-A5D2-4758-9137-B615B752437D}">
      <dgm:prSet/>
      <dgm:spPr/>
      <dgm:t>
        <a:bodyPr/>
        <a:lstStyle/>
        <a:p>
          <a:endParaRPr lang="pt-PT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pt-PT"/>
        </a:p>
      </dgm:t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6"/>
      <dgm:spPr/>
    </dgm:pt>
    <dgm:pt modelId="{C43EB61A-2E04-409F-8F87-79F190ED3CE0}" type="pres">
      <dgm:prSet presAssocID="{476E4177-EF8D-419E-AB8A-93E66CC82482}" presName="imagNode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6"/>
      <dgm:spPr/>
    </dgm:pt>
    <dgm:pt modelId="{BF646D7A-C7D0-4489-A68F-61F32B7DB0C6}" type="pres">
      <dgm:prSet presAssocID="{5DD0A7D4-5781-4819-AF33-C5CE25A2D297}" presName="imagNode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6"/>
      <dgm:spPr/>
    </dgm:pt>
    <dgm:pt modelId="{41BC1ABA-1F87-4B1E-94EC-41724CD12655}" type="pres">
      <dgm:prSet presAssocID="{77AF15ED-F058-4A0B-B979-9880C6062DF0}" presName="imagNode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6" custLinFactNeighborX="-442" custLinFactNeighborY="9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6"/>
      <dgm:spPr/>
    </dgm:pt>
    <dgm:pt modelId="{D88C7409-AB93-4FE3-A61D-F51EE8A4B008}" type="pres">
      <dgm:prSet presAssocID="{5DF8D196-4D3D-4940-9F32-682169997D7A}" presName="imagNode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6"/>
      <dgm:spPr/>
    </dgm:pt>
    <dgm:pt modelId="{B68F94D2-D73D-420A-802B-DFDC9BE4ED4C}" type="pres">
      <dgm:prSet presAssocID="{C20F2834-7A4B-463C-ABDE-12FFE93933A3}" presName="imagNode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CF106A9-A65C-4AD3-9C57-2C9D71BAC1F0}" type="pres">
      <dgm:prSet presAssocID="{CAE5F0D1-5C6A-4BF8-ACC0-DB67084C99C7}" presName="sibTrans" presStyleLbl="sibTrans2D1" presStyleIdx="0" presStyleCnt="0"/>
      <dgm:spPr/>
      <dgm:t>
        <a:bodyPr/>
        <a:lstStyle/>
        <a:p>
          <a:endParaRPr lang="pt-PT"/>
        </a:p>
      </dgm:t>
    </dgm:pt>
    <dgm:pt modelId="{80CCA6A4-9FFC-4407-8DEE-35C5FF1A720B}" type="pres">
      <dgm:prSet presAssocID="{36D5D949-9ECD-4A1B-AB57-1A52C9331A74}" presName="compNode" presStyleCnt="0"/>
      <dgm:spPr/>
    </dgm:pt>
    <dgm:pt modelId="{48A5C0DC-EEB7-4A7F-8B7E-F8153206073F}" type="pres">
      <dgm:prSet presAssocID="{36D5D949-9ECD-4A1B-AB57-1A52C9331A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626AFF-B4A5-40BF-9EE3-BE7D5E548773}" type="pres">
      <dgm:prSet presAssocID="{36D5D949-9ECD-4A1B-AB57-1A52C9331A74}" presName="invisiNode" presStyleLbl="node1" presStyleIdx="5" presStyleCnt="6"/>
      <dgm:spPr/>
    </dgm:pt>
    <dgm:pt modelId="{6B1A63F8-401A-4B33-9954-F39DC4B6663B}" type="pres">
      <dgm:prSet presAssocID="{36D5D949-9ECD-4A1B-AB57-1A52C9331A74}" presName="imagNode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</dgm:ptLst>
  <dgm:cxnLst>
    <dgm:cxn modelId="{D3BB5A15-36D6-4BC5-9F8B-AB498E9289AF}" type="presOf" srcId="{AA690160-D328-4B69-A035-90D3C82FA0A6}" destId="{9E4DC8AD-1AC7-4E53-B32C-25202AFDB195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E60C1BA8-2E9A-4EAC-A278-823B9A1FE7D1}" type="presOf" srcId="{CAE5F0D1-5C6A-4BF8-ACC0-DB67084C99C7}" destId="{9CF106A9-A65C-4AD3-9C57-2C9D71BAC1F0}" srcOrd="0" destOrd="0" presId="urn:microsoft.com/office/officeart/2005/8/layout/pList2#1"/>
    <dgm:cxn modelId="{07627758-E534-4A36-8DC0-520D577251B0}" type="presOf" srcId="{FD53903F-8A86-4D24-917A-36748269F973}" destId="{CAAEED2F-AC44-4514-84C2-160FDC42F579}" srcOrd="0" destOrd="0" presId="urn:microsoft.com/office/officeart/2005/8/layout/pList2#1"/>
    <dgm:cxn modelId="{B54AB0B9-EAAC-49F5-A885-24B732B8CB9B}" type="presOf" srcId="{5DD0A7D4-5781-4819-AF33-C5CE25A2D297}" destId="{E4B0666F-2CF1-4C21-A251-46E6EBFF7C1D}" srcOrd="0" destOrd="0" presId="urn:microsoft.com/office/officeart/2005/8/layout/pList2#1"/>
    <dgm:cxn modelId="{D4392483-8CAB-4394-9F84-945FB6D0E51D}" type="presOf" srcId="{E3B236AA-E864-46E4-BC91-F2D73633FEA4}" destId="{A9D6457D-CBBF-4A28-8C38-C3F75EA43CF1}" srcOrd="0" destOrd="0" presId="urn:microsoft.com/office/officeart/2005/8/layout/pList2#1"/>
    <dgm:cxn modelId="{6609E7C0-7987-4295-BF1C-1F037DB24AB7}" type="presOf" srcId="{77AF15ED-F058-4A0B-B979-9880C6062DF0}" destId="{5284ED54-4761-44DA-8086-D5FD397A1C95}" srcOrd="0" destOrd="0" presId="urn:microsoft.com/office/officeart/2005/8/layout/pList2#1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E165C54A-E5EC-4279-AC37-8499D63AD4DB}" type="presOf" srcId="{36D5D949-9ECD-4A1B-AB57-1A52C9331A74}" destId="{48A5C0DC-EEB7-4A7F-8B7E-F8153206073F}" srcOrd="0" destOrd="0" presId="urn:microsoft.com/office/officeart/2005/8/layout/pList2#1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70DC4ACA-CFAB-433B-A01A-6F89F6FFA0E9}" type="presOf" srcId="{5DF8D196-4D3D-4940-9F32-682169997D7A}" destId="{87B5BDBA-3C7A-41F1-8C33-F13937A84B36}" srcOrd="0" destOrd="0" presId="urn:microsoft.com/office/officeart/2005/8/layout/pList2#1"/>
    <dgm:cxn modelId="{0F181FF9-0349-4FD1-A6A7-9349B1DC9952}" type="presOf" srcId="{90C1E242-23BD-452C-B222-DCFA2D4DAE3B}" destId="{CA6E58D0-F06D-4082-9183-0F2955E6C631}" srcOrd="0" destOrd="0" presId="urn:microsoft.com/office/officeart/2005/8/layout/pList2#1"/>
    <dgm:cxn modelId="{072DA9BD-8A27-413F-AC2A-2246B4043270}" type="presOf" srcId="{476E4177-EF8D-419E-AB8A-93E66CC82482}" destId="{2572025E-E8B8-4F94-94D0-DC22D7F762FB}" srcOrd="0" destOrd="0" presId="urn:microsoft.com/office/officeart/2005/8/layout/pList2#1"/>
    <dgm:cxn modelId="{77D8A70C-A9E7-4D50-9D4E-CACB19C3FAF9}" type="presOf" srcId="{C20F2834-7A4B-463C-ABDE-12FFE93933A3}" destId="{9B706799-997B-4F74-B652-58B58A51EA58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9DD40723-A5D2-4758-9137-B615B752437D}" srcId="{AA690160-D328-4B69-A035-90D3C82FA0A6}" destId="{36D5D949-9ECD-4A1B-AB57-1A52C9331A74}" srcOrd="5" destOrd="0" parTransId="{3274FE53-D673-4DA9-B694-CFFC52502F37}" sibTransId="{3A4F517B-20C9-46E3-BBC7-2F28AC9300DE}"/>
    <dgm:cxn modelId="{5DCCFEB3-0932-4811-8D38-FDADE4985F7A}" type="presOf" srcId="{A91F7A1B-DD1E-4B26-839C-2A5EF0A403AD}" destId="{3DB5F289-A8C3-40D5-8393-8636D9BFFD29}" srcOrd="0" destOrd="0" presId="urn:microsoft.com/office/officeart/2005/8/layout/pList2#1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56A1B6E9-BE65-4A38-B534-AED254D95DAC}" type="presParOf" srcId="{9E4DC8AD-1AC7-4E53-B32C-25202AFDB195}" destId="{ACBF4AF3-FAB8-444C-81AB-52C89640E279}" srcOrd="0" destOrd="0" presId="urn:microsoft.com/office/officeart/2005/8/layout/pList2#1"/>
    <dgm:cxn modelId="{51CC7A8E-6DA0-4527-9A61-A6057BBB3489}" type="presParOf" srcId="{9E4DC8AD-1AC7-4E53-B32C-25202AFDB195}" destId="{78248EF9-FFBB-4EB0-94C4-16A1D0A1A170}" srcOrd="1" destOrd="0" presId="urn:microsoft.com/office/officeart/2005/8/layout/pList2#1"/>
    <dgm:cxn modelId="{131DB7E8-5033-47E8-8899-E011B9F57D47}" type="presParOf" srcId="{78248EF9-FFBB-4EB0-94C4-16A1D0A1A170}" destId="{CC8831C0-DF59-484B-83B2-A708366B3EB6}" srcOrd="0" destOrd="0" presId="urn:microsoft.com/office/officeart/2005/8/layout/pList2#1"/>
    <dgm:cxn modelId="{B941E28A-0CDC-4B0C-9738-E05AFB05AA9B}" type="presParOf" srcId="{CC8831C0-DF59-484B-83B2-A708366B3EB6}" destId="{2572025E-E8B8-4F94-94D0-DC22D7F762FB}" srcOrd="0" destOrd="0" presId="urn:microsoft.com/office/officeart/2005/8/layout/pList2#1"/>
    <dgm:cxn modelId="{9F5909C7-106A-43C0-8508-1A98EAE3EF27}" type="presParOf" srcId="{CC8831C0-DF59-484B-83B2-A708366B3EB6}" destId="{2E2B4276-DB06-4C66-80FF-919CDE10A5FE}" srcOrd="1" destOrd="0" presId="urn:microsoft.com/office/officeart/2005/8/layout/pList2#1"/>
    <dgm:cxn modelId="{3CF346EF-8808-420A-A7E1-82D9990E1071}" type="presParOf" srcId="{CC8831C0-DF59-484B-83B2-A708366B3EB6}" destId="{C43EB61A-2E04-409F-8F87-79F190ED3CE0}" srcOrd="2" destOrd="0" presId="urn:microsoft.com/office/officeart/2005/8/layout/pList2#1"/>
    <dgm:cxn modelId="{22B279E1-DAD7-4469-A2FA-8EB3ADE617C5}" type="presParOf" srcId="{78248EF9-FFBB-4EB0-94C4-16A1D0A1A170}" destId="{3DB5F289-A8C3-40D5-8393-8636D9BFFD29}" srcOrd="1" destOrd="0" presId="urn:microsoft.com/office/officeart/2005/8/layout/pList2#1"/>
    <dgm:cxn modelId="{34E864EE-C48F-42C6-A312-85D870AFFEF6}" type="presParOf" srcId="{78248EF9-FFBB-4EB0-94C4-16A1D0A1A170}" destId="{0C509E44-86D3-42D8-94FF-9B9788BAB857}" srcOrd="2" destOrd="0" presId="urn:microsoft.com/office/officeart/2005/8/layout/pList2#1"/>
    <dgm:cxn modelId="{30575392-5A96-4ADB-8E34-950861751D91}" type="presParOf" srcId="{0C509E44-86D3-42D8-94FF-9B9788BAB857}" destId="{E4B0666F-2CF1-4C21-A251-46E6EBFF7C1D}" srcOrd="0" destOrd="0" presId="urn:microsoft.com/office/officeart/2005/8/layout/pList2#1"/>
    <dgm:cxn modelId="{C070F44F-B4AC-47B5-B3FD-ADCFE7087CE4}" type="presParOf" srcId="{0C509E44-86D3-42D8-94FF-9B9788BAB857}" destId="{BBFA0B92-8C45-4EAA-A200-A78384D846A7}" srcOrd="1" destOrd="0" presId="urn:microsoft.com/office/officeart/2005/8/layout/pList2#1"/>
    <dgm:cxn modelId="{EF2E9714-DC8E-4A3F-B989-727338D211E0}" type="presParOf" srcId="{0C509E44-86D3-42D8-94FF-9B9788BAB857}" destId="{BF646D7A-C7D0-4489-A68F-61F32B7DB0C6}" srcOrd="2" destOrd="0" presId="urn:microsoft.com/office/officeart/2005/8/layout/pList2#1"/>
    <dgm:cxn modelId="{3D0F5A6E-AF71-4C60-A112-65E1D1BDE2CA}" type="presParOf" srcId="{78248EF9-FFBB-4EB0-94C4-16A1D0A1A170}" destId="{CAAEED2F-AC44-4514-84C2-160FDC42F579}" srcOrd="3" destOrd="0" presId="urn:microsoft.com/office/officeart/2005/8/layout/pList2#1"/>
    <dgm:cxn modelId="{B0B2C809-93B1-4B34-B591-54E226F1997F}" type="presParOf" srcId="{78248EF9-FFBB-4EB0-94C4-16A1D0A1A170}" destId="{3617A269-0CD9-4948-9932-FA1AD12DE27E}" srcOrd="4" destOrd="0" presId="urn:microsoft.com/office/officeart/2005/8/layout/pList2#1"/>
    <dgm:cxn modelId="{41E7C577-52F4-4813-A4AE-63CDE3424633}" type="presParOf" srcId="{3617A269-0CD9-4948-9932-FA1AD12DE27E}" destId="{5284ED54-4761-44DA-8086-D5FD397A1C95}" srcOrd="0" destOrd="0" presId="urn:microsoft.com/office/officeart/2005/8/layout/pList2#1"/>
    <dgm:cxn modelId="{56A1203A-8EBA-48E0-B240-0C3C15F3C7D8}" type="presParOf" srcId="{3617A269-0CD9-4948-9932-FA1AD12DE27E}" destId="{9666B65F-B8AB-44AD-8F33-AF566667E781}" srcOrd="1" destOrd="0" presId="urn:microsoft.com/office/officeart/2005/8/layout/pList2#1"/>
    <dgm:cxn modelId="{C56292A8-C6AE-4B1E-B111-3142C395DD38}" type="presParOf" srcId="{3617A269-0CD9-4948-9932-FA1AD12DE27E}" destId="{41BC1ABA-1F87-4B1E-94EC-41724CD12655}" srcOrd="2" destOrd="0" presId="urn:microsoft.com/office/officeart/2005/8/layout/pList2#1"/>
    <dgm:cxn modelId="{197A9EF2-4698-4B07-B65C-9EAC2C0A400F}" type="presParOf" srcId="{78248EF9-FFBB-4EB0-94C4-16A1D0A1A170}" destId="{A9D6457D-CBBF-4A28-8C38-C3F75EA43CF1}" srcOrd="5" destOrd="0" presId="urn:microsoft.com/office/officeart/2005/8/layout/pList2#1"/>
    <dgm:cxn modelId="{D49C05A8-F0FB-4486-86AC-1C33148DF5CB}" type="presParOf" srcId="{78248EF9-FFBB-4EB0-94C4-16A1D0A1A170}" destId="{CDFA4098-C274-4C84-9513-F0698696D98A}" srcOrd="6" destOrd="0" presId="urn:microsoft.com/office/officeart/2005/8/layout/pList2#1"/>
    <dgm:cxn modelId="{221B6B58-6CEC-4D07-925F-EEDE3D4F7080}" type="presParOf" srcId="{CDFA4098-C274-4C84-9513-F0698696D98A}" destId="{87B5BDBA-3C7A-41F1-8C33-F13937A84B36}" srcOrd="0" destOrd="0" presId="urn:microsoft.com/office/officeart/2005/8/layout/pList2#1"/>
    <dgm:cxn modelId="{0A35D324-8076-4277-A26B-C409A8B7D44F}" type="presParOf" srcId="{CDFA4098-C274-4C84-9513-F0698696D98A}" destId="{928528D1-DD5F-4687-9BFE-878C43D23D5D}" srcOrd="1" destOrd="0" presId="urn:microsoft.com/office/officeart/2005/8/layout/pList2#1"/>
    <dgm:cxn modelId="{5AA414BA-8B37-4BB5-ADCA-52D097F32158}" type="presParOf" srcId="{CDFA4098-C274-4C84-9513-F0698696D98A}" destId="{D88C7409-AB93-4FE3-A61D-F51EE8A4B008}" srcOrd="2" destOrd="0" presId="urn:microsoft.com/office/officeart/2005/8/layout/pList2#1"/>
    <dgm:cxn modelId="{1E9A8643-12FD-4397-854B-80F8D6EAAA0C}" type="presParOf" srcId="{78248EF9-FFBB-4EB0-94C4-16A1D0A1A170}" destId="{CA6E58D0-F06D-4082-9183-0F2955E6C631}" srcOrd="7" destOrd="0" presId="urn:microsoft.com/office/officeart/2005/8/layout/pList2#1"/>
    <dgm:cxn modelId="{24323F75-9A38-413C-89EE-5916A462CE72}" type="presParOf" srcId="{78248EF9-FFBB-4EB0-94C4-16A1D0A1A170}" destId="{8AC8F713-1879-4B70-BB31-C5C195E24471}" srcOrd="8" destOrd="0" presId="urn:microsoft.com/office/officeart/2005/8/layout/pList2#1"/>
    <dgm:cxn modelId="{EE6F31A4-3127-4E6E-A724-E76F0EC6E553}" type="presParOf" srcId="{8AC8F713-1879-4B70-BB31-C5C195E24471}" destId="{9B706799-997B-4F74-B652-58B58A51EA58}" srcOrd="0" destOrd="0" presId="urn:microsoft.com/office/officeart/2005/8/layout/pList2#1"/>
    <dgm:cxn modelId="{0C8230E9-A838-4CA0-B93D-F643FF96AAB6}" type="presParOf" srcId="{8AC8F713-1879-4B70-BB31-C5C195E24471}" destId="{AF8C36F4-A127-4733-8CAC-70994BB842F2}" srcOrd="1" destOrd="0" presId="urn:microsoft.com/office/officeart/2005/8/layout/pList2#1"/>
    <dgm:cxn modelId="{6B948393-8982-478A-A324-DA4B672C0087}" type="presParOf" srcId="{8AC8F713-1879-4B70-BB31-C5C195E24471}" destId="{B68F94D2-D73D-420A-802B-DFDC9BE4ED4C}" srcOrd="2" destOrd="0" presId="urn:microsoft.com/office/officeart/2005/8/layout/pList2#1"/>
    <dgm:cxn modelId="{93666947-2EBB-4B8F-A7FA-9FD3CB935738}" type="presParOf" srcId="{78248EF9-FFBB-4EB0-94C4-16A1D0A1A170}" destId="{9CF106A9-A65C-4AD3-9C57-2C9D71BAC1F0}" srcOrd="9" destOrd="0" presId="urn:microsoft.com/office/officeart/2005/8/layout/pList2#1"/>
    <dgm:cxn modelId="{642F89DF-B279-42DC-8801-4C20D08CCF6A}" type="presParOf" srcId="{78248EF9-FFBB-4EB0-94C4-16A1D0A1A170}" destId="{80CCA6A4-9FFC-4407-8DEE-35C5FF1A720B}" srcOrd="10" destOrd="0" presId="urn:microsoft.com/office/officeart/2005/8/layout/pList2#1"/>
    <dgm:cxn modelId="{1643B416-18B8-49F5-85C9-8301E8A2F5AD}" type="presParOf" srcId="{80CCA6A4-9FFC-4407-8DEE-35C5FF1A720B}" destId="{48A5C0DC-EEB7-4A7F-8B7E-F8153206073F}" srcOrd="0" destOrd="0" presId="urn:microsoft.com/office/officeart/2005/8/layout/pList2#1"/>
    <dgm:cxn modelId="{5513872E-E6E0-43DF-ABAC-5C8D4256EC37}" type="presParOf" srcId="{80CCA6A4-9FFC-4407-8DEE-35C5FF1A720B}" destId="{1E626AFF-B4A5-40BF-9EE3-BE7D5E548773}" srcOrd="1" destOrd="0" presId="urn:microsoft.com/office/officeart/2005/8/layout/pList2#1"/>
    <dgm:cxn modelId="{7109C860-0DFE-494E-8C78-1FC31EB92FAB}" type="presParOf" srcId="{80CCA6A4-9FFC-4407-8DEE-35C5FF1A720B}" destId="{6B1A63F8-401A-4B33-9954-F39DC4B6663B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476E4177-EF8D-419E-AB8A-93E66CC82482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Motivation</a:t>
          </a:r>
          <a:endParaRPr lang="en-US" sz="1800" dirty="0">
            <a:latin typeface="Corbel" pitchFamily="34" charset="0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Objective</a:t>
          </a:r>
          <a:endParaRPr lang="en-US" sz="1800" dirty="0">
            <a:latin typeface="Corbel" pitchFamily="34" charset="0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Methods</a:t>
          </a:r>
          <a:endParaRPr lang="en-US" sz="1800" dirty="0">
            <a:latin typeface="Corbel" pitchFamily="34" charset="0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Results</a:t>
          </a:r>
        </a:p>
        <a:p>
          <a:pPr algn="ctr"/>
          <a:r>
            <a:rPr lang="en-US" sz="1800" dirty="0" smtClean="0">
              <a:latin typeface="Corbel" pitchFamily="34" charset="0"/>
            </a:rPr>
            <a:t>Volume</a:t>
          </a:r>
          <a:endParaRPr lang="en-US" sz="1800" dirty="0">
            <a:latin typeface="Corbel" pitchFamily="34" charset="0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</a:gradFill>
      </dgm:spPr>
      <dgm:t>
        <a:bodyPr lIns="73152" tIns="274320" rIns="73152"/>
        <a:lstStyle/>
        <a:p>
          <a:pPr algn="ctr"/>
          <a:r>
            <a:rPr lang="en-US" sz="1800" dirty="0" smtClean="0">
              <a:latin typeface="Corbel" pitchFamily="34" charset="0"/>
            </a:rPr>
            <a:t>Results</a:t>
          </a:r>
        </a:p>
        <a:p>
          <a:pPr algn="ctr"/>
          <a:r>
            <a:rPr lang="en-US" sz="1800" dirty="0" smtClean="0">
              <a:latin typeface="Corbel" pitchFamily="34" charset="0"/>
            </a:rPr>
            <a:t>Area</a:t>
          </a:r>
          <a:endParaRPr lang="en-US" sz="1800" dirty="0">
            <a:latin typeface="Corbel" pitchFamily="34" charset="0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36D5D949-9ECD-4A1B-AB57-1A52C9331A74}">
      <dgm:prSet custT="1"/>
      <dgm:spPr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</a:gradFill>
      </dgm:spPr>
      <dgm:t>
        <a:bodyPr lIns="72000" tIns="273600" rIns="72000"/>
        <a:lstStyle/>
        <a:p>
          <a:pPr algn="ctr">
            <a:spcBef>
              <a:spcPts val="0"/>
            </a:spcBef>
          </a:pPr>
          <a:r>
            <a:rPr lang="en-US" sz="1800" dirty="0" smtClean="0">
              <a:latin typeface="Corbel" pitchFamily="34" charset="0"/>
            </a:rPr>
            <a:t>Conclusion</a:t>
          </a:r>
          <a:endParaRPr lang="pt-PT" sz="1800" baseline="0" dirty="0">
            <a:latin typeface="Corbel" pitchFamily="34" charset="0"/>
          </a:endParaRPr>
        </a:p>
      </dgm:t>
    </dgm:pt>
    <dgm:pt modelId="{3274FE53-D673-4DA9-B694-CFFC52502F37}" type="parTrans" cxnId="{9DD40723-A5D2-4758-9137-B615B752437D}">
      <dgm:prSet/>
      <dgm:spPr/>
      <dgm:t>
        <a:bodyPr/>
        <a:lstStyle/>
        <a:p>
          <a:endParaRPr lang="pt-PT"/>
        </a:p>
      </dgm:t>
    </dgm:pt>
    <dgm:pt modelId="{3A4F517B-20C9-46E3-BBC7-2F28AC9300DE}" type="sibTrans" cxnId="{9DD40723-A5D2-4758-9137-B615B752437D}">
      <dgm:prSet/>
      <dgm:spPr/>
      <dgm:t>
        <a:bodyPr/>
        <a:lstStyle/>
        <a:p>
          <a:endParaRPr lang="pt-PT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pt-PT"/>
        </a:p>
      </dgm:t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6"/>
      <dgm:spPr/>
    </dgm:pt>
    <dgm:pt modelId="{C43EB61A-2E04-409F-8F87-79F190ED3CE0}" type="pres">
      <dgm:prSet presAssocID="{476E4177-EF8D-419E-AB8A-93E66CC82482}" presName="imagNode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6"/>
      <dgm:spPr/>
    </dgm:pt>
    <dgm:pt modelId="{BF646D7A-C7D0-4489-A68F-61F32B7DB0C6}" type="pres">
      <dgm:prSet presAssocID="{5DD0A7D4-5781-4819-AF33-C5CE25A2D297}" presName="imagNode" presStyleLbl="fgImgPlac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6"/>
      <dgm:spPr/>
    </dgm:pt>
    <dgm:pt modelId="{41BC1ABA-1F87-4B1E-94EC-41724CD12655}" type="pres">
      <dgm:prSet presAssocID="{77AF15ED-F058-4A0B-B979-9880C6062DF0}" presName="imagNode" presStyleLbl="fgImgPlac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6" custLinFactNeighborX="-442" custLinFactNeighborY="9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6"/>
      <dgm:spPr/>
    </dgm:pt>
    <dgm:pt modelId="{D88C7409-AB93-4FE3-A61D-F51EE8A4B008}" type="pres">
      <dgm:prSet presAssocID="{5DF8D196-4D3D-4940-9F32-682169997D7A}" presName="imagNode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6"/>
      <dgm:spPr/>
    </dgm:pt>
    <dgm:pt modelId="{B68F94D2-D73D-420A-802B-DFDC9BE4ED4C}" type="pres">
      <dgm:prSet presAssocID="{C20F2834-7A4B-463C-ABDE-12FFE93933A3}" presName="imagNode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CF106A9-A65C-4AD3-9C57-2C9D71BAC1F0}" type="pres">
      <dgm:prSet presAssocID="{CAE5F0D1-5C6A-4BF8-ACC0-DB67084C99C7}" presName="sibTrans" presStyleLbl="sibTrans2D1" presStyleIdx="0" presStyleCnt="0"/>
      <dgm:spPr/>
      <dgm:t>
        <a:bodyPr/>
        <a:lstStyle/>
        <a:p>
          <a:endParaRPr lang="pt-PT"/>
        </a:p>
      </dgm:t>
    </dgm:pt>
    <dgm:pt modelId="{80CCA6A4-9FFC-4407-8DEE-35C5FF1A720B}" type="pres">
      <dgm:prSet presAssocID="{36D5D949-9ECD-4A1B-AB57-1A52C9331A74}" presName="compNode" presStyleCnt="0"/>
      <dgm:spPr/>
    </dgm:pt>
    <dgm:pt modelId="{48A5C0DC-EEB7-4A7F-8B7E-F8153206073F}" type="pres">
      <dgm:prSet presAssocID="{36D5D949-9ECD-4A1B-AB57-1A52C9331A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626AFF-B4A5-40BF-9EE3-BE7D5E548773}" type="pres">
      <dgm:prSet presAssocID="{36D5D949-9ECD-4A1B-AB57-1A52C9331A74}" presName="invisiNode" presStyleLbl="node1" presStyleIdx="5" presStyleCnt="6"/>
      <dgm:spPr/>
    </dgm:pt>
    <dgm:pt modelId="{6B1A63F8-401A-4B33-9954-F39DC4B6663B}" type="pres">
      <dgm:prSet presAssocID="{36D5D949-9ECD-4A1B-AB57-1A52C9331A74}" presName="imagNode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</dgm:ptLst>
  <dgm:cxnLst>
    <dgm:cxn modelId="{274F592B-BC24-49BE-B8F5-D73358710E7A}" type="presOf" srcId="{36D5D949-9ECD-4A1B-AB57-1A52C9331A74}" destId="{48A5C0DC-EEB7-4A7F-8B7E-F8153206073F}" srcOrd="0" destOrd="0" presId="urn:microsoft.com/office/officeart/2005/8/layout/pList2#1"/>
    <dgm:cxn modelId="{BCB8FF13-1277-479C-ABD1-06B2F94C5CCE}" type="presOf" srcId="{E3B236AA-E864-46E4-BC91-F2D73633FEA4}" destId="{A9D6457D-CBBF-4A28-8C38-C3F75EA43CF1}" srcOrd="0" destOrd="0" presId="urn:microsoft.com/office/officeart/2005/8/layout/pList2#1"/>
    <dgm:cxn modelId="{9DD40723-A5D2-4758-9137-B615B752437D}" srcId="{AA690160-D328-4B69-A035-90D3C82FA0A6}" destId="{36D5D949-9ECD-4A1B-AB57-1A52C9331A74}" srcOrd="5" destOrd="0" parTransId="{3274FE53-D673-4DA9-B694-CFFC52502F37}" sibTransId="{3A4F517B-20C9-46E3-BBC7-2F28AC9300DE}"/>
    <dgm:cxn modelId="{DACE6B34-906E-4A43-A394-DAEC08D1930E}" type="presOf" srcId="{5DF8D196-4D3D-4940-9F32-682169997D7A}" destId="{87B5BDBA-3C7A-41F1-8C33-F13937A84B36}" srcOrd="0" destOrd="0" presId="urn:microsoft.com/office/officeart/2005/8/layout/pList2#1"/>
    <dgm:cxn modelId="{5E26C00A-9247-494D-A199-32AE1BB3B8CB}" type="presOf" srcId="{A91F7A1B-DD1E-4B26-839C-2A5EF0A403AD}" destId="{3DB5F289-A8C3-40D5-8393-8636D9BFFD29}" srcOrd="0" destOrd="0" presId="urn:microsoft.com/office/officeart/2005/8/layout/pList2#1"/>
    <dgm:cxn modelId="{34E4FC0C-A7C7-4CB7-A534-E8ACE61D28F9}" type="presOf" srcId="{476E4177-EF8D-419E-AB8A-93E66CC82482}" destId="{2572025E-E8B8-4F94-94D0-DC22D7F762FB}" srcOrd="0" destOrd="0" presId="urn:microsoft.com/office/officeart/2005/8/layout/pList2#1"/>
    <dgm:cxn modelId="{8ACE63D9-B59B-459F-86B0-9EAAB5FA12DB}" type="presOf" srcId="{C20F2834-7A4B-463C-ABDE-12FFE93933A3}" destId="{9B706799-997B-4F74-B652-58B58A51EA58}" srcOrd="0" destOrd="0" presId="urn:microsoft.com/office/officeart/2005/8/layout/pList2#1"/>
    <dgm:cxn modelId="{E6B4A012-383F-46FB-906A-05AEE9CCB7C0}" type="presOf" srcId="{FD53903F-8A86-4D24-917A-36748269F973}" destId="{CAAEED2F-AC44-4514-84C2-160FDC42F579}" srcOrd="0" destOrd="0" presId="urn:microsoft.com/office/officeart/2005/8/layout/pList2#1"/>
    <dgm:cxn modelId="{C11B8CD9-96DE-40A1-AB9B-D9DCE746867E}" type="presOf" srcId="{90C1E242-23BD-452C-B222-DCFA2D4DAE3B}" destId="{CA6E58D0-F06D-4082-9183-0F2955E6C631}" srcOrd="0" destOrd="0" presId="urn:microsoft.com/office/officeart/2005/8/layout/pList2#1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2FDECA50-925E-4394-9E6C-A238C15D2C5F}" type="presOf" srcId="{5DD0A7D4-5781-4819-AF33-C5CE25A2D297}" destId="{E4B0666F-2CF1-4C21-A251-46E6EBFF7C1D}" srcOrd="0" destOrd="0" presId="urn:microsoft.com/office/officeart/2005/8/layout/pList2#1"/>
    <dgm:cxn modelId="{69DB8442-D212-4AC3-BA13-0241B3642A13}" type="presOf" srcId="{CAE5F0D1-5C6A-4BF8-ACC0-DB67084C99C7}" destId="{9CF106A9-A65C-4AD3-9C57-2C9D71BAC1F0}" srcOrd="0" destOrd="0" presId="urn:microsoft.com/office/officeart/2005/8/layout/pList2#1"/>
    <dgm:cxn modelId="{0246C67E-2ACF-4E5C-AC43-5BDAFD5FCEBB}" type="presOf" srcId="{77AF15ED-F058-4A0B-B979-9880C6062DF0}" destId="{5284ED54-4761-44DA-8086-D5FD397A1C95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E4C23D09-E0BE-4F2D-B6B3-A1BD2C3076BC}" type="presOf" srcId="{AA690160-D328-4B69-A035-90D3C82FA0A6}" destId="{9E4DC8AD-1AC7-4E53-B32C-25202AFDB195}" srcOrd="0" destOrd="0" presId="urn:microsoft.com/office/officeart/2005/8/layout/pList2#1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78307618-7D4F-40BE-9218-D8476CC28B37}" type="presParOf" srcId="{9E4DC8AD-1AC7-4E53-B32C-25202AFDB195}" destId="{ACBF4AF3-FAB8-444C-81AB-52C89640E279}" srcOrd="0" destOrd="0" presId="urn:microsoft.com/office/officeart/2005/8/layout/pList2#1"/>
    <dgm:cxn modelId="{D25E446D-FDA9-4814-B1B3-BB79FB5BCB4A}" type="presParOf" srcId="{9E4DC8AD-1AC7-4E53-B32C-25202AFDB195}" destId="{78248EF9-FFBB-4EB0-94C4-16A1D0A1A170}" srcOrd="1" destOrd="0" presId="urn:microsoft.com/office/officeart/2005/8/layout/pList2#1"/>
    <dgm:cxn modelId="{DC183E4D-C64A-4433-8844-09DDA6E53AFF}" type="presParOf" srcId="{78248EF9-FFBB-4EB0-94C4-16A1D0A1A170}" destId="{CC8831C0-DF59-484B-83B2-A708366B3EB6}" srcOrd="0" destOrd="0" presId="urn:microsoft.com/office/officeart/2005/8/layout/pList2#1"/>
    <dgm:cxn modelId="{41B922C2-F92E-4937-94BA-E0DA38F69F93}" type="presParOf" srcId="{CC8831C0-DF59-484B-83B2-A708366B3EB6}" destId="{2572025E-E8B8-4F94-94D0-DC22D7F762FB}" srcOrd="0" destOrd="0" presId="urn:microsoft.com/office/officeart/2005/8/layout/pList2#1"/>
    <dgm:cxn modelId="{E7D644FE-B9D7-4D9F-8D6B-AF9CA5FE7319}" type="presParOf" srcId="{CC8831C0-DF59-484B-83B2-A708366B3EB6}" destId="{2E2B4276-DB06-4C66-80FF-919CDE10A5FE}" srcOrd="1" destOrd="0" presId="urn:microsoft.com/office/officeart/2005/8/layout/pList2#1"/>
    <dgm:cxn modelId="{F81FA507-AEE5-4AA5-9CA7-6654800ABF49}" type="presParOf" srcId="{CC8831C0-DF59-484B-83B2-A708366B3EB6}" destId="{C43EB61A-2E04-409F-8F87-79F190ED3CE0}" srcOrd="2" destOrd="0" presId="urn:microsoft.com/office/officeart/2005/8/layout/pList2#1"/>
    <dgm:cxn modelId="{C5619910-EA0C-4AE8-B7A7-D83C53DE5494}" type="presParOf" srcId="{78248EF9-FFBB-4EB0-94C4-16A1D0A1A170}" destId="{3DB5F289-A8C3-40D5-8393-8636D9BFFD29}" srcOrd="1" destOrd="0" presId="urn:microsoft.com/office/officeart/2005/8/layout/pList2#1"/>
    <dgm:cxn modelId="{BAD9607F-0383-490A-9E31-21C10B181679}" type="presParOf" srcId="{78248EF9-FFBB-4EB0-94C4-16A1D0A1A170}" destId="{0C509E44-86D3-42D8-94FF-9B9788BAB857}" srcOrd="2" destOrd="0" presId="urn:microsoft.com/office/officeart/2005/8/layout/pList2#1"/>
    <dgm:cxn modelId="{D8E0EC03-4AD7-4750-9E7D-6505731BF870}" type="presParOf" srcId="{0C509E44-86D3-42D8-94FF-9B9788BAB857}" destId="{E4B0666F-2CF1-4C21-A251-46E6EBFF7C1D}" srcOrd="0" destOrd="0" presId="urn:microsoft.com/office/officeart/2005/8/layout/pList2#1"/>
    <dgm:cxn modelId="{75EF8067-E970-40D0-884D-DB25A9A4CEDD}" type="presParOf" srcId="{0C509E44-86D3-42D8-94FF-9B9788BAB857}" destId="{BBFA0B92-8C45-4EAA-A200-A78384D846A7}" srcOrd="1" destOrd="0" presId="urn:microsoft.com/office/officeart/2005/8/layout/pList2#1"/>
    <dgm:cxn modelId="{AD2C8AAA-6DE2-40E2-B9ED-8F18F8300103}" type="presParOf" srcId="{0C509E44-86D3-42D8-94FF-9B9788BAB857}" destId="{BF646D7A-C7D0-4489-A68F-61F32B7DB0C6}" srcOrd="2" destOrd="0" presId="urn:microsoft.com/office/officeart/2005/8/layout/pList2#1"/>
    <dgm:cxn modelId="{1A1F81FA-5E11-4DBF-B3AD-0AA429365D2B}" type="presParOf" srcId="{78248EF9-FFBB-4EB0-94C4-16A1D0A1A170}" destId="{CAAEED2F-AC44-4514-84C2-160FDC42F579}" srcOrd="3" destOrd="0" presId="urn:microsoft.com/office/officeart/2005/8/layout/pList2#1"/>
    <dgm:cxn modelId="{24EC096F-0DFC-4851-966F-A8869E618882}" type="presParOf" srcId="{78248EF9-FFBB-4EB0-94C4-16A1D0A1A170}" destId="{3617A269-0CD9-4948-9932-FA1AD12DE27E}" srcOrd="4" destOrd="0" presId="urn:microsoft.com/office/officeart/2005/8/layout/pList2#1"/>
    <dgm:cxn modelId="{A34068D0-CA03-4CC6-AECA-DAD7F318F947}" type="presParOf" srcId="{3617A269-0CD9-4948-9932-FA1AD12DE27E}" destId="{5284ED54-4761-44DA-8086-D5FD397A1C95}" srcOrd="0" destOrd="0" presId="urn:microsoft.com/office/officeart/2005/8/layout/pList2#1"/>
    <dgm:cxn modelId="{8D2E241E-E256-4783-BA24-2F13E8EA5E81}" type="presParOf" srcId="{3617A269-0CD9-4948-9932-FA1AD12DE27E}" destId="{9666B65F-B8AB-44AD-8F33-AF566667E781}" srcOrd="1" destOrd="0" presId="urn:microsoft.com/office/officeart/2005/8/layout/pList2#1"/>
    <dgm:cxn modelId="{F5B71E97-0581-4478-B0E3-61BED9B3AAB7}" type="presParOf" srcId="{3617A269-0CD9-4948-9932-FA1AD12DE27E}" destId="{41BC1ABA-1F87-4B1E-94EC-41724CD12655}" srcOrd="2" destOrd="0" presId="urn:microsoft.com/office/officeart/2005/8/layout/pList2#1"/>
    <dgm:cxn modelId="{8F1C2BFB-74ED-46F1-BDCD-E52BEE2A277F}" type="presParOf" srcId="{78248EF9-FFBB-4EB0-94C4-16A1D0A1A170}" destId="{A9D6457D-CBBF-4A28-8C38-C3F75EA43CF1}" srcOrd="5" destOrd="0" presId="urn:microsoft.com/office/officeart/2005/8/layout/pList2#1"/>
    <dgm:cxn modelId="{0EFAFDAB-6DBF-47A1-9B57-2B66F637ADEB}" type="presParOf" srcId="{78248EF9-FFBB-4EB0-94C4-16A1D0A1A170}" destId="{CDFA4098-C274-4C84-9513-F0698696D98A}" srcOrd="6" destOrd="0" presId="urn:microsoft.com/office/officeart/2005/8/layout/pList2#1"/>
    <dgm:cxn modelId="{E0668781-07DC-49DD-ACAE-78C81B7D1BF0}" type="presParOf" srcId="{CDFA4098-C274-4C84-9513-F0698696D98A}" destId="{87B5BDBA-3C7A-41F1-8C33-F13937A84B36}" srcOrd="0" destOrd="0" presId="urn:microsoft.com/office/officeart/2005/8/layout/pList2#1"/>
    <dgm:cxn modelId="{FB41F002-D654-44D8-94BC-80AD1D9731CF}" type="presParOf" srcId="{CDFA4098-C274-4C84-9513-F0698696D98A}" destId="{928528D1-DD5F-4687-9BFE-878C43D23D5D}" srcOrd="1" destOrd="0" presId="urn:microsoft.com/office/officeart/2005/8/layout/pList2#1"/>
    <dgm:cxn modelId="{838C2486-AC3D-477C-BD64-832DD9067C35}" type="presParOf" srcId="{CDFA4098-C274-4C84-9513-F0698696D98A}" destId="{D88C7409-AB93-4FE3-A61D-F51EE8A4B008}" srcOrd="2" destOrd="0" presId="urn:microsoft.com/office/officeart/2005/8/layout/pList2#1"/>
    <dgm:cxn modelId="{8C6F1ADF-8E7E-4298-8C7B-3C039510A0BC}" type="presParOf" srcId="{78248EF9-FFBB-4EB0-94C4-16A1D0A1A170}" destId="{CA6E58D0-F06D-4082-9183-0F2955E6C631}" srcOrd="7" destOrd="0" presId="urn:microsoft.com/office/officeart/2005/8/layout/pList2#1"/>
    <dgm:cxn modelId="{569825A7-AEC0-42BF-A9A7-61E3DB35EE1A}" type="presParOf" srcId="{78248EF9-FFBB-4EB0-94C4-16A1D0A1A170}" destId="{8AC8F713-1879-4B70-BB31-C5C195E24471}" srcOrd="8" destOrd="0" presId="urn:microsoft.com/office/officeart/2005/8/layout/pList2#1"/>
    <dgm:cxn modelId="{41BBD315-45BC-406B-893D-1ABDCFACDE28}" type="presParOf" srcId="{8AC8F713-1879-4B70-BB31-C5C195E24471}" destId="{9B706799-997B-4F74-B652-58B58A51EA58}" srcOrd="0" destOrd="0" presId="urn:microsoft.com/office/officeart/2005/8/layout/pList2#1"/>
    <dgm:cxn modelId="{D1779774-DE33-4DEB-84BA-07A6FDEDD6D5}" type="presParOf" srcId="{8AC8F713-1879-4B70-BB31-C5C195E24471}" destId="{AF8C36F4-A127-4733-8CAC-70994BB842F2}" srcOrd="1" destOrd="0" presId="urn:microsoft.com/office/officeart/2005/8/layout/pList2#1"/>
    <dgm:cxn modelId="{31588729-0E3F-4BA2-B3C2-6CBFDF35CF70}" type="presParOf" srcId="{8AC8F713-1879-4B70-BB31-C5C195E24471}" destId="{B68F94D2-D73D-420A-802B-DFDC9BE4ED4C}" srcOrd="2" destOrd="0" presId="urn:microsoft.com/office/officeart/2005/8/layout/pList2#1"/>
    <dgm:cxn modelId="{68C31693-AFA5-4AD1-9EDD-E11FC09DCCC3}" type="presParOf" srcId="{78248EF9-FFBB-4EB0-94C4-16A1D0A1A170}" destId="{9CF106A9-A65C-4AD3-9C57-2C9D71BAC1F0}" srcOrd="9" destOrd="0" presId="urn:microsoft.com/office/officeart/2005/8/layout/pList2#1"/>
    <dgm:cxn modelId="{89E361D0-9070-4575-B7B6-57172E7D9E11}" type="presParOf" srcId="{78248EF9-FFBB-4EB0-94C4-16A1D0A1A170}" destId="{80CCA6A4-9FFC-4407-8DEE-35C5FF1A720B}" srcOrd="10" destOrd="0" presId="urn:microsoft.com/office/officeart/2005/8/layout/pList2#1"/>
    <dgm:cxn modelId="{0E972414-DA2D-4602-B7B5-7454611BCF10}" type="presParOf" srcId="{80CCA6A4-9FFC-4407-8DEE-35C5FF1A720B}" destId="{48A5C0DC-EEB7-4A7F-8B7E-F8153206073F}" srcOrd="0" destOrd="0" presId="urn:microsoft.com/office/officeart/2005/8/layout/pList2#1"/>
    <dgm:cxn modelId="{7833A1B5-A510-46C8-B6C6-BF2119310107}" type="presParOf" srcId="{80CCA6A4-9FFC-4407-8DEE-35C5FF1A720B}" destId="{1E626AFF-B4A5-40BF-9EE3-BE7D5E548773}" srcOrd="1" destOrd="0" presId="urn:microsoft.com/office/officeart/2005/8/layout/pList2#1"/>
    <dgm:cxn modelId="{FA85A588-0394-413D-ADC8-0E7F9DF84B4A}" type="presParOf" srcId="{80CCA6A4-9FFC-4407-8DEE-35C5FF1A720B}" destId="{6B1A63F8-401A-4B33-9954-F39DC4B6663B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915400" cy="193167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6848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68485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Motivation</a:t>
          </a:r>
          <a:endParaRPr lang="en-US" sz="1800" kern="1200" dirty="0">
            <a:latin typeface="Corbel" pitchFamily="34" charset="0"/>
          </a:endParaRPr>
        </a:p>
      </dsp:txBody>
      <dsp:txXfrm rot="10800000">
        <a:off x="308126" y="1931670"/>
        <a:ext cx="1209707" cy="2321289"/>
      </dsp:txXfrm>
    </dsp:sp>
    <dsp:sp modelId="{BF646D7A-C7D0-4489-A68F-61F32B7DB0C6}">
      <dsp:nvSpPr>
        <dsp:cNvPr id="0" name=""/>
        <dsp:cNvSpPr/>
      </dsp:nvSpPr>
      <dsp:spPr>
        <a:xfrm>
          <a:off x="1686373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686373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Objective</a:t>
          </a:r>
          <a:endParaRPr lang="en-US" sz="1800" kern="1200" dirty="0">
            <a:latin typeface="Corbel" pitchFamily="34" charset="0"/>
          </a:endParaRPr>
        </a:p>
      </dsp:txBody>
      <dsp:txXfrm rot="10800000">
        <a:off x="1726014" y="1931670"/>
        <a:ext cx="1209707" cy="2321289"/>
      </dsp:txXfrm>
    </dsp:sp>
    <dsp:sp modelId="{41BC1ABA-1F87-4B1E-94EC-41724CD12655}">
      <dsp:nvSpPr>
        <dsp:cNvPr id="0" name=""/>
        <dsp:cNvSpPr/>
      </dsp:nvSpPr>
      <dsp:spPr>
        <a:xfrm>
          <a:off x="3104261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104261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Methods</a:t>
          </a:r>
          <a:endParaRPr lang="en-US" sz="1800" kern="1200" dirty="0">
            <a:latin typeface="Corbel" pitchFamily="34" charset="0"/>
          </a:endParaRPr>
        </a:p>
      </dsp:txBody>
      <dsp:txXfrm rot="10800000">
        <a:off x="3143902" y="1931670"/>
        <a:ext cx="1209707" cy="2321289"/>
      </dsp:txXfrm>
    </dsp:sp>
    <dsp:sp modelId="{D88C7409-AB93-4FE3-A61D-F51EE8A4B008}">
      <dsp:nvSpPr>
        <dsp:cNvPr id="0" name=""/>
        <dsp:cNvSpPr/>
      </dsp:nvSpPr>
      <dsp:spPr>
        <a:xfrm>
          <a:off x="4522149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4516452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Results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Volume</a:t>
          </a:r>
          <a:endParaRPr lang="en-US" sz="1800" kern="1200" dirty="0">
            <a:latin typeface="Corbel" pitchFamily="34" charset="0"/>
          </a:endParaRPr>
        </a:p>
      </dsp:txBody>
      <dsp:txXfrm rot="10800000">
        <a:off x="4556093" y="1931670"/>
        <a:ext cx="1209707" cy="2321289"/>
      </dsp:txXfrm>
    </dsp:sp>
    <dsp:sp modelId="{B68F94D2-D73D-420A-802B-DFDC9BE4ED4C}">
      <dsp:nvSpPr>
        <dsp:cNvPr id="0" name=""/>
        <dsp:cNvSpPr/>
      </dsp:nvSpPr>
      <dsp:spPr>
        <a:xfrm>
          <a:off x="5940037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5940037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Results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Area</a:t>
          </a:r>
          <a:endParaRPr lang="en-US" sz="1800" kern="1200" dirty="0">
            <a:latin typeface="Corbel" pitchFamily="34" charset="0"/>
          </a:endParaRPr>
        </a:p>
      </dsp:txBody>
      <dsp:txXfrm rot="10800000">
        <a:off x="5979678" y="1931670"/>
        <a:ext cx="1209707" cy="2321289"/>
      </dsp:txXfrm>
    </dsp:sp>
    <dsp:sp modelId="{6B1A63F8-401A-4B33-9954-F39DC4B6663B}">
      <dsp:nvSpPr>
        <dsp:cNvPr id="0" name=""/>
        <dsp:cNvSpPr/>
      </dsp:nvSpPr>
      <dsp:spPr>
        <a:xfrm>
          <a:off x="735792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A5C0DC-EEB7-4A7F-8B7E-F8153206073F}">
      <dsp:nvSpPr>
        <dsp:cNvPr id="0" name=""/>
        <dsp:cNvSpPr/>
      </dsp:nvSpPr>
      <dsp:spPr>
        <a:xfrm rot="10800000">
          <a:off x="7357925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273600" rIns="72000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Conclusion</a:t>
          </a:r>
          <a:endParaRPr lang="pt-PT" sz="1800" kern="1200" baseline="0" dirty="0">
            <a:latin typeface="Corbel" pitchFamily="34" charset="0"/>
          </a:endParaRPr>
        </a:p>
      </dsp:txBody>
      <dsp:txXfrm rot="10800000">
        <a:off x="7397566" y="1931670"/>
        <a:ext cx="1209707" cy="232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915400" cy="193167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6848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68485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Motivation</a:t>
          </a:r>
          <a:endParaRPr lang="en-US" sz="1800" kern="1200" dirty="0">
            <a:latin typeface="Corbel" pitchFamily="34" charset="0"/>
          </a:endParaRPr>
        </a:p>
      </dsp:txBody>
      <dsp:txXfrm rot="10800000">
        <a:off x="308126" y="1931670"/>
        <a:ext cx="1209707" cy="2321289"/>
      </dsp:txXfrm>
    </dsp:sp>
    <dsp:sp modelId="{BF646D7A-C7D0-4489-A68F-61F32B7DB0C6}">
      <dsp:nvSpPr>
        <dsp:cNvPr id="0" name=""/>
        <dsp:cNvSpPr/>
      </dsp:nvSpPr>
      <dsp:spPr>
        <a:xfrm>
          <a:off x="1686373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686373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1726014" y="1931670"/>
        <a:ext cx="1209707" cy="2321289"/>
      </dsp:txXfrm>
    </dsp:sp>
    <dsp:sp modelId="{41BC1ABA-1F87-4B1E-94EC-41724CD12655}">
      <dsp:nvSpPr>
        <dsp:cNvPr id="0" name=""/>
        <dsp:cNvSpPr/>
      </dsp:nvSpPr>
      <dsp:spPr>
        <a:xfrm>
          <a:off x="3104261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104261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3143902" y="1931670"/>
        <a:ext cx="1209707" cy="2321289"/>
      </dsp:txXfrm>
    </dsp:sp>
    <dsp:sp modelId="{D88C7409-AB93-4FE3-A61D-F51EE8A4B008}">
      <dsp:nvSpPr>
        <dsp:cNvPr id="0" name=""/>
        <dsp:cNvSpPr/>
      </dsp:nvSpPr>
      <dsp:spPr>
        <a:xfrm>
          <a:off x="4522149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4516452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4556093" y="1931670"/>
        <a:ext cx="1209707" cy="2321289"/>
      </dsp:txXfrm>
    </dsp:sp>
    <dsp:sp modelId="{B68F94D2-D73D-420A-802B-DFDC9BE4ED4C}">
      <dsp:nvSpPr>
        <dsp:cNvPr id="0" name=""/>
        <dsp:cNvSpPr/>
      </dsp:nvSpPr>
      <dsp:spPr>
        <a:xfrm>
          <a:off x="5940037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5940037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5979678" y="1931670"/>
        <a:ext cx="1209707" cy="2321289"/>
      </dsp:txXfrm>
    </dsp:sp>
    <dsp:sp modelId="{6B1A63F8-401A-4B33-9954-F39DC4B6663B}">
      <dsp:nvSpPr>
        <dsp:cNvPr id="0" name=""/>
        <dsp:cNvSpPr/>
      </dsp:nvSpPr>
      <dsp:spPr>
        <a:xfrm>
          <a:off x="735792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A5C0DC-EEB7-4A7F-8B7E-F8153206073F}">
      <dsp:nvSpPr>
        <dsp:cNvPr id="0" name=""/>
        <dsp:cNvSpPr/>
      </dsp:nvSpPr>
      <dsp:spPr>
        <a:xfrm rot="10800000">
          <a:off x="7357925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273600" rIns="72000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kern="1200" baseline="0" dirty="0">
            <a:latin typeface="Corbel" pitchFamily="34" charset="0"/>
          </a:endParaRPr>
        </a:p>
      </dsp:txBody>
      <dsp:txXfrm rot="10800000">
        <a:off x="7397566" y="1931670"/>
        <a:ext cx="1209707" cy="2321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915400" cy="193167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6848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68485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Motivation</a:t>
          </a:r>
          <a:endParaRPr lang="en-US" sz="1800" kern="1200" dirty="0">
            <a:latin typeface="Corbel" pitchFamily="34" charset="0"/>
          </a:endParaRPr>
        </a:p>
      </dsp:txBody>
      <dsp:txXfrm rot="10800000">
        <a:off x="308126" y="1931670"/>
        <a:ext cx="1209707" cy="2321289"/>
      </dsp:txXfrm>
    </dsp:sp>
    <dsp:sp modelId="{BF646D7A-C7D0-4489-A68F-61F32B7DB0C6}">
      <dsp:nvSpPr>
        <dsp:cNvPr id="0" name=""/>
        <dsp:cNvSpPr/>
      </dsp:nvSpPr>
      <dsp:spPr>
        <a:xfrm>
          <a:off x="1686373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686373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Objective</a:t>
          </a:r>
          <a:endParaRPr lang="en-US" sz="1800" kern="1200" dirty="0">
            <a:latin typeface="Corbel" pitchFamily="34" charset="0"/>
          </a:endParaRPr>
        </a:p>
      </dsp:txBody>
      <dsp:txXfrm rot="10800000">
        <a:off x="1726014" y="1931670"/>
        <a:ext cx="1209707" cy="2321289"/>
      </dsp:txXfrm>
    </dsp:sp>
    <dsp:sp modelId="{41BC1ABA-1F87-4B1E-94EC-41724CD12655}">
      <dsp:nvSpPr>
        <dsp:cNvPr id="0" name=""/>
        <dsp:cNvSpPr/>
      </dsp:nvSpPr>
      <dsp:spPr>
        <a:xfrm>
          <a:off x="3104261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104261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3143902" y="1931670"/>
        <a:ext cx="1209707" cy="2321289"/>
      </dsp:txXfrm>
    </dsp:sp>
    <dsp:sp modelId="{D88C7409-AB93-4FE3-A61D-F51EE8A4B008}">
      <dsp:nvSpPr>
        <dsp:cNvPr id="0" name=""/>
        <dsp:cNvSpPr/>
      </dsp:nvSpPr>
      <dsp:spPr>
        <a:xfrm>
          <a:off x="4522149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4516452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4556093" y="1931670"/>
        <a:ext cx="1209707" cy="2321289"/>
      </dsp:txXfrm>
    </dsp:sp>
    <dsp:sp modelId="{B68F94D2-D73D-420A-802B-DFDC9BE4ED4C}">
      <dsp:nvSpPr>
        <dsp:cNvPr id="0" name=""/>
        <dsp:cNvSpPr/>
      </dsp:nvSpPr>
      <dsp:spPr>
        <a:xfrm>
          <a:off x="5940037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5940037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5979678" y="1931670"/>
        <a:ext cx="1209707" cy="2321289"/>
      </dsp:txXfrm>
    </dsp:sp>
    <dsp:sp modelId="{6B1A63F8-401A-4B33-9954-F39DC4B6663B}">
      <dsp:nvSpPr>
        <dsp:cNvPr id="0" name=""/>
        <dsp:cNvSpPr/>
      </dsp:nvSpPr>
      <dsp:spPr>
        <a:xfrm>
          <a:off x="735792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A5C0DC-EEB7-4A7F-8B7E-F8153206073F}">
      <dsp:nvSpPr>
        <dsp:cNvPr id="0" name=""/>
        <dsp:cNvSpPr/>
      </dsp:nvSpPr>
      <dsp:spPr>
        <a:xfrm rot="10800000">
          <a:off x="7357925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273600" rIns="72000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kern="1200" baseline="0" dirty="0">
            <a:latin typeface="Corbel" pitchFamily="34" charset="0"/>
          </a:endParaRPr>
        </a:p>
      </dsp:txBody>
      <dsp:txXfrm rot="10800000">
        <a:off x="7397566" y="1931670"/>
        <a:ext cx="1209707" cy="2321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915400" cy="193167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6848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68485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Motivation</a:t>
          </a:r>
          <a:endParaRPr lang="en-US" sz="1800" kern="1200" dirty="0">
            <a:latin typeface="Corbel" pitchFamily="34" charset="0"/>
          </a:endParaRPr>
        </a:p>
      </dsp:txBody>
      <dsp:txXfrm rot="10800000">
        <a:off x="308126" y="1931670"/>
        <a:ext cx="1209707" cy="2321289"/>
      </dsp:txXfrm>
    </dsp:sp>
    <dsp:sp modelId="{BF646D7A-C7D0-4489-A68F-61F32B7DB0C6}">
      <dsp:nvSpPr>
        <dsp:cNvPr id="0" name=""/>
        <dsp:cNvSpPr/>
      </dsp:nvSpPr>
      <dsp:spPr>
        <a:xfrm>
          <a:off x="1686373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686373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Objective</a:t>
          </a:r>
          <a:endParaRPr lang="en-US" sz="1800" kern="1200" dirty="0">
            <a:latin typeface="Corbel" pitchFamily="34" charset="0"/>
          </a:endParaRPr>
        </a:p>
      </dsp:txBody>
      <dsp:txXfrm rot="10800000">
        <a:off x="1726014" y="1931670"/>
        <a:ext cx="1209707" cy="2321289"/>
      </dsp:txXfrm>
    </dsp:sp>
    <dsp:sp modelId="{41BC1ABA-1F87-4B1E-94EC-41724CD12655}">
      <dsp:nvSpPr>
        <dsp:cNvPr id="0" name=""/>
        <dsp:cNvSpPr/>
      </dsp:nvSpPr>
      <dsp:spPr>
        <a:xfrm>
          <a:off x="3104261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104261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Methods</a:t>
          </a:r>
          <a:endParaRPr lang="en-US" sz="1800" kern="1200" dirty="0">
            <a:latin typeface="Corbel" pitchFamily="34" charset="0"/>
          </a:endParaRPr>
        </a:p>
      </dsp:txBody>
      <dsp:txXfrm rot="10800000">
        <a:off x="3143902" y="1931670"/>
        <a:ext cx="1209707" cy="2321289"/>
      </dsp:txXfrm>
    </dsp:sp>
    <dsp:sp modelId="{D88C7409-AB93-4FE3-A61D-F51EE8A4B008}">
      <dsp:nvSpPr>
        <dsp:cNvPr id="0" name=""/>
        <dsp:cNvSpPr/>
      </dsp:nvSpPr>
      <dsp:spPr>
        <a:xfrm>
          <a:off x="4522149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4516452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4556093" y="1931670"/>
        <a:ext cx="1209707" cy="2321289"/>
      </dsp:txXfrm>
    </dsp:sp>
    <dsp:sp modelId="{B68F94D2-D73D-420A-802B-DFDC9BE4ED4C}">
      <dsp:nvSpPr>
        <dsp:cNvPr id="0" name=""/>
        <dsp:cNvSpPr/>
      </dsp:nvSpPr>
      <dsp:spPr>
        <a:xfrm>
          <a:off x="5940037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5940037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5979678" y="1931670"/>
        <a:ext cx="1209707" cy="2321289"/>
      </dsp:txXfrm>
    </dsp:sp>
    <dsp:sp modelId="{6B1A63F8-401A-4B33-9954-F39DC4B6663B}">
      <dsp:nvSpPr>
        <dsp:cNvPr id="0" name=""/>
        <dsp:cNvSpPr/>
      </dsp:nvSpPr>
      <dsp:spPr>
        <a:xfrm>
          <a:off x="735792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A5C0DC-EEB7-4A7F-8B7E-F8153206073F}">
      <dsp:nvSpPr>
        <dsp:cNvPr id="0" name=""/>
        <dsp:cNvSpPr/>
      </dsp:nvSpPr>
      <dsp:spPr>
        <a:xfrm rot="10800000">
          <a:off x="7357925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273600" rIns="72000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kern="1200" baseline="0" dirty="0">
            <a:latin typeface="Corbel" pitchFamily="34" charset="0"/>
          </a:endParaRPr>
        </a:p>
      </dsp:txBody>
      <dsp:txXfrm rot="10800000">
        <a:off x="7397566" y="1931670"/>
        <a:ext cx="1209707" cy="23212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915400" cy="193167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6848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68485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Motivation</a:t>
          </a:r>
          <a:endParaRPr lang="en-US" sz="1800" kern="1200" dirty="0">
            <a:latin typeface="Corbel" pitchFamily="34" charset="0"/>
          </a:endParaRPr>
        </a:p>
      </dsp:txBody>
      <dsp:txXfrm rot="10800000">
        <a:off x="308126" y="1931670"/>
        <a:ext cx="1209707" cy="2321289"/>
      </dsp:txXfrm>
    </dsp:sp>
    <dsp:sp modelId="{BF646D7A-C7D0-4489-A68F-61F32B7DB0C6}">
      <dsp:nvSpPr>
        <dsp:cNvPr id="0" name=""/>
        <dsp:cNvSpPr/>
      </dsp:nvSpPr>
      <dsp:spPr>
        <a:xfrm>
          <a:off x="1686373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686373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Objective</a:t>
          </a:r>
          <a:endParaRPr lang="en-US" sz="1800" kern="1200" dirty="0">
            <a:latin typeface="Corbel" pitchFamily="34" charset="0"/>
          </a:endParaRPr>
        </a:p>
      </dsp:txBody>
      <dsp:txXfrm rot="10800000">
        <a:off x="1726014" y="1931670"/>
        <a:ext cx="1209707" cy="2321289"/>
      </dsp:txXfrm>
    </dsp:sp>
    <dsp:sp modelId="{41BC1ABA-1F87-4B1E-94EC-41724CD12655}">
      <dsp:nvSpPr>
        <dsp:cNvPr id="0" name=""/>
        <dsp:cNvSpPr/>
      </dsp:nvSpPr>
      <dsp:spPr>
        <a:xfrm>
          <a:off x="3104261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104261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Methods</a:t>
          </a:r>
          <a:endParaRPr lang="en-US" sz="1800" kern="1200" dirty="0">
            <a:latin typeface="Corbel" pitchFamily="34" charset="0"/>
          </a:endParaRPr>
        </a:p>
      </dsp:txBody>
      <dsp:txXfrm rot="10800000">
        <a:off x="3143902" y="1931670"/>
        <a:ext cx="1209707" cy="2321289"/>
      </dsp:txXfrm>
    </dsp:sp>
    <dsp:sp modelId="{D88C7409-AB93-4FE3-A61D-F51EE8A4B008}">
      <dsp:nvSpPr>
        <dsp:cNvPr id="0" name=""/>
        <dsp:cNvSpPr/>
      </dsp:nvSpPr>
      <dsp:spPr>
        <a:xfrm>
          <a:off x="4522149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4516452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Results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Volume</a:t>
          </a:r>
          <a:endParaRPr lang="en-US" sz="1800" kern="1200" dirty="0">
            <a:latin typeface="Corbel" pitchFamily="34" charset="0"/>
          </a:endParaRPr>
        </a:p>
      </dsp:txBody>
      <dsp:txXfrm rot="10800000">
        <a:off x="4556093" y="1931670"/>
        <a:ext cx="1209707" cy="2321289"/>
      </dsp:txXfrm>
    </dsp:sp>
    <dsp:sp modelId="{B68F94D2-D73D-420A-802B-DFDC9BE4ED4C}">
      <dsp:nvSpPr>
        <dsp:cNvPr id="0" name=""/>
        <dsp:cNvSpPr/>
      </dsp:nvSpPr>
      <dsp:spPr>
        <a:xfrm>
          <a:off x="5940037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5940037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Corbel" pitchFamily="34" charset="0"/>
          </a:endParaRPr>
        </a:p>
      </dsp:txBody>
      <dsp:txXfrm rot="10800000">
        <a:off x="5979678" y="1931670"/>
        <a:ext cx="1209707" cy="2321289"/>
      </dsp:txXfrm>
    </dsp:sp>
    <dsp:sp modelId="{6B1A63F8-401A-4B33-9954-F39DC4B6663B}">
      <dsp:nvSpPr>
        <dsp:cNvPr id="0" name=""/>
        <dsp:cNvSpPr/>
      </dsp:nvSpPr>
      <dsp:spPr>
        <a:xfrm>
          <a:off x="735792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A5C0DC-EEB7-4A7F-8B7E-F8153206073F}">
      <dsp:nvSpPr>
        <dsp:cNvPr id="0" name=""/>
        <dsp:cNvSpPr/>
      </dsp:nvSpPr>
      <dsp:spPr>
        <a:xfrm rot="10800000">
          <a:off x="7357925" y="1931670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273600" rIns="72000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kern="1200" baseline="0" dirty="0">
            <a:latin typeface="Corbel" pitchFamily="34" charset="0"/>
          </a:endParaRPr>
        </a:p>
      </dsp:txBody>
      <dsp:txXfrm rot="10800000">
        <a:off x="7397566" y="1931670"/>
        <a:ext cx="1209707" cy="23212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915400" cy="193167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6848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68485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Motivation</a:t>
          </a:r>
          <a:endParaRPr lang="en-US" sz="1800" kern="1200" dirty="0">
            <a:latin typeface="Corbel" pitchFamily="34" charset="0"/>
          </a:endParaRPr>
        </a:p>
      </dsp:txBody>
      <dsp:txXfrm rot="10800000">
        <a:off x="308126" y="1931669"/>
        <a:ext cx="1209707" cy="2321289"/>
      </dsp:txXfrm>
    </dsp:sp>
    <dsp:sp modelId="{BF646D7A-C7D0-4489-A68F-61F32B7DB0C6}">
      <dsp:nvSpPr>
        <dsp:cNvPr id="0" name=""/>
        <dsp:cNvSpPr/>
      </dsp:nvSpPr>
      <dsp:spPr>
        <a:xfrm>
          <a:off x="1686373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686373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Objective</a:t>
          </a:r>
          <a:endParaRPr lang="en-US" sz="1800" kern="1200" dirty="0">
            <a:latin typeface="Corbel" pitchFamily="34" charset="0"/>
          </a:endParaRPr>
        </a:p>
      </dsp:txBody>
      <dsp:txXfrm rot="10800000">
        <a:off x="1726014" y="1931669"/>
        <a:ext cx="1209707" cy="2321289"/>
      </dsp:txXfrm>
    </dsp:sp>
    <dsp:sp modelId="{41BC1ABA-1F87-4B1E-94EC-41724CD12655}">
      <dsp:nvSpPr>
        <dsp:cNvPr id="0" name=""/>
        <dsp:cNvSpPr/>
      </dsp:nvSpPr>
      <dsp:spPr>
        <a:xfrm>
          <a:off x="3104261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104261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Methods</a:t>
          </a:r>
          <a:endParaRPr lang="en-US" sz="1800" kern="1200" dirty="0">
            <a:latin typeface="Corbel" pitchFamily="34" charset="0"/>
          </a:endParaRPr>
        </a:p>
      </dsp:txBody>
      <dsp:txXfrm rot="10800000">
        <a:off x="3143902" y="1931669"/>
        <a:ext cx="1209707" cy="2321289"/>
      </dsp:txXfrm>
    </dsp:sp>
    <dsp:sp modelId="{D88C7409-AB93-4FE3-A61D-F51EE8A4B008}">
      <dsp:nvSpPr>
        <dsp:cNvPr id="0" name=""/>
        <dsp:cNvSpPr/>
      </dsp:nvSpPr>
      <dsp:spPr>
        <a:xfrm>
          <a:off x="4522149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4516452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Results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Volume</a:t>
          </a:r>
          <a:endParaRPr lang="en-US" sz="1800" kern="1200" dirty="0">
            <a:latin typeface="Corbel" pitchFamily="34" charset="0"/>
          </a:endParaRPr>
        </a:p>
      </dsp:txBody>
      <dsp:txXfrm rot="10800000">
        <a:off x="4556093" y="1931669"/>
        <a:ext cx="1209707" cy="2321289"/>
      </dsp:txXfrm>
    </dsp:sp>
    <dsp:sp modelId="{B68F94D2-D73D-420A-802B-DFDC9BE4ED4C}">
      <dsp:nvSpPr>
        <dsp:cNvPr id="0" name=""/>
        <dsp:cNvSpPr/>
      </dsp:nvSpPr>
      <dsp:spPr>
        <a:xfrm>
          <a:off x="5940037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5940037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Results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Area</a:t>
          </a:r>
          <a:endParaRPr lang="en-US" sz="1800" kern="1200" dirty="0">
            <a:latin typeface="Corbel" pitchFamily="34" charset="0"/>
          </a:endParaRPr>
        </a:p>
      </dsp:txBody>
      <dsp:txXfrm rot="10800000">
        <a:off x="5979678" y="1931669"/>
        <a:ext cx="1209707" cy="2321289"/>
      </dsp:txXfrm>
    </dsp:sp>
    <dsp:sp modelId="{6B1A63F8-401A-4B33-9954-F39DC4B6663B}">
      <dsp:nvSpPr>
        <dsp:cNvPr id="0" name=""/>
        <dsp:cNvSpPr/>
      </dsp:nvSpPr>
      <dsp:spPr>
        <a:xfrm>
          <a:off x="735792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A5C0DC-EEB7-4A7F-8B7E-F8153206073F}">
      <dsp:nvSpPr>
        <dsp:cNvPr id="0" name=""/>
        <dsp:cNvSpPr/>
      </dsp:nvSpPr>
      <dsp:spPr>
        <a:xfrm rot="10800000">
          <a:off x="7357925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273600" rIns="72000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kern="1200" baseline="0" dirty="0">
            <a:latin typeface="Corbel" pitchFamily="34" charset="0"/>
          </a:endParaRPr>
        </a:p>
      </dsp:txBody>
      <dsp:txXfrm rot="10800000">
        <a:off x="7397566" y="1931669"/>
        <a:ext cx="1209707" cy="23212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915400" cy="193167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6848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68485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Motivation</a:t>
          </a:r>
          <a:endParaRPr lang="en-US" sz="1800" kern="1200" dirty="0">
            <a:latin typeface="Corbel" pitchFamily="34" charset="0"/>
          </a:endParaRPr>
        </a:p>
      </dsp:txBody>
      <dsp:txXfrm rot="10800000">
        <a:off x="308126" y="1931669"/>
        <a:ext cx="1209707" cy="2321289"/>
      </dsp:txXfrm>
    </dsp:sp>
    <dsp:sp modelId="{BF646D7A-C7D0-4489-A68F-61F32B7DB0C6}">
      <dsp:nvSpPr>
        <dsp:cNvPr id="0" name=""/>
        <dsp:cNvSpPr/>
      </dsp:nvSpPr>
      <dsp:spPr>
        <a:xfrm>
          <a:off x="1686373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686373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Objective</a:t>
          </a:r>
          <a:endParaRPr lang="en-US" sz="1800" kern="1200" dirty="0">
            <a:latin typeface="Corbel" pitchFamily="34" charset="0"/>
          </a:endParaRPr>
        </a:p>
      </dsp:txBody>
      <dsp:txXfrm rot="10800000">
        <a:off x="1726014" y="1931669"/>
        <a:ext cx="1209707" cy="2321289"/>
      </dsp:txXfrm>
    </dsp:sp>
    <dsp:sp modelId="{41BC1ABA-1F87-4B1E-94EC-41724CD12655}">
      <dsp:nvSpPr>
        <dsp:cNvPr id="0" name=""/>
        <dsp:cNvSpPr/>
      </dsp:nvSpPr>
      <dsp:spPr>
        <a:xfrm>
          <a:off x="3104261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104261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Methods</a:t>
          </a:r>
          <a:endParaRPr lang="en-US" sz="1800" kern="1200" dirty="0">
            <a:latin typeface="Corbel" pitchFamily="34" charset="0"/>
          </a:endParaRPr>
        </a:p>
      </dsp:txBody>
      <dsp:txXfrm rot="10800000">
        <a:off x="3143902" y="1931669"/>
        <a:ext cx="1209707" cy="2321289"/>
      </dsp:txXfrm>
    </dsp:sp>
    <dsp:sp modelId="{D88C7409-AB93-4FE3-A61D-F51EE8A4B008}">
      <dsp:nvSpPr>
        <dsp:cNvPr id="0" name=""/>
        <dsp:cNvSpPr/>
      </dsp:nvSpPr>
      <dsp:spPr>
        <a:xfrm>
          <a:off x="4522149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4516452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4A4800"/>
            </a:gs>
            <a:gs pos="80000">
              <a:srgbClr val="4A4800"/>
            </a:gs>
            <a:gs pos="100000">
              <a:srgbClr val="4A48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Results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Volume</a:t>
          </a:r>
          <a:endParaRPr lang="en-US" sz="1800" kern="1200" dirty="0">
            <a:latin typeface="Corbel" pitchFamily="34" charset="0"/>
          </a:endParaRPr>
        </a:p>
      </dsp:txBody>
      <dsp:txXfrm rot="10800000">
        <a:off x="4556093" y="1931669"/>
        <a:ext cx="1209707" cy="2321289"/>
      </dsp:txXfrm>
    </dsp:sp>
    <dsp:sp modelId="{B68F94D2-D73D-420A-802B-DFDC9BE4ED4C}">
      <dsp:nvSpPr>
        <dsp:cNvPr id="0" name=""/>
        <dsp:cNvSpPr/>
      </dsp:nvSpPr>
      <dsp:spPr>
        <a:xfrm>
          <a:off x="5940037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5940037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CC3399"/>
            </a:gs>
            <a:gs pos="80000">
              <a:srgbClr val="CC3399"/>
            </a:gs>
            <a:gs pos="100000">
              <a:srgbClr val="CC3399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Results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Area</a:t>
          </a:r>
          <a:endParaRPr lang="en-US" sz="1800" kern="1200" dirty="0">
            <a:latin typeface="Corbel" pitchFamily="34" charset="0"/>
          </a:endParaRPr>
        </a:p>
      </dsp:txBody>
      <dsp:txXfrm rot="10800000">
        <a:off x="5979678" y="1931669"/>
        <a:ext cx="1209707" cy="2321289"/>
      </dsp:txXfrm>
    </dsp:sp>
    <dsp:sp modelId="{6B1A63F8-401A-4B33-9954-F39DC4B6663B}">
      <dsp:nvSpPr>
        <dsp:cNvPr id="0" name=""/>
        <dsp:cNvSpPr/>
      </dsp:nvSpPr>
      <dsp:spPr>
        <a:xfrm>
          <a:off x="7357925" y="257556"/>
          <a:ext cx="1288989" cy="14165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A5C0DC-EEB7-4A7F-8B7E-F8153206073F}">
      <dsp:nvSpPr>
        <dsp:cNvPr id="0" name=""/>
        <dsp:cNvSpPr/>
      </dsp:nvSpPr>
      <dsp:spPr>
        <a:xfrm rot="10800000">
          <a:off x="7357925" y="1931669"/>
          <a:ext cx="1288989" cy="236093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rgbClr val="808000"/>
            </a:gs>
            <a:gs pos="80000">
              <a:srgbClr val="808000"/>
            </a:gs>
            <a:gs pos="100000">
              <a:srgbClr val="808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273600" rIns="72000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orbel" pitchFamily="34" charset="0"/>
            </a:rPr>
            <a:t>Conclusion</a:t>
          </a:r>
          <a:endParaRPr lang="pt-PT" sz="1800" kern="1200" baseline="0" dirty="0">
            <a:latin typeface="Corbel" pitchFamily="34" charset="0"/>
          </a:endParaRPr>
        </a:p>
      </dsp:txBody>
      <dsp:txXfrm rot="10800000">
        <a:off x="7397566" y="1931669"/>
        <a:ext cx="1209707" cy="232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1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1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656A9-8E0E-498B-A1E5-8EAB2C4BC3FA}" type="datetimeFigureOut">
              <a:rPr lang="pt-PT" smtClean="0"/>
              <a:pPr/>
              <a:t>18/11/2020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842"/>
            <a:ext cx="2945659" cy="4961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842"/>
            <a:ext cx="2945659" cy="4961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9DCB7-3D10-4590-B0B6-D282CFF40DCD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742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AB8-25BE-445F-8073-7AAC05BD37FF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6074-CEC2-4EBF-B1F3-E97A96BEB2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</a:t>
            </a:r>
            <a:r>
              <a:rPr lang="en-US" sz="1400" b="1" baseline="0" dirty="0" smtClean="0"/>
              <a:t>picture list with color text tabs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SmartArt effects on this page,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SmartArt</a:t>
            </a:r>
            <a:r>
              <a:rPr lang="en-US" sz="1200" b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Choose a SmartArt Graphic </a:t>
            </a:r>
            <a:r>
              <a:rPr lang="en-US" sz="1200" b="0" baseline="0" dirty="0" smtClean="0"/>
              <a:t>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 pane, double-click </a:t>
            </a:r>
            <a:r>
              <a:rPr lang="en-US" sz="1200" b="1" baseline="0" dirty="0" smtClean="0"/>
              <a:t>Horizontal Picture List </a:t>
            </a:r>
            <a:r>
              <a:rPr lang="en-US" sz="1200" baseline="0" dirty="0" smtClean="0"/>
              <a:t>(fifth row, second option from the left) to insert the graphic into the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Press and hold CTRL, and select the picture placeholder and text shape (top and bottom shape) in one of the objects.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 Graphic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Add Shape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Add Shape After</a:t>
            </a:r>
            <a:r>
              <a:rPr lang="en-US" sz="1200" b="0" baseline="0" dirty="0" smtClean="0"/>
              <a:t>. Repeat this process one more time for a total of five picture placeholders and text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graphic. 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4.44”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9.25”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SmartArt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to Slide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Press and hold </a:t>
            </a:r>
            <a:r>
              <a:rPr lang="en-US" sz="1200" baseline="0" dirty="0" smtClean="0"/>
              <a:t>CTRL, and then select all five text boxes in the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Corbel </a:t>
            </a:r>
            <a:r>
              <a:rPr lang="en-US" sz="1200" baseline="0" dirty="0" smtClean="0"/>
              <a:t>from the </a:t>
            </a:r>
            <a:r>
              <a:rPr lang="en-US" sz="1200" b="1" baseline="0" dirty="0" smtClean="0"/>
              <a:t>Font </a:t>
            </a:r>
            <a:r>
              <a:rPr lang="en-US" sz="1200" b="0" baseline="0" dirty="0" smtClean="0"/>
              <a:t>list,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and then enter </a:t>
            </a:r>
            <a:r>
              <a:rPr lang="en-US" sz="1200" b="1" baseline="0" dirty="0" smtClean="0"/>
              <a:t>22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Font Size </a:t>
            </a:r>
            <a:r>
              <a:rPr lang="en-US" sz="1200" b="0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do the following: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Colorful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Colorful Range – Accent Colors 2 to 3 </a:t>
            </a:r>
            <a:r>
              <a:rPr lang="en-US" sz="1200" b="0" baseline="0" dirty="0" smtClean="0"/>
              <a:t>(second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More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Best Match for Document</a:t>
            </a:r>
            <a:r>
              <a:rPr lang="en-US" sz="1200" b="0" baseline="0" dirty="0" smtClean="0"/>
              <a:t> click </a:t>
            </a:r>
            <a:r>
              <a:rPr lang="en-US" sz="1200" b="1" baseline="0" dirty="0" smtClean="0"/>
              <a:t>Moderate Effect </a:t>
            </a:r>
            <a:r>
              <a:rPr lang="en-US" sz="1200" b="0" baseline="0" dirty="0" smtClean="0"/>
              <a:t>(fourth option from the left).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en-US" sz="1200" baseline="0" dirty="0" smtClean="0"/>
              <a:t>Select the rounded rectangle at the top of the graphic. </a:t>
            </a:r>
            <a:r>
              <a:rPr lang="en-US" sz="1200" b="0" baseline="0" dirty="0" smtClean="0"/>
              <a:t>Under</a:t>
            </a:r>
            <a:r>
              <a:rPr lang="en-US" sz="1200" b="1" baseline="0" dirty="0" smtClean="0"/>
              <a:t> 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the arrow next to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White, Background 1, Darker 35% </a:t>
            </a:r>
            <a:r>
              <a:rPr lang="en-US" sz="1200" b="0" baseline="0" dirty="0" smtClean="0"/>
              <a:t>(fifth row, first option from the left)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lang="en-US" sz="1200" baseline="0" dirty="0" smtClean="0"/>
              <a:t>Click each of the five picture placeholders in the SmartArt graphic,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aseline="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slide, select the graphic.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</a:t>
            </a:r>
            <a:r>
              <a:rPr lang="en-US" sz="1200" b="0" baseline="0" dirty="0" smtClean="0"/>
              <a:t>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under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In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click the double-arrow below the animation effect to expand the list of effects, then do the following to modify the list of effects: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first animation effect,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Basic Zoom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under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Out Slightly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third, fifth, seventh, ninth, and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effects (effects for the text shapes),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at the Effects Gallery and then click </a:t>
            </a:r>
            <a:r>
              <a:rPr lang="en-US" sz="1200" b="1" baseline="0" dirty="0" smtClean="0"/>
              <a:t>More 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 Entrance Effects</a:t>
            </a:r>
            <a:r>
              <a:rPr lang="en-US" sz="1200" baseline="0" dirty="0" smtClean="0"/>
              <a:t> dialog box, </a:t>
            </a: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Peek In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</a:t>
            </a:r>
            <a:r>
              <a:rPr lang="en-US" sz="1200" baseline="0" dirty="0" smtClean="0"/>
              <a:t>, and under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From Top</a:t>
            </a:r>
            <a:r>
              <a:rPr lang="en-US" sz="1200" b="0" baseline="0" dirty="0" smtClean="0"/>
              <a:t>.</a:t>
            </a:r>
            <a:r>
              <a:rPr lang="en-US" sz="1200" b="1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Press and hold CTRL, select the second, fourth, sixth, eighth, and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 animation effects (effects for the pictures). In the </a:t>
            </a:r>
            <a:r>
              <a:rPr lang="en-US" sz="1200" b="1" baseline="0" dirty="0" smtClean="0"/>
              <a:t>Timing </a:t>
            </a:r>
            <a:r>
              <a:rPr lang="en-US" sz="1200" baseline="0" dirty="0" smtClean="0"/>
              <a:t>group, </a:t>
            </a: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="0" baseline="0" dirty="0" smtClean="0"/>
              <a:t> list, select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baseline="0" dirty="0" smtClean="0"/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 slider, then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/>
              <a:t>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130</a:t>
            </a:r>
            <a:r>
              <a:rPr lang="en-US" sz="1200" dirty="0" smtClean="0"/>
              <a:t>, Green: </a:t>
            </a:r>
            <a:r>
              <a:rPr lang="en-US" sz="1200" b="1" dirty="0" smtClean="0"/>
              <a:t>126</a:t>
            </a:r>
            <a:r>
              <a:rPr lang="en-US" sz="1200" dirty="0" smtClean="0"/>
              <a:t>, and Blue: </a:t>
            </a:r>
            <a:r>
              <a:rPr lang="en-US" sz="1200" b="1" dirty="0" smtClean="0"/>
              <a:t>102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endParaRPr lang="en-US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1676400" y="3916234"/>
            <a:ext cx="577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Susana Barreiro </a:t>
            </a:r>
            <a:r>
              <a:rPr kumimoji="0" lang="pt-PT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 Margarida Tomé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solidFill>
                <a:schemeClr val="bg2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28600" y="112666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School</a:t>
            </a:r>
            <a:r>
              <a:rPr lang="pt-PT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Agriculture</a:t>
            </a:r>
            <a:r>
              <a:rPr lang="pt-PT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Technical</a:t>
            </a:r>
            <a:r>
              <a:rPr lang="pt-PT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cap="small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pt-PT" sz="24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cap="small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24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cap="small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Lisbon</a:t>
            </a:r>
            <a:r>
              <a:rPr lang="pt-PT" sz="24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PT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4600575"/>
            <a:ext cx="19240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433450" y="5181600"/>
            <a:ext cx="7740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rgbClr val="CC6600"/>
                </a:solidFill>
              </a:rPr>
              <a:t>3</a:t>
            </a:r>
            <a:r>
              <a:rPr lang="pt-PT" sz="2000" b="1" baseline="30000" dirty="0">
                <a:solidFill>
                  <a:srgbClr val="CC6600"/>
                </a:solidFill>
              </a:rPr>
              <a:t>rd</a:t>
            </a:r>
            <a:r>
              <a:rPr lang="pt-PT" sz="2000" b="1" dirty="0">
                <a:solidFill>
                  <a:srgbClr val="CC6600"/>
                </a:solidFill>
              </a:rPr>
              <a:t> INTERNATIONAL CONGRESS </a:t>
            </a:r>
            <a:r>
              <a:rPr lang="pt-PT" sz="2000" b="1" dirty="0" smtClean="0">
                <a:solidFill>
                  <a:srgbClr val="CC6600"/>
                </a:solidFill>
              </a:rPr>
              <a:t>ON PLANTED FORESTS</a:t>
            </a:r>
          </a:p>
          <a:p>
            <a:pPr algn="ctr"/>
            <a:r>
              <a:rPr lang="pt-PT" sz="2000" b="1" dirty="0" err="1" smtClean="0">
                <a:solidFill>
                  <a:srgbClr val="CC6600"/>
                </a:solidFill>
              </a:rPr>
              <a:t>Oporto</a:t>
            </a:r>
            <a:r>
              <a:rPr lang="pt-PT" sz="2000" b="1" dirty="0" smtClean="0">
                <a:solidFill>
                  <a:srgbClr val="CC6600"/>
                </a:solidFill>
              </a:rPr>
              <a:t> Workshop</a:t>
            </a:r>
            <a:endParaRPr lang="pt-PT" sz="2000" b="1" dirty="0">
              <a:solidFill>
                <a:srgbClr val="CC6600"/>
              </a:solidFill>
            </a:endParaRPr>
          </a:p>
          <a:p>
            <a:pPr algn="ctr"/>
            <a:r>
              <a:rPr lang="pt-PT" sz="2000" b="1" dirty="0">
                <a:solidFill>
                  <a:srgbClr val="CC6600"/>
                </a:solidFill>
              </a:rPr>
              <a:t>16-21 MAY 2013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33449" y="4724400"/>
            <a:ext cx="8280000" cy="0"/>
          </a:xfrm>
          <a:prstGeom prst="line">
            <a:avLst/>
          </a:prstGeom>
          <a:ln w="38100">
            <a:solidFill>
              <a:srgbClr val="8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54230" y="6553200"/>
            <a:ext cx="8280000" cy="0"/>
          </a:xfrm>
          <a:prstGeom prst="line">
            <a:avLst/>
          </a:prstGeom>
          <a:ln w="38100">
            <a:solidFill>
              <a:srgbClr val="8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-685800" y="4901425"/>
            <a:ext cx="1440000" cy="1440000"/>
          </a:xfrm>
          <a:prstGeom prst="ellipse">
            <a:avLst/>
          </a:prstGeom>
          <a:solidFill>
            <a:srgbClr val="CC66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4770800"/>
            <a:ext cx="0" cy="16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 userDrawn="1"/>
        </p:nvSpPr>
        <p:spPr>
          <a:xfrm>
            <a:off x="3650675" y="4724400"/>
            <a:ext cx="1908000" cy="1764000"/>
          </a:xfrm>
          <a:prstGeom prst="ellipse">
            <a:avLst/>
          </a:prstGeom>
          <a:solidFill>
            <a:srgbClr val="ACA8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Moon 17"/>
          <p:cNvSpPr/>
          <p:nvPr userDrawn="1"/>
        </p:nvSpPr>
        <p:spPr>
          <a:xfrm flipH="1">
            <a:off x="457200" y="4723300"/>
            <a:ext cx="685800" cy="1829900"/>
          </a:xfrm>
          <a:prstGeom prst="moon">
            <a:avLst>
              <a:gd name="adj" fmla="val 18398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660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6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9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1676400" y="3916234"/>
            <a:ext cx="5774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Susana Barreiro </a:t>
            </a:r>
            <a:r>
              <a:rPr kumimoji="0" lang="pt-PT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 Margarida Tomé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000" b="1" dirty="0" smtClean="0">
              <a:solidFill>
                <a:schemeClr val="bg2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28600" y="112666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School</a:t>
            </a:r>
            <a:r>
              <a:rPr lang="pt-PT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Agriculture</a:t>
            </a:r>
            <a:r>
              <a:rPr lang="pt-PT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24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Technical</a:t>
            </a:r>
            <a:r>
              <a:rPr lang="pt-PT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cap="small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pt-PT" sz="24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cap="small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24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cap="small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Lisbon</a:t>
            </a:r>
            <a:r>
              <a:rPr lang="pt-PT" sz="24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PT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4600575"/>
            <a:ext cx="19240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433450" y="5181600"/>
            <a:ext cx="7740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solidFill>
                  <a:srgbClr val="CC0066"/>
                </a:solidFill>
              </a:rPr>
              <a:t>3</a:t>
            </a:r>
            <a:r>
              <a:rPr lang="pt-PT" sz="2000" b="1" baseline="30000" dirty="0">
                <a:solidFill>
                  <a:srgbClr val="CC0066"/>
                </a:solidFill>
              </a:rPr>
              <a:t>rd</a:t>
            </a:r>
            <a:r>
              <a:rPr lang="pt-PT" sz="2000" b="1" dirty="0">
                <a:solidFill>
                  <a:srgbClr val="CC0066"/>
                </a:solidFill>
              </a:rPr>
              <a:t> INTERNATIONAL CONGRESS </a:t>
            </a:r>
            <a:r>
              <a:rPr lang="pt-PT" sz="2000" b="1" dirty="0" smtClean="0">
                <a:solidFill>
                  <a:srgbClr val="CC0066"/>
                </a:solidFill>
              </a:rPr>
              <a:t>ON PLANTED FORESTS</a:t>
            </a:r>
          </a:p>
          <a:p>
            <a:pPr algn="ctr"/>
            <a:r>
              <a:rPr lang="pt-PT" sz="2000" b="1" dirty="0" err="1" smtClean="0">
                <a:solidFill>
                  <a:srgbClr val="CC0066"/>
                </a:solidFill>
              </a:rPr>
              <a:t>Oporto</a:t>
            </a:r>
            <a:r>
              <a:rPr lang="pt-PT" sz="2000" b="1" dirty="0" smtClean="0">
                <a:solidFill>
                  <a:srgbClr val="CC0066"/>
                </a:solidFill>
              </a:rPr>
              <a:t> Workshop</a:t>
            </a:r>
            <a:endParaRPr lang="pt-PT" sz="2000" b="1" dirty="0">
              <a:solidFill>
                <a:srgbClr val="CC0066"/>
              </a:solidFill>
            </a:endParaRPr>
          </a:p>
          <a:p>
            <a:pPr algn="ctr"/>
            <a:r>
              <a:rPr lang="pt-PT" sz="2000" b="1" dirty="0">
                <a:solidFill>
                  <a:srgbClr val="CC0066"/>
                </a:solidFill>
              </a:rPr>
              <a:t>16-21 MAY 2013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33449" y="4724400"/>
            <a:ext cx="8280000" cy="0"/>
          </a:xfrm>
          <a:prstGeom prst="line">
            <a:avLst/>
          </a:prstGeom>
          <a:ln w="38100">
            <a:solidFill>
              <a:srgbClr val="8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54230" y="6553200"/>
            <a:ext cx="8280000" cy="0"/>
          </a:xfrm>
          <a:prstGeom prst="line">
            <a:avLst/>
          </a:prstGeom>
          <a:ln w="38100">
            <a:solidFill>
              <a:srgbClr val="8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-685800" y="4901425"/>
            <a:ext cx="1440000" cy="1440000"/>
          </a:xfrm>
          <a:prstGeom prst="ellipse">
            <a:avLst/>
          </a:prstGeom>
          <a:solidFill>
            <a:srgbClr val="CC0066"/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4770800"/>
            <a:ext cx="0" cy="162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 userDrawn="1"/>
        </p:nvSpPr>
        <p:spPr>
          <a:xfrm>
            <a:off x="3650675" y="4724400"/>
            <a:ext cx="1908000" cy="1764000"/>
          </a:xfrm>
          <a:prstGeom prst="ellipse">
            <a:avLst/>
          </a:prstGeom>
          <a:solidFill>
            <a:srgbClr val="ACA8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Moon 17"/>
          <p:cNvSpPr/>
          <p:nvPr userDrawn="1"/>
        </p:nvSpPr>
        <p:spPr>
          <a:xfrm flipH="1">
            <a:off x="457200" y="4723300"/>
            <a:ext cx="685800" cy="1829900"/>
          </a:xfrm>
          <a:prstGeom prst="moon">
            <a:avLst>
              <a:gd name="adj" fmla="val 18398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64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7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5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1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6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07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7E66"/>
            </a:gs>
            <a:gs pos="71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" name="Picture 30" descr="LogoISA_grande.jpg"/>
          <p:cNvPicPr/>
          <p:nvPr userDrawn="1"/>
        </p:nvPicPr>
        <p:blipFill>
          <a:blip r:embed="rId14" cstate="screen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b="63967"/>
          <a:stretch>
            <a:fillRect/>
          </a:stretch>
        </p:blipFill>
        <p:spPr>
          <a:xfrm>
            <a:off x="0" y="155378"/>
            <a:ext cx="9144000" cy="835222"/>
          </a:xfrm>
          <a:prstGeom prst="rect">
            <a:avLst/>
          </a:prstGeom>
        </p:spPr>
      </p:pic>
      <p:sp>
        <p:nvSpPr>
          <p:cNvPr id="32" name="Rectangle 31"/>
          <p:cNvSpPr/>
          <p:nvPr userDrawn="1"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565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531" y="2021919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lvl="0" indent="0" algn="ctr"/>
            <a:r>
              <a:rPr lang="en-US" sz="2400" b="1" dirty="0">
                <a:solidFill>
                  <a:srgbClr val="ACA800"/>
                </a:solidFill>
                <a:latin typeface="Arial" pitchFamily="34" charset="0"/>
                <a:cs typeface="Arial" pitchFamily="34" charset="0"/>
              </a:rPr>
              <a:t>Using consecutive National Forest Inventories to validate regional forest </a:t>
            </a:r>
            <a:r>
              <a:rPr lang="en-US" sz="2400" b="1" dirty="0" smtClean="0">
                <a:solidFill>
                  <a:srgbClr val="ACA800"/>
                </a:solidFill>
                <a:latin typeface="Arial" pitchFamily="34" charset="0"/>
                <a:cs typeface="Arial" pitchFamily="34" charset="0"/>
              </a:rPr>
              <a:t>simulators</a:t>
            </a:r>
          </a:p>
          <a:p>
            <a:pPr marL="173038" lvl="0" indent="0" algn="ctr"/>
            <a:endParaRPr lang="en-US" sz="800" b="1" dirty="0" smtClean="0">
              <a:solidFill>
                <a:srgbClr val="ACA800"/>
              </a:solidFill>
              <a:latin typeface="Arial" pitchFamily="34" charset="0"/>
              <a:cs typeface="Arial" pitchFamily="34" charset="0"/>
            </a:endParaRPr>
          </a:p>
          <a:p>
            <a:pPr marL="173038" lvl="0" indent="0" algn="ctr"/>
            <a:r>
              <a:rPr lang="en-US" sz="2800" dirty="0" smtClean="0">
                <a:solidFill>
                  <a:srgbClr val="ACA8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ACA800"/>
                </a:solidFill>
                <a:latin typeface="Arial" pitchFamily="34" charset="0"/>
                <a:cs typeface="Arial" pitchFamily="34" charset="0"/>
              </a:rPr>
              <a:t>An application to the regional simulator SIMPLOT in </a:t>
            </a:r>
            <a:r>
              <a:rPr lang="en-US" sz="2400" dirty="0" smtClean="0">
                <a:solidFill>
                  <a:srgbClr val="ACA800"/>
                </a:solidFill>
                <a:latin typeface="Arial" pitchFamily="34" charset="0"/>
                <a:cs typeface="Arial" pitchFamily="34" charset="0"/>
              </a:rPr>
              <a:t>Portugal</a:t>
            </a:r>
            <a:endParaRPr lang="en-US" sz="2400" dirty="0">
              <a:solidFill>
                <a:srgbClr val="ACA800"/>
              </a:solidFill>
              <a:latin typeface="Arial" pitchFamily="34" charset="0"/>
              <a:cs typeface="Arial" pitchFamily="34" charset="0"/>
            </a:endParaRPr>
          </a:p>
          <a:p>
            <a:endParaRPr lang="pt-PT" dirty="0">
              <a:solidFill>
                <a:srgbClr val="ACA8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>
          <a:xfrm>
            <a:off x="157350" y="1828800"/>
            <a:ext cx="8834250" cy="4876800"/>
          </a:xfrm>
          <a:prstGeom prst="roundRect">
            <a:avLst/>
          </a:prstGeom>
          <a:gradFill>
            <a:gsLst>
              <a:gs pos="0">
                <a:srgbClr val="CDC869"/>
              </a:gs>
              <a:gs pos="80000">
                <a:srgbClr val="979232"/>
              </a:gs>
              <a:gs pos="100000">
                <a:srgbClr val="97873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7" name="Rectangle 66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8" name="TextBox 67"/>
          <p:cNvSpPr txBox="1"/>
          <p:nvPr/>
        </p:nvSpPr>
        <p:spPr>
          <a:xfrm>
            <a:off x="0" y="101101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Results</a:t>
            </a:r>
            <a:r>
              <a:rPr lang="pt-PT" sz="3600" b="1" dirty="0" smtClean="0">
                <a:solidFill>
                  <a:schemeClr val="bg2"/>
                </a:solidFill>
                <a:latin typeface="Corbel" pitchFamily="34" charset="0"/>
              </a:rPr>
              <a:t> - Volume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57200" y="1828800"/>
            <a:ext cx="9067800" cy="49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2" defTabSz="3949700">
              <a:lnSpc>
                <a:spcPct val="135000"/>
              </a:lnSpc>
              <a:spcBef>
                <a:spcPct val="50000"/>
              </a:spcBef>
              <a:defRPr/>
            </a:pPr>
            <a:r>
              <a:rPr lang="en-GB" sz="2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Standing Volume</a:t>
            </a:r>
            <a:endParaRPr lang="pt-PT" sz="2200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144274"/>
              </p:ext>
            </p:extLst>
          </p:nvPr>
        </p:nvGraphicFramePr>
        <p:xfrm>
          <a:off x="1217400" y="2133600"/>
          <a:ext cx="3430800" cy="199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97737"/>
              </p:ext>
            </p:extLst>
          </p:nvPr>
        </p:nvGraphicFramePr>
        <p:xfrm>
          <a:off x="1217400" y="3365667"/>
          <a:ext cx="3430800" cy="199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368767"/>
              </p:ext>
            </p:extLst>
          </p:nvPr>
        </p:nvGraphicFramePr>
        <p:xfrm>
          <a:off x="1217400" y="4593267"/>
          <a:ext cx="3430800" cy="199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4724400" y="2209800"/>
            <a:ext cx="4140678" cy="4343400"/>
          </a:xfrm>
          <a:prstGeom prst="roundRect">
            <a:avLst/>
          </a:prstGeom>
          <a:solidFill>
            <a:srgbClr val="73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pt-PT" sz="2000" dirty="0">
              <a:latin typeface="Arial" charset="0"/>
              <a:cs typeface="Arial" charset="0"/>
            </a:endParaRPr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208941"/>
              </p:ext>
            </p:extLst>
          </p:nvPr>
        </p:nvGraphicFramePr>
        <p:xfrm>
          <a:off x="5390354" y="3363434"/>
          <a:ext cx="3086100" cy="259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4991099" y="2640880"/>
            <a:ext cx="3884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Scenarios</a:t>
            </a:r>
            <a:endParaRPr lang="pt-P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200" y="2819400"/>
            <a:ext cx="1143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PT" sz="1400" b="1" baseline="-25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t-PT" sz="1400" b="1" baseline="-25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PT" sz="1400" b="1" baseline="-25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t-PT" sz="1400" b="1" baseline="-25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</a:t>
            </a:r>
            <a:endParaRPr lang="pt-PT" sz="1400" b="1" baseline="-25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endParaRPr lang="pt-PT" sz="1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No-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fire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Scenario</a:t>
            </a:r>
            <a:endParaRPr lang="pt-PT" sz="14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+          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harvest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probability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non-industrial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uneven-aged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0.1 </a:t>
            </a:r>
            <a:endParaRPr lang="pt-PT" sz="1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pt-PT" sz="1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619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2" grpId="0"/>
      <p:bldGraphic spid="29" grpId="0">
        <p:bldAsOne/>
      </p:bldGraphic>
      <p:bldGraphic spid="30" grpId="0">
        <p:bldAsOne/>
      </p:bldGraphic>
      <p:bldGraphic spid="31" grpId="0">
        <p:bldAsOne/>
      </p:bldGraphic>
      <p:bldP spid="32" grpId="0" animBg="1"/>
      <p:bldGraphic spid="36" grpId="0">
        <p:bldAsOne/>
      </p:bldGraphic>
      <p:bldP spid="2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>
          <a:xfrm>
            <a:off x="157350" y="1828800"/>
            <a:ext cx="8834250" cy="4876800"/>
          </a:xfrm>
          <a:prstGeom prst="roundRect">
            <a:avLst/>
          </a:prstGeom>
          <a:gradFill>
            <a:gsLst>
              <a:gs pos="0">
                <a:srgbClr val="CDC869"/>
              </a:gs>
              <a:gs pos="80000">
                <a:srgbClr val="979232"/>
              </a:gs>
              <a:gs pos="100000">
                <a:srgbClr val="97873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7" name="Rectangle 66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8" name="TextBox 67"/>
          <p:cNvSpPr txBox="1"/>
          <p:nvPr/>
        </p:nvSpPr>
        <p:spPr>
          <a:xfrm>
            <a:off x="0" y="101101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Results</a:t>
            </a:r>
            <a:r>
              <a:rPr lang="pt-PT" sz="3600" b="1" dirty="0" smtClean="0">
                <a:solidFill>
                  <a:schemeClr val="bg2"/>
                </a:solidFill>
                <a:latin typeface="Corbel" pitchFamily="34" charset="0"/>
              </a:rPr>
              <a:t> - Volume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57200" y="1828800"/>
            <a:ext cx="9067800" cy="49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2" defTabSz="3949700">
              <a:lnSpc>
                <a:spcPct val="135000"/>
              </a:lnSpc>
              <a:spcBef>
                <a:spcPct val="50000"/>
              </a:spcBef>
              <a:defRPr/>
            </a:pPr>
            <a:r>
              <a:rPr lang="en-GB" sz="2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Standing Volume</a:t>
            </a:r>
            <a:endParaRPr lang="pt-PT" sz="2200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200" y="2819400"/>
            <a:ext cx="1143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PT" sz="1400" b="1" baseline="-25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t-PT" sz="1400" b="1" baseline="-25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endParaRPr lang="pt-PT" sz="1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pt-PT" sz="1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Fire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Scenario</a:t>
            </a:r>
            <a:endParaRPr lang="pt-PT" sz="14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+          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harvest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probability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non-industrial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uneven-aged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0.1 </a:t>
            </a:r>
            <a:endParaRPr lang="pt-PT" sz="1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pt-PT" sz="1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70934"/>
              </p:ext>
            </p:extLst>
          </p:nvPr>
        </p:nvGraphicFramePr>
        <p:xfrm>
          <a:off x="1217400" y="2133600"/>
          <a:ext cx="3430800" cy="199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602672"/>
              </p:ext>
            </p:extLst>
          </p:nvPr>
        </p:nvGraphicFramePr>
        <p:xfrm>
          <a:off x="1217400" y="3365667"/>
          <a:ext cx="3430800" cy="199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726051"/>
              </p:ext>
            </p:extLst>
          </p:nvPr>
        </p:nvGraphicFramePr>
        <p:xfrm>
          <a:off x="1217400" y="4593267"/>
          <a:ext cx="3430800" cy="199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4724400" y="2209800"/>
            <a:ext cx="4140678" cy="4343400"/>
          </a:xfrm>
          <a:prstGeom prst="roundRect">
            <a:avLst/>
          </a:prstGeom>
          <a:solidFill>
            <a:srgbClr val="73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950156" y="2521803"/>
            <a:ext cx="36195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decrease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volume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reflects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SIMPLOT’s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sensitivity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to:</a:t>
            </a:r>
          </a:p>
          <a:p>
            <a:pPr algn="just">
              <a:defRPr/>
            </a:pPr>
            <a:endParaRPr lang="pt-PT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t-PT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3050" algn="ctr">
              <a:defRPr/>
            </a:pP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Severe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forest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fires</a:t>
            </a:r>
            <a:endParaRPr lang="pt-PT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3050" algn="ctr">
              <a:defRPr/>
            </a:pP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</a:t>
            </a:r>
          </a:p>
          <a:p>
            <a:pPr marL="273050" algn="ctr">
              <a:defRPr/>
            </a:pP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Wood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demand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increase</a:t>
            </a:r>
            <a:endParaRPr lang="pt-PT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3050" algn="just">
              <a:defRPr/>
            </a:pP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50278" y="5124271"/>
            <a:ext cx="41148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b="1" dirty="0" err="1" smtClean="0">
                <a:solidFill>
                  <a:srgbClr val="892D5B"/>
                </a:solidFill>
                <a:latin typeface="Arial" pitchFamily="34" charset="0"/>
                <a:cs typeface="Arial" pitchFamily="34" charset="0"/>
              </a:rPr>
              <a:t>SIMPLOT’s</a:t>
            </a:r>
            <a:r>
              <a:rPr lang="pt-PT" dirty="0" smtClean="0">
                <a:solidFill>
                  <a:srgbClr val="892D5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volume </a:t>
            </a:r>
            <a:r>
              <a:rPr lang="pt-PT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projections</a:t>
            </a:r>
            <a:r>
              <a:rPr lang="pt-PT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are precise for </a:t>
            </a:r>
            <a:r>
              <a:rPr lang="pt-PT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pt-PT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considered</a:t>
            </a:r>
            <a:r>
              <a:rPr lang="pt-PT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planning</a:t>
            </a:r>
            <a:r>
              <a:rPr lang="pt-PT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horizon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181583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2" grpId="0"/>
      <p:bldP spid="35" grpId="0"/>
      <p:bldGraphic spid="29" grpId="0">
        <p:bldAsOne/>
      </p:bldGraphic>
      <p:bldGraphic spid="30" grpId="0">
        <p:bldAsOne/>
      </p:bldGraphic>
      <p:bldGraphic spid="31" grpId="0">
        <p:bldAsOne/>
      </p:bldGraphic>
      <p:bldP spid="32" grpId="0" animBg="1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60878009"/>
              </p:ext>
            </p:extLst>
          </p:nvPr>
        </p:nvGraphicFramePr>
        <p:xfrm>
          <a:off x="116775" y="2133600"/>
          <a:ext cx="89154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Outline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391400" y="2209800"/>
            <a:ext cx="1664256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89133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>
          <a:xfrm>
            <a:off x="157350" y="1828800"/>
            <a:ext cx="8834250" cy="4876800"/>
          </a:xfrm>
          <a:prstGeom prst="roundRect">
            <a:avLst/>
          </a:prstGeom>
          <a:gradFill>
            <a:gsLst>
              <a:gs pos="0">
                <a:srgbClr val="CDC869"/>
              </a:gs>
              <a:gs pos="80000">
                <a:srgbClr val="979232"/>
              </a:gs>
              <a:gs pos="100000">
                <a:srgbClr val="97873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7" name="Rectangle 66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8" name="TextBox 67"/>
          <p:cNvSpPr txBox="1"/>
          <p:nvPr/>
        </p:nvSpPr>
        <p:spPr>
          <a:xfrm>
            <a:off x="0" y="101101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err="1">
                <a:solidFill>
                  <a:schemeClr val="bg2"/>
                </a:solidFill>
                <a:latin typeface="Corbel" pitchFamily="34" charset="0"/>
              </a:rPr>
              <a:t>Results</a:t>
            </a:r>
            <a:r>
              <a:rPr lang="pt-PT" sz="3600" b="1" dirty="0">
                <a:solidFill>
                  <a:schemeClr val="bg2"/>
                </a:solidFill>
                <a:latin typeface="Corbel" pitchFamily="34" charset="0"/>
              </a:rPr>
              <a:t> - </a:t>
            </a:r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Area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57200" y="1828800"/>
            <a:ext cx="9067800" cy="54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2" defTabSz="3949700">
              <a:lnSpc>
                <a:spcPct val="135000"/>
              </a:lnSpc>
              <a:spcBef>
                <a:spcPct val="50000"/>
              </a:spcBef>
              <a:defRPr/>
            </a:pPr>
            <a:r>
              <a:rPr lang="en-GB" sz="2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By age classes </a:t>
            </a:r>
            <a:endParaRPr lang="pt-PT" sz="2200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3" name="Chart 22"/>
          <p:cNvGraphicFramePr/>
          <p:nvPr/>
        </p:nvGraphicFramePr>
        <p:xfrm>
          <a:off x="1219200" y="2057400"/>
          <a:ext cx="3962400" cy="2305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582562380"/>
              </p:ext>
            </p:extLst>
          </p:nvPr>
        </p:nvGraphicFramePr>
        <p:xfrm>
          <a:off x="1219199" y="3247900"/>
          <a:ext cx="3952875" cy="2305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3357720801"/>
              </p:ext>
            </p:extLst>
          </p:nvPr>
        </p:nvGraphicFramePr>
        <p:xfrm>
          <a:off x="1209674" y="4460800"/>
          <a:ext cx="3962400" cy="2305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Rectangle 27"/>
          <p:cNvSpPr/>
          <p:nvPr/>
        </p:nvSpPr>
        <p:spPr>
          <a:xfrm>
            <a:off x="76200" y="2743200"/>
            <a:ext cx="1143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PT" sz="1400" b="1" baseline="-25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t-PT" sz="1400" b="1" baseline="-25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endParaRPr lang="pt-PT" sz="1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Fire</a:t>
            </a: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scenario</a:t>
            </a:r>
            <a:endParaRPr lang="pt-PT" sz="14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PT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+           </a:t>
            </a:r>
            <a:r>
              <a:rPr lang="pt-PT" sz="1400" b="1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harvest</a:t>
            </a:r>
            <a:r>
              <a:rPr lang="pt-PT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probability</a:t>
            </a:r>
            <a:r>
              <a:rPr lang="pt-PT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pt-PT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non-industrial </a:t>
            </a:r>
            <a:r>
              <a:rPr lang="pt-PT" sz="1400" b="1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pt-PT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400" b="1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uneven-aged</a:t>
            </a:r>
            <a:r>
              <a:rPr lang="pt-PT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pt-PT" sz="14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0.1 </a:t>
            </a:r>
          </a:p>
          <a:p>
            <a:pPr algn="ctr">
              <a:defRPr/>
            </a:pPr>
            <a:endParaRPr lang="pt-PT" sz="1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pt-PT" sz="1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038600" y="2628900"/>
            <a:ext cx="533400" cy="3581400"/>
          </a:xfrm>
          <a:prstGeom prst="ellipse">
            <a:avLst/>
          </a:prstGeom>
          <a:noFill/>
          <a:ln>
            <a:solidFill>
              <a:srgbClr val="FFF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Rounded Rectangle 12"/>
          <p:cNvSpPr/>
          <p:nvPr/>
        </p:nvSpPr>
        <p:spPr>
          <a:xfrm>
            <a:off x="4991100" y="2378180"/>
            <a:ext cx="3873978" cy="4098819"/>
          </a:xfrm>
          <a:prstGeom prst="roundRect">
            <a:avLst/>
          </a:prstGeom>
          <a:solidFill>
            <a:srgbClr val="73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27" name="Rectangle 167"/>
          <p:cNvSpPr>
            <a:spLocks noChangeArrowheads="1"/>
          </p:cNvSpPr>
          <p:nvPr/>
        </p:nvSpPr>
        <p:spPr bwMode="auto">
          <a:xfrm>
            <a:off x="5029200" y="2514600"/>
            <a:ext cx="37338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The result follow the same tendency observed for the validation data set</a:t>
            </a:r>
          </a:p>
          <a:p>
            <a:pPr algn="ctr"/>
            <a:r>
              <a:rPr lang="en-US" b="1" dirty="0" smtClean="0">
                <a:latin typeface="Arial" charset="0"/>
                <a:cs typeface="Arial" charset="0"/>
              </a:rPr>
              <a:t>except</a:t>
            </a:r>
            <a:r>
              <a:rPr lang="en-US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Uneven-aged stands</a:t>
            </a:r>
          </a:p>
          <a:p>
            <a:pPr algn="ctr"/>
            <a:endParaRPr lang="en-US" dirty="0" smtClean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/>
            <a:endParaRPr lang="en-US" sz="800" dirty="0" smtClean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No substantial differences were observed between the 3 harvesting probabilities</a:t>
            </a:r>
          </a:p>
          <a:p>
            <a:pPr algn="ctr"/>
            <a:r>
              <a:rPr lang="en-US" b="1" dirty="0" smtClean="0">
                <a:latin typeface="Arial" charset="0"/>
                <a:cs typeface="Arial" charset="0"/>
              </a:rPr>
              <a:t>except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 for the harvesting class corresponding to the harvesting age threshold (</a:t>
            </a:r>
            <a:r>
              <a:rPr lang="en-US" dirty="0" err="1" smtClean="0">
                <a:solidFill>
                  <a:schemeClr val="bg2"/>
                </a:solidFill>
                <a:latin typeface="Arial" charset="0"/>
                <a:cs typeface="Arial" charset="0"/>
              </a:rPr>
              <a:t>tmin_harv</a:t>
            </a:r>
            <a:r>
              <a:rPr lang="en-US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) </a:t>
            </a:r>
            <a:endParaRPr lang="en-US" dirty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13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2" grpId="0"/>
      <p:bldGraphic spid="23" grpId="0">
        <p:bldAsOne/>
      </p:bldGraphic>
      <p:bldGraphic spid="24" grpId="0">
        <p:bldAsOne/>
      </p:bldGraphic>
      <p:bldGraphic spid="25" grpId="0">
        <p:bldAsOne/>
      </p:bldGraphic>
      <p:bldP spid="28" grpId="0"/>
      <p:bldP spid="29" grpId="0" animBg="1"/>
      <p:bldP spid="13" grpId="0" animBg="1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209751603"/>
              </p:ext>
            </p:extLst>
          </p:nvPr>
        </p:nvGraphicFramePr>
        <p:xfrm>
          <a:off x="116775" y="2133600"/>
          <a:ext cx="89154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LogoISA_grande.jpg"/>
          <p:cNvPicPr/>
          <p:nvPr/>
        </p:nvPicPr>
        <p:blipFill>
          <a:blip r:embed="rId8" cstate="screen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b="63967"/>
          <a:stretch>
            <a:fillRect/>
          </a:stretch>
        </p:blipFill>
        <p:spPr>
          <a:xfrm>
            <a:off x="0" y="155378"/>
            <a:ext cx="9144000" cy="8352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3600" b="1" dirty="0" err="1">
                <a:solidFill>
                  <a:schemeClr val="bg2"/>
                </a:solidFill>
                <a:latin typeface="Corbel" pitchFamily="34" charset="0"/>
              </a:rPr>
              <a:t>Outline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51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>
          <a:xfrm>
            <a:off x="157350" y="1828800"/>
            <a:ext cx="8834250" cy="4876800"/>
          </a:xfrm>
          <a:prstGeom prst="roundRect">
            <a:avLst/>
          </a:prstGeom>
          <a:gradFill>
            <a:gsLst>
              <a:gs pos="0">
                <a:srgbClr val="CDC869"/>
              </a:gs>
              <a:gs pos="80000">
                <a:srgbClr val="979232"/>
              </a:gs>
              <a:gs pos="100000">
                <a:srgbClr val="97873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7" name="Rectangle 66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8" name="TextBox 67"/>
          <p:cNvSpPr txBox="1"/>
          <p:nvPr/>
        </p:nvSpPr>
        <p:spPr>
          <a:xfrm>
            <a:off x="0" y="101101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Conclusions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50871" y="2347356"/>
            <a:ext cx="4102578" cy="4148896"/>
          </a:xfrm>
          <a:prstGeom prst="roundRect">
            <a:avLst/>
          </a:prstGeom>
          <a:solidFill>
            <a:srgbClr val="73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4800" y="2328103"/>
            <a:ext cx="4062003" cy="4141971"/>
          </a:xfrm>
          <a:prstGeom prst="roundRect">
            <a:avLst/>
          </a:prstGeom>
          <a:solidFill>
            <a:srgbClr val="73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0999" y="2346219"/>
            <a:ext cx="4038599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2" defTabSz="3949700">
              <a:lnSpc>
                <a:spcPct val="135000"/>
              </a:lnSpc>
              <a:spcBef>
                <a:spcPct val="50000"/>
              </a:spcBef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Despite possible limitations:</a:t>
            </a:r>
          </a:p>
          <a:p>
            <a:pPr marL="95250" lvl="2" defTabSz="3949700">
              <a:lnSpc>
                <a:spcPct val="135000"/>
              </a:lnSpc>
              <a:spcBef>
                <a:spcPct val="50000"/>
              </a:spcBef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Simulator</a:t>
            </a:r>
          </a:p>
          <a:p>
            <a:pPr marL="95250" lvl="2" defTabSz="3949700">
              <a:lnSpc>
                <a:spcPct val="135000"/>
              </a:lnSpc>
              <a:spcBef>
                <a:spcPct val="50000"/>
              </a:spcBef>
              <a:defRPr/>
            </a:pPr>
            <a:endParaRPr lang="en-GB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95250" lvl="2" defTabSz="3949700">
              <a:lnSpc>
                <a:spcPct val="135000"/>
              </a:lnSpc>
              <a:spcBef>
                <a:spcPct val="50000"/>
              </a:spcBef>
              <a:defRPr/>
            </a:pPr>
            <a:endParaRPr lang="en-GB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95250" lvl="2" defTabSz="3949700">
              <a:lnSpc>
                <a:spcPct val="135000"/>
              </a:lnSpc>
              <a:spcBef>
                <a:spcPct val="50000"/>
              </a:spcBef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NFI Data</a:t>
            </a:r>
            <a:endParaRPr lang="pt-PT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5" name="TextBox 135"/>
          <p:cNvSpPr txBox="1">
            <a:spLocks noChangeArrowheads="1"/>
          </p:cNvSpPr>
          <p:nvPr/>
        </p:nvSpPr>
        <p:spPr bwMode="auto">
          <a:xfrm>
            <a:off x="318423" y="4953000"/>
            <a:ext cx="4089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dirty="0" err="1" smtClean="0">
                <a:latin typeface="Arial" charset="0"/>
                <a:cs typeface="Arial" charset="0"/>
              </a:rPr>
              <a:t>Differences</a:t>
            </a:r>
            <a:r>
              <a:rPr lang="pt-PT" dirty="0" smtClean="0">
                <a:latin typeface="Arial" charset="0"/>
                <a:cs typeface="Arial" charset="0"/>
              </a:rPr>
              <a:t> </a:t>
            </a:r>
            <a:r>
              <a:rPr lang="pt-PT" dirty="0" err="1" smtClean="0">
                <a:latin typeface="Arial" charset="0"/>
                <a:cs typeface="Arial" charset="0"/>
              </a:rPr>
              <a:t>between</a:t>
            </a:r>
            <a:r>
              <a:rPr lang="pt-PT" dirty="0" smtClean="0">
                <a:latin typeface="Arial" charset="0"/>
                <a:cs typeface="Arial" charset="0"/>
              </a:rPr>
              <a:t> </a:t>
            </a:r>
            <a:r>
              <a:rPr lang="pt-PT" dirty="0" err="1" smtClean="0">
                <a:latin typeface="Arial" charset="0"/>
                <a:cs typeface="Arial" charset="0"/>
              </a:rPr>
              <a:t>the</a:t>
            </a:r>
            <a:r>
              <a:rPr lang="pt-PT" dirty="0" smtClean="0">
                <a:latin typeface="Arial" charset="0"/>
                <a:cs typeface="Arial" charset="0"/>
              </a:rPr>
              <a:t> 2 </a:t>
            </a:r>
            <a:r>
              <a:rPr lang="pt-PT" dirty="0">
                <a:latin typeface="Arial" charset="0"/>
                <a:cs typeface="Arial" charset="0"/>
              </a:rPr>
              <a:t>NFIs</a:t>
            </a:r>
            <a:endParaRPr lang="pt-PT" dirty="0"/>
          </a:p>
        </p:txBody>
      </p:sp>
      <p:sp>
        <p:nvSpPr>
          <p:cNvPr id="22" name="TextBox 135"/>
          <p:cNvSpPr txBox="1">
            <a:spLocks noChangeArrowheads="1"/>
          </p:cNvSpPr>
          <p:nvPr/>
        </p:nvSpPr>
        <p:spPr bwMode="auto">
          <a:xfrm>
            <a:off x="370608" y="3352800"/>
            <a:ext cx="40371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20000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 transition of even-aged into uneven-aged stands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135"/>
          <p:cNvSpPr txBox="1">
            <a:spLocks noChangeArrowheads="1"/>
          </p:cNvSpPr>
          <p:nvPr/>
        </p:nvSpPr>
        <p:spPr bwMode="auto">
          <a:xfrm>
            <a:off x="4769068" y="2759095"/>
            <a:ext cx="410368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PT" b="1" dirty="0" smtClean="0">
                <a:solidFill>
                  <a:srgbClr val="A50021"/>
                </a:solidFill>
                <a:latin typeface="Arial" charset="0"/>
                <a:cs typeface="Arial" charset="0"/>
              </a:rPr>
              <a:t>SIMPLOT</a:t>
            </a:r>
            <a:r>
              <a:rPr lang="pt-PT" dirty="0" smtClean="0">
                <a:solidFill>
                  <a:srgbClr val="A50021"/>
                </a:solidFill>
                <a:latin typeface="Arial" charset="0"/>
                <a:cs typeface="Arial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was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PT" dirty="0" err="1">
                <a:solidFill>
                  <a:schemeClr val="bg1"/>
                </a:solidFill>
                <a:latin typeface="Arial" charset="0"/>
                <a:cs typeface="Arial" charset="0"/>
              </a:rPr>
              <a:t>able</a:t>
            </a:r>
            <a:r>
              <a:rPr lang="pt-PT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to:</a:t>
            </a:r>
            <a:endParaRPr lang="pt-PT" dirty="0" smtClean="0">
              <a:solidFill>
                <a:srgbClr val="A50021"/>
              </a:solidFill>
              <a:latin typeface="Arial" charset="0"/>
              <a:cs typeface="Arial" charset="0"/>
            </a:endParaRPr>
          </a:p>
          <a:p>
            <a:pPr algn="ctr">
              <a:spcAft>
                <a:spcPts val="1200"/>
              </a:spcAft>
            </a:pP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estimate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volumes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accurately</a:t>
            </a:r>
            <a:endParaRPr lang="pt-PT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+</a:t>
            </a:r>
          </a:p>
          <a:p>
            <a:pPr algn="ctr"/>
            <a:endParaRPr lang="pt-PT" sz="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Represent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relatively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well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the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distribution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of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forest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areas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              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by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age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class</a:t>
            </a:r>
            <a:endParaRPr lang="pt-PT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endParaRPr lang="pt-PT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/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except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for </a:t>
            </a:r>
            <a:r>
              <a:rPr lang="pt-PT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uneven-aged</a:t>
            </a:r>
            <a:r>
              <a:rPr 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stands)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89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12" grpId="0" animBg="1"/>
      <p:bldP spid="13" grpId="0" animBg="1"/>
      <p:bldP spid="14" grpId="0"/>
      <p:bldP spid="15" grpId="0"/>
      <p:bldP spid="22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3276600"/>
            <a:ext cx="8834250" cy="1219200"/>
          </a:xfrm>
          <a:prstGeom prst="roundRect">
            <a:avLst/>
          </a:prstGeom>
          <a:gradFill>
            <a:gsLst>
              <a:gs pos="0">
                <a:srgbClr val="CDC869"/>
              </a:gs>
              <a:gs pos="80000">
                <a:srgbClr val="979232"/>
              </a:gs>
              <a:gs pos="100000">
                <a:srgbClr val="97873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extBox 1"/>
          <p:cNvSpPr txBox="1"/>
          <p:nvPr/>
        </p:nvSpPr>
        <p:spPr>
          <a:xfrm>
            <a:off x="2667000" y="34290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 smtClean="0">
                <a:solidFill>
                  <a:schemeClr val="bg1"/>
                </a:solidFill>
              </a:rPr>
              <a:t>Thank</a:t>
            </a:r>
            <a:r>
              <a:rPr lang="pt-PT" sz="2800" dirty="0" smtClean="0">
                <a:solidFill>
                  <a:schemeClr val="bg1"/>
                </a:solidFill>
              </a:rPr>
              <a:t> </a:t>
            </a:r>
            <a:r>
              <a:rPr lang="pt-PT" sz="2800" dirty="0" err="1" smtClean="0">
                <a:solidFill>
                  <a:schemeClr val="bg1"/>
                </a:solidFill>
              </a:rPr>
              <a:t>you</a:t>
            </a:r>
            <a:r>
              <a:rPr lang="pt-PT" sz="2800" dirty="0" smtClean="0">
                <a:solidFill>
                  <a:schemeClr val="bg1"/>
                </a:solidFill>
              </a:rPr>
              <a:t>!</a:t>
            </a:r>
          </a:p>
          <a:p>
            <a:r>
              <a:rPr lang="pt-PT" sz="2800" dirty="0" err="1" smtClean="0">
                <a:solidFill>
                  <a:schemeClr val="bg1"/>
                </a:solidFill>
              </a:rPr>
              <a:t>Back</a:t>
            </a:r>
            <a:r>
              <a:rPr lang="pt-PT" sz="2800" dirty="0" smtClean="0">
                <a:solidFill>
                  <a:schemeClr val="bg1"/>
                </a:solidFill>
              </a:rPr>
              <a:t> in a </a:t>
            </a:r>
            <a:r>
              <a:rPr lang="pt-PT" sz="2800" dirty="0" err="1" smtClean="0">
                <a:solidFill>
                  <a:schemeClr val="bg1"/>
                </a:solidFill>
              </a:rPr>
              <a:t>few</a:t>
            </a:r>
            <a:r>
              <a:rPr lang="pt-PT" sz="2800" dirty="0" smtClean="0">
                <a:solidFill>
                  <a:schemeClr val="bg1"/>
                </a:solidFill>
              </a:rPr>
              <a:t> minutes…</a:t>
            </a: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41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26935892"/>
              </p:ext>
            </p:extLst>
          </p:nvPr>
        </p:nvGraphicFramePr>
        <p:xfrm>
          <a:off x="116775" y="2133600"/>
          <a:ext cx="89154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Outline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913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1000"/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990350495"/>
              </p:ext>
            </p:extLst>
          </p:nvPr>
        </p:nvGraphicFramePr>
        <p:xfrm>
          <a:off x="116775" y="2133600"/>
          <a:ext cx="89154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LogoISA_grande.jpg"/>
          <p:cNvPicPr/>
          <p:nvPr/>
        </p:nvPicPr>
        <p:blipFill>
          <a:blip r:embed="rId8" cstate="screen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b="63967"/>
          <a:stretch>
            <a:fillRect/>
          </a:stretch>
        </p:blipFill>
        <p:spPr>
          <a:xfrm>
            <a:off x="0" y="155378"/>
            <a:ext cx="9144000" cy="8352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Outline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711656" y="2209800"/>
            <a:ext cx="7344000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91246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ounded Rectangle 104"/>
          <p:cNvSpPr/>
          <p:nvPr/>
        </p:nvSpPr>
        <p:spPr>
          <a:xfrm>
            <a:off x="762000" y="2351567"/>
            <a:ext cx="6477000" cy="4201633"/>
          </a:xfrm>
          <a:prstGeom prst="roundRect">
            <a:avLst>
              <a:gd name="adj" fmla="val 10000"/>
            </a:avLst>
          </a:prstGeom>
          <a:solidFill>
            <a:schemeClr val="bg2">
              <a:alpha val="33000"/>
            </a:schemeClr>
          </a:solidFill>
          <a:ln w="28575">
            <a:solidFill>
              <a:srgbClr val="CC3399"/>
            </a:solidFill>
          </a:ln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5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Motivation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53429" y="1578934"/>
            <a:ext cx="1638300" cy="49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2" defTabSz="3949700">
              <a:lnSpc>
                <a:spcPct val="135000"/>
              </a:lnSpc>
              <a:spcBef>
                <a:spcPct val="50000"/>
              </a:spcBef>
              <a:defRPr/>
            </a:pPr>
            <a:r>
              <a:rPr lang="en-GB" sz="2200" b="1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SIMPLOT</a:t>
            </a:r>
            <a:endParaRPr lang="pt-PT" sz="2200" b="1" dirty="0">
              <a:solidFill>
                <a:srgbClr val="CC3399"/>
              </a:solidFill>
              <a:latin typeface="Arial" charset="0"/>
              <a:cs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190670" y="2606219"/>
            <a:ext cx="1656000" cy="601200"/>
            <a:chOff x="3197225" y="3862387"/>
            <a:chExt cx="1447800" cy="6480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197225" y="3862387"/>
              <a:ext cx="1447800" cy="648000"/>
            </a:xfrm>
            <a:prstGeom prst="rect">
              <a:avLst/>
            </a:prstGeom>
            <a:gradFill>
              <a:gsLst>
                <a:gs pos="0">
                  <a:srgbClr val="ACA800"/>
                </a:gs>
                <a:gs pos="80000">
                  <a:srgbClr val="808000"/>
                </a:gs>
                <a:gs pos="100000">
                  <a:srgbClr val="4A4800"/>
                </a:gs>
              </a:gsLst>
            </a:gradFill>
            <a:ln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21" name="TextBox 113"/>
            <p:cNvSpPr txBox="1">
              <a:spLocks noChangeArrowheads="1"/>
            </p:cNvSpPr>
            <p:nvPr/>
          </p:nvSpPr>
          <p:spPr bwMode="auto">
            <a:xfrm>
              <a:off x="3197226" y="3926764"/>
              <a:ext cx="1447799" cy="563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PT" sz="1400" b="1" dirty="0" err="1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Growth</a:t>
              </a:r>
              <a:r>
                <a:rPr lang="pt-PT" sz="1400" b="1" dirty="0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      </a:t>
              </a:r>
              <a:r>
                <a:rPr lang="pt-PT" sz="1400" b="1" dirty="0" err="1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Models</a:t>
              </a:r>
              <a:endParaRPr lang="pt-PT" sz="1400" b="1" dirty="0">
                <a:solidFill>
                  <a:schemeClr val="bg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TextBox 111"/>
          <p:cNvSpPr txBox="1">
            <a:spLocks noChangeArrowheads="1"/>
          </p:cNvSpPr>
          <p:nvPr/>
        </p:nvSpPr>
        <p:spPr bwMode="auto">
          <a:xfrm>
            <a:off x="2190303" y="3494568"/>
            <a:ext cx="3657600" cy="261610"/>
          </a:xfrm>
          <a:prstGeom prst="rect">
            <a:avLst/>
          </a:prstGeom>
          <a:gradFill>
            <a:gsLst>
              <a:gs pos="0">
                <a:schemeClr val="bg2"/>
              </a:gs>
              <a:gs pos="8000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0"/>
          </a:gra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1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GYMMA    Globulus </a:t>
            </a:r>
            <a:r>
              <a:rPr lang="pt-PT" sz="1100" b="1" smtClean="0">
                <a:solidFill>
                  <a:srgbClr val="892D5B"/>
                </a:solidFill>
                <a:latin typeface="Arial" charset="0"/>
                <a:cs typeface="Arial" charset="0"/>
              </a:rPr>
              <a:t>3.0     GlobEP</a:t>
            </a:r>
            <a:endParaRPr lang="pt-PT" sz="1100" b="1" dirty="0">
              <a:solidFill>
                <a:srgbClr val="892D5B"/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TextBox 111"/>
          <p:cNvSpPr txBox="1">
            <a:spLocks noChangeArrowheads="1"/>
          </p:cNvSpPr>
          <p:nvPr/>
        </p:nvSpPr>
        <p:spPr bwMode="auto">
          <a:xfrm>
            <a:off x="3936857" y="3847249"/>
            <a:ext cx="1904400" cy="261610"/>
          </a:xfrm>
          <a:prstGeom prst="rect">
            <a:avLst/>
          </a:prstGeom>
          <a:gradFill>
            <a:gsLst>
              <a:gs pos="0">
                <a:schemeClr val="bg2"/>
              </a:gs>
              <a:gs pos="8000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0"/>
          </a:gra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100" b="1" dirty="0" err="1" smtClean="0">
                <a:solidFill>
                  <a:srgbClr val="892D5B"/>
                </a:solidFill>
                <a:latin typeface="Arial" charset="0"/>
                <a:cs typeface="Arial" charset="0"/>
              </a:rPr>
              <a:t>Area</a:t>
            </a:r>
            <a:r>
              <a:rPr lang="pt-PT" sz="11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 to </a:t>
            </a:r>
            <a:r>
              <a:rPr lang="pt-PT" sz="1100" b="1" dirty="0" err="1" smtClean="0">
                <a:solidFill>
                  <a:srgbClr val="892D5B"/>
                </a:solidFill>
                <a:latin typeface="Arial" charset="0"/>
                <a:cs typeface="Arial" charset="0"/>
              </a:rPr>
              <a:t>burn</a:t>
            </a:r>
            <a:endParaRPr lang="pt-PT" sz="1100" b="1" dirty="0" smtClean="0">
              <a:solidFill>
                <a:srgbClr val="892D5B"/>
              </a:solidFill>
              <a:latin typeface="Arial" charset="0"/>
              <a:cs typeface="Arial" charset="0"/>
            </a:endParaRPr>
          </a:p>
        </p:txBody>
      </p:sp>
      <p:sp>
        <p:nvSpPr>
          <p:cNvPr id="76" name="TextBox 111"/>
          <p:cNvSpPr txBox="1">
            <a:spLocks noChangeArrowheads="1"/>
          </p:cNvSpPr>
          <p:nvPr/>
        </p:nvSpPr>
        <p:spPr bwMode="auto">
          <a:xfrm>
            <a:off x="3946917" y="4324944"/>
            <a:ext cx="1905000" cy="430887"/>
          </a:xfrm>
          <a:prstGeom prst="rect">
            <a:avLst/>
          </a:prstGeom>
          <a:gradFill>
            <a:gsLst>
              <a:gs pos="0">
                <a:schemeClr val="bg2"/>
              </a:gs>
              <a:gs pos="8000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0"/>
          </a:gra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1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Volume </a:t>
            </a:r>
            <a:r>
              <a:rPr lang="pt-PT" sz="1100" b="1" dirty="0" err="1" smtClean="0">
                <a:solidFill>
                  <a:srgbClr val="892D5B"/>
                </a:solidFill>
                <a:latin typeface="Arial" charset="0"/>
                <a:cs typeface="Arial" charset="0"/>
              </a:rPr>
              <a:t>harvested</a:t>
            </a:r>
            <a:r>
              <a:rPr lang="pt-PT" sz="11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          (</a:t>
            </a:r>
            <a:r>
              <a:rPr lang="pt-PT" sz="1100" b="1" dirty="0" err="1" smtClean="0">
                <a:solidFill>
                  <a:srgbClr val="892D5B"/>
                </a:solidFill>
                <a:latin typeface="Arial" charset="0"/>
                <a:cs typeface="Arial" charset="0"/>
              </a:rPr>
              <a:t>pulp</a:t>
            </a:r>
            <a:r>
              <a:rPr lang="pt-PT" sz="11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 </a:t>
            </a:r>
            <a:r>
              <a:rPr lang="pt-PT" sz="1100" b="1" dirty="0" err="1" smtClean="0">
                <a:solidFill>
                  <a:srgbClr val="892D5B"/>
                </a:solidFill>
                <a:latin typeface="Arial" charset="0"/>
                <a:cs typeface="Arial" charset="0"/>
              </a:rPr>
              <a:t>and</a:t>
            </a:r>
            <a:r>
              <a:rPr lang="pt-PT" sz="11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 </a:t>
            </a:r>
            <a:r>
              <a:rPr lang="pt-PT" sz="1100" b="1" dirty="0" err="1" smtClean="0">
                <a:solidFill>
                  <a:srgbClr val="892D5B"/>
                </a:solidFill>
                <a:latin typeface="Arial" charset="0"/>
                <a:cs typeface="Arial" charset="0"/>
              </a:rPr>
              <a:t>energy</a:t>
            </a:r>
            <a:r>
              <a:rPr lang="pt-PT" sz="11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) </a:t>
            </a:r>
          </a:p>
        </p:txBody>
      </p:sp>
      <p:sp>
        <p:nvSpPr>
          <p:cNvPr id="78" name="TextBox 111"/>
          <p:cNvSpPr txBox="1">
            <a:spLocks noChangeArrowheads="1"/>
          </p:cNvSpPr>
          <p:nvPr/>
        </p:nvSpPr>
        <p:spPr bwMode="auto">
          <a:xfrm>
            <a:off x="3946917" y="4959987"/>
            <a:ext cx="1905000" cy="430887"/>
          </a:xfrm>
          <a:prstGeom prst="rect">
            <a:avLst/>
          </a:prstGeom>
          <a:gradFill>
            <a:gsLst>
              <a:gs pos="0">
                <a:schemeClr val="bg2"/>
              </a:gs>
              <a:gs pos="8000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0"/>
          </a:gra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1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New </a:t>
            </a:r>
            <a:r>
              <a:rPr lang="pt-PT" sz="1100" b="1" dirty="0" err="1" smtClean="0">
                <a:solidFill>
                  <a:srgbClr val="892D5B"/>
                </a:solidFill>
                <a:latin typeface="Arial" charset="0"/>
                <a:cs typeface="Arial" charset="0"/>
              </a:rPr>
              <a:t>plantations</a:t>
            </a:r>
            <a:endParaRPr lang="pt-PT" sz="1100" b="1" dirty="0" smtClean="0">
              <a:solidFill>
                <a:srgbClr val="892D5B"/>
              </a:solidFill>
              <a:latin typeface="Arial" charset="0"/>
              <a:cs typeface="Arial" charset="0"/>
            </a:endParaRPr>
          </a:p>
          <a:p>
            <a:pPr algn="ctr"/>
            <a:r>
              <a:rPr lang="pt-PT" sz="1100" b="1" dirty="0" err="1" smtClean="0">
                <a:solidFill>
                  <a:srgbClr val="892D5B"/>
                </a:solidFill>
                <a:latin typeface="Arial" charset="0"/>
                <a:cs typeface="Arial" charset="0"/>
              </a:rPr>
              <a:t>Abandoned</a:t>
            </a:r>
            <a:r>
              <a:rPr lang="pt-PT" sz="11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 </a:t>
            </a:r>
            <a:r>
              <a:rPr lang="pt-PT" sz="1100" b="1" dirty="0" err="1" smtClean="0">
                <a:solidFill>
                  <a:srgbClr val="892D5B"/>
                </a:solidFill>
                <a:latin typeface="Arial" charset="0"/>
                <a:cs typeface="Arial" charset="0"/>
              </a:rPr>
              <a:t>areas</a:t>
            </a:r>
            <a:endParaRPr lang="pt-PT" sz="1100" b="1" dirty="0" smtClean="0">
              <a:solidFill>
                <a:srgbClr val="CC6600"/>
              </a:solidFill>
              <a:latin typeface="Arial" charset="0"/>
              <a:cs typeface="Arial" charset="0"/>
            </a:endParaRPr>
          </a:p>
        </p:txBody>
      </p:sp>
      <p:sp>
        <p:nvSpPr>
          <p:cNvPr id="80" name="TextBox 111"/>
          <p:cNvSpPr txBox="1">
            <a:spLocks noChangeArrowheads="1"/>
          </p:cNvSpPr>
          <p:nvPr/>
        </p:nvSpPr>
        <p:spPr bwMode="auto">
          <a:xfrm>
            <a:off x="3945483" y="5586839"/>
            <a:ext cx="1905000" cy="261610"/>
          </a:xfrm>
          <a:prstGeom prst="rect">
            <a:avLst/>
          </a:prstGeom>
          <a:gradFill>
            <a:gsLst>
              <a:gs pos="0">
                <a:schemeClr val="bg2"/>
              </a:gs>
              <a:gs pos="8000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0"/>
          </a:gra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1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Management Schedule </a:t>
            </a:r>
          </a:p>
        </p:txBody>
      </p:sp>
      <p:sp>
        <p:nvSpPr>
          <p:cNvPr id="82" name="TextBox 111"/>
          <p:cNvSpPr txBox="1">
            <a:spLocks noChangeArrowheads="1"/>
          </p:cNvSpPr>
          <p:nvPr/>
        </p:nvSpPr>
        <p:spPr bwMode="auto">
          <a:xfrm>
            <a:off x="2211569" y="3841431"/>
            <a:ext cx="1656000" cy="1931298"/>
          </a:xfrm>
          <a:prstGeom prst="rect">
            <a:avLst/>
          </a:prstGeom>
          <a:gradFill>
            <a:gsLst>
              <a:gs pos="0">
                <a:schemeClr val="bg2"/>
              </a:gs>
              <a:gs pos="80000">
                <a:schemeClr val="bg2">
                  <a:lumMod val="75000"/>
                </a:schemeClr>
              </a:gs>
              <a:gs pos="100000">
                <a:schemeClr val="bg2">
                  <a:lumMod val="50000"/>
                </a:schemeClr>
              </a:gs>
            </a:gsLst>
            <a:lin ang="16200000" scaled="0"/>
          </a:gra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1100" b="1" dirty="0" err="1" smtClean="0">
                <a:solidFill>
                  <a:srgbClr val="892D5B"/>
                </a:solidFill>
                <a:latin typeface="Arial" charset="0"/>
                <a:cs typeface="Arial" charset="0"/>
              </a:rPr>
              <a:t>Assumptions</a:t>
            </a:r>
            <a:endParaRPr lang="en-GB" sz="1100" dirty="0" smtClean="0">
              <a:solidFill>
                <a:srgbClr val="892D5B"/>
              </a:solidFill>
              <a:latin typeface="Arial" charset="0"/>
              <a:cs typeface="Arial" charset="0"/>
            </a:endParaRPr>
          </a:p>
          <a:p>
            <a:pPr marL="0" lvl="1"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20000"/>
              <a:defRPr/>
            </a:pPr>
            <a:r>
              <a:rPr lang="en-GB" sz="1100" dirty="0" smtClean="0">
                <a:latin typeface="Arial" charset="0"/>
                <a:cs typeface="Arial" charset="0"/>
              </a:rPr>
              <a:t>Pulp stands harvested for energy only after wood demand  has been met</a:t>
            </a:r>
          </a:p>
          <a:p>
            <a:pPr marL="0" lvl="1"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20000"/>
              <a:defRPr/>
            </a:pPr>
            <a:r>
              <a:rPr lang="en-GB" sz="1100" dirty="0" smtClean="0">
                <a:latin typeface="Arial" charset="0"/>
                <a:cs typeface="Arial" charset="0"/>
              </a:rPr>
              <a:t>No conversion of  even-aged stands to uneven-aged stands </a:t>
            </a:r>
          </a:p>
          <a:p>
            <a:pPr marL="0" lvl="1"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120000"/>
              <a:defRPr/>
            </a:pPr>
            <a:r>
              <a:rPr lang="en-GB" sz="1100" dirty="0" smtClean="0">
                <a:latin typeface="Arial" charset="0"/>
                <a:cs typeface="Arial" charset="0"/>
              </a:rPr>
              <a:t>...</a:t>
            </a:r>
            <a:endParaRPr lang="pt-PT" sz="1100" dirty="0">
              <a:latin typeface="Arial" charset="0"/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592800" y="3763832"/>
            <a:ext cx="1332000" cy="432000"/>
          </a:xfrm>
          <a:prstGeom prst="rect">
            <a:avLst/>
          </a:prstGeom>
          <a:gradFill>
            <a:gsLst>
              <a:gs pos="0">
                <a:srgbClr val="ACA800"/>
              </a:gs>
              <a:gs pos="80000">
                <a:srgbClr val="808000"/>
              </a:gs>
              <a:gs pos="100000">
                <a:srgbClr val="4A4800"/>
              </a:gs>
            </a:gsLst>
          </a:gradFill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26" name="TextBox 118"/>
          <p:cNvSpPr txBox="1">
            <a:spLocks noChangeArrowheads="1"/>
          </p:cNvSpPr>
          <p:nvPr/>
        </p:nvSpPr>
        <p:spPr bwMode="auto">
          <a:xfrm>
            <a:off x="6651748" y="3848658"/>
            <a:ext cx="12192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200" b="1" dirty="0" err="1" smtClean="0">
                <a:latin typeface="Arial" charset="0"/>
                <a:cs typeface="Arial" charset="0"/>
              </a:rPr>
              <a:t>Hazards-fire</a:t>
            </a:r>
            <a:endParaRPr lang="pt-PT" sz="1200" b="1" dirty="0">
              <a:latin typeface="Arial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586270" y="4338435"/>
            <a:ext cx="1332000" cy="432000"/>
          </a:xfrm>
          <a:prstGeom prst="rect">
            <a:avLst/>
          </a:prstGeom>
          <a:gradFill>
            <a:gsLst>
              <a:gs pos="0">
                <a:srgbClr val="ACA800"/>
              </a:gs>
              <a:gs pos="80000">
                <a:srgbClr val="808000"/>
              </a:gs>
              <a:gs pos="100000">
                <a:srgbClr val="4A4800"/>
              </a:gs>
            </a:gsLst>
          </a:gradFill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25" name="TextBox 117"/>
          <p:cNvSpPr txBox="1">
            <a:spLocks noChangeArrowheads="1"/>
          </p:cNvSpPr>
          <p:nvPr/>
        </p:nvSpPr>
        <p:spPr bwMode="auto">
          <a:xfrm>
            <a:off x="6551431" y="4338435"/>
            <a:ext cx="14478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200" b="1" dirty="0" err="1" smtClean="0">
                <a:latin typeface="Arial" charset="0"/>
                <a:cs typeface="Arial" charset="0"/>
              </a:rPr>
              <a:t>Demand</a:t>
            </a:r>
            <a:endParaRPr lang="pt-PT" sz="1200" b="1" dirty="0" smtClean="0">
              <a:latin typeface="Arial" charset="0"/>
              <a:cs typeface="Arial" charset="0"/>
            </a:endParaRPr>
          </a:p>
          <a:p>
            <a:pPr algn="ctr"/>
            <a:r>
              <a:rPr lang="pt-PT" sz="900" b="1" dirty="0" smtClean="0">
                <a:latin typeface="Arial" charset="0"/>
                <a:cs typeface="Arial" charset="0"/>
              </a:rPr>
              <a:t>(</a:t>
            </a:r>
            <a:r>
              <a:rPr lang="pt-PT" sz="900" b="1" dirty="0" err="1" smtClean="0">
                <a:latin typeface="Arial" charset="0"/>
                <a:cs typeface="Arial" charset="0"/>
              </a:rPr>
              <a:t>wood</a:t>
            </a:r>
            <a:r>
              <a:rPr lang="pt-PT" sz="900" b="1" dirty="0" smtClean="0">
                <a:latin typeface="Arial" charset="0"/>
                <a:cs typeface="Arial" charset="0"/>
              </a:rPr>
              <a:t> &amp; </a:t>
            </a:r>
            <a:r>
              <a:rPr lang="pt-PT" sz="900" b="1" dirty="0" err="1" smtClean="0">
                <a:latin typeface="Arial" charset="0"/>
                <a:cs typeface="Arial" charset="0"/>
              </a:rPr>
              <a:t>biomass</a:t>
            </a:r>
            <a:r>
              <a:rPr lang="pt-PT" sz="900" b="1" dirty="0" smtClean="0">
                <a:latin typeface="Arial" charset="0"/>
                <a:cs typeface="Arial" charset="0"/>
              </a:rPr>
              <a:t>)</a:t>
            </a:r>
            <a:endParaRPr lang="pt-PT" sz="900" b="1" dirty="0">
              <a:latin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6596330" y="4960700"/>
            <a:ext cx="1332000" cy="432000"/>
          </a:xfrm>
          <a:prstGeom prst="rect">
            <a:avLst/>
          </a:prstGeom>
          <a:gradFill>
            <a:gsLst>
              <a:gs pos="0">
                <a:srgbClr val="ACA800"/>
              </a:gs>
              <a:gs pos="80000">
                <a:srgbClr val="808000"/>
              </a:gs>
              <a:gs pos="100000">
                <a:srgbClr val="4A4800"/>
              </a:gs>
            </a:gsLst>
          </a:gradFill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67" name="TextBox 117"/>
          <p:cNvSpPr txBox="1">
            <a:spLocks noChangeArrowheads="1"/>
          </p:cNvSpPr>
          <p:nvPr/>
        </p:nvSpPr>
        <p:spPr bwMode="auto">
          <a:xfrm>
            <a:off x="6612148" y="4952074"/>
            <a:ext cx="1295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200" b="1" dirty="0" smtClean="0">
                <a:latin typeface="Arial" charset="0"/>
                <a:cs typeface="Arial" charset="0"/>
              </a:rPr>
              <a:t>Land Use </a:t>
            </a:r>
            <a:r>
              <a:rPr lang="pt-PT" sz="1200" b="1" dirty="0" err="1" smtClean="0">
                <a:latin typeface="Arial" charset="0"/>
                <a:cs typeface="Arial" charset="0"/>
              </a:rPr>
              <a:t>Changes</a:t>
            </a:r>
            <a:endParaRPr lang="pt-PT" sz="1200" b="1" dirty="0">
              <a:latin typeface="Arial" charset="0"/>
              <a:cs typeface="Arial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592800" y="5502048"/>
            <a:ext cx="1332000" cy="432000"/>
          </a:xfrm>
          <a:prstGeom prst="rect">
            <a:avLst/>
          </a:prstGeom>
          <a:gradFill>
            <a:gsLst>
              <a:gs pos="0">
                <a:srgbClr val="ACA800"/>
              </a:gs>
              <a:gs pos="80000">
                <a:srgbClr val="808000"/>
              </a:gs>
              <a:gs pos="100000">
                <a:srgbClr val="4A4800"/>
              </a:gs>
            </a:gsLst>
          </a:gradFill>
          <a:ln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73" name="TextBox 117"/>
          <p:cNvSpPr txBox="1">
            <a:spLocks noChangeArrowheads="1"/>
          </p:cNvSpPr>
          <p:nvPr/>
        </p:nvSpPr>
        <p:spPr bwMode="auto">
          <a:xfrm>
            <a:off x="6620774" y="5509921"/>
            <a:ext cx="1295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1200" b="1" dirty="0" err="1" smtClean="0">
                <a:latin typeface="Arial" charset="0"/>
                <a:cs typeface="Arial" charset="0"/>
              </a:rPr>
              <a:t>Forest</a:t>
            </a:r>
            <a:r>
              <a:rPr lang="pt-PT" sz="1200" b="1" dirty="0" smtClean="0">
                <a:latin typeface="Arial" charset="0"/>
                <a:cs typeface="Arial" charset="0"/>
              </a:rPr>
              <a:t> Management</a:t>
            </a:r>
            <a:endParaRPr lang="pt-PT" sz="1200" b="1" dirty="0">
              <a:latin typeface="Arial" charset="0"/>
              <a:cs typeface="Arial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609600" y="2057401"/>
            <a:ext cx="952500" cy="601200"/>
            <a:chOff x="1600200" y="2752517"/>
            <a:chExt cx="952500" cy="601200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1605316" y="2752517"/>
              <a:ext cx="911400" cy="601200"/>
            </a:xfrm>
            <a:prstGeom prst="rect">
              <a:avLst/>
            </a:prstGeom>
            <a:gradFill>
              <a:gsLst>
                <a:gs pos="0">
                  <a:srgbClr val="ACA800"/>
                </a:gs>
                <a:gs pos="80000">
                  <a:srgbClr val="808000"/>
                </a:gs>
                <a:gs pos="100000">
                  <a:srgbClr val="4A4800"/>
                </a:gs>
              </a:gsLst>
            </a:gradFill>
            <a:ln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103" name="TextBox 111"/>
            <p:cNvSpPr txBox="1">
              <a:spLocks noChangeArrowheads="1"/>
            </p:cNvSpPr>
            <p:nvPr/>
          </p:nvSpPr>
          <p:spPr bwMode="auto">
            <a:xfrm>
              <a:off x="1600200" y="2847832"/>
              <a:ext cx="9525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PT" sz="1100" b="1" dirty="0" smtClean="0">
                  <a:latin typeface="Arial" charset="0"/>
                  <a:cs typeface="Arial" charset="0"/>
                </a:rPr>
                <a:t>NFI       </a:t>
              </a:r>
              <a:r>
                <a:rPr lang="pt-PT" sz="1100" b="1" dirty="0" err="1" smtClean="0">
                  <a:latin typeface="Arial" charset="0"/>
                  <a:cs typeface="Arial" charset="0"/>
                </a:rPr>
                <a:t>Plots</a:t>
              </a:r>
              <a:endParaRPr lang="pt-PT" sz="1100" b="1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740198" y="2612067"/>
            <a:ext cx="952500" cy="604495"/>
            <a:chOff x="1600200" y="2752517"/>
            <a:chExt cx="952500" cy="604495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605316" y="2752517"/>
              <a:ext cx="911400" cy="601200"/>
            </a:xfrm>
            <a:prstGeom prst="rect">
              <a:avLst/>
            </a:prstGeom>
            <a:gradFill>
              <a:gsLst>
                <a:gs pos="0">
                  <a:srgbClr val="ACA800"/>
                </a:gs>
                <a:gs pos="80000">
                  <a:srgbClr val="808000"/>
                </a:gs>
                <a:gs pos="100000">
                  <a:srgbClr val="4A4800"/>
                </a:gs>
              </a:gsLst>
            </a:gradFill>
            <a:ln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19" name="TextBox 111"/>
            <p:cNvSpPr txBox="1">
              <a:spLocks noChangeArrowheads="1"/>
            </p:cNvSpPr>
            <p:nvPr/>
          </p:nvSpPr>
          <p:spPr bwMode="auto">
            <a:xfrm>
              <a:off x="1600200" y="2756848"/>
              <a:ext cx="95250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PT" sz="1100" b="1" dirty="0" err="1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Forest</a:t>
              </a:r>
              <a:r>
                <a:rPr lang="pt-PT" sz="1100" b="1" dirty="0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 </a:t>
              </a:r>
              <a:r>
                <a:rPr lang="pt-PT" sz="1100" b="1" dirty="0" err="1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Resources</a:t>
              </a:r>
              <a:endParaRPr lang="pt-PT" sz="1100" b="1" dirty="0" smtClean="0">
                <a:solidFill>
                  <a:schemeClr val="bg2"/>
                </a:solidFill>
                <a:latin typeface="Arial" charset="0"/>
                <a:cs typeface="Arial" charset="0"/>
              </a:endParaRPr>
            </a:p>
            <a:p>
              <a:pPr algn="ctr"/>
              <a:r>
                <a:rPr lang="pt-PT" sz="1100" b="1" dirty="0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  </a:t>
              </a:r>
              <a:r>
                <a:rPr lang="pt-PT" sz="1100" b="1" dirty="0">
                  <a:solidFill>
                    <a:schemeClr val="bg2"/>
                  </a:solidFill>
                  <a:latin typeface="Arial" charset="0"/>
                  <a:cs typeface="Arial" charset="0"/>
                </a:rPr>
                <a:t>t</a:t>
              </a:r>
            </a:p>
          </p:txBody>
        </p:sp>
      </p:grpSp>
      <p:cxnSp>
        <p:nvCxnSpPr>
          <p:cNvPr id="123" name="Straight Arrow Connector 122"/>
          <p:cNvCxnSpPr>
            <a:stCxn id="19" idx="3"/>
            <a:endCxn id="21" idx="1"/>
          </p:cNvCxnSpPr>
          <p:nvPr/>
        </p:nvCxnSpPr>
        <p:spPr>
          <a:xfrm>
            <a:off x="2692698" y="2916480"/>
            <a:ext cx="497973" cy="11077"/>
          </a:xfrm>
          <a:prstGeom prst="straightConnector1">
            <a:avLst/>
          </a:prstGeom>
          <a:ln w="28575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hape 127"/>
          <p:cNvCxnSpPr>
            <a:stCxn id="102" idx="2"/>
            <a:endCxn id="19" idx="1"/>
          </p:cNvCxnSpPr>
          <p:nvPr/>
        </p:nvCxnSpPr>
        <p:spPr>
          <a:xfrm rot="16200000" flipH="1">
            <a:off x="1276368" y="2452649"/>
            <a:ext cx="257879" cy="669782"/>
          </a:xfrm>
          <a:prstGeom prst="bentConnector2">
            <a:avLst/>
          </a:prstGeom>
          <a:ln w="28575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1144769" y="3048001"/>
            <a:ext cx="952500" cy="604495"/>
            <a:chOff x="1600200" y="2752517"/>
            <a:chExt cx="952500" cy="604495"/>
          </a:xfrm>
        </p:grpSpPr>
        <p:sp>
          <p:nvSpPr>
            <p:cNvPr id="99" name="Rectangle 98"/>
            <p:cNvSpPr/>
            <p:nvPr/>
          </p:nvSpPr>
          <p:spPr bwMode="auto">
            <a:xfrm>
              <a:off x="1605316" y="2752517"/>
              <a:ext cx="911400" cy="601200"/>
            </a:xfrm>
            <a:prstGeom prst="rect">
              <a:avLst/>
            </a:prstGeom>
            <a:gradFill>
              <a:gsLst>
                <a:gs pos="0">
                  <a:srgbClr val="ACA800"/>
                </a:gs>
                <a:gs pos="80000">
                  <a:srgbClr val="808000"/>
                </a:gs>
                <a:gs pos="100000">
                  <a:srgbClr val="4A4800"/>
                </a:gs>
              </a:gsLst>
            </a:gradFill>
            <a:ln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100" name="TextBox 111"/>
            <p:cNvSpPr txBox="1">
              <a:spLocks noChangeArrowheads="1"/>
            </p:cNvSpPr>
            <p:nvPr/>
          </p:nvSpPr>
          <p:spPr bwMode="auto">
            <a:xfrm>
              <a:off x="1600200" y="2756848"/>
              <a:ext cx="95250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PT" sz="1100" b="1" dirty="0" err="1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Forest</a:t>
              </a:r>
              <a:r>
                <a:rPr lang="pt-PT" sz="1100" b="1" dirty="0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 </a:t>
              </a:r>
              <a:r>
                <a:rPr lang="pt-PT" sz="1100" b="1" dirty="0" err="1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Resources</a:t>
              </a:r>
              <a:endParaRPr lang="pt-PT" sz="1100" b="1" dirty="0" smtClean="0">
                <a:solidFill>
                  <a:schemeClr val="bg2"/>
                </a:solidFill>
                <a:latin typeface="Arial" charset="0"/>
                <a:cs typeface="Arial" charset="0"/>
              </a:endParaRPr>
            </a:p>
            <a:p>
              <a:pPr algn="ctr"/>
              <a:r>
                <a:rPr lang="pt-PT" sz="1100" b="1" dirty="0" smtClean="0">
                  <a:solidFill>
                    <a:schemeClr val="bg2"/>
                  </a:solidFill>
                  <a:latin typeface="Arial" charset="0"/>
                  <a:cs typeface="Arial" charset="0"/>
                </a:rPr>
                <a:t>  t+1</a:t>
              </a:r>
              <a:endParaRPr lang="pt-PT" sz="1100" b="1" dirty="0">
                <a:solidFill>
                  <a:schemeClr val="bg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9" name="Rounded Rectangle 128"/>
          <p:cNvSpPr/>
          <p:nvPr/>
        </p:nvSpPr>
        <p:spPr>
          <a:xfrm>
            <a:off x="2135369" y="3352802"/>
            <a:ext cx="3886200" cy="2667000"/>
          </a:xfrm>
          <a:prstGeom prst="roundRect">
            <a:avLst>
              <a:gd name="adj" fmla="val 10000"/>
            </a:avLst>
          </a:prstGeom>
          <a:noFill/>
          <a:ln w="28575">
            <a:solidFill>
              <a:srgbClr val="808000"/>
            </a:solidFill>
          </a:ln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31" name="Elbow Connector 130"/>
          <p:cNvCxnSpPr>
            <a:stCxn id="129" idx="2"/>
            <a:endCxn id="99" idx="2"/>
          </p:cNvCxnSpPr>
          <p:nvPr/>
        </p:nvCxnSpPr>
        <p:spPr>
          <a:xfrm rot="5400000" flipH="1">
            <a:off x="1656726" y="3598060"/>
            <a:ext cx="2370601" cy="2472884"/>
          </a:xfrm>
          <a:prstGeom prst="bentConnector3">
            <a:avLst>
              <a:gd name="adj1" fmla="val -9643"/>
            </a:avLst>
          </a:prstGeom>
          <a:ln w="28575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61" idx="3"/>
            <a:endCxn id="83" idx="1"/>
          </p:cNvCxnSpPr>
          <p:nvPr/>
        </p:nvCxnSpPr>
        <p:spPr>
          <a:xfrm>
            <a:off x="5841257" y="3978054"/>
            <a:ext cx="751543" cy="1778"/>
          </a:xfrm>
          <a:prstGeom prst="line">
            <a:avLst/>
          </a:prstGeom>
          <a:ln w="28575">
            <a:solidFill>
              <a:srgbClr val="CC3399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25" idx="1"/>
            <a:endCxn id="76" idx="3"/>
          </p:cNvCxnSpPr>
          <p:nvPr/>
        </p:nvCxnSpPr>
        <p:spPr>
          <a:xfrm flipH="1" flipV="1">
            <a:off x="5851917" y="4540388"/>
            <a:ext cx="699514" cy="5796"/>
          </a:xfrm>
          <a:prstGeom prst="straightConnector1">
            <a:avLst/>
          </a:prstGeom>
          <a:ln w="28575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78" idx="3"/>
            <a:endCxn id="85" idx="1"/>
          </p:cNvCxnSpPr>
          <p:nvPr/>
        </p:nvCxnSpPr>
        <p:spPr>
          <a:xfrm>
            <a:off x="5851917" y="5175431"/>
            <a:ext cx="744413" cy="1269"/>
          </a:xfrm>
          <a:prstGeom prst="line">
            <a:avLst/>
          </a:prstGeom>
          <a:ln w="28575">
            <a:solidFill>
              <a:srgbClr val="CC3399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0" idx="3"/>
            <a:endCxn id="86" idx="1"/>
          </p:cNvCxnSpPr>
          <p:nvPr/>
        </p:nvCxnSpPr>
        <p:spPr>
          <a:xfrm>
            <a:off x="5850483" y="5717644"/>
            <a:ext cx="742317" cy="404"/>
          </a:xfrm>
          <a:prstGeom prst="line">
            <a:avLst/>
          </a:prstGeom>
          <a:ln w="28575">
            <a:solidFill>
              <a:srgbClr val="CC3399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20" idx="2"/>
            <a:endCxn id="58" idx="0"/>
          </p:cNvCxnSpPr>
          <p:nvPr/>
        </p:nvCxnSpPr>
        <p:spPr>
          <a:xfrm>
            <a:off x="4018670" y="3207419"/>
            <a:ext cx="433" cy="287149"/>
          </a:xfrm>
          <a:prstGeom prst="straightConnector1">
            <a:avLst/>
          </a:prstGeom>
          <a:ln w="28575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185119" y="2059169"/>
            <a:ext cx="1520481" cy="601200"/>
            <a:chOff x="1600200" y="2752517"/>
            <a:chExt cx="952500" cy="601200"/>
          </a:xfrm>
        </p:grpSpPr>
        <p:sp>
          <p:nvSpPr>
            <p:cNvPr id="135" name="Rectangle 134"/>
            <p:cNvSpPr/>
            <p:nvPr/>
          </p:nvSpPr>
          <p:spPr bwMode="auto">
            <a:xfrm>
              <a:off x="1605316" y="2752517"/>
              <a:ext cx="911400" cy="601200"/>
            </a:xfrm>
            <a:prstGeom prst="rect">
              <a:avLst/>
            </a:prstGeom>
            <a:gradFill>
              <a:gsLst>
                <a:gs pos="0">
                  <a:srgbClr val="ACA800"/>
                </a:gs>
                <a:gs pos="80000">
                  <a:srgbClr val="808000"/>
                </a:gs>
                <a:gs pos="100000">
                  <a:srgbClr val="4A4800"/>
                </a:gs>
              </a:gsLst>
            </a:gradFill>
            <a:ln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pt-PT">
                <a:solidFill>
                  <a:schemeClr val="tx1"/>
                </a:solidFill>
              </a:endParaRPr>
            </a:p>
          </p:txBody>
        </p:sp>
        <p:sp>
          <p:nvSpPr>
            <p:cNvPr id="136" name="TextBox 111"/>
            <p:cNvSpPr txBox="1">
              <a:spLocks noChangeArrowheads="1"/>
            </p:cNvSpPr>
            <p:nvPr/>
          </p:nvSpPr>
          <p:spPr bwMode="auto">
            <a:xfrm>
              <a:off x="1600200" y="2847832"/>
              <a:ext cx="9525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PT" sz="1100" b="1" dirty="0" err="1" smtClean="0">
                  <a:latin typeface="Arial" charset="0"/>
                  <a:cs typeface="Arial" charset="0"/>
                </a:rPr>
                <a:t>Simulation</a:t>
              </a:r>
              <a:r>
                <a:rPr lang="pt-PT" sz="1100" b="1" dirty="0" smtClean="0">
                  <a:latin typeface="Arial" charset="0"/>
                  <a:cs typeface="Arial" charset="0"/>
                </a:rPr>
                <a:t> </a:t>
              </a:r>
              <a:r>
                <a:rPr lang="pt-PT" sz="1100" b="1" dirty="0" err="1" smtClean="0">
                  <a:latin typeface="Arial" charset="0"/>
                  <a:cs typeface="Arial" charset="0"/>
                </a:rPr>
                <a:t>Parameters</a:t>
              </a:r>
              <a:endParaRPr lang="pt-PT" sz="1100" b="1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138" name="5-Point Star 137"/>
          <p:cNvSpPr/>
          <p:nvPr/>
        </p:nvSpPr>
        <p:spPr>
          <a:xfrm>
            <a:off x="5334000" y="23622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9" name="5-Point Star 138"/>
          <p:cNvSpPr/>
          <p:nvPr/>
        </p:nvSpPr>
        <p:spPr>
          <a:xfrm>
            <a:off x="4038600" y="32004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0" name="5-Point Star 139"/>
          <p:cNvSpPr/>
          <p:nvPr/>
        </p:nvSpPr>
        <p:spPr>
          <a:xfrm>
            <a:off x="6019800" y="37338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1" name="5-Point Star 140"/>
          <p:cNvSpPr/>
          <p:nvPr/>
        </p:nvSpPr>
        <p:spPr>
          <a:xfrm>
            <a:off x="6019800" y="42672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2" name="5-Point Star 141"/>
          <p:cNvSpPr/>
          <p:nvPr/>
        </p:nvSpPr>
        <p:spPr>
          <a:xfrm>
            <a:off x="6019800" y="48768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3" name="5-Point Star 142"/>
          <p:cNvSpPr/>
          <p:nvPr/>
        </p:nvSpPr>
        <p:spPr>
          <a:xfrm>
            <a:off x="6019800" y="5486400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9913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8" grpId="0" animBg="1"/>
      <p:bldP spid="61" grpId="0" animBg="1"/>
      <p:bldP spid="76" grpId="0" animBg="1"/>
      <p:bldP spid="78" grpId="0" animBg="1"/>
      <p:bldP spid="80" grpId="0" animBg="1"/>
      <p:bldP spid="82" grpId="0" animBg="1"/>
      <p:bldP spid="83" grpId="0" animBg="1"/>
      <p:bldP spid="26" grpId="0"/>
      <p:bldP spid="84" grpId="0" animBg="1"/>
      <p:bldP spid="25" grpId="0"/>
      <p:bldP spid="86" grpId="0" animBg="1"/>
      <p:bldP spid="73" grpId="0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16142080"/>
              </p:ext>
            </p:extLst>
          </p:nvPr>
        </p:nvGraphicFramePr>
        <p:xfrm>
          <a:off x="116775" y="2133600"/>
          <a:ext cx="89154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Outline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0400" y="2209800"/>
            <a:ext cx="5855256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96016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>
          <a:xfrm>
            <a:off x="152400" y="1828800"/>
            <a:ext cx="8834250" cy="4876800"/>
          </a:xfrm>
          <a:prstGeom prst="roundRect">
            <a:avLst/>
          </a:prstGeom>
          <a:gradFill>
            <a:gsLst>
              <a:gs pos="0">
                <a:srgbClr val="CDC869"/>
              </a:gs>
              <a:gs pos="80000">
                <a:srgbClr val="979232"/>
              </a:gs>
              <a:gs pos="100000">
                <a:srgbClr val="97873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7" name="Rectangle 66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8" name="TextBox 67"/>
          <p:cNvSpPr txBox="1"/>
          <p:nvPr/>
        </p:nvSpPr>
        <p:spPr>
          <a:xfrm>
            <a:off x="0" y="101101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smtClean="0">
                <a:solidFill>
                  <a:schemeClr val="bg2"/>
                </a:solidFill>
                <a:latin typeface="Corbel" pitchFamily="34" charset="0"/>
              </a:rPr>
              <a:t>Objective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086100" y="2040575"/>
            <a:ext cx="5829300" cy="4512625"/>
          </a:xfrm>
          <a:prstGeom prst="roundRect">
            <a:avLst/>
          </a:prstGeom>
          <a:solidFill>
            <a:srgbClr val="73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Rectangle 805"/>
          <p:cNvSpPr>
            <a:spLocks noChangeArrowheads="1"/>
          </p:cNvSpPr>
          <p:nvPr/>
        </p:nvSpPr>
        <p:spPr bwMode="auto">
          <a:xfrm>
            <a:off x="152400" y="1893125"/>
            <a:ext cx="2857500" cy="103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defTabSz="762000">
              <a:lnSpc>
                <a:spcPct val="10000"/>
              </a:lnSpc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/>
            </a:pPr>
            <a:r>
              <a:rPr lang="pt-PT" sz="2000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    </a:t>
            </a:r>
            <a:endParaRPr lang="en-GB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imulators are  decision support tools</a:t>
            </a:r>
            <a:endParaRPr lang="en-GB" sz="2000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90100" y="2895600"/>
            <a:ext cx="2681700" cy="3657600"/>
          </a:xfrm>
          <a:prstGeom prst="roundRect">
            <a:avLst/>
          </a:prstGeom>
          <a:solidFill>
            <a:srgbClr val="73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r>
              <a:rPr lang="en-US" sz="2000" dirty="0">
                <a:latin typeface="Arial" charset="0"/>
                <a:cs typeface="Arial" charset="0"/>
              </a:rPr>
              <a:t>Show our </a:t>
            </a:r>
            <a:r>
              <a:rPr lang="en-US" sz="2000" dirty="0" smtClean="0">
                <a:latin typeface="Arial" charset="0"/>
                <a:cs typeface="Arial" charset="0"/>
              </a:rPr>
              <a:t>results credibility</a:t>
            </a:r>
          </a:p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r>
              <a:rPr lang="en-US" sz="2000" dirty="0">
                <a:latin typeface="Arial" charset="0"/>
                <a:cs typeface="Arial" charset="0"/>
              </a:rPr>
              <a:t>+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r>
              <a:rPr lang="en-US" sz="2000" dirty="0" smtClean="0">
                <a:latin typeface="Arial" charset="0"/>
                <a:cs typeface="Arial" charset="0"/>
              </a:rPr>
              <a:t>Help identifying problems and/or weaknesses of the tool</a:t>
            </a:r>
            <a:endParaRPr lang="pt-PT" sz="2000" dirty="0">
              <a:latin typeface="Arial" charset="0"/>
              <a:cs typeface="Arial" charset="0"/>
            </a:endParaRPr>
          </a:p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009900" y="3084862"/>
            <a:ext cx="5829300" cy="95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94656" tIns="197333" rIns="394656" bIns="197333">
            <a:spAutoFit/>
          </a:bodyPr>
          <a:lstStyle/>
          <a:p>
            <a:pPr algn="just" defTabSz="3949700">
              <a:spcBef>
                <a:spcPts val="300"/>
              </a:spcBef>
              <a:spcAft>
                <a:spcPts val="300"/>
              </a:spcAft>
            </a:pPr>
            <a:r>
              <a:rPr lang="en-GB" dirty="0" smtClean="0">
                <a:latin typeface="Arial" charset="0"/>
                <a:cs typeface="Arial" charset="0"/>
              </a:rPr>
              <a:t>- Growth functions implemented into the simulator with </a:t>
            </a:r>
            <a:r>
              <a:rPr lang="en-GB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other growth functions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009900" y="5272132"/>
            <a:ext cx="5829300" cy="95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94656" tIns="197333" rIns="394656" bIns="197333">
            <a:spAutoFit/>
          </a:bodyPr>
          <a:lstStyle/>
          <a:p>
            <a:pPr marL="0" lvl="2" algn="just" defTabSz="3949700">
              <a:spcBef>
                <a:spcPts val="300"/>
              </a:spcBef>
              <a:spcAft>
                <a:spcPts val="300"/>
              </a:spcAft>
            </a:pPr>
            <a:r>
              <a:rPr lang="en-GB" dirty="0" smtClean="0">
                <a:latin typeface="Arial" charset="0"/>
                <a:cs typeface="Arial" charset="0"/>
              </a:rPr>
              <a:t>- Using </a:t>
            </a:r>
            <a:r>
              <a:rPr lang="en-GB" dirty="0">
                <a:latin typeface="Arial" charset="0"/>
                <a:cs typeface="Arial" charset="0"/>
              </a:rPr>
              <a:t>historic data as </a:t>
            </a:r>
            <a:r>
              <a:rPr lang="en-GB" dirty="0" smtClean="0">
                <a:latin typeface="Arial" charset="0"/>
                <a:cs typeface="Arial" charset="0"/>
              </a:rPr>
              <a:t>input for the simulation runs and comparing the outputs with </a:t>
            </a:r>
            <a:r>
              <a:rPr lang="en-GB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real data</a:t>
            </a:r>
            <a:endParaRPr lang="pt-PT" dirty="0">
              <a:latin typeface="Arial" charset="0"/>
              <a:cs typeface="Times New Roman" pitchFamily="18" charset="0"/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3009900" y="4063350"/>
            <a:ext cx="5829300" cy="122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94656" tIns="197333" rIns="394656" bIns="197333">
            <a:spAutoFit/>
          </a:bodyPr>
          <a:lstStyle/>
          <a:p>
            <a:pPr marL="0" lvl="2" algn="just" defTabSz="3949700">
              <a:spcBef>
                <a:spcPts val="300"/>
              </a:spcBef>
              <a:spcAft>
                <a:spcPts val="300"/>
              </a:spcAft>
            </a:pPr>
            <a:r>
              <a:rPr lang="en-GB" dirty="0" smtClean="0">
                <a:latin typeface="Arial" charset="0"/>
                <a:cs typeface="Arial" charset="0"/>
              </a:rPr>
              <a:t>- the results obtained with our tool with the results of </a:t>
            </a:r>
            <a:r>
              <a:rPr lang="en-GB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another simulator </a:t>
            </a:r>
            <a:r>
              <a:rPr lang="en-GB" dirty="0" smtClean="0">
                <a:latin typeface="Arial" charset="0"/>
                <a:cs typeface="Arial" charset="0"/>
              </a:rPr>
              <a:t>for the same area, period and under the same scenario</a:t>
            </a:r>
            <a:endParaRPr lang="en-GB" sz="800" dirty="0">
              <a:latin typeface="Arial" charset="0"/>
              <a:cs typeface="Arial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352800" y="5424550"/>
            <a:ext cx="5257800" cy="723900"/>
          </a:xfrm>
          <a:prstGeom prst="roundRect">
            <a:avLst/>
          </a:prstGeom>
          <a:noFill/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Rectangle 805"/>
          <p:cNvSpPr>
            <a:spLocks noChangeArrowheads="1"/>
          </p:cNvSpPr>
          <p:nvPr/>
        </p:nvSpPr>
        <p:spPr bwMode="auto">
          <a:xfrm>
            <a:off x="4419600" y="2040575"/>
            <a:ext cx="2895600" cy="73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 defTabSz="762000">
              <a:lnSpc>
                <a:spcPct val="10000"/>
              </a:lnSpc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/>
            </a:pPr>
            <a:r>
              <a:rPr lang="pt-PT" sz="2000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    </a:t>
            </a:r>
            <a:endParaRPr lang="en-GB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  <a:defRPr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EVALUATION   (comparing)</a:t>
            </a:r>
            <a:endParaRPr lang="en-GB" sz="2200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stCxn id="22" idx="3"/>
            <a:endCxn id="14" idx="1"/>
          </p:cNvCxnSpPr>
          <p:nvPr/>
        </p:nvCxnSpPr>
        <p:spPr>
          <a:xfrm flipV="1">
            <a:off x="3009900" y="2407706"/>
            <a:ext cx="1409700" cy="2150"/>
          </a:xfrm>
          <a:prstGeom prst="straightConnector1">
            <a:avLst/>
          </a:prstGeom>
          <a:ln w="19050">
            <a:solidFill>
              <a:srgbClr val="CC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850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4" grpId="0" animBg="1"/>
      <p:bldP spid="28" grpId="0"/>
      <p:bldP spid="34" grpId="0"/>
      <p:bldP spid="37" grpId="0"/>
      <p:bldP spid="41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046237092"/>
              </p:ext>
            </p:extLst>
          </p:nvPr>
        </p:nvGraphicFramePr>
        <p:xfrm>
          <a:off x="116775" y="2133600"/>
          <a:ext cx="89154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Outline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0" y="2209800"/>
            <a:ext cx="4483656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15052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1000"/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>
          <a:xfrm>
            <a:off x="152400" y="1828800"/>
            <a:ext cx="8834250" cy="4876800"/>
          </a:xfrm>
          <a:prstGeom prst="roundRect">
            <a:avLst/>
          </a:prstGeom>
          <a:gradFill>
            <a:gsLst>
              <a:gs pos="0">
                <a:srgbClr val="CDC869"/>
              </a:gs>
              <a:gs pos="80000">
                <a:srgbClr val="979232"/>
              </a:gs>
              <a:gs pos="100000">
                <a:srgbClr val="978730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8" name="Rectangle 37"/>
          <p:cNvSpPr/>
          <p:nvPr/>
        </p:nvSpPr>
        <p:spPr>
          <a:xfrm>
            <a:off x="423532" y="1977621"/>
            <a:ext cx="8165802" cy="466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lvl="2" algn="ctr" defTabSz="3949700">
              <a:lnSpc>
                <a:spcPct val="135000"/>
              </a:lnSpc>
              <a:spcBef>
                <a:spcPct val="50000"/>
              </a:spcBef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Comparing </a:t>
            </a:r>
            <a:r>
              <a:rPr lang="en-GB" b="1" dirty="0">
                <a:solidFill>
                  <a:schemeClr val="bg1"/>
                </a:solidFill>
                <a:latin typeface="Arial" charset="0"/>
                <a:cs typeface="Arial" charset="0"/>
              </a:rPr>
              <a:t>projections</a:t>
            </a: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from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1997 to 2007 </a:t>
            </a: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with </a:t>
            </a:r>
            <a:r>
              <a:rPr lang="en-GB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real data</a:t>
            </a:r>
            <a:r>
              <a:rPr lang="en-GB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2007</a:t>
            </a:r>
            <a:endParaRPr lang="pt-PT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auto">
          <a:xfrm>
            <a:off x="457200" y="2590800"/>
            <a:ext cx="632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NFI </a:t>
            </a:r>
            <a:r>
              <a:rPr lang="en-US" sz="1600" b="1" dirty="0">
                <a:solidFill>
                  <a:srgbClr val="892D5B"/>
                </a:solidFill>
                <a:latin typeface="Arial" charset="0"/>
                <a:cs typeface="Arial" charset="0"/>
              </a:rPr>
              <a:t>1995/1997 </a:t>
            </a:r>
            <a:r>
              <a:rPr lang="en-US" sz="16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(NFI4)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+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            Scenario                     and          Simulation parameters</a:t>
            </a:r>
            <a:endParaRPr lang="en-US" sz="1600" b="1" dirty="0">
              <a:solidFill>
                <a:srgbClr val="892D5B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7010400" y="563880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892D5B"/>
                </a:solidFill>
                <a:latin typeface="Arial" charset="0"/>
                <a:cs typeface="Arial" charset="0"/>
              </a:rPr>
              <a:t>NFI 2005/2007 (NFI5</a:t>
            </a:r>
            <a:r>
              <a:rPr lang="en-US" sz="1600" b="1" dirty="0">
                <a:solidFill>
                  <a:srgbClr val="892D5B"/>
                </a:solidFill>
                <a:latin typeface="Arial" charset="0"/>
                <a:cs typeface="Arial" charset="0"/>
              </a:rPr>
              <a:t>)</a:t>
            </a:r>
            <a:r>
              <a:rPr lang="en-US" sz="1600" b="1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8" name="TextBox 67"/>
          <p:cNvSpPr txBox="1"/>
          <p:nvPr/>
        </p:nvSpPr>
        <p:spPr>
          <a:xfrm>
            <a:off x="0" y="101101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Methods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456967" y="3962400"/>
            <a:ext cx="1132367" cy="914400"/>
            <a:chOff x="6335233" y="4114800"/>
            <a:chExt cx="1132367" cy="914400"/>
          </a:xfrm>
        </p:grpSpPr>
        <p:sp>
          <p:nvSpPr>
            <p:cNvPr id="30" name="Rectangle 29"/>
            <p:cNvSpPr/>
            <p:nvPr/>
          </p:nvSpPr>
          <p:spPr>
            <a:xfrm>
              <a:off x="6400800" y="4114800"/>
              <a:ext cx="914400" cy="762000"/>
            </a:xfrm>
            <a:prstGeom prst="rect">
              <a:avLst/>
            </a:prstGeom>
            <a:solidFill>
              <a:srgbClr val="4446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477000" y="4191000"/>
              <a:ext cx="762000" cy="609600"/>
            </a:xfrm>
            <a:prstGeom prst="roundRect">
              <a:avLst/>
            </a:prstGeom>
            <a:solidFill>
              <a:srgbClr val="BDBA46"/>
            </a:solidFill>
            <a:ln w="3175">
              <a:solidFill>
                <a:srgbClr val="892D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0800" y="43434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dirty="0" smtClean="0"/>
                <a:t>SIMPLOT</a:t>
              </a:r>
              <a:endParaRPr lang="pt-PT" sz="16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335233" y="4953000"/>
              <a:ext cx="1044000" cy="76200"/>
            </a:xfrm>
            <a:prstGeom prst="rect">
              <a:avLst/>
            </a:prstGeom>
            <a:solidFill>
              <a:srgbClr val="4446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813699" y="4876799"/>
              <a:ext cx="76200" cy="108000"/>
            </a:xfrm>
            <a:prstGeom prst="rect">
              <a:avLst/>
            </a:prstGeom>
            <a:solidFill>
              <a:srgbClr val="44461E"/>
            </a:solidFill>
            <a:ln>
              <a:solidFill>
                <a:srgbClr val="4446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cxnSp>
        <p:nvCxnSpPr>
          <p:cNvPr id="53" name="Shape 52"/>
          <p:cNvCxnSpPr>
            <a:stCxn id="39" idx="3"/>
            <a:endCxn id="30" idx="0"/>
          </p:cNvCxnSpPr>
          <p:nvPr/>
        </p:nvCxnSpPr>
        <p:spPr>
          <a:xfrm>
            <a:off x="6781800" y="3006299"/>
            <a:ext cx="1197934" cy="956101"/>
          </a:xfrm>
          <a:prstGeom prst="bentConnector2">
            <a:avLst/>
          </a:prstGeom>
          <a:ln w="28575">
            <a:solidFill>
              <a:srgbClr val="892D5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2" idx="2"/>
            <a:endCxn id="40" idx="0"/>
          </p:cNvCxnSpPr>
          <p:nvPr/>
        </p:nvCxnSpPr>
        <p:spPr>
          <a:xfrm flipH="1">
            <a:off x="7962900" y="4876800"/>
            <a:ext cx="16067" cy="762000"/>
          </a:xfrm>
          <a:prstGeom prst="straightConnector1">
            <a:avLst/>
          </a:prstGeom>
          <a:ln w="28575">
            <a:solidFill>
              <a:srgbClr val="892D5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42900" y="3421796"/>
            <a:ext cx="6743700" cy="3131403"/>
          </a:xfrm>
          <a:prstGeom prst="roundRect">
            <a:avLst/>
          </a:prstGeom>
          <a:solidFill>
            <a:srgbClr val="73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12039"/>
              </p:ext>
            </p:extLst>
          </p:nvPr>
        </p:nvGraphicFramePr>
        <p:xfrm>
          <a:off x="3581400" y="3635825"/>
          <a:ext cx="3352800" cy="45720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000" dirty="0" err="1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Harvesting</a:t>
                      </a:r>
                      <a:r>
                        <a:rPr lang="pt-PT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stands’ </a:t>
                      </a:r>
                      <a:r>
                        <a:rPr lang="pt-PT" sz="1000" dirty="0" err="1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probability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P</a:t>
                      </a:r>
                      <a:r>
                        <a:rPr lang="en-GB" sz="1000" b="1" baseline="-25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Uneven-aged and</a:t>
                      </a:r>
                      <a:r>
                        <a:rPr lang="en-GB" sz="1000" baseline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 non-industrial</a:t>
                      </a:r>
                      <a:endParaRPr lang="pt-PT" sz="1000" dirty="0" smtClean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pt-PT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178298"/>
              </p:ext>
            </p:extLst>
          </p:nvPr>
        </p:nvGraphicFramePr>
        <p:xfrm>
          <a:off x="3581400" y="4321625"/>
          <a:ext cx="3352801" cy="1983632"/>
        </p:xfrm>
        <a:graphic>
          <a:graphicData uri="http://schemas.openxmlformats.org/drawingml/2006/table">
            <a:tbl>
              <a:tblPr/>
              <a:tblGrid>
                <a:gridCol w="1165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pt-PT" sz="1000" dirty="0" err="1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Even-aged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Prob</a:t>
                      </a:r>
                      <a:r>
                        <a:rPr lang="en-GB" sz="1000" b="1" baseline="-25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Prob</a:t>
                      </a:r>
                      <a:r>
                        <a:rPr lang="en-GB" sz="1000" b="1" baseline="-25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pt-PT" sz="1000" baseline="-25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Prob</a:t>
                      </a:r>
                      <a:r>
                        <a:rPr lang="en-GB" sz="1000" b="1" baseline="-25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pt-PT" sz="1000" baseline="-25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376">
                <a:tc>
                  <a:txBody>
                    <a:bodyPr/>
                    <a:lstStyle/>
                    <a:p>
                      <a:pPr lvl="1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Age</a:t>
                      </a:r>
                      <a:r>
                        <a:rPr lang="en-GB" sz="1000" baseline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= </a:t>
                      </a: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  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0.70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0.10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0.30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376">
                <a:tc>
                  <a:txBody>
                    <a:bodyPr/>
                    <a:lstStyle/>
                    <a:p>
                      <a:pPr lvl="1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Age</a:t>
                      </a:r>
                      <a:r>
                        <a:rPr lang="en-GB" sz="1000" baseline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= </a:t>
                      </a: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  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0.75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0.20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0.35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376">
                <a:tc>
                  <a:txBody>
                    <a:bodyPr/>
                    <a:lstStyle/>
                    <a:p>
                      <a:pPr lvl="1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Age</a:t>
                      </a:r>
                      <a:r>
                        <a:rPr lang="en-GB" sz="1000" baseline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 = 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  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0.80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0.30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0.40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376">
                <a:tc>
                  <a:txBody>
                    <a:bodyPr/>
                    <a:lstStyle/>
                    <a:p>
                      <a:pPr lvl="1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Age</a:t>
                      </a:r>
                      <a:r>
                        <a:rPr lang="en-GB" sz="1000" baseline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  = 1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  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0.85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0.40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0.45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376">
                <a:tc>
                  <a:txBody>
                    <a:bodyPr/>
                    <a:lstStyle/>
                    <a:p>
                      <a:pPr lvl="1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Age</a:t>
                      </a:r>
                      <a:r>
                        <a:rPr lang="en-GB" sz="1000" baseline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=12  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0.90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0.50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0.50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376">
                <a:tc>
                  <a:txBody>
                    <a:bodyPr/>
                    <a:lstStyle/>
                    <a:p>
                      <a:pPr lvl="1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Age</a:t>
                      </a:r>
                      <a:r>
                        <a:rPr lang="en-GB" sz="1000" baseline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0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&gt;12  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0.95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0.95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0.95</a:t>
                      </a:r>
                      <a:endParaRPr lang="pt-PT" sz="10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870436"/>
              </p:ext>
            </p:extLst>
          </p:nvPr>
        </p:nvGraphicFramePr>
        <p:xfrm>
          <a:off x="342900" y="3810000"/>
          <a:ext cx="3086100" cy="259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19020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22" grpId="0" animBg="1"/>
      <p:bldGraphic spid="2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789774654"/>
              </p:ext>
            </p:extLst>
          </p:nvPr>
        </p:nvGraphicFramePr>
        <p:xfrm>
          <a:off x="116775" y="2133600"/>
          <a:ext cx="89154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LogoISA_grande.jpg"/>
          <p:cNvPicPr/>
          <p:nvPr/>
        </p:nvPicPr>
        <p:blipFill>
          <a:blip r:embed="rId8" cstate="screen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b="63967"/>
          <a:stretch>
            <a:fillRect/>
          </a:stretch>
        </p:blipFill>
        <p:spPr>
          <a:xfrm>
            <a:off x="0" y="155378"/>
            <a:ext cx="9144000" cy="8352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077150"/>
            <a:ext cx="9144000" cy="504000"/>
          </a:xfrm>
          <a:prstGeom prst="rect">
            <a:avLst/>
          </a:prstGeom>
          <a:solidFill>
            <a:srgbClr val="B8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Presentation</a:t>
            </a:r>
            <a:r>
              <a:rPr lang="pt-PT" sz="3600" b="1" dirty="0" smtClean="0">
                <a:solidFill>
                  <a:schemeClr val="bg2"/>
                </a:solidFill>
                <a:latin typeface="Corbel" pitchFamily="34" charset="0"/>
              </a:rPr>
              <a:t> </a:t>
            </a:r>
            <a:r>
              <a:rPr lang="pt-PT" sz="3600" b="1" dirty="0" err="1" smtClean="0">
                <a:solidFill>
                  <a:schemeClr val="bg2"/>
                </a:solidFill>
                <a:latin typeface="Corbel" pitchFamily="34" charset="0"/>
              </a:rPr>
              <a:t>Structure</a:t>
            </a:r>
            <a:endParaRPr lang="pt-PT" sz="3600" b="1" dirty="0">
              <a:solidFill>
                <a:schemeClr val="bg2"/>
              </a:solidFill>
              <a:latin typeface="Corbe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43600" y="2209800"/>
            <a:ext cx="3112056" cy="1828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0865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B1A63F8-401A-4B33-9954-F39DC4B66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1000"/>
                                        <p:tgtEl>
                                          <p:spTgt spid="11">
                                            <p:graphicEl>
                                              <a:dgm id="{48A5C0DC-EEB7-4A7F-8B7E-F81532060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esture 1">
    <a:dk1>
      <a:srgbClr val="000000"/>
    </a:dk1>
    <a:lt1>
      <a:srgbClr val="FFFFFF"/>
    </a:lt1>
    <a:dk2>
      <a:srgbClr val="000000"/>
    </a:dk2>
    <a:lt2>
      <a:srgbClr val="892D5B"/>
    </a:lt2>
    <a:accent1>
      <a:srgbClr val="CC9B10"/>
    </a:accent1>
    <a:accent2>
      <a:srgbClr val="C6CB65"/>
    </a:accent2>
    <a:accent3>
      <a:srgbClr val="FFFFFF"/>
    </a:accent3>
    <a:accent4>
      <a:srgbClr val="000000"/>
    </a:accent4>
    <a:accent5>
      <a:srgbClr val="E2CBAA"/>
    </a:accent5>
    <a:accent6>
      <a:srgbClr val="B3B85B"/>
    </a:accent6>
    <a:hlink>
      <a:srgbClr val="9F83BD"/>
    </a:hlink>
    <a:folHlink>
      <a:srgbClr val="F8CB0A"/>
    </a:folHlink>
  </a:clrScheme>
  <a:fontScheme name="Gesture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esture 1">
    <a:dk1>
      <a:srgbClr val="000000"/>
    </a:dk1>
    <a:lt1>
      <a:srgbClr val="FFFFFF"/>
    </a:lt1>
    <a:dk2>
      <a:srgbClr val="000000"/>
    </a:dk2>
    <a:lt2>
      <a:srgbClr val="892D5B"/>
    </a:lt2>
    <a:accent1>
      <a:srgbClr val="CC9B10"/>
    </a:accent1>
    <a:accent2>
      <a:srgbClr val="C6CB65"/>
    </a:accent2>
    <a:accent3>
      <a:srgbClr val="FFFFFF"/>
    </a:accent3>
    <a:accent4>
      <a:srgbClr val="000000"/>
    </a:accent4>
    <a:accent5>
      <a:srgbClr val="E2CBAA"/>
    </a:accent5>
    <a:accent6>
      <a:srgbClr val="B3B85B"/>
    </a:accent6>
    <a:hlink>
      <a:srgbClr val="9F83BD"/>
    </a:hlink>
    <a:folHlink>
      <a:srgbClr val="F8CB0A"/>
    </a:folHlink>
  </a:clrScheme>
  <a:fontScheme name="Gesture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Gesture 1">
    <a:dk1>
      <a:srgbClr val="000000"/>
    </a:dk1>
    <a:lt1>
      <a:srgbClr val="FFFFFF"/>
    </a:lt1>
    <a:dk2>
      <a:srgbClr val="000000"/>
    </a:dk2>
    <a:lt2>
      <a:srgbClr val="892D5B"/>
    </a:lt2>
    <a:accent1>
      <a:srgbClr val="CC9B10"/>
    </a:accent1>
    <a:accent2>
      <a:srgbClr val="C6CB65"/>
    </a:accent2>
    <a:accent3>
      <a:srgbClr val="FFFFFF"/>
    </a:accent3>
    <a:accent4>
      <a:srgbClr val="000000"/>
    </a:accent4>
    <a:accent5>
      <a:srgbClr val="E2CBAA"/>
    </a:accent5>
    <a:accent6>
      <a:srgbClr val="B3B85B"/>
    </a:accent6>
    <a:hlink>
      <a:srgbClr val="9F83BD"/>
    </a:hlink>
    <a:folHlink>
      <a:srgbClr val="F8CB0A"/>
    </a:folHlink>
  </a:clrScheme>
  <a:fontScheme name="Gesture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902D99-6D34-4974-BE6D-CA732313B1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15005</Words>
  <Application>Microsoft Office PowerPoint</Application>
  <PresentationFormat>On-screen Show (4:3)</PresentationFormat>
  <Paragraphs>950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Corbel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2020-11-18T14:59:55Z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TC020116629991</vt:lpwstr>
  </property>
</Properties>
</file>