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03/06/2020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876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03/06/2020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205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03/06/2020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801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03/06/2020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499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03/06/2020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2893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03/06/2020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970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03/06/2020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08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03/06/2020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538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03/06/2020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523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03/06/2020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095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DB78-A999-400E-95ED-9DB1630F777C}" type="datetimeFigureOut">
              <a:rPr lang="pt-PT" smtClean="0"/>
              <a:t>03/06/2020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629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2DB78-A999-400E-95ED-9DB1630F777C}" type="datetimeFigureOut">
              <a:rPr lang="pt-PT" smtClean="0"/>
              <a:t>03/06/2020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C1245-2F4D-47E3-9A13-26955D61D4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916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1">
            <a:extLst>
              <a:ext uri="{FF2B5EF4-FFF2-40B4-BE49-F238E27FC236}">
                <a16:creationId xmlns:a16="http://schemas.microsoft.com/office/drawing/2014/main" id="{2D36F075-7217-4B47-8C27-CE268F6FE264}"/>
              </a:ext>
            </a:extLst>
          </p:cNvPr>
          <p:cNvGrpSpPr/>
          <p:nvPr/>
        </p:nvGrpSpPr>
        <p:grpSpPr>
          <a:xfrm>
            <a:off x="1962729" y="2352541"/>
            <a:ext cx="6898816" cy="1492447"/>
            <a:chOff x="1984721" y="1197740"/>
            <a:chExt cx="6898816" cy="1492447"/>
          </a:xfrm>
        </p:grpSpPr>
        <p:cxnSp>
          <p:nvCxnSpPr>
            <p:cNvPr id="5" name="Conexão recta 4">
              <a:extLst>
                <a:ext uri="{FF2B5EF4-FFF2-40B4-BE49-F238E27FC236}">
                  <a16:creationId xmlns:a16="http://schemas.microsoft.com/office/drawing/2014/main" id="{1BD8B0A1-A229-4FE1-A95A-FC12DFCA5596}"/>
                </a:ext>
              </a:extLst>
            </p:cNvPr>
            <p:cNvCxnSpPr>
              <a:cxnSpLocks/>
            </p:cNvCxnSpPr>
            <p:nvPr/>
          </p:nvCxnSpPr>
          <p:spPr>
            <a:xfrm>
              <a:off x="1984721" y="1197740"/>
              <a:ext cx="2220533" cy="3583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xão recta 6">
              <a:extLst>
                <a:ext uri="{FF2B5EF4-FFF2-40B4-BE49-F238E27FC236}">
                  <a16:creationId xmlns:a16="http://schemas.microsoft.com/office/drawing/2014/main" id="{F4F49F72-041D-4A76-84F0-CE1831FD1D34}"/>
                </a:ext>
              </a:extLst>
            </p:cNvPr>
            <p:cNvCxnSpPr/>
            <p:nvPr/>
          </p:nvCxnSpPr>
          <p:spPr>
            <a:xfrm>
              <a:off x="4215134" y="1556295"/>
              <a:ext cx="23774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xão recta 8">
              <a:extLst>
                <a:ext uri="{FF2B5EF4-FFF2-40B4-BE49-F238E27FC236}">
                  <a16:creationId xmlns:a16="http://schemas.microsoft.com/office/drawing/2014/main" id="{BB3C1ED4-37D5-4009-BEEB-D6BD0336822D}"/>
                </a:ext>
              </a:extLst>
            </p:cNvPr>
            <p:cNvCxnSpPr>
              <a:cxnSpLocks/>
            </p:cNvCxnSpPr>
            <p:nvPr/>
          </p:nvCxnSpPr>
          <p:spPr>
            <a:xfrm>
              <a:off x="6611080" y="1552432"/>
              <a:ext cx="2272457" cy="11377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Conexão recta 13">
            <a:extLst>
              <a:ext uri="{FF2B5EF4-FFF2-40B4-BE49-F238E27FC236}">
                <a16:creationId xmlns:a16="http://schemas.microsoft.com/office/drawing/2014/main" id="{2B5AAE48-3EA5-46BA-85C1-AAA55EDB46A6}"/>
              </a:ext>
            </a:extLst>
          </p:cNvPr>
          <p:cNvCxnSpPr/>
          <p:nvPr/>
        </p:nvCxnSpPr>
        <p:spPr>
          <a:xfrm>
            <a:off x="247516" y="962280"/>
            <a:ext cx="86146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BA9D6CDF-A4D2-419F-A350-0C9B8D089C93}"/>
              </a:ext>
            </a:extLst>
          </p:cNvPr>
          <p:cNvSpPr/>
          <p:nvPr/>
        </p:nvSpPr>
        <p:spPr>
          <a:xfrm>
            <a:off x="1897101" y="911118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A3608E5-829D-4A13-945A-FDBA7730F80A}"/>
              </a:ext>
            </a:extLst>
          </p:cNvPr>
          <p:cNvSpPr/>
          <p:nvPr/>
        </p:nvSpPr>
        <p:spPr>
          <a:xfrm>
            <a:off x="4161269" y="893298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E8CA438-C16C-447D-8843-463C74223E11}"/>
              </a:ext>
            </a:extLst>
          </p:cNvPr>
          <p:cNvSpPr/>
          <p:nvPr/>
        </p:nvSpPr>
        <p:spPr>
          <a:xfrm>
            <a:off x="6527535" y="929212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2B6FE87-B7E5-4CAD-9B06-3142A7756659}"/>
              </a:ext>
            </a:extLst>
          </p:cNvPr>
          <p:cNvSpPr/>
          <p:nvPr/>
        </p:nvSpPr>
        <p:spPr>
          <a:xfrm>
            <a:off x="8804376" y="904528"/>
            <a:ext cx="115503" cy="1155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C274C55-9B44-48DB-B11B-E759A9AC5C7B}"/>
              </a:ext>
            </a:extLst>
          </p:cNvPr>
          <p:cNvSpPr txBox="1"/>
          <p:nvPr/>
        </p:nvSpPr>
        <p:spPr>
          <a:xfrm>
            <a:off x="1762373" y="57795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5709447-5ABC-4D76-9BFB-1CCE8AC28700}"/>
              </a:ext>
            </a:extLst>
          </p:cNvPr>
          <p:cNvSpPr txBox="1"/>
          <p:nvPr/>
        </p:nvSpPr>
        <p:spPr>
          <a:xfrm>
            <a:off x="3968789" y="53803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C7333BC-ED1E-4807-9883-553EF185DFA8}"/>
              </a:ext>
            </a:extLst>
          </p:cNvPr>
          <p:cNvSpPr txBox="1"/>
          <p:nvPr/>
        </p:nvSpPr>
        <p:spPr>
          <a:xfrm>
            <a:off x="6310420" y="55987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CA106CB-CA90-4DF3-8805-368B5216FC4A}"/>
              </a:ext>
            </a:extLst>
          </p:cNvPr>
          <p:cNvSpPr txBox="1"/>
          <p:nvPr/>
        </p:nvSpPr>
        <p:spPr>
          <a:xfrm>
            <a:off x="8554145" y="57063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cx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cxnSp>
        <p:nvCxnSpPr>
          <p:cNvPr id="17" name="Conexão recta 31">
            <a:extLst>
              <a:ext uri="{FF2B5EF4-FFF2-40B4-BE49-F238E27FC236}">
                <a16:creationId xmlns:a16="http://schemas.microsoft.com/office/drawing/2014/main" id="{F78E5BB8-C122-44DB-A66C-5AD02A97DC41}"/>
              </a:ext>
            </a:extLst>
          </p:cNvPr>
          <p:cNvCxnSpPr>
            <a:cxnSpLocks/>
          </p:cNvCxnSpPr>
          <p:nvPr/>
        </p:nvCxnSpPr>
        <p:spPr>
          <a:xfrm flipH="1">
            <a:off x="4213863" y="1017190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cta 32">
            <a:extLst>
              <a:ext uri="{FF2B5EF4-FFF2-40B4-BE49-F238E27FC236}">
                <a16:creationId xmlns:a16="http://schemas.microsoft.com/office/drawing/2014/main" id="{3D24849F-15FB-4F6C-A324-E142293D2B5D}"/>
              </a:ext>
            </a:extLst>
          </p:cNvPr>
          <p:cNvCxnSpPr/>
          <p:nvPr/>
        </p:nvCxnSpPr>
        <p:spPr>
          <a:xfrm flipH="1">
            <a:off x="6589091" y="995350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33">
            <a:extLst>
              <a:ext uri="{FF2B5EF4-FFF2-40B4-BE49-F238E27FC236}">
                <a16:creationId xmlns:a16="http://schemas.microsoft.com/office/drawing/2014/main" id="{650DF1D2-C6D1-46B1-84E6-28DB40F93323}"/>
              </a:ext>
            </a:extLst>
          </p:cNvPr>
          <p:cNvCxnSpPr/>
          <p:nvPr/>
        </p:nvCxnSpPr>
        <p:spPr>
          <a:xfrm flipH="1">
            <a:off x="8861547" y="943772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213C9DA-E47D-46AA-B02C-71D6C91A699F}"/>
              </a:ext>
            </a:extLst>
          </p:cNvPr>
          <p:cNvSpPr txBox="1"/>
          <p:nvPr/>
        </p:nvSpPr>
        <p:spPr>
          <a:xfrm>
            <a:off x="7570086" y="238858"/>
            <a:ext cx="783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Planta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E66953D-DF00-4539-8691-4BAA3C2B182A}"/>
              </a:ext>
            </a:extLst>
          </p:cNvPr>
          <p:cNvSpPr txBox="1"/>
          <p:nvPr/>
        </p:nvSpPr>
        <p:spPr>
          <a:xfrm>
            <a:off x="7238427" y="2707230"/>
            <a:ext cx="1425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Perfil Terreno</a:t>
            </a:r>
          </a:p>
        </p:txBody>
      </p:sp>
      <p:cxnSp>
        <p:nvCxnSpPr>
          <p:cNvPr id="22" name="Conexão recta 38">
            <a:extLst>
              <a:ext uri="{FF2B5EF4-FFF2-40B4-BE49-F238E27FC236}">
                <a16:creationId xmlns:a16="http://schemas.microsoft.com/office/drawing/2014/main" id="{07F8ADD9-20D8-4F0A-8894-2E94B56F7BC4}"/>
              </a:ext>
            </a:extLst>
          </p:cNvPr>
          <p:cNvCxnSpPr/>
          <p:nvPr/>
        </p:nvCxnSpPr>
        <p:spPr>
          <a:xfrm flipH="1">
            <a:off x="1962731" y="1008802"/>
            <a:ext cx="1" cy="349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ela 23">
            <a:extLst>
              <a:ext uri="{FF2B5EF4-FFF2-40B4-BE49-F238E27FC236}">
                <a16:creationId xmlns:a16="http://schemas.microsoft.com/office/drawing/2014/main" id="{6A7DE146-03BC-4A0F-A174-873D67582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61415"/>
              </p:ext>
            </p:extLst>
          </p:nvPr>
        </p:nvGraphicFramePr>
        <p:xfrm>
          <a:off x="44365" y="4129432"/>
          <a:ext cx="8896394" cy="2629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1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6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63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0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74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253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Caixas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Designação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l" fontAlgn="b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0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0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0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CX</a:t>
                      </a:r>
                      <a:r>
                        <a:rPr lang="pt-PT" sz="1000" u="none" strike="noStrike" baseline="-25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5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Cotas (m)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Terreno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50.00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48.50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48.50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40.70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9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Soleira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Distâncias (m)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Caixas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60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89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Origem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dirty="0"/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000" dirty="0"/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5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Declives (m m</a:t>
                      </a:r>
                      <a:r>
                        <a:rPr lang="pt-PT" sz="1000" u="none" strike="noStrike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Terreno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53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Colector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53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Diâmetros (mm)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Colector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P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10" marR="7410" marT="74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11" marR="7411" marT="74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" name="CaixaDeTexto 24">
            <a:extLst>
              <a:ext uri="{FF2B5EF4-FFF2-40B4-BE49-F238E27FC236}">
                <a16:creationId xmlns:a16="http://schemas.microsoft.com/office/drawing/2014/main" id="{CA4DD7D8-8095-4742-B8AF-559DCFCBAF23}"/>
              </a:ext>
            </a:extLst>
          </p:cNvPr>
          <p:cNvSpPr txBox="1"/>
          <p:nvPr/>
        </p:nvSpPr>
        <p:spPr>
          <a:xfrm>
            <a:off x="220518" y="1571573"/>
            <a:ext cx="1469763" cy="16796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000" u="sng" dirty="0">
                <a:latin typeface="Arial" pitchFamily="34" charset="0"/>
                <a:cs typeface="Arial" pitchFamily="34" charset="0"/>
              </a:rPr>
              <a:t>Dados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Arial" pitchFamily="34" charset="0"/>
                <a:cs typeface="Arial" pitchFamily="34" charset="0"/>
              </a:rPr>
              <a:t>Capitação : 150 L s</a:t>
            </a:r>
            <a:r>
              <a:rPr lang="pt-PT" sz="1000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 err="1">
                <a:latin typeface="Arial" pitchFamily="34" charset="0"/>
                <a:cs typeface="Arial" pitchFamily="34" charset="0"/>
              </a:rPr>
              <a:t>Kr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: 0.8;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Arial" pitchFamily="34" charset="0"/>
                <a:cs typeface="Arial" pitchFamily="34" charset="0"/>
              </a:rPr>
              <a:t>K PVC = 85 m</a:t>
            </a:r>
            <a:r>
              <a:rPr lang="pt-PT" sz="1000" baseline="30000" dirty="0">
                <a:latin typeface="Arial" pitchFamily="34" charset="0"/>
                <a:cs typeface="Arial" pitchFamily="34" charset="0"/>
              </a:rPr>
              <a:t>1/3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 s</a:t>
            </a:r>
            <a:r>
              <a:rPr lang="pt-PT" sz="1000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pt-PT" sz="1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87311" indent="-87311">
              <a:lnSpc>
                <a:spcPct val="150000"/>
              </a:lnSpc>
              <a:buFont typeface="Arial" pitchFamily="34" charset="0"/>
              <a:buChar char="•"/>
            </a:pPr>
            <a:r>
              <a:rPr lang="pt-PT" sz="1000" dirty="0">
                <a:latin typeface="Arial" pitchFamily="34" charset="0"/>
                <a:cs typeface="Arial" pitchFamily="34" charset="0"/>
              </a:rPr>
              <a:t>Diâmetros internos (mm): 180, 200, 250, 300, 400, 500</a:t>
            </a:r>
          </a:p>
        </p:txBody>
      </p:sp>
      <p:cxnSp>
        <p:nvCxnSpPr>
          <p:cNvPr id="27" name="Conexão reta 26">
            <a:extLst>
              <a:ext uri="{FF2B5EF4-FFF2-40B4-BE49-F238E27FC236}">
                <a16:creationId xmlns:a16="http://schemas.microsoft.com/office/drawing/2014/main" id="{29B144EB-5B10-4A88-8A89-952B3B818D58}"/>
              </a:ext>
            </a:extLst>
          </p:cNvPr>
          <p:cNvCxnSpPr/>
          <p:nvPr/>
        </p:nvCxnSpPr>
        <p:spPr>
          <a:xfrm flipH="1">
            <a:off x="2147977" y="2424023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xão reta 27">
            <a:extLst>
              <a:ext uri="{FF2B5EF4-FFF2-40B4-BE49-F238E27FC236}">
                <a16:creationId xmlns:a16="http://schemas.microsoft.com/office/drawing/2014/main" id="{22D41017-1B3B-4331-AA03-6DB1D56534A2}"/>
              </a:ext>
            </a:extLst>
          </p:cNvPr>
          <p:cNvCxnSpPr/>
          <p:nvPr/>
        </p:nvCxnSpPr>
        <p:spPr>
          <a:xfrm flipH="1">
            <a:off x="2023243" y="2403521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xão reta 28">
            <a:extLst>
              <a:ext uri="{FF2B5EF4-FFF2-40B4-BE49-F238E27FC236}">
                <a16:creationId xmlns:a16="http://schemas.microsoft.com/office/drawing/2014/main" id="{EC93C6CF-6F58-4133-AAAB-659107E380CE}"/>
              </a:ext>
            </a:extLst>
          </p:cNvPr>
          <p:cNvCxnSpPr/>
          <p:nvPr/>
        </p:nvCxnSpPr>
        <p:spPr>
          <a:xfrm flipH="1">
            <a:off x="2272628" y="2450966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xão reta 29">
            <a:extLst>
              <a:ext uri="{FF2B5EF4-FFF2-40B4-BE49-F238E27FC236}">
                <a16:creationId xmlns:a16="http://schemas.microsoft.com/office/drawing/2014/main" id="{0ADB5B13-EED9-491E-BBA3-E38FA552BCAB}"/>
              </a:ext>
            </a:extLst>
          </p:cNvPr>
          <p:cNvCxnSpPr/>
          <p:nvPr/>
        </p:nvCxnSpPr>
        <p:spPr>
          <a:xfrm flipH="1">
            <a:off x="2397279" y="2471468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xão reta 30">
            <a:extLst>
              <a:ext uri="{FF2B5EF4-FFF2-40B4-BE49-F238E27FC236}">
                <a16:creationId xmlns:a16="http://schemas.microsoft.com/office/drawing/2014/main" id="{C77B65AE-A787-4900-B2FF-0951D72FBBB3}"/>
              </a:ext>
            </a:extLst>
          </p:cNvPr>
          <p:cNvCxnSpPr/>
          <p:nvPr/>
        </p:nvCxnSpPr>
        <p:spPr>
          <a:xfrm flipH="1">
            <a:off x="2524747" y="2479842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xão reta 31">
            <a:extLst>
              <a:ext uri="{FF2B5EF4-FFF2-40B4-BE49-F238E27FC236}">
                <a16:creationId xmlns:a16="http://schemas.microsoft.com/office/drawing/2014/main" id="{822CC115-62A3-4E44-B48A-458BE20E9F4B}"/>
              </a:ext>
            </a:extLst>
          </p:cNvPr>
          <p:cNvCxnSpPr/>
          <p:nvPr/>
        </p:nvCxnSpPr>
        <p:spPr>
          <a:xfrm flipH="1">
            <a:off x="2772215" y="2535387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xão reta 32">
            <a:extLst>
              <a:ext uri="{FF2B5EF4-FFF2-40B4-BE49-F238E27FC236}">
                <a16:creationId xmlns:a16="http://schemas.microsoft.com/office/drawing/2014/main" id="{6E792E92-2A62-440D-A451-9218A0F8EA62}"/>
              </a:ext>
            </a:extLst>
          </p:cNvPr>
          <p:cNvCxnSpPr/>
          <p:nvPr/>
        </p:nvCxnSpPr>
        <p:spPr>
          <a:xfrm flipH="1">
            <a:off x="2647481" y="2514885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xão reta 33">
            <a:extLst>
              <a:ext uri="{FF2B5EF4-FFF2-40B4-BE49-F238E27FC236}">
                <a16:creationId xmlns:a16="http://schemas.microsoft.com/office/drawing/2014/main" id="{DC6883F2-A7B2-48F2-A98B-A701C91B673B}"/>
              </a:ext>
            </a:extLst>
          </p:cNvPr>
          <p:cNvCxnSpPr/>
          <p:nvPr/>
        </p:nvCxnSpPr>
        <p:spPr>
          <a:xfrm flipH="1">
            <a:off x="2896866" y="2562330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xão reta 34">
            <a:extLst>
              <a:ext uri="{FF2B5EF4-FFF2-40B4-BE49-F238E27FC236}">
                <a16:creationId xmlns:a16="http://schemas.microsoft.com/office/drawing/2014/main" id="{ACF68E06-06D8-4C2C-93A2-85ABDA296FC1}"/>
              </a:ext>
            </a:extLst>
          </p:cNvPr>
          <p:cNvCxnSpPr/>
          <p:nvPr/>
        </p:nvCxnSpPr>
        <p:spPr>
          <a:xfrm flipH="1">
            <a:off x="3021517" y="2582832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xão reta 35">
            <a:extLst>
              <a:ext uri="{FF2B5EF4-FFF2-40B4-BE49-F238E27FC236}">
                <a16:creationId xmlns:a16="http://schemas.microsoft.com/office/drawing/2014/main" id="{975F57D9-2324-435C-BB4F-04CAECDF03A6}"/>
              </a:ext>
            </a:extLst>
          </p:cNvPr>
          <p:cNvCxnSpPr/>
          <p:nvPr/>
        </p:nvCxnSpPr>
        <p:spPr>
          <a:xfrm flipH="1">
            <a:off x="3148985" y="2591206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xão reta 36">
            <a:extLst>
              <a:ext uri="{FF2B5EF4-FFF2-40B4-BE49-F238E27FC236}">
                <a16:creationId xmlns:a16="http://schemas.microsoft.com/office/drawing/2014/main" id="{7464889C-A635-42BB-88C6-8CA4021CD4D6}"/>
              </a:ext>
            </a:extLst>
          </p:cNvPr>
          <p:cNvCxnSpPr/>
          <p:nvPr/>
        </p:nvCxnSpPr>
        <p:spPr>
          <a:xfrm flipH="1">
            <a:off x="3418699" y="2632842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xão reta 37">
            <a:extLst>
              <a:ext uri="{FF2B5EF4-FFF2-40B4-BE49-F238E27FC236}">
                <a16:creationId xmlns:a16="http://schemas.microsoft.com/office/drawing/2014/main" id="{B17C4372-878C-4AAE-B6F8-F3191ED7319E}"/>
              </a:ext>
            </a:extLst>
          </p:cNvPr>
          <p:cNvCxnSpPr/>
          <p:nvPr/>
        </p:nvCxnSpPr>
        <p:spPr>
          <a:xfrm flipH="1">
            <a:off x="3293965" y="2612340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xão reta 38">
            <a:extLst>
              <a:ext uri="{FF2B5EF4-FFF2-40B4-BE49-F238E27FC236}">
                <a16:creationId xmlns:a16="http://schemas.microsoft.com/office/drawing/2014/main" id="{581506DA-4951-4276-8F1E-64C40F0FBCBA}"/>
              </a:ext>
            </a:extLst>
          </p:cNvPr>
          <p:cNvCxnSpPr/>
          <p:nvPr/>
        </p:nvCxnSpPr>
        <p:spPr>
          <a:xfrm flipH="1">
            <a:off x="3543350" y="2659785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xão reta 39">
            <a:extLst>
              <a:ext uri="{FF2B5EF4-FFF2-40B4-BE49-F238E27FC236}">
                <a16:creationId xmlns:a16="http://schemas.microsoft.com/office/drawing/2014/main" id="{C5520EBD-A335-4E1C-A9AA-2031EE50751E}"/>
              </a:ext>
            </a:extLst>
          </p:cNvPr>
          <p:cNvCxnSpPr/>
          <p:nvPr/>
        </p:nvCxnSpPr>
        <p:spPr>
          <a:xfrm flipH="1">
            <a:off x="3668001" y="2680287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xão reta 40">
            <a:extLst>
              <a:ext uri="{FF2B5EF4-FFF2-40B4-BE49-F238E27FC236}">
                <a16:creationId xmlns:a16="http://schemas.microsoft.com/office/drawing/2014/main" id="{2BE99A3C-F1DC-48BC-9385-773B6F3D0E97}"/>
              </a:ext>
            </a:extLst>
          </p:cNvPr>
          <p:cNvCxnSpPr/>
          <p:nvPr/>
        </p:nvCxnSpPr>
        <p:spPr>
          <a:xfrm flipH="1">
            <a:off x="3795469" y="2688661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xão reta 41">
            <a:extLst>
              <a:ext uri="{FF2B5EF4-FFF2-40B4-BE49-F238E27FC236}">
                <a16:creationId xmlns:a16="http://schemas.microsoft.com/office/drawing/2014/main" id="{CCB7D1F5-47FA-4272-8C12-8AAF50B2DC55}"/>
              </a:ext>
            </a:extLst>
          </p:cNvPr>
          <p:cNvCxnSpPr/>
          <p:nvPr/>
        </p:nvCxnSpPr>
        <p:spPr>
          <a:xfrm flipH="1">
            <a:off x="4024090" y="2742862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xão reta 42">
            <a:extLst>
              <a:ext uri="{FF2B5EF4-FFF2-40B4-BE49-F238E27FC236}">
                <a16:creationId xmlns:a16="http://schemas.microsoft.com/office/drawing/2014/main" id="{ABC21722-4AAC-4868-902D-E0214B7716C3}"/>
              </a:ext>
            </a:extLst>
          </p:cNvPr>
          <p:cNvCxnSpPr/>
          <p:nvPr/>
        </p:nvCxnSpPr>
        <p:spPr>
          <a:xfrm flipH="1">
            <a:off x="3899356" y="2722360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xão reta 43">
            <a:extLst>
              <a:ext uri="{FF2B5EF4-FFF2-40B4-BE49-F238E27FC236}">
                <a16:creationId xmlns:a16="http://schemas.microsoft.com/office/drawing/2014/main" id="{97E6F402-468E-4E60-B07B-3C5071C6D9D2}"/>
              </a:ext>
            </a:extLst>
          </p:cNvPr>
          <p:cNvCxnSpPr/>
          <p:nvPr/>
        </p:nvCxnSpPr>
        <p:spPr>
          <a:xfrm flipH="1">
            <a:off x="4157450" y="2736106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xão reta 44">
            <a:extLst>
              <a:ext uri="{FF2B5EF4-FFF2-40B4-BE49-F238E27FC236}">
                <a16:creationId xmlns:a16="http://schemas.microsoft.com/office/drawing/2014/main" id="{E8C3ED68-8957-4620-802F-97EF1DE9C015}"/>
              </a:ext>
            </a:extLst>
          </p:cNvPr>
          <p:cNvCxnSpPr/>
          <p:nvPr/>
        </p:nvCxnSpPr>
        <p:spPr>
          <a:xfrm flipH="1">
            <a:off x="4275420" y="2735515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xão reta 45">
            <a:extLst>
              <a:ext uri="{FF2B5EF4-FFF2-40B4-BE49-F238E27FC236}">
                <a16:creationId xmlns:a16="http://schemas.microsoft.com/office/drawing/2014/main" id="{40848B0D-C32E-474C-B11E-B798CC2E5FCE}"/>
              </a:ext>
            </a:extLst>
          </p:cNvPr>
          <p:cNvCxnSpPr/>
          <p:nvPr/>
        </p:nvCxnSpPr>
        <p:spPr>
          <a:xfrm flipH="1">
            <a:off x="4411820" y="2722021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xão reta 46">
            <a:extLst>
              <a:ext uri="{FF2B5EF4-FFF2-40B4-BE49-F238E27FC236}">
                <a16:creationId xmlns:a16="http://schemas.microsoft.com/office/drawing/2014/main" id="{4A024280-F69F-46E9-B260-8C204D6DFE0E}"/>
              </a:ext>
            </a:extLst>
          </p:cNvPr>
          <p:cNvCxnSpPr/>
          <p:nvPr/>
        </p:nvCxnSpPr>
        <p:spPr>
          <a:xfrm flipH="1">
            <a:off x="4572567" y="2723897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xão reta 47">
            <a:extLst>
              <a:ext uri="{FF2B5EF4-FFF2-40B4-BE49-F238E27FC236}">
                <a16:creationId xmlns:a16="http://schemas.microsoft.com/office/drawing/2014/main" id="{A00C8E5C-03A6-4EE5-B423-6787B05AB55C}"/>
              </a:ext>
            </a:extLst>
          </p:cNvPr>
          <p:cNvCxnSpPr/>
          <p:nvPr/>
        </p:nvCxnSpPr>
        <p:spPr>
          <a:xfrm flipH="1">
            <a:off x="4705927" y="2717141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xão reta 48">
            <a:extLst>
              <a:ext uri="{FF2B5EF4-FFF2-40B4-BE49-F238E27FC236}">
                <a16:creationId xmlns:a16="http://schemas.microsoft.com/office/drawing/2014/main" id="{F728ACB7-4B6A-4403-A7FD-994670E84D8D}"/>
              </a:ext>
            </a:extLst>
          </p:cNvPr>
          <p:cNvCxnSpPr/>
          <p:nvPr/>
        </p:nvCxnSpPr>
        <p:spPr>
          <a:xfrm flipH="1">
            <a:off x="4823897" y="2716550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xão reta 49">
            <a:extLst>
              <a:ext uri="{FF2B5EF4-FFF2-40B4-BE49-F238E27FC236}">
                <a16:creationId xmlns:a16="http://schemas.microsoft.com/office/drawing/2014/main" id="{20E06EBA-87BD-424B-9DCF-F65FE803C1DA}"/>
              </a:ext>
            </a:extLst>
          </p:cNvPr>
          <p:cNvCxnSpPr/>
          <p:nvPr/>
        </p:nvCxnSpPr>
        <p:spPr>
          <a:xfrm flipH="1">
            <a:off x="4960297" y="2703056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xão reta 50">
            <a:extLst>
              <a:ext uri="{FF2B5EF4-FFF2-40B4-BE49-F238E27FC236}">
                <a16:creationId xmlns:a16="http://schemas.microsoft.com/office/drawing/2014/main" id="{D4E79C58-9CEE-4570-A3C5-E25292CA40E2}"/>
              </a:ext>
            </a:extLst>
          </p:cNvPr>
          <p:cNvCxnSpPr/>
          <p:nvPr/>
        </p:nvCxnSpPr>
        <p:spPr>
          <a:xfrm flipH="1">
            <a:off x="5104595" y="2709502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xão reta 51">
            <a:extLst>
              <a:ext uri="{FF2B5EF4-FFF2-40B4-BE49-F238E27FC236}">
                <a16:creationId xmlns:a16="http://schemas.microsoft.com/office/drawing/2014/main" id="{8F43D386-2176-4648-86B3-D226F298EF6D}"/>
              </a:ext>
            </a:extLst>
          </p:cNvPr>
          <p:cNvCxnSpPr/>
          <p:nvPr/>
        </p:nvCxnSpPr>
        <p:spPr>
          <a:xfrm flipH="1">
            <a:off x="5237955" y="2702746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xão reta 52">
            <a:extLst>
              <a:ext uri="{FF2B5EF4-FFF2-40B4-BE49-F238E27FC236}">
                <a16:creationId xmlns:a16="http://schemas.microsoft.com/office/drawing/2014/main" id="{6D23DB0F-2276-4E9D-A2D2-298BE8CE93ED}"/>
              </a:ext>
            </a:extLst>
          </p:cNvPr>
          <p:cNvCxnSpPr/>
          <p:nvPr/>
        </p:nvCxnSpPr>
        <p:spPr>
          <a:xfrm flipH="1">
            <a:off x="5355925" y="2702155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xão reta 53">
            <a:extLst>
              <a:ext uri="{FF2B5EF4-FFF2-40B4-BE49-F238E27FC236}">
                <a16:creationId xmlns:a16="http://schemas.microsoft.com/office/drawing/2014/main" id="{97B39932-E66C-4E03-8538-DEA699E0E7AA}"/>
              </a:ext>
            </a:extLst>
          </p:cNvPr>
          <p:cNvCxnSpPr/>
          <p:nvPr/>
        </p:nvCxnSpPr>
        <p:spPr>
          <a:xfrm flipH="1">
            <a:off x="5492325" y="2688661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xão reta 54">
            <a:extLst>
              <a:ext uri="{FF2B5EF4-FFF2-40B4-BE49-F238E27FC236}">
                <a16:creationId xmlns:a16="http://schemas.microsoft.com/office/drawing/2014/main" id="{F6E633E6-71B7-431F-AE60-C871D772D3FF}"/>
              </a:ext>
            </a:extLst>
          </p:cNvPr>
          <p:cNvCxnSpPr>
            <a:cxnSpLocks/>
          </p:cNvCxnSpPr>
          <p:nvPr/>
        </p:nvCxnSpPr>
        <p:spPr>
          <a:xfrm flipH="1">
            <a:off x="5586119" y="2716258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xão reta 55">
            <a:extLst>
              <a:ext uri="{FF2B5EF4-FFF2-40B4-BE49-F238E27FC236}">
                <a16:creationId xmlns:a16="http://schemas.microsoft.com/office/drawing/2014/main" id="{88C740CD-8534-4B82-88B6-AB7B27B8500A}"/>
              </a:ext>
            </a:extLst>
          </p:cNvPr>
          <p:cNvCxnSpPr>
            <a:cxnSpLocks/>
          </p:cNvCxnSpPr>
          <p:nvPr/>
        </p:nvCxnSpPr>
        <p:spPr>
          <a:xfrm flipH="1">
            <a:off x="5719479" y="2709502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xão reta 56">
            <a:extLst>
              <a:ext uri="{FF2B5EF4-FFF2-40B4-BE49-F238E27FC236}">
                <a16:creationId xmlns:a16="http://schemas.microsoft.com/office/drawing/2014/main" id="{32590C29-4A17-46E5-9017-631BCCB0D265}"/>
              </a:ext>
            </a:extLst>
          </p:cNvPr>
          <p:cNvCxnSpPr>
            <a:cxnSpLocks/>
          </p:cNvCxnSpPr>
          <p:nvPr/>
        </p:nvCxnSpPr>
        <p:spPr>
          <a:xfrm flipH="1">
            <a:off x="5837449" y="2708911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xão reta 57">
            <a:extLst>
              <a:ext uri="{FF2B5EF4-FFF2-40B4-BE49-F238E27FC236}">
                <a16:creationId xmlns:a16="http://schemas.microsoft.com/office/drawing/2014/main" id="{984E5D71-68BD-40B3-8111-BE9AD37456A5}"/>
              </a:ext>
            </a:extLst>
          </p:cNvPr>
          <p:cNvCxnSpPr>
            <a:cxnSpLocks/>
          </p:cNvCxnSpPr>
          <p:nvPr/>
        </p:nvCxnSpPr>
        <p:spPr>
          <a:xfrm flipH="1">
            <a:off x="5973849" y="2695417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xão reta 62">
            <a:extLst>
              <a:ext uri="{FF2B5EF4-FFF2-40B4-BE49-F238E27FC236}">
                <a16:creationId xmlns:a16="http://schemas.microsoft.com/office/drawing/2014/main" id="{30482EE6-935C-49AC-9EAC-92B3DB6A5D1D}"/>
              </a:ext>
            </a:extLst>
          </p:cNvPr>
          <p:cNvCxnSpPr/>
          <p:nvPr/>
        </p:nvCxnSpPr>
        <p:spPr>
          <a:xfrm flipH="1">
            <a:off x="6077317" y="2723897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xão reta 63">
            <a:extLst>
              <a:ext uri="{FF2B5EF4-FFF2-40B4-BE49-F238E27FC236}">
                <a16:creationId xmlns:a16="http://schemas.microsoft.com/office/drawing/2014/main" id="{8CDD7D82-1F3B-40C2-873B-4821E0A7DB79}"/>
              </a:ext>
            </a:extLst>
          </p:cNvPr>
          <p:cNvCxnSpPr/>
          <p:nvPr/>
        </p:nvCxnSpPr>
        <p:spPr>
          <a:xfrm flipH="1">
            <a:off x="6210677" y="2717141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xão reta 64">
            <a:extLst>
              <a:ext uri="{FF2B5EF4-FFF2-40B4-BE49-F238E27FC236}">
                <a16:creationId xmlns:a16="http://schemas.microsoft.com/office/drawing/2014/main" id="{50439B8A-57F3-4FF3-91B1-9D1DB46ED8CE}"/>
              </a:ext>
            </a:extLst>
          </p:cNvPr>
          <p:cNvCxnSpPr/>
          <p:nvPr/>
        </p:nvCxnSpPr>
        <p:spPr>
          <a:xfrm flipH="1">
            <a:off x="6328647" y="2716550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xão reta 65">
            <a:extLst>
              <a:ext uri="{FF2B5EF4-FFF2-40B4-BE49-F238E27FC236}">
                <a16:creationId xmlns:a16="http://schemas.microsoft.com/office/drawing/2014/main" id="{343C0BAF-9EE0-4A5A-A45A-68E7A5397F9C}"/>
              </a:ext>
            </a:extLst>
          </p:cNvPr>
          <p:cNvCxnSpPr/>
          <p:nvPr/>
        </p:nvCxnSpPr>
        <p:spPr>
          <a:xfrm flipH="1">
            <a:off x="6465047" y="2703056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xão reta 66">
            <a:extLst>
              <a:ext uri="{FF2B5EF4-FFF2-40B4-BE49-F238E27FC236}">
                <a16:creationId xmlns:a16="http://schemas.microsoft.com/office/drawing/2014/main" id="{8D350136-2B47-4CD3-B353-E48721C8E61B}"/>
              </a:ext>
            </a:extLst>
          </p:cNvPr>
          <p:cNvCxnSpPr/>
          <p:nvPr/>
        </p:nvCxnSpPr>
        <p:spPr>
          <a:xfrm flipH="1">
            <a:off x="6573843" y="2783290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xão reta 67">
            <a:extLst>
              <a:ext uri="{FF2B5EF4-FFF2-40B4-BE49-F238E27FC236}">
                <a16:creationId xmlns:a16="http://schemas.microsoft.com/office/drawing/2014/main" id="{20B2EA88-F7B3-4494-BF6C-187CF1C81EB2}"/>
              </a:ext>
            </a:extLst>
          </p:cNvPr>
          <p:cNvCxnSpPr/>
          <p:nvPr/>
        </p:nvCxnSpPr>
        <p:spPr>
          <a:xfrm flipH="1">
            <a:off x="6705382" y="2837752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xão reta 68">
            <a:extLst>
              <a:ext uri="{FF2B5EF4-FFF2-40B4-BE49-F238E27FC236}">
                <a16:creationId xmlns:a16="http://schemas.microsoft.com/office/drawing/2014/main" id="{EB171DBD-D7BE-4685-A00D-D96671B3197B}"/>
              </a:ext>
            </a:extLst>
          </p:cNvPr>
          <p:cNvCxnSpPr/>
          <p:nvPr/>
        </p:nvCxnSpPr>
        <p:spPr>
          <a:xfrm flipH="1">
            <a:off x="6788214" y="2874728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xão reta 69">
            <a:extLst>
              <a:ext uri="{FF2B5EF4-FFF2-40B4-BE49-F238E27FC236}">
                <a16:creationId xmlns:a16="http://schemas.microsoft.com/office/drawing/2014/main" id="{686245A7-89E5-48B9-AC86-40B8AA14A296}"/>
              </a:ext>
            </a:extLst>
          </p:cNvPr>
          <p:cNvCxnSpPr/>
          <p:nvPr/>
        </p:nvCxnSpPr>
        <p:spPr>
          <a:xfrm flipH="1">
            <a:off x="6878567" y="2922173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xão reta 70">
            <a:extLst>
              <a:ext uri="{FF2B5EF4-FFF2-40B4-BE49-F238E27FC236}">
                <a16:creationId xmlns:a16="http://schemas.microsoft.com/office/drawing/2014/main" id="{3C8E2B2A-176F-4D65-B0CB-0DAE5A78C0AF}"/>
              </a:ext>
            </a:extLst>
          </p:cNvPr>
          <p:cNvCxnSpPr/>
          <p:nvPr/>
        </p:nvCxnSpPr>
        <p:spPr>
          <a:xfrm flipH="1">
            <a:off x="6974626" y="2949526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xão reta 71">
            <a:extLst>
              <a:ext uri="{FF2B5EF4-FFF2-40B4-BE49-F238E27FC236}">
                <a16:creationId xmlns:a16="http://schemas.microsoft.com/office/drawing/2014/main" id="{CAEC1105-5CB2-4A61-8AB1-A2A85E800FAB}"/>
              </a:ext>
            </a:extLst>
          </p:cNvPr>
          <p:cNvCxnSpPr/>
          <p:nvPr/>
        </p:nvCxnSpPr>
        <p:spPr>
          <a:xfrm flipH="1">
            <a:off x="7082866" y="3004311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xão reta 72">
            <a:extLst>
              <a:ext uri="{FF2B5EF4-FFF2-40B4-BE49-F238E27FC236}">
                <a16:creationId xmlns:a16="http://schemas.microsoft.com/office/drawing/2014/main" id="{0F55C5FA-F485-4AB9-91E4-E83844CC48E6}"/>
              </a:ext>
            </a:extLst>
          </p:cNvPr>
          <p:cNvCxnSpPr/>
          <p:nvPr/>
        </p:nvCxnSpPr>
        <p:spPr>
          <a:xfrm flipH="1">
            <a:off x="7200448" y="3061839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xão reta 73">
            <a:extLst>
              <a:ext uri="{FF2B5EF4-FFF2-40B4-BE49-F238E27FC236}">
                <a16:creationId xmlns:a16="http://schemas.microsoft.com/office/drawing/2014/main" id="{38A6E909-6B00-4B27-A003-52F7C41F249E}"/>
              </a:ext>
            </a:extLst>
          </p:cNvPr>
          <p:cNvCxnSpPr/>
          <p:nvPr/>
        </p:nvCxnSpPr>
        <p:spPr>
          <a:xfrm flipH="1">
            <a:off x="7267062" y="3099201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xão reta 74">
            <a:extLst>
              <a:ext uri="{FF2B5EF4-FFF2-40B4-BE49-F238E27FC236}">
                <a16:creationId xmlns:a16="http://schemas.microsoft.com/office/drawing/2014/main" id="{FE2160FE-3840-4BF8-9F8B-DDD1E561C006}"/>
              </a:ext>
            </a:extLst>
          </p:cNvPr>
          <p:cNvCxnSpPr/>
          <p:nvPr/>
        </p:nvCxnSpPr>
        <p:spPr>
          <a:xfrm flipH="1">
            <a:off x="7366277" y="3139801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xão reta 75">
            <a:extLst>
              <a:ext uri="{FF2B5EF4-FFF2-40B4-BE49-F238E27FC236}">
                <a16:creationId xmlns:a16="http://schemas.microsoft.com/office/drawing/2014/main" id="{FD203EF4-D003-4A12-A06F-364D3053FECF}"/>
              </a:ext>
            </a:extLst>
          </p:cNvPr>
          <p:cNvCxnSpPr/>
          <p:nvPr/>
        </p:nvCxnSpPr>
        <p:spPr>
          <a:xfrm flipH="1">
            <a:off x="7445062" y="3203755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xão reta 76">
            <a:extLst>
              <a:ext uri="{FF2B5EF4-FFF2-40B4-BE49-F238E27FC236}">
                <a16:creationId xmlns:a16="http://schemas.microsoft.com/office/drawing/2014/main" id="{E0892BD2-86D4-41ED-BA05-9FBBAEAF550B}"/>
              </a:ext>
            </a:extLst>
          </p:cNvPr>
          <p:cNvCxnSpPr/>
          <p:nvPr/>
        </p:nvCxnSpPr>
        <p:spPr>
          <a:xfrm flipH="1">
            <a:off x="7536375" y="3262971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xão reta 77">
            <a:extLst>
              <a:ext uri="{FF2B5EF4-FFF2-40B4-BE49-F238E27FC236}">
                <a16:creationId xmlns:a16="http://schemas.microsoft.com/office/drawing/2014/main" id="{8621B442-1502-410D-BC13-E420BAE6E55D}"/>
              </a:ext>
            </a:extLst>
          </p:cNvPr>
          <p:cNvCxnSpPr/>
          <p:nvPr/>
        </p:nvCxnSpPr>
        <p:spPr>
          <a:xfrm flipH="1">
            <a:off x="7650071" y="3323611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xão reta 78">
            <a:extLst>
              <a:ext uri="{FF2B5EF4-FFF2-40B4-BE49-F238E27FC236}">
                <a16:creationId xmlns:a16="http://schemas.microsoft.com/office/drawing/2014/main" id="{F2AE0B09-E2D5-49CB-AB99-0F49AFC2FDD1}"/>
              </a:ext>
            </a:extLst>
          </p:cNvPr>
          <p:cNvCxnSpPr/>
          <p:nvPr/>
        </p:nvCxnSpPr>
        <p:spPr>
          <a:xfrm flipH="1">
            <a:off x="7847854" y="3390181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xão reta 79">
            <a:extLst>
              <a:ext uri="{FF2B5EF4-FFF2-40B4-BE49-F238E27FC236}">
                <a16:creationId xmlns:a16="http://schemas.microsoft.com/office/drawing/2014/main" id="{3A21DBFD-70C7-4A31-ACCE-2C879649C882}"/>
              </a:ext>
            </a:extLst>
          </p:cNvPr>
          <p:cNvCxnSpPr/>
          <p:nvPr/>
        </p:nvCxnSpPr>
        <p:spPr>
          <a:xfrm flipH="1">
            <a:off x="7961143" y="3454135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xão reta 80">
            <a:extLst>
              <a:ext uri="{FF2B5EF4-FFF2-40B4-BE49-F238E27FC236}">
                <a16:creationId xmlns:a16="http://schemas.microsoft.com/office/drawing/2014/main" id="{5F4F447A-3B28-481F-AAE9-31223DE05E47}"/>
              </a:ext>
            </a:extLst>
          </p:cNvPr>
          <p:cNvCxnSpPr/>
          <p:nvPr/>
        </p:nvCxnSpPr>
        <p:spPr>
          <a:xfrm flipH="1">
            <a:off x="8052456" y="3504725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xão reta 81">
            <a:extLst>
              <a:ext uri="{FF2B5EF4-FFF2-40B4-BE49-F238E27FC236}">
                <a16:creationId xmlns:a16="http://schemas.microsoft.com/office/drawing/2014/main" id="{ED1B8EEF-FA15-43B1-A31E-7FECE01A0344}"/>
              </a:ext>
            </a:extLst>
          </p:cNvPr>
          <p:cNvCxnSpPr/>
          <p:nvPr/>
        </p:nvCxnSpPr>
        <p:spPr>
          <a:xfrm flipH="1">
            <a:off x="8166152" y="3565365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xão reta 82">
            <a:extLst>
              <a:ext uri="{FF2B5EF4-FFF2-40B4-BE49-F238E27FC236}">
                <a16:creationId xmlns:a16="http://schemas.microsoft.com/office/drawing/2014/main" id="{5781BA20-84BF-4D5B-96FC-6248317654CB}"/>
              </a:ext>
            </a:extLst>
          </p:cNvPr>
          <p:cNvCxnSpPr/>
          <p:nvPr/>
        </p:nvCxnSpPr>
        <p:spPr>
          <a:xfrm flipH="1">
            <a:off x="8268508" y="3624399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xão reta 83">
            <a:extLst>
              <a:ext uri="{FF2B5EF4-FFF2-40B4-BE49-F238E27FC236}">
                <a16:creationId xmlns:a16="http://schemas.microsoft.com/office/drawing/2014/main" id="{D825A1A0-CD0D-44EB-AE2C-F7600C26A492}"/>
              </a:ext>
            </a:extLst>
          </p:cNvPr>
          <p:cNvCxnSpPr/>
          <p:nvPr/>
        </p:nvCxnSpPr>
        <p:spPr>
          <a:xfrm flipH="1">
            <a:off x="8364545" y="3636596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xão reta 84">
            <a:extLst>
              <a:ext uri="{FF2B5EF4-FFF2-40B4-BE49-F238E27FC236}">
                <a16:creationId xmlns:a16="http://schemas.microsoft.com/office/drawing/2014/main" id="{26B11971-4043-4618-8EDA-CF3BDF60B5F0}"/>
              </a:ext>
            </a:extLst>
          </p:cNvPr>
          <p:cNvCxnSpPr/>
          <p:nvPr/>
        </p:nvCxnSpPr>
        <p:spPr>
          <a:xfrm flipH="1">
            <a:off x="8464484" y="3713065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xão reta 85">
            <a:extLst>
              <a:ext uri="{FF2B5EF4-FFF2-40B4-BE49-F238E27FC236}">
                <a16:creationId xmlns:a16="http://schemas.microsoft.com/office/drawing/2014/main" id="{AA4F9B8D-ADA9-4F2A-A234-936A0621F425}"/>
              </a:ext>
            </a:extLst>
          </p:cNvPr>
          <p:cNvCxnSpPr/>
          <p:nvPr/>
        </p:nvCxnSpPr>
        <p:spPr>
          <a:xfrm flipH="1">
            <a:off x="8569554" y="3747826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xão reta 86">
            <a:extLst>
              <a:ext uri="{FF2B5EF4-FFF2-40B4-BE49-F238E27FC236}">
                <a16:creationId xmlns:a16="http://schemas.microsoft.com/office/drawing/2014/main" id="{289A955A-9099-40DE-BC24-60E11CC1A287}"/>
              </a:ext>
            </a:extLst>
          </p:cNvPr>
          <p:cNvCxnSpPr/>
          <p:nvPr/>
        </p:nvCxnSpPr>
        <p:spPr>
          <a:xfrm flipH="1">
            <a:off x="7750715" y="3346619"/>
            <a:ext cx="114854" cy="94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021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137</Words>
  <Application>Microsoft Office PowerPoint</Application>
  <PresentationFormat>Apresentação no Ecrã (4:3)</PresentationFormat>
  <Paragraphs>92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Mª do Rosário Cameira</dc:creator>
  <cp:lastModifiedBy>Mª do Rosário Cameira</cp:lastModifiedBy>
  <cp:revision>3</cp:revision>
  <dcterms:created xsi:type="dcterms:W3CDTF">2020-05-31T18:02:31Z</dcterms:created>
  <dcterms:modified xsi:type="dcterms:W3CDTF">2020-06-03T07:51:08Z</dcterms:modified>
</cp:coreProperties>
</file>