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7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0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9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97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3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3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2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1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>
            <a:extLst>
              <a:ext uri="{FF2B5EF4-FFF2-40B4-BE49-F238E27FC236}">
                <a16:creationId xmlns:a16="http://schemas.microsoft.com/office/drawing/2014/main" id="{2D36F075-7217-4B47-8C27-CE268F6FE264}"/>
              </a:ext>
            </a:extLst>
          </p:cNvPr>
          <p:cNvGrpSpPr/>
          <p:nvPr/>
        </p:nvGrpSpPr>
        <p:grpSpPr>
          <a:xfrm>
            <a:off x="1977980" y="1518889"/>
            <a:ext cx="6882988" cy="1670379"/>
            <a:chOff x="1958138" y="387542"/>
            <a:chExt cx="6884918" cy="1585904"/>
          </a:xfrm>
        </p:grpSpPr>
        <p:cxnSp>
          <p:nvCxnSpPr>
            <p:cNvPr id="5" name="Conexão recta 4">
              <a:extLst>
                <a:ext uri="{FF2B5EF4-FFF2-40B4-BE49-F238E27FC236}">
                  <a16:creationId xmlns:a16="http://schemas.microsoft.com/office/drawing/2014/main" id="{1BD8B0A1-A229-4FE1-A95A-FC12DFCA5596}"/>
                </a:ext>
              </a:extLst>
            </p:cNvPr>
            <p:cNvCxnSpPr>
              <a:cxnSpLocks/>
            </p:cNvCxnSpPr>
            <p:nvPr/>
          </p:nvCxnSpPr>
          <p:spPr>
            <a:xfrm>
              <a:off x="1958138" y="387542"/>
              <a:ext cx="2247116" cy="11685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xão recta 6">
              <a:extLst>
                <a:ext uri="{FF2B5EF4-FFF2-40B4-BE49-F238E27FC236}">
                  <a16:creationId xmlns:a16="http://schemas.microsoft.com/office/drawing/2014/main" id="{F4F49F72-041D-4A76-84F0-CE1831FD1D34}"/>
                </a:ext>
              </a:extLst>
            </p:cNvPr>
            <p:cNvCxnSpPr>
              <a:cxnSpLocks/>
            </p:cNvCxnSpPr>
            <p:nvPr/>
          </p:nvCxnSpPr>
          <p:spPr>
            <a:xfrm>
              <a:off x="4215134" y="1556295"/>
              <a:ext cx="4627922" cy="417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xão recta 13">
            <a:extLst>
              <a:ext uri="{FF2B5EF4-FFF2-40B4-BE49-F238E27FC236}">
                <a16:creationId xmlns:a16="http://schemas.microsoft.com/office/drawing/2014/main" id="{2B5AAE48-3EA5-46BA-85C1-AAA55EDB46A6}"/>
              </a:ext>
            </a:extLst>
          </p:cNvPr>
          <p:cNvCxnSpPr/>
          <p:nvPr/>
        </p:nvCxnSpPr>
        <p:spPr>
          <a:xfrm>
            <a:off x="247516" y="962280"/>
            <a:ext cx="8614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A9D6CDF-A4D2-419F-A350-0C9B8D089C93}"/>
              </a:ext>
            </a:extLst>
          </p:cNvPr>
          <p:cNvSpPr/>
          <p:nvPr/>
        </p:nvSpPr>
        <p:spPr>
          <a:xfrm>
            <a:off x="1957484" y="91111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3608E5-829D-4A13-945A-FDBA7730F80A}"/>
              </a:ext>
            </a:extLst>
          </p:cNvPr>
          <p:cNvSpPr/>
          <p:nvPr/>
        </p:nvSpPr>
        <p:spPr>
          <a:xfrm>
            <a:off x="4161269" y="89329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CA438-C16C-447D-8843-463C74223E11}"/>
              </a:ext>
            </a:extLst>
          </p:cNvPr>
          <p:cNvSpPr/>
          <p:nvPr/>
        </p:nvSpPr>
        <p:spPr>
          <a:xfrm>
            <a:off x="6527535" y="929212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B6FE87-B7E5-4CAD-9B06-3142A7756659}"/>
              </a:ext>
            </a:extLst>
          </p:cNvPr>
          <p:cNvSpPr/>
          <p:nvPr/>
        </p:nvSpPr>
        <p:spPr>
          <a:xfrm>
            <a:off x="8804376" y="90452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C274C55-9B44-48DB-B11B-E759A9AC5C7B}"/>
              </a:ext>
            </a:extLst>
          </p:cNvPr>
          <p:cNvSpPr txBox="1"/>
          <p:nvPr/>
        </p:nvSpPr>
        <p:spPr>
          <a:xfrm>
            <a:off x="1822756" y="5779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709447-5ABC-4D76-9BFB-1CCE8AC28700}"/>
              </a:ext>
            </a:extLst>
          </p:cNvPr>
          <p:cNvSpPr txBox="1"/>
          <p:nvPr/>
        </p:nvSpPr>
        <p:spPr>
          <a:xfrm>
            <a:off x="3968789" y="5380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7333BC-ED1E-4807-9883-553EF185DFA8}"/>
              </a:ext>
            </a:extLst>
          </p:cNvPr>
          <p:cNvSpPr txBox="1"/>
          <p:nvPr/>
        </p:nvSpPr>
        <p:spPr>
          <a:xfrm>
            <a:off x="6310420" y="5598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CA106CB-CA90-4DF3-8805-368B5216FC4A}"/>
              </a:ext>
            </a:extLst>
          </p:cNvPr>
          <p:cNvSpPr txBox="1"/>
          <p:nvPr/>
        </p:nvSpPr>
        <p:spPr>
          <a:xfrm>
            <a:off x="8554145" y="5706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7" name="Conexão recta 31">
            <a:extLst>
              <a:ext uri="{FF2B5EF4-FFF2-40B4-BE49-F238E27FC236}">
                <a16:creationId xmlns:a16="http://schemas.microsoft.com/office/drawing/2014/main" id="{F78E5BB8-C122-44DB-A66C-5AD02A97DC41}"/>
              </a:ext>
            </a:extLst>
          </p:cNvPr>
          <p:cNvCxnSpPr>
            <a:cxnSpLocks/>
          </p:cNvCxnSpPr>
          <p:nvPr/>
        </p:nvCxnSpPr>
        <p:spPr>
          <a:xfrm flipH="1">
            <a:off x="4213863" y="101719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32">
            <a:extLst>
              <a:ext uri="{FF2B5EF4-FFF2-40B4-BE49-F238E27FC236}">
                <a16:creationId xmlns:a16="http://schemas.microsoft.com/office/drawing/2014/main" id="{3D24849F-15FB-4F6C-A324-E142293D2B5D}"/>
              </a:ext>
            </a:extLst>
          </p:cNvPr>
          <p:cNvCxnSpPr/>
          <p:nvPr/>
        </p:nvCxnSpPr>
        <p:spPr>
          <a:xfrm flipH="1">
            <a:off x="6589091" y="99535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33">
            <a:extLst>
              <a:ext uri="{FF2B5EF4-FFF2-40B4-BE49-F238E27FC236}">
                <a16:creationId xmlns:a16="http://schemas.microsoft.com/office/drawing/2014/main" id="{650DF1D2-C6D1-46B1-84E6-28DB40F93323}"/>
              </a:ext>
            </a:extLst>
          </p:cNvPr>
          <p:cNvCxnSpPr/>
          <p:nvPr/>
        </p:nvCxnSpPr>
        <p:spPr>
          <a:xfrm flipH="1">
            <a:off x="8861547" y="94377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213C9DA-E47D-46AA-B02C-71D6C91A699F}"/>
              </a:ext>
            </a:extLst>
          </p:cNvPr>
          <p:cNvSpPr txBox="1"/>
          <p:nvPr/>
        </p:nvSpPr>
        <p:spPr>
          <a:xfrm>
            <a:off x="7570086" y="238858"/>
            <a:ext cx="78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Planta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66953D-DF00-4539-8691-4BAA3C2B182A}"/>
              </a:ext>
            </a:extLst>
          </p:cNvPr>
          <p:cNvSpPr txBox="1"/>
          <p:nvPr/>
        </p:nvSpPr>
        <p:spPr>
          <a:xfrm>
            <a:off x="7297048" y="2526809"/>
            <a:ext cx="142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Perfil Terreno</a:t>
            </a:r>
          </a:p>
        </p:txBody>
      </p:sp>
      <p:cxnSp>
        <p:nvCxnSpPr>
          <p:cNvPr id="22" name="Conexão recta 38">
            <a:extLst>
              <a:ext uri="{FF2B5EF4-FFF2-40B4-BE49-F238E27FC236}">
                <a16:creationId xmlns:a16="http://schemas.microsoft.com/office/drawing/2014/main" id="{07F8ADD9-20D8-4F0A-8894-2E94B56F7BC4}"/>
              </a:ext>
            </a:extLst>
          </p:cNvPr>
          <p:cNvCxnSpPr/>
          <p:nvPr/>
        </p:nvCxnSpPr>
        <p:spPr>
          <a:xfrm flipH="1">
            <a:off x="2024096" y="100880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6A7DE146-03BC-4A0F-A174-873D67582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30440"/>
              </p:ext>
            </p:extLst>
          </p:nvPr>
        </p:nvGraphicFramePr>
        <p:xfrm>
          <a:off x="44365" y="4129432"/>
          <a:ext cx="8896394" cy="268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Designação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Cotas (m)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Soleira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Distâncias (m)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60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Origem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Declives (m m</a:t>
                      </a:r>
                      <a:r>
                        <a:rPr lang="pt-PT" sz="11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0.18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0.03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0.03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Diâmetros (mm)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4DD7D8-8095-4742-B8AF-559DCFCBAF23}"/>
              </a:ext>
            </a:extLst>
          </p:cNvPr>
          <p:cNvSpPr txBox="1"/>
          <p:nvPr/>
        </p:nvSpPr>
        <p:spPr>
          <a:xfrm>
            <a:off x="220518" y="1571573"/>
            <a:ext cx="1469763" cy="167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u="sng" dirty="0">
                <a:latin typeface="Arial" pitchFamily="34" charset="0"/>
                <a:cs typeface="Arial" pitchFamily="34" charset="0"/>
              </a:rPr>
              <a:t>Dados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Capitação </a:t>
            </a:r>
            <a:r>
              <a:rPr lang="pt-PT" sz="1000">
                <a:latin typeface="Arial" pitchFamily="34" charset="0"/>
                <a:cs typeface="Arial" pitchFamily="34" charset="0"/>
              </a:rPr>
              <a:t>: 160 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L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 err="1">
                <a:latin typeface="Arial" pitchFamily="34" charset="0"/>
                <a:cs typeface="Arial" pitchFamily="34" charset="0"/>
              </a:rPr>
              <a:t>Kr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: 0.8;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K PVC = 85 m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Diâmetros internos (mm): 180, 200, 250, 300, 400, 500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22D41017-1B3B-4331-AA03-6DB1D56534A2}"/>
              </a:ext>
            </a:extLst>
          </p:cNvPr>
          <p:cNvCxnSpPr>
            <a:cxnSpLocks/>
          </p:cNvCxnSpPr>
          <p:nvPr/>
        </p:nvCxnSpPr>
        <p:spPr>
          <a:xfrm flipH="1">
            <a:off x="2078664" y="1669788"/>
            <a:ext cx="207266" cy="55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Agrupar 90">
            <a:extLst>
              <a:ext uri="{FF2B5EF4-FFF2-40B4-BE49-F238E27FC236}">
                <a16:creationId xmlns:a16="http://schemas.microsoft.com/office/drawing/2014/main" id="{D4E0D7A0-47E5-4174-A82D-CEAE58F9EFB8}"/>
              </a:ext>
            </a:extLst>
          </p:cNvPr>
          <p:cNvGrpSpPr/>
          <p:nvPr/>
        </p:nvGrpSpPr>
        <p:grpSpPr>
          <a:xfrm rot="1200000">
            <a:off x="2106567" y="2079562"/>
            <a:ext cx="2124619" cy="386786"/>
            <a:chOff x="2147685" y="2450966"/>
            <a:chExt cx="2124619" cy="386786"/>
          </a:xfrm>
        </p:grpSpPr>
        <p:cxnSp>
          <p:nvCxnSpPr>
            <p:cNvPr id="27" name="Conexão reta 26">
              <a:extLst>
                <a:ext uri="{FF2B5EF4-FFF2-40B4-BE49-F238E27FC236}">
                  <a16:creationId xmlns:a16="http://schemas.microsoft.com/office/drawing/2014/main" id="{29B144EB-5B10-4A88-8A89-952B3B818D58}"/>
                </a:ext>
              </a:extLst>
            </p:cNvPr>
            <p:cNvCxnSpPr/>
            <p:nvPr/>
          </p:nvCxnSpPr>
          <p:spPr>
            <a:xfrm flipH="1">
              <a:off x="2147685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xão reta 28">
              <a:extLst>
                <a:ext uri="{FF2B5EF4-FFF2-40B4-BE49-F238E27FC236}">
                  <a16:creationId xmlns:a16="http://schemas.microsoft.com/office/drawing/2014/main" id="{EC93C6CF-6F58-4133-AAAB-659107E380C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xão reta 29">
              <a:extLst>
                <a:ext uri="{FF2B5EF4-FFF2-40B4-BE49-F238E27FC236}">
                  <a16:creationId xmlns:a16="http://schemas.microsoft.com/office/drawing/2014/main" id="{0ADB5B13-EED9-491E-BBA3-E38FA552BCAB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xão reta 30">
              <a:extLst>
                <a:ext uri="{FF2B5EF4-FFF2-40B4-BE49-F238E27FC236}">
                  <a16:creationId xmlns:a16="http://schemas.microsoft.com/office/drawing/2014/main" id="{C77B65AE-A787-4900-B2FF-0951D72FBBB3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xão reta 31">
              <a:extLst>
                <a:ext uri="{FF2B5EF4-FFF2-40B4-BE49-F238E27FC236}">
                  <a16:creationId xmlns:a16="http://schemas.microsoft.com/office/drawing/2014/main" id="{822CC115-62A3-4E44-B48A-458BE20E9F4B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xão reta 32">
              <a:extLst>
                <a:ext uri="{FF2B5EF4-FFF2-40B4-BE49-F238E27FC236}">
                  <a16:creationId xmlns:a16="http://schemas.microsoft.com/office/drawing/2014/main" id="{6E792E92-2A62-440D-A451-9218A0F8EA62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xão reta 33">
              <a:extLst>
                <a:ext uri="{FF2B5EF4-FFF2-40B4-BE49-F238E27FC236}">
                  <a16:creationId xmlns:a16="http://schemas.microsoft.com/office/drawing/2014/main" id="{DC6883F2-A7B2-48F2-A98B-A701C91B673B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xão reta 34">
              <a:extLst>
                <a:ext uri="{FF2B5EF4-FFF2-40B4-BE49-F238E27FC236}">
                  <a16:creationId xmlns:a16="http://schemas.microsoft.com/office/drawing/2014/main" id="{ACF68E06-06D8-4C2C-93A2-85ABDA296FC1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xão reta 35">
              <a:extLst>
                <a:ext uri="{FF2B5EF4-FFF2-40B4-BE49-F238E27FC236}">
                  <a16:creationId xmlns:a16="http://schemas.microsoft.com/office/drawing/2014/main" id="{975F57D9-2324-435C-BB4F-04CAECDF03A6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xão reta 36">
              <a:extLst>
                <a:ext uri="{FF2B5EF4-FFF2-40B4-BE49-F238E27FC236}">
                  <a16:creationId xmlns:a16="http://schemas.microsoft.com/office/drawing/2014/main" id="{7464889C-A635-42BB-88C6-8CA4021CD4D6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xão reta 37">
              <a:extLst>
                <a:ext uri="{FF2B5EF4-FFF2-40B4-BE49-F238E27FC236}">
                  <a16:creationId xmlns:a16="http://schemas.microsoft.com/office/drawing/2014/main" id="{B17C4372-878C-4AAE-B6F8-F3191ED7319E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581506DA-4951-4276-8F1E-64C40F0FBCBA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xão reta 39">
              <a:extLst>
                <a:ext uri="{FF2B5EF4-FFF2-40B4-BE49-F238E27FC236}">
                  <a16:creationId xmlns:a16="http://schemas.microsoft.com/office/drawing/2014/main" id="{C5520EBD-A335-4E1C-A9AA-2031EE50751E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xão reta 40">
              <a:extLst>
                <a:ext uri="{FF2B5EF4-FFF2-40B4-BE49-F238E27FC236}">
                  <a16:creationId xmlns:a16="http://schemas.microsoft.com/office/drawing/2014/main" id="{2BE99A3C-F1DC-48BC-9385-773B6F3D0E97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CCB7D1F5-47FA-4272-8C12-8AAF50B2DC55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ABC21722-4AAC-4868-902D-E0214B7716C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xão reta 43">
              <a:extLst>
                <a:ext uri="{FF2B5EF4-FFF2-40B4-BE49-F238E27FC236}">
                  <a16:creationId xmlns:a16="http://schemas.microsoft.com/office/drawing/2014/main" id="{97E6F402-468E-4E60-B07B-3C5071C6D9D2}"/>
                </a:ext>
              </a:extLst>
            </p:cNvPr>
            <p:cNvCxnSpPr/>
            <p:nvPr/>
          </p:nvCxnSpPr>
          <p:spPr>
            <a:xfrm flipH="1">
              <a:off x="4157450" y="27361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Agrupar 93">
            <a:extLst>
              <a:ext uri="{FF2B5EF4-FFF2-40B4-BE49-F238E27FC236}">
                <a16:creationId xmlns:a16="http://schemas.microsoft.com/office/drawing/2014/main" id="{2E2097F3-AFDC-4E3D-828E-881227AA65B6}"/>
              </a:ext>
            </a:extLst>
          </p:cNvPr>
          <p:cNvGrpSpPr/>
          <p:nvPr/>
        </p:nvGrpSpPr>
        <p:grpSpPr>
          <a:xfrm rot="303188">
            <a:off x="4238846" y="2853408"/>
            <a:ext cx="2304481" cy="141744"/>
            <a:chOff x="4275420" y="2688661"/>
            <a:chExt cx="2304481" cy="141744"/>
          </a:xfrm>
        </p:grpSpPr>
        <p:cxnSp>
          <p:nvCxnSpPr>
            <p:cNvPr id="45" name="Conexão reta 44">
              <a:extLst>
                <a:ext uri="{FF2B5EF4-FFF2-40B4-BE49-F238E27FC236}">
                  <a16:creationId xmlns:a16="http://schemas.microsoft.com/office/drawing/2014/main" id="{E8C3ED68-8957-4620-802F-97EF1DE9C015}"/>
                </a:ext>
              </a:extLst>
            </p:cNvPr>
            <p:cNvCxnSpPr/>
            <p:nvPr/>
          </p:nvCxnSpPr>
          <p:spPr>
            <a:xfrm flipH="1">
              <a:off x="4275420" y="273551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xão reta 45">
              <a:extLst>
                <a:ext uri="{FF2B5EF4-FFF2-40B4-BE49-F238E27FC236}">
                  <a16:creationId xmlns:a16="http://schemas.microsoft.com/office/drawing/2014/main" id="{40848B0D-C32E-474C-B11E-B798CC2E5FCE}"/>
                </a:ext>
              </a:extLst>
            </p:cNvPr>
            <p:cNvCxnSpPr/>
            <p:nvPr/>
          </p:nvCxnSpPr>
          <p:spPr>
            <a:xfrm flipH="1">
              <a:off x="4411820" y="27220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xão reta 46">
              <a:extLst>
                <a:ext uri="{FF2B5EF4-FFF2-40B4-BE49-F238E27FC236}">
                  <a16:creationId xmlns:a16="http://schemas.microsoft.com/office/drawing/2014/main" id="{4A024280-F69F-46E9-B260-8C204D6DFE0E}"/>
                </a:ext>
              </a:extLst>
            </p:cNvPr>
            <p:cNvCxnSpPr/>
            <p:nvPr/>
          </p:nvCxnSpPr>
          <p:spPr>
            <a:xfrm flipH="1">
              <a:off x="4572567" y="272389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xão reta 47">
              <a:extLst>
                <a:ext uri="{FF2B5EF4-FFF2-40B4-BE49-F238E27FC236}">
                  <a16:creationId xmlns:a16="http://schemas.microsoft.com/office/drawing/2014/main" id="{A00C8E5C-03A6-4EE5-B423-6787B05AB55C}"/>
                </a:ext>
              </a:extLst>
            </p:cNvPr>
            <p:cNvCxnSpPr/>
            <p:nvPr/>
          </p:nvCxnSpPr>
          <p:spPr>
            <a:xfrm flipH="1">
              <a:off x="4705927" y="271714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xão reta 48">
              <a:extLst>
                <a:ext uri="{FF2B5EF4-FFF2-40B4-BE49-F238E27FC236}">
                  <a16:creationId xmlns:a16="http://schemas.microsoft.com/office/drawing/2014/main" id="{F728ACB7-4B6A-4403-A7FD-994670E84D8D}"/>
                </a:ext>
              </a:extLst>
            </p:cNvPr>
            <p:cNvCxnSpPr/>
            <p:nvPr/>
          </p:nvCxnSpPr>
          <p:spPr>
            <a:xfrm flipH="1">
              <a:off x="4823897" y="271655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xão reta 49">
              <a:extLst>
                <a:ext uri="{FF2B5EF4-FFF2-40B4-BE49-F238E27FC236}">
                  <a16:creationId xmlns:a16="http://schemas.microsoft.com/office/drawing/2014/main" id="{20E06EBA-87BD-424B-9DCF-F65FE803C1DA}"/>
                </a:ext>
              </a:extLst>
            </p:cNvPr>
            <p:cNvCxnSpPr/>
            <p:nvPr/>
          </p:nvCxnSpPr>
          <p:spPr>
            <a:xfrm flipH="1">
              <a:off x="4960297" y="270305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xão reta 50">
              <a:extLst>
                <a:ext uri="{FF2B5EF4-FFF2-40B4-BE49-F238E27FC236}">
                  <a16:creationId xmlns:a16="http://schemas.microsoft.com/office/drawing/2014/main" id="{D4E79C58-9CEE-4570-A3C5-E25292CA40E2}"/>
                </a:ext>
              </a:extLst>
            </p:cNvPr>
            <p:cNvCxnSpPr/>
            <p:nvPr/>
          </p:nvCxnSpPr>
          <p:spPr>
            <a:xfrm flipH="1">
              <a:off x="5104595" y="270950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xão reta 51">
              <a:extLst>
                <a:ext uri="{FF2B5EF4-FFF2-40B4-BE49-F238E27FC236}">
                  <a16:creationId xmlns:a16="http://schemas.microsoft.com/office/drawing/2014/main" id="{8F43D386-2176-4648-86B3-D226F298EF6D}"/>
                </a:ext>
              </a:extLst>
            </p:cNvPr>
            <p:cNvCxnSpPr/>
            <p:nvPr/>
          </p:nvCxnSpPr>
          <p:spPr>
            <a:xfrm flipH="1">
              <a:off x="5237955" y="270274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xão reta 52">
              <a:extLst>
                <a:ext uri="{FF2B5EF4-FFF2-40B4-BE49-F238E27FC236}">
                  <a16:creationId xmlns:a16="http://schemas.microsoft.com/office/drawing/2014/main" id="{6D23DB0F-2276-4E9D-A2D2-298BE8CE93ED}"/>
                </a:ext>
              </a:extLst>
            </p:cNvPr>
            <p:cNvCxnSpPr/>
            <p:nvPr/>
          </p:nvCxnSpPr>
          <p:spPr>
            <a:xfrm flipH="1">
              <a:off x="5355925" y="27021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xão reta 53">
              <a:extLst>
                <a:ext uri="{FF2B5EF4-FFF2-40B4-BE49-F238E27FC236}">
                  <a16:creationId xmlns:a16="http://schemas.microsoft.com/office/drawing/2014/main" id="{97B39932-E66C-4E03-8538-DEA699E0E7AA}"/>
                </a:ext>
              </a:extLst>
            </p:cNvPr>
            <p:cNvCxnSpPr/>
            <p:nvPr/>
          </p:nvCxnSpPr>
          <p:spPr>
            <a:xfrm flipH="1">
              <a:off x="5492325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xão reta 54">
              <a:extLst>
                <a:ext uri="{FF2B5EF4-FFF2-40B4-BE49-F238E27FC236}">
                  <a16:creationId xmlns:a16="http://schemas.microsoft.com/office/drawing/2014/main" id="{F6E633E6-71B7-431F-AE60-C871D772D3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6119" y="271625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xão reta 55">
              <a:extLst>
                <a:ext uri="{FF2B5EF4-FFF2-40B4-BE49-F238E27FC236}">
                  <a16:creationId xmlns:a16="http://schemas.microsoft.com/office/drawing/2014/main" id="{88C740CD-8534-4B82-88B6-AB7B27B850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9479" y="270950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xão reta 56">
              <a:extLst>
                <a:ext uri="{FF2B5EF4-FFF2-40B4-BE49-F238E27FC236}">
                  <a16:creationId xmlns:a16="http://schemas.microsoft.com/office/drawing/2014/main" id="{32590C29-4A17-46E5-9017-631BCCB0D2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7449" y="27089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xão reta 57">
              <a:extLst>
                <a:ext uri="{FF2B5EF4-FFF2-40B4-BE49-F238E27FC236}">
                  <a16:creationId xmlns:a16="http://schemas.microsoft.com/office/drawing/2014/main" id="{984E5D71-68BD-40B3-8111-BE9AD37456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3849" y="269541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xão reta 62">
              <a:extLst>
                <a:ext uri="{FF2B5EF4-FFF2-40B4-BE49-F238E27FC236}">
                  <a16:creationId xmlns:a16="http://schemas.microsoft.com/office/drawing/2014/main" id="{30482EE6-935C-49AC-9EAC-92B3DB6A5D1D}"/>
                </a:ext>
              </a:extLst>
            </p:cNvPr>
            <p:cNvCxnSpPr/>
            <p:nvPr/>
          </p:nvCxnSpPr>
          <p:spPr>
            <a:xfrm flipH="1">
              <a:off x="6077317" y="272389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xão reta 63">
              <a:extLst>
                <a:ext uri="{FF2B5EF4-FFF2-40B4-BE49-F238E27FC236}">
                  <a16:creationId xmlns:a16="http://schemas.microsoft.com/office/drawing/2014/main" id="{8CDD7D82-1F3B-40C2-873B-4821E0A7DB79}"/>
                </a:ext>
              </a:extLst>
            </p:cNvPr>
            <p:cNvCxnSpPr/>
            <p:nvPr/>
          </p:nvCxnSpPr>
          <p:spPr>
            <a:xfrm flipH="1">
              <a:off x="6210677" y="271714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xão reta 64">
              <a:extLst>
                <a:ext uri="{FF2B5EF4-FFF2-40B4-BE49-F238E27FC236}">
                  <a16:creationId xmlns:a16="http://schemas.microsoft.com/office/drawing/2014/main" id="{50439B8A-57F3-4FF3-91B1-9D1DB46ED8CE}"/>
                </a:ext>
              </a:extLst>
            </p:cNvPr>
            <p:cNvCxnSpPr/>
            <p:nvPr/>
          </p:nvCxnSpPr>
          <p:spPr>
            <a:xfrm flipH="1">
              <a:off x="6328647" y="271655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xão reta 65">
              <a:extLst>
                <a:ext uri="{FF2B5EF4-FFF2-40B4-BE49-F238E27FC236}">
                  <a16:creationId xmlns:a16="http://schemas.microsoft.com/office/drawing/2014/main" id="{343C0BAF-9EE0-4A5A-A45A-68E7A5397F9C}"/>
                </a:ext>
              </a:extLst>
            </p:cNvPr>
            <p:cNvCxnSpPr/>
            <p:nvPr/>
          </p:nvCxnSpPr>
          <p:spPr>
            <a:xfrm flipH="1">
              <a:off x="6465047" y="270305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Agrupar 97">
            <a:extLst>
              <a:ext uri="{FF2B5EF4-FFF2-40B4-BE49-F238E27FC236}">
                <a16:creationId xmlns:a16="http://schemas.microsoft.com/office/drawing/2014/main" id="{1932A586-9554-4257-A393-1E6762B986AC}"/>
              </a:ext>
            </a:extLst>
          </p:cNvPr>
          <p:cNvGrpSpPr/>
          <p:nvPr/>
        </p:nvGrpSpPr>
        <p:grpSpPr>
          <a:xfrm rot="385903">
            <a:off x="6510032" y="3061754"/>
            <a:ext cx="2304481" cy="141744"/>
            <a:chOff x="4275420" y="2688661"/>
            <a:chExt cx="2304481" cy="141744"/>
          </a:xfrm>
        </p:grpSpPr>
        <p:cxnSp>
          <p:nvCxnSpPr>
            <p:cNvPr id="99" name="Conexão reta 98">
              <a:extLst>
                <a:ext uri="{FF2B5EF4-FFF2-40B4-BE49-F238E27FC236}">
                  <a16:creationId xmlns:a16="http://schemas.microsoft.com/office/drawing/2014/main" id="{4C617279-FAC1-433F-9773-23BF0957DDD0}"/>
                </a:ext>
              </a:extLst>
            </p:cNvPr>
            <p:cNvCxnSpPr/>
            <p:nvPr/>
          </p:nvCxnSpPr>
          <p:spPr>
            <a:xfrm flipH="1">
              <a:off x="4275420" y="273551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xão reta 99">
              <a:extLst>
                <a:ext uri="{FF2B5EF4-FFF2-40B4-BE49-F238E27FC236}">
                  <a16:creationId xmlns:a16="http://schemas.microsoft.com/office/drawing/2014/main" id="{DD69FD3E-84E7-4D90-9F0A-FC3E0DCA6CB1}"/>
                </a:ext>
              </a:extLst>
            </p:cNvPr>
            <p:cNvCxnSpPr/>
            <p:nvPr/>
          </p:nvCxnSpPr>
          <p:spPr>
            <a:xfrm flipH="1">
              <a:off x="4411820" y="27220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xão reta 100">
              <a:extLst>
                <a:ext uri="{FF2B5EF4-FFF2-40B4-BE49-F238E27FC236}">
                  <a16:creationId xmlns:a16="http://schemas.microsoft.com/office/drawing/2014/main" id="{E545BD1F-8A3B-44EE-87A4-BAECC99069A4}"/>
                </a:ext>
              </a:extLst>
            </p:cNvPr>
            <p:cNvCxnSpPr/>
            <p:nvPr/>
          </p:nvCxnSpPr>
          <p:spPr>
            <a:xfrm flipH="1">
              <a:off x="4572567" y="272389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101">
              <a:extLst>
                <a:ext uri="{FF2B5EF4-FFF2-40B4-BE49-F238E27FC236}">
                  <a16:creationId xmlns:a16="http://schemas.microsoft.com/office/drawing/2014/main" id="{23D4D344-DB84-4801-8DB8-628081807AD8}"/>
                </a:ext>
              </a:extLst>
            </p:cNvPr>
            <p:cNvCxnSpPr/>
            <p:nvPr/>
          </p:nvCxnSpPr>
          <p:spPr>
            <a:xfrm flipH="1">
              <a:off x="4705927" y="271714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xão reta 102">
              <a:extLst>
                <a:ext uri="{FF2B5EF4-FFF2-40B4-BE49-F238E27FC236}">
                  <a16:creationId xmlns:a16="http://schemas.microsoft.com/office/drawing/2014/main" id="{09FB2375-2A0A-4A4D-92D2-C3E7847F8BC5}"/>
                </a:ext>
              </a:extLst>
            </p:cNvPr>
            <p:cNvCxnSpPr/>
            <p:nvPr/>
          </p:nvCxnSpPr>
          <p:spPr>
            <a:xfrm flipH="1">
              <a:off x="4823897" y="271655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xão reta 103">
              <a:extLst>
                <a:ext uri="{FF2B5EF4-FFF2-40B4-BE49-F238E27FC236}">
                  <a16:creationId xmlns:a16="http://schemas.microsoft.com/office/drawing/2014/main" id="{F3320B42-D668-4C2B-A0B5-F664B9FA26D2}"/>
                </a:ext>
              </a:extLst>
            </p:cNvPr>
            <p:cNvCxnSpPr/>
            <p:nvPr/>
          </p:nvCxnSpPr>
          <p:spPr>
            <a:xfrm flipH="1">
              <a:off x="4960297" y="270305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xão reta 104">
              <a:extLst>
                <a:ext uri="{FF2B5EF4-FFF2-40B4-BE49-F238E27FC236}">
                  <a16:creationId xmlns:a16="http://schemas.microsoft.com/office/drawing/2014/main" id="{ACD4419B-69EA-4522-9DFE-F8519980CA93}"/>
                </a:ext>
              </a:extLst>
            </p:cNvPr>
            <p:cNvCxnSpPr/>
            <p:nvPr/>
          </p:nvCxnSpPr>
          <p:spPr>
            <a:xfrm flipH="1">
              <a:off x="5104595" y="270950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xão reta 105">
              <a:extLst>
                <a:ext uri="{FF2B5EF4-FFF2-40B4-BE49-F238E27FC236}">
                  <a16:creationId xmlns:a16="http://schemas.microsoft.com/office/drawing/2014/main" id="{72B27B66-6408-4F87-B750-27DDDA015B96}"/>
                </a:ext>
              </a:extLst>
            </p:cNvPr>
            <p:cNvCxnSpPr/>
            <p:nvPr/>
          </p:nvCxnSpPr>
          <p:spPr>
            <a:xfrm flipH="1">
              <a:off x="5237955" y="270274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xão reta 106">
              <a:extLst>
                <a:ext uri="{FF2B5EF4-FFF2-40B4-BE49-F238E27FC236}">
                  <a16:creationId xmlns:a16="http://schemas.microsoft.com/office/drawing/2014/main" id="{0ADC2E12-1A92-46E9-90E6-7A7A0D1D13B9}"/>
                </a:ext>
              </a:extLst>
            </p:cNvPr>
            <p:cNvCxnSpPr/>
            <p:nvPr/>
          </p:nvCxnSpPr>
          <p:spPr>
            <a:xfrm flipH="1">
              <a:off x="5355925" y="270215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xão reta 107">
              <a:extLst>
                <a:ext uri="{FF2B5EF4-FFF2-40B4-BE49-F238E27FC236}">
                  <a16:creationId xmlns:a16="http://schemas.microsoft.com/office/drawing/2014/main" id="{780CB882-FF7E-433E-9698-727B371B497C}"/>
                </a:ext>
              </a:extLst>
            </p:cNvPr>
            <p:cNvCxnSpPr/>
            <p:nvPr/>
          </p:nvCxnSpPr>
          <p:spPr>
            <a:xfrm flipH="1">
              <a:off x="5492325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xão reta 108">
              <a:extLst>
                <a:ext uri="{FF2B5EF4-FFF2-40B4-BE49-F238E27FC236}">
                  <a16:creationId xmlns:a16="http://schemas.microsoft.com/office/drawing/2014/main" id="{C6258D10-8CCE-490A-832A-3F51C3019D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6119" y="271625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xão reta 109">
              <a:extLst>
                <a:ext uri="{FF2B5EF4-FFF2-40B4-BE49-F238E27FC236}">
                  <a16:creationId xmlns:a16="http://schemas.microsoft.com/office/drawing/2014/main" id="{66778E53-0106-4F15-93D2-A7348483C3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9479" y="270950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xão reta 110">
              <a:extLst>
                <a:ext uri="{FF2B5EF4-FFF2-40B4-BE49-F238E27FC236}">
                  <a16:creationId xmlns:a16="http://schemas.microsoft.com/office/drawing/2014/main" id="{F5AACC8B-A6DA-46BB-85E9-AD60EE6E51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7449" y="270891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xão reta 111">
              <a:extLst>
                <a:ext uri="{FF2B5EF4-FFF2-40B4-BE49-F238E27FC236}">
                  <a16:creationId xmlns:a16="http://schemas.microsoft.com/office/drawing/2014/main" id="{4EF08C1E-43E3-460B-A5CD-5F5AD00126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3849" y="269541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xão reta 112">
              <a:extLst>
                <a:ext uri="{FF2B5EF4-FFF2-40B4-BE49-F238E27FC236}">
                  <a16:creationId xmlns:a16="http://schemas.microsoft.com/office/drawing/2014/main" id="{D238BD2E-70E8-4B95-A1C7-6E0A07DEC317}"/>
                </a:ext>
              </a:extLst>
            </p:cNvPr>
            <p:cNvCxnSpPr/>
            <p:nvPr/>
          </p:nvCxnSpPr>
          <p:spPr>
            <a:xfrm flipH="1">
              <a:off x="6077317" y="272389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xão reta 113">
              <a:extLst>
                <a:ext uri="{FF2B5EF4-FFF2-40B4-BE49-F238E27FC236}">
                  <a16:creationId xmlns:a16="http://schemas.microsoft.com/office/drawing/2014/main" id="{26B81B24-DA5C-4285-931A-ABA66F9548CC}"/>
                </a:ext>
              </a:extLst>
            </p:cNvPr>
            <p:cNvCxnSpPr/>
            <p:nvPr/>
          </p:nvCxnSpPr>
          <p:spPr>
            <a:xfrm flipH="1">
              <a:off x="6210677" y="271714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xão reta 114">
              <a:extLst>
                <a:ext uri="{FF2B5EF4-FFF2-40B4-BE49-F238E27FC236}">
                  <a16:creationId xmlns:a16="http://schemas.microsoft.com/office/drawing/2014/main" id="{9B671091-239C-404F-9206-EC15CDCF9892}"/>
                </a:ext>
              </a:extLst>
            </p:cNvPr>
            <p:cNvCxnSpPr/>
            <p:nvPr/>
          </p:nvCxnSpPr>
          <p:spPr>
            <a:xfrm flipH="1">
              <a:off x="6328647" y="271655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xão reta 115">
              <a:extLst>
                <a:ext uri="{FF2B5EF4-FFF2-40B4-BE49-F238E27FC236}">
                  <a16:creationId xmlns:a16="http://schemas.microsoft.com/office/drawing/2014/main" id="{9536521A-8E99-4C96-BEBC-457D4379D3E3}"/>
                </a:ext>
              </a:extLst>
            </p:cNvPr>
            <p:cNvCxnSpPr/>
            <p:nvPr/>
          </p:nvCxnSpPr>
          <p:spPr>
            <a:xfrm flipH="1">
              <a:off x="6465047" y="270305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021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132</Words>
  <Application>Microsoft Office PowerPoint</Application>
  <PresentationFormat>Apresentação no Ecrã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Mª do Rosário Cameira</dc:creator>
  <cp:lastModifiedBy>Mª do Rosário Cameira</cp:lastModifiedBy>
  <cp:revision>5</cp:revision>
  <dcterms:created xsi:type="dcterms:W3CDTF">2020-05-31T18:02:31Z</dcterms:created>
  <dcterms:modified xsi:type="dcterms:W3CDTF">2020-06-02T17:54:18Z</dcterms:modified>
</cp:coreProperties>
</file>