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876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205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801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499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893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970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08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538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523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095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629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2DB78-A999-400E-95ED-9DB1630F777C}" type="datetimeFigureOut">
              <a:rPr lang="pt-PT" smtClean="0"/>
              <a:t>02/06/2020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916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1">
            <a:extLst>
              <a:ext uri="{FF2B5EF4-FFF2-40B4-BE49-F238E27FC236}">
                <a16:creationId xmlns:a16="http://schemas.microsoft.com/office/drawing/2014/main" id="{2D36F075-7217-4B47-8C27-CE268F6FE264}"/>
              </a:ext>
            </a:extLst>
          </p:cNvPr>
          <p:cNvGrpSpPr/>
          <p:nvPr/>
        </p:nvGrpSpPr>
        <p:grpSpPr>
          <a:xfrm>
            <a:off x="1977163" y="2238914"/>
            <a:ext cx="6874015" cy="602487"/>
            <a:chOff x="1831975" y="229685"/>
            <a:chExt cx="6874015" cy="602487"/>
          </a:xfrm>
        </p:grpSpPr>
        <p:cxnSp>
          <p:nvCxnSpPr>
            <p:cNvPr id="5" name="Conexão recta 4">
              <a:extLst>
                <a:ext uri="{FF2B5EF4-FFF2-40B4-BE49-F238E27FC236}">
                  <a16:creationId xmlns:a16="http://schemas.microsoft.com/office/drawing/2014/main" id="{1BD8B0A1-A229-4FE1-A95A-FC12DFCA5596}"/>
                </a:ext>
              </a:extLst>
            </p:cNvPr>
            <p:cNvCxnSpPr>
              <a:cxnSpLocks/>
            </p:cNvCxnSpPr>
            <p:nvPr/>
          </p:nvCxnSpPr>
          <p:spPr>
            <a:xfrm>
              <a:off x="4080209" y="231514"/>
              <a:ext cx="4625781" cy="6006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xão recta 8">
              <a:extLst>
                <a:ext uri="{FF2B5EF4-FFF2-40B4-BE49-F238E27FC236}">
                  <a16:creationId xmlns:a16="http://schemas.microsoft.com/office/drawing/2014/main" id="{BB3C1ED4-37D5-4009-BEEB-D6BD033682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31975" y="229685"/>
              <a:ext cx="2263268" cy="2688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onexão recta 13">
            <a:extLst>
              <a:ext uri="{FF2B5EF4-FFF2-40B4-BE49-F238E27FC236}">
                <a16:creationId xmlns:a16="http://schemas.microsoft.com/office/drawing/2014/main" id="{2B5AAE48-3EA5-46BA-85C1-AAA55EDB46A6}"/>
              </a:ext>
            </a:extLst>
          </p:cNvPr>
          <p:cNvCxnSpPr/>
          <p:nvPr/>
        </p:nvCxnSpPr>
        <p:spPr>
          <a:xfrm>
            <a:off x="247516" y="962280"/>
            <a:ext cx="86146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BA9D6CDF-A4D2-419F-A350-0C9B8D089C93}"/>
              </a:ext>
            </a:extLst>
          </p:cNvPr>
          <p:cNvSpPr/>
          <p:nvPr/>
        </p:nvSpPr>
        <p:spPr>
          <a:xfrm>
            <a:off x="1897101" y="91111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A3608E5-829D-4A13-945A-FDBA7730F80A}"/>
              </a:ext>
            </a:extLst>
          </p:cNvPr>
          <p:cNvSpPr/>
          <p:nvPr/>
        </p:nvSpPr>
        <p:spPr>
          <a:xfrm>
            <a:off x="4161269" y="89329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E8CA438-C16C-447D-8843-463C74223E11}"/>
              </a:ext>
            </a:extLst>
          </p:cNvPr>
          <p:cNvSpPr/>
          <p:nvPr/>
        </p:nvSpPr>
        <p:spPr>
          <a:xfrm>
            <a:off x="6527535" y="929212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B6FE87-B7E5-4CAD-9B06-3142A7756659}"/>
              </a:ext>
            </a:extLst>
          </p:cNvPr>
          <p:cNvSpPr/>
          <p:nvPr/>
        </p:nvSpPr>
        <p:spPr>
          <a:xfrm>
            <a:off x="8804376" y="90452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C274C55-9B44-48DB-B11B-E759A9AC5C7B}"/>
              </a:ext>
            </a:extLst>
          </p:cNvPr>
          <p:cNvSpPr txBox="1"/>
          <p:nvPr/>
        </p:nvSpPr>
        <p:spPr>
          <a:xfrm>
            <a:off x="1762373" y="57795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5709447-5ABC-4D76-9BFB-1CCE8AC28700}"/>
              </a:ext>
            </a:extLst>
          </p:cNvPr>
          <p:cNvSpPr txBox="1"/>
          <p:nvPr/>
        </p:nvSpPr>
        <p:spPr>
          <a:xfrm>
            <a:off x="3968789" y="53803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C7333BC-ED1E-4807-9883-553EF185DFA8}"/>
              </a:ext>
            </a:extLst>
          </p:cNvPr>
          <p:cNvSpPr txBox="1"/>
          <p:nvPr/>
        </p:nvSpPr>
        <p:spPr>
          <a:xfrm>
            <a:off x="6310420" y="55987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CA106CB-CA90-4DF3-8805-368B5216FC4A}"/>
              </a:ext>
            </a:extLst>
          </p:cNvPr>
          <p:cNvSpPr txBox="1"/>
          <p:nvPr/>
        </p:nvSpPr>
        <p:spPr>
          <a:xfrm>
            <a:off x="8554145" y="57063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17" name="Conexão recta 31">
            <a:extLst>
              <a:ext uri="{FF2B5EF4-FFF2-40B4-BE49-F238E27FC236}">
                <a16:creationId xmlns:a16="http://schemas.microsoft.com/office/drawing/2014/main" id="{F78E5BB8-C122-44DB-A66C-5AD02A97DC41}"/>
              </a:ext>
            </a:extLst>
          </p:cNvPr>
          <p:cNvCxnSpPr>
            <a:cxnSpLocks/>
          </p:cNvCxnSpPr>
          <p:nvPr/>
        </p:nvCxnSpPr>
        <p:spPr>
          <a:xfrm flipH="1">
            <a:off x="4213863" y="1017190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cta 32">
            <a:extLst>
              <a:ext uri="{FF2B5EF4-FFF2-40B4-BE49-F238E27FC236}">
                <a16:creationId xmlns:a16="http://schemas.microsoft.com/office/drawing/2014/main" id="{3D24849F-15FB-4F6C-A324-E142293D2B5D}"/>
              </a:ext>
            </a:extLst>
          </p:cNvPr>
          <p:cNvCxnSpPr/>
          <p:nvPr/>
        </p:nvCxnSpPr>
        <p:spPr>
          <a:xfrm flipH="1">
            <a:off x="6589091" y="995350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33">
            <a:extLst>
              <a:ext uri="{FF2B5EF4-FFF2-40B4-BE49-F238E27FC236}">
                <a16:creationId xmlns:a16="http://schemas.microsoft.com/office/drawing/2014/main" id="{650DF1D2-C6D1-46B1-84E6-28DB40F93323}"/>
              </a:ext>
            </a:extLst>
          </p:cNvPr>
          <p:cNvCxnSpPr/>
          <p:nvPr/>
        </p:nvCxnSpPr>
        <p:spPr>
          <a:xfrm flipH="1">
            <a:off x="8861547" y="943772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213C9DA-E47D-46AA-B02C-71D6C91A699F}"/>
              </a:ext>
            </a:extLst>
          </p:cNvPr>
          <p:cNvSpPr txBox="1"/>
          <p:nvPr/>
        </p:nvSpPr>
        <p:spPr>
          <a:xfrm>
            <a:off x="7570086" y="238858"/>
            <a:ext cx="783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Planta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E66953D-DF00-4539-8691-4BAA3C2B182A}"/>
              </a:ext>
            </a:extLst>
          </p:cNvPr>
          <p:cNvSpPr txBox="1"/>
          <p:nvPr/>
        </p:nvSpPr>
        <p:spPr>
          <a:xfrm>
            <a:off x="7446590" y="1862692"/>
            <a:ext cx="1425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Perfil Terreno</a:t>
            </a:r>
          </a:p>
        </p:txBody>
      </p:sp>
      <p:cxnSp>
        <p:nvCxnSpPr>
          <p:cNvPr id="22" name="Conexão recta 38">
            <a:extLst>
              <a:ext uri="{FF2B5EF4-FFF2-40B4-BE49-F238E27FC236}">
                <a16:creationId xmlns:a16="http://schemas.microsoft.com/office/drawing/2014/main" id="{07F8ADD9-20D8-4F0A-8894-2E94B56F7BC4}"/>
              </a:ext>
            </a:extLst>
          </p:cNvPr>
          <p:cNvCxnSpPr/>
          <p:nvPr/>
        </p:nvCxnSpPr>
        <p:spPr>
          <a:xfrm flipH="1">
            <a:off x="1962731" y="1008802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ela 23">
            <a:extLst>
              <a:ext uri="{FF2B5EF4-FFF2-40B4-BE49-F238E27FC236}">
                <a16:creationId xmlns:a16="http://schemas.microsoft.com/office/drawing/2014/main" id="{6A7DE146-03BC-4A0F-A174-873D67582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483286"/>
              </p:ext>
            </p:extLst>
          </p:nvPr>
        </p:nvGraphicFramePr>
        <p:xfrm>
          <a:off x="44365" y="4129432"/>
          <a:ext cx="8896394" cy="2678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63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7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253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Caixas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Designação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1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Cotas (m)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Terreno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70.00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70.6</a:t>
                      </a: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9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Soleira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Distâncias (m)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Caixas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0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60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89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Origem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9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5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Declives (m m</a:t>
                      </a:r>
                      <a:r>
                        <a:rPr lang="pt-PT" sz="1000" u="none" strike="noStrike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Terreno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0.008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 0.008</a:t>
                      </a: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53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Colector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53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Diâmetros (mm)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Colector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" name="CaixaDeTexto 24">
            <a:extLst>
              <a:ext uri="{FF2B5EF4-FFF2-40B4-BE49-F238E27FC236}">
                <a16:creationId xmlns:a16="http://schemas.microsoft.com/office/drawing/2014/main" id="{CA4DD7D8-8095-4742-B8AF-559DCFCBAF23}"/>
              </a:ext>
            </a:extLst>
          </p:cNvPr>
          <p:cNvSpPr txBox="1"/>
          <p:nvPr/>
        </p:nvSpPr>
        <p:spPr>
          <a:xfrm>
            <a:off x="220518" y="1571573"/>
            <a:ext cx="1469763" cy="16796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000" u="sng" dirty="0">
                <a:latin typeface="Arial" pitchFamily="34" charset="0"/>
                <a:cs typeface="Arial" pitchFamily="34" charset="0"/>
              </a:rPr>
              <a:t>Dados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Capitação : 160 L s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 err="1">
                <a:latin typeface="Arial" pitchFamily="34" charset="0"/>
                <a:cs typeface="Arial" pitchFamily="34" charset="0"/>
              </a:rPr>
              <a:t>Kr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: 0.85;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K PVC = 85 m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1/3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 s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Diâmetros internos (mm): 180, 200, 250, 300, 350, 400, 500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AB3F6CBD-E40F-458A-BE2C-B6BAE8D7B434}"/>
              </a:ext>
            </a:extLst>
          </p:cNvPr>
          <p:cNvGrpSpPr/>
          <p:nvPr/>
        </p:nvGrpSpPr>
        <p:grpSpPr>
          <a:xfrm rot="-120000">
            <a:off x="4170239" y="2258867"/>
            <a:ext cx="2115701" cy="434231"/>
            <a:chOff x="2023243" y="2403521"/>
            <a:chExt cx="2115701" cy="434231"/>
          </a:xfrm>
        </p:grpSpPr>
        <p:cxnSp>
          <p:nvCxnSpPr>
            <p:cNvPr id="27" name="Conexão reta 26">
              <a:extLst>
                <a:ext uri="{FF2B5EF4-FFF2-40B4-BE49-F238E27FC236}">
                  <a16:creationId xmlns:a16="http://schemas.microsoft.com/office/drawing/2014/main" id="{29B144EB-5B10-4A88-8A89-952B3B818D58}"/>
                </a:ext>
              </a:extLst>
            </p:cNvPr>
            <p:cNvCxnSpPr/>
            <p:nvPr/>
          </p:nvCxnSpPr>
          <p:spPr>
            <a:xfrm flipH="1">
              <a:off x="2147977" y="2424023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xão reta 27">
              <a:extLst>
                <a:ext uri="{FF2B5EF4-FFF2-40B4-BE49-F238E27FC236}">
                  <a16:creationId xmlns:a16="http://schemas.microsoft.com/office/drawing/2014/main" id="{22D41017-1B3B-4331-AA03-6DB1D56534A2}"/>
                </a:ext>
              </a:extLst>
            </p:cNvPr>
            <p:cNvCxnSpPr/>
            <p:nvPr/>
          </p:nvCxnSpPr>
          <p:spPr>
            <a:xfrm flipH="1">
              <a:off x="2023243" y="240352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xão reta 28">
              <a:extLst>
                <a:ext uri="{FF2B5EF4-FFF2-40B4-BE49-F238E27FC236}">
                  <a16:creationId xmlns:a16="http://schemas.microsoft.com/office/drawing/2014/main" id="{EC93C6CF-6F58-4133-AAAB-659107E380CE}"/>
                </a:ext>
              </a:extLst>
            </p:cNvPr>
            <p:cNvCxnSpPr/>
            <p:nvPr/>
          </p:nvCxnSpPr>
          <p:spPr>
            <a:xfrm flipH="1">
              <a:off x="2272628" y="245096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xão reta 29">
              <a:extLst>
                <a:ext uri="{FF2B5EF4-FFF2-40B4-BE49-F238E27FC236}">
                  <a16:creationId xmlns:a16="http://schemas.microsoft.com/office/drawing/2014/main" id="{0ADB5B13-EED9-491E-BBA3-E38FA552BCAB}"/>
                </a:ext>
              </a:extLst>
            </p:cNvPr>
            <p:cNvCxnSpPr/>
            <p:nvPr/>
          </p:nvCxnSpPr>
          <p:spPr>
            <a:xfrm flipH="1">
              <a:off x="2397279" y="247146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xão reta 30">
              <a:extLst>
                <a:ext uri="{FF2B5EF4-FFF2-40B4-BE49-F238E27FC236}">
                  <a16:creationId xmlns:a16="http://schemas.microsoft.com/office/drawing/2014/main" id="{C77B65AE-A787-4900-B2FF-0951D72FBBB3}"/>
                </a:ext>
              </a:extLst>
            </p:cNvPr>
            <p:cNvCxnSpPr/>
            <p:nvPr/>
          </p:nvCxnSpPr>
          <p:spPr>
            <a:xfrm flipH="1">
              <a:off x="2524747" y="2479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xão reta 31">
              <a:extLst>
                <a:ext uri="{FF2B5EF4-FFF2-40B4-BE49-F238E27FC236}">
                  <a16:creationId xmlns:a16="http://schemas.microsoft.com/office/drawing/2014/main" id="{822CC115-62A3-4E44-B48A-458BE20E9F4B}"/>
                </a:ext>
              </a:extLst>
            </p:cNvPr>
            <p:cNvCxnSpPr/>
            <p:nvPr/>
          </p:nvCxnSpPr>
          <p:spPr>
            <a:xfrm flipH="1">
              <a:off x="2772215" y="25353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xão reta 32">
              <a:extLst>
                <a:ext uri="{FF2B5EF4-FFF2-40B4-BE49-F238E27FC236}">
                  <a16:creationId xmlns:a16="http://schemas.microsoft.com/office/drawing/2014/main" id="{6E792E92-2A62-440D-A451-9218A0F8EA62}"/>
                </a:ext>
              </a:extLst>
            </p:cNvPr>
            <p:cNvCxnSpPr/>
            <p:nvPr/>
          </p:nvCxnSpPr>
          <p:spPr>
            <a:xfrm flipH="1">
              <a:off x="2647481" y="25148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xão reta 33">
              <a:extLst>
                <a:ext uri="{FF2B5EF4-FFF2-40B4-BE49-F238E27FC236}">
                  <a16:creationId xmlns:a16="http://schemas.microsoft.com/office/drawing/2014/main" id="{DC6883F2-A7B2-48F2-A98B-A701C91B673B}"/>
                </a:ext>
              </a:extLst>
            </p:cNvPr>
            <p:cNvCxnSpPr/>
            <p:nvPr/>
          </p:nvCxnSpPr>
          <p:spPr>
            <a:xfrm flipH="1">
              <a:off x="2896866" y="256233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xão reta 34">
              <a:extLst>
                <a:ext uri="{FF2B5EF4-FFF2-40B4-BE49-F238E27FC236}">
                  <a16:creationId xmlns:a16="http://schemas.microsoft.com/office/drawing/2014/main" id="{ACF68E06-06D8-4C2C-93A2-85ABDA296FC1}"/>
                </a:ext>
              </a:extLst>
            </p:cNvPr>
            <p:cNvCxnSpPr/>
            <p:nvPr/>
          </p:nvCxnSpPr>
          <p:spPr>
            <a:xfrm flipH="1">
              <a:off x="3021517" y="258283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xão reta 35">
              <a:extLst>
                <a:ext uri="{FF2B5EF4-FFF2-40B4-BE49-F238E27FC236}">
                  <a16:creationId xmlns:a16="http://schemas.microsoft.com/office/drawing/2014/main" id="{975F57D9-2324-435C-BB4F-04CAECDF03A6}"/>
                </a:ext>
              </a:extLst>
            </p:cNvPr>
            <p:cNvCxnSpPr/>
            <p:nvPr/>
          </p:nvCxnSpPr>
          <p:spPr>
            <a:xfrm flipH="1">
              <a:off x="3148985" y="259120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xão reta 36">
              <a:extLst>
                <a:ext uri="{FF2B5EF4-FFF2-40B4-BE49-F238E27FC236}">
                  <a16:creationId xmlns:a16="http://schemas.microsoft.com/office/drawing/2014/main" id="{7464889C-A635-42BB-88C6-8CA4021CD4D6}"/>
                </a:ext>
              </a:extLst>
            </p:cNvPr>
            <p:cNvCxnSpPr/>
            <p:nvPr/>
          </p:nvCxnSpPr>
          <p:spPr>
            <a:xfrm flipH="1">
              <a:off x="3418699" y="2632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xão reta 37">
              <a:extLst>
                <a:ext uri="{FF2B5EF4-FFF2-40B4-BE49-F238E27FC236}">
                  <a16:creationId xmlns:a16="http://schemas.microsoft.com/office/drawing/2014/main" id="{B17C4372-878C-4AAE-B6F8-F3191ED7319E}"/>
                </a:ext>
              </a:extLst>
            </p:cNvPr>
            <p:cNvCxnSpPr/>
            <p:nvPr/>
          </p:nvCxnSpPr>
          <p:spPr>
            <a:xfrm flipH="1">
              <a:off x="3293965" y="261234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xão reta 38">
              <a:extLst>
                <a:ext uri="{FF2B5EF4-FFF2-40B4-BE49-F238E27FC236}">
                  <a16:creationId xmlns:a16="http://schemas.microsoft.com/office/drawing/2014/main" id="{581506DA-4951-4276-8F1E-64C40F0FBCBA}"/>
                </a:ext>
              </a:extLst>
            </p:cNvPr>
            <p:cNvCxnSpPr/>
            <p:nvPr/>
          </p:nvCxnSpPr>
          <p:spPr>
            <a:xfrm flipH="1">
              <a:off x="3543350" y="26597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xão reta 39">
              <a:extLst>
                <a:ext uri="{FF2B5EF4-FFF2-40B4-BE49-F238E27FC236}">
                  <a16:creationId xmlns:a16="http://schemas.microsoft.com/office/drawing/2014/main" id="{C5520EBD-A335-4E1C-A9AA-2031EE50751E}"/>
                </a:ext>
              </a:extLst>
            </p:cNvPr>
            <p:cNvCxnSpPr/>
            <p:nvPr/>
          </p:nvCxnSpPr>
          <p:spPr>
            <a:xfrm flipH="1">
              <a:off x="3668001" y="26802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xão reta 40">
              <a:extLst>
                <a:ext uri="{FF2B5EF4-FFF2-40B4-BE49-F238E27FC236}">
                  <a16:creationId xmlns:a16="http://schemas.microsoft.com/office/drawing/2014/main" id="{2BE99A3C-F1DC-48BC-9385-773B6F3D0E97}"/>
                </a:ext>
              </a:extLst>
            </p:cNvPr>
            <p:cNvCxnSpPr/>
            <p:nvPr/>
          </p:nvCxnSpPr>
          <p:spPr>
            <a:xfrm flipH="1">
              <a:off x="3795469" y="268866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xão reta 41">
              <a:extLst>
                <a:ext uri="{FF2B5EF4-FFF2-40B4-BE49-F238E27FC236}">
                  <a16:creationId xmlns:a16="http://schemas.microsoft.com/office/drawing/2014/main" id="{CCB7D1F5-47FA-4272-8C12-8AAF50B2DC55}"/>
                </a:ext>
              </a:extLst>
            </p:cNvPr>
            <p:cNvCxnSpPr/>
            <p:nvPr/>
          </p:nvCxnSpPr>
          <p:spPr>
            <a:xfrm flipH="1">
              <a:off x="4024090" y="274286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xão reta 42">
              <a:extLst>
                <a:ext uri="{FF2B5EF4-FFF2-40B4-BE49-F238E27FC236}">
                  <a16:creationId xmlns:a16="http://schemas.microsoft.com/office/drawing/2014/main" id="{ABC21722-4AAC-4868-902D-E0214B7716C3}"/>
                </a:ext>
              </a:extLst>
            </p:cNvPr>
            <p:cNvCxnSpPr/>
            <p:nvPr/>
          </p:nvCxnSpPr>
          <p:spPr>
            <a:xfrm flipH="1">
              <a:off x="3899356" y="272236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Agrupar 87">
            <a:extLst>
              <a:ext uri="{FF2B5EF4-FFF2-40B4-BE49-F238E27FC236}">
                <a16:creationId xmlns:a16="http://schemas.microsoft.com/office/drawing/2014/main" id="{192928FB-B39A-4BA6-8535-2374FC7F4DE2}"/>
              </a:ext>
            </a:extLst>
          </p:cNvPr>
          <p:cNvGrpSpPr/>
          <p:nvPr/>
        </p:nvGrpSpPr>
        <p:grpSpPr>
          <a:xfrm rot="20571235">
            <a:off x="2004749" y="2252240"/>
            <a:ext cx="2115701" cy="434231"/>
            <a:chOff x="2023243" y="2403521"/>
            <a:chExt cx="2115701" cy="434231"/>
          </a:xfrm>
        </p:grpSpPr>
        <p:cxnSp>
          <p:nvCxnSpPr>
            <p:cNvPr id="89" name="Conexão reta 88">
              <a:extLst>
                <a:ext uri="{FF2B5EF4-FFF2-40B4-BE49-F238E27FC236}">
                  <a16:creationId xmlns:a16="http://schemas.microsoft.com/office/drawing/2014/main" id="{1756B2DA-D663-466A-80AB-4D25E5F0974C}"/>
                </a:ext>
              </a:extLst>
            </p:cNvPr>
            <p:cNvCxnSpPr/>
            <p:nvPr/>
          </p:nvCxnSpPr>
          <p:spPr>
            <a:xfrm flipH="1">
              <a:off x="2147977" y="2424023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xão reta 89">
              <a:extLst>
                <a:ext uri="{FF2B5EF4-FFF2-40B4-BE49-F238E27FC236}">
                  <a16:creationId xmlns:a16="http://schemas.microsoft.com/office/drawing/2014/main" id="{25DD2787-DBF9-4688-AD52-C7279162AAC0}"/>
                </a:ext>
              </a:extLst>
            </p:cNvPr>
            <p:cNvCxnSpPr/>
            <p:nvPr/>
          </p:nvCxnSpPr>
          <p:spPr>
            <a:xfrm flipH="1">
              <a:off x="2023243" y="240352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xão reta 90">
              <a:extLst>
                <a:ext uri="{FF2B5EF4-FFF2-40B4-BE49-F238E27FC236}">
                  <a16:creationId xmlns:a16="http://schemas.microsoft.com/office/drawing/2014/main" id="{2849AD48-973F-4755-B72B-C2C2CB44654E}"/>
                </a:ext>
              </a:extLst>
            </p:cNvPr>
            <p:cNvCxnSpPr/>
            <p:nvPr/>
          </p:nvCxnSpPr>
          <p:spPr>
            <a:xfrm flipH="1">
              <a:off x="2272628" y="245096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xão reta 91">
              <a:extLst>
                <a:ext uri="{FF2B5EF4-FFF2-40B4-BE49-F238E27FC236}">
                  <a16:creationId xmlns:a16="http://schemas.microsoft.com/office/drawing/2014/main" id="{D639DFAA-8130-4606-BE41-2F12AA98BC6D}"/>
                </a:ext>
              </a:extLst>
            </p:cNvPr>
            <p:cNvCxnSpPr/>
            <p:nvPr/>
          </p:nvCxnSpPr>
          <p:spPr>
            <a:xfrm flipH="1">
              <a:off x="2397279" y="247146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exão reta 92">
              <a:extLst>
                <a:ext uri="{FF2B5EF4-FFF2-40B4-BE49-F238E27FC236}">
                  <a16:creationId xmlns:a16="http://schemas.microsoft.com/office/drawing/2014/main" id="{5CF24E6E-4128-4B32-9DBE-2B857362C560}"/>
                </a:ext>
              </a:extLst>
            </p:cNvPr>
            <p:cNvCxnSpPr/>
            <p:nvPr/>
          </p:nvCxnSpPr>
          <p:spPr>
            <a:xfrm flipH="1">
              <a:off x="2524747" y="2479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xão reta 93">
              <a:extLst>
                <a:ext uri="{FF2B5EF4-FFF2-40B4-BE49-F238E27FC236}">
                  <a16:creationId xmlns:a16="http://schemas.microsoft.com/office/drawing/2014/main" id="{963BA6B5-69F7-4402-BADD-C4D7092246EC}"/>
                </a:ext>
              </a:extLst>
            </p:cNvPr>
            <p:cNvCxnSpPr/>
            <p:nvPr/>
          </p:nvCxnSpPr>
          <p:spPr>
            <a:xfrm flipH="1">
              <a:off x="2772215" y="25353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xão reta 94">
              <a:extLst>
                <a:ext uri="{FF2B5EF4-FFF2-40B4-BE49-F238E27FC236}">
                  <a16:creationId xmlns:a16="http://schemas.microsoft.com/office/drawing/2014/main" id="{3BBBCF91-0882-4D82-934C-5BA315208E9A}"/>
                </a:ext>
              </a:extLst>
            </p:cNvPr>
            <p:cNvCxnSpPr/>
            <p:nvPr/>
          </p:nvCxnSpPr>
          <p:spPr>
            <a:xfrm flipH="1">
              <a:off x="2647481" y="25148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xão reta 95">
              <a:extLst>
                <a:ext uri="{FF2B5EF4-FFF2-40B4-BE49-F238E27FC236}">
                  <a16:creationId xmlns:a16="http://schemas.microsoft.com/office/drawing/2014/main" id="{E97C6967-7D86-4A70-9659-F3AFC0218771}"/>
                </a:ext>
              </a:extLst>
            </p:cNvPr>
            <p:cNvCxnSpPr/>
            <p:nvPr/>
          </p:nvCxnSpPr>
          <p:spPr>
            <a:xfrm flipH="1">
              <a:off x="2896866" y="256233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exão reta 96">
              <a:extLst>
                <a:ext uri="{FF2B5EF4-FFF2-40B4-BE49-F238E27FC236}">
                  <a16:creationId xmlns:a16="http://schemas.microsoft.com/office/drawing/2014/main" id="{6B961A07-DA76-4C2A-8C34-11951B5E4C26}"/>
                </a:ext>
              </a:extLst>
            </p:cNvPr>
            <p:cNvCxnSpPr/>
            <p:nvPr/>
          </p:nvCxnSpPr>
          <p:spPr>
            <a:xfrm flipH="1">
              <a:off x="3021517" y="258283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xão reta 97">
              <a:extLst>
                <a:ext uri="{FF2B5EF4-FFF2-40B4-BE49-F238E27FC236}">
                  <a16:creationId xmlns:a16="http://schemas.microsoft.com/office/drawing/2014/main" id="{C5FDC7D9-2A60-42FC-B283-F4D0B0A2F070}"/>
                </a:ext>
              </a:extLst>
            </p:cNvPr>
            <p:cNvCxnSpPr/>
            <p:nvPr/>
          </p:nvCxnSpPr>
          <p:spPr>
            <a:xfrm flipH="1">
              <a:off x="3148985" y="259120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xão reta 98">
              <a:extLst>
                <a:ext uri="{FF2B5EF4-FFF2-40B4-BE49-F238E27FC236}">
                  <a16:creationId xmlns:a16="http://schemas.microsoft.com/office/drawing/2014/main" id="{6FD84105-6A8D-48C4-A109-016A048660B9}"/>
                </a:ext>
              </a:extLst>
            </p:cNvPr>
            <p:cNvCxnSpPr/>
            <p:nvPr/>
          </p:nvCxnSpPr>
          <p:spPr>
            <a:xfrm flipH="1">
              <a:off x="3418699" y="2632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xão reta 99">
              <a:extLst>
                <a:ext uri="{FF2B5EF4-FFF2-40B4-BE49-F238E27FC236}">
                  <a16:creationId xmlns:a16="http://schemas.microsoft.com/office/drawing/2014/main" id="{6DBB6C5E-2A39-4897-9A79-692DC84B9676}"/>
                </a:ext>
              </a:extLst>
            </p:cNvPr>
            <p:cNvCxnSpPr/>
            <p:nvPr/>
          </p:nvCxnSpPr>
          <p:spPr>
            <a:xfrm flipH="1">
              <a:off x="3293965" y="261234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xão reta 100">
              <a:extLst>
                <a:ext uri="{FF2B5EF4-FFF2-40B4-BE49-F238E27FC236}">
                  <a16:creationId xmlns:a16="http://schemas.microsoft.com/office/drawing/2014/main" id="{624A24A0-F28E-4CBD-B43C-2BBC439B7EE2}"/>
                </a:ext>
              </a:extLst>
            </p:cNvPr>
            <p:cNvCxnSpPr/>
            <p:nvPr/>
          </p:nvCxnSpPr>
          <p:spPr>
            <a:xfrm flipH="1">
              <a:off x="3543350" y="26597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xão reta 101">
              <a:extLst>
                <a:ext uri="{FF2B5EF4-FFF2-40B4-BE49-F238E27FC236}">
                  <a16:creationId xmlns:a16="http://schemas.microsoft.com/office/drawing/2014/main" id="{CCBCA666-F4A1-4599-88D0-B3CA88873860}"/>
                </a:ext>
              </a:extLst>
            </p:cNvPr>
            <p:cNvCxnSpPr/>
            <p:nvPr/>
          </p:nvCxnSpPr>
          <p:spPr>
            <a:xfrm flipH="1">
              <a:off x="3668001" y="26802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xão reta 102">
              <a:extLst>
                <a:ext uri="{FF2B5EF4-FFF2-40B4-BE49-F238E27FC236}">
                  <a16:creationId xmlns:a16="http://schemas.microsoft.com/office/drawing/2014/main" id="{846C301D-FE75-494F-B8C3-42BFB163E57A}"/>
                </a:ext>
              </a:extLst>
            </p:cNvPr>
            <p:cNvCxnSpPr/>
            <p:nvPr/>
          </p:nvCxnSpPr>
          <p:spPr>
            <a:xfrm flipH="1">
              <a:off x="3795469" y="268866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xão reta 103">
              <a:extLst>
                <a:ext uri="{FF2B5EF4-FFF2-40B4-BE49-F238E27FC236}">
                  <a16:creationId xmlns:a16="http://schemas.microsoft.com/office/drawing/2014/main" id="{93CB2181-6230-43F3-8922-351AE2FDBE4E}"/>
                </a:ext>
              </a:extLst>
            </p:cNvPr>
            <p:cNvCxnSpPr/>
            <p:nvPr/>
          </p:nvCxnSpPr>
          <p:spPr>
            <a:xfrm flipH="1">
              <a:off x="4024090" y="274286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xão reta 104">
              <a:extLst>
                <a:ext uri="{FF2B5EF4-FFF2-40B4-BE49-F238E27FC236}">
                  <a16:creationId xmlns:a16="http://schemas.microsoft.com/office/drawing/2014/main" id="{3CE04883-ED79-48F4-9087-06354A5DBCA3}"/>
                </a:ext>
              </a:extLst>
            </p:cNvPr>
            <p:cNvCxnSpPr/>
            <p:nvPr/>
          </p:nvCxnSpPr>
          <p:spPr>
            <a:xfrm flipH="1">
              <a:off x="3899356" y="272236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Agrupar 136">
            <a:extLst>
              <a:ext uri="{FF2B5EF4-FFF2-40B4-BE49-F238E27FC236}">
                <a16:creationId xmlns:a16="http://schemas.microsoft.com/office/drawing/2014/main" id="{9B05C841-7ECD-47AF-BDDF-7667D0BAD92F}"/>
              </a:ext>
            </a:extLst>
          </p:cNvPr>
          <p:cNvGrpSpPr/>
          <p:nvPr/>
        </p:nvGrpSpPr>
        <p:grpSpPr>
          <a:xfrm rot="-120000">
            <a:off x="6299805" y="2521739"/>
            <a:ext cx="2115701" cy="434231"/>
            <a:chOff x="2023243" y="2403521"/>
            <a:chExt cx="2115701" cy="434231"/>
          </a:xfrm>
        </p:grpSpPr>
        <p:cxnSp>
          <p:nvCxnSpPr>
            <p:cNvPr id="138" name="Conexão reta 137">
              <a:extLst>
                <a:ext uri="{FF2B5EF4-FFF2-40B4-BE49-F238E27FC236}">
                  <a16:creationId xmlns:a16="http://schemas.microsoft.com/office/drawing/2014/main" id="{077F63F5-C6A2-454F-B1B9-AC33E36E78E2}"/>
                </a:ext>
              </a:extLst>
            </p:cNvPr>
            <p:cNvCxnSpPr/>
            <p:nvPr/>
          </p:nvCxnSpPr>
          <p:spPr>
            <a:xfrm flipH="1">
              <a:off x="2147977" y="2424023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xão reta 138">
              <a:extLst>
                <a:ext uri="{FF2B5EF4-FFF2-40B4-BE49-F238E27FC236}">
                  <a16:creationId xmlns:a16="http://schemas.microsoft.com/office/drawing/2014/main" id="{0E4D1812-2620-4BD5-AFD7-60DDE87C0CEF}"/>
                </a:ext>
              </a:extLst>
            </p:cNvPr>
            <p:cNvCxnSpPr/>
            <p:nvPr/>
          </p:nvCxnSpPr>
          <p:spPr>
            <a:xfrm flipH="1">
              <a:off x="2023243" y="240352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xão reta 139">
              <a:extLst>
                <a:ext uri="{FF2B5EF4-FFF2-40B4-BE49-F238E27FC236}">
                  <a16:creationId xmlns:a16="http://schemas.microsoft.com/office/drawing/2014/main" id="{E537C353-ADB6-471A-A2CC-36E9C3924CCB}"/>
                </a:ext>
              </a:extLst>
            </p:cNvPr>
            <p:cNvCxnSpPr/>
            <p:nvPr/>
          </p:nvCxnSpPr>
          <p:spPr>
            <a:xfrm flipH="1">
              <a:off x="2272628" y="245096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exão reta 140">
              <a:extLst>
                <a:ext uri="{FF2B5EF4-FFF2-40B4-BE49-F238E27FC236}">
                  <a16:creationId xmlns:a16="http://schemas.microsoft.com/office/drawing/2014/main" id="{9A294CB2-D3B0-483E-8143-33F3DF115FA0}"/>
                </a:ext>
              </a:extLst>
            </p:cNvPr>
            <p:cNvCxnSpPr/>
            <p:nvPr/>
          </p:nvCxnSpPr>
          <p:spPr>
            <a:xfrm flipH="1">
              <a:off x="2397279" y="2471468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exão reta 141">
              <a:extLst>
                <a:ext uri="{FF2B5EF4-FFF2-40B4-BE49-F238E27FC236}">
                  <a16:creationId xmlns:a16="http://schemas.microsoft.com/office/drawing/2014/main" id="{A81540CE-C056-40DC-B8EA-96CD70724514}"/>
                </a:ext>
              </a:extLst>
            </p:cNvPr>
            <p:cNvCxnSpPr/>
            <p:nvPr/>
          </p:nvCxnSpPr>
          <p:spPr>
            <a:xfrm flipH="1">
              <a:off x="2524747" y="2479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exão reta 142">
              <a:extLst>
                <a:ext uri="{FF2B5EF4-FFF2-40B4-BE49-F238E27FC236}">
                  <a16:creationId xmlns:a16="http://schemas.microsoft.com/office/drawing/2014/main" id="{F5245392-9E10-4710-B86B-149727486787}"/>
                </a:ext>
              </a:extLst>
            </p:cNvPr>
            <p:cNvCxnSpPr/>
            <p:nvPr/>
          </p:nvCxnSpPr>
          <p:spPr>
            <a:xfrm flipH="1">
              <a:off x="2772215" y="25353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exão reta 143">
              <a:extLst>
                <a:ext uri="{FF2B5EF4-FFF2-40B4-BE49-F238E27FC236}">
                  <a16:creationId xmlns:a16="http://schemas.microsoft.com/office/drawing/2014/main" id="{9F351432-C110-4CEA-8128-64A8CB515567}"/>
                </a:ext>
              </a:extLst>
            </p:cNvPr>
            <p:cNvCxnSpPr/>
            <p:nvPr/>
          </p:nvCxnSpPr>
          <p:spPr>
            <a:xfrm flipH="1">
              <a:off x="2647481" y="25148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exão reta 144">
              <a:extLst>
                <a:ext uri="{FF2B5EF4-FFF2-40B4-BE49-F238E27FC236}">
                  <a16:creationId xmlns:a16="http://schemas.microsoft.com/office/drawing/2014/main" id="{8B96FB74-C354-43BD-932C-5646C64CE254}"/>
                </a:ext>
              </a:extLst>
            </p:cNvPr>
            <p:cNvCxnSpPr/>
            <p:nvPr/>
          </p:nvCxnSpPr>
          <p:spPr>
            <a:xfrm flipH="1">
              <a:off x="2896866" y="256233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exão reta 145">
              <a:extLst>
                <a:ext uri="{FF2B5EF4-FFF2-40B4-BE49-F238E27FC236}">
                  <a16:creationId xmlns:a16="http://schemas.microsoft.com/office/drawing/2014/main" id="{5355593B-493B-48C8-B471-8C2FD602B379}"/>
                </a:ext>
              </a:extLst>
            </p:cNvPr>
            <p:cNvCxnSpPr/>
            <p:nvPr/>
          </p:nvCxnSpPr>
          <p:spPr>
            <a:xfrm flipH="1">
              <a:off x="3021517" y="258283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exão reta 146">
              <a:extLst>
                <a:ext uri="{FF2B5EF4-FFF2-40B4-BE49-F238E27FC236}">
                  <a16:creationId xmlns:a16="http://schemas.microsoft.com/office/drawing/2014/main" id="{8000E5E7-9B57-42DA-81B6-0DC653480AF6}"/>
                </a:ext>
              </a:extLst>
            </p:cNvPr>
            <p:cNvCxnSpPr/>
            <p:nvPr/>
          </p:nvCxnSpPr>
          <p:spPr>
            <a:xfrm flipH="1">
              <a:off x="3148985" y="2591206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exão reta 147">
              <a:extLst>
                <a:ext uri="{FF2B5EF4-FFF2-40B4-BE49-F238E27FC236}">
                  <a16:creationId xmlns:a16="http://schemas.microsoft.com/office/drawing/2014/main" id="{17BCDC67-432C-4088-966C-06FF8DD85D9B}"/>
                </a:ext>
              </a:extLst>
            </p:cNvPr>
            <p:cNvCxnSpPr/>
            <p:nvPr/>
          </p:nvCxnSpPr>
          <p:spPr>
            <a:xfrm flipH="1">
              <a:off x="3418699" y="263284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exão reta 148">
              <a:extLst>
                <a:ext uri="{FF2B5EF4-FFF2-40B4-BE49-F238E27FC236}">
                  <a16:creationId xmlns:a16="http://schemas.microsoft.com/office/drawing/2014/main" id="{A8063211-5A93-4C9F-9E07-ED7371DF7510}"/>
                </a:ext>
              </a:extLst>
            </p:cNvPr>
            <p:cNvCxnSpPr/>
            <p:nvPr/>
          </p:nvCxnSpPr>
          <p:spPr>
            <a:xfrm flipH="1">
              <a:off x="3293965" y="261234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exão reta 149">
              <a:extLst>
                <a:ext uri="{FF2B5EF4-FFF2-40B4-BE49-F238E27FC236}">
                  <a16:creationId xmlns:a16="http://schemas.microsoft.com/office/drawing/2014/main" id="{91CFCD82-1432-495D-A392-F3106883006D}"/>
                </a:ext>
              </a:extLst>
            </p:cNvPr>
            <p:cNvCxnSpPr/>
            <p:nvPr/>
          </p:nvCxnSpPr>
          <p:spPr>
            <a:xfrm flipH="1">
              <a:off x="3543350" y="2659785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exão reta 150">
              <a:extLst>
                <a:ext uri="{FF2B5EF4-FFF2-40B4-BE49-F238E27FC236}">
                  <a16:creationId xmlns:a16="http://schemas.microsoft.com/office/drawing/2014/main" id="{DEDC6F09-444B-4B3C-B066-890B91DDCC46}"/>
                </a:ext>
              </a:extLst>
            </p:cNvPr>
            <p:cNvCxnSpPr/>
            <p:nvPr/>
          </p:nvCxnSpPr>
          <p:spPr>
            <a:xfrm flipH="1">
              <a:off x="3668001" y="2680287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exão reta 151">
              <a:extLst>
                <a:ext uri="{FF2B5EF4-FFF2-40B4-BE49-F238E27FC236}">
                  <a16:creationId xmlns:a16="http://schemas.microsoft.com/office/drawing/2014/main" id="{5D2D6E4F-C5D8-4132-8D33-A9E6CC99CBDE}"/>
                </a:ext>
              </a:extLst>
            </p:cNvPr>
            <p:cNvCxnSpPr/>
            <p:nvPr/>
          </p:nvCxnSpPr>
          <p:spPr>
            <a:xfrm flipH="1">
              <a:off x="3795469" y="2688661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exão reta 152">
              <a:extLst>
                <a:ext uri="{FF2B5EF4-FFF2-40B4-BE49-F238E27FC236}">
                  <a16:creationId xmlns:a16="http://schemas.microsoft.com/office/drawing/2014/main" id="{C490C70E-4ADB-40C1-9746-A8DBF8E4C837}"/>
                </a:ext>
              </a:extLst>
            </p:cNvPr>
            <p:cNvCxnSpPr/>
            <p:nvPr/>
          </p:nvCxnSpPr>
          <p:spPr>
            <a:xfrm flipH="1">
              <a:off x="4024090" y="2742862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exão reta 153">
              <a:extLst>
                <a:ext uri="{FF2B5EF4-FFF2-40B4-BE49-F238E27FC236}">
                  <a16:creationId xmlns:a16="http://schemas.microsoft.com/office/drawing/2014/main" id="{7B743CD5-C563-4434-9F3D-355F6C42A559}"/>
                </a:ext>
              </a:extLst>
            </p:cNvPr>
            <p:cNvCxnSpPr/>
            <p:nvPr/>
          </p:nvCxnSpPr>
          <p:spPr>
            <a:xfrm flipH="1">
              <a:off x="3899356" y="2722360"/>
              <a:ext cx="114854" cy="94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8021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136</Words>
  <Application>Microsoft Office PowerPoint</Application>
  <PresentationFormat>Apresentação no Ecrã (4:3)</PresentationFormat>
  <Paragraphs>86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Mª do Rosário Cameira</dc:creator>
  <cp:lastModifiedBy>Mª do Rosário Cameira</cp:lastModifiedBy>
  <cp:revision>9</cp:revision>
  <dcterms:created xsi:type="dcterms:W3CDTF">2020-05-31T18:02:31Z</dcterms:created>
  <dcterms:modified xsi:type="dcterms:W3CDTF">2020-06-02T17:56:39Z</dcterms:modified>
</cp:coreProperties>
</file>