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7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0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9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97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3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3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2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1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>
            <a:extLst>
              <a:ext uri="{FF2B5EF4-FFF2-40B4-BE49-F238E27FC236}">
                <a16:creationId xmlns:a16="http://schemas.microsoft.com/office/drawing/2014/main" id="{2D36F075-7217-4B47-8C27-CE268F6FE264}"/>
              </a:ext>
            </a:extLst>
          </p:cNvPr>
          <p:cNvGrpSpPr/>
          <p:nvPr/>
        </p:nvGrpSpPr>
        <p:grpSpPr>
          <a:xfrm>
            <a:off x="1962728" y="2102377"/>
            <a:ext cx="6889628" cy="604856"/>
            <a:chOff x="1984720" y="947576"/>
            <a:chExt cx="6889628" cy="604856"/>
          </a:xfrm>
        </p:grpSpPr>
        <p:cxnSp>
          <p:nvCxnSpPr>
            <p:cNvPr id="5" name="Conexão recta 4">
              <a:extLst>
                <a:ext uri="{FF2B5EF4-FFF2-40B4-BE49-F238E27FC236}">
                  <a16:creationId xmlns:a16="http://schemas.microsoft.com/office/drawing/2014/main" id="{1BD8B0A1-A229-4FE1-A95A-FC12DFCA55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4720" y="947576"/>
              <a:ext cx="4625781" cy="6006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xão recta 8">
              <a:extLst>
                <a:ext uri="{FF2B5EF4-FFF2-40B4-BE49-F238E27FC236}">
                  <a16:creationId xmlns:a16="http://schemas.microsoft.com/office/drawing/2014/main" id="{BB3C1ED4-37D5-4009-BEEB-D6BD033682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1080" y="1283566"/>
              <a:ext cx="2263268" cy="2688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xão recta 13">
            <a:extLst>
              <a:ext uri="{FF2B5EF4-FFF2-40B4-BE49-F238E27FC236}">
                <a16:creationId xmlns:a16="http://schemas.microsoft.com/office/drawing/2014/main" id="{2B5AAE48-3EA5-46BA-85C1-AAA55EDB46A6}"/>
              </a:ext>
            </a:extLst>
          </p:cNvPr>
          <p:cNvCxnSpPr/>
          <p:nvPr/>
        </p:nvCxnSpPr>
        <p:spPr>
          <a:xfrm>
            <a:off x="247516" y="962280"/>
            <a:ext cx="8614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A9D6CDF-A4D2-419F-A350-0C9B8D089C93}"/>
              </a:ext>
            </a:extLst>
          </p:cNvPr>
          <p:cNvSpPr/>
          <p:nvPr/>
        </p:nvSpPr>
        <p:spPr>
          <a:xfrm>
            <a:off x="1897101" y="91111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3608E5-829D-4A13-945A-FDBA7730F80A}"/>
              </a:ext>
            </a:extLst>
          </p:cNvPr>
          <p:cNvSpPr/>
          <p:nvPr/>
        </p:nvSpPr>
        <p:spPr>
          <a:xfrm>
            <a:off x="4161269" y="89329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CA438-C16C-447D-8843-463C74223E11}"/>
              </a:ext>
            </a:extLst>
          </p:cNvPr>
          <p:cNvSpPr/>
          <p:nvPr/>
        </p:nvSpPr>
        <p:spPr>
          <a:xfrm>
            <a:off x="6527535" y="929212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B6FE87-B7E5-4CAD-9B06-3142A7756659}"/>
              </a:ext>
            </a:extLst>
          </p:cNvPr>
          <p:cNvSpPr/>
          <p:nvPr/>
        </p:nvSpPr>
        <p:spPr>
          <a:xfrm>
            <a:off x="8804376" y="90452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C274C55-9B44-48DB-B11B-E759A9AC5C7B}"/>
              </a:ext>
            </a:extLst>
          </p:cNvPr>
          <p:cNvSpPr txBox="1"/>
          <p:nvPr/>
        </p:nvSpPr>
        <p:spPr>
          <a:xfrm>
            <a:off x="1762373" y="5779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709447-5ABC-4D76-9BFB-1CCE8AC28700}"/>
              </a:ext>
            </a:extLst>
          </p:cNvPr>
          <p:cNvSpPr txBox="1"/>
          <p:nvPr/>
        </p:nvSpPr>
        <p:spPr>
          <a:xfrm>
            <a:off x="3968789" y="5380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7333BC-ED1E-4807-9883-553EF185DFA8}"/>
              </a:ext>
            </a:extLst>
          </p:cNvPr>
          <p:cNvSpPr txBox="1"/>
          <p:nvPr/>
        </p:nvSpPr>
        <p:spPr>
          <a:xfrm>
            <a:off x="6310420" y="5598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CA106CB-CA90-4DF3-8805-368B5216FC4A}"/>
              </a:ext>
            </a:extLst>
          </p:cNvPr>
          <p:cNvSpPr txBox="1"/>
          <p:nvPr/>
        </p:nvSpPr>
        <p:spPr>
          <a:xfrm>
            <a:off x="8554145" y="5706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7" name="Conexão recta 31">
            <a:extLst>
              <a:ext uri="{FF2B5EF4-FFF2-40B4-BE49-F238E27FC236}">
                <a16:creationId xmlns:a16="http://schemas.microsoft.com/office/drawing/2014/main" id="{F78E5BB8-C122-44DB-A66C-5AD02A97DC41}"/>
              </a:ext>
            </a:extLst>
          </p:cNvPr>
          <p:cNvCxnSpPr>
            <a:cxnSpLocks/>
          </p:cNvCxnSpPr>
          <p:nvPr/>
        </p:nvCxnSpPr>
        <p:spPr>
          <a:xfrm flipH="1">
            <a:off x="4213863" y="101719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32">
            <a:extLst>
              <a:ext uri="{FF2B5EF4-FFF2-40B4-BE49-F238E27FC236}">
                <a16:creationId xmlns:a16="http://schemas.microsoft.com/office/drawing/2014/main" id="{3D24849F-15FB-4F6C-A324-E142293D2B5D}"/>
              </a:ext>
            </a:extLst>
          </p:cNvPr>
          <p:cNvCxnSpPr/>
          <p:nvPr/>
        </p:nvCxnSpPr>
        <p:spPr>
          <a:xfrm flipH="1">
            <a:off x="6589091" y="99535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33">
            <a:extLst>
              <a:ext uri="{FF2B5EF4-FFF2-40B4-BE49-F238E27FC236}">
                <a16:creationId xmlns:a16="http://schemas.microsoft.com/office/drawing/2014/main" id="{650DF1D2-C6D1-46B1-84E6-28DB40F93323}"/>
              </a:ext>
            </a:extLst>
          </p:cNvPr>
          <p:cNvCxnSpPr/>
          <p:nvPr/>
        </p:nvCxnSpPr>
        <p:spPr>
          <a:xfrm flipH="1">
            <a:off x="8861547" y="94377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213C9DA-E47D-46AA-B02C-71D6C91A699F}"/>
              </a:ext>
            </a:extLst>
          </p:cNvPr>
          <p:cNvSpPr txBox="1"/>
          <p:nvPr/>
        </p:nvSpPr>
        <p:spPr>
          <a:xfrm>
            <a:off x="7570086" y="238858"/>
            <a:ext cx="78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Planta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66953D-DF00-4539-8691-4BAA3C2B182A}"/>
              </a:ext>
            </a:extLst>
          </p:cNvPr>
          <p:cNvSpPr txBox="1"/>
          <p:nvPr/>
        </p:nvSpPr>
        <p:spPr>
          <a:xfrm>
            <a:off x="7446590" y="1862692"/>
            <a:ext cx="142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Perfil Terreno</a:t>
            </a:r>
          </a:p>
        </p:txBody>
      </p:sp>
      <p:cxnSp>
        <p:nvCxnSpPr>
          <p:cNvPr id="22" name="Conexão recta 38">
            <a:extLst>
              <a:ext uri="{FF2B5EF4-FFF2-40B4-BE49-F238E27FC236}">
                <a16:creationId xmlns:a16="http://schemas.microsoft.com/office/drawing/2014/main" id="{07F8ADD9-20D8-4F0A-8894-2E94B56F7BC4}"/>
              </a:ext>
            </a:extLst>
          </p:cNvPr>
          <p:cNvCxnSpPr/>
          <p:nvPr/>
        </p:nvCxnSpPr>
        <p:spPr>
          <a:xfrm flipH="1">
            <a:off x="1962731" y="100880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6A7DE146-03BC-4A0F-A174-873D67582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95318"/>
              </p:ext>
            </p:extLst>
          </p:nvPr>
        </p:nvGraphicFramePr>
        <p:xfrm>
          <a:off x="44365" y="4129432"/>
          <a:ext cx="8896394" cy="268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Designação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Cotas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48.35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48.95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Soleira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Distâncias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60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Origem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Declives (m m</a:t>
                      </a:r>
                      <a:r>
                        <a:rPr lang="pt-PT" sz="10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0.015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Diâmetros (mm)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4DD7D8-8095-4742-B8AF-559DCFCBAF23}"/>
              </a:ext>
            </a:extLst>
          </p:cNvPr>
          <p:cNvSpPr txBox="1"/>
          <p:nvPr/>
        </p:nvSpPr>
        <p:spPr>
          <a:xfrm>
            <a:off x="220518" y="1571573"/>
            <a:ext cx="1469763" cy="167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u="sng" dirty="0">
                <a:latin typeface="Arial" pitchFamily="34" charset="0"/>
                <a:cs typeface="Arial" pitchFamily="34" charset="0"/>
              </a:rPr>
              <a:t>Dados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Capitação : 160 L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 err="1">
                <a:latin typeface="Arial" pitchFamily="34" charset="0"/>
                <a:cs typeface="Arial" pitchFamily="34" charset="0"/>
              </a:rPr>
              <a:t>Kr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: 0.8;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K PVC = 85 m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Diâmetros internos (mm): 180, 200, 250, 300</a:t>
            </a:r>
            <a:r>
              <a:rPr lang="pt-PT" sz="1000">
                <a:latin typeface="Arial" pitchFamily="34" charset="0"/>
                <a:cs typeface="Arial" pitchFamily="34" charset="0"/>
              </a:rPr>
              <a:t>, 350, 400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, 500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AB3F6CBD-E40F-458A-BE2C-B6BAE8D7B434}"/>
              </a:ext>
            </a:extLst>
          </p:cNvPr>
          <p:cNvGrpSpPr/>
          <p:nvPr/>
        </p:nvGrpSpPr>
        <p:grpSpPr>
          <a:xfrm rot="-120000">
            <a:off x="1928039" y="2095439"/>
            <a:ext cx="2115701" cy="434231"/>
            <a:chOff x="2023243" y="2403521"/>
            <a:chExt cx="2115701" cy="434231"/>
          </a:xfrm>
        </p:grpSpPr>
        <p:cxnSp>
          <p:nvCxnSpPr>
            <p:cNvPr id="27" name="Conexão reta 26">
              <a:extLst>
                <a:ext uri="{FF2B5EF4-FFF2-40B4-BE49-F238E27FC236}">
                  <a16:creationId xmlns:a16="http://schemas.microsoft.com/office/drawing/2014/main" id="{29B144EB-5B10-4A88-8A89-952B3B818D58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xão reta 27">
              <a:extLst>
                <a:ext uri="{FF2B5EF4-FFF2-40B4-BE49-F238E27FC236}">
                  <a16:creationId xmlns:a16="http://schemas.microsoft.com/office/drawing/2014/main" id="{22D41017-1B3B-4331-AA03-6DB1D56534A2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xão reta 28">
              <a:extLst>
                <a:ext uri="{FF2B5EF4-FFF2-40B4-BE49-F238E27FC236}">
                  <a16:creationId xmlns:a16="http://schemas.microsoft.com/office/drawing/2014/main" id="{EC93C6CF-6F58-4133-AAAB-659107E380C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xão reta 29">
              <a:extLst>
                <a:ext uri="{FF2B5EF4-FFF2-40B4-BE49-F238E27FC236}">
                  <a16:creationId xmlns:a16="http://schemas.microsoft.com/office/drawing/2014/main" id="{0ADB5B13-EED9-491E-BBA3-E38FA552BCAB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xão reta 30">
              <a:extLst>
                <a:ext uri="{FF2B5EF4-FFF2-40B4-BE49-F238E27FC236}">
                  <a16:creationId xmlns:a16="http://schemas.microsoft.com/office/drawing/2014/main" id="{C77B65AE-A787-4900-B2FF-0951D72FBBB3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xão reta 31">
              <a:extLst>
                <a:ext uri="{FF2B5EF4-FFF2-40B4-BE49-F238E27FC236}">
                  <a16:creationId xmlns:a16="http://schemas.microsoft.com/office/drawing/2014/main" id="{822CC115-62A3-4E44-B48A-458BE20E9F4B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xão reta 32">
              <a:extLst>
                <a:ext uri="{FF2B5EF4-FFF2-40B4-BE49-F238E27FC236}">
                  <a16:creationId xmlns:a16="http://schemas.microsoft.com/office/drawing/2014/main" id="{6E792E92-2A62-440D-A451-9218A0F8EA62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xão reta 33">
              <a:extLst>
                <a:ext uri="{FF2B5EF4-FFF2-40B4-BE49-F238E27FC236}">
                  <a16:creationId xmlns:a16="http://schemas.microsoft.com/office/drawing/2014/main" id="{DC6883F2-A7B2-48F2-A98B-A701C91B673B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xão reta 34">
              <a:extLst>
                <a:ext uri="{FF2B5EF4-FFF2-40B4-BE49-F238E27FC236}">
                  <a16:creationId xmlns:a16="http://schemas.microsoft.com/office/drawing/2014/main" id="{ACF68E06-06D8-4C2C-93A2-85ABDA296FC1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xão reta 35">
              <a:extLst>
                <a:ext uri="{FF2B5EF4-FFF2-40B4-BE49-F238E27FC236}">
                  <a16:creationId xmlns:a16="http://schemas.microsoft.com/office/drawing/2014/main" id="{975F57D9-2324-435C-BB4F-04CAECDF03A6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xão reta 36">
              <a:extLst>
                <a:ext uri="{FF2B5EF4-FFF2-40B4-BE49-F238E27FC236}">
                  <a16:creationId xmlns:a16="http://schemas.microsoft.com/office/drawing/2014/main" id="{7464889C-A635-42BB-88C6-8CA4021CD4D6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xão reta 37">
              <a:extLst>
                <a:ext uri="{FF2B5EF4-FFF2-40B4-BE49-F238E27FC236}">
                  <a16:creationId xmlns:a16="http://schemas.microsoft.com/office/drawing/2014/main" id="{B17C4372-878C-4AAE-B6F8-F3191ED7319E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581506DA-4951-4276-8F1E-64C40F0FBCBA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xão reta 39">
              <a:extLst>
                <a:ext uri="{FF2B5EF4-FFF2-40B4-BE49-F238E27FC236}">
                  <a16:creationId xmlns:a16="http://schemas.microsoft.com/office/drawing/2014/main" id="{C5520EBD-A335-4E1C-A9AA-2031EE50751E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xão reta 40">
              <a:extLst>
                <a:ext uri="{FF2B5EF4-FFF2-40B4-BE49-F238E27FC236}">
                  <a16:creationId xmlns:a16="http://schemas.microsoft.com/office/drawing/2014/main" id="{2BE99A3C-F1DC-48BC-9385-773B6F3D0E97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CCB7D1F5-47FA-4272-8C12-8AAF50B2DC55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ABC21722-4AAC-4868-902D-E0214B7716C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23B56144-4B9C-4282-9CD6-6360682A1336}"/>
              </a:ext>
            </a:extLst>
          </p:cNvPr>
          <p:cNvGrpSpPr/>
          <p:nvPr/>
        </p:nvGrpSpPr>
        <p:grpSpPr>
          <a:xfrm rot="19625331">
            <a:off x="6599102" y="2431103"/>
            <a:ext cx="1174494" cy="610343"/>
            <a:chOff x="6788214" y="2874728"/>
            <a:chExt cx="1174494" cy="610343"/>
          </a:xfrm>
        </p:grpSpPr>
        <p:cxnSp>
          <p:nvCxnSpPr>
            <p:cNvPr id="69" name="Conexão reta 68">
              <a:extLst>
                <a:ext uri="{FF2B5EF4-FFF2-40B4-BE49-F238E27FC236}">
                  <a16:creationId xmlns:a16="http://schemas.microsoft.com/office/drawing/2014/main" id="{EB171DBD-D7BE-4685-A00D-D96671B3197B}"/>
                </a:ext>
              </a:extLst>
            </p:cNvPr>
            <p:cNvCxnSpPr/>
            <p:nvPr/>
          </p:nvCxnSpPr>
          <p:spPr>
            <a:xfrm flipH="1">
              <a:off x="6788214" y="287472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xão reta 69">
              <a:extLst>
                <a:ext uri="{FF2B5EF4-FFF2-40B4-BE49-F238E27FC236}">
                  <a16:creationId xmlns:a16="http://schemas.microsoft.com/office/drawing/2014/main" id="{686245A7-89E5-48B9-AC86-40B8AA14A296}"/>
                </a:ext>
              </a:extLst>
            </p:cNvPr>
            <p:cNvCxnSpPr/>
            <p:nvPr/>
          </p:nvCxnSpPr>
          <p:spPr>
            <a:xfrm flipH="1">
              <a:off x="6878567" y="292217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xão reta 70">
              <a:extLst>
                <a:ext uri="{FF2B5EF4-FFF2-40B4-BE49-F238E27FC236}">
                  <a16:creationId xmlns:a16="http://schemas.microsoft.com/office/drawing/2014/main" id="{3C8E2B2A-176F-4D65-B0CB-0DAE5A78C0AF}"/>
                </a:ext>
              </a:extLst>
            </p:cNvPr>
            <p:cNvCxnSpPr/>
            <p:nvPr/>
          </p:nvCxnSpPr>
          <p:spPr>
            <a:xfrm flipH="1">
              <a:off x="6974626" y="294952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xão reta 71">
              <a:extLst>
                <a:ext uri="{FF2B5EF4-FFF2-40B4-BE49-F238E27FC236}">
                  <a16:creationId xmlns:a16="http://schemas.microsoft.com/office/drawing/2014/main" id="{CAEC1105-5CB2-4A61-8AB1-A2A85E800FAB}"/>
                </a:ext>
              </a:extLst>
            </p:cNvPr>
            <p:cNvCxnSpPr/>
            <p:nvPr/>
          </p:nvCxnSpPr>
          <p:spPr>
            <a:xfrm flipH="1">
              <a:off x="7082866" y="30043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xão reta 72">
              <a:extLst>
                <a:ext uri="{FF2B5EF4-FFF2-40B4-BE49-F238E27FC236}">
                  <a16:creationId xmlns:a16="http://schemas.microsoft.com/office/drawing/2014/main" id="{0F55C5FA-F485-4AB9-91E4-E83844CC48E6}"/>
                </a:ext>
              </a:extLst>
            </p:cNvPr>
            <p:cNvCxnSpPr/>
            <p:nvPr/>
          </p:nvCxnSpPr>
          <p:spPr>
            <a:xfrm flipH="1">
              <a:off x="7200448" y="306183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xão reta 73">
              <a:extLst>
                <a:ext uri="{FF2B5EF4-FFF2-40B4-BE49-F238E27FC236}">
                  <a16:creationId xmlns:a16="http://schemas.microsoft.com/office/drawing/2014/main" id="{38A6E909-6B00-4B27-A003-52F7C41F249E}"/>
                </a:ext>
              </a:extLst>
            </p:cNvPr>
            <p:cNvCxnSpPr/>
            <p:nvPr/>
          </p:nvCxnSpPr>
          <p:spPr>
            <a:xfrm flipH="1">
              <a:off x="7267062" y="30992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xão reta 74">
              <a:extLst>
                <a:ext uri="{FF2B5EF4-FFF2-40B4-BE49-F238E27FC236}">
                  <a16:creationId xmlns:a16="http://schemas.microsoft.com/office/drawing/2014/main" id="{FE2160FE-3840-4BF8-9F8B-DDD1E561C006}"/>
                </a:ext>
              </a:extLst>
            </p:cNvPr>
            <p:cNvCxnSpPr/>
            <p:nvPr/>
          </p:nvCxnSpPr>
          <p:spPr>
            <a:xfrm flipH="1">
              <a:off x="7366277" y="31398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xão reta 75">
              <a:extLst>
                <a:ext uri="{FF2B5EF4-FFF2-40B4-BE49-F238E27FC236}">
                  <a16:creationId xmlns:a16="http://schemas.microsoft.com/office/drawing/2014/main" id="{FD203EF4-D003-4A12-A06F-364D3053FECF}"/>
                </a:ext>
              </a:extLst>
            </p:cNvPr>
            <p:cNvCxnSpPr/>
            <p:nvPr/>
          </p:nvCxnSpPr>
          <p:spPr>
            <a:xfrm flipH="1">
              <a:off x="7445062" y="32037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xão reta 76">
              <a:extLst>
                <a:ext uri="{FF2B5EF4-FFF2-40B4-BE49-F238E27FC236}">
                  <a16:creationId xmlns:a16="http://schemas.microsoft.com/office/drawing/2014/main" id="{E0892BD2-86D4-41ED-BA05-9FBBAEAF550B}"/>
                </a:ext>
              </a:extLst>
            </p:cNvPr>
            <p:cNvCxnSpPr/>
            <p:nvPr/>
          </p:nvCxnSpPr>
          <p:spPr>
            <a:xfrm flipH="1">
              <a:off x="7536375" y="326297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xão reta 77">
              <a:extLst>
                <a:ext uri="{FF2B5EF4-FFF2-40B4-BE49-F238E27FC236}">
                  <a16:creationId xmlns:a16="http://schemas.microsoft.com/office/drawing/2014/main" id="{8621B442-1502-410D-BC13-E420BAE6E55D}"/>
                </a:ext>
              </a:extLst>
            </p:cNvPr>
            <p:cNvCxnSpPr/>
            <p:nvPr/>
          </p:nvCxnSpPr>
          <p:spPr>
            <a:xfrm flipH="1">
              <a:off x="7650071" y="33236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xão reta 78">
              <a:extLst>
                <a:ext uri="{FF2B5EF4-FFF2-40B4-BE49-F238E27FC236}">
                  <a16:creationId xmlns:a16="http://schemas.microsoft.com/office/drawing/2014/main" id="{F2AE0B09-E2D5-49CB-AB99-0F49AFC2FDD1}"/>
                </a:ext>
              </a:extLst>
            </p:cNvPr>
            <p:cNvCxnSpPr/>
            <p:nvPr/>
          </p:nvCxnSpPr>
          <p:spPr>
            <a:xfrm flipH="1">
              <a:off x="7847854" y="339018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xão reta 86">
              <a:extLst>
                <a:ext uri="{FF2B5EF4-FFF2-40B4-BE49-F238E27FC236}">
                  <a16:creationId xmlns:a16="http://schemas.microsoft.com/office/drawing/2014/main" id="{289A955A-9099-40DE-BC24-60E11CC1A287}"/>
                </a:ext>
              </a:extLst>
            </p:cNvPr>
            <p:cNvCxnSpPr/>
            <p:nvPr/>
          </p:nvCxnSpPr>
          <p:spPr>
            <a:xfrm flipH="1">
              <a:off x="7750715" y="334661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192928FB-B39A-4BA6-8535-2374FC7F4DE2}"/>
              </a:ext>
            </a:extLst>
          </p:cNvPr>
          <p:cNvGrpSpPr/>
          <p:nvPr/>
        </p:nvGrpSpPr>
        <p:grpSpPr>
          <a:xfrm rot="-120000">
            <a:off x="4047787" y="2384463"/>
            <a:ext cx="2115701" cy="434231"/>
            <a:chOff x="2023243" y="2403521"/>
            <a:chExt cx="2115701" cy="434231"/>
          </a:xfrm>
        </p:grpSpPr>
        <p:cxnSp>
          <p:nvCxnSpPr>
            <p:cNvPr id="89" name="Conexão reta 88">
              <a:extLst>
                <a:ext uri="{FF2B5EF4-FFF2-40B4-BE49-F238E27FC236}">
                  <a16:creationId xmlns:a16="http://schemas.microsoft.com/office/drawing/2014/main" id="{1756B2DA-D663-466A-80AB-4D25E5F0974C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xão reta 89">
              <a:extLst>
                <a:ext uri="{FF2B5EF4-FFF2-40B4-BE49-F238E27FC236}">
                  <a16:creationId xmlns:a16="http://schemas.microsoft.com/office/drawing/2014/main" id="{25DD2787-DBF9-4688-AD52-C7279162AAC0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xão reta 90">
              <a:extLst>
                <a:ext uri="{FF2B5EF4-FFF2-40B4-BE49-F238E27FC236}">
                  <a16:creationId xmlns:a16="http://schemas.microsoft.com/office/drawing/2014/main" id="{2849AD48-973F-4755-B72B-C2C2CB44654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xão reta 91">
              <a:extLst>
                <a:ext uri="{FF2B5EF4-FFF2-40B4-BE49-F238E27FC236}">
                  <a16:creationId xmlns:a16="http://schemas.microsoft.com/office/drawing/2014/main" id="{D639DFAA-8130-4606-BE41-2F12AA98BC6D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xão reta 92">
              <a:extLst>
                <a:ext uri="{FF2B5EF4-FFF2-40B4-BE49-F238E27FC236}">
                  <a16:creationId xmlns:a16="http://schemas.microsoft.com/office/drawing/2014/main" id="{5CF24E6E-4128-4B32-9DBE-2B857362C560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xão reta 93">
              <a:extLst>
                <a:ext uri="{FF2B5EF4-FFF2-40B4-BE49-F238E27FC236}">
                  <a16:creationId xmlns:a16="http://schemas.microsoft.com/office/drawing/2014/main" id="{963BA6B5-69F7-4402-BADD-C4D7092246EC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xão reta 94">
              <a:extLst>
                <a:ext uri="{FF2B5EF4-FFF2-40B4-BE49-F238E27FC236}">
                  <a16:creationId xmlns:a16="http://schemas.microsoft.com/office/drawing/2014/main" id="{3BBBCF91-0882-4D82-934C-5BA315208E9A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xão reta 95">
              <a:extLst>
                <a:ext uri="{FF2B5EF4-FFF2-40B4-BE49-F238E27FC236}">
                  <a16:creationId xmlns:a16="http://schemas.microsoft.com/office/drawing/2014/main" id="{E97C6967-7D86-4A70-9659-F3AFC0218771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xão reta 96">
              <a:extLst>
                <a:ext uri="{FF2B5EF4-FFF2-40B4-BE49-F238E27FC236}">
                  <a16:creationId xmlns:a16="http://schemas.microsoft.com/office/drawing/2014/main" id="{6B961A07-DA76-4C2A-8C34-11951B5E4C26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xão reta 97">
              <a:extLst>
                <a:ext uri="{FF2B5EF4-FFF2-40B4-BE49-F238E27FC236}">
                  <a16:creationId xmlns:a16="http://schemas.microsoft.com/office/drawing/2014/main" id="{C5FDC7D9-2A60-42FC-B283-F4D0B0A2F070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xão reta 98">
              <a:extLst>
                <a:ext uri="{FF2B5EF4-FFF2-40B4-BE49-F238E27FC236}">
                  <a16:creationId xmlns:a16="http://schemas.microsoft.com/office/drawing/2014/main" id="{6FD84105-6A8D-48C4-A109-016A048660B9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xão reta 99">
              <a:extLst>
                <a:ext uri="{FF2B5EF4-FFF2-40B4-BE49-F238E27FC236}">
                  <a16:creationId xmlns:a16="http://schemas.microsoft.com/office/drawing/2014/main" id="{6DBB6C5E-2A39-4897-9A79-692DC84B9676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xão reta 100">
              <a:extLst>
                <a:ext uri="{FF2B5EF4-FFF2-40B4-BE49-F238E27FC236}">
                  <a16:creationId xmlns:a16="http://schemas.microsoft.com/office/drawing/2014/main" id="{624A24A0-F28E-4CBD-B43C-2BBC439B7EE2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101">
              <a:extLst>
                <a:ext uri="{FF2B5EF4-FFF2-40B4-BE49-F238E27FC236}">
                  <a16:creationId xmlns:a16="http://schemas.microsoft.com/office/drawing/2014/main" id="{CCBCA666-F4A1-4599-88D0-B3CA88873860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xão reta 102">
              <a:extLst>
                <a:ext uri="{FF2B5EF4-FFF2-40B4-BE49-F238E27FC236}">
                  <a16:creationId xmlns:a16="http://schemas.microsoft.com/office/drawing/2014/main" id="{846C301D-FE75-494F-B8C3-42BFB163E57A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xão reta 103">
              <a:extLst>
                <a:ext uri="{FF2B5EF4-FFF2-40B4-BE49-F238E27FC236}">
                  <a16:creationId xmlns:a16="http://schemas.microsoft.com/office/drawing/2014/main" id="{93CB2181-6230-43F3-8922-351AE2FDBE4E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xão reta 104">
              <a:extLst>
                <a:ext uri="{FF2B5EF4-FFF2-40B4-BE49-F238E27FC236}">
                  <a16:creationId xmlns:a16="http://schemas.microsoft.com/office/drawing/2014/main" id="{3CE04883-ED79-48F4-9087-06354A5DBCA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Conexão reta 106">
            <a:extLst>
              <a:ext uri="{FF2B5EF4-FFF2-40B4-BE49-F238E27FC236}">
                <a16:creationId xmlns:a16="http://schemas.microsoft.com/office/drawing/2014/main" id="{162345B8-CCA4-41ED-9C9F-BA064B083AA6}"/>
              </a:ext>
            </a:extLst>
          </p:cNvPr>
          <p:cNvCxnSpPr/>
          <p:nvPr/>
        </p:nvCxnSpPr>
        <p:spPr>
          <a:xfrm rot="21480000" flipH="1">
            <a:off x="6295530" y="270826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xão reta 107">
            <a:extLst>
              <a:ext uri="{FF2B5EF4-FFF2-40B4-BE49-F238E27FC236}">
                <a16:creationId xmlns:a16="http://schemas.microsoft.com/office/drawing/2014/main" id="{77F82DFC-8EA3-491C-A056-4B08D236DAD1}"/>
              </a:ext>
            </a:extLst>
          </p:cNvPr>
          <p:cNvCxnSpPr/>
          <p:nvPr/>
        </p:nvCxnSpPr>
        <p:spPr>
          <a:xfrm rot="21480000" flipH="1">
            <a:off x="6170156" y="269213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xão reta 108">
            <a:extLst>
              <a:ext uri="{FF2B5EF4-FFF2-40B4-BE49-F238E27FC236}">
                <a16:creationId xmlns:a16="http://schemas.microsoft.com/office/drawing/2014/main" id="{900C13EA-6E96-4F61-BBEA-E23429D2BC78}"/>
              </a:ext>
            </a:extLst>
          </p:cNvPr>
          <p:cNvCxnSpPr/>
          <p:nvPr/>
        </p:nvCxnSpPr>
        <p:spPr>
          <a:xfrm rot="21480000" flipH="1">
            <a:off x="6421045" y="2730843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19253469-A1F6-4806-A554-572B7BFFA45F}"/>
              </a:ext>
            </a:extLst>
          </p:cNvPr>
          <p:cNvGrpSpPr/>
          <p:nvPr/>
        </p:nvGrpSpPr>
        <p:grpSpPr>
          <a:xfrm rot="19625331">
            <a:off x="7846633" y="2335751"/>
            <a:ext cx="976711" cy="543773"/>
            <a:chOff x="6788214" y="2874728"/>
            <a:chExt cx="976711" cy="543773"/>
          </a:xfrm>
        </p:grpSpPr>
        <p:cxnSp>
          <p:nvCxnSpPr>
            <p:cNvPr id="125" name="Conexão reta 124">
              <a:extLst>
                <a:ext uri="{FF2B5EF4-FFF2-40B4-BE49-F238E27FC236}">
                  <a16:creationId xmlns:a16="http://schemas.microsoft.com/office/drawing/2014/main" id="{09F03A35-204D-4F70-9A6D-94E373446CCC}"/>
                </a:ext>
              </a:extLst>
            </p:cNvPr>
            <p:cNvCxnSpPr/>
            <p:nvPr/>
          </p:nvCxnSpPr>
          <p:spPr>
            <a:xfrm flipH="1">
              <a:off x="6788214" y="287472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xão reta 125">
              <a:extLst>
                <a:ext uri="{FF2B5EF4-FFF2-40B4-BE49-F238E27FC236}">
                  <a16:creationId xmlns:a16="http://schemas.microsoft.com/office/drawing/2014/main" id="{5C2D42E0-BF96-4736-A829-00BEFD1A0043}"/>
                </a:ext>
              </a:extLst>
            </p:cNvPr>
            <p:cNvCxnSpPr/>
            <p:nvPr/>
          </p:nvCxnSpPr>
          <p:spPr>
            <a:xfrm flipH="1">
              <a:off x="6878567" y="292217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xão reta 126">
              <a:extLst>
                <a:ext uri="{FF2B5EF4-FFF2-40B4-BE49-F238E27FC236}">
                  <a16:creationId xmlns:a16="http://schemas.microsoft.com/office/drawing/2014/main" id="{FF6BCB8F-9E91-4075-A901-17B96368EC94}"/>
                </a:ext>
              </a:extLst>
            </p:cNvPr>
            <p:cNvCxnSpPr/>
            <p:nvPr/>
          </p:nvCxnSpPr>
          <p:spPr>
            <a:xfrm flipH="1">
              <a:off x="6974626" y="294952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exão reta 127">
              <a:extLst>
                <a:ext uri="{FF2B5EF4-FFF2-40B4-BE49-F238E27FC236}">
                  <a16:creationId xmlns:a16="http://schemas.microsoft.com/office/drawing/2014/main" id="{03471E62-BF2A-4FFA-83FC-5184D0B425EE}"/>
                </a:ext>
              </a:extLst>
            </p:cNvPr>
            <p:cNvCxnSpPr/>
            <p:nvPr/>
          </p:nvCxnSpPr>
          <p:spPr>
            <a:xfrm flipH="1">
              <a:off x="7082866" y="30043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exão reta 128">
              <a:extLst>
                <a:ext uri="{FF2B5EF4-FFF2-40B4-BE49-F238E27FC236}">
                  <a16:creationId xmlns:a16="http://schemas.microsoft.com/office/drawing/2014/main" id="{8CD847E0-C51B-4F7F-9EA4-B94E105F02BD}"/>
                </a:ext>
              </a:extLst>
            </p:cNvPr>
            <p:cNvCxnSpPr/>
            <p:nvPr/>
          </p:nvCxnSpPr>
          <p:spPr>
            <a:xfrm flipH="1">
              <a:off x="7200448" y="3061839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exão reta 129">
              <a:extLst>
                <a:ext uri="{FF2B5EF4-FFF2-40B4-BE49-F238E27FC236}">
                  <a16:creationId xmlns:a16="http://schemas.microsoft.com/office/drawing/2014/main" id="{B56166E2-0923-45AF-A855-57D689B20D7B}"/>
                </a:ext>
              </a:extLst>
            </p:cNvPr>
            <p:cNvCxnSpPr/>
            <p:nvPr/>
          </p:nvCxnSpPr>
          <p:spPr>
            <a:xfrm flipH="1">
              <a:off x="7267062" y="30992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xão reta 130">
              <a:extLst>
                <a:ext uri="{FF2B5EF4-FFF2-40B4-BE49-F238E27FC236}">
                  <a16:creationId xmlns:a16="http://schemas.microsoft.com/office/drawing/2014/main" id="{0F9A4ED6-A011-4028-B35E-A3845C22904E}"/>
                </a:ext>
              </a:extLst>
            </p:cNvPr>
            <p:cNvCxnSpPr/>
            <p:nvPr/>
          </p:nvCxnSpPr>
          <p:spPr>
            <a:xfrm flipH="1">
              <a:off x="7366277" y="313980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xão reta 131">
              <a:extLst>
                <a:ext uri="{FF2B5EF4-FFF2-40B4-BE49-F238E27FC236}">
                  <a16:creationId xmlns:a16="http://schemas.microsoft.com/office/drawing/2014/main" id="{9681307F-26C4-49FD-802B-8F4C933569E1}"/>
                </a:ext>
              </a:extLst>
            </p:cNvPr>
            <p:cNvCxnSpPr/>
            <p:nvPr/>
          </p:nvCxnSpPr>
          <p:spPr>
            <a:xfrm flipH="1">
              <a:off x="7445062" y="32037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xão reta 132">
              <a:extLst>
                <a:ext uri="{FF2B5EF4-FFF2-40B4-BE49-F238E27FC236}">
                  <a16:creationId xmlns:a16="http://schemas.microsoft.com/office/drawing/2014/main" id="{FFE1B573-2D3D-4B7F-9304-6449DAB28379}"/>
                </a:ext>
              </a:extLst>
            </p:cNvPr>
            <p:cNvCxnSpPr/>
            <p:nvPr/>
          </p:nvCxnSpPr>
          <p:spPr>
            <a:xfrm flipH="1">
              <a:off x="7536375" y="326297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xão reta 133">
              <a:extLst>
                <a:ext uri="{FF2B5EF4-FFF2-40B4-BE49-F238E27FC236}">
                  <a16:creationId xmlns:a16="http://schemas.microsoft.com/office/drawing/2014/main" id="{99216F05-4E83-4524-8197-91DB60ED4D96}"/>
                </a:ext>
              </a:extLst>
            </p:cNvPr>
            <p:cNvCxnSpPr/>
            <p:nvPr/>
          </p:nvCxnSpPr>
          <p:spPr>
            <a:xfrm flipH="1">
              <a:off x="7650071" y="33236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021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139</Words>
  <Application>Microsoft Office PowerPoint</Application>
  <PresentationFormat>Apresentação no Ecrã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Mª do Rosário Cameira</dc:creator>
  <cp:lastModifiedBy>Mª do Rosário Cameira</cp:lastModifiedBy>
  <cp:revision>6</cp:revision>
  <dcterms:created xsi:type="dcterms:W3CDTF">2020-05-31T18:02:31Z</dcterms:created>
  <dcterms:modified xsi:type="dcterms:W3CDTF">2020-06-02T17:56:14Z</dcterms:modified>
</cp:coreProperties>
</file>