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8" r:id="rId2"/>
  </p:sldMasterIdLst>
  <p:notesMasterIdLst>
    <p:notesMasterId r:id="rId28"/>
  </p:notesMasterIdLst>
  <p:handoutMasterIdLst>
    <p:handoutMasterId r:id="rId29"/>
  </p:handoutMasterIdLst>
  <p:sldIdLst>
    <p:sldId id="416" r:id="rId3"/>
    <p:sldId id="789" r:id="rId4"/>
    <p:sldId id="767" r:id="rId5"/>
    <p:sldId id="791" r:id="rId6"/>
    <p:sldId id="792" r:id="rId7"/>
    <p:sldId id="790" r:id="rId8"/>
    <p:sldId id="769" r:id="rId9"/>
    <p:sldId id="768" r:id="rId10"/>
    <p:sldId id="781" r:id="rId11"/>
    <p:sldId id="784" r:id="rId12"/>
    <p:sldId id="782" r:id="rId13"/>
    <p:sldId id="770" r:id="rId14"/>
    <p:sldId id="771" r:id="rId15"/>
    <p:sldId id="776" r:id="rId16"/>
    <p:sldId id="772" r:id="rId17"/>
    <p:sldId id="775" r:id="rId18"/>
    <p:sldId id="778" r:id="rId19"/>
    <p:sldId id="779" r:id="rId20"/>
    <p:sldId id="774" r:id="rId21"/>
    <p:sldId id="344" r:id="rId22"/>
    <p:sldId id="785" r:id="rId23"/>
    <p:sldId id="783" r:id="rId24"/>
    <p:sldId id="786" r:id="rId25"/>
    <p:sldId id="787" r:id="rId26"/>
    <p:sldId id="788" r:id="rId27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6600"/>
    <a:srgbClr val="009900"/>
    <a:srgbClr val="7CB042"/>
    <a:srgbClr val="33CC33"/>
    <a:srgbClr val="336600"/>
    <a:srgbClr val="FFE299"/>
    <a:srgbClr val="FF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5268" autoAdjust="0"/>
  </p:normalViewPr>
  <p:slideViewPr>
    <p:cSldViewPr showGuides="1">
      <p:cViewPr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0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ForestModels\DataFiles\d)_IFN5_Arv_P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2"/>
            <c:spPr>
              <a:solidFill>
                <a:srgbClr val="009900"/>
              </a:solidFill>
              <a:ln w="3175">
                <a:solidFill>
                  <a:srgbClr val="00990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398162729658795"/>
                  <c:y val="-5.4678545804611796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Arv_Pb_SampleTrees!$W$2:$W$4495</c:f>
              <c:numCache>
                <c:formatCode>General</c:formatCode>
                <c:ptCount val="4494"/>
                <c:pt idx="0">
                  <c:v>25.1</c:v>
                </c:pt>
                <c:pt idx="1">
                  <c:v>35</c:v>
                </c:pt>
                <c:pt idx="2">
                  <c:v>33.25</c:v>
                </c:pt>
                <c:pt idx="3">
                  <c:v>25.75</c:v>
                </c:pt>
                <c:pt idx="4">
                  <c:v>13.35</c:v>
                </c:pt>
                <c:pt idx="5">
                  <c:v>43</c:v>
                </c:pt>
                <c:pt idx="6">
                  <c:v>13.4</c:v>
                </c:pt>
                <c:pt idx="7">
                  <c:v>17.45</c:v>
                </c:pt>
                <c:pt idx="8">
                  <c:v>20.25</c:v>
                </c:pt>
                <c:pt idx="9">
                  <c:v>32</c:v>
                </c:pt>
                <c:pt idx="10">
                  <c:v>23.25</c:v>
                </c:pt>
                <c:pt idx="11">
                  <c:v>32</c:v>
                </c:pt>
                <c:pt idx="12">
                  <c:v>50</c:v>
                </c:pt>
                <c:pt idx="13">
                  <c:v>12.75</c:v>
                </c:pt>
                <c:pt idx="14">
                  <c:v>14.75</c:v>
                </c:pt>
                <c:pt idx="15">
                  <c:v>24.5</c:v>
                </c:pt>
                <c:pt idx="16">
                  <c:v>72.5</c:v>
                </c:pt>
                <c:pt idx="17">
                  <c:v>35.75</c:v>
                </c:pt>
                <c:pt idx="18">
                  <c:v>50.5</c:v>
                </c:pt>
                <c:pt idx="19">
                  <c:v>42.5</c:v>
                </c:pt>
                <c:pt idx="20">
                  <c:v>15.3</c:v>
                </c:pt>
                <c:pt idx="21">
                  <c:v>61</c:v>
                </c:pt>
                <c:pt idx="22">
                  <c:v>31.75</c:v>
                </c:pt>
                <c:pt idx="23">
                  <c:v>11.75</c:v>
                </c:pt>
                <c:pt idx="24">
                  <c:v>41.25</c:v>
                </c:pt>
                <c:pt idx="25">
                  <c:v>29.2</c:v>
                </c:pt>
                <c:pt idx="26">
                  <c:v>13.15</c:v>
                </c:pt>
                <c:pt idx="27">
                  <c:v>33.25</c:v>
                </c:pt>
                <c:pt idx="28">
                  <c:v>50.5</c:v>
                </c:pt>
                <c:pt idx="29">
                  <c:v>50.25</c:v>
                </c:pt>
                <c:pt idx="30">
                  <c:v>27.65</c:v>
                </c:pt>
                <c:pt idx="31">
                  <c:v>18</c:v>
                </c:pt>
                <c:pt idx="32">
                  <c:v>25.7</c:v>
                </c:pt>
                <c:pt idx="33">
                  <c:v>40</c:v>
                </c:pt>
                <c:pt idx="34">
                  <c:v>15.75</c:v>
                </c:pt>
                <c:pt idx="35">
                  <c:v>29.5</c:v>
                </c:pt>
                <c:pt idx="36">
                  <c:v>64.55</c:v>
                </c:pt>
                <c:pt idx="37">
                  <c:v>78.2</c:v>
                </c:pt>
                <c:pt idx="38">
                  <c:v>12.35</c:v>
                </c:pt>
                <c:pt idx="39">
                  <c:v>10.199999999999999</c:v>
                </c:pt>
                <c:pt idx="40">
                  <c:v>50.75</c:v>
                </c:pt>
                <c:pt idx="41">
                  <c:v>28.25</c:v>
                </c:pt>
                <c:pt idx="42">
                  <c:v>47.5</c:v>
                </c:pt>
                <c:pt idx="43">
                  <c:v>66</c:v>
                </c:pt>
                <c:pt idx="44">
                  <c:v>34</c:v>
                </c:pt>
                <c:pt idx="45">
                  <c:v>56.5</c:v>
                </c:pt>
                <c:pt idx="46">
                  <c:v>12.75</c:v>
                </c:pt>
                <c:pt idx="47">
                  <c:v>19</c:v>
                </c:pt>
                <c:pt idx="48">
                  <c:v>19</c:v>
                </c:pt>
                <c:pt idx="49">
                  <c:v>13.35</c:v>
                </c:pt>
                <c:pt idx="50">
                  <c:v>13.75</c:v>
                </c:pt>
                <c:pt idx="51">
                  <c:v>44.15</c:v>
                </c:pt>
                <c:pt idx="52">
                  <c:v>35.35</c:v>
                </c:pt>
                <c:pt idx="53">
                  <c:v>26.45</c:v>
                </c:pt>
                <c:pt idx="54">
                  <c:v>18.25</c:v>
                </c:pt>
                <c:pt idx="55">
                  <c:v>12.35</c:v>
                </c:pt>
                <c:pt idx="56">
                  <c:v>29.85</c:v>
                </c:pt>
                <c:pt idx="57">
                  <c:v>23.5</c:v>
                </c:pt>
                <c:pt idx="58">
                  <c:v>33.25</c:v>
                </c:pt>
                <c:pt idx="59">
                  <c:v>22</c:v>
                </c:pt>
                <c:pt idx="60">
                  <c:v>20.399999999999999</c:v>
                </c:pt>
                <c:pt idx="61">
                  <c:v>29.25</c:v>
                </c:pt>
                <c:pt idx="62">
                  <c:v>40.25</c:v>
                </c:pt>
                <c:pt idx="63">
                  <c:v>12.5</c:v>
                </c:pt>
                <c:pt idx="64">
                  <c:v>33.5</c:v>
                </c:pt>
                <c:pt idx="65">
                  <c:v>17.75</c:v>
                </c:pt>
                <c:pt idx="66">
                  <c:v>23.35</c:v>
                </c:pt>
                <c:pt idx="67">
                  <c:v>26.5</c:v>
                </c:pt>
                <c:pt idx="68">
                  <c:v>25.15</c:v>
                </c:pt>
                <c:pt idx="69">
                  <c:v>32.25</c:v>
                </c:pt>
                <c:pt idx="70">
                  <c:v>17.899999999999999</c:v>
                </c:pt>
                <c:pt idx="71">
                  <c:v>14.75</c:v>
                </c:pt>
                <c:pt idx="72">
                  <c:v>15</c:v>
                </c:pt>
                <c:pt idx="73">
                  <c:v>35.4</c:v>
                </c:pt>
                <c:pt idx="74">
                  <c:v>14.75</c:v>
                </c:pt>
                <c:pt idx="75">
                  <c:v>24.7</c:v>
                </c:pt>
                <c:pt idx="76">
                  <c:v>31</c:v>
                </c:pt>
                <c:pt idx="77">
                  <c:v>20.55</c:v>
                </c:pt>
                <c:pt idx="78">
                  <c:v>40.25</c:v>
                </c:pt>
                <c:pt idx="79">
                  <c:v>14.15</c:v>
                </c:pt>
                <c:pt idx="80">
                  <c:v>56.65</c:v>
                </c:pt>
                <c:pt idx="81">
                  <c:v>56.3</c:v>
                </c:pt>
                <c:pt idx="82">
                  <c:v>28.45</c:v>
                </c:pt>
                <c:pt idx="83">
                  <c:v>23.3</c:v>
                </c:pt>
                <c:pt idx="84">
                  <c:v>19</c:v>
                </c:pt>
                <c:pt idx="85">
                  <c:v>35.049999999999997</c:v>
                </c:pt>
                <c:pt idx="86">
                  <c:v>55.25</c:v>
                </c:pt>
                <c:pt idx="87">
                  <c:v>42.5</c:v>
                </c:pt>
                <c:pt idx="88">
                  <c:v>44.9</c:v>
                </c:pt>
                <c:pt idx="89">
                  <c:v>52.75</c:v>
                </c:pt>
                <c:pt idx="90">
                  <c:v>40.549999999999997</c:v>
                </c:pt>
                <c:pt idx="91">
                  <c:v>31.75</c:v>
                </c:pt>
                <c:pt idx="92">
                  <c:v>13.15</c:v>
                </c:pt>
                <c:pt idx="93">
                  <c:v>23.15</c:v>
                </c:pt>
                <c:pt idx="94">
                  <c:v>23.65</c:v>
                </c:pt>
                <c:pt idx="95">
                  <c:v>17.25</c:v>
                </c:pt>
                <c:pt idx="96">
                  <c:v>37.75</c:v>
                </c:pt>
                <c:pt idx="97">
                  <c:v>13.25</c:v>
                </c:pt>
                <c:pt idx="98">
                  <c:v>42.25</c:v>
                </c:pt>
                <c:pt idx="99">
                  <c:v>36.85</c:v>
                </c:pt>
                <c:pt idx="100">
                  <c:v>19.2</c:v>
                </c:pt>
                <c:pt idx="101">
                  <c:v>28</c:v>
                </c:pt>
                <c:pt idx="102">
                  <c:v>32.25</c:v>
                </c:pt>
                <c:pt idx="103">
                  <c:v>29.75</c:v>
                </c:pt>
                <c:pt idx="104">
                  <c:v>22.35</c:v>
                </c:pt>
                <c:pt idx="105">
                  <c:v>24.15</c:v>
                </c:pt>
                <c:pt idx="106">
                  <c:v>34.5</c:v>
                </c:pt>
                <c:pt idx="107">
                  <c:v>14.25</c:v>
                </c:pt>
                <c:pt idx="108">
                  <c:v>25.7</c:v>
                </c:pt>
                <c:pt idx="109">
                  <c:v>20.2</c:v>
                </c:pt>
                <c:pt idx="110">
                  <c:v>30.5</c:v>
                </c:pt>
                <c:pt idx="111">
                  <c:v>17.25</c:v>
                </c:pt>
                <c:pt idx="112">
                  <c:v>35.549999999999997</c:v>
                </c:pt>
                <c:pt idx="113">
                  <c:v>33.75</c:v>
                </c:pt>
                <c:pt idx="114">
                  <c:v>19.25</c:v>
                </c:pt>
                <c:pt idx="115">
                  <c:v>26</c:v>
                </c:pt>
                <c:pt idx="116">
                  <c:v>45.5</c:v>
                </c:pt>
                <c:pt idx="117">
                  <c:v>11.15</c:v>
                </c:pt>
                <c:pt idx="118">
                  <c:v>16.25</c:v>
                </c:pt>
                <c:pt idx="119">
                  <c:v>18.399999999999999</c:v>
                </c:pt>
                <c:pt idx="120">
                  <c:v>11</c:v>
                </c:pt>
                <c:pt idx="121">
                  <c:v>12.55</c:v>
                </c:pt>
                <c:pt idx="122">
                  <c:v>21.65</c:v>
                </c:pt>
                <c:pt idx="123">
                  <c:v>20.25</c:v>
                </c:pt>
                <c:pt idx="124">
                  <c:v>24.9</c:v>
                </c:pt>
                <c:pt idx="125">
                  <c:v>11.75</c:v>
                </c:pt>
                <c:pt idx="126">
                  <c:v>18.850000000000001</c:v>
                </c:pt>
                <c:pt idx="127">
                  <c:v>29.75</c:v>
                </c:pt>
                <c:pt idx="128">
                  <c:v>55</c:v>
                </c:pt>
                <c:pt idx="129">
                  <c:v>39.5</c:v>
                </c:pt>
                <c:pt idx="130">
                  <c:v>49.1</c:v>
                </c:pt>
                <c:pt idx="131">
                  <c:v>67.75</c:v>
                </c:pt>
                <c:pt idx="132">
                  <c:v>19</c:v>
                </c:pt>
                <c:pt idx="133">
                  <c:v>38.25</c:v>
                </c:pt>
                <c:pt idx="134">
                  <c:v>28.35</c:v>
                </c:pt>
                <c:pt idx="135">
                  <c:v>14.35</c:v>
                </c:pt>
                <c:pt idx="136">
                  <c:v>45.5</c:v>
                </c:pt>
                <c:pt idx="137">
                  <c:v>57.3</c:v>
                </c:pt>
                <c:pt idx="138">
                  <c:v>24.5</c:v>
                </c:pt>
                <c:pt idx="139">
                  <c:v>48.4</c:v>
                </c:pt>
                <c:pt idx="140">
                  <c:v>12.25</c:v>
                </c:pt>
                <c:pt idx="141">
                  <c:v>15.35</c:v>
                </c:pt>
                <c:pt idx="142">
                  <c:v>29.55</c:v>
                </c:pt>
                <c:pt idx="143">
                  <c:v>28.1</c:v>
                </c:pt>
                <c:pt idx="144">
                  <c:v>22.05</c:v>
                </c:pt>
                <c:pt idx="145">
                  <c:v>38.75</c:v>
                </c:pt>
                <c:pt idx="146">
                  <c:v>32.4</c:v>
                </c:pt>
                <c:pt idx="147">
                  <c:v>12.1</c:v>
                </c:pt>
                <c:pt idx="148">
                  <c:v>38.85</c:v>
                </c:pt>
                <c:pt idx="149">
                  <c:v>24.15</c:v>
                </c:pt>
                <c:pt idx="150">
                  <c:v>52.55</c:v>
                </c:pt>
                <c:pt idx="151">
                  <c:v>36.1</c:v>
                </c:pt>
                <c:pt idx="152">
                  <c:v>23.4</c:v>
                </c:pt>
                <c:pt idx="153">
                  <c:v>39.950000000000003</c:v>
                </c:pt>
                <c:pt idx="154">
                  <c:v>16.95</c:v>
                </c:pt>
                <c:pt idx="155">
                  <c:v>31.9</c:v>
                </c:pt>
                <c:pt idx="156">
                  <c:v>27.85</c:v>
                </c:pt>
                <c:pt idx="157">
                  <c:v>19.100000000000001</c:v>
                </c:pt>
                <c:pt idx="158">
                  <c:v>15.65</c:v>
                </c:pt>
                <c:pt idx="159">
                  <c:v>27</c:v>
                </c:pt>
                <c:pt idx="160">
                  <c:v>22.3</c:v>
                </c:pt>
                <c:pt idx="161">
                  <c:v>10.35</c:v>
                </c:pt>
                <c:pt idx="162">
                  <c:v>17.100000000000001</c:v>
                </c:pt>
                <c:pt idx="163">
                  <c:v>33.5</c:v>
                </c:pt>
                <c:pt idx="164">
                  <c:v>30.25</c:v>
                </c:pt>
                <c:pt idx="165">
                  <c:v>17.5</c:v>
                </c:pt>
                <c:pt idx="166">
                  <c:v>12.05</c:v>
                </c:pt>
                <c:pt idx="167">
                  <c:v>24.6</c:v>
                </c:pt>
                <c:pt idx="168">
                  <c:v>13.4</c:v>
                </c:pt>
                <c:pt idx="169">
                  <c:v>19.7</c:v>
                </c:pt>
                <c:pt idx="170">
                  <c:v>32.950000000000003</c:v>
                </c:pt>
                <c:pt idx="171">
                  <c:v>39.4</c:v>
                </c:pt>
                <c:pt idx="172">
                  <c:v>19.399999999999999</c:v>
                </c:pt>
                <c:pt idx="173">
                  <c:v>13.75</c:v>
                </c:pt>
                <c:pt idx="174">
                  <c:v>22.75</c:v>
                </c:pt>
                <c:pt idx="175">
                  <c:v>37.549999999999997</c:v>
                </c:pt>
                <c:pt idx="176">
                  <c:v>13.15</c:v>
                </c:pt>
                <c:pt idx="177">
                  <c:v>17.149999999999999</c:v>
                </c:pt>
                <c:pt idx="178">
                  <c:v>18.649999999999999</c:v>
                </c:pt>
                <c:pt idx="179">
                  <c:v>19.8</c:v>
                </c:pt>
                <c:pt idx="180">
                  <c:v>24.1</c:v>
                </c:pt>
                <c:pt idx="181">
                  <c:v>13.3</c:v>
                </c:pt>
                <c:pt idx="182">
                  <c:v>33.75</c:v>
                </c:pt>
                <c:pt idx="183">
                  <c:v>10.95</c:v>
                </c:pt>
                <c:pt idx="184">
                  <c:v>22.9</c:v>
                </c:pt>
                <c:pt idx="185">
                  <c:v>37.799999999999997</c:v>
                </c:pt>
                <c:pt idx="186">
                  <c:v>21</c:v>
                </c:pt>
                <c:pt idx="187">
                  <c:v>58.25</c:v>
                </c:pt>
                <c:pt idx="188">
                  <c:v>41.5</c:v>
                </c:pt>
                <c:pt idx="189">
                  <c:v>62.3</c:v>
                </c:pt>
                <c:pt idx="190">
                  <c:v>22.65</c:v>
                </c:pt>
                <c:pt idx="191">
                  <c:v>32</c:v>
                </c:pt>
                <c:pt idx="192">
                  <c:v>39.700000000000003</c:v>
                </c:pt>
                <c:pt idx="193">
                  <c:v>26.4</c:v>
                </c:pt>
                <c:pt idx="194">
                  <c:v>30.1</c:v>
                </c:pt>
                <c:pt idx="195">
                  <c:v>16.7</c:v>
                </c:pt>
                <c:pt idx="196">
                  <c:v>46.75</c:v>
                </c:pt>
                <c:pt idx="197">
                  <c:v>50.95</c:v>
                </c:pt>
                <c:pt idx="198">
                  <c:v>15.9</c:v>
                </c:pt>
                <c:pt idx="199">
                  <c:v>78.5</c:v>
                </c:pt>
                <c:pt idx="200">
                  <c:v>20</c:v>
                </c:pt>
                <c:pt idx="201">
                  <c:v>22.05</c:v>
                </c:pt>
                <c:pt idx="202">
                  <c:v>13.5</c:v>
                </c:pt>
                <c:pt idx="203">
                  <c:v>19.149999999999999</c:v>
                </c:pt>
                <c:pt idx="204">
                  <c:v>52.6</c:v>
                </c:pt>
                <c:pt idx="205">
                  <c:v>38.549999999999997</c:v>
                </c:pt>
                <c:pt idx="206">
                  <c:v>13.4</c:v>
                </c:pt>
                <c:pt idx="207">
                  <c:v>46.8</c:v>
                </c:pt>
                <c:pt idx="208">
                  <c:v>16.2</c:v>
                </c:pt>
                <c:pt idx="209">
                  <c:v>41.75</c:v>
                </c:pt>
                <c:pt idx="210">
                  <c:v>63.5</c:v>
                </c:pt>
                <c:pt idx="211">
                  <c:v>26.6</c:v>
                </c:pt>
                <c:pt idx="212">
                  <c:v>42.25</c:v>
                </c:pt>
                <c:pt idx="213">
                  <c:v>12.85</c:v>
                </c:pt>
                <c:pt idx="214">
                  <c:v>22.55</c:v>
                </c:pt>
                <c:pt idx="215">
                  <c:v>17.600000000000001</c:v>
                </c:pt>
                <c:pt idx="216">
                  <c:v>13.25</c:v>
                </c:pt>
                <c:pt idx="217">
                  <c:v>17.8</c:v>
                </c:pt>
                <c:pt idx="218">
                  <c:v>59</c:v>
                </c:pt>
                <c:pt idx="219">
                  <c:v>42.15</c:v>
                </c:pt>
                <c:pt idx="220">
                  <c:v>43.25</c:v>
                </c:pt>
                <c:pt idx="221">
                  <c:v>27.25</c:v>
                </c:pt>
                <c:pt idx="222">
                  <c:v>46.75</c:v>
                </c:pt>
                <c:pt idx="223">
                  <c:v>33.65</c:v>
                </c:pt>
                <c:pt idx="224">
                  <c:v>20.350000000000001</c:v>
                </c:pt>
                <c:pt idx="225">
                  <c:v>10.6</c:v>
                </c:pt>
                <c:pt idx="226">
                  <c:v>17.350000000000001</c:v>
                </c:pt>
                <c:pt idx="227">
                  <c:v>26.5</c:v>
                </c:pt>
                <c:pt idx="228">
                  <c:v>24</c:v>
                </c:pt>
                <c:pt idx="229">
                  <c:v>32.6</c:v>
                </c:pt>
                <c:pt idx="230">
                  <c:v>24.15</c:v>
                </c:pt>
                <c:pt idx="231">
                  <c:v>21.6</c:v>
                </c:pt>
                <c:pt idx="232">
                  <c:v>31.7</c:v>
                </c:pt>
                <c:pt idx="233">
                  <c:v>15.1</c:v>
                </c:pt>
                <c:pt idx="234">
                  <c:v>23.25</c:v>
                </c:pt>
                <c:pt idx="235">
                  <c:v>15.9</c:v>
                </c:pt>
                <c:pt idx="236">
                  <c:v>44.4</c:v>
                </c:pt>
                <c:pt idx="237">
                  <c:v>13.85</c:v>
                </c:pt>
                <c:pt idx="238">
                  <c:v>33.700000000000003</c:v>
                </c:pt>
                <c:pt idx="239">
                  <c:v>27.8</c:v>
                </c:pt>
                <c:pt idx="240">
                  <c:v>21.45</c:v>
                </c:pt>
                <c:pt idx="241">
                  <c:v>38.700000000000003</c:v>
                </c:pt>
                <c:pt idx="242">
                  <c:v>51.9</c:v>
                </c:pt>
                <c:pt idx="243">
                  <c:v>17.399999999999999</c:v>
                </c:pt>
                <c:pt idx="244">
                  <c:v>28.9</c:v>
                </c:pt>
                <c:pt idx="245">
                  <c:v>23.75</c:v>
                </c:pt>
                <c:pt idx="246">
                  <c:v>12.8</c:v>
                </c:pt>
                <c:pt idx="247">
                  <c:v>33.700000000000003</c:v>
                </c:pt>
                <c:pt idx="248">
                  <c:v>52.9</c:v>
                </c:pt>
                <c:pt idx="249">
                  <c:v>25.5</c:v>
                </c:pt>
                <c:pt idx="250">
                  <c:v>11.15</c:v>
                </c:pt>
                <c:pt idx="251">
                  <c:v>24.75</c:v>
                </c:pt>
                <c:pt idx="252">
                  <c:v>19.899999999999999</c:v>
                </c:pt>
                <c:pt idx="253">
                  <c:v>38.200000000000003</c:v>
                </c:pt>
                <c:pt idx="254">
                  <c:v>39.5</c:v>
                </c:pt>
                <c:pt idx="255">
                  <c:v>80.25</c:v>
                </c:pt>
                <c:pt idx="256">
                  <c:v>28.85</c:v>
                </c:pt>
                <c:pt idx="257">
                  <c:v>16.05</c:v>
                </c:pt>
                <c:pt idx="258">
                  <c:v>41.75</c:v>
                </c:pt>
                <c:pt idx="259">
                  <c:v>16.75</c:v>
                </c:pt>
                <c:pt idx="260">
                  <c:v>36.049999999999997</c:v>
                </c:pt>
                <c:pt idx="261">
                  <c:v>34.35</c:v>
                </c:pt>
                <c:pt idx="262">
                  <c:v>38.450000000000003</c:v>
                </c:pt>
                <c:pt idx="263">
                  <c:v>38.700000000000003</c:v>
                </c:pt>
                <c:pt idx="264">
                  <c:v>24.6</c:v>
                </c:pt>
                <c:pt idx="265">
                  <c:v>42.4</c:v>
                </c:pt>
                <c:pt idx="266">
                  <c:v>31.4</c:v>
                </c:pt>
                <c:pt idx="267">
                  <c:v>56.95</c:v>
                </c:pt>
                <c:pt idx="268">
                  <c:v>29.85</c:v>
                </c:pt>
                <c:pt idx="269">
                  <c:v>20.8</c:v>
                </c:pt>
                <c:pt idx="270">
                  <c:v>34.5</c:v>
                </c:pt>
                <c:pt idx="271">
                  <c:v>36.25</c:v>
                </c:pt>
                <c:pt idx="272">
                  <c:v>32.25</c:v>
                </c:pt>
                <c:pt idx="273">
                  <c:v>15.05</c:v>
                </c:pt>
                <c:pt idx="274">
                  <c:v>20.05</c:v>
                </c:pt>
                <c:pt idx="275">
                  <c:v>16.5</c:v>
                </c:pt>
                <c:pt idx="276">
                  <c:v>36.549999999999997</c:v>
                </c:pt>
                <c:pt idx="277">
                  <c:v>14.6</c:v>
                </c:pt>
                <c:pt idx="278">
                  <c:v>13.5</c:v>
                </c:pt>
                <c:pt idx="279">
                  <c:v>34</c:v>
                </c:pt>
                <c:pt idx="280">
                  <c:v>59.95</c:v>
                </c:pt>
                <c:pt idx="281">
                  <c:v>43</c:v>
                </c:pt>
                <c:pt idx="282">
                  <c:v>41</c:v>
                </c:pt>
                <c:pt idx="283">
                  <c:v>61.75</c:v>
                </c:pt>
                <c:pt idx="284">
                  <c:v>26.05</c:v>
                </c:pt>
                <c:pt idx="285">
                  <c:v>12.5</c:v>
                </c:pt>
                <c:pt idx="286">
                  <c:v>29</c:v>
                </c:pt>
                <c:pt idx="287">
                  <c:v>16.25</c:v>
                </c:pt>
                <c:pt idx="288">
                  <c:v>25.15</c:v>
                </c:pt>
                <c:pt idx="289">
                  <c:v>14.1</c:v>
                </c:pt>
                <c:pt idx="290">
                  <c:v>17.7</c:v>
                </c:pt>
                <c:pt idx="291">
                  <c:v>37.65</c:v>
                </c:pt>
                <c:pt idx="292">
                  <c:v>23.85</c:v>
                </c:pt>
                <c:pt idx="293">
                  <c:v>32.25</c:v>
                </c:pt>
                <c:pt idx="294">
                  <c:v>28.4</c:v>
                </c:pt>
                <c:pt idx="295">
                  <c:v>17.95</c:v>
                </c:pt>
                <c:pt idx="296">
                  <c:v>25.5</c:v>
                </c:pt>
                <c:pt idx="297">
                  <c:v>47.75</c:v>
                </c:pt>
                <c:pt idx="298">
                  <c:v>12.35</c:v>
                </c:pt>
                <c:pt idx="299">
                  <c:v>36.9</c:v>
                </c:pt>
                <c:pt idx="300">
                  <c:v>46.6</c:v>
                </c:pt>
                <c:pt idx="301">
                  <c:v>26.2</c:v>
                </c:pt>
                <c:pt idx="302">
                  <c:v>31.15</c:v>
                </c:pt>
                <c:pt idx="303">
                  <c:v>18.45</c:v>
                </c:pt>
                <c:pt idx="304">
                  <c:v>26.65</c:v>
                </c:pt>
                <c:pt idx="305">
                  <c:v>33.85</c:v>
                </c:pt>
                <c:pt idx="306">
                  <c:v>19.350000000000001</c:v>
                </c:pt>
                <c:pt idx="307">
                  <c:v>25.85</c:v>
                </c:pt>
                <c:pt idx="308">
                  <c:v>20.7</c:v>
                </c:pt>
                <c:pt idx="309">
                  <c:v>22.7</c:v>
                </c:pt>
                <c:pt idx="310">
                  <c:v>14</c:v>
                </c:pt>
                <c:pt idx="311">
                  <c:v>21.25</c:v>
                </c:pt>
                <c:pt idx="312">
                  <c:v>14.05</c:v>
                </c:pt>
                <c:pt idx="313">
                  <c:v>20.5</c:v>
                </c:pt>
                <c:pt idx="314">
                  <c:v>33.5</c:v>
                </c:pt>
                <c:pt idx="315">
                  <c:v>24.55</c:v>
                </c:pt>
                <c:pt idx="316">
                  <c:v>18.75</c:v>
                </c:pt>
                <c:pt idx="317">
                  <c:v>14.2</c:v>
                </c:pt>
                <c:pt idx="318">
                  <c:v>21.4</c:v>
                </c:pt>
                <c:pt idx="319">
                  <c:v>15</c:v>
                </c:pt>
                <c:pt idx="320">
                  <c:v>27.1</c:v>
                </c:pt>
                <c:pt idx="321">
                  <c:v>17.5</c:v>
                </c:pt>
                <c:pt idx="322">
                  <c:v>12.15</c:v>
                </c:pt>
                <c:pt idx="323">
                  <c:v>12.95</c:v>
                </c:pt>
                <c:pt idx="324">
                  <c:v>36.35</c:v>
                </c:pt>
                <c:pt idx="325">
                  <c:v>31.85</c:v>
                </c:pt>
                <c:pt idx="326">
                  <c:v>17.75</c:v>
                </c:pt>
                <c:pt idx="327">
                  <c:v>23.5</c:v>
                </c:pt>
                <c:pt idx="328">
                  <c:v>19.55</c:v>
                </c:pt>
                <c:pt idx="329">
                  <c:v>13.8</c:v>
                </c:pt>
                <c:pt idx="330">
                  <c:v>20.9</c:v>
                </c:pt>
                <c:pt idx="331">
                  <c:v>33.799999999999997</c:v>
                </c:pt>
                <c:pt idx="332">
                  <c:v>15.3</c:v>
                </c:pt>
                <c:pt idx="333">
                  <c:v>34.5</c:v>
                </c:pt>
                <c:pt idx="334">
                  <c:v>45.65</c:v>
                </c:pt>
                <c:pt idx="335">
                  <c:v>20.9</c:v>
                </c:pt>
                <c:pt idx="336">
                  <c:v>25.4</c:v>
                </c:pt>
                <c:pt idx="337">
                  <c:v>48.6</c:v>
                </c:pt>
                <c:pt idx="338">
                  <c:v>30.45</c:v>
                </c:pt>
                <c:pt idx="339">
                  <c:v>23.3</c:v>
                </c:pt>
                <c:pt idx="340">
                  <c:v>13.9</c:v>
                </c:pt>
                <c:pt idx="341">
                  <c:v>19.05</c:v>
                </c:pt>
                <c:pt idx="342">
                  <c:v>23.65</c:v>
                </c:pt>
                <c:pt idx="343">
                  <c:v>28</c:v>
                </c:pt>
                <c:pt idx="344">
                  <c:v>18.7</c:v>
                </c:pt>
                <c:pt idx="345">
                  <c:v>44.5</c:v>
                </c:pt>
                <c:pt idx="346">
                  <c:v>50.95</c:v>
                </c:pt>
                <c:pt idx="347">
                  <c:v>32.15</c:v>
                </c:pt>
                <c:pt idx="348">
                  <c:v>44.25</c:v>
                </c:pt>
                <c:pt idx="349">
                  <c:v>36.4</c:v>
                </c:pt>
                <c:pt idx="350">
                  <c:v>24.75</c:v>
                </c:pt>
                <c:pt idx="351">
                  <c:v>17.25</c:v>
                </c:pt>
                <c:pt idx="352">
                  <c:v>30.6</c:v>
                </c:pt>
                <c:pt idx="353">
                  <c:v>29.6</c:v>
                </c:pt>
                <c:pt idx="354">
                  <c:v>44.3</c:v>
                </c:pt>
                <c:pt idx="355">
                  <c:v>37</c:v>
                </c:pt>
                <c:pt idx="356">
                  <c:v>19.2</c:v>
                </c:pt>
                <c:pt idx="357">
                  <c:v>24.05</c:v>
                </c:pt>
                <c:pt idx="358">
                  <c:v>31.55</c:v>
                </c:pt>
                <c:pt idx="359">
                  <c:v>11.5</c:v>
                </c:pt>
                <c:pt idx="360">
                  <c:v>19.100000000000001</c:v>
                </c:pt>
                <c:pt idx="361">
                  <c:v>29</c:v>
                </c:pt>
                <c:pt idx="362">
                  <c:v>33.9</c:v>
                </c:pt>
                <c:pt idx="363">
                  <c:v>29.7</c:v>
                </c:pt>
                <c:pt idx="364">
                  <c:v>25.4</c:v>
                </c:pt>
                <c:pt idx="365">
                  <c:v>37.25</c:v>
                </c:pt>
                <c:pt idx="366">
                  <c:v>21</c:v>
                </c:pt>
                <c:pt idx="367">
                  <c:v>26.25</c:v>
                </c:pt>
                <c:pt idx="368">
                  <c:v>11.2</c:v>
                </c:pt>
                <c:pt idx="369">
                  <c:v>21.2</c:v>
                </c:pt>
                <c:pt idx="370">
                  <c:v>18.7</c:v>
                </c:pt>
                <c:pt idx="371">
                  <c:v>12.4</c:v>
                </c:pt>
                <c:pt idx="372">
                  <c:v>22.4</c:v>
                </c:pt>
                <c:pt idx="373">
                  <c:v>41.5</c:v>
                </c:pt>
                <c:pt idx="374">
                  <c:v>23.4</c:v>
                </c:pt>
                <c:pt idx="375">
                  <c:v>11.9</c:v>
                </c:pt>
                <c:pt idx="376">
                  <c:v>17.45</c:v>
                </c:pt>
                <c:pt idx="377">
                  <c:v>11.95</c:v>
                </c:pt>
                <c:pt idx="378">
                  <c:v>26.45</c:v>
                </c:pt>
                <c:pt idx="379">
                  <c:v>32.25</c:v>
                </c:pt>
                <c:pt idx="380">
                  <c:v>17.399999999999999</c:v>
                </c:pt>
                <c:pt idx="381">
                  <c:v>38.4</c:v>
                </c:pt>
                <c:pt idx="382">
                  <c:v>36.4</c:v>
                </c:pt>
                <c:pt idx="383">
                  <c:v>46.55</c:v>
                </c:pt>
                <c:pt idx="384">
                  <c:v>21.65</c:v>
                </c:pt>
                <c:pt idx="385">
                  <c:v>12.1</c:v>
                </c:pt>
                <c:pt idx="386">
                  <c:v>34.4</c:v>
                </c:pt>
                <c:pt idx="387">
                  <c:v>17.75</c:v>
                </c:pt>
                <c:pt idx="388">
                  <c:v>25.25</c:v>
                </c:pt>
                <c:pt idx="389">
                  <c:v>41</c:v>
                </c:pt>
                <c:pt idx="390">
                  <c:v>47.5</c:v>
                </c:pt>
                <c:pt idx="391">
                  <c:v>12.4</c:v>
                </c:pt>
                <c:pt idx="392">
                  <c:v>29.1</c:v>
                </c:pt>
                <c:pt idx="393">
                  <c:v>20.25</c:v>
                </c:pt>
                <c:pt idx="394">
                  <c:v>54.1</c:v>
                </c:pt>
                <c:pt idx="395">
                  <c:v>26.5</c:v>
                </c:pt>
                <c:pt idx="396">
                  <c:v>15.1</c:v>
                </c:pt>
                <c:pt idx="397">
                  <c:v>25.5</c:v>
                </c:pt>
                <c:pt idx="398">
                  <c:v>15.2</c:v>
                </c:pt>
                <c:pt idx="399">
                  <c:v>19.5</c:v>
                </c:pt>
                <c:pt idx="400">
                  <c:v>16.2</c:v>
                </c:pt>
                <c:pt idx="401">
                  <c:v>37.9</c:v>
                </c:pt>
                <c:pt idx="402">
                  <c:v>37.799999999999997</c:v>
                </c:pt>
                <c:pt idx="403">
                  <c:v>19.8</c:v>
                </c:pt>
                <c:pt idx="404">
                  <c:v>14.75</c:v>
                </c:pt>
                <c:pt idx="405">
                  <c:v>41</c:v>
                </c:pt>
                <c:pt idx="406">
                  <c:v>22.25</c:v>
                </c:pt>
                <c:pt idx="407">
                  <c:v>13.6</c:v>
                </c:pt>
                <c:pt idx="408">
                  <c:v>17.100000000000001</c:v>
                </c:pt>
                <c:pt idx="409">
                  <c:v>27.3</c:v>
                </c:pt>
                <c:pt idx="410">
                  <c:v>24.2</c:v>
                </c:pt>
                <c:pt idx="411">
                  <c:v>20.399999999999999</c:v>
                </c:pt>
                <c:pt idx="412">
                  <c:v>30.05</c:v>
                </c:pt>
                <c:pt idx="413">
                  <c:v>35.950000000000003</c:v>
                </c:pt>
                <c:pt idx="414">
                  <c:v>14.25</c:v>
                </c:pt>
                <c:pt idx="415">
                  <c:v>39.85</c:v>
                </c:pt>
                <c:pt idx="416">
                  <c:v>24.95</c:v>
                </c:pt>
                <c:pt idx="417">
                  <c:v>18.100000000000001</c:v>
                </c:pt>
                <c:pt idx="418">
                  <c:v>16.75</c:v>
                </c:pt>
                <c:pt idx="419">
                  <c:v>22.55</c:v>
                </c:pt>
                <c:pt idx="420">
                  <c:v>28.45</c:v>
                </c:pt>
                <c:pt idx="421">
                  <c:v>32.25</c:v>
                </c:pt>
                <c:pt idx="422">
                  <c:v>48.85</c:v>
                </c:pt>
                <c:pt idx="423">
                  <c:v>11.45</c:v>
                </c:pt>
                <c:pt idx="424">
                  <c:v>18.149999999999999</c:v>
                </c:pt>
                <c:pt idx="425">
                  <c:v>45</c:v>
                </c:pt>
                <c:pt idx="426">
                  <c:v>36.4</c:v>
                </c:pt>
                <c:pt idx="427">
                  <c:v>45.6</c:v>
                </c:pt>
                <c:pt idx="428">
                  <c:v>39.25</c:v>
                </c:pt>
                <c:pt idx="429">
                  <c:v>31.85</c:v>
                </c:pt>
                <c:pt idx="430">
                  <c:v>20.5</c:v>
                </c:pt>
                <c:pt idx="431">
                  <c:v>33.1</c:v>
                </c:pt>
                <c:pt idx="432">
                  <c:v>14.3</c:v>
                </c:pt>
                <c:pt idx="433">
                  <c:v>25.75</c:v>
                </c:pt>
                <c:pt idx="434">
                  <c:v>28</c:v>
                </c:pt>
                <c:pt idx="435">
                  <c:v>19.7</c:v>
                </c:pt>
                <c:pt idx="436">
                  <c:v>21.9</c:v>
                </c:pt>
                <c:pt idx="437">
                  <c:v>18.149999999999999</c:v>
                </c:pt>
                <c:pt idx="438">
                  <c:v>15.9</c:v>
                </c:pt>
                <c:pt idx="439">
                  <c:v>28.5</c:v>
                </c:pt>
                <c:pt idx="440">
                  <c:v>22.05</c:v>
                </c:pt>
                <c:pt idx="441">
                  <c:v>29.5</c:v>
                </c:pt>
                <c:pt idx="442">
                  <c:v>17.8</c:v>
                </c:pt>
                <c:pt idx="443">
                  <c:v>12.95</c:v>
                </c:pt>
                <c:pt idx="444">
                  <c:v>25.5</c:v>
                </c:pt>
                <c:pt idx="445">
                  <c:v>33.15</c:v>
                </c:pt>
                <c:pt idx="446">
                  <c:v>40.5</c:v>
                </c:pt>
                <c:pt idx="447">
                  <c:v>23.25</c:v>
                </c:pt>
                <c:pt idx="448">
                  <c:v>34.75</c:v>
                </c:pt>
                <c:pt idx="449">
                  <c:v>43.1</c:v>
                </c:pt>
                <c:pt idx="450">
                  <c:v>30.75</c:v>
                </c:pt>
                <c:pt idx="451">
                  <c:v>37.799999999999997</c:v>
                </c:pt>
                <c:pt idx="452">
                  <c:v>39.700000000000003</c:v>
                </c:pt>
                <c:pt idx="453">
                  <c:v>28.75</c:v>
                </c:pt>
                <c:pt idx="454">
                  <c:v>37.65</c:v>
                </c:pt>
                <c:pt idx="455">
                  <c:v>48.35</c:v>
                </c:pt>
                <c:pt idx="456">
                  <c:v>45.15</c:v>
                </c:pt>
                <c:pt idx="457">
                  <c:v>60.35</c:v>
                </c:pt>
                <c:pt idx="458">
                  <c:v>31.55</c:v>
                </c:pt>
                <c:pt idx="459">
                  <c:v>24.7</c:v>
                </c:pt>
                <c:pt idx="460">
                  <c:v>33.450000000000003</c:v>
                </c:pt>
                <c:pt idx="461">
                  <c:v>12.5</c:v>
                </c:pt>
                <c:pt idx="462">
                  <c:v>43.2</c:v>
                </c:pt>
                <c:pt idx="463">
                  <c:v>41.25</c:v>
                </c:pt>
                <c:pt idx="464">
                  <c:v>11.85</c:v>
                </c:pt>
                <c:pt idx="465">
                  <c:v>35</c:v>
                </c:pt>
                <c:pt idx="466">
                  <c:v>18.149999999999999</c:v>
                </c:pt>
                <c:pt idx="467">
                  <c:v>26.7</c:v>
                </c:pt>
                <c:pt idx="468">
                  <c:v>22.75</c:v>
                </c:pt>
                <c:pt idx="469">
                  <c:v>54.05</c:v>
                </c:pt>
                <c:pt idx="470">
                  <c:v>34.9</c:v>
                </c:pt>
                <c:pt idx="471">
                  <c:v>13.5</c:v>
                </c:pt>
                <c:pt idx="472">
                  <c:v>18.399999999999999</c:v>
                </c:pt>
                <c:pt idx="473">
                  <c:v>32.5</c:v>
                </c:pt>
                <c:pt idx="474">
                  <c:v>11.55</c:v>
                </c:pt>
                <c:pt idx="475">
                  <c:v>15.6</c:v>
                </c:pt>
                <c:pt idx="476">
                  <c:v>35.85</c:v>
                </c:pt>
                <c:pt idx="477">
                  <c:v>31.5</c:v>
                </c:pt>
                <c:pt idx="478">
                  <c:v>25.55</c:v>
                </c:pt>
                <c:pt idx="479">
                  <c:v>20.25</c:v>
                </c:pt>
                <c:pt idx="480">
                  <c:v>38.9</c:v>
                </c:pt>
                <c:pt idx="481">
                  <c:v>44.1</c:v>
                </c:pt>
                <c:pt idx="482">
                  <c:v>25.25</c:v>
                </c:pt>
                <c:pt idx="483">
                  <c:v>14.7</c:v>
                </c:pt>
                <c:pt idx="484">
                  <c:v>14.25</c:v>
                </c:pt>
                <c:pt idx="485">
                  <c:v>14.4</c:v>
                </c:pt>
                <c:pt idx="486">
                  <c:v>20.9</c:v>
                </c:pt>
                <c:pt idx="487">
                  <c:v>48.6</c:v>
                </c:pt>
                <c:pt idx="488">
                  <c:v>29.8</c:v>
                </c:pt>
                <c:pt idx="489">
                  <c:v>43.55</c:v>
                </c:pt>
                <c:pt idx="490">
                  <c:v>25.1</c:v>
                </c:pt>
                <c:pt idx="491">
                  <c:v>24.75</c:v>
                </c:pt>
                <c:pt idx="492">
                  <c:v>13.3</c:v>
                </c:pt>
                <c:pt idx="493">
                  <c:v>18.05</c:v>
                </c:pt>
                <c:pt idx="494">
                  <c:v>25.2</c:v>
                </c:pt>
                <c:pt idx="495">
                  <c:v>19.899999999999999</c:v>
                </c:pt>
                <c:pt idx="496">
                  <c:v>16.100000000000001</c:v>
                </c:pt>
                <c:pt idx="497">
                  <c:v>24.7</c:v>
                </c:pt>
                <c:pt idx="498">
                  <c:v>18.55</c:v>
                </c:pt>
                <c:pt idx="499">
                  <c:v>46.75</c:v>
                </c:pt>
                <c:pt idx="500">
                  <c:v>66.2</c:v>
                </c:pt>
                <c:pt idx="501">
                  <c:v>48</c:v>
                </c:pt>
                <c:pt idx="502">
                  <c:v>46.25</c:v>
                </c:pt>
                <c:pt idx="503">
                  <c:v>54.5</c:v>
                </c:pt>
                <c:pt idx="504">
                  <c:v>24</c:v>
                </c:pt>
                <c:pt idx="505">
                  <c:v>17.75</c:v>
                </c:pt>
                <c:pt idx="506">
                  <c:v>43.35</c:v>
                </c:pt>
                <c:pt idx="507">
                  <c:v>28.65</c:v>
                </c:pt>
                <c:pt idx="508">
                  <c:v>18.45</c:v>
                </c:pt>
                <c:pt idx="509">
                  <c:v>20.350000000000001</c:v>
                </c:pt>
                <c:pt idx="510">
                  <c:v>10.050000000000001</c:v>
                </c:pt>
                <c:pt idx="511">
                  <c:v>9.6999999999999993</c:v>
                </c:pt>
                <c:pt idx="512">
                  <c:v>39.700000000000003</c:v>
                </c:pt>
                <c:pt idx="513">
                  <c:v>73.900000000000006</c:v>
                </c:pt>
                <c:pt idx="514">
                  <c:v>23.35</c:v>
                </c:pt>
                <c:pt idx="515">
                  <c:v>30.25</c:v>
                </c:pt>
                <c:pt idx="516">
                  <c:v>24.45</c:v>
                </c:pt>
                <c:pt idx="517">
                  <c:v>12.55</c:v>
                </c:pt>
                <c:pt idx="518">
                  <c:v>41.2</c:v>
                </c:pt>
                <c:pt idx="519">
                  <c:v>21.2</c:v>
                </c:pt>
                <c:pt idx="520">
                  <c:v>25.5</c:v>
                </c:pt>
                <c:pt idx="521">
                  <c:v>28.9</c:v>
                </c:pt>
                <c:pt idx="522">
                  <c:v>12.25</c:v>
                </c:pt>
                <c:pt idx="523">
                  <c:v>19.75</c:v>
                </c:pt>
                <c:pt idx="524">
                  <c:v>34.5</c:v>
                </c:pt>
                <c:pt idx="525">
                  <c:v>30.5</c:v>
                </c:pt>
                <c:pt idx="526">
                  <c:v>12.85</c:v>
                </c:pt>
                <c:pt idx="527">
                  <c:v>59.3</c:v>
                </c:pt>
                <c:pt idx="528">
                  <c:v>24.35</c:v>
                </c:pt>
                <c:pt idx="529">
                  <c:v>49.9</c:v>
                </c:pt>
                <c:pt idx="530">
                  <c:v>33.15</c:v>
                </c:pt>
                <c:pt idx="531">
                  <c:v>30.4</c:v>
                </c:pt>
                <c:pt idx="532">
                  <c:v>19.5</c:v>
                </c:pt>
                <c:pt idx="533">
                  <c:v>22.2</c:v>
                </c:pt>
                <c:pt idx="534">
                  <c:v>31.55</c:v>
                </c:pt>
                <c:pt idx="535">
                  <c:v>24.05</c:v>
                </c:pt>
                <c:pt idx="536">
                  <c:v>11.55</c:v>
                </c:pt>
                <c:pt idx="537">
                  <c:v>40.299999999999997</c:v>
                </c:pt>
                <c:pt idx="538">
                  <c:v>28</c:v>
                </c:pt>
                <c:pt idx="539">
                  <c:v>19.2</c:v>
                </c:pt>
                <c:pt idx="540">
                  <c:v>19.399999999999999</c:v>
                </c:pt>
                <c:pt idx="541">
                  <c:v>25.05</c:v>
                </c:pt>
                <c:pt idx="542">
                  <c:v>19.05</c:v>
                </c:pt>
                <c:pt idx="543">
                  <c:v>32.6</c:v>
                </c:pt>
                <c:pt idx="544">
                  <c:v>33.25</c:v>
                </c:pt>
                <c:pt idx="545">
                  <c:v>32.299999999999997</c:v>
                </c:pt>
                <c:pt idx="546">
                  <c:v>30.7</c:v>
                </c:pt>
                <c:pt idx="547">
                  <c:v>39.6</c:v>
                </c:pt>
                <c:pt idx="548">
                  <c:v>21.6</c:v>
                </c:pt>
                <c:pt idx="549">
                  <c:v>33.549999999999997</c:v>
                </c:pt>
                <c:pt idx="550">
                  <c:v>41.1</c:v>
                </c:pt>
                <c:pt idx="551">
                  <c:v>15.8</c:v>
                </c:pt>
                <c:pt idx="552">
                  <c:v>12.75</c:v>
                </c:pt>
                <c:pt idx="553">
                  <c:v>64.900000000000006</c:v>
                </c:pt>
                <c:pt idx="554">
                  <c:v>56.9</c:v>
                </c:pt>
                <c:pt idx="555">
                  <c:v>35.6</c:v>
                </c:pt>
                <c:pt idx="556">
                  <c:v>13.2</c:v>
                </c:pt>
                <c:pt idx="557">
                  <c:v>39.1</c:v>
                </c:pt>
                <c:pt idx="558">
                  <c:v>19.05</c:v>
                </c:pt>
                <c:pt idx="559">
                  <c:v>13.65</c:v>
                </c:pt>
                <c:pt idx="560">
                  <c:v>73.75</c:v>
                </c:pt>
                <c:pt idx="561">
                  <c:v>17.45</c:v>
                </c:pt>
                <c:pt idx="562">
                  <c:v>22.95</c:v>
                </c:pt>
                <c:pt idx="563">
                  <c:v>30.45</c:v>
                </c:pt>
                <c:pt idx="564">
                  <c:v>16.7</c:v>
                </c:pt>
                <c:pt idx="565">
                  <c:v>15.95</c:v>
                </c:pt>
                <c:pt idx="566">
                  <c:v>41.5</c:v>
                </c:pt>
                <c:pt idx="567">
                  <c:v>22.35</c:v>
                </c:pt>
                <c:pt idx="568">
                  <c:v>32.950000000000003</c:v>
                </c:pt>
                <c:pt idx="569">
                  <c:v>48.55</c:v>
                </c:pt>
                <c:pt idx="570">
                  <c:v>34.549999999999997</c:v>
                </c:pt>
                <c:pt idx="571">
                  <c:v>43.7</c:v>
                </c:pt>
                <c:pt idx="572">
                  <c:v>21.05</c:v>
                </c:pt>
                <c:pt idx="573">
                  <c:v>12.75</c:v>
                </c:pt>
                <c:pt idx="574">
                  <c:v>20.65</c:v>
                </c:pt>
                <c:pt idx="575">
                  <c:v>44</c:v>
                </c:pt>
                <c:pt idx="576">
                  <c:v>50.25</c:v>
                </c:pt>
                <c:pt idx="577">
                  <c:v>38.75</c:v>
                </c:pt>
                <c:pt idx="578">
                  <c:v>20.5</c:v>
                </c:pt>
                <c:pt idx="579">
                  <c:v>28.35</c:v>
                </c:pt>
                <c:pt idx="580">
                  <c:v>14.3</c:v>
                </c:pt>
                <c:pt idx="581">
                  <c:v>20.85</c:v>
                </c:pt>
                <c:pt idx="582">
                  <c:v>21.95</c:v>
                </c:pt>
                <c:pt idx="583">
                  <c:v>34.15</c:v>
                </c:pt>
                <c:pt idx="584">
                  <c:v>22.15</c:v>
                </c:pt>
                <c:pt idx="585">
                  <c:v>34.25</c:v>
                </c:pt>
                <c:pt idx="586">
                  <c:v>36.299999999999997</c:v>
                </c:pt>
                <c:pt idx="587">
                  <c:v>49.5</c:v>
                </c:pt>
                <c:pt idx="588">
                  <c:v>51.85</c:v>
                </c:pt>
                <c:pt idx="589">
                  <c:v>43.05</c:v>
                </c:pt>
                <c:pt idx="590">
                  <c:v>17.95</c:v>
                </c:pt>
                <c:pt idx="591">
                  <c:v>30.65</c:v>
                </c:pt>
                <c:pt idx="592">
                  <c:v>47.7</c:v>
                </c:pt>
                <c:pt idx="593">
                  <c:v>32</c:v>
                </c:pt>
                <c:pt idx="594">
                  <c:v>32.75</c:v>
                </c:pt>
                <c:pt idx="595">
                  <c:v>11.3</c:v>
                </c:pt>
                <c:pt idx="596">
                  <c:v>18.95</c:v>
                </c:pt>
                <c:pt idx="597">
                  <c:v>24.5</c:v>
                </c:pt>
                <c:pt idx="598">
                  <c:v>40.1</c:v>
                </c:pt>
                <c:pt idx="599">
                  <c:v>36.799999999999997</c:v>
                </c:pt>
                <c:pt idx="600">
                  <c:v>29.35</c:v>
                </c:pt>
                <c:pt idx="601">
                  <c:v>25.85</c:v>
                </c:pt>
                <c:pt idx="602">
                  <c:v>18.45</c:v>
                </c:pt>
                <c:pt idx="603">
                  <c:v>14.15</c:v>
                </c:pt>
                <c:pt idx="604">
                  <c:v>33.6</c:v>
                </c:pt>
                <c:pt idx="605">
                  <c:v>44.95</c:v>
                </c:pt>
                <c:pt idx="606">
                  <c:v>47.45</c:v>
                </c:pt>
                <c:pt idx="607">
                  <c:v>25</c:v>
                </c:pt>
                <c:pt idx="608">
                  <c:v>17.8</c:v>
                </c:pt>
                <c:pt idx="609">
                  <c:v>30.2</c:v>
                </c:pt>
                <c:pt idx="610">
                  <c:v>15.85</c:v>
                </c:pt>
                <c:pt idx="611">
                  <c:v>12</c:v>
                </c:pt>
                <c:pt idx="612">
                  <c:v>17.600000000000001</c:v>
                </c:pt>
                <c:pt idx="613">
                  <c:v>39.25</c:v>
                </c:pt>
                <c:pt idx="614">
                  <c:v>33.9</c:v>
                </c:pt>
                <c:pt idx="615">
                  <c:v>23.85</c:v>
                </c:pt>
                <c:pt idx="616">
                  <c:v>48.9</c:v>
                </c:pt>
                <c:pt idx="617">
                  <c:v>42.5</c:v>
                </c:pt>
                <c:pt idx="618">
                  <c:v>17.5</c:v>
                </c:pt>
                <c:pt idx="619">
                  <c:v>52</c:v>
                </c:pt>
                <c:pt idx="620">
                  <c:v>71.150000000000006</c:v>
                </c:pt>
                <c:pt idx="621">
                  <c:v>50.7</c:v>
                </c:pt>
                <c:pt idx="622">
                  <c:v>53.2</c:v>
                </c:pt>
                <c:pt idx="623">
                  <c:v>32.75</c:v>
                </c:pt>
                <c:pt idx="624">
                  <c:v>36.85</c:v>
                </c:pt>
                <c:pt idx="625">
                  <c:v>36.65</c:v>
                </c:pt>
                <c:pt idx="626">
                  <c:v>51.25</c:v>
                </c:pt>
                <c:pt idx="627">
                  <c:v>40.049999999999997</c:v>
                </c:pt>
                <c:pt idx="628">
                  <c:v>17.5</c:v>
                </c:pt>
                <c:pt idx="629">
                  <c:v>25</c:v>
                </c:pt>
                <c:pt idx="630">
                  <c:v>41.25</c:v>
                </c:pt>
                <c:pt idx="631">
                  <c:v>51.2</c:v>
                </c:pt>
                <c:pt idx="632">
                  <c:v>33.35</c:v>
                </c:pt>
                <c:pt idx="633">
                  <c:v>30.65</c:v>
                </c:pt>
                <c:pt idx="634">
                  <c:v>20.55</c:v>
                </c:pt>
                <c:pt idx="635">
                  <c:v>29.8</c:v>
                </c:pt>
                <c:pt idx="636">
                  <c:v>34.9</c:v>
                </c:pt>
                <c:pt idx="637">
                  <c:v>43</c:v>
                </c:pt>
                <c:pt idx="638">
                  <c:v>39.65</c:v>
                </c:pt>
                <c:pt idx="639">
                  <c:v>18.350000000000001</c:v>
                </c:pt>
                <c:pt idx="640">
                  <c:v>39.25</c:v>
                </c:pt>
                <c:pt idx="641">
                  <c:v>37.450000000000003</c:v>
                </c:pt>
                <c:pt idx="642">
                  <c:v>29</c:v>
                </c:pt>
                <c:pt idx="643">
                  <c:v>27.45</c:v>
                </c:pt>
                <c:pt idx="644">
                  <c:v>35.1</c:v>
                </c:pt>
                <c:pt idx="645">
                  <c:v>44.25</c:v>
                </c:pt>
                <c:pt idx="646">
                  <c:v>13.35</c:v>
                </c:pt>
                <c:pt idx="647">
                  <c:v>19.7</c:v>
                </c:pt>
                <c:pt idx="648">
                  <c:v>25.7</c:v>
                </c:pt>
                <c:pt idx="649">
                  <c:v>45.6</c:v>
                </c:pt>
                <c:pt idx="650">
                  <c:v>19.850000000000001</c:v>
                </c:pt>
                <c:pt idx="651">
                  <c:v>11.5</c:v>
                </c:pt>
                <c:pt idx="652">
                  <c:v>45.9</c:v>
                </c:pt>
                <c:pt idx="653">
                  <c:v>32.450000000000003</c:v>
                </c:pt>
                <c:pt idx="654">
                  <c:v>50.35</c:v>
                </c:pt>
                <c:pt idx="655">
                  <c:v>13.65</c:v>
                </c:pt>
                <c:pt idx="656">
                  <c:v>49.75</c:v>
                </c:pt>
                <c:pt idx="657">
                  <c:v>60.15</c:v>
                </c:pt>
                <c:pt idx="658">
                  <c:v>25</c:v>
                </c:pt>
                <c:pt idx="659">
                  <c:v>21.8</c:v>
                </c:pt>
                <c:pt idx="660">
                  <c:v>36.299999999999997</c:v>
                </c:pt>
                <c:pt idx="661">
                  <c:v>56.5</c:v>
                </c:pt>
                <c:pt idx="662">
                  <c:v>38.15</c:v>
                </c:pt>
                <c:pt idx="663">
                  <c:v>33.5</c:v>
                </c:pt>
                <c:pt idx="664">
                  <c:v>27.85</c:v>
                </c:pt>
                <c:pt idx="665">
                  <c:v>23.2</c:v>
                </c:pt>
                <c:pt idx="666">
                  <c:v>35.1</c:v>
                </c:pt>
                <c:pt idx="667">
                  <c:v>62.75</c:v>
                </c:pt>
                <c:pt idx="668">
                  <c:v>17.95</c:v>
                </c:pt>
                <c:pt idx="669">
                  <c:v>32.15</c:v>
                </c:pt>
                <c:pt idx="670">
                  <c:v>22.75</c:v>
                </c:pt>
                <c:pt idx="671">
                  <c:v>20.149999999999999</c:v>
                </c:pt>
                <c:pt idx="672">
                  <c:v>24.8</c:v>
                </c:pt>
                <c:pt idx="673">
                  <c:v>41.75</c:v>
                </c:pt>
                <c:pt idx="674">
                  <c:v>10.199999999999999</c:v>
                </c:pt>
                <c:pt idx="675">
                  <c:v>22</c:v>
                </c:pt>
                <c:pt idx="676">
                  <c:v>12.7</c:v>
                </c:pt>
                <c:pt idx="677">
                  <c:v>26.75</c:v>
                </c:pt>
                <c:pt idx="678">
                  <c:v>31.2</c:v>
                </c:pt>
                <c:pt idx="679">
                  <c:v>36.15</c:v>
                </c:pt>
                <c:pt idx="680">
                  <c:v>12.8</c:v>
                </c:pt>
                <c:pt idx="681">
                  <c:v>18.75</c:v>
                </c:pt>
                <c:pt idx="682">
                  <c:v>20.149999999999999</c:v>
                </c:pt>
                <c:pt idx="683">
                  <c:v>13.6</c:v>
                </c:pt>
                <c:pt idx="684">
                  <c:v>45.6</c:v>
                </c:pt>
                <c:pt idx="685">
                  <c:v>31.45</c:v>
                </c:pt>
                <c:pt idx="686">
                  <c:v>13.9</c:v>
                </c:pt>
                <c:pt idx="687">
                  <c:v>42.25</c:v>
                </c:pt>
                <c:pt idx="688">
                  <c:v>20.05</c:v>
                </c:pt>
                <c:pt idx="689">
                  <c:v>28</c:v>
                </c:pt>
                <c:pt idx="690">
                  <c:v>17.2</c:v>
                </c:pt>
                <c:pt idx="691">
                  <c:v>13.05</c:v>
                </c:pt>
                <c:pt idx="692">
                  <c:v>15.55</c:v>
                </c:pt>
                <c:pt idx="693">
                  <c:v>19.55</c:v>
                </c:pt>
                <c:pt idx="694">
                  <c:v>30.2</c:v>
                </c:pt>
                <c:pt idx="695">
                  <c:v>25.85</c:v>
                </c:pt>
                <c:pt idx="696">
                  <c:v>42.2</c:v>
                </c:pt>
                <c:pt idx="697">
                  <c:v>31.75</c:v>
                </c:pt>
                <c:pt idx="698">
                  <c:v>27.45</c:v>
                </c:pt>
                <c:pt idx="699">
                  <c:v>20.25</c:v>
                </c:pt>
                <c:pt idx="700">
                  <c:v>37</c:v>
                </c:pt>
                <c:pt idx="701">
                  <c:v>30.1</c:v>
                </c:pt>
                <c:pt idx="702">
                  <c:v>14.15</c:v>
                </c:pt>
                <c:pt idx="703">
                  <c:v>16.3</c:v>
                </c:pt>
                <c:pt idx="704">
                  <c:v>35.25</c:v>
                </c:pt>
                <c:pt idx="705">
                  <c:v>47.35</c:v>
                </c:pt>
                <c:pt idx="706">
                  <c:v>24.55</c:v>
                </c:pt>
                <c:pt idx="707">
                  <c:v>42.25</c:v>
                </c:pt>
                <c:pt idx="708">
                  <c:v>19.75</c:v>
                </c:pt>
                <c:pt idx="709">
                  <c:v>38.25</c:v>
                </c:pt>
                <c:pt idx="710">
                  <c:v>26.55</c:v>
                </c:pt>
                <c:pt idx="711">
                  <c:v>25.65</c:v>
                </c:pt>
                <c:pt idx="712">
                  <c:v>19.5</c:v>
                </c:pt>
                <c:pt idx="713">
                  <c:v>12.9</c:v>
                </c:pt>
                <c:pt idx="714">
                  <c:v>38.1</c:v>
                </c:pt>
                <c:pt idx="715">
                  <c:v>20.05</c:v>
                </c:pt>
                <c:pt idx="716">
                  <c:v>20.25</c:v>
                </c:pt>
                <c:pt idx="717">
                  <c:v>28.65</c:v>
                </c:pt>
                <c:pt idx="718">
                  <c:v>18.25</c:v>
                </c:pt>
                <c:pt idx="719">
                  <c:v>23.55</c:v>
                </c:pt>
                <c:pt idx="720">
                  <c:v>13.1</c:v>
                </c:pt>
                <c:pt idx="721">
                  <c:v>22.35</c:v>
                </c:pt>
                <c:pt idx="722">
                  <c:v>29.3</c:v>
                </c:pt>
                <c:pt idx="723">
                  <c:v>33.700000000000003</c:v>
                </c:pt>
                <c:pt idx="724">
                  <c:v>20.3</c:v>
                </c:pt>
                <c:pt idx="725">
                  <c:v>11.15</c:v>
                </c:pt>
                <c:pt idx="726">
                  <c:v>16.2</c:v>
                </c:pt>
                <c:pt idx="727">
                  <c:v>13.05</c:v>
                </c:pt>
                <c:pt idx="728">
                  <c:v>17.649999999999999</c:v>
                </c:pt>
                <c:pt idx="729">
                  <c:v>42.15</c:v>
                </c:pt>
                <c:pt idx="730">
                  <c:v>54.8</c:v>
                </c:pt>
                <c:pt idx="731">
                  <c:v>23.4</c:v>
                </c:pt>
                <c:pt idx="732">
                  <c:v>37.5</c:v>
                </c:pt>
                <c:pt idx="733">
                  <c:v>46.4</c:v>
                </c:pt>
                <c:pt idx="734">
                  <c:v>14.2</c:v>
                </c:pt>
                <c:pt idx="735">
                  <c:v>55.05</c:v>
                </c:pt>
                <c:pt idx="736">
                  <c:v>11.85</c:v>
                </c:pt>
                <c:pt idx="737">
                  <c:v>33.9</c:v>
                </c:pt>
                <c:pt idx="738">
                  <c:v>44.2</c:v>
                </c:pt>
                <c:pt idx="739">
                  <c:v>17.100000000000001</c:v>
                </c:pt>
                <c:pt idx="740">
                  <c:v>12.9</c:v>
                </c:pt>
                <c:pt idx="741">
                  <c:v>52.25</c:v>
                </c:pt>
                <c:pt idx="742">
                  <c:v>44.25</c:v>
                </c:pt>
                <c:pt idx="743">
                  <c:v>17.75</c:v>
                </c:pt>
                <c:pt idx="744">
                  <c:v>23.3</c:v>
                </c:pt>
                <c:pt idx="745">
                  <c:v>28.7</c:v>
                </c:pt>
                <c:pt idx="746">
                  <c:v>30.55</c:v>
                </c:pt>
                <c:pt idx="747">
                  <c:v>14.3</c:v>
                </c:pt>
                <c:pt idx="748">
                  <c:v>19.25</c:v>
                </c:pt>
                <c:pt idx="749">
                  <c:v>47.85</c:v>
                </c:pt>
                <c:pt idx="750">
                  <c:v>34.799999999999997</c:v>
                </c:pt>
                <c:pt idx="751">
                  <c:v>51.5</c:v>
                </c:pt>
                <c:pt idx="752">
                  <c:v>37.9</c:v>
                </c:pt>
                <c:pt idx="753">
                  <c:v>40.950000000000003</c:v>
                </c:pt>
                <c:pt idx="754">
                  <c:v>14</c:v>
                </c:pt>
                <c:pt idx="755">
                  <c:v>30.5</c:v>
                </c:pt>
                <c:pt idx="756">
                  <c:v>12.5</c:v>
                </c:pt>
                <c:pt idx="757">
                  <c:v>19.2</c:v>
                </c:pt>
                <c:pt idx="758">
                  <c:v>24.25</c:v>
                </c:pt>
                <c:pt idx="759">
                  <c:v>47.45</c:v>
                </c:pt>
                <c:pt idx="760">
                  <c:v>40</c:v>
                </c:pt>
                <c:pt idx="761">
                  <c:v>39.049999999999997</c:v>
                </c:pt>
                <c:pt idx="762">
                  <c:v>37.799999999999997</c:v>
                </c:pt>
                <c:pt idx="763">
                  <c:v>26.25</c:v>
                </c:pt>
                <c:pt idx="764">
                  <c:v>51.05</c:v>
                </c:pt>
                <c:pt idx="765">
                  <c:v>47.5</c:v>
                </c:pt>
                <c:pt idx="766">
                  <c:v>29.7</c:v>
                </c:pt>
                <c:pt idx="767">
                  <c:v>12.8</c:v>
                </c:pt>
                <c:pt idx="768">
                  <c:v>22.1</c:v>
                </c:pt>
                <c:pt idx="769">
                  <c:v>19.3</c:v>
                </c:pt>
                <c:pt idx="770">
                  <c:v>12.65</c:v>
                </c:pt>
                <c:pt idx="771">
                  <c:v>55.6</c:v>
                </c:pt>
                <c:pt idx="772">
                  <c:v>43.8</c:v>
                </c:pt>
                <c:pt idx="773">
                  <c:v>39.6</c:v>
                </c:pt>
                <c:pt idx="774">
                  <c:v>22.8</c:v>
                </c:pt>
                <c:pt idx="775">
                  <c:v>32.5</c:v>
                </c:pt>
                <c:pt idx="776">
                  <c:v>50</c:v>
                </c:pt>
                <c:pt idx="777">
                  <c:v>23.55</c:v>
                </c:pt>
                <c:pt idx="778">
                  <c:v>16.7</c:v>
                </c:pt>
                <c:pt idx="779">
                  <c:v>11.3</c:v>
                </c:pt>
                <c:pt idx="780">
                  <c:v>29.85</c:v>
                </c:pt>
                <c:pt idx="781">
                  <c:v>21.55</c:v>
                </c:pt>
                <c:pt idx="782">
                  <c:v>30.5</c:v>
                </c:pt>
                <c:pt idx="783">
                  <c:v>38.35</c:v>
                </c:pt>
                <c:pt idx="784">
                  <c:v>43.25</c:v>
                </c:pt>
                <c:pt idx="785">
                  <c:v>31.95</c:v>
                </c:pt>
                <c:pt idx="786">
                  <c:v>50.5</c:v>
                </c:pt>
                <c:pt idx="787">
                  <c:v>34.25</c:v>
                </c:pt>
                <c:pt idx="788">
                  <c:v>44.65</c:v>
                </c:pt>
                <c:pt idx="789">
                  <c:v>48.15</c:v>
                </c:pt>
                <c:pt idx="790">
                  <c:v>22.3</c:v>
                </c:pt>
                <c:pt idx="791">
                  <c:v>36.1</c:v>
                </c:pt>
                <c:pt idx="792">
                  <c:v>31.5</c:v>
                </c:pt>
                <c:pt idx="793">
                  <c:v>17.850000000000001</c:v>
                </c:pt>
                <c:pt idx="794">
                  <c:v>10.65</c:v>
                </c:pt>
                <c:pt idx="795">
                  <c:v>40.950000000000003</c:v>
                </c:pt>
                <c:pt idx="796">
                  <c:v>19.100000000000001</c:v>
                </c:pt>
                <c:pt idx="797">
                  <c:v>14.05</c:v>
                </c:pt>
                <c:pt idx="798">
                  <c:v>24.45</c:v>
                </c:pt>
                <c:pt idx="799">
                  <c:v>18</c:v>
                </c:pt>
                <c:pt idx="800">
                  <c:v>31.35</c:v>
                </c:pt>
                <c:pt idx="801">
                  <c:v>46.5</c:v>
                </c:pt>
                <c:pt idx="802">
                  <c:v>17.2</c:v>
                </c:pt>
                <c:pt idx="803">
                  <c:v>40.549999999999997</c:v>
                </c:pt>
                <c:pt idx="804">
                  <c:v>26.9</c:v>
                </c:pt>
                <c:pt idx="805">
                  <c:v>53.55</c:v>
                </c:pt>
                <c:pt idx="806">
                  <c:v>21.35</c:v>
                </c:pt>
                <c:pt idx="807">
                  <c:v>20.350000000000001</c:v>
                </c:pt>
                <c:pt idx="808">
                  <c:v>11.7</c:v>
                </c:pt>
                <c:pt idx="809">
                  <c:v>32.35</c:v>
                </c:pt>
                <c:pt idx="810">
                  <c:v>18.649999999999999</c:v>
                </c:pt>
                <c:pt idx="811">
                  <c:v>31.4</c:v>
                </c:pt>
                <c:pt idx="812">
                  <c:v>35.15</c:v>
                </c:pt>
                <c:pt idx="813">
                  <c:v>25.8</c:v>
                </c:pt>
                <c:pt idx="814">
                  <c:v>45.4</c:v>
                </c:pt>
                <c:pt idx="815">
                  <c:v>19.5</c:v>
                </c:pt>
                <c:pt idx="816">
                  <c:v>9.4499999999999993</c:v>
                </c:pt>
                <c:pt idx="817">
                  <c:v>24.6</c:v>
                </c:pt>
                <c:pt idx="818">
                  <c:v>36.75</c:v>
                </c:pt>
                <c:pt idx="819">
                  <c:v>26.65</c:v>
                </c:pt>
                <c:pt idx="820">
                  <c:v>43.75</c:v>
                </c:pt>
                <c:pt idx="821">
                  <c:v>18.2</c:v>
                </c:pt>
                <c:pt idx="822">
                  <c:v>41.35</c:v>
                </c:pt>
                <c:pt idx="823">
                  <c:v>41.25</c:v>
                </c:pt>
                <c:pt idx="824">
                  <c:v>31.95</c:v>
                </c:pt>
                <c:pt idx="825">
                  <c:v>19.649999999999999</c:v>
                </c:pt>
                <c:pt idx="826">
                  <c:v>12.4</c:v>
                </c:pt>
                <c:pt idx="827">
                  <c:v>26</c:v>
                </c:pt>
                <c:pt idx="828">
                  <c:v>30.55</c:v>
                </c:pt>
                <c:pt idx="829">
                  <c:v>14</c:v>
                </c:pt>
                <c:pt idx="830">
                  <c:v>18</c:v>
                </c:pt>
                <c:pt idx="831">
                  <c:v>56.65</c:v>
                </c:pt>
                <c:pt idx="832">
                  <c:v>30.3</c:v>
                </c:pt>
                <c:pt idx="833">
                  <c:v>21.25</c:v>
                </c:pt>
                <c:pt idx="834">
                  <c:v>53.7</c:v>
                </c:pt>
                <c:pt idx="835">
                  <c:v>25.9</c:v>
                </c:pt>
                <c:pt idx="836">
                  <c:v>11.95</c:v>
                </c:pt>
                <c:pt idx="837">
                  <c:v>28.4</c:v>
                </c:pt>
                <c:pt idx="838">
                  <c:v>45.1</c:v>
                </c:pt>
                <c:pt idx="839">
                  <c:v>57.85</c:v>
                </c:pt>
                <c:pt idx="840">
                  <c:v>32.65</c:v>
                </c:pt>
                <c:pt idx="841">
                  <c:v>51.4</c:v>
                </c:pt>
                <c:pt idx="842">
                  <c:v>20.8</c:v>
                </c:pt>
                <c:pt idx="843">
                  <c:v>41.7</c:v>
                </c:pt>
                <c:pt idx="844">
                  <c:v>21.7</c:v>
                </c:pt>
                <c:pt idx="845">
                  <c:v>24.35</c:v>
                </c:pt>
                <c:pt idx="846">
                  <c:v>12.45</c:v>
                </c:pt>
                <c:pt idx="847">
                  <c:v>26.15</c:v>
                </c:pt>
                <c:pt idx="848">
                  <c:v>23.1</c:v>
                </c:pt>
                <c:pt idx="849">
                  <c:v>54.8</c:v>
                </c:pt>
                <c:pt idx="850">
                  <c:v>18.8</c:v>
                </c:pt>
                <c:pt idx="851">
                  <c:v>11.2</c:v>
                </c:pt>
                <c:pt idx="852">
                  <c:v>34.75</c:v>
                </c:pt>
                <c:pt idx="853">
                  <c:v>37.25</c:v>
                </c:pt>
                <c:pt idx="854">
                  <c:v>45</c:v>
                </c:pt>
                <c:pt idx="855">
                  <c:v>43.2</c:v>
                </c:pt>
                <c:pt idx="856">
                  <c:v>10.75</c:v>
                </c:pt>
                <c:pt idx="857">
                  <c:v>40.200000000000003</c:v>
                </c:pt>
                <c:pt idx="858">
                  <c:v>15.6</c:v>
                </c:pt>
                <c:pt idx="859">
                  <c:v>43.5</c:v>
                </c:pt>
                <c:pt idx="860">
                  <c:v>26.3</c:v>
                </c:pt>
                <c:pt idx="861">
                  <c:v>17.25</c:v>
                </c:pt>
                <c:pt idx="862">
                  <c:v>52.7</c:v>
                </c:pt>
                <c:pt idx="863">
                  <c:v>19.25</c:v>
                </c:pt>
                <c:pt idx="864">
                  <c:v>14.9</c:v>
                </c:pt>
                <c:pt idx="865">
                  <c:v>30.7</c:v>
                </c:pt>
                <c:pt idx="866">
                  <c:v>25.1</c:v>
                </c:pt>
                <c:pt idx="867">
                  <c:v>27.5</c:v>
                </c:pt>
                <c:pt idx="868">
                  <c:v>43.05</c:v>
                </c:pt>
                <c:pt idx="869">
                  <c:v>18.55</c:v>
                </c:pt>
                <c:pt idx="870">
                  <c:v>36.75</c:v>
                </c:pt>
                <c:pt idx="871">
                  <c:v>37.75</c:v>
                </c:pt>
                <c:pt idx="872">
                  <c:v>23.2</c:v>
                </c:pt>
                <c:pt idx="873">
                  <c:v>46.5</c:v>
                </c:pt>
                <c:pt idx="874">
                  <c:v>17.25</c:v>
                </c:pt>
                <c:pt idx="875">
                  <c:v>13.2</c:v>
                </c:pt>
                <c:pt idx="876">
                  <c:v>54.75</c:v>
                </c:pt>
                <c:pt idx="877">
                  <c:v>29.2</c:v>
                </c:pt>
                <c:pt idx="878">
                  <c:v>25.2</c:v>
                </c:pt>
                <c:pt idx="879">
                  <c:v>12.55</c:v>
                </c:pt>
                <c:pt idx="880">
                  <c:v>18.8</c:v>
                </c:pt>
                <c:pt idx="881">
                  <c:v>47.95</c:v>
                </c:pt>
                <c:pt idx="882">
                  <c:v>26</c:v>
                </c:pt>
                <c:pt idx="883">
                  <c:v>46.5</c:v>
                </c:pt>
                <c:pt idx="884">
                  <c:v>50.05</c:v>
                </c:pt>
                <c:pt idx="885">
                  <c:v>54.55</c:v>
                </c:pt>
                <c:pt idx="886">
                  <c:v>15.7</c:v>
                </c:pt>
                <c:pt idx="887">
                  <c:v>53.75</c:v>
                </c:pt>
                <c:pt idx="888">
                  <c:v>36.6</c:v>
                </c:pt>
                <c:pt idx="889">
                  <c:v>24.3</c:v>
                </c:pt>
                <c:pt idx="890">
                  <c:v>19.850000000000001</c:v>
                </c:pt>
                <c:pt idx="891">
                  <c:v>12.5</c:v>
                </c:pt>
                <c:pt idx="892">
                  <c:v>29.55</c:v>
                </c:pt>
                <c:pt idx="893">
                  <c:v>43</c:v>
                </c:pt>
                <c:pt idx="894">
                  <c:v>50.2</c:v>
                </c:pt>
                <c:pt idx="895">
                  <c:v>18.899999999999999</c:v>
                </c:pt>
                <c:pt idx="896">
                  <c:v>14.85</c:v>
                </c:pt>
                <c:pt idx="897">
                  <c:v>38.450000000000003</c:v>
                </c:pt>
                <c:pt idx="898">
                  <c:v>23.5</c:v>
                </c:pt>
                <c:pt idx="899">
                  <c:v>25.25</c:v>
                </c:pt>
                <c:pt idx="900">
                  <c:v>47.65</c:v>
                </c:pt>
                <c:pt idx="901">
                  <c:v>33.15</c:v>
                </c:pt>
                <c:pt idx="902">
                  <c:v>65</c:v>
                </c:pt>
                <c:pt idx="903">
                  <c:v>17.25</c:v>
                </c:pt>
                <c:pt idx="904">
                  <c:v>22.5</c:v>
                </c:pt>
                <c:pt idx="905">
                  <c:v>12.2</c:v>
                </c:pt>
                <c:pt idx="906">
                  <c:v>17.899999999999999</c:v>
                </c:pt>
                <c:pt idx="907">
                  <c:v>21.1</c:v>
                </c:pt>
                <c:pt idx="908">
                  <c:v>14.75</c:v>
                </c:pt>
                <c:pt idx="909">
                  <c:v>26.6</c:v>
                </c:pt>
                <c:pt idx="910">
                  <c:v>24.85</c:v>
                </c:pt>
                <c:pt idx="911">
                  <c:v>12.5</c:v>
                </c:pt>
                <c:pt idx="912">
                  <c:v>17.100000000000001</c:v>
                </c:pt>
                <c:pt idx="913">
                  <c:v>42.1</c:v>
                </c:pt>
                <c:pt idx="914">
                  <c:v>40.299999999999997</c:v>
                </c:pt>
                <c:pt idx="915">
                  <c:v>24.05</c:v>
                </c:pt>
                <c:pt idx="916">
                  <c:v>27.85</c:v>
                </c:pt>
                <c:pt idx="917">
                  <c:v>19.100000000000001</c:v>
                </c:pt>
                <c:pt idx="918">
                  <c:v>15.5</c:v>
                </c:pt>
                <c:pt idx="919">
                  <c:v>14.85</c:v>
                </c:pt>
                <c:pt idx="920">
                  <c:v>24.5</c:v>
                </c:pt>
                <c:pt idx="921">
                  <c:v>15.1</c:v>
                </c:pt>
                <c:pt idx="922">
                  <c:v>31.5</c:v>
                </c:pt>
                <c:pt idx="923">
                  <c:v>14</c:v>
                </c:pt>
                <c:pt idx="924">
                  <c:v>16.55</c:v>
                </c:pt>
                <c:pt idx="925">
                  <c:v>35.15</c:v>
                </c:pt>
                <c:pt idx="926">
                  <c:v>22.45</c:v>
                </c:pt>
                <c:pt idx="927">
                  <c:v>16.649999999999999</c:v>
                </c:pt>
                <c:pt idx="928">
                  <c:v>32.35</c:v>
                </c:pt>
                <c:pt idx="929">
                  <c:v>22.75</c:v>
                </c:pt>
                <c:pt idx="930">
                  <c:v>29.35</c:v>
                </c:pt>
                <c:pt idx="931">
                  <c:v>11.5</c:v>
                </c:pt>
                <c:pt idx="932">
                  <c:v>53.3</c:v>
                </c:pt>
                <c:pt idx="933">
                  <c:v>34.950000000000003</c:v>
                </c:pt>
                <c:pt idx="934">
                  <c:v>31.95</c:v>
                </c:pt>
                <c:pt idx="935">
                  <c:v>14.85</c:v>
                </c:pt>
                <c:pt idx="936">
                  <c:v>16.7</c:v>
                </c:pt>
                <c:pt idx="937">
                  <c:v>54.85</c:v>
                </c:pt>
                <c:pt idx="938">
                  <c:v>51</c:v>
                </c:pt>
                <c:pt idx="939">
                  <c:v>40.049999999999997</c:v>
                </c:pt>
                <c:pt idx="940">
                  <c:v>35.700000000000003</c:v>
                </c:pt>
                <c:pt idx="941">
                  <c:v>19.149999999999999</c:v>
                </c:pt>
                <c:pt idx="942">
                  <c:v>11.15</c:v>
                </c:pt>
                <c:pt idx="943">
                  <c:v>47.75</c:v>
                </c:pt>
                <c:pt idx="944">
                  <c:v>11.75</c:v>
                </c:pt>
                <c:pt idx="945">
                  <c:v>19.899999999999999</c:v>
                </c:pt>
                <c:pt idx="946">
                  <c:v>74.5</c:v>
                </c:pt>
                <c:pt idx="947">
                  <c:v>50.9</c:v>
                </c:pt>
                <c:pt idx="948">
                  <c:v>40.75</c:v>
                </c:pt>
                <c:pt idx="949">
                  <c:v>45.9</c:v>
                </c:pt>
                <c:pt idx="950">
                  <c:v>29.45</c:v>
                </c:pt>
                <c:pt idx="951">
                  <c:v>31</c:v>
                </c:pt>
                <c:pt idx="952">
                  <c:v>42.95</c:v>
                </c:pt>
                <c:pt idx="953">
                  <c:v>46.55</c:v>
                </c:pt>
                <c:pt idx="954">
                  <c:v>41.2</c:v>
                </c:pt>
                <c:pt idx="955">
                  <c:v>37.299999999999997</c:v>
                </c:pt>
                <c:pt idx="956">
                  <c:v>32.799999999999997</c:v>
                </c:pt>
                <c:pt idx="957">
                  <c:v>25.05</c:v>
                </c:pt>
                <c:pt idx="958">
                  <c:v>41.7</c:v>
                </c:pt>
                <c:pt idx="959">
                  <c:v>11.7</c:v>
                </c:pt>
                <c:pt idx="960">
                  <c:v>36.1</c:v>
                </c:pt>
                <c:pt idx="961">
                  <c:v>12.05</c:v>
                </c:pt>
                <c:pt idx="962">
                  <c:v>20.05</c:v>
                </c:pt>
                <c:pt idx="963">
                  <c:v>24.2</c:v>
                </c:pt>
                <c:pt idx="964">
                  <c:v>26.15</c:v>
                </c:pt>
                <c:pt idx="965">
                  <c:v>13.05</c:v>
                </c:pt>
                <c:pt idx="966">
                  <c:v>20.95</c:v>
                </c:pt>
                <c:pt idx="967">
                  <c:v>18.149999999999999</c:v>
                </c:pt>
                <c:pt idx="968">
                  <c:v>22.5</c:v>
                </c:pt>
                <c:pt idx="969">
                  <c:v>35.1</c:v>
                </c:pt>
                <c:pt idx="970">
                  <c:v>10.6</c:v>
                </c:pt>
                <c:pt idx="971">
                  <c:v>43.5</c:v>
                </c:pt>
                <c:pt idx="972">
                  <c:v>38.299999999999997</c:v>
                </c:pt>
                <c:pt idx="973">
                  <c:v>38.6</c:v>
                </c:pt>
                <c:pt idx="974">
                  <c:v>18.45</c:v>
                </c:pt>
                <c:pt idx="975">
                  <c:v>25.8</c:v>
                </c:pt>
                <c:pt idx="976">
                  <c:v>13.7</c:v>
                </c:pt>
                <c:pt idx="977">
                  <c:v>9.9</c:v>
                </c:pt>
                <c:pt idx="978">
                  <c:v>11.35</c:v>
                </c:pt>
                <c:pt idx="979">
                  <c:v>31.35</c:v>
                </c:pt>
                <c:pt idx="980">
                  <c:v>14.4</c:v>
                </c:pt>
                <c:pt idx="981">
                  <c:v>37.35</c:v>
                </c:pt>
                <c:pt idx="982">
                  <c:v>8.1999999999999993</c:v>
                </c:pt>
                <c:pt idx="983">
                  <c:v>12.05</c:v>
                </c:pt>
                <c:pt idx="984">
                  <c:v>25.8</c:v>
                </c:pt>
                <c:pt idx="985">
                  <c:v>16.7</c:v>
                </c:pt>
                <c:pt idx="986">
                  <c:v>13.1</c:v>
                </c:pt>
                <c:pt idx="987">
                  <c:v>20</c:v>
                </c:pt>
                <c:pt idx="988">
                  <c:v>28.75</c:v>
                </c:pt>
                <c:pt idx="989">
                  <c:v>34.25</c:v>
                </c:pt>
                <c:pt idx="990">
                  <c:v>23.45</c:v>
                </c:pt>
                <c:pt idx="991">
                  <c:v>38.9</c:v>
                </c:pt>
                <c:pt idx="992">
                  <c:v>36.799999999999997</c:v>
                </c:pt>
                <c:pt idx="993">
                  <c:v>24.7</c:v>
                </c:pt>
                <c:pt idx="994">
                  <c:v>19.899999999999999</c:v>
                </c:pt>
                <c:pt idx="995">
                  <c:v>83.1</c:v>
                </c:pt>
                <c:pt idx="996">
                  <c:v>11.35</c:v>
                </c:pt>
                <c:pt idx="997">
                  <c:v>15.45</c:v>
                </c:pt>
                <c:pt idx="998">
                  <c:v>31.1</c:v>
                </c:pt>
                <c:pt idx="999">
                  <c:v>39.549999999999997</c:v>
                </c:pt>
                <c:pt idx="1000">
                  <c:v>33.5</c:v>
                </c:pt>
                <c:pt idx="1001">
                  <c:v>45.95</c:v>
                </c:pt>
                <c:pt idx="1002">
                  <c:v>12.3</c:v>
                </c:pt>
                <c:pt idx="1003">
                  <c:v>17.399999999999999</c:v>
                </c:pt>
                <c:pt idx="1004">
                  <c:v>58.8</c:v>
                </c:pt>
                <c:pt idx="1005">
                  <c:v>41</c:v>
                </c:pt>
                <c:pt idx="1006">
                  <c:v>50.1</c:v>
                </c:pt>
                <c:pt idx="1007">
                  <c:v>24.3</c:v>
                </c:pt>
                <c:pt idx="1008">
                  <c:v>32.6</c:v>
                </c:pt>
                <c:pt idx="1009">
                  <c:v>37.700000000000003</c:v>
                </c:pt>
                <c:pt idx="1010">
                  <c:v>11</c:v>
                </c:pt>
                <c:pt idx="1011">
                  <c:v>23.6</c:v>
                </c:pt>
                <c:pt idx="1012">
                  <c:v>31.5</c:v>
                </c:pt>
                <c:pt idx="1013">
                  <c:v>17.55</c:v>
                </c:pt>
                <c:pt idx="1014">
                  <c:v>48.8</c:v>
                </c:pt>
                <c:pt idx="1015">
                  <c:v>43.8</c:v>
                </c:pt>
                <c:pt idx="1016">
                  <c:v>32.700000000000003</c:v>
                </c:pt>
                <c:pt idx="1017">
                  <c:v>37.9</c:v>
                </c:pt>
                <c:pt idx="1018">
                  <c:v>36.549999999999997</c:v>
                </c:pt>
                <c:pt idx="1019">
                  <c:v>31.95</c:v>
                </c:pt>
                <c:pt idx="1020">
                  <c:v>27.25</c:v>
                </c:pt>
                <c:pt idx="1021">
                  <c:v>49.95</c:v>
                </c:pt>
                <c:pt idx="1022">
                  <c:v>54.45</c:v>
                </c:pt>
                <c:pt idx="1023">
                  <c:v>42.9</c:v>
                </c:pt>
                <c:pt idx="1024">
                  <c:v>38.450000000000003</c:v>
                </c:pt>
                <c:pt idx="1025">
                  <c:v>11.5</c:v>
                </c:pt>
                <c:pt idx="1026">
                  <c:v>11.05</c:v>
                </c:pt>
                <c:pt idx="1027">
                  <c:v>29.55</c:v>
                </c:pt>
                <c:pt idx="1028">
                  <c:v>42.65</c:v>
                </c:pt>
                <c:pt idx="1029">
                  <c:v>34.1</c:v>
                </c:pt>
                <c:pt idx="1030">
                  <c:v>79.900000000000006</c:v>
                </c:pt>
                <c:pt idx="1031">
                  <c:v>61.45</c:v>
                </c:pt>
                <c:pt idx="1032">
                  <c:v>38.4</c:v>
                </c:pt>
                <c:pt idx="1033">
                  <c:v>36.5</c:v>
                </c:pt>
                <c:pt idx="1034">
                  <c:v>20.5</c:v>
                </c:pt>
                <c:pt idx="1035">
                  <c:v>14.65</c:v>
                </c:pt>
                <c:pt idx="1036">
                  <c:v>17.649999999999999</c:v>
                </c:pt>
                <c:pt idx="1037">
                  <c:v>12.25</c:v>
                </c:pt>
                <c:pt idx="1038">
                  <c:v>11.25</c:v>
                </c:pt>
                <c:pt idx="1039">
                  <c:v>30.8</c:v>
                </c:pt>
                <c:pt idx="1040">
                  <c:v>20.149999999999999</c:v>
                </c:pt>
                <c:pt idx="1041">
                  <c:v>34.6</c:v>
                </c:pt>
                <c:pt idx="1042">
                  <c:v>43.35</c:v>
                </c:pt>
                <c:pt idx="1043">
                  <c:v>24.05</c:v>
                </c:pt>
                <c:pt idx="1044">
                  <c:v>9.0500000000000007</c:v>
                </c:pt>
                <c:pt idx="1045">
                  <c:v>22.9</c:v>
                </c:pt>
                <c:pt idx="1046">
                  <c:v>12.1</c:v>
                </c:pt>
                <c:pt idx="1047">
                  <c:v>19.2</c:v>
                </c:pt>
                <c:pt idx="1048">
                  <c:v>48.35</c:v>
                </c:pt>
                <c:pt idx="1049">
                  <c:v>24.75</c:v>
                </c:pt>
                <c:pt idx="1050">
                  <c:v>25.65</c:v>
                </c:pt>
                <c:pt idx="1051">
                  <c:v>57.6</c:v>
                </c:pt>
                <c:pt idx="1052">
                  <c:v>48.15</c:v>
                </c:pt>
                <c:pt idx="1053">
                  <c:v>40.5</c:v>
                </c:pt>
                <c:pt idx="1054">
                  <c:v>15.3</c:v>
                </c:pt>
                <c:pt idx="1055">
                  <c:v>22.4</c:v>
                </c:pt>
                <c:pt idx="1056">
                  <c:v>29.75</c:v>
                </c:pt>
                <c:pt idx="1057">
                  <c:v>30.9</c:v>
                </c:pt>
                <c:pt idx="1058">
                  <c:v>46.35</c:v>
                </c:pt>
                <c:pt idx="1059">
                  <c:v>49</c:v>
                </c:pt>
                <c:pt idx="1060">
                  <c:v>13.75</c:v>
                </c:pt>
                <c:pt idx="1061">
                  <c:v>13.25</c:v>
                </c:pt>
                <c:pt idx="1062">
                  <c:v>43.55</c:v>
                </c:pt>
                <c:pt idx="1063">
                  <c:v>15.2</c:v>
                </c:pt>
                <c:pt idx="1064">
                  <c:v>42.1</c:v>
                </c:pt>
                <c:pt idx="1065">
                  <c:v>42.2</c:v>
                </c:pt>
                <c:pt idx="1066">
                  <c:v>9.4</c:v>
                </c:pt>
                <c:pt idx="1067">
                  <c:v>12.65</c:v>
                </c:pt>
                <c:pt idx="1068">
                  <c:v>18.350000000000001</c:v>
                </c:pt>
                <c:pt idx="1069">
                  <c:v>36.15</c:v>
                </c:pt>
                <c:pt idx="1070">
                  <c:v>43.65</c:v>
                </c:pt>
                <c:pt idx="1071">
                  <c:v>35.450000000000003</c:v>
                </c:pt>
                <c:pt idx="1072">
                  <c:v>48.8</c:v>
                </c:pt>
                <c:pt idx="1073">
                  <c:v>13.25</c:v>
                </c:pt>
                <c:pt idx="1074">
                  <c:v>27.65</c:v>
                </c:pt>
                <c:pt idx="1075">
                  <c:v>22.55</c:v>
                </c:pt>
                <c:pt idx="1076">
                  <c:v>28.2</c:v>
                </c:pt>
                <c:pt idx="1077">
                  <c:v>35.700000000000003</c:v>
                </c:pt>
                <c:pt idx="1078">
                  <c:v>38.6</c:v>
                </c:pt>
                <c:pt idx="1079">
                  <c:v>28.2</c:v>
                </c:pt>
                <c:pt idx="1080">
                  <c:v>11.1</c:v>
                </c:pt>
                <c:pt idx="1081">
                  <c:v>34.9</c:v>
                </c:pt>
                <c:pt idx="1082">
                  <c:v>31.7</c:v>
                </c:pt>
                <c:pt idx="1083">
                  <c:v>19.5</c:v>
                </c:pt>
                <c:pt idx="1084">
                  <c:v>25.7</c:v>
                </c:pt>
                <c:pt idx="1085">
                  <c:v>28</c:v>
                </c:pt>
                <c:pt idx="1086">
                  <c:v>23.1</c:v>
                </c:pt>
                <c:pt idx="1087">
                  <c:v>20.6</c:v>
                </c:pt>
                <c:pt idx="1088">
                  <c:v>31.7</c:v>
                </c:pt>
                <c:pt idx="1089">
                  <c:v>29.4</c:v>
                </c:pt>
                <c:pt idx="1090">
                  <c:v>27.7</c:v>
                </c:pt>
                <c:pt idx="1091">
                  <c:v>16.75</c:v>
                </c:pt>
                <c:pt idx="1092">
                  <c:v>22.9</c:v>
                </c:pt>
                <c:pt idx="1093">
                  <c:v>17.100000000000001</c:v>
                </c:pt>
                <c:pt idx="1094">
                  <c:v>10.75</c:v>
                </c:pt>
                <c:pt idx="1095">
                  <c:v>10.75</c:v>
                </c:pt>
                <c:pt idx="1096">
                  <c:v>28.55</c:v>
                </c:pt>
                <c:pt idx="1097">
                  <c:v>17.55</c:v>
                </c:pt>
                <c:pt idx="1098">
                  <c:v>12.65</c:v>
                </c:pt>
                <c:pt idx="1099">
                  <c:v>23.15</c:v>
                </c:pt>
                <c:pt idx="1100">
                  <c:v>21.85</c:v>
                </c:pt>
                <c:pt idx="1101">
                  <c:v>32</c:v>
                </c:pt>
                <c:pt idx="1102">
                  <c:v>30</c:v>
                </c:pt>
                <c:pt idx="1103">
                  <c:v>40.799999999999997</c:v>
                </c:pt>
                <c:pt idx="1104">
                  <c:v>31.55</c:v>
                </c:pt>
                <c:pt idx="1105">
                  <c:v>15.15</c:v>
                </c:pt>
                <c:pt idx="1106">
                  <c:v>12.3</c:v>
                </c:pt>
                <c:pt idx="1107">
                  <c:v>23.55</c:v>
                </c:pt>
                <c:pt idx="1108">
                  <c:v>18.25</c:v>
                </c:pt>
                <c:pt idx="1109">
                  <c:v>24.15</c:v>
                </c:pt>
                <c:pt idx="1110">
                  <c:v>13</c:v>
                </c:pt>
                <c:pt idx="1111">
                  <c:v>17.8</c:v>
                </c:pt>
                <c:pt idx="1112">
                  <c:v>35.049999999999997</c:v>
                </c:pt>
                <c:pt idx="1113">
                  <c:v>27.75</c:v>
                </c:pt>
                <c:pt idx="1114">
                  <c:v>17.850000000000001</c:v>
                </c:pt>
                <c:pt idx="1115">
                  <c:v>13.7</c:v>
                </c:pt>
                <c:pt idx="1116">
                  <c:v>25.05</c:v>
                </c:pt>
                <c:pt idx="1117">
                  <c:v>34</c:v>
                </c:pt>
                <c:pt idx="1118">
                  <c:v>31.35</c:v>
                </c:pt>
                <c:pt idx="1119">
                  <c:v>18.899999999999999</c:v>
                </c:pt>
                <c:pt idx="1120">
                  <c:v>27.15</c:v>
                </c:pt>
                <c:pt idx="1121">
                  <c:v>14.2</c:v>
                </c:pt>
                <c:pt idx="1122">
                  <c:v>30.85</c:v>
                </c:pt>
                <c:pt idx="1123">
                  <c:v>38.950000000000003</c:v>
                </c:pt>
                <c:pt idx="1124">
                  <c:v>18.399999999999999</c:v>
                </c:pt>
                <c:pt idx="1125">
                  <c:v>20.7</c:v>
                </c:pt>
                <c:pt idx="1126">
                  <c:v>11.35</c:v>
                </c:pt>
                <c:pt idx="1127">
                  <c:v>26.25</c:v>
                </c:pt>
                <c:pt idx="1128">
                  <c:v>12.5</c:v>
                </c:pt>
                <c:pt idx="1129">
                  <c:v>25.1</c:v>
                </c:pt>
                <c:pt idx="1130">
                  <c:v>19.899999999999999</c:v>
                </c:pt>
                <c:pt idx="1131">
                  <c:v>23.1</c:v>
                </c:pt>
                <c:pt idx="1132">
                  <c:v>12.25</c:v>
                </c:pt>
                <c:pt idx="1133">
                  <c:v>25.65</c:v>
                </c:pt>
                <c:pt idx="1134">
                  <c:v>42.55</c:v>
                </c:pt>
                <c:pt idx="1135">
                  <c:v>23.75</c:v>
                </c:pt>
                <c:pt idx="1136">
                  <c:v>13.05</c:v>
                </c:pt>
                <c:pt idx="1137">
                  <c:v>19.149999999999999</c:v>
                </c:pt>
                <c:pt idx="1138">
                  <c:v>36.299999999999997</c:v>
                </c:pt>
                <c:pt idx="1139">
                  <c:v>31.4</c:v>
                </c:pt>
                <c:pt idx="1140">
                  <c:v>23.6</c:v>
                </c:pt>
                <c:pt idx="1141">
                  <c:v>18.3</c:v>
                </c:pt>
                <c:pt idx="1142">
                  <c:v>14</c:v>
                </c:pt>
                <c:pt idx="1143">
                  <c:v>38.700000000000003</c:v>
                </c:pt>
                <c:pt idx="1144">
                  <c:v>41.35</c:v>
                </c:pt>
                <c:pt idx="1145">
                  <c:v>51.2</c:v>
                </c:pt>
                <c:pt idx="1146">
                  <c:v>62.7</c:v>
                </c:pt>
                <c:pt idx="1147">
                  <c:v>22.55</c:v>
                </c:pt>
                <c:pt idx="1148">
                  <c:v>15.55</c:v>
                </c:pt>
                <c:pt idx="1149">
                  <c:v>28.65</c:v>
                </c:pt>
                <c:pt idx="1150">
                  <c:v>32.200000000000003</c:v>
                </c:pt>
                <c:pt idx="1151">
                  <c:v>20.350000000000001</c:v>
                </c:pt>
                <c:pt idx="1152">
                  <c:v>18.5</c:v>
                </c:pt>
                <c:pt idx="1153">
                  <c:v>17.600000000000001</c:v>
                </c:pt>
                <c:pt idx="1154">
                  <c:v>22.2</c:v>
                </c:pt>
                <c:pt idx="1155">
                  <c:v>13.6</c:v>
                </c:pt>
                <c:pt idx="1156">
                  <c:v>49.8</c:v>
                </c:pt>
                <c:pt idx="1157">
                  <c:v>54.1</c:v>
                </c:pt>
                <c:pt idx="1158">
                  <c:v>59.75</c:v>
                </c:pt>
                <c:pt idx="1159">
                  <c:v>25.55</c:v>
                </c:pt>
                <c:pt idx="1160">
                  <c:v>14.1</c:v>
                </c:pt>
                <c:pt idx="1161">
                  <c:v>18.05</c:v>
                </c:pt>
                <c:pt idx="1162">
                  <c:v>47.05</c:v>
                </c:pt>
                <c:pt idx="1163">
                  <c:v>38.35</c:v>
                </c:pt>
                <c:pt idx="1164">
                  <c:v>47.4</c:v>
                </c:pt>
                <c:pt idx="1165">
                  <c:v>43.3</c:v>
                </c:pt>
                <c:pt idx="1166">
                  <c:v>12.95</c:v>
                </c:pt>
                <c:pt idx="1167">
                  <c:v>13.7</c:v>
                </c:pt>
                <c:pt idx="1168">
                  <c:v>17.850000000000001</c:v>
                </c:pt>
                <c:pt idx="1169">
                  <c:v>9.9</c:v>
                </c:pt>
                <c:pt idx="1170">
                  <c:v>17.5</c:v>
                </c:pt>
                <c:pt idx="1171">
                  <c:v>10.65</c:v>
                </c:pt>
                <c:pt idx="1172">
                  <c:v>15.95</c:v>
                </c:pt>
                <c:pt idx="1173">
                  <c:v>13.15</c:v>
                </c:pt>
                <c:pt idx="1174">
                  <c:v>28.75</c:v>
                </c:pt>
                <c:pt idx="1175">
                  <c:v>20.399999999999999</c:v>
                </c:pt>
                <c:pt idx="1176">
                  <c:v>18.2</c:v>
                </c:pt>
                <c:pt idx="1177">
                  <c:v>10.3</c:v>
                </c:pt>
                <c:pt idx="1178">
                  <c:v>17.100000000000001</c:v>
                </c:pt>
                <c:pt idx="1179">
                  <c:v>31.25</c:v>
                </c:pt>
                <c:pt idx="1180">
                  <c:v>31.25</c:v>
                </c:pt>
                <c:pt idx="1181">
                  <c:v>37</c:v>
                </c:pt>
                <c:pt idx="1182">
                  <c:v>13.45</c:v>
                </c:pt>
                <c:pt idx="1183">
                  <c:v>36.25</c:v>
                </c:pt>
                <c:pt idx="1184">
                  <c:v>17.100000000000001</c:v>
                </c:pt>
                <c:pt idx="1185">
                  <c:v>23.8</c:v>
                </c:pt>
                <c:pt idx="1186">
                  <c:v>43.2</c:v>
                </c:pt>
                <c:pt idx="1187">
                  <c:v>18.05</c:v>
                </c:pt>
                <c:pt idx="1188">
                  <c:v>42.5</c:v>
                </c:pt>
                <c:pt idx="1189">
                  <c:v>34</c:v>
                </c:pt>
                <c:pt idx="1190">
                  <c:v>35.15</c:v>
                </c:pt>
                <c:pt idx="1191">
                  <c:v>36</c:v>
                </c:pt>
                <c:pt idx="1192">
                  <c:v>25.45</c:v>
                </c:pt>
                <c:pt idx="1193">
                  <c:v>22.15</c:v>
                </c:pt>
                <c:pt idx="1194">
                  <c:v>13.05</c:v>
                </c:pt>
                <c:pt idx="1195">
                  <c:v>26.65</c:v>
                </c:pt>
                <c:pt idx="1196">
                  <c:v>37.950000000000003</c:v>
                </c:pt>
                <c:pt idx="1197">
                  <c:v>30.25</c:v>
                </c:pt>
                <c:pt idx="1198">
                  <c:v>19.25</c:v>
                </c:pt>
                <c:pt idx="1199">
                  <c:v>13</c:v>
                </c:pt>
                <c:pt idx="1200">
                  <c:v>24.35</c:v>
                </c:pt>
                <c:pt idx="1201">
                  <c:v>15.1</c:v>
                </c:pt>
                <c:pt idx="1202">
                  <c:v>12</c:v>
                </c:pt>
                <c:pt idx="1203">
                  <c:v>23.2</c:v>
                </c:pt>
                <c:pt idx="1204">
                  <c:v>46.3</c:v>
                </c:pt>
                <c:pt idx="1205">
                  <c:v>16.05</c:v>
                </c:pt>
                <c:pt idx="1206">
                  <c:v>35.25</c:v>
                </c:pt>
                <c:pt idx="1207">
                  <c:v>30.95</c:v>
                </c:pt>
                <c:pt idx="1208">
                  <c:v>10.15</c:v>
                </c:pt>
                <c:pt idx="1209">
                  <c:v>33.9</c:v>
                </c:pt>
                <c:pt idx="1210">
                  <c:v>17.5</c:v>
                </c:pt>
                <c:pt idx="1211">
                  <c:v>39.799999999999997</c:v>
                </c:pt>
                <c:pt idx="1212">
                  <c:v>33.450000000000003</c:v>
                </c:pt>
                <c:pt idx="1213">
                  <c:v>27.7</c:v>
                </c:pt>
                <c:pt idx="1214">
                  <c:v>21.65</c:v>
                </c:pt>
                <c:pt idx="1215">
                  <c:v>20.25</c:v>
                </c:pt>
                <c:pt idx="1216">
                  <c:v>43.7</c:v>
                </c:pt>
                <c:pt idx="1217">
                  <c:v>32.950000000000003</c:v>
                </c:pt>
                <c:pt idx="1218">
                  <c:v>28.6</c:v>
                </c:pt>
                <c:pt idx="1219">
                  <c:v>30.9</c:v>
                </c:pt>
                <c:pt idx="1220">
                  <c:v>26.05</c:v>
                </c:pt>
                <c:pt idx="1221">
                  <c:v>27.1</c:v>
                </c:pt>
                <c:pt idx="1222">
                  <c:v>36.950000000000003</c:v>
                </c:pt>
                <c:pt idx="1223">
                  <c:v>41.4</c:v>
                </c:pt>
                <c:pt idx="1224">
                  <c:v>17.45</c:v>
                </c:pt>
                <c:pt idx="1225">
                  <c:v>52.2</c:v>
                </c:pt>
                <c:pt idx="1226">
                  <c:v>15.6</c:v>
                </c:pt>
                <c:pt idx="1227">
                  <c:v>13.55</c:v>
                </c:pt>
                <c:pt idx="1228">
                  <c:v>17.25</c:v>
                </c:pt>
                <c:pt idx="1229">
                  <c:v>37.6</c:v>
                </c:pt>
                <c:pt idx="1230">
                  <c:v>44.4</c:v>
                </c:pt>
                <c:pt idx="1231">
                  <c:v>47.75</c:v>
                </c:pt>
                <c:pt idx="1232">
                  <c:v>14.1</c:v>
                </c:pt>
                <c:pt idx="1233">
                  <c:v>22.75</c:v>
                </c:pt>
                <c:pt idx="1234">
                  <c:v>27.15</c:v>
                </c:pt>
                <c:pt idx="1235">
                  <c:v>15.8</c:v>
                </c:pt>
                <c:pt idx="1236">
                  <c:v>25.3</c:v>
                </c:pt>
                <c:pt idx="1237">
                  <c:v>18.3</c:v>
                </c:pt>
                <c:pt idx="1238">
                  <c:v>19.05</c:v>
                </c:pt>
                <c:pt idx="1239">
                  <c:v>14.3</c:v>
                </c:pt>
                <c:pt idx="1240">
                  <c:v>26.55</c:v>
                </c:pt>
                <c:pt idx="1241">
                  <c:v>30.2</c:v>
                </c:pt>
                <c:pt idx="1242">
                  <c:v>40.549999999999997</c:v>
                </c:pt>
                <c:pt idx="1243">
                  <c:v>30.6</c:v>
                </c:pt>
                <c:pt idx="1244">
                  <c:v>53.25</c:v>
                </c:pt>
                <c:pt idx="1245">
                  <c:v>18.05</c:v>
                </c:pt>
                <c:pt idx="1246">
                  <c:v>30.6</c:v>
                </c:pt>
                <c:pt idx="1247">
                  <c:v>42.55</c:v>
                </c:pt>
                <c:pt idx="1248">
                  <c:v>22.25</c:v>
                </c:pt>
                <c:pt idx="1249">
                  <c:v>26.35</c:v>
                </c:pt>
                <c:pt idx="1250">
                  <c:v>18.7</c:v>
                </c:pt>
                <c:pt idx="1251">
                  <c:v>21.9</c:v>
                </c:pt>
                <c:pt idx="1252">
                  <c:v>29.45</c:v>
                </c:pt>
                <c:pt idx="1253">
                  <c:v>18.05</c:v>
                </c:pt>
                <c:pt idx="1254">
                  <c:v>12.35</c:v>
                </c:pt>
                <c:pt idx="1255">
                  <c:v>11.75</c:v>
                </c:pt>
                <c:pt idx="1256">
                  <c:v>20.149999999999999</c:v>
                </c:pt>
                <c:pt idx="1257">
                  <c:v>15.9</c:v>
                </c:pt>
                <c:pt idx="1258">
                  <c:v>14.6</c:v>
                </c:pt>
                <c:pt idx="1259">
                  <c:v>10.5</c:v>
                </c:pt>
                <c:pt idx="1260">
                  <c:v>31.45</c:v>
                </c:pt>
                <c:pt idx="1261">
                  <c:v>27.95</c:v>
                </c:pt>
                <c:pt idx="1262">
                  <c:v>14.35</c:v>
                </c:pt>
                <c:pt idx="1263">
                  <c:v>71.5</c:v>
                </c:pt>
                <c:pt idx="1264">
                  <c:v>49.5</c:v>
                </c:pt>
                <c:pt idx="1265">
                  <c:v>35.65</c:v>
                </c:pt>
                <c:pt idx="1266">
                  <c:v>15.35</c:v>
                </c:pt>
                <c:pt idx="1267">
                  <c:v>14</c:v>
                </c:pt>
                <c:pt idx="1268">
                  <c:v>10.85</c:v>
                </c:pt>
                <c:pt idx="1269">
                  <c:v>15.15</c:v>
                </c:pt>
                <c:pt idx="1270">
                  <c:v>19.899999999999999</c:v>
                </c:pt>
                <c:pt idx="1271">
                  <c:v>11.05</c:v>
                </c:pt>
                <c:pt idx="1272">
                  <c:v>21.95</c:v>
                </c:pt>
                <c:pt idx="1273">
                  <c:v>13.45</c:v>
                </c:pt>
                <c:pt idx="1274">
                  <c:v>31.4</c:v>
                </c:pt>
                <c:pt idx="1275">
                  <c:v>11.4</c:v>
                </c:pt>
                <c:pt idx="1276">
                  <c:v>21.25</c:v>
                </c:pt>
                <c:pt idx="1277">
                  <c:v>28</c:v>
                </c:pt>
                <c:pt idx="1278">
                  <c:v>20.75</c:v>
                </c:pt>
                <c:pt idx="1279">
                  <c:v>21</c:v>
                </c:pt>
                <c:pt idx="1280">
                  <c:v>27.05</c:v>
                </c:pt>
                <c:pt idx="1281">
                  <c:v>20.55</c:v>
                </c:pt>
                <c:pt idx="1282">
                  <c:v>12.75</c:v>
                </c:pt>
                <c:pt idx="1283">
                  <c:v>23.55</c:v>
                </c:pt>
                <c:pt idx="1284">
                  <c:v>19.649999999999999</c:v>
                </c:pt>
                <c:pt idx="1285">
                  <c:v>13.6</c:v>
                </c:pt>
                <c:pt idx="1286">
                  <c:v>44</c:v>
                </c:pt>
                <c:pt idx="1287">
                  <c:v>34.15</c:v>
                </c:pt>
                <c:pt idx="1288">
                  <c:v>30.75</c:v>
                </c:pt>
                <c:pt idx="1289">
                  <c:v>43.8</c:v>
                </c:pt>
                <c:pt idx="1290">
                  <c:v>11.35</c:v>
                </c:pt>
                <c:pt idx="1291">
                  <c:v>35.5</c:v>
                </c:pt>
                <c:pt idx="1292">
                  <c:v>12.1</c:v>
                </c:pt>
                <c:pt idx="1293">
                  <c:v>47.65</c:v>
                </c:pt>
                <c:pt idx="1294">
                  <c:v>40.75</c:v>
                </c:pt>
                <c:pt idx="1295">
                  <c:v>50.2</c:v>
                </c:pt>
                <c:pt idx="1296">
                  <c:v>34.75</c:v>
                </c:pt>
                <c:pt idx="1297">
                  <c:v>41.9</c:v>
                </c:pt>
                <c:pt idx="1298">
                  <c:v>29.95</c:v>
                </c:pt>
                <c:pt idx="1299">
                  <c:v>45.85</c:v>
                </c:pt>
                <c:pt idx="1300">
                  <c:v>24.75</c:v>
                </c:pt>
                <c:pt idx="1301">
                  <c:v>14.1</c:v>
                </c:pt>
                <c:pt idx="1302">
                  <c:v>18.350000000000001</c:v>
                </c:pt>
                <c:pt idx="1303">
                  <c:v>11.15</c:v>
                </c:pt>
                <c:pt idx="1304">
                  <c:v>12.15</c:v>
                </c:pt>
                <c:pt idx="1305">
                  <c:v>48.25</c:v>
                </c:pt>
                <c:pt idx="1306">
                  <c:v>23.85</c:v>
                </c:pt>
                <c:pt idx="1307">
                  <c:v>32.200000000000003</c:v>
                </c:pt>
                <c:pt idx="1308">
                  <c:v>31.15</c:v>
                </c:pt>
                <c:pt idx="1309">
                  <c:v>39.049999999999997</c:v>
                </c:pt>
                <c:pt idx="1310">
                  <c:v>44</c:v>
                </c:pt>
                <c:pt idx="1311">
                  <c:v>11.85</c:v>
                </c:pt>
                <c:pt idx="1312">
                  <c:v>22.9</c:v>
                </c:pt>
                <c:pt idx="1313">
                  <c:v>10.8</c:v>
                </c:pt>
                <c:pt idx="1314">
                  <c:v>21.9</c:v>
                </c:pt>
                <c:pt idx="1315">
                  <c:v>15.2</c:v>
                </c:pt>
                <c:pt idx="1316">
                  <c:v>26.65</c:v>
                </c:pt>
                <c:pt idx="1317">
                  <c:v>16.850000000000001</c:v>
                </c:pt>
                <c:pt idx="1318">
                  <c:v>18.399999999999999</c:v>
                </c:pt>
                <c:pt idx="1319">
                  <c:v>12.3</c:v>
                </c:pt>
                <c:pt idx="1320">
                  <c:v>26.4</c:v>
                </c:pt>
                <c:pt idx="1321">
                  <c:v>38</c:v>
                </c:pt>
                <c:pt idx="1322">
                  <c:v>40.950000000000003</c:v>
                </c:pt>
                <c:pt idx="1323">
                  <c:v>26.6</c:v>
                </c:pt>
                <c:pt idx="1324">
                  <c:v>43</c:v>
                </c:pt>
                <c:pt idx="1325">
                  <c:v>28.8</c:v>
                </c:pt>
                <c:pt idx="1326">
                  <c:v>15.6</c:v>
                </c:pt>
                <c:pt idx="1327">
                  <c:v>10.5</c:v>
                </c:pt>
                <c:pt idx="1328">
                  <c:v>38.85</c:v>
                </c:pt>
                <c:pt idx="1329">
                  <c:v>11.2</c:v>
                </c:pt>
                <c:pt idx="1330">
                  <c:v>42.85</c:v>
                </c:pt>
                <c:pt idx="1331">
                  <c:v>21.35</c:v>
                </c:pt>
                <c:pt idx="1332">
                  <c:v>16.8</c:v>
                </c:pt>
                <c:pt idx="1333">
                  <c:v>26.9</c:v>
                </c:pt>
                <c:pt idx="1334">
                  <c:v>36.1</c:v>
                </c:pt>
                <c:pt idx="1335">
                  <c:v>31.6</c:v>
                </c:pt>
                <c:pt idx="1336">
                  <c:v>18.45</c:v>
                </c:pt>
                <c:pt idx="1337">
                  <c:v>22.6</c:v>
                </c:pt>
                <c:pt idx="1338">
                  <c:v>12.8</c:v>
                </c:pt>
                <c:pt idx="1339">
                  <c:v>9.65</c:v>
                </c:pt>
                <c:pt idx="1340">
                  <c:v>12.75</c:v>
                </c:pt>
                <c:pt idx="1341">
                  <c:v>15.65</c:v>
                </c:pt>
                <c:pt idx="1342">
                  <c:v>32.799999999999997</c:v>
                </c:pt>
                <c:pt idx="1343">
                  <c:v>18.2</c:v>
                </c:pt>
                <c:pt idx="1344">
                  <c:v>23.3</c:v>
                </c:pt>
                <c:pt idx="1345">
                  <c:v>15.5</c:v>
                </c:pt>
                <c:pt idx="1346">
                  <c:v>10.9</c:v>
                </c:pt>
                <c:pt idx="1347">
                  <c:v>31.8</c:v>
                </c:pt>
                <c:pt idx="1348">
                  <c:v>33.35</c:v>
                </c:pt>
                <c:pt idx="1349">
                  <c:v>12.2</c:v>
                </c:pt>
                <c:pt idx="1350">
                  <c:v>25.75</c:v>
                </c:pt>
                <c:pt idx="1351">
                  <c:v>21.05</c:v>
                </c:pt>
                <c:pt idx="1352">
                  <c:v>31.95</c:v>
                </c:pt>
                <c:pt idx="1353">
                  <c:v>31.55</c:v>
                </c:pt>
                <c:pt idx="1354">
                  <c:v>22</c:v>
                </c:pt>
                <c:pt idx="1355">
                  <c:v>43.45</c:v>
                </c:pt>
                <c:pt idx="1356">
                  <c:v>15</c:v>
                </c:pt>
                <c:pt idx="1357">
                  <c:v>24.2</c:v>
                </c:pt>
                <c:pt idx="1358">
                  <c:v>42.4</c:v>
                </c:pt>
                <c:pt idx="1359">
                  <c:v>15.35</c:v>
                </c:pt>
                <c:pt idx="1360">
                  <c:v>53.35</c:v>
                </c:pt>
                <c:pt idx="1361">
                  <c:v>48.8</c:v>
                </c:pt>
                <c:pt idx="1362">
                  <c:v>35.799999999999997</c:v>
                </c:pt>
                <c:pt idx="1363">
                  <c:v>12.65</c:v>
                </c:pt>
                <c:pt idx="1364">
                  <c:v>57.8</c:v>
                </c:pt>
                <c:pt idx="1365">
                  <c:v>14.85</c:v>
                </c:pt>
                <c:pt idx="1366">
                  <c:v>34</c:v>
                </c:pt>
                <c:pt idx="1367">
                  <c:v>13.5</c:v>
                </c:pt>
                <c:pt idx="1368">
                  <c:v>18.05</c:v>
                </c:pt>
                <c:pt idx="1369">
                  <c:v>28.45</c:v>
                </c:pt>
                <c:pt idx="1370">
                  <c:v>31.6</c:v>
                </c:pt>
                <c:pt idx="1371">
                  <c:v>14.9</c:v>
                </c:pt>
                <c:pt idx="1372">
                  <c:v>48</c:v>
                </c:pt>
                <c:pt idx="1373">
                  <c:v>12.2</c:v>
                </c:pt>
                <c:pt idx="1374">
                  <c:v>31.5</c:v>
                </c:pt>
                <c:pt idx="1375">
                  <c:v>33.9</c:v>
                </c:pt>
                <c:pt idx="1376">
                  <c:v>29.55</c:v>
                </c:pt>
                <c:pt idx="1377">
                  <c:v>18.25</c:v>
                </c:pt>
                <c:pt idx="1378">
                  <c:v>22.85</c:v>
                </c:pt>
                <c:pt idx="1379">
                  <c:v>14.7</c:v>
                </c:pt>
                <c:pt idx="1380">
                  <c:v>37.4</c:v>
                </c:pt>
                <c:pt idx="1381">
                  <c:v>33.6</c:v>
                </c:pt>
                <c:pt idx="1382">
                  <c:v>16.55</c:v>
                </c:pt>
                <c:pt idx="1383">
                  <c:v>27.95</c:v>
                </c:pt>
                <c:pt idx="1384">
                  <c:v>12.9</c:v>
                </c:pt>
                <c:pt idx="1385">
                  <c:v>21.25</c:v>
                </c:pt>
                <c:pt idx="1386">
                  <c:v>38.4</c:v>
                </c:pt>
                <c:pt idx="1387">
                  <c:v>38.799999999999997</c:v>
                </c:pt>
                <c:pt idx="1388">
                  <c:v>33.1</c:v>
                </c:pt>
                <c:pt idx="1389">
                  <c:v>30.6</c:v>
                </c:pt>
                <c:pt idx="1390">
                  <c:v>26.2</c:v>
                </c:pt>
                <c:pt idx="1391">
                  <c:v>19.100000000000001</c:v>
                </c:pt>
                <c:pt idx="1392">
                  <c:v>31.15</c:v>
                </c:pt>
                <c:pt idx="1393">
                  <c:v>14.55</c:v>
                </c:pt>
                <c:pt idx="1394">
                  <c:v>36.15</c:v>
                </c:pt>
                <c:pt idx="1395">
                  <c:v>40.1</c:v>
                </c:pt>
                <c:pt idx="1396">
                  <c:v>40.25</c:v>
                </c:pt>
                <c:pt idx="1397">
                  <c:v>28.8</c:v>
                </c:pt>
                <c:pt idx="1398">
                  <c:v>25.25</c:v>
                </c:pt>
                <c:pt idx="1399">
                  <c:v>18.7</c:v>
                </c:pt>
                <c:pt idx="1400">
                  <c:v>13.6</c:v>
                </c:pt>
                <c:pt idx="1401">
                  <c:v>33.15</c:v>
                </c:pt>
                <c:pt idx="1402">
                  <c:v>33.049999999999997</c:v>
                </c:pt>
                <c:pt idx="1403">
                  <c:v>21.65</c:v>
                </c:pt>
                <c:pt idx="1404">
                  <c:v>38.299999999999997</c:v>
                </c:pt>
                <c:pt idx="1405">
                  <c:v>46.7</c:v>
                </c:pt>
                <c:pt idx="1406">
                  <c:v>36.049999999999997</c:v>
                </c:pt>
                <c:pt idx="1407">
                  <c:v>16.2</c:v>
                </c:pt>
                <c:pt idx="1408">
                  <c:v>20.5</c:v>
                </c:pt>
                <c:pt idx="1409">
                  <c:v>30</c:v>
                </c:pt>
                <c:pt idx="1410">
                  <c:v>36.200000000000003</c:v>
                </c:pt>
                <c:pt idx="1411">
                  <c:v>24.1</c:v>
                </c:pt>
                <c:pt idx="1412">
                  <c:v>47.05</c:v>
                </c:pt>
                <c:pt idx="1413">
                  <c:v>33.85</c:v>
                </c:pt>
                <c:pt idx="1414">
                  <c:v>22.4</c:v>
                </c:pt>
                <c:pt idx="1415">
                  <c:v>29.2</c:v>
                </c:pt>
                <c:pt idx="1416">
                  <c:v>32.75</c:v>
                </c:pt>
                <c:pt idx="1417">
                  <c:v>26.9</c:v>
                </c:pt>
                <c:pt idx="1418">
                  <c:v>23.1</c:v>
                </c:pt>
                <c:pt idx="1419">
                  <c:v>18.7</c:v>
                </c:pt>
                <c:pt idx="1420">
                  <c:v>20.8</c:v>
                </c:pt>
                <c:pt idx="1421">
                  <c:v>37.65</c:v>
                </c:pt>
                <c:pt idx="1422">
                  <c:v>26.85</c:v>
                </c:pt>
                <c:pt idx="1423">
                  <c:v>17.55</c:v>
                </c:pt>
                <c:pt idx="1424">
                  <c:v>12.75</c:v>
                </c:pt>
                <c:pt idx="1425">
                  <c:v>33.15</c:v>
                </c:pt>
                <c:pt idx="1426">
                  <c:v>13.8</c:v>
                </c:pt>
                <c:pt idx="1427">
                  <c:v>57.65</c:v>
                </c:pt>
                <c:pt idx="1428">
                  <c:v>25.8</c:v>
                </c:pt>
                <c:pt idx="1429">
                  <c:v>40.299999999999997</c:v>
                </c:pt>
                <c:pt idx="1430">
                  <c:v>24.85</c:v>
                </c:pt>
                <c:pt idx="1431">
                  <c:v>32.700000000000003</c:v>
                </c:pt>
                <c:pt idx="1432">
                  <c:v>16.649999999999999</c:v>
                </c:pt>
                <c:pt idx="1433">
                  <c:v>38</c:v>
                </c:pt>
                <c:pt idx="1434">
                  <c:v>45</c:v>
                </c:pt>
                <c:pt idx="1435">
                  <c:v>49.35</c:v>
                </c:pt>
                <c:pt idx="1436">
                  <c:v>36.299999999999997</c:v>
                </c:pt>
                <c:pt idx="1437">
                  <c:v>22.1</c:v>
                </c:pt>
                <c:pt idx="1438">
                  <c:v>37.450000000000003</c:v>
                </c:pt>
                <c:pt idx="1439">
                  <c:v>17.3</c:v>
                </c:pt>
                <c:pt idx="1440">
                  <c:v>57.4</c:v>
                </c:pt>
                <c:pt idx="1441">
                  <c:v>49.2</c:v>
                </c:pt>
                <c:pt idx="1442">
                  <c:v>10.050000000000001</c:v>
                </c:pt>
                <c:pt idx="1443">
                  <c:v>23.5</c:v>
                </c:pt>
                <c:pt idx="1444">
                  <c:v>23.9</c:v>
                </c:pt>
                <c:pt idx="1445">
                  <c:v>38.799999999999997</c:v>
                </c:pt>
                <c:pt idx="1446">
                  <c:v>27</c:v>
                </c:pt>
                <c:pt idx="1447">
                  <c:v>16.45</c:v>
                </c:pt>
                <c:pt idx="1448">
                  <c:v>40</c:v>
                </c:pt>
                <c:pt idx="1449">
                  <c:v>45.2</c:v>
                </c:pt>
                <c:pt idx="1450">
                  <c:v>22.9</c:v>
                </c:pt>
                <c:pt idx="1451">
                  <c:v>32.549999999999997</c:v>
                </c:pt>
                <c:pt idx="1452">
                  <c:v>30.95</c:v>
                </c:pt>
                <c:pt idx="1453">
                  <c:v>8.9499999999999993</c:v>
                </c:pt>
                <c:pt idx="1454">
                  <c:v>23.45</c:v>
                </c:pt>
                <c:pt idx="1455">
                  <c:v>29.3</c:v>
                </c:pt>
                <c:pt idx="1456">
                  <c:v>32.4</c:v>
                </c:pt>
                <c:pt idx="1457">
                  <c:v>17.399999999999999</c:v>
                </c:pt>
                <c:pt idx="1458">
                  <c:v>15.65</c:v>
                </c:pt>
                <c:pt idx="1459">
                  <c:v>23.2</c:v>
                </c:pt>
                <c:pt idx="1460">
                  <c:v>38.5</c:v>
                </c:pt>
                <c:pt idx="1461">
                  <c:v>28.65</c:v>
                </c:pt>
                <c:pt idx="1462">
                  <c:v>34.450000000000003</c:v>
                </c:pt>
                <c:pt idx="1463">
                  <c:v>17.899999999999999</c:v>
                </c:pt>
                <c:pt idx="1464">
                  <c:v>27.2</c:v>
                </c:pt>
                <c:pt idx="1465">
                  <c:v>49.55</c:v>
                </c:pt>
                <c:pt idx="1466">
                  <c:v>35.85</c:v>
                </c:pt>
                <c:pt idx="1467">
                  <c:v>32.950000000000003</c:v>
                </c:pt>
                <c:pt idx="1468">
                  <c:v>18</c:v>
                </c:pt>
                <c:pt idx="1469">
                  <c:v>45.65</c:v>
                </c:pt>
                <c:pt idx="1470">
                  <c:v>22.85</c:v>
                </c:pt>
                <c:pt idx="1471">
                  <c:v>22.25</c:v>
                </c:pt>
                <c:pt idx="1472">
                  <c:v>36.6</c:v>
                </c:pt>
                <c:pt idx="1473">
                  <c:v>31.45</c:v>
                </c:pt>
                <c:pt idx="1474">
                  <c:v>16.850000000000001</c:v>
                </c:pt>
                <c:pt idx="1475">
                  <c:v>12.45</c:v>
                </c:pt>
                <c:pt idx="1476">
                  <c:v>45.75</c:v>
                </c:pt>
                <c:pt idx="1477">
                  <c:v>29.7</c:v>
                </c:pt>
                <c:pt idx="1478">
                  <c:v>38.049999999999997</c:v>
                </c:pt>
                <c:pt idx="1479">
                  <c:v>47.45</c:v>
                </c:pt>
                <c:pt idx="1480">
                  <c:v>32.75</c:v>
                </c:pt>
                <c:pt idx="1481">
                  <c:v>16.75</c:v>
                </c:pt>
                <c:pt idx="1482">
                  <c:v>22.85</c:v>
                </c:pt>
                <c:pt idx="1483">
                  <c:v>45.25</c:v>
                </c:pt>
                <c:pt idx="1484">
                  <c:v>26.35</c:v>
                </c:pt>
                <c:pt idx="1485">
                  <c:v>12.7</c:v>
                </c:pt>
                <c:pt idx="1486">
                  <c:v>16.45</c:v>
                </c:pt>
                <c:pt idx="1487">
                  <c:v>12.25</c:v>
                </c:pt>
                <c:pt idx="1488">
                  <c:v>17.7</c:v>
                </c:pt>
                <c:pt idx="1489">
                  <c:v>11.45</c:v>
                </c:pt>
                <c:pt idx="1490">
                  <c:v>16.5</c:v>
                </c:pt>
                <c:pt idx="1491">
                  <c:v>13.4</c:v>
                </c:pt>
                <c:pt idx="1492">
                  <c:v>16.05</c:v>
                </c:pt>
                <c:pt idx="1493">
                  <c:v>18.3</c:v>
                </c:pt>
                <c:pt idx="1494">
                  <c:v>23.15</c:v>
                </c:pt>
                <c:pt idx="1495">
                  <c:v>14.15</c:v>
                </c:pt>
                <c:pt idx="1496">
                  <c:v>9.4</c:v>
                </c:pt>
                <c:pt idx="1497">
                  <c:v>26.2</c:v>
                </c:pt>
                <c:pt idx="1498">
                  <c:v>14.6</c:v>
                </c:pt>
                <c:pt idx="1499">
                  <c:v>22.3</c:v>
                </c:pt>
                <c:pt idx="1500">
                  <c:v>18.600000000000001</c:v>
                </c:pt>
                <c:pt idx="1501">
                  <c:v>12.15</c:v>
                </c:pt>
                <c:pt idx="1502">
                  <c:v>23.35</c:v>
                </c:pt>
                <c:pt idx="1503">
                  <c:v>17.75</c:v>
                </c:pt>
                <c:pt idx="1504">
                  <c:v>26.65</c:v>
                </c:pt>
                <c:pt idx="1505">
                  <c:v>12.1</c:v>
                </c:pt>
                <c:pt idx="1506">
                  <c:v>36.6</c:v>
                </c:pt>
                <c:pt idx="1507">
                  <c:v>47.1</c:v>
                </c:pt>
                <c:pt idx="1508">
                  <c:v>40.5</c:v>
                </c:pt>
                <c:pt idx="1509">
                  <c:v>17.7</c:v>
                </c:pt>
                <c:pt idx="1510">
                  <c:v>10.4</c:v>
                </c:pt>
                <c:pt idx="1511">
                  <c:v>13.95</c:v>
                </c:pt>
                <c:pt idx="1512">
                  <c:v>20.45</c:v>
                </c:pt>
                <c:pt idx="1513">
                  <c:v>22.35</c:v>
                </c:pt>
                <c:pt idx="1514">
                  <c:v>21.55</c:v>
                </c:pt>
                <c:pt idx="1515">
                  <c:v>40.75</c:v>
                </c:pt>
                <c:pt idx="1516">
                  <c:v>49.15</c:v>
                </c:pt>
                <c:pt idx="1517">
                  <c:v>8.4499999999999993</c:v>
                </c:pt>
                <c:pt idx="1518">
                  <c:v>10.75</c:v>
                </c:pt>
                <c:pt idx="1519">
                  <c:v>22.05</c:v>
                </c:pt>
                <c:pt idx="1520">
                  <c:v>13.6</c:v>
                </c:pt>
                <c:pt idx="1521">
                  <c:v>17.100000000000001</c:v>
                </c:pt>
                <c:pt idx="1522">
                  <c:v>18.7</c:v>
                </c:pt>
                <c:pt idx="1523">
                  <c:v>29.4</c:v>
                </c:pt>
                <c:pt idx="1524">
                  <c:v>23.3</c:v>
                </c:pt>
                <c:pt idx="1525">
                  <c:v>13.85</c:v>
                </c:pt>
                <c:pt idx="1526">
                  <c:v>15.75</c:v>
                </c:pt>
                <c:pt idx="1527">
                  <c:v>24.8</c:v>
                </c:pt>
                <c:pt idx="1528">
                  <c:v>18.100000000000001</c:v>
                </c:pt>
                <c:pt idx="1529">
                  <c:v>12.15</c:v>
                </c:pt>
                <c:pt idx="1530">
                  <c:v>27.55</c:v>
                </c:pt>
                <c:pt idx="1531">
                  <c:v>11.7</c:v>
                </c:pt>
                <c:pt idx="1532">
                  <c:v>18.2</c:v>
                </c:pt>
                <c:pt idx="1533">
                  <c:v>17.5</c:v>
                </c:pt>
                <c:pt idx="1534">
                  <c:v>12.7</c:v>
                </c:pt>
                <c:pt idx="1535">
                  <c:v>24</c:v>
                </c:pt>
                <c:pt idx="1536">
                  <c:v>12.55</c:v>
                </c:pt>
                <c:pt idx="1537">
                  <c:v>17.5</c:v>
                </c:pt>
                <c:pt idx="1538">
                  <c:v>40.1</c:v>
                </c:pt>
                <c:pt idx="1539">
                  <c:v>23.95</c:v>
                </c:pt>
                <c:pt idx="1540">
                  <c:v>60.25</c:v>
                </c:pt>
                <c:pt idx="1541">
                  <c:v>22.45</c:v>
                </c:pt>
                <c:pt idx="1542">
                  <c:v>13.05</c:v>
                </c:pt>
                <c:pt idx="1543">
                  <c:v>20.7</c:v>
                </c:pt>
                <c:pt idx="1544">
                  <c:v>17</c:v>
                </c:pt>
                <c:pt idx="1545">
                  <c:v>22.05</c:v>
                </c:pt>
                <c:pt idx="1546">
                  <c:v>25.7</c:v>
                </c:pt>
                <c:pt idx="1547">
                  <c:v>37.85</c:v>
                </c:pt>
                <c:pt idx="1548">
                  <c:v>30.05</c:v>
                </c:pt>
                <c:pt idx="1549">
                  <c:v>51.55</c:v>
                </c:pt>
                <c:pt idx="1550">
                  <c:v>46.05</c:v>
                </c:pt>
                <c:pt idx="1551">
                  <c:v>34.15</c:v>
                </c:pt>
                <c:pt idx="1552">
                  <c:v>13.5</c:v>
                </c:pt>
                <c:pt idx="1553">
                  <c:v>30.65</c:v>
                </c:pt>
                <c:pt idx="1554">
                  <c:v>23.75</c:v>
                </c:pt>
                <c:pt idx="1555">
                  <c:v>17.2</c:v>
                </c:pt>
                <c:pt idx="1556">
                  <c:v>21.7</c:v>
                </c:pt>
                <c:pt idx="1557">
                  <c:v>11.25</c:v>
                </c:pt>
                <c:pt idx="1558">
                  <c:v>43.3</c:v>
                </c:pt>
                <c:pt idx="1559">
                  <c:v>34.1</c:v>
                </c:pt>
                <c:pt idx="1560">
                  <c:v>38.200000000000003</c:v>
                </c:pt>
                <c:pt idx="1561">
                  <c:v>22.3</c:v>
                </c:pt>
                <c:pt idx="1562">
                  <c:v>10.199999999999999</c:v>
                </c:pt>
                <c:pt idx="1563">
                  <c:v>15.6</c:v>
                </c:pt>
                <c:pt idx="1564">
                  <c:v>23.4</c:v>
                </c:pt>
                <c:pt idx="1565">
                  <c:v>10.8</c:v>
                </c:pt>
                <c:pt idx="1566">
                  <c:v>11</c:v>
                </c:pt>
                <c:pt idx="1567">
                  <c:v>18.899999999999999</c:v>
                </c:pt>
                <c:pt idx="1568">
                  <c:v>38.200000000000003</c:v>
                </c:pt>
                <c:pt idx="1569">
                  <c:v>13</c:v>
                </c:pt>
                <c:pt idx="1570">
                  <c:v>11.1</c:v>
                </c:pt>
                <c:pt idx="1571">
                  <c:v>47.75</c:v>
                </c:pt>
                <c:pt idx="1572">
                  <c:v>35.15</c:v>
                </c:pt>
                <c:pt idx="1573">
                  <c:v>41.4</c:v>
                </c:pt>
                <c:pt idx="1574">
                  <c:v>18</c:v>
                </c:pt>
                <c:pt idx="1575">
                  <c:v>13.7</c:v>
                </c:pt>
                <c:pt idx="1576">
                  <c:v>38.049999999999997</c:v>
                </c:pt>
                <c:pt idx="1577">
                  <c:v>32.4</c:v>
                </c:pt>
                <c:pt idx="1578">
                  <c:v>39.1</c:v>
                </c:pt>
                <c:pt idx="1579">
                  <c:v>51.6</c:v>
                </c:pt>
                <c:pt idx="1580">
                  <c:v>18.05</c:v>
                </c:pt>
                <c:pt idx="1581">
                  <c:v>33.85</c:v>
                </c:pt>
                <c:pt idx="1582">
                  <c:v>16.75</c:v>
                </c:pt>
                <c:pt idx="1583">
                  <c:v>30.1</c:v>
                </c:pt>
                <c:pt idx="1584">
                  <c:v>24.8</c:v>
                </c:pt>
                <c:pt idx="1585">
                  <c:v>17.399999999999999</c:v>
                </c:pt>
                <c:pt idx="1586">
                  <c:v>27.25</c:v>
                </c:pt>
                <c:pt idx="1587">
                  <c:v>35.1</c:v>
                </c:pt>
                <c:pt idx="1588">
                  <c:v>35.15</c:v>
                </c:pt>
                <c:pt idx="1589">
                  <c:v>26.75</c:v>
                </c:pt>
                <c:pt idx="1590">
                  <c:v>38</c:v>
                </c:pt>
                <c:pt idx="1591">
                  <c:v>21.25</c:v>
                </c:pt>
                <c:pt idx="1592">
                  <c:v>16.7</c:v>
                </c:pt>
                <c:pt idx="1593">
                  <c:v>28.55</c:v>
                </c:pt>
                <c:pt idx="1594">
                  <c:v>15</c:v>
                </c:pt>
                <c:pt idx="1595">
                  <c:v>24.5</c:v>
                </c:pt>
                <c:pt idx="1596">
                  <c:v>17.55</c:v>
                </c:pt>
                <c:pt idx="1597">
                  <c:v>28.6</c:v>
                </c:pt>
                <c:pt idx="1598">
                  <c:v>31.4</c:v>
                </c:pt>
                <c:pt idx="1599">
                  <c:v>34.049999999999997</c:v>
                </c:pt>
                <c:pt idx="1600">
                  <c:v>12.75</c:v>
                </c:pt>
                <c:pt idx="1601">
                  <c:v>17.149999999999999</c:v>
                </c:pt>
                <c:pt idx="1602">
                  <c:v>24</c:v>
                </c:pt>
                <c:pt idx="1603">
                  <c:v>41.15</c:v>
                </c:pt>
                <c:pt idx="1604">
                  <c:v>31.35</c:v>
                </c:pt>
                <c:pt idx="1605">
                  <c:v>17.100000000000001</c:v>
                </c:pt>
                <c:pt idx="1606">
                  <c:v>21</c:v>
                </c:pt>
                <c:pt idx="1607">
                  <c:v>12.8</c:v>
                </c:pt>
                <c:pt idx="1608">
                  <c:v>19</c:v>
                </c:pt>
                <c:pt idx="1609">
                  <c:v>23.7</c:v>
                </c:pt>
                <c:pt idx="1610">
                  <c:v>27.3</c:v>
                </c:pt>
                <c:pt idx="1611">
                  <c:v>35.549999999999997</c:v>
                </c:pt>
                <c:pt idx="1612">
                  <c:v>39.9</c:v>
                </c:pt>
                <c:pt idx="1613">
                  <c:v>28.3</c:v>
                </c:pt>
                <c:pt idx="1614">
                  <c:v>43.6</c:v>
                </c:pt>
                <c:pt idx="1615">
                  <c:v>35.4</c:v>
                </c:pt>
                <c:pt idx="1616">
                  <c:v>16.25</c:v>
                </c:pt>
                <c:pt idx="1617">
                  <c:v>14</c:v>
                </c:pt>
                <c:pt idx="1618">
                  <c:v>23.5</c:v>
                </c:pt>
                <c:pt idx="1619">
                  <c:v>13.65</c:v>
                </c:pt>
                <c:pt idx="1620">
                  <c:v>22.05</c:v>
                </c:pt>
                <c:pt idx="1621">
                  <c:v>41.75</c:v>
                </c:pt>
                <c:pt idx="1622">
                  <c:v>48.05</c:v>
                </c:pt>
                <c:pt idx="1623">
                  <c:v>37.35</c:v>
                </c:pt>
                <c:pt idx="1624">
                  <c:v>24</c:v>
                </c:pt>
                <c:pt idx="1625">
                  <c:v>9.85</c:v>
                </c:pt>
                <c:pt idx="1626">
                  <c:v>25.75</c:v>
                </c:pt>
                <c:pt idx="1627">
                  <c:v>35.049999999999997</c:v>
                </c:pt>
                <c:pt idx="1628">
                  <c:v>27</c:v>
                </c:pt>
                <c:pt idx="1629">
                  <c:v>40.9</c:v>
                </c:pt>
                <c:pt idx="1630">
                  <c:v>41.25</c:v>
                </c:pt>
                <c:pt idx="1631">
                  <c:v>12.05</c:v>
                </c:pt>
                <c:pt idx="1632">
                  <c:v>11.05</c:v>
                </c:pt>
                <c:pt idx="1633">
                  <c:v>43.85</c:v>
                </c:pt>
                <c:pt idx="1634">
                  <c:v>11.8</c:v>
                </c:pt>
                <c:pt idx="1635">
                  <c:v>15.5</c:v>
                </c:pt>
                <c:pt idx="1636">
                  <c:v>31</c:v>
                </c:pt>
                <c:pt idx="1637">
                  <c:v>34.950000000000003</c:v>
                </c:pt>
                <c:pt idx="1638">
                  <c:v>9.5</c:v>
                </c:pt>
                <c:pt idx="1639">
                  <c:v>18</c:v>
                </c:pt>
                <c:pt idx="1640">
                  <c:v>19.2</c:v>
                </c:pt>
                <c:pt idx="1641">
                  <c:v>12.5</c:v>
                </c:pt>
                <c:pt idx="1642">
                  <c:v>11.1</c:v>
                </c:pt>
                <c:pt idx="1643">
                  <c:v>44.3</c:v>
                </c:pt>
                <c:pt idx="1644">
                  <c:v>10.75</c:v>
                </c:pt>
                <c:pt idx="1645">
                  <c:v>59</c:v>
                </c:pt>
                <c:pt idx="1646">
                  <c:v>33.9</c:v>
                </c:pt>
                <c:pt idx="1647">
                  <c:v>16.2</c:v>
                </c:pt>
                <c:pt idx="1648">
                  <c:v>22.85</c:v>
                </c:pt>
                <c:pt idx="1649">
                  <c:v>25.45</c:v>
                </c:pt>
                <c:pt idx="1650">
                  <c:v>12.05</c:v>
                </c:pt>
                <c:pt idx="1651">
                  <c:v>25.6</c:v>
                </c:pt>
                <c:pt idx="1652">
                  <c:v>14.45</c:v>
                </c:pt>
                <c:pt idx="1653">
                  <c:v>17.149999999999999</c:v>
                </c:pt>
                <c:pt idx="1654">
                  <c:v>11.4</c:v>
                </c:pt>
                <c:pt idx="1655">
                  <c:v>17.8</c:v>
                </c:pt>
                <c:pt idx="1656">
                  <c:v>11.65</c:v>
                </c:pt>
                <c:pt idx="1657">
                  <c:v>42.3</c:v>
                </c:pt>
                <c:pt idx="1658">
                  <c:v>30.15</c:v>
                </c:pt>
                <c:pt idx="1659">
                  <c:v>34.85</c:v>
                </c:pt>
                <c:pt idx="1660">
                  <c:v>23.05</c:v>
                </c:pt>
                <c:pt idx="1661">
                  <c:v>39.85</c:v>
                </c:pt>
                <c:pt idx="1662">
                  <c:v>49.8</c:v>
                </c:pt>
                <c:pt idx="1663">
                  <c:v>12.65</c:v>
                </c:pt>
                <c:pt idx="1664">
                  <c:v>28</c:v>
                </c:pt>
                <c:pt idx="1665">
                  <c:v>23.15</c:v>
                </c:pt>
                <c:pt idx="1666">
                  <c:v>35.65</c:v>
                </c:pt>
                <c:pt idx="1667">
                  <c:v>40.6</c:v>
                </c:pt>
                <c:pt idx="1668">
                  <c:v>17.850000000000001</c:v>
                </c:pt>
                <c:pt idx="1669">
                  <c:v>32.950000000000003</c:v>
                </c:pt>
                <c:pt idx="1670">
                  <c:v>19.100000000000001</c:v>
                </c:pt>
                <c:pt idx="1671">
                  <c:v>13.3</c:v>
                </c:pt>
                <c:pt idx="1672">
                  <c:v>13.2</c:v>
                </c:pt>
                <c:pt idx="1673">
                  <c:v>18.7</c:v>
                </c:pt>
                <c:pt idx="1674">
                  <c:v>17.8</c:v>
                </c:pt>
                <c:pt idx="1675">
                  <c:v>15.5</c:v>
                </c:pt>
                <c:pt idx="1676">
                  <c:v>56.25</c:v>
                </c:pt>
                <c:pt idx="1677">
                  <c:v>41.25</c:v>
                </c:pt>
                <c:pt idx="1678">
                  <c:v>48</c:v>
                </c:pt>
                <c:pt idx="1679">
                  <c:v>35.950000000000003</c:v>
                </c:pt>
                <c:pt idx="1680">
                  <c:v>28.45</c:v>
                </c:pt>
                <c:pt idx="1681">
                  <c:v>44.4</c:v>
                </c:pt>
                <c:pt idx="1682">
                  <c:v>16.25</c:v>
                </c:pt>
                <c:pt idx="1683">
                  <c:v>14.1</c:v>
                </c:pt>
                <c:pt idx="1684">
                  <c:v>56.55</c:v>
                </c:pt>
                <c:pt idx="1685">
                  <c:v>13.45</c:v>
                </c:pt>
                <c:pt idx="1686">
                  <c:v>27.95</c:v>
                </c:pt>
                <c:pt idx="1687">
                  <c:v>15.2</c:v>
                </c:pt>
                <c:pt idx="1688">
                  <c:v>45.6</c:v>
                </c:pt>
                <c:pt idx="1689">
                  <c:v>24.2</c:v>
                </c:pt>
                <c:pt idx="1690">
                  <c:v>11.9</c:v>
                </c:pt>
                <c:pt idx="1691">
                  <c:v>24.15</c:v>
                </c:pt>
                <c:pt idx="1692">
                  <c:v>47.9</c:v>
                </c:pt>
                <c:pt idx="1693">
                  <c:v>40.35</c:v>
                </c:pt>
                <c:pt idx="1694">
                  <c:v>30.8</c:v>
                </c:pt>
                <c:pt idx="1695">
                  <c:v>41.55</c:v>
                </c:pt>
                <c:pt idx="1696">
                  <c:v>30</c:v>
                </c:pt>
                <c:pt idx="1697">
                  <c:v>10.9</c:v>
                </c:pt>
                <c:pt idx="1698">
                  <c:v>24.7</c:v>
                </c:pt>
                <c:pt idx="1699">
                  <c:v>25.3</c:v>
                </c:pt>
                <c:pt idx="1700">
                  <c:v>12.35</c:v>
                </c:pt>
                <c:pt idx="1701">
                  <c:v>19.2</c:v>
                </c:pt>
                <c:pt idx="1702">
                  <c:v>40</c:v>
                </c:pt>
                <c:pt idx="1703">
                  <c:v>8.25</c:v>
                </c:pt>
                <c:pt idx="1704">
                  <c:v>45.65</c:v>
                </c:pt>
                <c:pt idx="1705">
                  <c:v>13.2</c:v>
                </c:pt>
                <c:pt idx="1706">
                  <c:v>23.15</c:v>
                </c:pt>
                <c:pt idx="1707">
                  <c:v>17.7</c:v>
                </c:pt>
                <c:pt idx="1708">
                  <c:v>41.65</c:v>
                </c:pt>
                <c:pt idx="1709">
                  <c:v>45.95</c:v>
                </c:pt>
                <c:pt idx="1710">
                  <c:v>26.35</c:v>
                </c:pt>
                <c:pt idx="1711">
                  <c:v>41.05</c:v>
                </c:pt>
                <c:pt idx="1712">
                  <c:v>35.049999999999997</c:v>
                </c:pt>
                <c:pt idx="1713">
                  <c:v>13.1</c:v>
                </c:pt>
                <c:pt idx="1714">
                  <c:v>19.45</c:v>
                </c:pt>
                <c:pt idx="1715">
                  <c:v>26.9</c:v>
                </c:pt>
                <c:pt idx="1716">
                  <c:v>28.25</c:v>
                </c:pt>
                <c:pt idx="1717">
                  <c:v>20.75</c:v>
                </c:pt>
                <c:pt idx="1718">
                  <c:v>51.25</c:v>
                </c:pt>
                <c:pt idx="1719">
                  <c:v>29.65</c:v>
                </c:pt>
                <c:pt idx="1720">
                  <c:v>45.05</c:v>
                </c:pt>
                <c:pt idx="1721">
                  <c:v>38.25</c:v>
                </c:pt>
                <c:pt idx="1722">
                  <c:v>22.4</c:v>
                </c:pt>
                <c:pt idx="1723">
                  <c:v>13.1</c:v>
                </c:pt>
                <c:pt idx="1724">
                  <c:v>17.05</c:v>
                </c:pt>
                <c:pt idx="1725">
                  <c:v>26.45</c:v>
                </c:pt>
                <c:pt idx="1726">
                  <c:v>10.8</c:v>
                </c:pt>
                <c:pt idx="1727">
                  <c:v>22.1</c:v>
                </c:pt>
                <c:pt idx="1728">
                  <c:v>17.3</c:v>
                </c:pt>
                <c:pt idx="1729">
                  <c:v>26.75</c:v>
                </c:pt>
                <c:pt idx="1730">
                  <c:v>36.4</c:v>
                </c:pt>
                <c:pt idx="1731">
                  <c:v>33.799999999999997</c:v>
                </c:pt>
                <c:pt idx="1732">
                  <c:v>41.95</c:v>
                </c:pt>
                <c:pt idx="1733">
                  <c:v>21.8</c:v>
                </c:pt>
                <c:pt idx="1734">
                  <c:v>46.6</c:v>
                </c:pt>
                <c:pt idx="1735">
                  <c:v>23.2</c:v>
                </c:pt>
                <c:pt idx="1736">
                  <c:v>28.1</c:v>
                </c:pt>
                <c:pt idx="1737">
                  <c:v>38.4</c:v>
                </c:pt>
                <c:pt idx="1738">
                  <c:v>28.3</c:v>
                </c:pt>
                <c:pt idx="1739">
                  <c:v>19.399999999999999</c:v>
                </c:pt>
                <c:pt idx="1740">
                  <c:v>21.5</c:v>
                </c:pt>
                <c:pt idx="1741">
                  <c:v>34.799999999999997</c:v>
                </c:pt>
                <c:pt idx="1742">
                  <c:v>12.8</c:v>
                </c:pt>
                <c:pt idx="1743">
                  <c:v>17.2</c:v>
                </c:pt>
                <c:pt idx="1744">
                  <c:v>21.95</c:v>
                </c:pt>
                <c:pt idx="1745">
                  <c:v>29</c:v>
                </c:pt>
                <c:pt idx="1746">
                  <c:v>13.05</c:v>
                </c:pt>
                <c:pt idx="1747">
                  <c:v>18.149999999999999</c:v>
                </c:pt>
                <c:pt idx="1748">
                  <c:v>41.9</c:v>
                </c:pt>
                <c:pt idx="1749">
                  <c:v>24.15</c:v>
                </c:pt>
                <c:pt idx="1750">
                  <c:v>29.3</c:v>
                </c:pt>
                <c:pt idx="1751">
                  <c:v>33.049999999999997</c:v>
                </c:pt>
                <c:pt idx="1752">
                  <c:v>11.45</c:v>
                </c:pt>
                <c:pt idx="1753">
                  <c:v>32.75</c:v>
                </c:pt>
                <c:pt idx="1754">
                  <c:v>17.600000000000001</c:v>
                </c:pt>
                <c:pt idx="1755">
                  <c:v>25.8</c:v>
                </c:pt>
                <c:pt idx="1756">
                  <c:v>28.85</c:v>
                </c:pt>
                <c:pt idx="1757">
                  <c:v>11.05</c:v>
                </c:pt>
                <c:pt idx="1758">
                  <c:v>34.35</c:v>
                </c:pt>
                <c:pt idx="1759">
                  <c:v>26.85</c:v>
                </c:pt>
                <c:pt idx="1760">
                  <c:v>36.9</c:v>
                </c:pt>
                <c:pt idx="1761">
                  <c:v>47.25</c:v>
                </c:pt>
                <c:pt idx="1762">
                  <c:v>20.3</c:v>
                </c:pt>
                <c:pt idx="1763">
                  <c:v>11.8</c:v>
                </c:pt>
                <c:pt idx="1764">
                  <c:v>16.350000000000001</c:v>
                </c:pt>
                <c:pt idx="1765">
                  <c:v>17.600000000000001</c:v>
                </c:pt>
                <c:pt idx="1766">
                  <c:v>11.95</c:v>
                </c:pt>
                <c:pt idx="1767">
                  <c:v>22.95</c:v>
                </c:pt>
                <c:pt idx="1768">
                  <c:v>29.3</c:v>
                </c:pt>
                <c:pt idx="1769">
                  <c:v>32.049999999999997</c:v>
                </c:pt>
                <c:pt idx="1770">
                  <c:v>24.95</c:v>
                </c:pt>
                <c:pt idx="1771">
                  <c:v>38.799999999999997</c:v>
                </c:pt>
                <c:pt idx="1772">
                  <c:v>26.85</c:v>
                </c:pt>
                <c:pt idx="1773">
                  <c:v>22.6</c:v>
                </c:pt>
                <c:pt idx="1774">
                  <c:v>27.55</c:v>
                </c:pt>
                <c:pt idx="1775">
                  <c:v>17.45</c:v>
                </c:pt>
                <c:pt idx="1776">
                  <c:v>12.85</c:v>
                </c:pt>
                <c:pt idx="1777">
                  <c:v>24.05</c:v>
                </c:pt>
                <c:pt idx="1778">
                  <c:v>18.649999999999999</c:v>
                </c:pt>
                <c:pt idx="1779">
                  <c:v>23.5</c:v>
                </c:pt>
                <c:pt idx="1780">
                  <c:v>30.75</c:v>
                </c:pt>
                <c:pt idx="1781">
                  <c:v>14.5</c:v>
                </c:pt>
                <c:pt idx="1782">
                  <c:v>19.850000000000001</c:v>
                </c:pt>
                <c:pt idx="1783">
                  <c:v>28.75</c:v>
                </c:pt>
                <c:pt idx="1784">
                  <c:v>31.85</c:v>
                </c:pt>
                <c:pt idx="1785">
                  <c:v>33.049999999999997</c:v>
                </c:pt>
                <c:pt idx="1786">
                  <c:v>12.15</c:v>
                </c:pt>
                <c:pt idx="1787">
                  <c:v>16.850000000000001</c:v>
                </c:pt>
                <c:pt idx="1788">
                  <c:v>33.200000000000003</c:v>
                </c:pt>
                <c:pt idx="1789">
                  <c:v>40.65</c:v>
                </c:pt>
                <c:pt idx="1790">
                  <c:v>19.899999999999999</c:v>
                </c:pt>
                <c:pt idx="1791">
                  <c:v>13.1</c:v>
                </c:pt>
                <c:pt idx="1792">
                  <c:v>15.25</c:v>
                </c:pt>
                <c:pt idx="1793">
                  <c:v>44.45</c:v>
                </c:pt>
                <c:pt idx="1794">
                  <c:v>27.6</c:v>
                </c:pt>
                <c:pt idx="1795">
                  <c:v>11.15</c:v>
                </c:pt>
                <c:pt idx="1796">
                  <c:v>21.5</c:v>
                </c:pt>
                <c:pt idx="1797">
                  <c:v>16.75</c:v>
                </c:pt>
                <c:pt idx="1798">
                  <c:v>36.1</c:v>
                </c:pt>
                <c:pt idx="1799">
                  <c:v>36.6</c:v>
                </c:pt>
                <c:pt idx="1800">
                  <c:v>13.2</c:v>
                </c:pt>
                <c:pt idx="1801">
                  <c:v>18.7</c:v>
                </c:pt>
                <c:pt idx="1802">
                  <c:v>26.9</c:v>
                </c:pt>
                <c:pt idx="1803">
                  <c:v>23.85</c:v>
                </c:pt>
                <c:pt idx="1804">
                  <c:v>20.5</c:v>
                </c:pt>
                <c:pt idx="1805">
                  <c:v>16.95</c:v>
                </c:pt>
                <c:pt idx="1806">
                  <c:v>11.65</c:v>
                </c:pt>
                <c:pt idx="1807">
                  <c:v>40.799999999999997</c:v>
                </c:pt>
                <c:pt idx="1808">
                  <c:v>85</c:v>
                </c:pt>
                <c:pt idx="1809">
                  <c:v>16.05</c:v>
                </c:pt>
                <c:pt idx="1810">
                  <c:v>12.15</c:v>
                </c:pt>
                <c:pt idx="1811">
                  <c:v>45.05</c:v>
                </c:pt>
                <c:pt idx="1812">
                  <c:v>60.45</c:v>
                </c:pt>
                <c:pt idx="1813">
                  <c:v>21.95</c:v>
                </c:pt>
                <c:pt idx="1814">
                  <c:v>33</c:v>
                </c:pt>
                <c:pt idx="1815">
                  <c:v>28.5</c:v>
                </c:pt>
                <c:pt idx="1816">
                  <c:v>39.75</c:v>
                </c:pt>
                <c:pt idx="1817">
                  <c:v>50.55</c:v>
                </c:pt>
                <c:pt idx="1818">
                  <c:v>51.75</c:v>
                </c:pt>
                <c:pt idx="1819">
                  <c:v>17.649999999999999</c:v>
                </c:pt>
                <c:pt idx="1820">
                  <c:v>27.65</c:v>
                </c:pt>
                <c:pt idx="1821">
                  <c:v>24.7</c:v>
                </c:pt>
                <c:pt idx="1822">
                  <c:v>43.95</c:v>
                </c:pt>
                <c:pt idx="1823">
                  <c:v>46.45</c:v>
                </c:pt>
                <c:pt idx="1824">
                  <c:v>36.049999999999997</c:v>
                </c:pt>
                <c:pt idx="1825">
                  <c:v>31.7</c:v>
                </c:pt>
                <c:pt idx="1826">
                  <c:v>11.65</c:v>
                </c:pt>
                <c:pt idx="1827">
                  <c:v>31.55</c:v>
                </c:pt>
                <c:pt idx="1828">
                  <c:v>13.1</c:v>
                </c:pt>
                <c:pt idx="1829">
                  <c:v>25.15</c:v>
                </c:pt>
                <c:pt idx="1830">
                  <c:v>30.2</c:v>
                </c:pt>
                <c:pt idx="1831">
                  <c:v>22.6</c:v>
                </c:pt>
                <c:pt idx="1832">
                  <c:v>35.35</c:v>
                </c:pt>
                <c:pt idx="1833">
                  <c:v>18.8</c:v>
                </c:pt>
                <c:pt idx="1834">
                  <c:v>24.2</c:v>
                </c:pt>
                <c:pt idx="1835">
                  <c:v>22.95</c:v>
                </c:pt>
                <c:pt idx="1836">
                  <c:v>24.25</c:v>
                </c:pt>
                <c:pt idx="1837">
                  <c:v>41.25</c:v>
                </c:pt>
                <c:pt idx="1838">
                  <c:v>24.65</c:v>
                </c:pt>
                <c:pt idx="1839">
                  <c:v>29.45</c:v>
                </c:pt>
                <c:pt idx="1840">
                  <c:v>33.25</c:v>
                </c:pt>
                <c:pt idx="1841">
                  <c:v>14.7</c:v>
                </c:pt>
                <c:pt idx="1842">
                  <c:v>18.149999999999999</c:v>
                </c:pt>
                <c:pt idx="1843">
                  <c:v>35.700000000000003</c:v>
                </c:pt>
                <c:pt idx="1844">
                  <c:v>26.05</c:v>
                </c:pt>
                <c:pt idx="1845">
                  <c:v>30.6</c:v>
                </c:pt>
                <c:pt idx="1846">
                  <c:v>45.1</c:v>
                </c:pt>
                <c:pt idx="1847">
                  <c:v>40.549999999999997</c:v>
                </c:pt>
                <c:pt idx="1848">
                  <c:v>28.1</c:v>
                </c:pt>
                <c:pt idx="1849">
                  <c:v>11.9</c:v>
                </c:pt>
                <c:pt idx="1850">
                  <c:v>15.9</c:v>
                </c:pt>
                <c:pt idx="1851">
                  <c:v>11.6</c:v>
                </c:pt>
                <c:pt idx="1852">
                  <c:v>10.25</c:v>
                </c:pt>
                <c:pt idx="1853">
                  <c:v>51.05</c:v>
                </c:pt>
                <c:pt idx="1854">
                  <c:v>28.5</c:v>
                </c:pt>
                <c:pt idx="1855">
                  <c:v>57.35</c:v>
                </c:pt>
                <c:pt idx="1856">
                  <c:v>12.65</c:v>
                </c:pt>
                <c:pt idx="1857">
                  <c:v>36.65</c:v>
                </c:pt>
                <c:pt idx="1858">
                  <c:v>24.75</c:v>
                </c:pt>
                <c:pt idx="1859">
                  <c:v>38.700000000000003</c:v>
                </c:pt>
                <c:pt idx="1860">
                  <c:v>53.45</c:v>
                </c:pt>
                <c:pt idx="1861">
                  <c:v>12.7</c:v>
                </c:pt>
                <c:pt idx="1862">
                  <c:v>54.15</c:v>
                </c:pt>
                <c:pt idx="1863">
                  <c:v>46.1</c:v>
                </c:pt>
                <c:pt idx="1864">
                  <c:v>31.5</c:v>
                </c:pt>
                <c:pt idx="1865">
                  <c:v>37.200000000000003</c:v>
                </c:pt>
                <c:pt idx="1866">
                  <c:v>12.35</c:v>
                </c:pt>
                <c:pt idx="1867">
                  <c:v>26.45</c:v>
                </c:pt>
                <c:pt idx="1868">
                  <c:v>17.5</c:v>
                </c:pt>
                <c:pt idx="1869">
                  <c:v>26.9</c:v>
                </c:pt>
                <c:pt idx="1870">
                  <c:v>14.3</c:v>
                </c:pt>
                <c:pt idx="1871">
                  <c:v>16.3</c:v>
                </c:pt>
                <c:pt idx="1872">
                  <c:v>48.4</c:v>
                </c:pt>
                <c:pt idx="1873">
                  <c:v>17.850000000000001</c:v>
                </c:pt>
                <c:pt idx="1874">
                  <c:v>31.1</c:v>
                </c:pt>
                <c:pt idx="1875">
                  <c:v>10.5</c:v>
                </c:pt>
                <c:pt idx="1876">
                  <c:v>16.5</c:v>
                </c:pt>
                <c:pt idx="1877">
                  <c:v>11.75</c:v>
                </c:pt>
                <c:pt idx="1878">
                  <c:v>25.95</c:v>
                </c:pt>
                <c:pt idx="1879">
                  <c:v>9.35</c:v>
                </c:pt>
                <c:pt idx="1880">
                  <c:v>24.15</c:v>
                </c:pt>
                <c:pt idx="1881">
                  <c:v>21</c:v>
                </c:pt>
                <c:pt idx="1882">
                  <c:v>15.05</c:v>
                </c:pt>
                <c:pt idx="1883">
                  <c:v>45.55</c:v>
                </c:pt>
                <c:pt idx="1884">
                  <c:v>28.55</c:v>
                </c:pt>
                <c:pt idx="1885">
                  <c:v>13</c:v>
                </c:pt>
                <c:pt idx="1886">
                  <c:v>16.95</c:v>
                </c:pt>
                <c:pt idx="1887">
                  <c:v>33.950000000000003</c:v>
                </c:pt>
                <c:pt idx="1888">
                  <c:v>12.95</c:v>
                </c:pt>
                <c:pt idx="1889">
                  <c:v>20.05</c:v>
                </c:pt>
                <c:pt idx="1890">
                  <c:v>14.05</c:v>
                </c:pt>
                <c:pt idx="1891">
                  <c:v>40.799999999999997</c:v>
                </c:pt>
                <c:pt idx="1892">
                  <c:v>24.8</c:v>
                </c:pt>
                <c:pt idx="1893">
                  <c:v>51</c:v>
                </c:pt>
                <c:pt idx="1894">
                  <c:v>13.35</c:v>
                </c:pt>
                <c:pt idx="1895">
                  <c:v>18.5</c:v>
                </c:pt>
                <c:pt idx="1896">
                  <c:v>14.45</c:v>
                </c:pt>
                <c:pt idx="1897">
                  <c:v>35.4</c:v>
                </c:pt>
                <c:pt idx="1898">
                  <c:v>18.600000000000001</c:v>
                </c:pt>
                <c:pt idx="1899">
                  <c:v>14</c:v>
                </c:pt>
                <c:pt idx="1900">
                  <c:v>36</c:v>
                </c:pt>
                <c:pt idx="1901">
                  <c:v>25.6</c:v>
                </c:pt>
                <c:pt idx="1902">
                  <c:v>20.100000000000001</c:v>
                </c:pt>
                <c:pt idx="1903">
                  <c:v>52</c:v>
                </c:pt>
                <c:pt idx="1904">
                  <c:v>16.3</c:v>
                </c:pt>
                <c:pt idx="1905">
                  <c:v>22.05</c:v>
                </c:pt>
                <c:pt idx="1906">
                  <c:v>26.6</c:v>
                </c:pt>
                <c:pt idx="1907">
                  <c:v>18.75</c:v>
                </c:pt>
                <c:pt idx="1908">
                  <c:v>28.8</c:v>
                </c:pt>
                <c:pt idx="1909">
                  <c:v>31.5</c:v>
                </c:pt>
                <c:pt idx="1910">
                  <c:v>12.95</c:v>
                </c:pt>
                <c:pt idx="1911">
                  <c:v>35.950000000000003</c:v>
                </c:pt>
                <c:pt idx="1912">
                  <c:v>31.95</c:v>
                </c:pt>
                <c:pt idx="1913">
                  <c:v>45.15</c:v>
                </c:pt>
                <c:pt idx="1914">
                  <c:v>48.15</c:v>
                </c:pt>
                <c:pt idx="1915">
                  <c:v>27.15</c:v>
                </c:pt>
                <c:pt idx="1916">
                  <c:v>10.75</c:v>
                </c:pt>
                <c:pt idx="1917">
                  <c:v>17</c:v>
                </c:pt>
                <c:pt idx="1918">
                  <c:v>18.100000000000001</c:v>
                </c:pt>
                <c:pt idx="1919">
                  <c:v>16.05</c:v>
                </c:pt>
                <c:pt idx="1920">
                  <c:v>23.85</c:v>
                </c:pt>
                <c:pt idx="1921">
                  <c:v>16.5</c:v>
                </c:pt>
                <c:pt idx="1922">
                  <c:v>31.8</c:v>
                </c:pt>
                <c:pt idx="1923">
                  <c:v>47.85</c:v>
                </c:pt>
                <c:pt idx="1924">
                  <c:v>23.3</c:v>
                </c:pt>
                <c:pt idx="1925">
                  <c:v>18.95</c:v>
                </c:pt>
                <c:pt idx="1926">
                  <c:v>13.35</c:v>
                </c:pt>
                <c:pt idx="1927">
                  <c:v>30.5</c:v>
                </c:pt>
                <c:pt idx="1928">
                  <c:v>13</c:v>
                </c:pt>
                <c:pt idx="1929">
                  <c:v>18.600000000000001</c:v>
                </c:pt>
                <c:pt idx="1930">
                  <c:v>23.75</c:v>
                </c:pt>
                <c:pt idx="1931">
                  <c:v>49.85</c:v>
                </c:pt>
                <c:pt idx="1932">
                  <c:v>29</c:v>
                </c:pt>
                <c:pt idx="1933">
                  <c:v>21.75</c:v>
                </c:pt>
                <c:pt idx="1934">
                  <c:v>24.9</c:v>
                </c:pt>
                <c:pt idx="1935">
                  <c:v>13.2</c:v>
                </c:pt>
                <c:pt idx="1936">
                  <c:v>29.7</c:v>
                </c:pt>
                <c:pt idx="1937">
                  <c:v>32</c:v>
                </c:pt>
                <c:pt idx="1938">
                  <c:v>43.35</c:v>
                </c:pt>
                <c:pt idx="1939">
                  <c:v>22.35</c:v>
                </c:pt>
                <c:pt idx="1940">
                  <c:v>24.75</c:v>
                </c:pt>
                <c:pt idx="1941">
                  <c:v>11.55</c:v>
                </c:pt>
                <c:pt idx="1942">
                  <c:v>36.549999999999997</c:v>
                </c:pt>
                <c:pt idx="1943">
                  <c:v>26.25</c:v>
                </c:pt>
                <c:pt idx="1944">
                  <c:v>22.2</c:v>
                </c:pt>
                <c:pt idx="1945">
                  <c:v>19.25</c:v>
                </c:pt>
                <c:pt idx="1946">
                  <c:v>28.35</c:v>
                </c:pt>
                <c:pt idx="1947">
                  <c:v>10.35</c:v>
                </c:pt>
                <c:pt idx="1948">
                  <c:v>32.15</c:v>
                </c:pt>
                <c:pt idx="1949">
                  <c:v>17.850000000000001</c:v>
                </c:pt>
                <c:pt idx="1950">
                  <c:v>24.55</c:v>
                </c:pt>
                <c:pt idx="1951">
                  <c:v>13.6</c:v>
                </c:pt>
                <c:pt idx="1952">
                  <c:v>27.35</c:v>
                </c:pt>
                <c:pt idx="1953">
                  <c:v>39.549999999999997</c:v>
                </c:pt>
                <c:pt idx="1954">
                  <c:v>39.549999999999997</c:v>
                </c:pt>
                <c:pt idx="1955">
                  <c:v>13.75</c:v>
                </c:pt>
                <c:pt idx="1956">
                  <c:v>27.95</c:v>
                </c:pt>
                <c:pt idx="1957">
                  <c:v>20.149999999999999</c:v>
                </c:pt>
                <c:pt idx="1958">
                  <c:v>20.399999999999999</c:v>
                </c:pt>
                <c:pt idx="1959">
                  <c:v>11.65</c:v>
                </c:pt>
                <c:pt idx="1960">
                  <c:v>33.549999999999997</c:v>
                </c:pt>
                <c:pt idx="1961">
                  <c:v>38.700000000000003</c:v>
                </c:pt>
                <c:pt idx="1962">
                  <c:v>22.55</c:v>
                </c:pt>
                <c:pt idx="1963">
                  <c:v>29.15</c:v>
                </c:pt>
                <c:pt idx="1964">
                  <c:v>19.600000000000001</c:v>
                </c:pt>
                <c:pt idx="1965">
                  <c:v>24</c:v>
                </c:pt>
                <c:pt idx="1966">
                  <c:v>17</c:v>
                </c:pt>
                <c:pt idx="1967">
                  <c:v>33.6</c:v>
                </c:pt>
                <c:pt idx="1968">
                  <c:v>29.4</c:v>
                </c:pt>
                <c:pt idx="1969">
                  <c:v>15.7</c:v>
                </c:pt>
                <c:pt idx="1970">
                  <c:v>27.05</c:v>
                </c:pt>
                <c:pt idx="1971">
                  <c:v>36.799999999999997</c:v>
                </c:pt>
                <c:pt idx="1972">
                  <c:v>34.4</c:v>
                </c:pt>
                <c:pt idx="1973">
                  <c:v>11.35</c:v>
                </c:pt>
                <c:pt idx="1974">
                  <c:v>15.65</c:v>
                </c:pt>
                <c:pt idx="1975">
                  <c:v>38.299999999999997</c:v>
                </c:pt>
                <c:pt idx="1976">
                  <c:v>15.8</c:v>
                </c:pt>
                <c:pt idx="1977">
                  <c:v>24.65</c:v>
                </c:pt>
                <c:pt idx="1978">
                  <c:v>28.85</c:v>
                </c:pt>
                <c:pt idx="1979">
                  <c:v>10.7</c:v>
                </c:pt>
                <c:pt idx="1980">
                  <c:v>22.4</c:v>
                </c:pt>
                <c:pt idx="1981">
                  <c:v>17.399999999999999</c:v>
                </c:pt>
                <c:pt idx="1982">
                  <c:v>31.05</c:v>
                </c:pt>
                <c:pt idx="1983">
                  <c:v>22.2</c:v>
                </c:pt>
                <c:pt idx="1984">
                  <c:v>12.8</c:v>
                </c:pt>
                <c:pt idx="1985">
                  <c:v>37.450000000000003</c:v>
                </c:pt>
                <c:pt idx="1986">
                  <c:v>33.299999999999997</c:v>
                </c:pt>
                <c:pt idx="1987">
                  <c:v>12.15</c:v>
                </c:pt>
                <c:pt idx="1988">
                  <c:v>20.05</c:v>
                </c:pt>
                <c:pt idx="1989">
                  <c:v>17.899999999999999</c:v>
                </c:pt>
                <c:pt idx="1990">
                  <c:v>37.65</c:v>
                </c:pt>
                <c:pt idx="1991">
                  <c:v>31.7</c:v>
                </c:pt>
                <c:pt idx="1992">
                  <c:v>25.75</c:v>
                </c:pt>
                <c:pt idx="1993">
                  <c:v>11.55</c:v>
                </c:pt>
                <c:pt idx="1994">
                  <c:v>25.65</c:v>
                </c:pt>
                <c:pt idx="1995">
                  <c:v>16.3</c:v>
                </c:pt>
                <c:pt idx="1996">
                  <c:v>11.9</c:v>
                </c:pt>
                <c:pt idx="1997">
                  <c:v>23.6</c:v>
                </c:pt>
                <c:pt idx="1998">
                  <c:v>24</c:v>
                </c:pt>
                <c:pt idx="1999">
                  <c:v>29.85</c:v>
                </c:pt>
                <c:pt idx="2000">
                  <c:v>17.5</c:v>
                </c:pt>
                <c:pt idx="2001">
                  <c:v>13.05</c:v>
                </c:pt>
                <c:pt idx="2002">
                  <c:v>32.85</c:v>
                </c:pt>
                <c:pt idx="2003">
                  <c:v>10.65</c:v>
                </c:pt>
                <c:pt idx="2004">
                  <c:v>15.05</c:v>
                </c:pt>
                <c:pt idx="2005">
                  <c:v>28.25</c:v>
                </c:pt>
                <c:pt idx="2006">
                  <c:v>36.200000000000003</c:v>
                </c:pt>
                <c:pt idx="2007">
                  <c:v>35</c:v>
                </c:pt>
                <c:pt idx="2008">
                  <c:v>41.8</c:v>
                </c:pt>
                <c:pt idx="2009">
                  <c:v>31.25</c:v>
                </c:pt>
                <c:pt idx="2010">
                  <c:v>27.25</c:v>
                </c:pt>
                <c:pt idx="2011">
                  <c:v>44.6</c:v>
                </c:pt>
                <c:pt idx="2012">
                  <c:v>48.4</c:v>
                </c:pt>
                <c:pt idx="2013">
                  <c:v>39.85</c:v>
                </c:pt>
                <c:pt idx="2014">
                  <c:v>24.6</c:v>
                </c:pt>
                <c:pt idx="2015">
                  <c:v>15.05</c:v>
                </c:pt>
                <c:pt idx="2016">
                  <c:v>16.25</c:v>
                </c:pt>
                <c:pt idx="2017">
                  <c:v>11.95</c:v>
                </c:pt>
                <c:pt idx="2018">
                  <c:v>23.95</c:v>
                </c:pt>
                <c:pt idx="2019">
                  <c:v>26.75</c:v>
                </c:pt>
                <c:pt idx="2020">
                  <c:v>32.5</c:v>
                </c:pt>
                <c:pt idx="2021">
                  <c:v>28.35</c:v>
                </c:pt>
                <c:pt idx="2022">
                  <c:v>11.1</c:v>
                </c:pt>
                <c:pt idx="2023">
                  <c:v>16.149999999999999</c:v>
                </c:pt>
                <c:pt idx="2024">
                  <c:v>22.6</c:v>
                </c:pt>
                <c:pt idx="2025">
                  <c:v>15.35</c:v>
                </c:pt>
                <c:pt idx="2026">
                  <c:v>32.200000000000003</c:v>
                </c:pt>
                <c:pt idx="2027">
                  <c:v>28.45</c:v>
                </c:pt>
                <c:pt idx="2028">
                  <c:v>38.5</c:v>
                </c:pt>
                <c:pt idx="2029">
                  <c:v>24.9</c:v>
                </c:pt>
                <c:pt idx="2030">
                  <c:v>50.05</c:v>
                </c:pt>
                <c:pt idx="2031">
                  <c:v>19.55</c:v>
                </c:pt>
                <c:pt idx="2032">
                  <c:v>37.6</c:v>
                </c:pt>
                <c:pt idx="2033">
                  <c:v>28.95</c:v>
                </c:pt>
                <c:pt idx="2034">
                  <c:v>23.85</c:v>
                </c:pt>
                <c:pt idx="2035">
                  <c:v>38.1</c:v>
                </c:pt>
                <c:pt idx="2036">
                  <c:v>41.15</c:v>
                </c:pt>
                <c:pt idx="2037">
                  <c:v>16.8</c:v>
                </c:pt>
                <c:pt idx="2038">
                  <c:v>26.65</c:v>
                </c:pt>
                <c:pt idx="2039">
                  <c:v>11.25</c:v>
                </c:pt>
                <c:pt idx="2040">
                  <c:v>37.799999999999997</c:v>
                </c:pt>
                <c:pt idx="2041">
                  <c:v>42.55</c:v>
                </c:pt>
                <c:pt idx="2042">
                  <c:v>50.9</c:v>
                </c:pt>
                <c:pt idx="2043">
                  <c:v>13.3</c:v>
                </c:pt>
                <c:pt idx="2044">
                  <c:v>22.05</c:v>
                </c:pt>
                <c:pt idx="2045">
                  <c:v>30.55</c:v>
                </c:pt>
                <c:pt idx="2046">
                  <c:v>20</c:v>
                </c:pt>
                <c:pt idx="2047">
                  <c:v>37.700000000000003</c:v>
                </c:pt>
                <c:pt idx="2048">
                  <c:v>27.5</c:v>
                </c:pt>
                <c:pt idx="2049">
                  <c:v>22.85</c:v>
                </c:pt>
                <c:pt idx="2050">
                  <c:v>28.35</c:v>
                </c:pt>
                <c:pt idx="2051">
                  <c:v>12.9</c:v>
                </c:pt>
                <c:pt idx="2052">
                  <c:v>16.3</c:v>
                </c:pt>
                <c:pt idx="2053">
                  <c:v>40.049999999999997</c:v>
                </c:pt>
                <c:pt idx="2054">
                  <c:v>33.950000000000003</c:v>
                </c:pt>
                <c:pt idx="2055">
                  <c:v>42.5</c:v>
                </c:pt>
                <c:pt idx="2056">
                  <c:v>32.65</c:v>
                </c:pt>
                <c:pt idx="2057">
                  <c:v>21.85</c:v>
                </c:pt>
                <c:pt idx="2058">
                  <c:v>48.05</c:v>
                </c:pt>
                <c:pt idx="2059">
                  <c:v>47.2</c:v>
                </c:pt>
                <c:pt idx="2060">
                  <c:v>32.1</c:v>
                </c:pt>
                <c:pt idx="2061">
                  <c:v>56.55</c:v>
                </c:pt>
                <c:pt idx="2062">
                  <c:v>22.15</c:v>
                </c:pt>
                <c:pt idx="2063">
                  <c:v>22.6</c:v>
                </c:pt>
                <c:pt idx="2064">
                  <c:v>34.35</c:v>
                </c:pt>
                <c:pt idx="2065">
                  <c:v>18.05</c:v>
                </c:pt>
                <c:pt idx="2066">
                  <c:v>14.45</c:v>
                </c:pt>
                <c:pt idx="2067">
                  <c:v>50.65</c:v>
                </c:pt>
                <c:pt idx="2068">
                  <c:v>50.1</c:v>
                </c:pt>
                <c:pt idx="2069">
                  <c:v>39.799999999999997</c:v>
                </c:pt>
                <c:pt idx="2070">
                  <c:v>56.35</c:v>
                </c:pt>
                <c:pt idx="2071">
                  <c:v>32.299999999999997</c:v>
                </c:pt>
                <c:pt idx="2072">
                  <c:v>45.15</c:v>
                </c:pt>
                <c:pt idx="2073">
                  <c:v>14.1</c:v>
                </c:pt>
                <c:pt idx="2074">
                  <c:v>19.5</c:v>
                </c:pt>
                <c:pt idx="2075">
                  <c:v>28.85</c:v>
                </c:pt>
                <c:pt idx="2076">
                  <c:v>24.25</c:v>
                </c:pt>
                <c:pt idx="2077">
                  <c:v>21.6</c:v>
                </c:pt>
                <c:pt idx="2078">
                  <c:v>9.1999999999999993</c:v>
                </c:pt>
                <c:pt idx="2079">
                  <c:v>36.85</c:v>
                </c:pt>
                <c:pt idx="2080">
                  <c:v>35.75</c:v>
                </c:pt>
                <c:pt idx="2081">
                  <c:v>25.5</c:v>
                </c:pt>
                <c:pt idx="2082">
                  <c:v>14.9</c:v>
                </c:pt>
                <c:pt idx="2083">
                  <c:v>43</c:v>
                </c:pt>
                <c:pt idx="2084">
                  <c:v>32.1</c:v>
                </c:pt>
                <c:pt idx="2085">
                  <c:v>21.3</c:v>
                </c:pt>
                <c:pt idx="2086">
                  <c:v>25.05</c:v>
                </c:pt>
                <c:pt idx="2087">
                  <c:v>49.25</c:v>
                </c:pt>
                <c:pt idx="2088">
                  <c:v>28.45</c:v>
                </c:pt>
                <c:pt idx="2089">
                  <c:v>33.549999999999997</c:v>
                </c:pt>
                <c:pt idx="2090">
                  <c:v>30.55</c:v>
                </c:pt>
                <c:pt idx="2091">
                  <c:v>46.05</c:v>
                </c:pt>
                <c:pt idx="2092">
                  <c:v>14.1</c:v>
                </c:pt>
                <c:pt idx="2093">
                  <c:v>15.95</c:v>
                </c:pt>
                <c:pt idx="2094">
                  <c:v>22.15</c:v>
                </c:pt>
                <c:pt idx="2095">
                  <c:v>25.65</c:v>
                </c:pt>
                <c:pt idx="2096">
                  <c:v>17.899999999999999</c:v>
                </c:pt>
                <c:pt idx="2097">
                  <c:v>11.25</c:v>
                </c:pt>
                <c:pt idx="2098">
                  <c:v>25.75</c:v>
                </c:pt>
                <c:pt idx="2099">
                  <c:v>14.9</c:v>
                </c:pt>
                <c:pt idx="2100">
                  <c:v>12.4</c:v>
                </c:pt>
                <c:pt idx="2101">
                  <c:v>19.899999999999999</c:v>
                </c:pt>
                <c:pt idx="2102">
                  <c:v>43.55</c:v>
                </c:pt>
                <c:pt idx="2103">
                  <c:v>21.95</c:v>
                </c:pt>
                <c:pt idx="2104">
                  <c:v>12.1</c:v>
                </c:pt>
                <c:pt idx="2105">
                  <c:v>15.7</c:v>
                </c:pt>
                <c:pt idx="2106">
                  <c:v>8.6</c:v>
                </c:pt>
                <c:pt idx="2107">
                  <c:v>11.35</c:v>
                </c:pt>
                <c:pt idx="2108">
                  <c:v>22.35</c:v>
                </c:pt>
                <c:pt idx="2109">
                  <c:v>16.350000000000001</c:v>
                </c:pt>
                <c:pt idx="2110">
                  <c:v>13.45</c:v>
                </c:pt>
                <c:pt idx="2111">
                  <c:v>15.65</c:v>
                </c:pt>
                <c:pt idx="2112">
                  <c:v>21.8</c:v>
                </c:pt>
                <c:pt idx="2113">
                  <c:v>10.85</c:v>
                </c:pt>
                <c:pt idx="2114">
                  <c:v>21.7</c:v>
                </c:pt>
                <c:pt idx="2115">
                  <c:v>10.95</c:v>
                </c:pt>
                <c:pt idx="2116">
                  <c:v>16.2</c:v>
                </c:pt>
                <c:pt idx="2117">
                  <c:v>19.95</c:v>
                </c:pt>
                <c:pt idx="2118">
                  <c:v>13.95</c:v>
                </c:pt>
                <c:pt idx="2119">
                  <c:v>31.25</c:v>
                </c:pt>
                <c:pt idx="2120">
                  <c:v>35.85</c:v>
                </c:pt>
                <c:pt idx="2121">
                  <c:v>18.399999999999999</c:v>
                </c:pt>
                <c:pt idx="2122">
                  <c:v>13.6</c:v>
                </c:pt>
                <c:pt idx="2123">
                  <c:v>25.6</c:v>
                </c:pt>
                <c:pt idx="2124">
                  <c:v>25.15</c:v>
                </c:pt>
                <c:pt idx="2125">
                  <c:v>37.75</c:v>
                </c:pt>
                <c:pt idx="2126">
                  <c:v>33.950000000000003</c:v>
                </c:pt>
                <c:pt idx="2127">
                  <c:v>24.55</c:v>
                </c:pt>
                <c:pt idx="2128">
                  <c:v>19.350000000000001</c:v>
                </c:pt>
                <c:pt idx="2129">
                  <c:v>13</c:v>
                </c:pt>
                <c:pt idx="2130">
                  <c:v>26</c:v>
                </c:pt>
                <c:pt idx="2131">
                  <c:v>18.95</c:v>
                </c:pt>
                <c:pt idx="2132">
                  <c:v>12.2</c:v>
                </c:pt>
                <c:pt idx="2133">
                  <c:v>25.9</c:v>
                </c:pt>
                <c:pt idx="2134">
                  <c:v>18.7</c:v>
                </c:pt>
                <c:pt idx="2135">
                  <c:v>13.2</c:v>
                </c:pt>
                <c:pt idx="2136">
                  <c:v>25.45</c:v>
                </c:pt>
                <c:pt idx="2137">
                  <c:v>39.85</c:v>
                </c:pt>
                <c:pt idx="2138">
                  <c:v>35.5</c:v>
                </c:pt>
                <c:pt idx="2139">
                  <c:v>47.5</c:v>
                </c:pt>
                <c:pt idx="2140">
                  <c:v>26.5</c:v>
                </c:pt>
                <c:pt idx="2141">
                  <c:v>50.25</c:v>
                </c:pt>
                <c:pt idx="2142">
                  <c:v>36.75</c:v>
                </c:pt>
                <c:pt idx="2143">
                  <c:v>13</c:v>
                </c:pt>
                <c:pt idx="2144">
                  <c:v>12.1</c:v>
                </c:pt>
                <c:pt idx="2145">
                  <c:v>25.05</c:v>
                </c:pt>
                <c:pt idx="2146">
                  <c:v>17.75</c:v>
                </c:pt>
                <c:pt idx="2147">
                  <c:v>29.9</c:v>
                </c:pt>
                <c:pt idx="2148">
                  <c:v>26.05</c:v>
                </c:pt>
                <c:pt idx="2149">
                  <c:v>37.1</c:v>
                </c:pt>
                <c:pt idx="2150">
                  <c:v>20.6</c:v>
                </c:pt>
                <c:pt idx="2151">
                  <c:v>18.5</c:v>
                </c:pt>
                <c:pt idx="2152">
                  <c:v>12.35</c:v>
                </c:pt>
                <c:pt idx="2153">
                  <c:v>27</c:v>
                </c:pt>
                <c:pt idx="2154">
                  <c:v>15.35</c:v>
                </c:pt>
                <c:pt idx="2155">
                  <c:v>28.95</c:v>
                </c:pt>
                <c:pt idx="2156">
                  <c:v>26.8</c:v>
                </c:pt>
                <c:pt idx="2157">
                  <c:v>17</c:v>
                </c:pt>
                <c:pt idx="2158">
                  <c:v>35.9</c:v>
                </c:pt>
                <c:pt idx="2159">
                  <c:v>42.7</c:v>
                </c:pt>
                <c:pt idx="2160">
                  <c:v>12.65</c:v>
                </c:pt>
                <c:pt idx="2161">
                  <c:v>21.85</c:v>
                </c:pt>
                <c:pt idx="2162">
                  <c:v>32.950000000000003</c:v>
                </c:pt>
                <c:pt idx="2163">
                  <c:v>24.7</c:v>
                </c:pt>
                <c:pt idx="2164">
                  <c:v>20.25</c:v>
                </c:pt>
                <c:pt idx="2165">
                  <c:v>24.9</c:v>
                </c:pt>
                <c:pt idx="2166">
                  <c:v>14.55</c:v>
                </c:pt>
                <c:pt idx="2167">
                  <c:v>30.9</c:v>
                </c:pt>
                <c:pt idx="2168">
                  <c:v>22.05</c:v>
                </c:pt>
                <c:pt idx="2169">
                  <c:v>18.100000000000001</c:v>
                </c:pt>
                <c:pt idx="2170">
                  <c:v>38.450000000000003</c:v>
                </c:pt>
                <c:pt idx="2171">
                  <c:v>41.9</c:v>
                </c:pt>
                <c:pt idx="2172">
                  <c:v>36.4</c:v>
                </c:pt>
                <c:pt idx="2173">
                  <c:v>14.1</c:v>
                </c:pt>
                <c:pt idx="2174">
                  <c:v>28.6</c:v>
                </c:pt>
                <c:pt idx="2175">
                  <c:v>22.4</c:v>
                </c:pt>
                <c:pt idx="2176">
                  <c:v>26.9</c:v>
                </c:pt>
                <c:pt idx="2177">
                  <c:v>30.1</c:v>
                </c:pt>
                <c:pt idx="2178">
                  <c:v>48.15</c:v>
                </c:pt>
                <c:pt idx="2179">
                  <c:v>19.95</c:v>
                </c:pt>
                <c:pt idx="2180">
                  <c:v>22.5</c:v>
                </c:pt>
                <c:pt idx="2181">
                  <c:v>29.85</c:v>
                </c:pt>
                <c:pt idx="2182">
                  <c:v>42.95</c:v>
                </c:pt>
                <c:pt idx="2183">
                  <c:v>47.1</c:v>
                </c:pt>
                <c:pt idx="2184">
                  <c:v>49</c:v>
                </c:pt>
                <c:pt idx="2185">
                  <c:v>23.25</c:v>
                </c:pt>
                <c:pt idx="2186">
                  <c:v>33.200000000000003</c:v>
                </c:pt>
                <c:pt idx="2187">
                  <c:v>13.95</c:v>
                </c:pt>
                <c:pt idx="2188">
                  <c:v>15.75</c:v>
                </c:pt>
                <c:pt idx="2189">
                  <c:v>19.2</c:v>
                </c:pt>
                <c:pt idx="2190">
                  <c:v>21.3</c:v>
                </c:pt>
                <c:pt idx="2191">
                  <c:v>11.6</c:v>
                </c:pt>
                <c:pt idx="2192">
                  <c:v>25.1</c:v>
                </c:pt>
                <c:pt idx="2193">
                  <c:v>25.45</c:v>
                </c:pt>
                <c:pt idx="2194">
                  <c:v>12.65</c:v>
                </c:pt>
                <c:pt idx="2195">
                  <c:v>28.7</c:v>
                </c:pt>
                <c:pt idx="2196">
                  <c:v>26.6</c:v>
                </c:pt>
                <c:pt idx="2197">
                  <c:v>31.75</c:v>
                </c:pt>
                <c:pt idx="2198">
                  <c:v>25</c:v>
                </c:pt>
                <c:pt idx="2199">
                  <c:v>22.5</c:v>
                </c:pt>
                <c:pt idx="2200">
                  <c:v>13.6</c:v>
                </c:pt>
                <c:pt idx="2201">
                  <c:v>26.75</c:v>
                </c:pt>
                <c:pt idx="2202">
                  <c:v>19.25</c:v>
                </c:pt>
                <c:pt idx="2203">
                  <c:v>33.15</c:v>
                </c:pt>
                <c:pt idx="2204">
                  <c:v>33.25</c:v>
                </c:pt>
                <c:pt idx="2205">
                  <c:v>9.75</c:v>
                </c:pt>
                <c:pt idx="2206">
                  <c:v>40.25</c:v>
                </c:pt>
                <c:pt idx="2207">
                  <c:v>18.75</c:v>
                </c:pt>
                <c:pt idx="2208">
                  <c:v>54.75</c:v>
                </c:pt>
                <c:pt idx="2209">
                  <c:v>28.5</c:v>
                </c:pt>
                <c:pt idx="2210">
                  <c:v>26.5</c:v>
                </c:pt>
                <c:pt idx="2211">
                  <c:v>43.5</c:v>
                </c:pt>
                <c:pt idx="2212">
                  <c:v>21.25</c:v>
                </c:pt>
                <c:pt idx="2213">
                  <c:v>14.5</c:v>
                </c:pt>
                <c:pt idx="2214">
                  <c:v>52</c:v>
                </c:pt>
                <c:pt idx="2215">
                  <c:v>39.5</c:v>
                </c:pt>
                <c:pt idx="2216">
                  <c:v>46.5</c:v>
                </c:pt>
                <c:pt idx="2217">
                  <c:v>41.5</c:v>
                </c:pt>
                <c:pt idx="2218">
                  <c:v>51</c:v>
                </c:pt>
                <c:pt idx="2219">
                  <c:v>32.5</c:v>
                </c:pt>
                <c:pt idx="2220">
                  <c:v>20.5</c:v>
                </c:pt>
                <c:pt idx="2221">
                  <c:v>25</c:v>
                </c:pt>
                <c:pt idx="2222">
                  <c:v>14.25</c:v>
                </c:pt>
                <c:pt idx="2223">
                  <c:v>15.45</c:v>
                </c:pt>
                <c:pt idx="2224">
                  <c:v>42.45</c:v>
                </c:pt>
                <c:pt idx="2225">
                  <c:v>19.75</c:v>
                </c:pt>
                <c:pt idx="2226">
                  <c:v>28.5</c:v>
                </c:pt>
                <c:pt idx="2227">
                  <c:v>45</c:v>
                </c:pt>
                <c:pt idx="2228">
                  <c:v>26.5</c:v>
                </c:pt>
                <c:pt idx="2229">
                  <c:v>34.5</c:v>
                </c:pt>
                <c:pt idx="2230">
                  <c:v>14.5</c:v>
                </c:pt>
                <c:pt idx="2231">
                  <c:v>21.75</c:v>
                </c:pt>
                <c:pt idx="2232">
                  <c:v>39.5</c:v>
                </c:pt>
                <c:pt idx="2233">
                  <c:v>40.5</c:v>
                </c:pt>
                <c:pt idx="2234">
                  <c:v>32.25</c:v>
                </c:pt>
                <c:pt idx="2235">
                  <c:v>26</c:v>
                </c:pt>
                <c:pt idx="2236">
                  <c:v>29.5</c:v>
                </c:pt>
                <c:pt idx="2237">
                  <c:v>17.25</c:v>
                </c:pt>
                <c:pt idx="2238">
                  <c:v>20.5</c:v>
                </c:pt>
                <c:pt idx="2239">
                  <c:v>29.7</c:v>
                </c:pt>
                <c:pt idx="2240">
                  <c:v>17.600000000000001</c:v>
                </c:pt>
                <c:pt idx="2241">
                  <c:v>11.7</c:v>
                </c:pt>
                <c:pt idx="2242">
                  <c:v>32.75</c:v>
                </c:pt>
                <c:pt idx="2243">
                  <c:v>20.2</c:v>
                </c:pt>
                <c:pt idx="2244">
                  <c:v>13.2</c:v>
                </c:pt>
                <c:pt idx="2245">
                  <c:v>22.6</c:v>
                </c:pt>
                <c:pt idx="2246">
                  <c:v>29</c:v>
                </c:pt>
                <c:pt idx="2247">
                  <c:v>47.65</c:v>
                </c:pt>
                <c:pt idx="2248">
                  <c:v>32.799999999999997</c:v>
                </c:pt>
                <c:pt idx="2249">
                  <c:v>34.200000000000003</c:v>
                </c:pt>
                <c:pt idx="2250">
                  <c:v>35.549999999999997</c:v>
                </c:pt>
                <c:pt idx="2251">
                  <c:v>40.799999999999997</c:v>
                </c:pt>
                <c:pt idx="2252">
                  <c:v>36.25</c:v>
                </c:pt>
                <c:pt idx="2253">
                  <c:v>35</c:v>
                </c:pt>
                <c:pt idx="2254">
                  <c:v>34.65</c:v>
                </c:pt>
                <c:pt idx="2255">
                  <c:v>32.25</c:v>
                </c:pt>
                <c:pt idx="2256">
                  <c:v>21.7</c:v>
                </c:pt>
                <c:pt idx="2257">
                  <c:v>12.5</c:v>
                </c:pt>
                <c:pt idx="2258">
                  <c:v>12.9</c:v>
                </c:pt>
                <c:pt idx="2259">
                  <c:v>23.7</c:v>
                </c:pt>
                <c:pt idx="2260">
                  <c:v>17.7</c:v>
                </c:pt>
                <c:pt idx="2261">
                  <c:v>12.15</c:v>
                </c:pt>
                <c:pt idx="2262">
                  <c:v>12.95</c:v>
                </c:pt>
                <c:pt idx="2263">
                  <c:v>17.25</c:v>
                </c:pt>
                <c:pt idx="2264">
                  <c:v>11.65</c:v>
                </c:pt>
                <c:pt idx="2265">
                  <c:v>15.7</c:v>
                </c:pt>
                <c:pt idx="2266">
                  <c:v>11.95</c:v>
                </c:pt>
                <c:pt idx="2267">
                  <c:v>24.45</c:v>
                </c:pt>
                <c:pt idx="2268">
                  <c:v>29.45</c:v>
                </c:pt>
                <c:pt idx="2269">
                  <c:v>13.15</c:v>
                </c:pt>
                <c:pt idx="2270">
                  <c:v>23.85</c:v>
                </c:pt>
                <c:pt idx="2271">
                  <c:v>14.05</c:v>
                </c:pt>
                <c:pt idx="2272">
                  <c:v>20.9</c:v>
                </c:pt>
                <c:pt idx="2273">
                  <c:v>42.05</c:v>
                </c:pt>
                <c:pt idx="2274">
                  <c:v>14.75</c:v>
                </c:pt>
                <c:pt idx="2275">
                  <c:v>25.65</c:v>
                </c:pt>
                <c:pt idx="2276">
                  <c:v>28</c:v>
                </c:pt>
                <c:pt idx="2277">
                  <c:v>16.7</c:v>
                </c:pt>
                <c:pt idx="2278">
                  <c:v>13.75</c:v>
                </c:pt>
                <c:pt idx="2279">
                  <c:v>20.25</c:v>
                </c:pt>
                <c:pt idx="2280">
                  <c:v>19.350000000000001</c:v>
                </c:pt>
                <c:pt idx="2281">
                  <c:v>13.65</c:v>
                </c:pt>
                <c:pt idx="2282">
                  <c:v>29.1</c:v>
                </c:pt>
                <c:pt idx="2283">
                  <c:v>20.55</c:v>
                </c:pt>
                <c:pt idx="2284">
                  <c:v>24.5</c:v>
                </c:pt>
                <c:pt idx="2285">
                  <c:v>12.55</c:v>
                </c:pt>
                <c:pt idx="2286">
                  <c:v>22.9</c:v>
                </c:pt>
                <c:pt idx="2287">
                  <c:v>18.3</c:v>
                </c:pt>
                <c:pt idx="2288">
                  <c:v>13.05</c:v>
                </c:pt>
                <c:pt idx="2289">
                  <c:v>22.15</c:v>
                </c:pt>
                <c:pt idx="2290">
                  <c:v>18.45</c:v>
                </c:pt>
                <c:pt idx="2291">
                  <c:v>25.25</c:v>
                </c:pt>
                <c:pt idx="2292">
                  <c:v>22.35</c:v>
                </c:pt>
                <c:pt idx="2293">
                  <c:v>16.5</c:v>
                </c:pt>
                <c:pt idx="2294">
                  <c:v>24.65</c:v>
                </c:pt>
                <c:pt idx="2295">
                  <c:v>22.25</c:v>
                </c:pt>
                <c:pt idx="2296">
                  <c:v>44.5</c:v>
                </c:pt>
                <c:pt idx="2297">
                  <c:v>16.649999999999999</c:v>
                </c:pt>
                <c:pt idx="2298">
                  <c:v>33.4</c:v>
                </c:pt>
                <c:pt idx="2299">
                  <c:v>16.5</c:v>
                </c:pt>
                <c:pt idx="2300">
                  <c:v>18.75</c:v>
                </c:pt>
                <c:pt idx="2301">
                  <c:v>31.4</c:v>
                </c:pt>
                <c:pt idx="2302">
                  <c:v>26.1</c:v>
                </c:pt>
                <c:pt idx="2303">
                  <c:v>12.55</c:v>
                </c:pt>
                <c:pt idx="2304">
                  <c:v>26.2</c:v>
                </c:pt>
                <c:pt idx="2305">
                  <c:v>16.05</c:v>
                </c:pt>
                <c:pt idx="2306">
                  <c:v>14.5</c:v>
                </c:pt>
                <c:pt idx="2307">
                  <c:v>35.9</c:v>
                </c:pt>
                <c:pt idx="2308">
                  <c:v>12.35</c:v>
                </c:pt>
                <c:pt idx="2309">
                  <c:v>27.35</c:v>
                </c:pt>
                <c:pt idx="2310">
                  <c:v>18.25</c:v>
                </c:pt>
                <c:pt idx="2311">
                  <c:v>12.4</c:v>
                </c:pt>
                <c:pt idx="2312">
                  <c:v>23.9</c:v>
                </c:pt>
                <c:pt idx="2313">
                  <c:v>13.1</c:v>
                </c:pt>
                <c:pt idx="2314">
                  <c:v>22.25</c:v>
                </c:pt>
                <c:pt idx="2315">
                  <c:v>18</c:v>
                </c:pt>
                <c:pt idx="2316">
                  <c:v>12.65</c:v>
                </c:pt>
                <c:pt idx="2317">
                  <c:v>13.25</c:v>
                </c:pt>
                <c:pt idx="2318">
                  <c:v>16.75</c:v>
                </c:pt>
                <c:pt idx="2319">
                  <c:v>39.25</c:v>
                </c:pt>
                <c:pt idx="2320">
                  <c:v>27.5</c:v>
                </c:pt>
                <c:pt idx="2321">
                  <c:v>18.350000000000001</c:v>
                </c:pt>
                <c:pt idx="2322">
                  <c:v>28.5</c:v>
                </c:pt>
                <c:pt idx="2323">
                  <c:v>39.549999999999997</c:v>
                </c:pt>
                <c:pt idx="2324">
                  <c:v>14.6</c:v>
                </c:pt>
                <c:pt idx="2325">
                  <c:v>16.75</c:v>
                </c:pt>
                <c:pt idx="2326">
                  <c:v>24.25</c:v>
                </c:pt>
                <c:pt idx="2327">
                  <c:v>12.85</c:v>
                </c:pt>
                <c:pt idx="2328">
                  <c:v>13.5</c:v>
                </c:pt>
                <c:pt idx="2329">
                  <c:v>10.9</c:v>
                </c:pt>
                <c:pt idx="2330">
                  <c:v>19.8</c:v>
                </c:pt>
                <c:pt idx="2331">
                  <c:v>25.8</c:v>
                </c:pt>
                <c:pt idx="2332">
                  <c:v>28.3</c:v>
                </c:pt>
                <c:pt idx="2333">
                  <c:v>18.2</c:v>
                </c:pt>
                <c:pt idx="2334">
                  <c:v>20.5</c:v>
                </c:pt>
                <c:pt idx="2335">
                  <c:v>12.85</c:v>
                </c:pt>
                <c:pt idx="2336">
                  <c:v>16.5</c:v>
                </c:pt>
                <c:pt idx="2337">
                  <c:v>34.4</c:v>
                </c:pt>
                <c:pt idx="2338">
                  <c:v>12.35</c:v>
                </c:pt>
                <c:pt idx="2339">
                  <c:v>15.65</c:v>
                </c:pt>
                <c:pt idx="2340">
                  <c:v>10.75</c:v>
                </c:pt>
                <c:pt idx="2341">
                  <c:v>37.049999999999997</c:v>
                </c:pt>
                <c:pt idx="2342">
                  <c:v>24.8</c:v>
                </c:pt>
                <c:pt idx="2343">
                  <c:v>33.5</c:v>
                </c:pt>
                <c:pt idx="2344">
                  <c:v>28.05</c:v>
                </c:pt>
                <c:pt idx="2345">
                  <c:v>17.25</c:v>
                </c:pt>
                <c:pt idx="2346">
                  <c:v>43.5</c:v>
                </c:pt>
                <c:pt idx="2347">
                  <c:v>17.5</c:v>
                </c:pt>
                <c:pt idx="2348">
                  <c:v>12.25</c:v>
                </c:pt>
                <c:pt idx="2349">
                  <c:v>32.25</c:v>
                </c:pt>
                <c:pt idx="2350">
                  <c:v>17.25</c:v>
                </c:pt>
                <c:pt idx="2351">
                  <c:v>17.100000000000001</c:v>
                </c:pt>
                <c:pt idx="2352">
                  <c:v>12.4</c:v>
                </c:pt>
                <c:pt idx="2353">
                  <c:v>39.6</c:v>
                </c:pt>
                <c:pt idx="2354">
                  <c:v>13.1</c:v>
                </c:pt>
                <c:pt idx="2355">
                  <c:v>17.3</c:v>
                </c:pt>
                <c:pt idx="2356">
                  <c:v>23.8</c:v>
                </c:pt>
                <c:pt idx="2357">
                  <c:v>17</c:v>
                </c:pt>
                <c:pt idx="2358">
                  <c:v>12.4</c:v>
                </c:pt>
                <c:pt idx="2359">
                  <c:v>26.85</c:v>
                </c:pt>
                <c:pt idx="2360">
                  <c:v>11.85</c:v>
                </c:pt>
                <c:pt idx="2361">
                  <c:v>22</c:v>
                </c:pt>
                <c:pt idx="2362">
                  <c:v>17.95</c:v>
                </c:pt>
                <c:pt idx="2363">
                  <c:v>12.75</c:v>
                </c:pt>
                <c:pt idx="2364">
                  <c:v>23.75</c:v>
                </c:pt>
                <c:pt idx="2365">
                  <c:v>18.55</c:v>
                </c:pt>
                <c:pt idx="2366">
                  <c:v>16.05</c:v>
                </c:pt>
                <c:pt idx="2367">
                  <c:v>25.45</c:v>
                </c:pt>
                <c:pt idx="2368">
                  <c:v>32.4</c:v>
                </c:pt>
                <c:pt idx="2369">
                  <c:v>15.2</c:v>
                </c:pt>
                <c:pt idx="2370">
                  <c:v>18.350000000000001</c:v>
                </c:pt>
                <c:pt idx="2371">
                  <c:v>21.5</c:v>
                </c:pt>
                <c:pt idx="2372">
                  <c:v>36.15</c:v>
                </c:pt>
                <c:pt idx="2373">
                  <c:v>23.4</c:v>
                </c:pt>
                <c:pt idx="2374">
                  <c:v>17.5</c:v>
                </c:pt>
                <c:pt idx="2375">
                  <c:v>11.15</c:v>
                </c:pt>
                <c:pt idx="2376">
                  <c:v>16.25</c:v>
                </c:pt>
                <c:pt idx="2377">
                  <c:v>12.9</c:v>
                </c:pt>
                <c:pt idx="2378">
                  <c:v>14.1</c:v>
                </c:pt>
                <c:pt idx="2379">
                  <c:v>23</c:v>
                </c:pt>
                <c:pt idx="2380">
                  <c:v>19.100000000000001</c:v>
                </c:pt>
                <c:pt idx="2381">
                  <c:v>21.6</c:v>
                </c:pt>
                <c:pt idx="2382">
                  <c:v>12.3</c:v>
                </c:pt>
                <c:pt idx="2383">
                  <c:v>49</c:v>
                </c:pt>
                <c:pt idx="2384">
                  <c:v>34.65</c:v>
                </c:pt>
                <c:pt idx="2385">
                  <c:v>37.4</c:v>
                </c:pt>
                <c:pt idx="2386">
                  <c:v>22</c:v>
                </c:pt>
                <c:pt idx="2387">
                  <c:v>17.850000000000001</c:v>
                </c:pt>
                <c:pt idx="2388">
                  <c:v>12.1</c:v>
                </c:pt>
                <c:pt idx="2389">
                  <c:v>22.5</c:v>
                </c:pt>
                <c:pt idx="2390">
                  <c:v>28.95</c:v>
                </c:pt>
                <c:pt idx="2391">
                  <c:v>15.95</c:v>
                </c:pt>
                <c:pt idx="2392">
                  <c:v>19.899999999999999</c:v>
                </c:pt>
                <c:pt idx="2393">
                  <c:v>17.149999999999999</c:v>
                </c:pt>
                <c:pt idx="2394">
                  <c:v>19.649999999999999</c:v>
                </c:pt>
                <c:pt idx="2395">
                  <c:v>16.45</c:v>
                </c:pt>
                <c:pt idx="2396">
                  <c:v>23.1</c:v>
                </c:pt>
                <c:pt idx="2397">
                  <c:v>13.1</c:v>
                </c:pt>
                <c:pt idx="2398">
                  <c:v>28.05</c:v>
                </c:pt>
                <c:pt idx="2399">
                  <c:v>10.7</c:v>
                </c:pt>
                <c:pt idx="2400">
                  <c:v>20.45</c:v>
                </c:pt>
                <c:pt idx="2401">
                  <c:v>30.35</c:v>
                </c:pt>
                <c:pt idx="2402">
                  <c:v>22.75</c:v>
                </c:pt>
                <c:pt idx="2403">
                  <c:v>15.4</c:v>
                </c:pt>
                <c:pt idx="2404">
                  <c:v>18.149999999999999</c:v>
                </c:pt>
                <c:pt idx="2405">
                  <c:v>12.5</c:v>
                </c:pt>
                <c:pt idx="2406">
                  <c:v>13.3</c:v>
                </c:pt>
                <c:pt idx="2407">
                  <c:v>48.25</c:v>
                </c:pt>
                <c:pt idx="2408">
                  <c:v>33.15</c:v>
                </c:pt>
                <c:pt idx="2409">
                  <c:v>40.549999999999997</c:v>
                </c:pt>
                <c:pt idx="2410">
                  <c:v>43.6</c:v>
                </c:pt>
                <c:pt idx="2411">
                  <c:v>28.5</c:v>
                </c:pt>
                <c:pt idx="2412">
                  <c:v>12.55</c:v>
                </c:pt>
                <c:pt idx="2413">
                  <c:v>17.3</c:v>
                </c:pt>
                <c:pt idx="2414">
                  <c:v>12.7</c:v>
                </c:pt>
                <c:pt idx="2415">
                  <c:v>23.15</c:v>
                </c:pt>
                <c:pt idx="2416">
                  <c:v>14.65</c:v>
                </c:pt>
                <c:pt idx="2417">
                  <c:v>30.85</c:v>
                </c:pt>
                <c:pt idx="2418">
                  <c:v>20.6</c:v>
                </c:pt>
                <c:pt idx="2419">
                  <c:v>12.4</c:v>
                </c:pt>
                <c:pt idx="2420">
                  <c:v>22.3</c:v>
                </c:pt>
                <c:pt idx="2421">
                  <c:v>23.2</c:v>
                </c:pt>
                <c:pt idx="2422">
                  <c:v>17</c:v>
                </c:pt>
                <c:pt idx="2423">
                  <c:v>31.15</c:v>
                </c:pt>
                <c:pt idx="2424">
                  <c:v>32.9</c:v>
                </c:pt>
                <c:pt idx="2425">
                  <c:v>16.5</c:v>
                </c:pt>
                <c:pt idx="2426">
                  <c:v>22.05</c:v>
                </c:pt>
                <c:pt idx="2427">
                  <c:v>26.75</c:v>
                </c:pt>
                <c:pt idx="2428">
                  <c:v>15.5</c:v>
                </c:pt>
                <c:pt idx="2429">
                  <c:v>16.399999999999999</c:v>
                </c:pt>
                <c:pt idx="2430">
                  <c:v>12.2</c:v>
                </c:pt>
                <c:pt idx="2431">
                  <c:v>42.9</c:v>
                </c:pt>
                <c:pt idx="2432">
                  <c:v>39.5</c:v>
                </c:pt>
                <c:pt idx="2433">
                  <c:v>11.65</c:v>
                </c:pt>
                <c:pt idx="2434">
                  <c:v>18</c:v>
                </c:pt>
                <c:pt idx="2435">
                  <c:v>12.4</c:v>
                </c:pt>
                <c:pt idx="2436">
                  <c:v>17.899999999999999</c:v>
                </c:pt>
                <c:pt idx="2437">
                  <c:v>43.75</c:v>
                </c:pt>
                <c:pt idx="2438">
                  <c:v>34.799999999999997</c:v>
                </c:pt>
                <c:pt idx="2439">
                  <c:v>11.55</c:v>
                </c:pt>
                <c:pt idx="2440">
                  <c:v>13.45</c:v>
                </c:pt>
                <c:pt idx="2441">
                  <c:v>19.5</c:v>
                </c:pt>
                <c:pt idx="2442">
                  <c:v>50.7</c:v>
                </c:pt>
                <c:pt idx="2443">
                  <c:v>43.1</c:v>
                </c:pt>
                <c:pt idx="2444">
                  <c:v>17.850000000000001</c:v>
                </c:pt>
                <c:pt idx="2445">
                  <c:v>29.15</c:v>
                </c:pt>
                <c:pt idx="2446">
                  <c:v>25.8</c:v>
                </c:pt>
                <c:pt idx="2447">
                  <c:v>14.35</c:v>
                </c:pt>
                <c:pt idx="2448">
                  <c:v>12.2</c:v>
                </c:pt>
                <c:pt idx="2449">
                  <c:v>26.2</c:v>
                </c:pt>
                <c:pt idx="2450">
                  <c:v>55.3</c:v>
                </c:pt>
                <c:pt idx="2451">
                  <c:v>30.1</c:v>
                </c:pt>
                <c:pt idx="2452">
                  <c:v>51.45</c:v>
                </c:pt>
                <c:pt idx="2453">
                  <c:v>18.45</c:v>
                </c:pt>
                <c:pt idx="2454">
                  <c:v>14.35</c:v>
                </c:pt>
                <c:pt idx="2455">
                  <c:v>10.65</c:v>
                </c:pt>
                <c:pt idx="2456">
                  <c:v>24.1</c:v>
                </c:pt>
                <c:pt idx="2457">
                  <c:v>14.6</c:v>
                </c:pt>
                <c:pt idx="2458">
                  <c:v>22.15</c:v>
                </c:pt>
                <c:pt idx="2459">
                  <c:v>26.3</c:v>
                </c:pt>
                <c:pt idx="2460">
                  <c:v>18.5</c:v>
                </c:pt>
                <c:pt idx="2461">
                  <c:v>42.85</c:v>
                </c:pt>
                <c:pt idx="2462">
                  <c:v>31.45</c:v>
                </c:pt>
                <c:pt idx="2463">
                  <c:v>40.299999999999997</c:v>
                </c:pt>
                <c:pt idx="2464">
                  <c:v>38</c:v>
                </c:pt>
                <c:pt idx="2465">
                  <c:v>24.9</c:v>
                </c:pt>
                <c:pt idx="2466">
                  <c:v>20.25</c:v>
                </c:pt>
                <c:pt idx="2467">
                  <c:v>16.5</c:v>
                </c:pt>
                <c:pt idx="2468">
                  <c:v>17.75</c:v>
                </c:pt>
                <c:pt idx="2469">
                  <c:v>20.9</c:v>
                </c:pt>
                <c:pt idx="2470">
                  <c:v>28.25</c:v>
                </c:pt>
                <c:pt idx="2471">
                  <c:v>16.399999999999999</c:v>
                </c:pt>
                <c:pt idx="2472">
                  <c:v>11.35</c:v>
                </c:pt>
                <c:pt idx="2473">
                  <c:v>27.5</c:v>
                </c:pt>
                <c:pt idx="2474">
                  <c:v>22.95</c:v>
                </c:pt>
                <c:pt idx="2475">
                  <c:v>11.85</c:v>
                </c:pt>
                <c:pt idx="2476">
                  <c:v>26</c:v>
                </c:pt>
                <c:pt idx="2477">
                  <c:v>35.950000000000003</c:v>
                </c:pt>
                <c:pt idx="2478">
                  <c:v>28.35</c:v>
                </c:pt>
                <c:pt idx="2479">
                  <c:v>38.15</c:v>
                </c:pt>
                <c:pt idx="2480">
                  <c:v>40.1</c:v>
                </c:pt>
                <c:pt idx="2481">
                  <c:v>44.45</c:v>
                </c:pt>
                <c:pt idx="2482">
                  <c:v>26.9</c:v>
                </c:pt>
                <c:pt idx="2483">
                  <c:v>33.75</c:v>
                </c:pt>
                <c:pt idx="2484">
                  <c:v>50</c:v>
                </c:pt>
                <c:pt idx="2485">
                  <c:v>50.25</c:v>
                </c:pt>
                <c:pt idx="2486">
                  <c:v>14.4</c:v>
                </c:pt>
                <c:pt idx="2487">
                  <c:v>31.4</c:v>
                </c:pt>
                <c:pt idx="2488">
                  <c:v>43.35</c:v>
                </c:pt>
                <c:pt idx="2489">
                  <c:v>26.3</c:v>
                </c:pt>
                <c:pt idx="2490">
                  <c:v>35.049999999999997</c:v>
                </c:pt>
                <c:pt idx="2491">
                  <c:v>42.05</c:v>
                </c:pt>
                <c:pt idx="2492">
                  <c:v>20.2</c:v>
                </c:pt>
                <c:pt idx="2493">
                  <c:v>13</c:v>
                </c:pt>
                <c:pt idx="2494">
                  <c:v>26.6</c:v>
                </c:pt>
                <c:pt idx="2495">
                  <c:v>12.65</c:v>
                </c:pt>
                <c:pt idx="2496">
                  <c:v>18.149999999999999</c:v>
                </c:pt>
                <c:pt idx="2497">
                  <c:v>22.45</c:v>
                </c:pt>
                <c:pt idx="2498">
                  <c:v>17.25</c:v>
                </c:pt>
                <c:pt idx="2499">
                  <c:v>23.65</c:v>
                </c:pt>
                <c:pt idx="2500">
                  <c:v>33.700000000000003</c:v>
                </c:pt>
                <c:pt idx="2501">
                  <c:v>12.5</c:v>
                </c:pt>
                <c:pt idx="2502">
                  <c:v>13.3</c:v>
                </c:pt>
                <c:pt idx="2503">
                  <c:v>15.5</c:v>
                </c:pt>
                <c:pt idx="2504">
                  <c:v>23.25</c:v>
                </c:pt>
                <c:pt idx="2505">
                  <c:v>9.6999999999999993</c:v>
                </c:pt>
                <c:pt idx="2506">
                  <c:v>15</c:v>
                </c:pt>
                <c:pt idx="2507">
                  <c:v>28.9</c:v>
                </c:pt>
                <c:pt idx="2508">
                  <c:v>18.149999999999999</c:v>
                </c:pt>
                <c:pt idx="2509">
                  <c:v>10.85</c:v>
                </c:pt>
                <c:pt idx="2510">
                  <c:v>23.1</c:v>
                </c:pt>
                <c:pt idx="2511">
                  <c:v>18.05</c:v>
                </c:pt>
                <c:pt idx="2512">
                  <c:v>11.45</c:v>
                </c:pt>
                <c:pt idx="2513">
                  <c:v>16.3</c:v>
                </c:pt>
                <c:pt idx="2514">
                  <c:v>8.75</c:v>
                </c:pt>
                <c:pt idx="2515">
                  <c:v>23.45</c:v>
                </c:pt>
                <c:pt idx="2516">
                  <c:v>33.799999999999997</c:v>
                </c:pt>
                <c:pt idx="2517">
                  <c:v>27.95</c:v>
                </c:pt>
                <c:pt idx="2518">
                  <c:v>17.7</c:v>
                </c:pt>
                <c:pt idx="2519">
                  <c:v>30.75</c:v>
                </c:pt>
                <c:pt idx="2520">
                  <c:v>23.9</c:v>
                </c:pt>
                <c:pt idx="2521">
                  <c:v>35.25</c:v>
                </c:pt>
                <c:pt idx="2522">
                  <c:v>12.2</c:v>
                </c:pt>
                <c:pt idx="2523">
                  <c:v>14.2</c:v>
                </c:pt>
                <c:pt idx="2524">
                  <c:v>11.05</c:v>
                </c:pt>
                <c:pt idx="2525">
                  <c:v>16.05</c:v>
                </c:pt>
                <c:pt idx="2526">
                  <c:v>13</c:v>
                </c:pt>
                <c:pt idx="2527">
                  <c:v>28.95</c:v>
                </c:pt>
                <c:pt idx="2528">
                  <c:v>34.049999999999997</c:v>
                </c:pt>
                <c:pt idx="2529">
                  <c:v>23.4</c:v>
                </c:pt>
                <c:pt idx="2530">
                  <c:v>14.35</c:v>
                </c:pt>
                <c:pt idx="2531">
                  <c:v>14.5</c:v>
                </c:pt>
                <c:pt idx="2532">
                  <c:v>15.5</c:v>
                </c:pt>
                <c:pt idx="2533">
                  <c:v>16.3</c:v>
                </c:pt>
                <c:pt idx="2534">
                  <c:v>13.95</c:v>
                </c:pt>
                <c:pt idx="2535">
                  <c:v>11.05</c:v>
                </c:pt>
                <c:pt idx="2536">
                  <c:v>18.100000000000001</c:v>
                </c:pt>
                <c:pt idx="2537">
                  <c:v>33.25</c:v>
                </c:pt>
                <c:pt idx="2538">
                  <c:v>11.4</c:v>
                </c:pt>
                <c:pt idx="2539">
                  <c:v>19.100000000000001</c:v>
                </c:pt>
                <c:pt idx="2540">
                  <c:v>17</c:v>
                </c:pt>
                <c:pt idx="2541">
                  <c:v>30.6</c:v>
                </c:pt>
                <c:pt idx="2542">
                  <c:v>12.75</c:v>
                </c:pt>
                <c:pt idx="2543">
                  <c:v>41</c:v>
                </c:pt>
                <c:pt idx="2544">
                  <c:v>31.8</c:v>
                </c:pt>
                <c:pt idx="2545">
                  <c:v>11.85</c:v>
                </c:pt>
                <c:pt idx="2546">
                  <c:v>18</c:v>
                </c:pt>
                <c:pt idx="2547">
                  <c:v>23.8</c:v>
                </c:pt>
                <c:pt idx="2548">
                  <c:v>15.1</c:v>
                </c:pt>
                <c:pt idx="2549">
                  <c:v>21.25</c:v>
                </c:pt>
                <c:pt idx="2550">
                  <c:v>28.75</c:v>
                </c:pt>
                <c:pt idx="2551">
                  <c:v>46.4</c:v>
                </c:pt>
                <c:pt idx="2552">
                  <c:v>32.4</c:v>
                </c:pt>
                <c:pt idx="2553">
                  <c:v>24.55</c:v>
                </c:pt>
                <c:pt idx="2554">
                  <c:v>17.5</c:v>
                </c:pt>
                <c:pt idx="2555">
                  <c:v>14.3</c:v>
                </c:pt>
                <c:pt idx="2556">
                  <c:v>14.9</c:v>
                </c:pt>
                <c:pt idx="2557">
                  <c:v>45.15</c:v>
                </c:pt>
                <c:pt idx="2558">
                  <c:v>29.45</c:v>
                </c:pt>
                <c:pt idx="2559">
                  <c:v>25.3</c:v>
                </c:pt>
                <c:pt idx="2560">
                  <c:v>32.4</c:v>
                </c:pt>
                <c:pt idx="2561">
                  <c:v>12.6</c:v>
                </c:pt>
                <c:pt idx="2562">
                  <c:v>12.1</c:v>
                </c:pt>
                <c:pt idx="2563">
                  <c:v>21.25</c:v>
                </c:pt>
                <c:pt idx="2564">
                  <c:v>18.55</c:v>
                </c:pt>
                <c:pt idx="2565">
                  <c:v>15.75</c:v>
                </c:pt>
                <c:pt idx="2566">
                  <c:v>22</c:v>
                </c:pt>
                <c:pt idx="2567">
                  <c:v>12.7</c:v>
                </c:pt>
                <c:pt idx="2568">
                  <c:v>26.25</c:v>
                </c:pt>
                <c:pt idx="2569">
                  <c:v>26.85</c:v>
                </c:pt>
                <c:pt idx="2570">
                  <c:v>18.5</c:v>
                </c:pt>
                <c:pt idx="2571">
                  <c:v>12.5</c:v>
                </c:pt>
                <c:pt idx="2572">
                  <c:v>33.75</c:v>
                </c:pt>
                <c:pt idx="2573">
                  <c:v>21.75</c:v>
                </c:pt>
                <c:pt idx="2574">
                  <c:v>11.15</c:v>
                </c:pt>
                <c:pt idx="2575">
                  <c:v>15.05</c:v>
                </c:pt>
                <c:pt idx="2576">
                  <c:v>26.6</c:v>
                </c:pt>
                <c:pt idx="2577">
                  <c:v>35.049999999999997</c:v>
                </c:pt>
                <c:pt idx="2578">
                  <c:v>69.099999999999994</c:v>
                </c:pt>
                <c:pt idx="2579">
                  <c:v>18.5</c:v>
                </c:pt>
                <c:pt idx="2580">
                  <c:v>25.5</c:v>
                </c:pt>
                <c:pt idx="2581">
                  <c:v>15.15</c:v>
                </c:pt>
                <c:pt idx="2582">
                  <c:v>40.450000000000003</c:v>
                </c:pt>
                <c:pt idx="2583">
                  <c:v>22.5</c:v>
                </c:pt>
                <c:pt idx="2584">
                  <c:v>12.3</c:v>
                </c:pt>
                <c:pt idx="2585">
                  <c:v>17.850000000000001</c:v>
                </c:pt>
                <c:pt idx="2586">
                  <c:v>20.7</c:v>
                </c:pt>
                <c:pt idx="2587">
                  <c:v>14.15</c:v>
                </c:pt>
                <c:pt idx="2588">
                  <c:v>39.75</c:v>
                </c:pt>
                <c:pt idx="2589">
                  <c:v>25.1</c:v>
                </c:pt>
                <c:pt idx="2590">
                  <c:v>14.8</c:v>
                </c:pt>
                <c:pt idx="2591">
                  <c:v>28.2</c:v>
                </c:pt>
                <c:pt idx="2592">
                  <c:v>22.3</c:v>
                </c:pt>
                <c:pt idx="2593">
                  <c:v>17.850000000000001</c:v>
                </c:pt>
                <c:pt idx="2594">
                  <c:v>13.75</c:v>
                </c:pt>
                <c:pt idx="2595">
                  <c:v>14.55</c:v>
                </c:pt>
                <c:pt idx="2596">
                  <c:v>23.9</c:v>
                </c:pt>
                <c:pt idx="2597">
                  <c:v>14.15</c:v>
                </c:pt>
                <c:pt idx="2598">
                  <c:v>18.75</c:v>
                </c:pt>
                <c:pt idx="2599">
                  <c:v>23</c:v>
                </c:pt>
                <c:pt idx="2600">
                  <c:v>15.7</c:v>
                </c:pt>
                <c:pt idx="2601">
                  <c:v>18.5</c:v>
                </c:pt>
                <c:pt idx="2602">
                  <c:v>16.45</c:v>
                </c:pt>
                <c:pt idx="2603">
                  <c:v>28.5</c:v>
                </c:pt>
                <c:pt idx="2604">
                  <c:v>21.6</c:v>
                </c:pt>
                <c:pt idx="2605">
                  <c:v>19</c:v>
                </c:pt>
                <c:pt idx="2606">
                  <c:v>14</c:v>
                </c:pt>
                <c:pt idx="2607">
                  <c:v>30.2</c:v>
                </c:pt>
                <c:pt idx="2608">
                  <c:v>20.9</c:v>
                </c:pt>
                <c:pt idx="2609">
                  <c:v>16.100000000000001</c:v>
                </c:pt>
                <c:pt idx="2610">
                  <c:v>24.7</c:v>
                </c:pt>
                <c:pt idx="2611">
                  <c:v>16.850000000000001</c:v>
                </c:pt>
                <c:pt idx="2612">
                  <c:v>15.65</c:v>
                </c:pt>
                <c:pt idx="2613">
                  <c:v>21.6</c:v>
                </c:pt>
                <c:pt idx="2614">
                  <c:v>27</c:v>
                </c:pt>
                <c:pt idx="2615">
                  <c:v>28.9</c:v>
                </c:pt>
                <c:pt idx="2616">
                  <c:v>35.549999999999997</c:v>
                </c:pt>
                <c:pt idx="2617">
                  <c:v>17.649999999999999</c:v>
                </c:pt>
                <c:pt idx="2618">
                  <c:v>24.25</c:v>
                </c:pt>
                <c:pt idx="2619">
                  <c:v>24.15</c:v>
                </c:pt>
                <c:pt idx="2620">
                  <c:v>32.5</c:v>
                </c:pt>
                <c:pt idx="2621">
                  <c:v>29.75</c:v>
                </c:pt>
                <c:pt idx="2622">
                  <c:v>17.5</c:v>
                </c:pt>
                <c:pt idx="2623">
                  <c:v>19.5</c:v>
                </c:pt>
                <c:pt idx="2624">
                  <c:v>37.5</c:v>
                </c:pt>
                <c:pt idx="2625">
                  <c:v>47.25</c:v>
                </c:pt>
                <c:pt idx="2626">
                  <c:v>43.6</c:v>
                </c:pt>
                <c:pt idx="2627">
                  <c:v>42.25</c:v>
                </c:pt>
                <c:pt idx="2628">
                  <c:v>60.5</c:v>
                </c:pt>
                <c:pt idx="2629">
                  <c:v>43.15</c:v>
                </c:pt>
                <c:pt idx="2630">
                  <c:v>45.1</c:v>
                </c:pt>
                <c:pt idx="2631">
                  <c:v>38.5</c:v>
                </c:pt>
                <c:pt idx="2632">
                  <c:v>48.35</c:v>
                </c:pt>
                <c:pt idx="2633">
                  <c:v>33</c:v>
                </c:pt>
                <c:pt idx="2634">
                  <c:v>33.5</c:v>
                </c:pt>
                <c:pt idx="2635">
                  <c:v>8.5500000000000007</c:v>
                </c:pt>
                <c:pt idx="2636">
                  <c:v>29.65</c:v>
                </c:pt>
                <c:pt idx="2637">
                  <c:v>35.700000000000003</c:v>
                </c:pt>
                <c:pt idx="2638">
                  <c:v>42.45</c:v>
                </c:pt>
                <c:pt idx="2639">
                  <c:v>12.2</c:v>
                </c:pt>
                <c:pt idx="2640">
                  <c:v>41.45</c:v>
                </c:pt>
                <c:pt idx="2641">
                  <c:v>51.05</c:v>
                </c:pt>
                <c:pt idx="2642">
                  <c:v>23.65</c:v>
                </c:pt>
                <c:pt idx="2643">
                  <c:v>42</c:v>
                </c:pt>
                <c:pt idx="2644">
                  <c:v>40.299999999999997</c:v>
                </c:pt>
                <c:pt idx="2645">
                  <c:v>17.5</c:v>
                </c:pt>
                <c:pt idx="2646">
                  <c:v>25.7</c:v>
                </c:pt>
                <c:pt idx="2647">
                  <c:v>25.45</c:v>
                </c:pt>
                <c:pt idx="2648">
                  <c:v>16.149999999999999</c:v>
                </c:pt>
                <c:pt idx="2649">
                  <c:v>12.8</c:v>
                </c:pt>
                <c:pt idx="2650">
                  <c:v>18.350000000000001</c:v>
                </c:pt>
                <c:pt idx="2651">
                  <c:v>28.7</c:v>
                </c:pt>
                <c:pt idx="2652">
                  <c:v>32.549999999999997</c:v>
                </c:pt>
                <c:pt idx="2653">
                  <c:v>12.45</c:v>
                </c:pt>
                <c:pt idx="2654">
                  <c:v>17.850000000000001</c:v>
                </c:pt>
                <c:pt idx="2655">
                  <c:v>11.6</c:v>
                </c:pt>
                <c:pt idx="2656">
                  <c:v>16</c:v>
                </c:pt>
                <c:pt idx="2657">
                  <c:v>15.2</c:v>
                </c:pt>
                <c:pt idx="2658">
                  <c:v>11.3</c:v>
                </c:pt>
                <c:pt idx="2659">
                  <c:v>25.75</c:v>
                </c:pt>
                <c:pt idx="2660">
                  <c:v>17</c:v>
                </c:pt>
                <c:pt idx="2661">
                  <c:v>12.55</c:v>
                </c:pt>
                <c:pt idx="2662">
                  <c:v>11.35</c:v>
                </c:pt>
                <c:pt idx="2663">
                  <c:v>16.7</c:v>
                </c:pt>
                <c:pt idx="2664">
                  <c:v>23.65</c:v>
                </c:pt>
                <c:pt idx="2665">
                  <c:v>10.35</c:v>
                </c:pt>
                <c:pt idx="2666">
                  <c:v>15.25</c:v>
                </c:pt>
                <c:pt idx="2667">
                  <c:v>19.600000000000001</c:v>
                </c:pt>
                <c:pt idx="2668">
                  <c:v>15.75</c:v>
                </c:pt>
                <c:pt idx="2669">
                  <c:v>14.6</c:v>
                </c:pt>
                <c:pt idx="2670">
                  <c:v>11.9</c:v>
                </c:pt>
                <c:pt idx="2671">
                  <c:v>13.55</c:v>
                </c:pt>
                <c:pt idx="2672">
                  <c:v>19.399999999999999</c:v>
                </c:pt>
                <c:pt idx="2673">
                  <c:v>25.4</c:v>
                </c:pt>
                <c:pt idx="2674">
                  <c:v>26.95</c:v>
                </c:pt>
                <c:pt idx="2675">
                  <c:v>31.5</c:v>
                </c:pt>
                <c:pt idx="2676">
                  <c:v>11.8</c:v>
                </c:pt>
                <c:pt idx="2677">
                  <c:v>15.75</c:v>
                </c:pt>
                <c:pt idx="2678">
                  <c:v>19.5</c:v>
                </c:pt>
                <c:pt idx="2679">
                  <c:v>12.8</c:v>
                </c:pt>
                <c:pt idx="2680">
                  <c:v>21.25</c:v>
                </c:pt>
                <c:pt idx="2681">
                  <c:v>16.399999999999999</c:v>
                </c:pt>
                <c:pt idx="2682">
                  <c:v>17.8</c:v>
                </c:pt>
                <c:pt idx="2683">
                  <c:v>14.7</c:v>
                </c:pt>
                <c:pt idx="2684">
                  <c:v>20.8</c:v>
                </c:pt>
                <c:pt idx="2685">
                  <c:v>12.6</c:v>
                </c:pt>
                <c:pt idx="2686">
                  <c:v>18.350000000000001</c:v>
                </c:pt>
                <c:pt idx="2687">
                  <c:v>30.55</c:v>
                </c:pt>
                <c:pt idx="2688">
                  <c:v>18.350000000000001</c:v>
                </c:pt>
                <c:pt idx="2689">
                  <c:v>13.05</c:v>
                </c:pt>
                <c:pt idx="2690">
                  <c:v>12.85</c:v>
                </c:pt>
                <c:pt idx="2691">
                  <c:v>17.600000000000001</c:v>
                </c:pt>
                <c:pt idx="2692">
                  <c:v>50.45</c:v>
                </c:pt>
                <c:pt idx="2693">
                  <c:v>21.15</c:v>
                </c:pt>
                <c:pt idx="2694">
                  <c:v>44.2</c:v>
                </c:pt>
                <c:pt idx="2695">
                  <c:v>21.3</c:v>
                </c:pt>
                <c:pt idx="2696">
                  <c:v>40.700000000000003</c:v>
                </c:pt>
                <c:pt idx="2697">
                  <c:v>40.950000000000003</c:v>
                </c:pt>
                <c:pt idx="2698">
                  <c:v>35.25</c:v>
                </c:pt>
                <c:pt idx="2699">
                  <c:v>25.65</c:v>
                </c:pt>
                <c:pt idx="2700">
                  <c:v>20.45</c:v>
                </c:pt>
                <c:pt idx="2701">
                  <c:v>28.2</c:v>
                </c:pt>
                <c:pt idx="2702">
                  <c:v>35.549999999999997</c:v>
                </c:pt>
                <c:pt idx="2703">
                  <c:v>11.9</c:v>
                </c:pt>
                <c:pt idx="2704">
                  <c:v>41.8</c:v>
                </c:pt>
                <c:pt idx="2705">
                  <c:v>15.4</c:v>
                </c:pt>
                <c:pt idx="2706">
                  <c:v>11.95</c:v>
                </c:pt>
                <c:pt idx="2707">
                  <c:v>14</c:v>
                </c:pt>
                <c:pt idx="2708">
                  <c:v>31.25</c:v>
                </c:pt>
                <c:pt idx="2709">
                  <c:v>30.9</c:v>
                </c:pt>
                <c:pt idx="2710">
                  <c:v>21.35</c:v>
                </c:pt>
                <c:pt idx="2711">
                  <c:v>26.15</c:v>
                </c:pt>
                <c:pt idx="2712">
                  <c:v>24.35</c:v>
                </c:pt>
                <c:pt idx="2713">
                  <c:v>12.35</c:v>
                </c:pt>
                <c:pt idx="2714">
                  <c:v>20.25</c:v>
                </c:pt>
                <c:pt idx="2715">
                  <c:v>27.65</c:v>
                </c:pt>
                <c:pt idx="2716">
                  <c:v>37.6</c:v>
                </c:pt>
                <c:pt idx="2717">
                  <c:v>17.649999999999999</c:v>
                </c:pt>
                <c:pt idx="2718">
                  <c:v>12.3</c:v>
                </c:pt>
                <c:pt idx="2719">
                  <c:v>30.45</c:v>
                </c:pt>
                <c:pt idx="2720">
                  <c:v>39.65</c:v>
                </c:pt>
                <c:pt idx="2721">
                  <c:v>19</c:v>
                </c:pt>
                <c:pt idx="2722">
                  <c:v>21</c:v>
                </c:pt>
                <c:pt idx="2723">
                  <c:v>43.4</c:v>
                </c:pt>
                <c:pt idx="2724">
                  <c:v>15.1</c:v>
                </c:pt>
                <c:pt idx="2725">
                  <c:v>33.65</c:v>
                </c:pt>
                <c:pt idx="2726">
                  <c:v>12.05</c:v>
                </c:pt>
                <c:pt idx="2727">
                  <c:v>21.1</c:v>
                </c:pt>
                <c:pt idx="2728">
                  <c:v>22.85</c:v>
                </c:pt>
                <c:pt idx="2729">
                  <c:v>18.149999999999999</c:v>
                </c:pt>
                <c:pt idx="2730">
                  <c:v>13</c:v>
                </c:pt>
                <c:pt idx="2731">
                  <c:v>12.85</c:v>
                </c:pt>
                <c:pt idx="2732">
                  <c:v>16.100000000000001</c:v>
                </c:pt>
                <c:pt idx="2733">
                  <c:v>14.5</c:v>
                </c:pt>
                <c:pt idx="2734">
                  <c:v>12.55</c:v>
                </c:pt>
                <c:pt idx="2735">
                  <c:v>24.95</c:v>
                </c:pt>
                <c:pt idx="2736">
                  <c:v>12.35</c:v>
                </c:pt>
                <c:pt idx="2737">
                  <c:v>21.45</c:v>
                </c:pt>
                <c:pt idx="2738">
                  <c:v>12.9</c:v>
                </c:pt>
                <c:pt idx="2739">
                  <c:v>18.05</c:v>
                </c:pt>
                <c:pt idx="2740">
                  <c:v>12.95</c:v>
                </c:pt>
                <c:pt idx="2741">
                  <c:v>19</c:v>
                </c:pt>
                <c:pt idx="2742">
                  <c:v>25.4</c:v>
                </c:pt>
                <c:pt idx="2743">
                  <c:v>16.7</c:v>
                </c:pt>
                <c:pt idx="2744">
                  <c:v>14.5</c:v>
                </c:pt>
                <c:pt idx="2745">
                  <c:v>23.9</c:v>
                </c:pt>
                <c:pt idx="2746">
                  <c:v>21.35</c:v>
                </c:pt>
                <c:pt idx="2747">
                  <c:v>18.149999999999999</c:v>
                </c:pt>
                <c:pt idx="2748">
                  <c:v>12.3</c:v>
                </c:pt>
                <c:pt idx="2749">
                  <c:v>13.85</c:v>
                </c:pt>
                <c:pt idx="2750">
                  <c:v>16.25</c:v>
                </c:pt>
                <c:pt idx="2751">
                  <c:v>13.8</c:v>
                </c:pt>
                <c:pt idx="2752">
                  <c:v>22.9</c:v>
                </c:pt>
                <c:pt idx="2753">
                  <c:v>19.100000000000001</c:v>
                </c:pt>
                <c:pt idx="2754">
                  <c:v>28.05</c:v>
                </c:pt>
                <c:pt idx="2755">
                  <c:v>14.1</c:v>
                </c:pt>
                <c:pt idx="2756">
                  <c:v>19.600000000000001</c:v>
                </c:pt>
                <c:pt idx="2757">
                  <c:v>45.15</c:v>
                </c:pt>
                <c:pt idx="2758">
                  <c:v>12.85</c:v>
                </c:pt>
                <c:pt idx="2759">
                  <c:v>23.7</c:v>
                </c:pt>
                <c:pt idx="2760">
                  <c:v>19.850000000000001</c:v>
                </c:pt>
                <c:pt idx="2761">
                  <c:v>19.899999999999999</c:v>
                </c:pt>
                <c:pt idx="2762">
                  <c:v>12.65</c:v>
                </c:pt>
                <c:pt idx="2763">
                  <c:v>31.75</c:v>
                </c:pt>
                <c:pt idx="2764">
                  <c:v>22.1</c:v>
                </c:pt>
                <c:pt idx="2765">
                  <c:v>47.15</c:v>
                </c:pt>
                <c:pt idx="2766">
                  <c:v>43.3</c:v>
                </c:pt>
                <c:pt idx="2767">
                  <c:v>30.55</c:v>
                </c:pt>
                <c:pt idx="2768">
                  <c:v>22.35</c:v>
                </c:pt>
                <c:pt idx="2769">
                  <c:v>24.4</c:v>
                </c:pt>
                <c:pt idx="2770">
                  <c:v>13.05</c:v>
                </c:pt>
                <c:pt idx="2771">
                  <c:v>50.5</c:v>
                </c:pt>
                <c:pt idx="2772">
                  <c:v>36.450000000000003</c:v>
                </c:pt>
                <c:pt idx="2773">
                  <c:v>14.3</c:v>
                </c:pt>
                <c:pt idx="2774">
                  <c:v>27.45</c:v>
                </c:pt>
                <c:pt idx="2775">
                  <c:v>19.899999999999999</c:v>
                </c:pt>
                <c:pt idx="2776">
                  <c:v>14.6</c:v>
                </c:pt>
                <c:pt idx="2777">
                  <c:v>18.399999999999999</c:v>
                </c:pt>
                <c:pt idx="2778">
                  <c:v>13.2</c:v>
                </c:pt>
                <c:pt idx="2779">
                  <c:v>28</c:v>
                </c:pt>
                <c:pt idx="2780">
                  <c:v>12.95</c:v>
                </c:pt>
                <c:pt idx="2781">
                  <c:v>37.75</c:v>
                </c:pt>
                <c:pt idx="2782">
                  <c:v>32.4</c:v>
                </c:pt>
                <c:pt idx="2783">
                  <c:v>21.25</c:v>
                </c:pt>
                <c:pt idx="2784">
                  <c:v>37.299999999999997</c:v>
                </c:pt>
                <c:pt idx="2785">
                  <c:v>22.05</c:v>
                </c:pt>
                <c:pt idx="2786">
                  <c:v>32.15</c:v>
                </c:pt>
                <c:pt idx="2787">
                  <c:v>26.15</c:v>
                </c:pt>
                <c:pt idx="2788">
                  <c:v>19</c:v>
                </c:pt>
                <c:pt idx="2789">
                  <c:v>21.5</c:v>
                </c:pt>
                <c:pt idx="2790">
                  <c:v>29.75</c:v>
                </c:pt>
                <c:pt idx="2791">
                  <c:v>34.85</c:v>
                </c:pt>
                <c:pt idx="2792">
                  <c:v>15</c:v>
                </c:pt>
                <c:pt idx="2793">
                  <c:v>20.05</c:v>
                </c:pt>
                <c:pt idx="2794">
                  <c:v>32.950000000000003</c:v>
                </c:pt>
                <c:pt idx="2795">
                  <c:v>27.55</c:v>
                </c:pt>
                <c:pt idx="2796">
                  <c:v>39.1</c:v>
                </c:pt>
                <c:pt idx="2797">
                  <c:v>31.75</c:v>
                </c:pt>
                <c:pt idx="2798">
                  <c:v>18.649999999999999</c:v>
                </c:pt>
                <c:pt idx="2799">
                  <c:v>13.55</c:v>
                </c:pt>
                <c:pt idx="2800">
                  <c:v>31.85</c:v>
                </c:pt>
                <c:pt idx="2801">
                  <c:v>27.1</c:v>
                </c:pt>
                <c:pt idx="2802">
                  <c:v>21.3</c:v>
                </c:pt>
                <c:pt idx="2803">
                  <c:v>29.05</c:v>
                </c:pt>
                <c:pt idx="2804">
                  <c:v>24.15</c:v>
                </c:pt>
                <c:pt idx="2805">
                  <c:v>32.25</c:v>
                </c:pt>
                <c:pt idx="2806">
                  <c:v>24.1</c:v>
                </c:pt>
                <c:pt idx="2807">
                  <c:v>14</c:v>
                </c:pt>
                <c:pt idx="2808">
                  <c:v>19.25</c:v>
                </c:pt>
                <c:pt idx="2809">
                  <c:v>16.75</c:v>
                </c:pt>
                <c:pt idx="2810">
                  <c:v>22.1</c:v>
                </c:pt>
                <c:pt idx="2811">
                  <c:v>23.25</c:v>
                </c:pt>
                <c:pt idx="2812">
                  <c:v>12.75</c:v>
                </c:pt>
                <c:pt idx="2813">
                  <c:v>29.5</c:v>
                </c:pt>
                <c:pt idx="2814">
                  <c:v>30.75</c:v>
                </c:pt>
                <c:pt idx="2815">
                  <c:v>17.5</c:v>
                </c:pt>
                <c:pt idx="2816">
                  <c:v>37.299999999999997</c:v>
                </c:pt>
                <c:pt idx="2817">
                  <c:v>17.25</c:v>
                </c:pt>
                <c:pt idx="2818">
                  <c:v>19.600000000000001</c:v>
                </c:pt>
                <c:pt idx="2819">
                  <c:v>25.75</c:v>
                </c:pt>
                <c:pt idx="2820">
                  <c:v>17.25</c:v>
                </c:pt>
                <c:pt idx="2821">
                  <c:v>21.75</c:v>
                </c:pt>
                <c:pt idx="2822">
                  <c:v>28</c:v>
                </c:pt>
                <c:pt idx="2823">
                  <c:v>41</c:v>
                </c:pt>
                <c:pt idx="2824">
                  <c:v>14.45</c:v>
                </c:pt>
                <c:pt idx="2825">
                  <c:v>39.549999999999997</c:v>
                </c:pt>
                <c:pt idx="2826">
                  <c:v>24.15</c:v>
                </c:pt>
                <c:pt idx="2827">
                  <c:v>33.200000000000003</c:v>
                </c:pt>
                <c:pt idx="2828">
                  <c:v>45.7</c:v>
                </c:pt>
                <c:pt idx="2829">
                  <c:v>13.25</c:v>
                </c:pt>
                <c:pt idx="2830">
                  <c:v>17.25</c:v>
                </c:pt>
                <c:pt idx="2831">
                  <c:v>15.75</c:v>
                </c:pt>
                <c:pt idx="2832">
                  <c:v>19.5</c:v>
                </c:pt>
                <c:pt idx="2833">
                  <c:v>26.25</c:v>
                </c:pt>
                <c:pt idx="2834">
                  <c:v>51</c:v>
                </c:pt>
                <c:pt idx="2835">
                  <c:v>40</c:v>
                </c:pt>
                <c:pt idx="2836">
                  <c:v>59</c:v>
                </c:pt>
                <c:pt idx="2837">
                  <c:v>52.55</c:v>
                </c:pt>
                <c:pt idx="2838">
                  <c:v>19.899999999999999</c:v>
                </c:pt>
                <c:pt idx="2839">
                  <c:v>15.6</c:v>
                </c:pt>
                <c:pt idx="2840">
                  <c:v>29.8</c:v>
                </c:pt>
                <c:pt idx="2841">
                  <c:v>34.5</c:v>
                </c:pt>
                <c:pt idx="2842">
                  <c:v>38.75</c:v>
                </c:pt>
                <c:pt idx="2843">
                  <c:v>17.5</c:v>
                </c:pt>
                <c:pt idx="2844">
                  <c:v>15</c:v>
                </c:pt>
                <c:pt idx="2845">
                  <c:v>29.25</c:v>
                </c:pt>
                <c:pt idx="2846">
                  <c:v>27.75</c:v>
                </c:pt>
                <c:pt idx="2847">
                  <c:v>35.75</c:v>
                </c:pt>
                <c:pt idx="2848">
                  <c:v>39.049999999999997</c:v>
                </c:pt>
                <c:pt idx="2849">
                  <c:v>45.75</c:v>
                </c:pt>
                <c:pt idx="2850">
                  <c:v>44</c:v>
                </c:pt>
                <c:pt idx="2851">
                  <c:v>22.55</c:v>
                </c:pt>
                <c:pt idx="2852">
                  <c:v>23.15</c:v>
                </c:pt>
                <c:pt idx="2853">
                  <c:v>28.4</c:v>
                </c:pt>
                <c:pt idx="2854">
                  <c:v>21.5</c:v>
                </c:pt>
                <c:pt idx="2855">
                  <c:v>32.25</c:v>
                </c:pt>
                <c:pt idx="2856">
                  <c:v>49.5</c:v>
                </c:pt>
                <c:pt idx="2857">
                  <c:v>39.950000000000003</c:v>
                </c:pt>
                <c:pt idx="2858">
                  <c:v>32.5</c:v>
                </c:pt>
                <c:pt idx="2859">
                  <c:v>46.5</c:v>
                </c:pt>
                <c:pt idx="2860">
                  <c:v>23.15</c:v>
                </c:pt>
                <c:pt idx="2861">
                  <c:v>32.65</c:v>
                </c:pt>
                <c:pt idx="2862">
                  <c:v>12.15</c:v>
                </c:pt>
                <c:pt idx="2863">
                  <c:v>20.05</c:v>
                </c:pt>
                <c:pt idx="2864">
                  <c:v>41.05</c:v>
                </c:pt>
                <c:pt idx="2865">
                  <c:v>53.85</c:v>
                </c:pt>
                <c:pt idx="2866">
                  <c:v>14.3</c:v>
                </c:pt>
                <c:pt idx="2867">
                  <c:v>21.5</c:v>
                </c:pt>
                <c:pt idx="2868">
                  <c:v>17.55</c:v>
                </c:pt>
                <c:pt idx="2869">
                  <c:v>38.1</c:v>
                </c:pt>
                <c:pt idx="2870">
                  <c:v>44.25</c:v>
                </c:pt>
                <c:pt idx="2871">
                  <c:v>25.5</c:v>
                </c:pt>
                <c:pt idx="2872">
                  <c:v>36</c:v>
                </c:pt>
                <c:pt idx="2873">
                  <c:v>31.5</c:v>
                </c:pt>
                <c:pt idx="2874">
                  <c:v>27.5</c:v>
                </c:pt>
                <c:pt idx="2875">
                  <c:v>12.5</c:v>
                </c:pt>
                <c:pt idx="2876">
                  <c:v>16.25</c:v>
                </c:pt>
                <c:pt idx="2877">
                  <c:v>24.25</c:v>
                </c:pt>
                <c:pt idx="2878">
                  <c:v>48.7</c:v>
                </c:pt>
                <c:pt idx="2879">
                  <c:v>29.75</c:v>
                </c:pt>
                <c:pt idx="2880">
                  <c:v>43.6</c:v>
                </c:pt>
                <c:pt idx="2881">
                  <c:v>40.25</c:v>
                </c:pt>
                <c:pt idx="2882">
                  <c:v>34.75</c:v>
                </c:pt>
                <c:pt idx="2883">
                  <c:v>21.2</c:v>
                </c:pt>
                <c:pt idx="2884">
                  <c:v>26.55</c:v>
                </c:pt>
                <c:pt idx="2885">
                  <c:v>34.65</c:v>
                </c:pt>
                <c:pt idx="2886">
                  <c:v>29.4</c:v>
                </c:pt>
                <c:pt idx="2887">
                  <c:v>14.8</c:v>
                </c:pt>
                <c:pt idx="2888">
                  <c:v>14.05</c:v>
                </c:pt>
                <c:pt idx="2889">
                  <c:v>18.05</c:v>
                </c:pt>
                <c:pt idx="2890">
                  <c:v>11.95</c:v>
                </c:pt>
                <c:pt idx="2891">
                  <c:v>13.4</c:v>
                </c:pt>
                <c:pt idx="2892">
                  <c:v>30.15</c:v>
                </c:pt>
                <c:pt idx="2893">
                  <c:v>46.5</c:v>
                </c:pt>
                <c:pt idx="2894">
                  <c:v>37.4</c:v>
                </c:pt>
                <c:pt idx="2895">
                  <c:v>17.350000000000001</c:v>
                </c:pt>
                <c:pt idx="2896">
                  <c:v>16.8</c:v>
                </c:pt>
                <c:pt idx="2897">
                  <c:v>28.05</c:v>
                </c:pt>
                <c:pt idx="2898">
                  <c:v>60.05</c:v>
                </c:pt>
                <c:pt idx="2899">
                  <c:v>19.600000000000001</c:v>
                </c:pt>
                <c:pt idx="2900">
                  <c:v>35.9</c:v>
                </c:pt>
                <c:pt idx="2901">
                  <c:v>11.2</c:v>
                </c:pt>
                <c:pt idx="2902">
                  <c:v>32.5</c:v>
                </c:pt>
                <c:pt idx="2903">
                  <c:v>53.65</c:v>
                </c:pt>
                <c:pt idx="2904">
                  <c:v>61.25</c:v>
                </c:pt>
                <c:pt idx="2905">
                  <c:v>22.95</c:v>
                </c:pt>
                <c:pt idx="2906">
                  <c:v>46.35</c:v>
                </c:pt>
                <c:pt idx="2907">
                  <c:v>45.4</c:v>
                </c:pt>
                <c:pt idx="2908">
                  <c:v>36.35</c:v>
                </c:pt>
                <c:pt idx="2909">
                  <c:v>13.6</c:v>
                </c:pt>
                <c:pt idx="2910">
                  <c:v>19.25</c:v>
                </c:pt>
                <c:pt idx="2911">
                  <c:v>23.05</c:v>
                </c:pt>
                <c:pt idx="2912">
                  <c:v>20.9</c:v>
                </c:pt>
                <c:pt idx="2913">
                  <c:v>15.85</c:v>
                </c:pt>
                <c:pt idx="2914">
                  <c:v>24</c:v>
                </c:pt>
                <c:pt idx="2915">
                  <c:v>12.05</c:v>
                </c:pt>
                <c:pt idx="2916">
                  <c:v>18.75</c:v>
                </c:pt>
                <c:pt idx="2917">
                  <c:v>12.5</c:v>
                </c:pt>
                <c:pt idx="2918">
                  <c:v>16.399999999999999</c:v>
                </c:pt>
                <c:pt idx="2919">
                  <c:v>17.149999999999999</c:v>
                </c:pt>
                <c:pt idx="2920">
                  <c:v>13.6</c:v>
                </c:pt>
                <c:pt idx="2921">
                  <c:v>11.25</c:v>
                </c:pt>
                <c:pt idx="2922">
                  <c:v>37.6</c:v>
                </c:pt>
                <c:pt idx="2923">
                  <c:v>41.1</c:v>
                </c:pt>
                <c:pt idx="2924">
                  <c:v>29.2</c:v>
                </c:pt>
                <c:pt idx="2925">
                  <c:v>26.4</c:v>
                </c:pt>
                <c:pt idx="2926">
                  <c:v>16.850000000000001</c:v>
                </c:pt>
                <c:pt idx="2927">
                  <c:v>12.6</c:v>
                </c:pt>
                <c:pt idx="2928">
                  <c:v>14</c:v>
                </c:pt>
                <c:pt idx="2929">
                  <c:v>39.9</c:v>
                </c:pt>
                <c:pt idx="2930">
                  <c:v>19.149999999999999</c:v>
                </c:pt>
                <c:pt idx="2931">
                  <c:v>13.55</c:v>
                </c:pt>
                <c:pt idx="2932">
                  <c:v>31.55</c:v>
                </c:pt>
                <c:pt idx="2933">
                  <c:v>37</c:v>
                </c:pt>
                <c:pt idx="2934">
                  <c:v>41.15</c:v>
                </c:pt>
                <c:pt idx="2935">
                  <c:v>13.35</c:v>
                </c:pt>
                <c:pt idx="2936">
                  <c:v>19.05</c:v>
                </c:pt>
                <c:pt idx="2937">
                  <c:v>16.100000000000001</c:v>
                </c:pt>
                <c:pt idx="2938">
                  <c:v>11.2</c:v>
                </c:pt>
                <c:pt idx="2939">
                  <c:v>13</c:v>
                </c:pt>
                <c:pt idx="2940">
                  <c:v>16.05</c:v>
                </c:pt>
                <c:pt idx="2941">
                  <c:v>39.9</c:v>
                </c:pt>
                <c:pt idx="2942">
                  <c:v>36.9</c:v>
                </c:pt>
                <c:pt idx="2943">
                  <c:v>42.7</c:v>
                </c:pt>
                <c:pt idx="2944">
                  <c:v>34.450000000000003</c:v>
                </c:pt>
                <c:pt idx="2945">
                  <c:v>13.7</c:v>
                </c:pt>
                <c:pt idx="2946">
                  <c:v>28.85</c:v>
                </c:pt>
                <c:pt idx="2947">
                  <c:v>38.950000000000003</c:v>
                </c:pt>
                <c:pt idx="2948">
                  <c:v>23.85</c:v>
                </c:pt>
                <c:pt idx="2949">
                  <c:v>20.7</c:v>
                </c:pt>
                <c:pt idx="2950">
                  <c:v>11.45</c:v>
                </c:pt>
                <c:pt idx="2951">
                  <c:v>36.1</c:v>
                </c:pt>
                <c:pt idx="2952">
                  <c:v>20.6</c:v>
                </c:pt>
                <c:pt idx="2953">
                  <c:v>7.5</c:v>
                </c:pt>
                <c:pt idx="2954">
                  <c:v>29</c:v>
                </c:pt>
                <c:pt idx="2955">
                  <c:v>34.35</c:v>
                </c:pt>
                <c:pt idx="2956">
                  <c:v>18.649999999999999</c:v>
                </c:pt>
                <c:pt idx="2957">
                  <c:v>15.55</c:v>
                </c:pt>
                <c:pt idx="2958">
                  <c:v>39.5</c:v>
                </c:pt>
                <c:pt idx="2959">
                  <c:v>12.8</c:v>
                </c:pt>
                <c:pt idx="2960">
                  <c:v>18.2</c:v>
                </c:pt>
                <c:pt idx="2961">
                  <c:v>14.45</c:v>
                </c:pt>
                <c:pt idx="2962">
                  <c:v>28.15</c:v>
                </c:pt>
                <c:pt idx="2963">
                  <c:v>34.799999999999997</c:v>
                </c:pt>
                <c:pt idx="2964">
                  <c:v>38.6</c:v>
                </c:pt>
                <c:pt idx="2965">
                  <c:v>43.1</c:v>
                </c:pt>
                <c:pt idx="2966">
                  <c:v>20.85</c:v>
                </c:pt>
                <c:pt idx="2967">
                  <c:v>11.05</c:v>
                </c:pt>
                <c:pt idx="2968">
                  <c:v>18.2</c:v>
                </c:pt>
                <c:pt idx="2969">
                  <c:v>11.15</c:v>
                </c:pt>
                <c:pt idx="2970">
                  <c:v>29.25</c:v>
                </c:pt>
                <c:pt idx="2971">
                  <c:v>35.35</c:v>
                </c:pt>
                <c:pt idx="2972">
                  <c:v>14.75</c:v>
                </c:pt>
                <c:pt idx="2973">
                  <c:v>26.65</c:v>
                </c:pt>
                <c:pt idx="2974">
                  <c:v>19.8</c:v>
                </c:pt>
                <c:pt idx="2975">
                  <c:v>19.399999999999999</c:v>
                </c:pt>
                <c:pt idx="2976">
                  <c:v>31.1</c:v>
                </c:pt>
                <c:pt idx="2977">
                  <c:v>13</c:v>
                </c:pt>
                <c:pt idx="2978">
                  <c:v>40.75</c:v>
                </c:pt>
                <c:pt idx="2979">
                  <c:v>21.6</c:v>
                </c:pt>
                <c:pt idx="2980">
                  <c:v>31.85</c:v>
                </c:pt>
                <c:pt idx="2981">
                  <c:v>23.45</c:v>
                </c:pt>
                <c:pt idx="2982">
                  <c:v>28.25</c:v>
                </c:pt>
                <c:pt idx="2983">
                  <c:v>14.5</c:v>
                </c:pt>
                <c:pt idx="2984">
                  <c:v>19.850000000000001</c:v>
                </c:pt>
                <c:pt idx="2985">
                  <c:v>14.2</c:v>
                </c:pt>
                <c:pt idx="2986">
                  <c:v>24.25</c:v>
                </c:pt>
                <c:pt idx="2987">
                  <c:v>20.8</c:v>
                </c:pt>
                <c:pt idx="2988">
                  <c:v>13.55</c:v>
                </c:pt>
                <c:pt idx="2989">
                  <c:v>17.45</c:v>
                </c:pt>
                <c:pt idx="2990">
                  <c:v>21.85</c:v>
                </c:pt>
                <c:pt idx="2991">
                  <c:v>34.75</c:v>
                </c:pt>
                <c:pt idx="2992">
                  <c:v>21.1</c:v>
                </c:pt>
                <c:pt idx="2993">
                  <c:v>18.600000000000001</c:v>
                </c:pt>
                <c:pt idx="2994">
                  <c:v>13.95</c:v>
                </c:pt>
                <c:pt idx="2995">
                  <c:v>25.9</c:v>
                </c:pt>
                <c:pt idx="2996">
                  <c:v>16.75</c:v>
                </c:pt>
                <c:pt idx="2997">
                  <c:v>12.9</c:v>
                </c:pt>
                <c:pt idx="2998">
                  <c:v>28.65</c:v>
                </c:pt>
                <c:pt idx="2999">
                  <c:v>19.7</c:v>
                </c:pt>
                <c:pt idx="3000">
                  <c:v>30.35</c:v>
                </c:pt>
                <c:pt idx="3001">
                  <c:v>14.35</c:v>
                </c:pt>
                <c:pt idx="3002">
                  <c:v>23.95</c:v>
                </c:pt>
                <c:pt idx="3003">
                  <c:v>31.05</c:v>
                </c:pt>
                <c:pt idx="3004">
                  <c:v>19.649999999999999</c:v>
                </c:pt>
                <c:pt idx="3005">
                  <c:v>18.899999999999999</c:v>
                </c:pt>
                <c:pt idx="3006">
                  <c:v>27.75</c:v>
                </c:pt>
                <c:pt idx="3007">
                  <c:v>37.049999999999997</c:v>
                </c:pt>
                <c:pt idx="3008">
                  <c:v>32.75</c:v>
                </c:pt>
                <c:pt idx="3009">
                  <c:v>12.7</c:v>
                </c:pt>
                <c:pt idx="3010">
                  <c:v>22.2</c:v>
                </c:pt>
                <c:pt idx="3011">
                  <c:v>20.149999999999999</c:v>
                </c:pt>
                <c:pt idx="3012">
                  <c:v>17.5</c:v>
                </c:pt>
                <c:pt idx="3013">
                  <c:v>23</c:v>
                </c:pt>
                <c:pt idx="3014">
                  <c:v>29</c:v>
                </c:pt>
                <c:pt idx="3015">
                  <c:v>15</c:v>
                </c:pt>
                <c:pt idx="3016">
                  <c:v>30.3</c:v>
                </c:pt>
                <c:pt idx="3017">
                  <c:v>24.25</c:v>
                </c:pt>
                <c:pt idx="3018">
                  <c:v>39.6</c:v>
                </c:pt>
                <c:pt idx="3019">
                  <c:v>14.25</c:v>
                </c:pt>
                <c:pt idx="3020">
                  <c:v>39.049999999999997</c:v>
                </c:pt>
                <c:pt idx="3021">
                  <c:v>18.25</c:v>
                </c:pt>
                <c:pt idx="3022">
                  <c:v>35.15</c:v>
                </c:pt>
                <c:pt idx="3023">
                  <c:v>22.45</c:v>
                </c:pt>
                <c:pt idx="3024">
                  <c:v>46.25</c:v>
                </c:pt>
                <c:pt idx="3025">
                  <c:v>44.25</c:v>
                </c:pt>
                <c:pt idx="3026">
                  <c:v>40</c:v>
                </c:pt>
                <c:pt idx="3027">
                  <c:v>44.6</c:v>
                </c:pt>
                <c:pt idx="3028">
                  <c:v>36.35</c:v>
                </c:pt>
                <c:pt idx="3029">
                  <c:v>39.25</c:v>
                </c:pt>
                <c:pt idx="3030">
                  <c:v>49.25</c:v>
                </c:pt>
                <c:pt idx="3031">
                  <c:v>31.75</c:v>
                </c:pt>
                <c:pt idx="3032">
                  <c:v>37.75</c:v>
                </c:pt>
                <c:pt idx="3033">
                  <c:v>35.25</c:v>
                </c:pt>
                <c:pt idx="3034">
                  <c:v>43.25</c:v>
                </c:pt>
                <c:pt idx="3035">
                  <c:v>28.25</c:v>
                </c:pt>
                <c:pt idx="3036">
                  <c:v>36.25</c:v>
                </c:pt>
                <c:pt idx="3037">
                  <c:v>32.75</c:v>
                </c:pt>
                <c:pt idx="3038">
                  <c:v>21.75</c:v>
                </c:pt>
                <c:pt idx="3039">
                  <c:v>53.5</c:v>
                </c:pt>
                <c:pt idx="3040">
                  <c:v>26.75</c:v>
                </c:pt>
                <c:pt idx="3041">
                  <c:v>47.8</c:v>
                </c:pt>
                <c:pt idx="3042">
                  <c:v>51.15</c:v>
                </c:pt>
                <c:pt idx="3043">
                  <c:v>36.75</c:v>
                </c:pt>
                <c:pt idx="3044">
                  <c:v>28</c:v>
                </c:pt>
                <c:pt idx="3045">
                  <c:v>45.75</c:v>
                </c:pt>
                <c:pt idx="3046">
                  <c:v>42.55</c:v>
                </c:pt>
                <c:pt idx="3047">
                  <c:v>14.55</c:v>
                </c:pt>
                <c:pt idx="3048">
                  <c:v>19.55</c:v>
                </c:pt>
                <c:pt idx="3049">
                  <c:v>23.25</c:v>
                </c:pt>
                <c:pt idx="3050">
                  <c:v>38</c:v>
                </c:pt>
                <c:pt idx="3051">
                  <c:v>42.5</c:v>
                </c:pt>
                <c:pt idx="3052">
                  <c:v>23.8</c:v>
                </c:pt>
                <c:pt idx="3053">
                  <c:v>31.45</c:v>
                </c:pt>
                <c:pt idx="3054">
                  <c:v>40.5</c:v>
                </c:pt>
                <c:pt idx="3055">
                  <c:v>55.5</c:v>
                </c:pt>
                <c:pt idx="3056">
                  <c:v>29.75</c:v>
                </c:pt>
                <c:pt idx="3057">
                  <c:v>31.2</c:v>
                </c:pt>
                <c:pt idx="3058">
                  <c:v>40.75</c:v>
                </c:pt>
                <c:pt idx="3059">
                  <c:v>47.3</c:v>
                </c:pt>
                <c:pt idx="3060">
                  <c:v>36</c:v>
                </c:pt>
                <c:pt idx="3061">
                  <c:v>21.55</c:v>
                </c:pt>
                <c:pt idx="3062">
                  <c:v>13.1</c:v>
                </c:pt>
                <c:pt idx="3063">
                  <c:v>26.85</c:v>
                </c:pt>
                <c:pt idx="3064">
                  <c:v>28.35</c:v>
                </c:pt>
                <c:pt idx="3065">
                  <c:v>41.35</c:v>
                </c:pt>
                <c:pt idx="3066">
                  <c:v>36.35</c:v>
                </c:pt>
                <c:pt idx="3067">
                  <c:v>57.35</c:v>
                </c:pt>
                <c:pt idx="3068">
                  <c:v>42.9</c:v>
                </c:pt>
                <c:pt idx="3069">
                  <c:v>33.549999999999997</c:v>
                </c:pt>
                <c:pt idx="3070">
                  <c:v>14.25</c:v>
                </c:pt>
                <c:pt idx="3071">
                  <c:v>18.5</c:v>
                </c:pt>
                <c:pt idx="3072">
                  <c:v>24.5</c:v>
                </c:pt>
                <c:pt idx="3073">
                  <c:v>25.25</c:v>
                </c:pt>
                <c:pt idx="3074">
                  <c:v>39</c:v>
                </c:pt>
                <c:pt idx="3075">
                  <c:v>28.75</c:v>
                </c:pt>
                <c:pt idx="3076">
                  <c:v>35</c:v>
                </c:pt>
                <c:pt idx="3077">
                  <c:v>19.5</c:v>
                </c:pt>
                <c:pt idx="3078">
                  <c:v>40</c:v>
                </c:pt>
                <c:pt idx="3079">
                  <c:v>24.8</c:v>
                </c:pt>
                <c:pt idx="3080">
                  <c:v>17.55</c:v>
                </c:pt>
                <c:pt idx="3081">
                  <c:v>28.75</c:v>
                </c:pt>
                <c:pt idx="3082">
                  <c:v>36.85</c:v>
                </c:pt>
                <c:pt idx="3083">
                  <c:v>13.15</c:v>
                </c:pt>
                <c:pt idx="3084">
                  <c:v>17.100000000000001</c:v>
                </c:pt>
                <c:pt idx="3085">
                  <c:v>14</c:v>
                </c:pt>
                <c:pt idx="3086">
                  <c:v>14.4</c:v>
                </c:pt>
                <c:pt idx="3087">
                  <c:v>21.6</c:v>
                </c:pt>
                <c:pt idx="3088">
                  <c:v>64.75</c:v>
                </c:pt>
                <c:pt idx="3089">
                  <c:v>47.75</c:v>
                </c:pt>
                <c:pt idx="3090">
                  <c:v>51.9</c:v>
                </c:pt>
                <c:pt idx="3091">
                  <c:v>33.85</c:v>
                </c:pt>
                <c:pt idx="3092">
                  <c:v>12.8</c:v>
                </c:pt>
                <c:pt idx="3093">
                  <c:v>19.399999999999999</c:v>
                </c:pt>
                <c:pt idx="3094">
                  <c:v>13.5</c:v>
                </c:pt>
                <c:pt idx="3095">
                  <c:v>27.85</c:v>
                </c:pt>
                <c:pt idx="3096">
                  <c:v>24.15</c:v>
                </c:pt>
                <c:pt idx="3097">
                  <c:v>16.7</c:v>
                </c:pt>
                <c:pt idx="3098">
                  <c:v>13.65</c:v>
                </c:pt>
                <c:pt idx="3099">
                  <c:v>17.600000000000001</c:v>
                </c:pt>
                <c:pt idx="3100">
                  <c:v>10.7</c:v>
                </c:pt>
                <c:pt idx="3101">
                  <c:v>20.3</c:v>
                </c:pt>
                <c:pt idx="3102">
                  <c:v>22.8</c:v>
                </c:pt>
                <c:pt idx="3103">
                  <c:v>42.5</c:v>
                </c:pt>
                <c:pt idx="3104">
                  <c:v>51.7</c:v>
                </c:pt>
                <c:pt idx="3105">
                  <c:v>20.350000000000001</c:v>
                </c:pt>
                <c:pt idx="3106">
                  <c:v>35.950000000000003</c:v>
                </c:pt>
                <c:pt idx="3107">
                  <c:v>44.3</c:v>
                </c:pt>
                <c:pt idx="3108">
                  <c:v>29.5</c:v>
                </c:pt>
                <c:pt idx="3109">
                  <c:v>48.6</c:v>
                </c:pt>
                <c:pt idx="3110">
                  <c:v>41.7</c:v>
                </c:pt>
                <c:pt idx="3111">
                  <c:v>23.5</c:v>
                </c:pt>
                <c:pt idx="3112">
                  <c:v>45.15</c:v>
                </c:pt>
                <c:pt idx="3113">
                  <c:v>29.8</c:v>
                </c:pt>
                <c:pt idx="3114">
                  <c:v>16.649999999999999</c:v>
                </c:pt>
                <c:pt idx="3115">
                  <c:v>10.55</c:v>
                </c:pt>
                <c:pt idx="3116">
                  <c:v>12.6</c:v>
                </c:pt>
                <c:pt idx="3117">
                  <c:v>14.7</c:v>
                </c:pt>
                <c:pt idx="3118">
                  <c:v>50.75</c:v>
                </c:pt>
                <c:pt idx="3119">
                  <c:v>27.5</c:v>
                </c:pt>
                <c:pt idx="3120">
                  <c:v>39.200000000000003</c:v>
                </c:pt>
                <c:pt idx="3121">
                  <c:v>17.850000000000001</c:v>
                </c:pt>
                <c:pt idx="3122">
                  <c:v>37.1</c:v>
                </c:pt>
                <c:pt idx="3123">
                  <c:v>28.65</c:v>
                </c:pt>
                <c:pt idx="3124">
                  <c:v>15.75</c:v>
                </c:pt>
                <c:pt idx="3125">
                  <c:v>13.25</c:v>
                </c:pt>
                <c:pt idx="3126">
                  <c:v>18</c:v>
                </c:pt>
                <c:pt idx="3127">
                  <c:v>23.05</c:v>
                </c:pt>
                <c:pt idx="3128">
                  <c:v>17.5</c:v>
                </c:pt>
                <c:pt idx="3129">
                  <c:v>11.95</c:v>
                </c:pt>
                <c:pt idx="3130">
                  <c:v>27.15</c:v>
                </c:pt>
                <c:pt idx="3131">
                  <c:v>24.05</c:v>
                </c:pt>
                <c:pt idx="3132">
                  <c:v>32.450000000000003</c:v>
                </c:pt>
                <c:pt idx="3133">
                  <c:v>14.65</c:v>
                </c:pt>
                <c:pt idx="3134">
                  <c:v>51.45</c:v>
                </c:pt>
                <c:pt idx="3135">
                  <c:v>34.799999999999997</c:v>
                </c:pt>
                <c:pt idx="3136">
                  <c:v>13.35</c:v>
                </c:pt>
                <c:pt idx="3137">
                  <c:v>11.5</c:v>
                </c:pt>
                <c:pt idx="3138">
                  <c:v>16.399999999999999</c:v>
                </c:pt>
                <c:pt idx="3139">
                  <c:v>12.25</c:v>
                </c:pt>
                <c:pt idx="3140">
                  <c:v>19.95</c:v>
                </c:pt>
                <c:pt idx="3141">
                  <c:v>15.5</c:v>
                </c:pt>
                <c:pt idx="3142">
                  <c:v>44.45</c:v>
                </c:pt>
                <c:pt idx="3143">
                  <c:v>41.65</c:v>
                </c:pt>
                <c:pt idx="3144">
                  <c:v>13.05</c:v>
                </c:pt>
                <c:pt idx="3145">
                  <c:v>18.95</c:v>
                </c:pt>
                <c:pt idx="3146">
                  <c:v>28.95</c:v>
                </c:pt>
                <c:pt idx="3147">
                  <c:v>35.25</c:v>
                </c:pt>
                <c:pt idx="3148">
                  <c:v>19.850000000000001</c:v>
                </c:pt>
                <c:pt idx="3149">
                  <c:v>28.8</c:v>
                </c:pt>
                <c:pt idx="3150">
                  <c:v>36.6</c:v>
                </c:pt>
                <c:pt idx="3151">
                  <c:v>24.75</c:v>
                </c:pt>
                <c:pt idx="3152">
                  <c:v>15.45</c:v>
                </c:pt>
                <c:pt idx="3153">
                  <c:v>45.7</c:v>
                </c:pt>
                <c:pt idx="3154">
                  <c:v>15.25</c:v>
                </c:pt>
                <c:pt idx="3155">
                  <c:v>44.45</c:v>
                </c:pt>
                <c:pt idx="3156">
                  <c:v>50.3</c:v>
                </c:pt>
                <c:pt idx="3157">
                  <c:v>23.65</c:v>
                </c:pt>
                <c:pt idx="3158">
                  <c:v>12.9</c:v>
                </c:pt>
                <c:pt idx="3159">
                  <c:v>25.3</c:v>
                </c:pt>
                <c:pt idx="3160">
                  <c:v>18.2</c:v>
                </c:pt>
                <c:pt idx="3161">
                  <c:v>17.2</c:v>
                </c:pt>
                <c:pt idx="3162">
                  <c:v>32.4</c:v>
                </c:pt>
                <c:pt idx="3163">
                  <c:v>35.75</c:v>
                </c:pt>
                <c:pt idx="3164">
                  <c:v>44.15</c:v>
                </c:pt>
                <c:pt idx="3165">
                  <c:v>33.65</c:v>
                </c:pt>
                <c:pt idx="3166">
                  <c:v>22.2</c:v>
                </c:pt>
                <c:pt idx="3167">
                  <c:v>26.7</c:v>
                </c:pt>
                <c:pt idx="3168">
                  <c:v>11.4</c:v>
                </c:pt>
                <c:pt idx="3169">
                  <c:v>31</c:v>
                </c:pt>
                <c:pt idx="3170">
                  <c:v>17.05</c:v>
                </c:pt>
                <c:pt idx="3171">
                  <c:v>13.85</c:v>
                </c:pt>
                <c:pt idx="3172">
                  <c:v>30.5</c:v>
                </c:pt>
                <c:pt idx="3173">
                  <c:v>26</c:v>
                </c:pt>
                <c:pt idx="3174">
                  <c:v>26.75</c:v>
                </c:pt>
                <c:pt idx="3175">
                  <c:v>13.4</c:v>
                </c:pt>
                <c:pt idx="3176">
                  <c:v>44.15</c:v>
                </c:pt>
                <c:pt idx="3177">
                  <c:v>18.05</c:v>
                </c:pt>
                <c:pt idx="3178">
                  <c:v>18.95</c:v>
                </c:pt>
                <c:pt idx="3179">
                  <c:v>24.9</c:v>
                </c:pt>
                <c:pt idx="3180">
                  <c:v>12.75</c:v>
                </c:pt>
                <c:pt idx="3181">
                  <c:v>18.2</c:v>
                </c:pt>
                <c:pt idx="3182">
                  <c:v>14.55</c:v>
                </c:pt>
                <c:pt idx="3183">
                  <c:v>35.549999999999997</c:v>
                </c:pt>
                <c:pt idx="3184">
                  <c:v>14.75</c:v>
                </c:pt>
                <c:pt idx="3185">
                  <c:v>18.5</c:v>
                </c:pt>
                <c:pt idx="3186">
                  <c:v>25.2</c:v>
                </c:pt>
                <c:pt idx="3187">
                  <c:v>26.1</c:v>
                </c:pt>
                <c:pt idx="3188">
                  <c:v>31.25</c:v>
                </c:pt>
                <c:pt idx="3189">
                  <c:v>17.95</c:v>
                </c:pt>
                <c:pt idx="3190">
                  <c:v>12.85</c:v>
                </c:pt>
                <c:pt idx="3191">
                  <c:v>18.100000000000001</c:v>
                </c:pt>
                <c:pt idx="3192">
                  <c:v>22.4</c:v>
                </c:pt>
                <c:pt idx="3193">
                  <c:v>27.9</c:v>
                </c:pt>
                <c:pt idx="3194">
                  <c:v>28.35</c:v>
                </c:pt>
                <c:pt idx="3195">
                  <c:v>20.3</c:v>
                </c:pt>
                <c:pt idx="3196">
                  <c:v>12.95</c:v>
                </c:pt>
                <c:pt idx="3197">
                  <c:v>12.7</c:v>
                </c:pt>
                <c:pt idx="3198">
                  <c:v>18.899999999999999</c:v>
                </c:pt>
                <c:pt idx="3199">
                  <c:v>40.4</c:v>
                </c:pt>
                <c:pt idx="3200">
                  <c:v>27.85</c:v>
                </c:pt>
                <c:pt idx="3201">
                  <c:v>22.6</c:v>
                </c:pt>
                <c:pt idx="3202">
                  <c:v>26</c:v>
                </c:pt>
                <c:pt idx="3203">
                  <c:v>13.05</c:v>
                </c:pt>
                <c:pt idx="3204">
                  <c:v>12.75</c:v>
                </c:pt>
                <c:pt idx="3205">
                  <c:v>37.5</c:v>
                </c:pt>
                <c:pt idx="3206">
                  <c:v>20</c:v>
                </c:pt>
                <c:pt idx="3207">
                  <c:v>30.6</c:v>
                </c:pt>
                <c:pt idx="3208">
                  <c:v>26.3</c:v>
                </c:pt>
                <c:pt idx="3209">
                  <c:v>19.100000000000001</c:v>
                </c:pt>
                <c:pt idx="3210">
                  <c:v>29.85</c:v>
                </c:pt>
                <c:pt idx="3211">
                  <c:v>23.85</c:v>
                </c:pt>
                <c:pt idx="3212">
                  <c:v>34.75</c:v>
                </c:pt>
                <c:pt idx="3213">
                  <c:v>17.3</c:v>
                </c:pt>
                <c:pt idx="3214">
                  <c:v>26.15</c:v>
                </c:pt>
                <c:pt idx="3215">
                  <c:v>22.6</c:v>
                </c:pt>
                <c:pt idx="3216">
                  <c:v>34.25</c:v>
                </c:pt>
                <c:pt idx="3217">
                  <c:v>33.6</c:v>
                </c:pt>
                <c:pt idx="3218">
                  <c:v>37</c:v>
                </c:pt>
                <c:pt idx="3219">
                  <c:v>25.1</c:v>
                </c:pt>
                <c:pt idx="3220">
                  <c:v>13.9</c:v>
                </c:pt>
                <c:pt idx="3221">
                  <c:v>18.899999999999999</c:v>
                </c:pt>
                <c:pt idx="3222">
                  <c:v>45.3</c:v>
                </c:pt>
                <c:pt idx="3223">
                  <c:v>23.15</c:v>
                </c:pt>
                <c:pt idx="3224">
                  <c:v>10.25</c:v>
                </c:pt>
                <c:pt idx="3225">
                  <c:v>21</c:v>
                </c:pt>
                <c:pt idx="3226">
                  <c:v>17.05</c:v>
                </c:pt>
                <c:pt idx="3227">
                  <c:v>29.1</c:v>
                </c:pt>
                <c:pt idx="3228">
                  <c:v>19.95</c:v>
                </c:pt>
                <c:pt idx="3229">
                  <c:v>15.2</c:v>
                </c:pt>
                <c:pt idx="3230">
                  <c:v>35.75</c:v>
                </c:pt>
                <c:pt idx="3231">
                  <c:v>33.549999999999997</c:v>
                </c:pt>
                <c:pt idx="3232">
                  <c:v>24.45</c:v>
                </c:pt>
                <c:pt idx="3233">
                  <c:v>24.75</c:v>
                </c:pt>
                <c:pt idx="3234">
                  <c:v>28.35</c:v>
                </c:pt>
                <c:pt idx="3235">
                  <c:v>12.6</c:v>
                </c:pt>
                <c:pt idx="3236">
                  <c:v>36.6</c:v>
                </c:pt>
                <c:pt idx="3237">
                  <c:v>42.6</c:v>
                </c:pt>
                <c:pt idx="3238">
                  <c:v>14.3</c:v>
                </c:pt>
                <c:pt idx="3239">
                  <c:v>32.25</c:v>
                </c:pt>
                <c:pt idx="3240">
                  <c:v>36.950000000000003</c:v>
                </c:pt>
                <c:pt idx="3241">
                  <c:v>40.950000000000003</c:v>
                </c:pt>
                <c:pt idx="3242">
                  <c:v>47.95</c:v>
                </c:pt>
                <c:pt idx="3243">
                  <c:v>20.100000000000001</c:v>
                </c:pt>
                <c:pt idx="3244">
                  <c:v>22.75</c:v>
                </c:pt>
                <c:pt idx="3245">
                  <c:v>25.6</c:v>
                </c:pt>
                <c:pt idx="3246">
                  <c:v>15.35</c:v>
                </c:pt>
                <c:pt idx="3247">
                  <c:v>25</c:v>
                </c:pt>
                <c:pt idx="3248">
                  <c:v>14</c:v>
                </c:pt>
                <c:pt idx="3249">
                  <c:v>27.75</c:v>
                </c:pt>
                <c:pt idx="3250">
                  <c:v>35</c:v>
                </c:pt>
                <c:pt idx="3251">
                  <c:v>17.5</c:v>
                </c:pt>
                <c:pt idx="3252">
                  <c:v>35.5</c:v>
                </c:pt>
                <c:pt idx="3253">
                  <c:v>33</c:v>
                </c:pt>
                <c:pt idx="3254">
                  <c:v>39.5</c:v>
                </c:pt>
                <c:pt idx="3255">
                  <c:v>35</c:v>
                </c:pt>
                <c:pt idx="3256">
                  <c:v>27.75</c:v>
                </c:pt>
                <c:pt idx="3257">
                  <c:v>23.75</c:v>
                </c:pt>
                <c:pt idx="3258">
                  <c:v>20.5</c:v>
                </c:pt>
                <c:pt idx="3259">
                  <c:v>37.25</c:v>
                </c:pt>
                <c:pt idx="3260">
                  <c:v>23.25</c:v>
                </c:pt>
                <c:pt idx="3261">
                  <c:v>37.75</c:v>
                </c:pt>
                <c:pt idx="3262">
                  <c:v>43.5</c:v>
                </c:pt>
                <c:pt idx="3263">
                  <c:v>47.75</c:v>
                </c:pt>
                <c:pt idx="3264">
                  <c:v>31</c:v>
                </c:pt>
                <c:pt idx="3265">
                  <c:v>43.5</c:v>
                </c:pt>
                <c:pt idx="3266">
                  <c:v>56</c:v>
                </c:pt>
                <c:pt idx="3267">
                  <c:v>45.6</c:v>
                </c:pt>
                <c:pt idx="3268">
                  <c:v>46.5</c:v>
                </c:pt>
                <c:pt idx="3269">
                  <c:v>29.7</c:v>
                </c:pt>
                <c:pt idx="3270">
                  <c:v>33.5</c:v>
                </c:pt>
                <c:pt idx="3271">
                  <c:v>22.5</c:v>
                </c:pt>
                <c:pt idx="3272">
                  <c:v>24.75</c:v>
                </c:pt>
                <c:pt idx="3273">
                  <c:v>19.75</c:v>
                </c:pt>
                <c:pt idx="3274">
                  <c:v>27.75</c:v>
                </c:pt>
                <c:pt idx="3275">
                  <c:v>39.299999999999997</c:v>
                </c:pt>
                <c:pt idx="3276">
                  <c:v>50.25</c:v>
                </c:pt>
                <c:pt idx="3277">
                  <c:v>37.25</c:v>
                </c:pt>
                <c:pt idx="3278">
                  <c:v>42</c:v>
                </c:pt>
                <c:pt idx="3279">
                  <c:v>20.399999999999999</c:v>
                </c:pt>
                <c:pt idx="3280">
                  <c:v>29</c:v>
                </c:pt>
                <c:pt idx="3281">
                  <c:v>32.25</c:v>
                </c:pt>
                <c:pt idx="3282">
                  <c:v>18.25</c:v>
                </c:pt>
                <c:pt idx="3283">
                  <c:v>35.25</c:v>
                </c:pt>
                <c:pt idx="3284">
                  <c:v>44.75</c:v>
                </c:pt>
                <c:pt idx="3285">
                  <c:v>39.25</c:v>
                </c:pt>
                <c:pt idx="3286">
                  <c:v>34</c:v>
                </c:pt>
                <c:pt idx="3287">
                  <c:v>40.75</c:v>
                </c:pt>
                <c:pt idx="3288">
                  <c:v>35.75</c:v>
                </c:pt>
                <c:pt idx="3289">
                  <c:v>48.25</c:v>
                </c:pt>
                <c:pt idx="3290">
                  <c:v>41.25</c:v>
                </c:pt>
                <c:pt idx="3291">
                  <c:v>35.5</c:v>
                </c:pt>
                <c:pt idx="3292">
                  <c:v>19.399999999999999</c:v>
                </c:pt>
                <c:pt idx="3293">
                  <c:v>23.85</c:v>
                </c:pt>
                <c:pt idx="3294">
                  <c:v>14.25</c:v>
                </c:pt>
                <c:pt idx="3295">
                  <c:v>30.1</c:v>
                </c:pt>
                <c:pt idx="3296">
                  <c:v>27.1</c:v>
                </c:pt>
                <c:pt idx="3297">
                  <c:v>17.5</c:v>
                </c:pt>
                <c:pt idx="3298">
                  <c:v>37.75</c:v>
                </c:pt>
                <c:pt idx="3299">
                  <c:v>38.35</c:v>
                </c:pt>
                <c:pt idx="3300">
                  <c:v>44.25</c:v>
                </c:pt>
                <c:pt idx="3301">
                  <c:v>29.65</c:v>
                </c:pt>
                <c:pt idx="3302">
                  <c:v>41.9</c:v>
                </c:pt>
                <c:pt idx="3303">
                  <c:v>35.299999999999997</c:v>
                </c:pt>
                <c:pt idx="3304">
                  <c:v>40.299999999999997</c:v>
                </c:pt>
                <c:pt idx="3305">
                  <c:v>20.399999999999999</c:v>
                </c:pt>
                <c:pt idx="3306">
                  <c:v>40.85</c:v>
                </c:pt>
                <c:pt idx="3307">
                  <c:v>32.700000000000003</c:v>
                </c:pt>
                <c:pt idx="3308">
                  <c:v>46.8</c:v>
                </c:pt>
                <c:pt idx="3309">
                  <c:v>49.35</c:v>
                </c:pt>
                <c:pt idx="3310">
                  <c:v>41.9</c:v>
                </c:pt>
                <c:pt idx="3311">
                  <c:v>57.75</c:v>
                </c:pt>
                <c:pt idx="3312">
                  <c:v>37.6</c:v>
                </c:pt>
                <c:pt idx="3313">
                  <c:v>15.15</c:v>
                </c:pt>
                <c:pt idx="3314">
                  <c:v>24.55</c:v>
                </c:pt>
                <c:pt idx="3315">
                  <c:v>22.55</c:v>
                </c:pt>
                <c:pt idx="3316">
                  <c:v>12.6</c:v>
                </c:pt>
                <c:pt idx="3317">
                  <c:v>31.15</c:v>
                </c:pt>
                <c:pt idx="3318">
                  <c:v>42</c:v>
                </c:pt>
                <c:pt idx="3319">
                  <c:v>35</c:v>
                </c:pt>
                <c:pt idx="3320">
                  <c:v>52.5</c:v>
                </c:pt>
                <c:pt idx="3321">
                  <c:v>49.5</c:v>
                </c:pt>
                <c:pt idx="3322">
                  <c:v>17.25</c:v>
                </c:pt>
                <c:pt idx="3323">
                  <c:v>35</c:v>
                </c:pt>
                <c:pt idx="3324">
                  <c:v>47.6</c:v>
                </c:pt>
                <c:pt idx="3325">
                  <c:v>51.1</c:v>
                </c:pt>
                <c:pt idx="3326">
                  <c:v>38.75</c:v>
                </c:pt>
                <c:pt idx="3327">
                  <c:v>29.5</c:v>
                </c:pt>
                <c:pt idx="3328">
                  <c:v>48.95</c:v>
                </c:pt>
                <c:pt idx="3329">
                  <c:v>47.65</c:v>
                </c:pt>
                <c:pt idx="3330">
                  <c:v>45.45</c:v>
                </c:pt>
                <c:pt idx="3331">
                  <c:v>22.6</c:v>
                </c:pt>
                <c:pt idx="3332">
                  <c:v>31.4</c:v>
                </c:pt>
                <c:pt idx="3333">
                  <c:v>47.6</c:v>
                </c:pt>
                <c:pt idx="3334">
                  <c:v>15.45</c:v>
                </c:pt>
                <c:pt idx="3335">
                  <c:v>51.55</c:v>
                </c:pt>
                <c:pt idx="3336">
                  <c:v>42.55</c:v>
                </c:pt>
                <c:pt idx="3337">
                  <c:v>21.05</c:v>
                </c:pt>
                <c:pt idx="3338">
                  <c:v>12.75</c:v>
                </c:pt>
                <c:pt idx="3339">
                  <c:v>22.4</c:v>
                </c:pt>
                <c:pt idx="3340">
                  <c:v>47.6</c:v>
                </c:pt>
                <c:pt idx="3341">
                  <c:v>38.35</c:v>
                </c:pt>
                <c:pt idx="3342">
                  <c:v>20</c:v>
                </c:pt>
                <c:pt idx="3343">
                  <c:v>38.25</c:v>
                </c:pt>
                <c:pt idx="3344">
                  <c:v>37.75</c:v>
                </c:pt>
                <c:pt idx="3345">
                  <c:v>42.15</c:v>
                </c:pt>
                <c:pt idx="3346">
                  <c:v>35.6</c:v>
                </c:pt>
                <c:pt idx="3347">
                  <c:v>25.7</c:v>
                </c:pt>
                <c:pt idx="3348">
                  <c:v>19.2</c:v>
                </c:pt>
                <c:pt idx="3349">
                  <c:v>37.049999999999997</c:v>
                </c:pt>
                <c:pt idx="3350">
                  <c:v>34.85</c:v>
                </c:pt>
                <c:pt idx="3351">
                  <c:v>48.4</c:v>
                </c:pt>
                <c:pt idx="3352">
                  <c:v>41.6</c:v>
                </c:pt>
                <c:pt idx="3353">
                  <c:v>45.7</c:v>
                </c:pt>
                <c:pt idx="3354">
                  <c:v>28.5</c:v>
                </c:pt>
                <c:pt idx="3355">
                  <c:v>12.5</c:v>
                </c:pt>
                <c:pt idx="3356">
                  <c:v>26.05</c:v>
                </c:pt>
                <c:pt idx="3357">
                  <c:v>49.6</c:v>
                </c:pt>
                <c:pt idx="3358">
                  <c:v>12.3</c:v>
                </c:pt>
                <c:pt idx="3359">
                  <c:v>18.149999999999999</c:v>
                </c:pt>
                <c:pt idx="3360">
                  <c:v>14.85</c:v>
                </c:pt>
                <c:pt idx="3361">
                  <c:v>14.65</c:v>
                </c:pt>
                <c:pt idx="3362">
                  <c:v>23.25</c:v>
                </c:pt>
                <c:pt idx="3363">
                  <c:v>21.15</c:v>
                </c:pt>
                <c:pt idx="3364">
                  <c:v>15.2</c:v>
                </c:pt>
                <c:pt idx="3365">
                  <c:v>11.7</c:v>
                </c:pt>
                <c:pt idx="3366">
                  <c:v>54.7</c:v>
                </c:pt>
                <c:pt idx="3367">
                  <c:v>22.9</c:v>
                </c:pt>
                <c:pt idx="3368">
                  <c:v>37.049999999999997</c:v>
                </c:pt>
                <c:pt idx="3369">
                  <c:v>14.1</c:v>
                </c:pt>
                <c:pt idx="3370">
                  <c:v>21.5</c:v>
                </c:pt>
                <c:pt idx="3371">
                  <c:v>28.4</c:v>
                </c:pt>
                <c:pt idx="3372">
                  <c:v>29.25</c:v>
                </c:pt>
                <c:pt idx="3373">
                  <c:v>19.75</c:v>
                </c:pt>
                <c:pt idx="3374">
                  <c:v>22.7</c:v>
                </c:pt>
                <c:pt idx="3375">
                  <c:v>11.2</c:v>
                </c:pt>
                <c:pt idx="3376">
                  <c:v>32</c:v>
                </c:pt>
                <c:pt idx="3377">
                  <c:v>12.35</c:v>
                </c:pt>
                <c:pt idx="3378">
                  <c:v>30.75</c:v>
                </c:pt>
                <c:pt idx="3379">
                  <c:v>17.5</c:v>
                </c:pt>
                <c:pt idx="3380">
                  <c:v>23.5</c:v>
                </c:pt>
                <c:pt idx="3381">
                  <c:v>35.700000000000003</c:v>
                </c:pt>
                <c:pt idx="3382">
                  <c:v>45.2</c:v>
                </c:pt>
                <c:pt idx="3383">
                  <c:v>37.75</c:v>
                </c:pt>
                <c:pt idx="3384">
                  <c:v>16.649999999999999</c:v>
                </c:pt>
                <c:pt idx="3385">
                  <c:v>30.25</c:v>
                </c:pt>
                <c:pt idx="3386">
                  <c:v>41.55</c:v>
                </c:pt>
                <c:pt idx="3387">
                  <c:v>21.4</c:v>
                </c:pt>
                <c:pt idx="3388">
                  <c:v>38.35</c:v>
                </c:pt>
                <c:pt idx="3389">
                  <c:v>13.05</c:v>
                </c:pt>
                <c:pt idx="3390">
                  <c:v>26.9</c:v>
                </c:pt>
                <c:pt idx="3391">
                  <c:v>42.35</c:v>
                </c:pt>
                <c:pt idx="3392">
                  <c:v>34.950000000000003</c:v>
                </c:pt>
                <c:pt idx="3393">
                  <c:v>27.9</c:v>
                </c:pt>
                <c:pt idx="3394">
                  <c:v>32.299999999999997</c:v>
                </c:pt>
                <c:pt idx="3395">
                  <c:v>26.35</c:v>
                </c:pt>
                <c:pt idx="3396">
                  <c:v>15.35</c:v>
                </c:pt>
                <c:pt idx="3397">
                  <c:v>18.399999999999999</c:v>
                </c:pt>
                <c:pt idx="3398">
                  <c:v>18.25</c:v>
                </c:pt>
                <c:pt idx="3399">
                  <c:v>14.3</c:v>
                </c:pt>
                <c:pt idx="3400">
                  <c:v>36.299999999999997</c:v>
                </c:pt>
                <c:pt idx="3401">
                  <c:v>21.95</c:v>
                </c:pt>
                <c:pt idx="3402">
                  <c:v>28.45</c:v>
                </c:pt>
                <c:pt idx="3403">
                  <c:v>39.5</c:v>
                </c:pt>
                <c:pt idx="3404">
                  <c:v>51.5</c:v>
                </c:pt>
                <c:pt idx="3405">
                  <c:v>16.3</c:v>
                </c:pt>
                <c:pt idx="3406">
                  <c:v>27.4</c:v>
                </c:pt>
                <c:pt idx="3407">
                  <c:v>28.25</c:v>
                </c:pt>
                <c:pt idx="3408">
                  <c:v>29.4</c:v>
                </c:pt>
                <c:pt idx="3409">
                  <c:v>16.3</c:v>
                </c:pt>
                <c:pt idx="3410">
                  <c:v>26</c:v>
                </c:pt>
                <c:pt idx="3411">
                  <c:v>23.2</c:v>
                </c:pt>
                <c:pt idx="3412">
                  <c:v>18.95</c:v>
                </c:pt>
                <c:pt idx="3413">
                  <c:v>16.149999999999999</c:v>
                </c:pt>
                <c:pt idx="3414">
                  <c:v>28.25</c:v>
                </c:pt>
                <c:pt idx="3415">
                  <c:v>27.9</c:v>
                </c:pt>
                <c:pt idx="3416">
                  <c:v>13.35</c:v>
                </c:pt>
                <c:pt idx="3417">
                  <c:v>19.75</c:v>
                </c:pt>
                <c:pt idx="3418">
                  <c:v>24.95</c:v>
                </c:pt>
                <c:pt idx="3419">
                  <c:v>29.5</c:v>
                </c:pt>
                <c:pt idx="3420">
                  <c:v>12.1</c:v>
                </c:pt>
                <c:pt idx="3421">
                  <c:v>25</c:v>
                </c:pt>
                <c:pt idx="3422">
                  <c:v>18.95</c:v>
                </c:pt>
                <c:pt idx="3423">
                  <c:v>16.649999999999999</c:v>
                </c:pt>
                <c:pt idx="3424">
                  <c:v>12.65</c:v>
                </c:pt>
                <c:pt idx="3425">
                  <c:v>32.950000000000003</c:v>
                </c:pt>
                <c:pt idx="3426">
                  <c:v>11.7</c:v>
                </c:pt>
                <c:pt idx="3427">
                  <c:v>32</c:v>
                </c:pt>
                <c:pt idx="3428">
                  <c:v>42.65</c:v>
                </c:pt>
                <c:pt idx="3429">
                  <c:v>17.8</c:v>
                </c:pt>
                <c:pt idx="3430">
                  <c:v>37.799999999999997</c:v>
                </c:pt>
                <c:pt idx="3431">
                  <c:v>31.7</c:v>
                </c:pt>
                <c:pt idx="3432">
                  <c:v>33.65</c:v>
                </c:pt>
                <c:pt idx="3433">
                  <c:v>25</c:v>
                </c:pt>
                <c:pt idx="3434">
                  <c:v>14.4</c:v>
                </c:pt>
                <c:pt idx="3435">
                  <c:v>28.4</c:v>
                </c:pt>
                <c:pt idx="3436">
                  <c:v>27.8</c:v>
                </c:pt>
                <c:pt idx="3437">
                  <c:v>21</c:v>
                </c:pt>
                <c:pt idx="3438">
                  <c:v>33.35</c:v>
                </c:pt>
                <c:pt idx="3439">
                  <c:v>18.2</c:v>
                </c:pt>
                <c:pt idx="3440">
                  <c:v>28.5</c:v>
                </c:pt>
                <c:pt idx="3441">
                  <c:v>30.65</c:v>
                </c:pt>
                <c:pt idx="3442">
                  <c:v>12.8</c:v>
                </c:pt>
                <c:pt idx="3443">
                  <c:v>12.7</c:v>
                </c:pt>
                <c:pt idx="3444">
                  <c:v>11.6</c:v>
                </c:pt>
                <c:pt idx="3445">
                  <c:v>19</c:v>
                </c:pt>
                <c:pt idx="3446">
                  <c:v>19.5</c:v>
                </c:pt>
                <c:pt idx="3447">
                  <c:v>15.55</c:v>
                </c:pt>
                <c:pt idx="3448">
                  <c:v>37.35</c:v>
                </c:pt>
                <c:pt idx="3449">
                  <c:v>35.5</c:v>
                </c:pt>
                <c:pt idx="3450">
                  <c:v>30</c:v>
                </c:pt>
                <c:pt idx="3451">
                  <c:v>12.5</c:v>
                </c:pt>
                <c:pt idx="3452">
                  <c:v>15.85</c:v>
                </c:pt>
                <c:pt idx="3453">
                  <c:v>13</c:v>
                </c:pt>
                <c:pt idx="3454">
                  <c:v>31.05</c:v>
                </c:pt>
                <c:pt idx="3455">
                  <c:v>34.25</c:v>
                </c:pt>
                <c:pt idx="3456">
                  <c:v>25.2</c:v>
                </c:pt>
                <c:pt idx="3457">
                  <c:v>19.05</c:v>
                </c:pt>
                <c:pt idx="3458">
                  <c:v>17.899999999999999</c:v>
                </c:pt>
                <c:pt idx="3459">
                  <c:v>25.4</c:v>
                </c:pt>
                <c:pt idx="3460">
                  <c:v>31.1</c:v>
                </c:pt>
                <c:pt idx="3461">
                  <c:v>19.3</c:v>
                </c:pt>
                <c:pt idx="3462">
                  <c:v>29</c:v>
                </c:pt>
                <c:pt idx="3463">
                  <c:v>30.65</c:v>
                </c:pt>
                <c:pt idx="3464">
                  <c:v>23.1</c:v>
                </c:pt>
                <c:pt idx="3465">
                  <c:v>13</c:v>
                </c:pt>
                <c:pt idx="3466">
                  <c:v>29.2</c:v>
                </c:pt>
                <c:pt idx="3467">
                  <c:v>40.1</c:v>
                </c:pt>
                <c:pt idx="3468">
                  <c:v>31.75</c:v>
                </c:pt>
                <c:pt idx="3469">
                  <c:v>39.6</c:v>
                </c:pt>
                <c:pt idx="3470">
                  <c:v>28.95</c:v>
                </c:pt>
                <c:pt idx="3471">
                  <c:v>38.549999999999997</c:v>
                </c:pt>
                <c:pt idx="3472">
                  <c:v>45.65</c:v>
                </c:pt>
                <c:pt idx="3473">
                  <c:v>46.65</c:v>
                </c:pt>
                <c:pt idx="3474">
                  <c:v>33.549999999999997</c:v>
                </c:pt>
                <c:pt idx="3475">
                  <c:v>25.3</c:v>
                </c:pt>
                <c:pt idx="3476">
                  <c:v>35.35</c:v>
                </c:pt>
                <c:pt idx="3477">
                  <c:v>41.25</c:v>
                </c:pt>
                <c:pt idx="3478">
                  <c:v>27.25</c:v>
                </c:pt>
                <c:pt idx="3479">
                  <c:v>29</c:v>
                </c:pt>
                <c:pt idx="3480">
                  <c:v>44.7</c:v>
                </c:pt>
                <c:pt idx="3481">
                  <c:v>25.95</c:v>
                </c:pt>
                <c:pt idx="3482">
                  <c:v>18.850000000000001</c:v>
                </c:pt>
                <c:pt idx="3483">
                  <c:v>13.35</c:v>
                </c:pt>
                <c:pt idx="3484">
                  <c:v>23.9</c:v>
                </c:pt>
                <c:pt idx="3485">
                  <c:v>33.700000000000003</c:v>
                </c:pt>
                <c:pt idx="3486">
                  <c:v>22.95</c:v>
                </c:pt>
                <c:pt idx="3487">
                  <c:v>29.5</c:v>
                </c:pt>
                <c:pt idx="3488">
                  <c:v>25.95</c:v>
                </c:pt>
                <c:pt idx="3489">
                  <c:v>15.4</c:v>
                </c:pt>
                <c:pt idx="3490">
                  <c:v>20.7</c:v>
                </c:pt>
                <c:pt idx="3491">
                  <c:v>30.65</c:v>
                </c:pt>
                <c:pt idx="3492">
                  <c:v>15.75</c:v>
                </c:pt>
                <c:pt idx="3493">
                  <c:v>31.25</c:v>
                </c:pt>
                <c:pt idx="3494">
                  <c:v>23.2</c:v>
                </c:pt>
                <c:pt idx="3495">
                  <c:v>17.899999999999999</c:v>
                </c:pt>
                <c:pt idx="3496">
                  <c:v>50.25</c:v>
                </c:pt>
                <c:pt idx="3497">
                  <c:v>55.25</c:v>
                </c:pt>
                <c:pt idx="3498">
                  <c:v>52</c:v>
                </c:pt>
                <c:pt idx="3499">
                  <c:v>45</c:v>
                </c:pt>
                <c:pt idx="3500">
                  <c:v>33.75</c:v>
                </c:pt>
                <c:pt idx="3501">
                  <c:v>49</c:v>
                </c:pt>
                <c:pt idx="3502">
                  <c:v>29.25</c:v>
                </c:pt>
                <c:pt idx="3503">
                  <c:v>56.6</c:v>
                </c:pt>
                <c:pt idx="3504">
                  <c:v>42.5</c:v>
                </c:pt>
                <c:pt idx="3505">
                  <c:v>39.75</c:v>
                </c:pt>
                <c:pt idx="3506">
                  <c:v>19.55</c:v>
                </c:pt>
                <c:pt idx="3507">
                  <c:v>28.4</c:v>
                </c:pt>
                <c:pt idx="3508">
                  <c:v>25.5</c:v>
                </c:pt>
                <c:pt idx="3509">
                  <c:v>31.1</c:v>
                </c:pt>
                <c:pt idx="3510">
                  <c:v>15.25</c:v>
                </c:pt>
                <c:pt idx="3511">
                  <c:v>22.75</c:v>
                </c:pt>
                <c:pt idx="3512">
                  <c:v>18.5</c:v>
                </c:pt>
                <c:pt idx="3513">
                  <c:v>12.25</c:v>
                </c:pt>
                <c:pt idx="3514">
                  <c:v>19.649999999999999</c:v>
                </c:pt>
                <c:pt idx="3515">
                  <c:v>18.649999999999999</c:v>
                </c:pt>
                <c:pt idx="3516">
                  <c:v>13.15</c:v>
                </c:pt>
                <c:pt idx="3517">
                  <c:v>33</c:v>
                </c:pt>
                <c:pt idx="3518">
                  <c:v>19.3</c:v>
                </c:pt>
                <c:pt idx="3519">
                  <c:v>11.35</c:v>
                </c:pt>
                <c:pt idx="3520">
                  <c:v>41</c:v>
                </c:pt>
                <c:pt idx="3521">
                  <c:v>39.85</c:v>
                </c:pt>
                <c:pt idx="3522">
                  <c:v>63.3</c:v>
                </c:pt>
                <c:pt idx="3523">
                  <c:v>18.350000000000001</c:v>
                </c:pt>
                <c:pt idx="3524">
                  <c:v>45.2</c:v>
                </c:pt>
                <c:pt idx="3525">
                  <c:v>46.65</c:v>
                </c:pt>
                <c:pt idx="3526">
                  <c:v>39.15</c:v>
                </c:pt>
                <c:pt idx="3527">
                  <c:v>25.6</c:v>
                </c:pt>
                <c:pt idx="3528">
                  <c:v>29.3</c:v>
                </c:pt>
                <c:pt idx="3529">
                  <c:v>24.1</c:v>
                </c:pt>
                <c:pt idx="3530">
                  <c:v>27.7</c:v>
                </c:pt>
                <c:pt idx="3531">
                  <c:v>14.4</c:v>
                </c:pt>
                <c:pt idx="3532">
                  <c:v>50.6</c:v>
                </c:pt>
                <c:pt idx="3533">
                  <c:v>46.15</c:v>
                </c:pt>
                <c:pt idx="3534">
                  <c:v>33.25</c:v>
                </c:pt>
                <c:pt idx="3535">
                  <c:v>32.549999999999997</c:v>
                </c:pt>
                <c:pt idx="3536">
                  <c:v>15.35</c:v>
                </c:pt>
                <c:pt idx="3537">
                  <c:v>11.8</c:v>
                </c:pt>
                <c:pt idx="3538">
                  <c:v>28.4</c:v>
                </c:pt>
                <c:pt idx="3539">
                  <c:v>34.35</c:v>
                </c:pt>
                <c:pt idx="3540">
                  <c:v>15.8</c:v>
                </c:pt>
                <c:pt idx="3541">
                  <c:v>38.9</c:v>
                </c:pt>
                <c:pt idx="3542">
                  <c:v>42.05</c:v>
                </c:pt>
                <c:pt idx="3543">
                  <c:v>18.2</c:v>
                </c:pt>
                <c:pt idx="3544">
                  <c:v>11</c:v>
                </c:pt>
                <c:pt idx="3545">
                  <c:v>32.6</c:v>
                </c:pt>
                <c:pt idx="3546">
                  <c:v>23</c:v>
                </c:pt>
                <c:pt idx="3547">
                  <c:v>16.7</c:v>
                </c:pt>
                <c:pt idx="3548">
                  <c:v>10.75</c:v>
                </c:pt>
                <c:pt idx="3549">
                  <c:v>8.25</c:v>
                </c:pt>
                <c:pt idx="3550">
                  <c:v>14.15</c:v>
                </c:pt>
                <c:pt idx="3551">
                  <c:v>11</c:v>
                </c:pt>
                <c:pt idx="3552">
                  <c:v>30.8</c:v>
                </c:pt>
                <c:pt idx="3553">
                  <c:v>9.6999999999999993</c:v>
                </c:pt>
                <c:pt idx="3554">
                  <c:v>29.85</c:v>
                </c:pt>
                <c:pt idx="3555">
                  <c:v>28.5</c:v>
                </c:pt>
                <c:pt idx="3556">
                  <c:v>28.5</c:v>
                </c:pt>
                <c:pt idx="3557">
                  <c:v>22.15</c:v>
                </c:pt>
                <c:pt idx="3558">
                  <c:v>11.15</c:v>
                </c:pt>
                <c:pt idx="3559">
                  <c:v>16.75</c:v>
                </c:pt>
                <c:pt idx="3560">
                  <c:v>35.049999999999997</c:v>
                </c:pt>
                <c:pt idx="3561">
                  <c:v>32.799999999999997</c:v>
                </c:pt>
                <c:pt idx="3562">
                  <c:v>36.5</c:v>
                </c:pt>
                <c:pt idx="3563">
                  <c:v>13.6</c:v>
                </c:pt>
                <c:pt idx="3564">
                  <c:v>31.1</c:v>
                </c:pt>
                <c:pt idx="3565">
                  <c:v>19.399999999999999</c:v>
                </c:pt>
                <c:pt idx="3566">
                  <c:v>11.55</c:v>
                </c:pt>
                <c:pt idx="3567">
                  <c:v>35.4</c:v>
                </c:pt>
                <c:pt idx="3568">
                  <c:v>12.5</c:v>
                </c:pt>
                <c:pt idx="3569">
                  <c:v>22.75</c:v>
                </c:pt>
                <c:pt idx="3570">
                  <c:v>29</c:v>
                </c:pt>
                <c:pt idx="3571">
                  <c:v>27.1</c:v>
                </c:pt>
                <c:pt idx="3572">
                  <c:v>17.399999999999999</c:v>
                </c:pt>
                <c:pt idx="3573">
                  <c:v>12.1</c:v>
                </c:pt>
                <c:pt idx="3574">
                  <c:v>12</c:v>
                </c:pt>
                <c:pt idx="3575">
                  <c:v>12.35</c:v>
                </c:pt>
                <c:pt idx="3576">
                  <c:v>17.45</c:v>
                </c:pt>
                <c:pt idx="3577">
                  <c:v>14.2</c:v>
                </c:pt>
                <c:pt idx="3578">
                  <c:v>20.7</c:v>
                </c:pt>
                <c:pt idx="3579">
                  <c:v>16.3</c:v>
                </c:pt>
                <c:pt idx="3580">
                  <c:v>26.1</c:v>
                </c:pt>
                <c:pt idx="3581">
                  <c:v>18</c:v>
                </c:pt>
                <c:pt idx="3582">
                  <c:v>12.05</c:v>
                </c:pt>
                <c:pt idx="3583">
                  <c:v>34.450000000000003</c:v>
                </c:pt>
                <c:pt idx="3584">
                  <c:v>24.75</c:v>
                </c:pt>
                <c:pt idx="3585">
                  <c:v>31.7</c:v>
                </c:pt>
                <c:pt idx="3586">
                  <c:v>17.3</c:v>
                </c:pt>
                <c:pt idx="3587">
                  <c:v>14.1</c:v>
                </c:pt>
                <c:pt idx="3588">
                  <c:v>30.05</c:v>
                </c:pt>
                <c:pt idx="3589">
                  <c:v>21.7</c:v>
                </c:pt>
                <c:pt idx="3590">
                  <c:v>12.5</c:v>
                </c:pt>
                <c:pt idx="3591">
                  <c:v>30.7</c:v>
                </c:pt>
                <c:pt idx="3592">
                  <c:v>13.4</c:v>
                </c:pt>
                <c:pt idx="3593">
                  <c:v>19.149999999999999</c:v>
                </c:pt>
                <c:pt idx="3594">
                  <c:v>25.1</c:v>
                </c:pt>
                <c:pt idx="3595">
                  <c:v>12.55</c:v>
                </c:pt>
                <c:pt idx="3596">
                  <c:v>24.8</c:v>
                </c:pt>
                <c:pt idx="3597">
                  <c:v>30.75</c:v>
                </c:pt>
                <c:pt idx="3598">
                  <c:v>19.75</c:v>
                </c:pt>
                <c:pt idx="3599">
                  <c:v>12.8</c:v>
                </c:pt>
                <c:pt idx="3600">
                  <c:v>42.15</c:v>
                </c:pt>
                <c:pt idx="3601">
                  <c:v>43.4</c:v>
                </c:pt>
                <c:pt idx="3602">
                  <c:v>27.75</c:v>
                </c:pt>
                <c:pt idx="3603">
                  <c:v>41.1</c:v>
                </c:pt>
                <c:pt idx="3604">
                  <c:v>17.350000000000001</c:v>
                </c:pt>
                <c:pt idx="3605">
                  <c:v>33.5</c:v>
                </c:pt>
                <c:pt idx="3606">
                  <c:v>28.6</c:v>
                </c:pt>
                <c:pt idx="3607">
                  <c:v>15.4</c:v>
                </c:pt>
                <c:pt idx="3608">
                  <c:v>22.95</c:v>
                </c:pt>
                <c:pt idx="3609">
                  <c:v>27.5</c:v>
                </c:pt>
                <c:pt idx="3610">
                  <c:v>27.4</c:v>
                </c:pt>
                <c:pt idx="3611">
                  <c:v>34.799999999999997</c:v>
                </c:pt>
                <c:pt idx="3612">
                  <c:v>33.5</c:v>
                </c:pt>
                <c:pt idx="3613">
                  <c:v>40.799999999999997</c:v>
                </c:pt>
                <c:pt idx="3614">
                  <c:v>38</c:v>
                </c:pt>
                <c:pt idx="3615">
                  <c:v>40.049999999999997</c:v>
                </c:pt>
                <c:pt idx="3616">
                  <c:v>12.2</c:v>
                </c:pt>
                <c:pt idx="3617">
                  <c:v>32.25</c:v>
                </c:pt>
                <c:pt idx="3618">
                  <c:v>49.8</c:v>
                </c:pt>
                <c:pt idx="3619">
                  <c:v>36.549999999999997</c:v>
                </c:pt>
                <c:pt idx="3620">
                  <c:v>19.649999999999999</c:v>
                </c:pt>
                <c:pt idx="3621">
                  <c:v>32.450000000000003</c:v>
                </c:pt>
                <c:pt idx="3622">
                  <c:v>17.75</c:v>
                </c:pt>
                <c:pt idx="3623">
                  <c:v>34.700000000000003</c:v>
                </c:pt>
                <c:pt idx="3624">
                  <c:v>12.2</c:v>
                </c:pt>
                <c:pt idx="3625">
                  <c:v>29.5</c:v>
                </c:pt>
                <c:pt idx="3626">
                  <c:v>18.350000000000001</c:v>
                </c:pt>
                <c:pt idx="3627">
                  <c:v>14.25</c:v>
                </c:pt>
                <c:pt idx="3628">
                  <c:v>13.05</c:v>
                </c:pt>
                <c:pt idx="3629">
                  <c:v>22.9</c:v>
                </c:pt>
                <c:pt idx="3630">
                  <c:v>18.5</c:v>
                </c:pt>
                <c:pt idx="3631">
                  <c:v>24.5</c:v>
                </c:pt>
                <c:pt idx="3632">
                  <c:v>28.75</c:v>
                </c:pt>
                <c:pt idx="3633">
                  <c:v>15.4</c:v>
                </c:pt>
                <c:pt idx="3634">
                  <c:v>13.4</c:v>
                </c:pt>
                <c:pt idx="3635">
                  <c:v>20.45</c:v>
                </c:pt>
                <c:pt idx="3636">
                  <c:v>23.6</c:v>
                </c:pt>
                <c:pt idx="3637">
                  <c:v>27.6</c:v>
                </c:pt>
                <c:pt idx="3638">
                  <c:v>11.9</c:v>
                </c:pt>
                <c:pt idx="3639">
                  <c:v>13.95</c:v>
                </c:pt>
                <c:pt idx="3640">
                  <c:v>17.899999999999999</c:v>
                </c:pt>
                <c:pt idx="3641">
                  <c:v>15.7</c:v>
                </c:pt>
                <c:pt idx="3642">
                  <c:v>21.35</c:v>
                </c:pt>
                <c:pt idx="3643">
                  <c:v>25.95</c:v>
                </c:pt>
                <c:pt idx="3644">
                  <c:v>11.8</c:v>
                </c:pt>
                <c:pt idx="3645">
                  <c:v>24.95</c:v>
                </c:pt>
                <c:pt idx="3646">
                  <c:v>28.8</c:v>
                </c:pt>
                <c:pt idx="3647">
                  <c:v>32.75</c:v>
                </c:pt>
                <c:pt idx="3648">
                  <c:v>27</c:v>
                </c:pt>
                <c:pt idx="3649">
                  <c:v>25.75</c:v>
                </c:pt>
                <c:pt idx="3650">
                  <c:v>32.200000000000003</c:v>
                </c:pt>
                <c:pt idx="3651">
                  <c:v>15.25</c:v>
                </c:pt>
                <c:pt idx="3652">
                  <c:v>20.149999999999999</c:v>
                </c:pt>
                <c:pt idx="3653">
                  <c:v>15.25</c:v>
                </c:pt>
                <c:pt idx="3654">
                  <c:v>12</c:v>
                </c:pt>
                <c:pt idx="3655">
                  <c:v>16</c:v>
                </c:pt>
                <c:pt idx="3656">
                  <c:v>13.9</c:v>
                </c:pt>
                <c:pt idx="3657">
                  <c:v>42.85</c:v>
                </c:pt>
                <c:pt idx="3658">
                  <c:v>32.9</c:v>
                </c:pt>
                <c:pt idx="3659">
                  <c:v>37.5</c:v>
                </c:pt>
                <c:pt idx="3660">
                  <c:v>20.05</c:v>
                </c:pt>
                <c:pt idx="3661">
                  <c:v>13.9</c:v>
                </c:pt>
                <c:pt idx="3662">
                  <c:v>25.65</c:v>
                </c:pt>
                <c:pt idx="3663">
                  <c:v>23.55</c:v>
                </c:pt>
                <c:pt idx="3664">
                  <c:v>20.2</c:v>
                </c:pt>
                <c:pt idx="3665">
                  <c:v>34.049999999999997</c:v>
                </c:pt>
                <c:pt idx="3666">
                  <c:v>26.25</c:v>
                </c:pt>
                <c:pt idx="3667">
                  <c:v>41.25</c:v>
                </c:pt>
                <c:pt idx="3668">
                  <c:v>12.25</c:v>
                </c:pt>
                <c:pt idx="3669">
                  <c:v>13.7</c:v>
                </c:pt>
                <c:pt idx="3670">
                  <c:v>16.8</c:v>
                </c:pt>
                <c:pt idx="3671">
                  <c:v>41.65</c:v>
                </c:pt>
                <c:pt idx="3672">
                  <c:v>29.25</c:v>
                </c:pt>
                <c:pt idx="3673">
                  <c:v>38.65</c:v>
                </c:pt>
                <c:pt idx="3674">
                  <c:v>42.5</c:v>
                </c:pt>
                <c:pt idx="3675">
                  <c:v>15.3</c:v>
                </c:pt>
                <c:pt idx="3676">
                  <c:v>30.9</c:v>
                </c:pt>
                <c:pt idx="3677">
                  <c:v>37</c:v>
                </c:pt>
                <c:pt idx="3678">
                  <c:v>42.7</c:v>
                </c:pt>
                <c:pt idx="3679">
                  <c:v>14.05</c:v>
                </c:pt>
                <c:pt idx="3680">
                  <c:v>28.25</c:v>
                </c:pt>
                <c:pt idx="3681">
                  <c:v>24.2</c:v>
                </c:pt>
                <c:pt idx="3682">
                  <c:v>19.149999999999999</c:v>
                </c:pt>
                <c:pt idx="3683">
                  <c:v>32.049999999999997</c:v>
                </c:pt>
                <c:pt idx="3684">
                  <c:v>38.75</c:v>
                </c:pt>
                <c:pt idx="3685">
                  <c:v>43.2</c:v>
                </c:pt>
                <c:pt idx="3686">
                  <c:v>54</c:v>
                </c:pt>
                <c:pt idx="3687">
                  <c:v>39.35</c:v>
                </c:pt>
                <c:pt idx="3688">
                  <c:v>30.2</c:v>
                </c:pt>
                <c:pt idx="3689">
                  <c:v>40.5</c:v>
                </c:pt>
                <c:pt idx="3690">
                  <c:v>31.6</c:v>
                </c:pt>
                <c:pt idx="3691">
                  <c:v>12.7</c:v>
                </c:pt>
                <c:pt idx="3692">
                  <c:v>17.899999999999999</c:v>
                </c:pt>
                <c:pt idx="3693">
                  <c:v>14.5</c:v>
                </c:pt>
                <c:pt idx="3694">
                  <c:v>54.75</c:v>
                </c:pt>
                <c:pt idx="3695">
                  <c:v>43</c:v>
                </c:pt>
                <c:pt idx="3696">
                  <c:v>11.45</c:v>
                </c:pt>
                <c:pt idx="3697">
                  <c:v>18.2</c:v>
                </c:pt>
                <c:pt idx="3698">
                  <c:v>26.95</c:v>
                </c:pt>
                <c:pt idx="3699">
                  <c:v>17.600000000000001</c:v>
                </c:pt>
                <c:pt idx="3700">
                  <c:v>12.7</c:v>
                </c:pt>
                <c:pt idx="3701">
                  <c:v>43.45</c:v>
                </c:pt>
                <c:pt idx="3702">
                  <c:v>39.799999999999997</c:v>
                </c:pt>
                <c:pt idx="3703">
                  <c:v>43</c:v>
                </c:pt>
                <c:pt idx="3704">
                  <c:v>53</c:v>
                </c:pt>
                <c:pt idx="3705">
                  <c:v>15.4</c:v>
                </c:pt>
                <c:pt idx="3706">
                  <c:v>28.5</c:v>
                </c:pt>
                <c:pt idx="3707">
                  <c:v>43.75</c:v>
                </c:pt>
                <c:pt idx="3708">
                  <c:v>32.65</c:v>
                </c:pt>
                <c:pt idx="3709">
                  <c:v>22.3</c:v>
                </c:pt>
                <c:pt idx="3710">
                  <c:v>11</c:v>
                </c:pt>
                <c:pt idx="3711">
                  <c:v>41.15</c:v>
                </c:pt>
                <c:pt idx="3712">
                  <c:v>20.9</c:v>
                </c:pt>
                <c:pt idx="3713">
                  <c:v>15.95</c:v>
                </c:pt>
                <c:pt idx="3714">
                  <c:v>16.8</c:v>
                </c:pt>
                <c:pt idx="3715">
                  <c:v>11.8</c:v>
                </c:pt>
                <c:pt idx="3716">
                  <c:v>17.350000000000001</c:v>
                </c:pt>
                <c:pt idx="3717">
                  <c:v>21.75</c:v>
                </c:pt>
                <c:pt idx="3718">
                  <c:v>10.85</c:v>
                </c:pt>
                <c:pt idx="3719">
                  <c:v>16.7</c:v>
                </c:pt>
                <c:pt idx="3720">
                  <c:v>17.649999999999999</c:v>
                </c:pt>
                <c:pt idx="3721">
                  <c:v>19.649999999999999</c:v>
                </c:pt>
                <c:pt idx="3722">
                  <c:v>14</c:v>
                </c:pt>
                <c:pt idx="3723">
                  <c:v>14.2</c:v>
                </c:pt>
                <c:pt idx="3724">
                  <c:v>18.75</c:v>
                </c:pt>
                <c:pt idx="3725">
                  <c:v>15.25</c:v>
                </c:pt>
                <c:pt idx="3726">
                  <c:v>13.85</c:v>
                </c:pt>
                <c:pt idx="3727">
                  <c:v>22.85</c:v>
                </c:pt>
                <c:pt idx="3728">
                  <c:v>34.450000000000003</c:v>
                </c:pt>
                <c:pt idx="3729">
                  <c:v>17.899999999999999</c:v>
                </c:pt>
                <c:pt idx="3730">
                  <c:v>38.049999999999997</c:v>
                </c:pt>
                <c:pt idx="3731">
                  <c:v>11.6</c:v>
                </c:pt>
                <c:pt idx="3732">
                  <c:v>26.95</c:v>
                </c:pt>
                <c:pt idx="3733">
                  <c:v>10.25</c:v>
                </c:pt>
                <c:pt idx="3734">
                  <c:v>11.35</c:v>
                </c:pt>
                <c:pt idx="3735">
                  <c:v>16.850000000000001</c:v>
                </c:pt>
                <c:pt idx="3736">
                  <c:v>23.25</c:v>
                </c:pt>
                <c:pt idx="3737">
                  <c:v>31.8</c:v>
                </c:pt>
                <c:pt idx="3738">
                  <c:v>31.9</c:v>
                </c:pt>
                <c:pt idx="3739">
                  <c:v>14.25</c:v>
                </c:pt>
                <c:pt idx="3740">
                  <c:v>41.55</c:v>
                </c:pt>
                <c:pt idx="3741">
                  <c:v>20.65</c:v>
                </c:pt>
                <c:pt idx="3742">
                  <c:v>43.5</c:v>
                </c:pt>
                <c:pt idx="3743">
                  <c:v>42</c:v>
                </c:pt>
                <c:pt idx="3744">
                  <c:v>26.9</c:v>
                </c:pt>
                <c:pt idx="3745">
                  <c:v>21.6</c:v>
                </c:pt>
                <c:pt idx="3746">
                  <c:v>15.75</c:v>
                </c:pt>
                <c:pt idx="3747">
                  <c:v>13.9</c:v>
                </c:pt>
                <c:pt idx="3748">
                  <c:v>24.35</c:v>
                </c:pt>
                <c:pt idx="3749">
                  <c:v>20.9</c:v>
                </c:pt>
                <c:pt idx="3750">
                  <c:v>21.45</c:v>
                </c:pt>
                <c:pt idx="3751">
                  <c:v>22.6</c:v>
                </c:pt>
                <c:pt idx="3752">
                  <c:v>27.1</c:v>
                </c:pt>
                <c:pt idx="3753">
                  <c:v>20.2</c:v>
                </c:pt>
                <c:pt idx="3754">
                  <c:v>20.25</c:v>
                </c:pt>
                <c:pt idx="3755">
                  <c:v>30.95</c:v>
                </c:pt>
                <c:pt idx="3756">
                  <c:v>25.45</c:v>
                </c:pt>
                <c:pt idx="3757">
                  <c:v>39.450000000000003</c:v>
                </c:pt>
                <c:pt idx="3758">
                  <c:v>28.7</c:v>
                </c:pt>
                <c:pt idx="3759">
                  <c:v>53</c:v>
                </c:pt>
                <c:pt idx="3760">
                  <c:v>16</c:v>
                </c:pt>
                <c:pt idx="3761">
                  <c:v>23</c:v>
                </c:pt>
                <c:pt idx="3762">
                  <c:v>13.55</c:v>
                </c:pt>
                <c:pt idx="3763">
                  <c:v>21.7</c:v>
                </c:pt>
                <c:pt idx="3764">
                  <c:v>27.5</c:v>
                </c:pt>
                <c:pt idx="3765">
                  <c:v>16.149999999999999</c:v>
                </c:pt>
                <c:pt idx="3766">
                  <c:v>14.95</c:v>
                </c:pt>
                <c:pt idx="3767">
                  <c:v>20.75</c:v>
                </c:pt>
                <c:pt idx="3768">
                  <c:v>22.95</c:v>
                </c:pt>
                <c:pt idx="3769">
                  <c:v>22.15</c:v>
                </c:pt>
                <c:pt idx="3770">
                  <c:v>17.399999999999999</c:v>
                </c:pt>
                <c:pt idx="3771">
                  <c:v>23.55</c:v>
                </c:pt>
                <c:pt idx="3772">
                  <c:v>29.5</c:v>
                </c:pt>
                <c:pt idx="3773">
                  <c:v>21.05</c:v>
                </c:pt>
                <c:pt idx="3774">
                  <c:v>42.7</c:v>
                </c:pt>
                <c:pt idx="3775">
                  <c:v>32.549999999999997</c:v>
                </c:pt>
                <c:pt idx="3776">
                  <c:v>33.85</c:v>
                </c:pt>
                <c:pt idx="3777">
                  <c:v>60.6</c:v>
                </c:pt>
                <c:pt idx="3778">
                  <c:v>57.3</c:v>
                </c:pt>
                <c:pt idx="3779">
                  <c:v>59.75</c:v>
                </c:pt>
                <c:pt idx="3780">
                  <c:v>38.65</c:v>
                </c:pt>
                <c:pt idx="3781">
                  <c:v>69.400000000000006</c:v>
                </c:pt>
                <c:pt idx="3782">
                  <c:v>13.8</c:v>
                </c:pt>
                <c:pt idx="3783">
                  <c:v>36.700000000000003</c:v>
                </c:pt>
                <c:pt idx="3784">
                  <c:v>19.45</c:v>
                </c:pt>
                <c:pt idx="3785">
                  <c:v>32.049999999999997</c:v>
                </c:pt>
                <c:pt idx="3786">
                  <c:v>34.950000000000003</c:v>
                </c:pt>
                <c:pt idx="3787">
                  <c:v>39.450000000000003</c:v>
                </c:pt>
                <c:pt idx="3788">
                  <c:v>26.1</c:v>
                </c:pt>
                <c:pt idx="3789">
                  <c:v>12.25</c:v>
                </c:pt>
                <c:pt idx="3790">
                  <c:v>49.7</c:v>
                </c:pt>
                <c:pt idx="3791">
                  <c:v>40.5</c:v>
                </c:pt>
                <c:pt idx="3792">
                  <c:v>47.6</c:v>
                </c:pt>
                <c:pt idx="3793">
                  <c:v>40.049999999999997</c:v>
                </c:pt>
                <c:pt idx="3794">
                  <c:v>22.5</c:v>
                </c:pt>
                <c:pt idx="3795">
                  <c:v>11.35</c:v>
                </c:pt>
                <c:pt idx="3796">
                  <c:v>18.149999999999999</c:v>
                </c:pt>
                <c:pt idx="3797">
                  <c:v>34.1</c:v>
                </c:pt>
                <c:pt idx="3798">
                  <c:v>39.549999999999997</c:v>
                </c:pt>
                <c:pt idx="3799">
                  <c:v>19.5</c:v>
                </c:pt>
                <c:pt idx="3800">
                  <c:v>14.5</c:v>
                </c:pt>
                <c:pt idx="3801">
                  <c:v>35.25</c:v>
                </c:pt>
                <c:pt idx="3802">
                  <c:v>14.4</c:v>
                </c:pt>
                <c:pt idx="3803">
                  <c:v>19.45</c:v>
                </c:pt>
                <c:pt idx="3804">
                  <c:v>23.75</c:v>
                </c:pt>
                <c:pt idx="3805">
                  <c:v>17.95</c:v>
                </c:pt>
                <c:pt idx="3806">
                  <c:v>13.8</c:v>
                </c:pt>
                <c:pt idx="3807">
                  <c:v>18.2</c:v>
                </c:pt>
                <c:pt idx="3808">
                  <c:v>21.7</c:v>
                </c:pt>
                <c:pt idx="3809">
                  <c:v>12</c:v>
                </c:pt>
                <c:pt idx="3810">
                  <c:v>14.45</c:v>
                </c:pt>
                <c:pt idx="3811">
                  <c:v>14.1</c:v>
                </c:pt>
                <c:pt idx="3812">
                  <c:v>31.1</c:v>
                </c:pt>
                <c:pt idx="3813">
                  <c:v>26.6</c:v>
                </c:pt>
                <c:pt idx="3814">
                  <c:v>16.25</c:v>
                </c:pt>
                <c:pt idx="3815">
                  <c:v>21</c:v>
                </c:pt>
                <c:pt idx="3816">
                  <c:v>37.6</c:v>
                </c:pt>
                <c:pt idx="3817">
                  <c:v>16.649999999999999</c:v>
                </c:pt>
                <c:pt idx="3818">
                  <c:v>36.75</c:v>
                </c:pt>
                <c:pt idx="3819">
                  <c:v>19.95</c:v>
                </c:pt>
                <c:pt idx="3820">
                  <c:v>23.05</c:v>
                </c:pt>
                <c:pt idx="3821">
                  <c:v>30.9</c:v>
                </c:pt>
                <c:pt idx="3822">
                  <c:v>13.3</c:v>
                </c:pt>
                <c:pt idx="3823">
                  <c:v>18.55</c:v>
                </c:pt>
                <c:pt idx="3824">
                  <c:v>20.9</c:v>
                </c:pt>
                <c:pt idx="3825">
                  <c:v>27.55</c:v>
                </c:pt>
                <c:pt idx="3826">
                  <c:v>39.950000000000003</c:v>
                </c:pt>
                <c:pt idx="3827">
                  <c:v>48.5</c:v>
                </c:pt>
                <c:pt idx="3828">
                  <c:v>32.700000000000003</c:v>
                </c:pt>
                <c:pt idx="3829">
                  <c:v>48.9</c:v>
                </c:pt>
                <c:pt idx="3830">
                  <c:v>45.8</c:v>
                </c:pt>
                <c:pt idx="3831">
                  <c:v>53.1</c:v>
                </c:pt>
                <c:pt idx="3832">
                  <c:v>58.3</c:v>
                </c:pt>
                <c:pt idx="3833">
                  <c:v>54.8</c:v>
                </c:pt>
                <c:pt idx="3834">
                  <c:v>45.25</c:v>
                </c:pt>
                <c:pt idx="3835">
                  <c:v>13.1</c:v>
                </c:pt>
                <c:pt idx="3836">
                  <c:v>15.8</c:v>
                </c:pt>
                <c:pt idx="3837">
                  <c:v>27.4</c:v>
                </c:pt>
                <c:pt idx="3838">
                  <c:v>21.4</c:v>
                </c:pt>
                <c:pt idx="3839">
                  <c:v>26.25</c:v>
                </c:pt>
                <c:pt idx="3840">
                  <c:v>51</c:v>
                </c:pt>
                <c:pt idx="3841">
                  <c:v>20.350000000000001</c:v>
                </c:pt>
                <c:pt idx="3842">
                  <c:v>41.5</c:v>
                </c:pt>
                <c:pt idx="3843">
                  <c:v>31.25</c:v>
                </c:pt>
                <c:pt idx="3844">
                  <c:v>37.5</c:v>
                </c:pt>
                <c:pt idx="3845">
                  <c:v>16.25</c:v>
                </c:pt>
                <c:pt idx="3846">
                  <c:v>46.5</c:v>
                </c:pt>
                <c:pt idx="3847">
                  <c:v>15.75</c:v>
                </c:pt>
                <c:pt idx="3848">
                  <c:v>14.5</c:v>
                </c:pt>
                <c:pt idx="3849">
                  <c:v>17.95</c:v>
                </c:pt>
                <c:pt idx="3850">
                  <c:v>40.049999999999997</c:v>
                </c:pt>
                <c:pt idx="3851">
                  <c:v>13.4</c:v>
                </c:pt>
                <c:pt idx="3852">
                  <c:v>12.55</c:v>
                </c:pt>
                <c:pt idx="3853">
                  <c:v>20.350000000000001</c:v>
                </c:pt>
                <c:pt idx="3854">
                  <c:v>23.95</c:v>
                </c:pt>
                <c:pt idx="3855">
                  <c:v>27.55</c:v>
                </c:pt>
                <c:pt idx="3856">
                  <c:v>28.15</c:v>
                </c:pt>
                <c:pt idx="3857">
                  <c:v>12.15</c:v>
                </c:pt>
                <c:pt idx="3858">
                  <c:v>19.25</c:v>
                </c:pt>
                <c:pt idx="3859">
                  <c:v>23.45</c:v>
                </c:pt>
                <c:pt idx="3860">
                  <c:v>25.1</c:v>
                </c:pt>
                <c:pt idx="3861">
                  <c:v>48.5</c:v>
                </c:pt>
                <c:pt idx="3862">
                  <c:v>17.649999999999999</c:v>
                </c:pt>
                <c:pt idx="3863">
                  <c:v>37.25</c:v>
                </c:pt>
                <c:pt idx="3864">
                  <c:v>38.799999999999997</c:v>
                </c:pt>
                <c:pt idx="3865">
                  <c:v>23.25</c:v>
                </c:pt>
                <c:pt idx="3866">
                  <c:v>25.25</c:v>
                </c:pt>
                <c:pt idx="3867">
                  <c:v>43.55</c:v>
                </c:pt>
                <c:pt idx="3868">
                  <c:v>23.6</c:v>
                </c:pt>
                <c:pt idx="3869">
                  <c:v>30.5</c:v>
                </c:pt>
                <c:pt idx="3870">
                  <c:v>25</c:v>
                </c:pt>
                <c:pt idx="3871">
                  <c:v>39</c:v>
                </c:pt>
                <c:pt idx="3872">
                  <c:v>46.25</c:v>
                </c:pt>
                <c:pt idx="3873">
                  <c:v>15.5</c:v>
                </c:pt>
                <c:pt idx="3874">
                  <c:v>26</c:v>
                </c:pt>
                <c:pt idx="3875">
                  <c:v>21.75</c:v>
                </c:pt>
                <c:pt idx="3876">
                  <c:v>23.75</c:v>
                </c:pt>
                <c:pt idx="3877">
                  <c:v>20</c:v>
                </c:pt>
                <c:pt idx="3878">
                  <c:v>13.85</c:v>
                </c:pt>
                <c:pt idx="3879">
                  <c:v>15.75</c:v>
                </c:pt>
                <c:pt idx="3880">
                  <c:v>26.2</c:v>
                </c:pt>
                <c:pt idx="3881">
                  <c:v>23.25</c:v>
                </c:pt>
                <c:pt idx="3882">
                  <c:v>15.75</c:v>
                </c:pt>
                <c:pt idx="3883">
                  <c:v>18</c:v>
                </c:pt>
                <c:pt idx="3884">
                  <c:v>33.75</c:v>
                </c:pt>
                <c:pt idx="3885">
                  <c:v>26.15</c:v>
                </c:pt>
                <c:pt idx="3886">
                  <c:v>27</c:v>
                </c:pt>
                <c:pt idx="3887">
                  <c:v>37.25</c:v>
                </c:pt>
                <c:pt idx="3888">
                  <c:v>22.75</c:v>
                </c:pt>
                <c:pt idx="3889">
                  <c:v>30.5</c:v>
                </c:pt>
                <c:pt idx="3890">
                  <c:v>46.35</c:v>
                </c:pt>
                <c:pt idx="3891">
                  <c:v>41</c:v>
                </c:pt>
                <c:pt idx="3892">
                  <c:v>15.05</c:v>
                </c:pt>
                <c:pt idx="3893">
                  <c:v>22</c:v>
                </c:pt>
                <c:pt idx="3894">
                  <c:v>29</c:v>
                </c:pt>
                <c:pt idx="3895">
                  <c:v>29.65</c:v>
                </c:pt>
                <c:pt idx="3896">
                  <c:v>25.4</c:v>
                </c:pt>
                <c:pt idx="3897">
                  <c:v>30.3</c:v>
                </c:pt>
                <c:pt idx="3898">
                  <c:v>25</c:v>
                </c:pt>
                <c:pt idx="3899">
                  <c:v>24.9</c:v>
                </c:pt>
                <c:pt idx="3900">
                  <c:v>26.6</c:v>
                </c:pt>
                <c:pt idx="3901">
                  <c:v>22.3</c:v>
                </c:pt>
                <c:pt idx="3902">
                  <c:v>16.350000000000001</c:v>
                </c:pt>
                <c:pt idx="3903">
                  <c:v>44</c:v>
                </c:pt>
                <c:pt idx="3904">
                  <c:v>30.55</c:v>
                </c:pt>
                <c:pt idx="3905">
                  <c:v>13.5</c:v>
                </c:pt>
                <c:pt idx="3906">
                  <c:v>40</c:v>
                </c:pt>
                <c:pt idx="3907">
                  <c:v>36.549999999999997</c:v>
                </c:pt>
                <c:pt idx="3908">
                  <c:v>12.05</c:v>
                </c:pt>
                <c:pt idx="3909">
                  <c:v>29.3</c:v>
                </c:pt>
                <c:pt idx="3910">
                  <c:v>24.65</c:v>
                </c:pt>
                <c:pt idx="3911">
                  <c:v>25.1</c:v>
                </c:pt>
                <c:pt idx="3912">
                  <c:v>19.3</c:v>
                </c:pt>
                <c:pt idx="3913">
                  <c:v>35.75</c:v>
                </c:pt>
                <c:pt idx="3914">
                  <c:v>28.85</c:v>
                </c:pt>
                <c:pt idx="3915">
                  <c:v>38.200000000000003</c:v>
                </c:pt>
                <c:pt idx="3916">
                  <c:v>13.5</c:v>
                </c:pt>
                <c:pt idx="3917">
                  <c:v>12.85</c:v>
                </c:pt>
                <c:pt idx="3918">
                  <c:v>46.2</c:v>
                </c:pt>
                <c:pt idx="3919">
                  <c:v>19.2</c:v>
                </c:pt>
                <c:pt idx="3920">
                  <c:v>23</c:v>
                </c:pt>
                <c:pt idx="3921">
                  <c:v>18.600000000000001</c:v>
                </c:pt>
                <c:pt idx="3922">
                  <c:v>18.600000000000001</c:v>
                </c:pt>
                <c:pt idx="3923">
                  <c:v>18.5</c:v>
                </c:pt>
                <c:pt idx="3924">
                  <c:v>32.049999999999997</c:v>
                </c:pt>
                <c:pt idx="3925">
                  <c:v>22</c:v>
                </c:pt>
                <c:pt idx="3926">
                  <c:v>23.75</c:v>
                </c:pt>
                <c:pt idx="3927">
                  <c:v>19.600000000000001</c:v>
                </c:pt>
                <c:pt idx="3928">
                  <c:v>12.75</c:v>
                </c:pt>
                <c:pt idx="3929">
                  <c:v>21.5</c:v>
                </c:pt>
                <c:pt idx="3930">
                  <c:v>12.75</c:v>
                </c:pt>
                <c:pt idx="3931">
                  <c:v>25.25</c:v>
                </c:pt>
                <c:pt idx="3932">
                  <c:v>12.5</c:v>
                </c:pt>
                <c:pt idx="3933">
                  <c:v>50.75</c:v>
                </c:pt>
                <c:pt idx="3934">
                  <c:v>16.5</c:v>
                </c:pt>
                <c:pt idx="3935">
                  <c:v>17.3</c:v>
                </c:pt>
                <c:pt idx="3936">
                  <c:v>14.05</c:v>
                </c:pt>
                <c:pt idx="3937">
                  <c:v>39.450000000000003</c:v>
                </c:pt>
                <c:pt idx="3938">
                  <c:v>22.9</c:v>
                </c:pt>
                <c:pt idx="3939">
                  <c:v>40.85</c:v>
                </c:pt>
                <c:pt idx="3940">
                  <c:v>27.6</c:v>
                </c:pt>
                <c:pt idx="3941">
                  <c:v>29.95</c:v>
                </c:pt>
                <c:pt idx="3942">
                  <c:v>23.4</c:v>
                </c:pt>
                <c:pt idx="3943">
                  <c:v>40</c:v>
                </c:pt>
                <c:pt idx="3944">
                  <c:v>12.5</c:v>
                </c:pt>
                <c:pt idx="3945">
                  <c:v>17.7</c:v>
                </c:pt>
                <c:pt idx="3946">
                  <c:v>17.5</c:v>
                </c:pt>
                <c:pt idx="3947">
                  <c:v>22.4</c:v>
                </c:pt>
                <c:pt idx="3948">
                  <c:v>13.2</c:v>
                </c:pt>
                <c:pt idx="3949">
                  <c:v>19.5</c:v>
                </c:pt>
                <c:pt idx="3950">
                  <c:v>16.399999999999999</c:v>
                </c:pt>
                <c:pt idx="3951">
                  <c:v>13.2</c:v>
                </c:pt>
                <c:pt idx="3952">
                  <c:v>11.5</c:v>
                </c:pt>
                <c:pt idx="3953">
                  <c:v>12.35</c:v>
                </c:pt>
                <c:pt idx="3954">
                  <c:v>15.25</c:v>
                </c:pt>
                <c:pt idx="3955">
                  <c:v>19.25</c:v>
                </c:pt>
                <c:pt idx="3956">
                  <c:v>24.55</c:v>
                </c:pt>
                <c:pt idx="3957">
                  <c:v>27.95</c:v>
                </c:pt>
                <c:pt idx="3958">
                  <c:v>12.95</c:v>
                </c:pt>
                <c:pt idx="3959">
                  <c:v>18.350000000000001</c:v>
                </c:pt>
                <c:pt idx="3960">
                  <c:v>37.200000000000003</c:v>
                </c:pt>
                <c:pt idx="3961">
                  <c:v>44.25</c:v>
                </c:pt>
                <c:pt idx="3962">
                  <c:v>24.55</c:v>
                </c:pt>
                <c:pt idx="3963">
                  <c:v>11.95</c:v>
                </c:pt>
                <c:pt idx="3964">
                  <c:v>11.75</c:v>
                </c:pt>
                <c:pt idx="3965">
                  <c:v>71.25</c:v>
                </c:pt>
                <c:pt idx="3966">
                  <c:v>11.5</c:v>
                </c:pt>
                <c:pt idx="3967">
                  <c:v>24.7</c:v>
                </c:pt>
                <c:pt idx="3968">
                  <c:v>19.5</c:v>
                </c:pt>
                <c:pt idx="3969">
                  <c:v>34</c:v>
                </c:pt>
                <c:pt idx="3970">
                  <c:v>38.5</c:v>
                </c:pt>
                <c:pt idx="3971">
                  <c:v>18</c:v>
                </c:pt>
                <c:pt idx="3972">
                  <c:v>30.25</c:v>
                </c:pt>
                <c:pt idx="3973">
                  <c:v>19</c:v>
                </c:pt>
                <c:pt idx="3974">
                  <c:v>24</c:v>
                </c:pt>
                <c:pt idx="3975">
                  <c:v>26</c:v>
                </c:pt>
                <c:pt idx="3976">
                  <c:v>43</c:v>
                </c:pt>
                <c:pt idx="3977">
                  <c:v>19.5</c:v>
                </c:pt>
                <c:pt idx="3978">
                  <c:v>31.75</c:v>
                </c:pt>
                <c:pt idx="3979">
                  <c:v>33</c:v>
                </c:pt>
                <c:pt idx="3980">
                  <c:v>43.3</c:v>
                </c:pt>
                <c:pt idx="3981">
                  <c:v>46.8</c:v>
                </c:pt>
                <c:pt idx="3982">
                  <c:v>20</c:v>
                </c:pt>
                <c:pt idx="3983">
                  <c:v>32.75</c:v>
                </c:pt>
                <c:pt idx="3984">
                  <c:v>12.45</c:v>
                </c:pt>
                <c:pt idx="3985">
                  <c:v>21</c:v>
                </c:pt>
                <c:pt idx="3986">
                  <c:v>27.55</c:v>
                </c:pt>
                <c:pt idx="3987">
                  <c:v>43.25</c:v>
                </c:pt>
                <c:pt idx="3988">
                  <c:v>26.5</c:v>
                </c:pt>
                <c:pt idx="3989">
                  <c:v>43.35</c:v>
                </c:pt>
                <c:pt idx="3990">
                  <c:v>36.25</c:v>
                </c:pt>
                <c:pt idx="3991">
                  <c:v>16.5</c:v>
                </c:pt>
                <c:pt idx="3992">
                  <c:v>24.1</c:v>
                </c:pt>
                <c:pt idx="3993">
                  <c:v>15.7</c:v>
                </c:pt>
                <c:pt idx="3994">
                  <c:v>20.3</c:v>
                </c:pt>
                <c:pt idx="3995">
                  <c:v>30.45</c:v>
                </c:pt>
                <c:pt idx="3996">
                  <c:v>18.850000000000001</c:v>
                </c:pt>
                <c:pt idx="3997">
                  <c:v>20.3</c:v>
                </c:pt>
                <c:pt idx="3998">
                  <c:v>34.049999999999997</c:v>
                </c:pt>
                <c:pt idx="3999">
                  <c:v>25.2</c:v>
                </c:pt>
                <c:pt idx="4000">
                  <c:v>15.1</c:v>
                </c:pt>
                <c:pt idx="4001">
                  <c:v>28</c:v>
                </c:pt>
                <c:pt idx="4002">
                  <c:v>28.45</c:v>
                </c:pt>
                <c:pt idx="4003">
                  <c:v>40.049999999999997</c:v>
                </c:pt>
                <c:pt idx="4004">
                  <c:v>14.05</c:v>
                </c:pt>
                <c:pt idx="4005">
                  <c:v>38.799999999999997</c:v>
                </c:pt>
                <c:pt idx="4006">
                  <c:v>17.8</c:v>
                </c:pt>
                <c:pt idx="4007">
                  <c:v>32.799999999999997</c:v>
                </c:pt>
                <c:pt idx="4008">
                  <c:v>23.55</c:v>
                </c:pt>
                <c:pt idx="4009">
                  <c:v>44.1</c:v>
                </c:pt>
                <c:pt idx="4010">
                  <c:v>27.95</c:v>
                </c:pt>
                <c:pt idx="4011">
                  <c:v>14.3</c:v>
                </c:pt>
                <c:pt idx="4012">
                  <c:v>25.15</c:v>
                </c:pt>
                <c:pt idx="4013">
                  <c:v>29</c:v>
                </c:pt>
                <c:pt idx="4014">
                  <c:v>39.049999999999997</c:v>
                </c:pt>
                <c:pt idx="4015">
                  <c:v>14.95</c:v>
                </c:pt>
                <c:pt idx="4016">
                  <c:v>35.85</c:v>
                </c:pt>
                <c:pt idx="4017">
                  <c:v>27.15</c:v>
                </c:pt>
                <c:pt idx="4018">
                  <c:v>23.2</c:v>
                </c:pt>
                <c:pt idx="4019">
                  <c:v>16.2</c:v>
                </c:pt>
                <c:pt idx="4020">
                  <c:v>19.649999999999999</c:v>
                </c:pt>
                <c:pt idx="4021">
                  <c:v>12.45</c:v>
                </c:pt>
                <c:pt idx="4022">
                  <c:v>18.2</c:v>
                </c:pt>
                <c:pt idx="4023">
                  <c:v>24.05</c:v>
                </c:pt>
                <c:pt idx="4024">
                  <c:v>21.5</c:v>
                </c:pt>
                <c:pt idx="4025">
                  <c:v>12.9</c:v>
                </c:pt>
                <c:pt idx="4026">
                  <c:v>14.4</c:v>
                </c:pt>
                <c:pt idx="4027">
                  <c:v>47.2</c:v>
                </c:pt>
                <c:pt idx="4028">
                  <c:v>35.85</c:v>
                </c:pt>
                <c:pt idx="4029">
                  <c:v>11.85</c:v>
                </c:pt>
                <c:pt idx="4030">
                  <c:v>23.35</c:v>
                </c:pt>
                <c:pt idx="4031">
                  <c:v>30.9</c:v>
                </c:pt>
                <c:pt idx="4032">
                  <c:v>42.85</c:v>
                </c:pt>
                <c:pt idx="4033">
                  <c:v>34.85</c:v>
                </c:pt>
                <c:pt idx="4034">
                  <c:v>13.5</c:v>
                </c:pt>
                <c:pt idx="4035">
                  <c:v>27.2</c:v>
                </c:pt>
                <c:pt idx="4036">
                  <c:v>22.15</c:v>
                </c:pt>
                <c:pt idx="4037">
                  <c:v>11.5</c:v>
                </c:pt>
                <c:pt idx="4038">
                  <c:v>11.7</c:v>
                </c:pt>
                <c:pt idx="4039">
                  <c:v>20.100000000000001</c:v>
                </c:pt>
                <c:pt idx="4040">
                  <c:v>30.35</c:v>
                </c:pt>
                <c:pt idx="4041">
                  <c:v>23.5</c:v>
                </c:pt>
                <c:pt idx="4042">
                  <c:v>56.05</c:v>
                </c:pt>
                <c:pt idx="4043">
                  <c:v>50.5</c:v>
                </c:pt>
                <c:pt idx="4044">
                  <c:v>31.8</c:v>
                </c:pt>
                <c:pt idx="4045">
                  <c:v>43.95</c:v>
                </c:pt>
                <c:pt idx="4046">
                  <c:v>28.85</c:v>
                </c:pt>
                <c:pt idx="4047">
                  <c:v>26.35</c:v>
                </c:pt>
                <c:pt idx="4048">
                  <c:v>14</c:v>
                </c:pt>
                <c:pt idx="4049">
                  <c:v>20.2</c:v>
                </c:pt>
                <c:pt idx="4050">
                  <c:v>17.55</c:v>
                </c:pt>
                <c:pt idx="4051">
                  <c:v>25.9</c:v>
                </c:pt>
                <c:pt idx="4052">
                  <c:v>12.2</c:v>
                </c:pt>
                <c:pt idx="4053">
                  <c:v>21</c:v>
                </c:pt>
                <c:pt idx="4054">
                  <c:v>13.3</c:v>
                </c:pt>
                <c:pt idx="4055">
                  <c:v>25.2</c:v>
                </c:pt>
                <c:pt idx="4056">
                  <c:v>28.85</c:v>
                </c:pt>
                <c:pt idx="4057">
                  <c:v>14.95</c:v>
                </c:pt>
                <c:pt idx="4058">
                  <c:v>17.850000000000001</c:v>
                </c:pt>
                <c:pt idx="4059">
                  <c:v>19</c:v>
                </c:pt>
                <c:pt idx="4060">
                  <c:v>24.8</c:v>
                </c:pt>
                <c:pt idx="4061">
                  <c:v>0</c:v>
                </c:pt>
                <c:pt idx="4062">
                  <c:v>16.600000000000001</c:v>
                </c:pt>
                <c:pt idx="4063">
                  <c:v>12.15</c:v>
                </c:pt>
                <c:pt idx="4064">
                  <c:v>23.05</c:v>
                </c:pt>
                <c:pt idx="4065">
                  <c:v>17.100000000000001</c:v>
                </c:pt>
                <c:pt idx="4066">
                  <c:v>23.45</c:v>
                </c:pt>
                <c:pt idx="4067">
                  <c:v>30</c:v>
                </c:pt>
                <c:pt idx="4068">
                  <c:v>35.85</c:v>
                </c:pt>
                <c:pt idx="4069">
                  <c:v>15.75</c:v>
                </c:pt>
                <c:pt idx="4070">
                  <c:v>34.1</c:v>
                </c:pt>
                <c:pt idx="4071">
                  <c:v>12.15</c:v>
                </c:pt>
                <c:pt idx="4072">
                  <c:v>24.45</c:v>
                </c:pt>
                <c:pt idx="4073">
                  <c:v>14.2</c:v>
                </c:pt>
                <c:pt idx="4074">
                  <c:v>25.1</c:v>
                </c:pt>
                <c:pt idx="4075">
                  <c:v>23.6</c:v>
                </c:pt>
                <c:pt idx="4076">
                  <c:v>33.549999999999997</c:v>
                </c:pt>
                <c:pt idx="4077">
                  <c:v>38.549999999999997</c:v>
                </c:pt>
                <c:pt idx="4078">
                  <c:v>28.1</c:v>
                </c:pt>
                <c:pt idx="4079">
                  <c:v>19.850000000000001</c:v>
                </c:pt>
                <c:pt idx="4080">
                  <c:v>25.4</c:v>
                </c:pt>
                <c:pt idx="4081">
                  <c:v>12.5</c:v>
                </c:pt>
                <c:pt idx="4082">
                  <c:v>15.35</c:v>
                </c:pt>
                <c:pt idx="4083">
                  <c:v>45.95</c:v>
                </c:pt>
                <c:pt idx="4084">
                  <c:v>39.9</c:v>
                </c:pt>
                <c:pt idx="4085">
                  <c:v>10.75</c:v>
                </c:pt>
                <c:pt idx="4086">
                  <c:v>16.600000000000001</c:v>
                </c:pt>
                <c:pt idx="4087">
                  <c:v>35.85</c:v>
                </c:pt>
                <c:pt idx="4088">
                  <c:v>29.8</c:v>
                </c:pt>
                <c:pt idx="4089">
                  <c:v>24.3</c:v>
                </c:pt>
                <c:pt idx="4090">
                  <c:v>33.15</c:v>
                </c:pt>
                <c:pt idx="4091">
                  <c:v>66.05</c:v>
                </c:pt>
                <c:pt idx="4092">
                  <c:v>22.9</c:v>
                </c:pt>
                <c:pt idx="4093">
                  <c:v>14.5</c:v>
                </c:pt>
                <c:pt idx="4094">
                  <c:v>27.7</c:v>
                </c:pt>
                <c:pt idx="4095">
                  <c:v>12.5</c:v>
                </c:pt>
                <c:pt idx="4096">
                  <c:v>32.9</c:v>
                </c:pt>
                <c:pt idx="4097">
                  <c:v>24.55</c:v>
                </c:pt>
                <c:pt idx="4098">
                  <c:v>15.25</c:v>
                </c:pt>
                <c:pt idx="4099">
                  <c:v>39.1</c:v>
                </c:pt>
                <c:pt idx="4100">
                  <c:v>30.6</c:v>
                </c:pt>
                <c:pt idx="4101">
                  <c:v>14.8</c:v>
                </c:pt>
                <c:pt idx="4102">
                  <c:v>31.65</c:v>
                </c:pt>
                <c:pt idx="4103">
                  <c:v>19.100000000000001</c:v>
                </c:pt>
                <c:pt idx="4104">
                  <c:v>46.35</c:v>
                </c:pt>
                <c:pt idx="4105">
                  <c:v>31.95</c:v>
                </c:pt>
                <c:pt idx="4106">
                  <c:v>30.35</c:v>
                </c:pt>
                <c:pt idx="4107">
                  <c:v>14.95</c:v>
                </c:pt>
                <c:pt idx="4108">
                  <c:v>18.899999999999999</c:v>
                </c:pt>
                <c:pt idx="4109">
                  <c:v>25.1</c:v>
                </c:pt>
                <c:pt idx="4110">
                  <c:v>15</c:v>
                </c:pt>
                <c:pt idx="4111">
                  <c:v>44.75</c:v>
                </c:pt>
                <c:pt idx="4112">
                  <c:v>10.050000000000001</c:v>
                </c:pt>
                <c:pt idx="4113">
                  <c:v>31.55</c:v>
                </c:pt>
                <c:pt idx="4114">
                  <c:v>25.95</c:v>
                </c:pt>
                <c:pt idx="4115">
                  <c:v>13.4</c:v>
                </c:pt>
                <c:pt idx="4116">
                  <c:v>25.6</c:v>
                </c:pt>
                <c:pt idx="4117">
                  <c:v>31.4</c:v>
                </c:pt>
                <c:pt idx="4118">
                  <c:v>17.5</c:v>
                </c:pt>
                <c:pt idx="4119">
                  <c:v>25.15</c:v>
                </c:pt>
                <c:pt idx="4120">
                  <c:v>16.25</c:v>
                </c:pt>
                <c:pt idx="4121">
                  <c:v>28.6</c:v>
                </c:pt>
                <c:pt idx="4122">
                  <c:v>19.95</c:v>
                </c:pt>
                <c:pt idx="4123">
                  <c:v>25.6</c:v>
                </c:pt>
                <c:pt idx="4124">
                  <c:v>32.75</c:v>
                </c:pt>
                <c:pt idx="4125">
                  <c:v>16.649999999999999</c:v>
                </c:pt>
                <c:pt idx="4126">
                  <c:v>19.350000000000001</c:v>
                </c:pt>
                <c:pt idx="4127">
                  <c:v>31.3</c:v>
                </c:pt>
                <c:pt idx="4128">
                  <c:v>22.6</c:v>
                </c:pt>
                <c:pt idx="4129">
                  <c:v>18.2</c:v>
                </c:pt>
                <c:pt idx="4130">
                  <c:v>49</c:v>
                </c:pt>
                <c:pt idx="4131">
                  <c:v>42.95</c:v>
                </c:pt>
                <c:pt idx="4132">
                  <c:v>22.05</c:v>
                </c:pt>
                <c:pt idx="4133">
                  <c:v>15.9</c:v>
                </c:pt>
                <c:pt idx="4134">
                  <c:v>27.75</c:v>
                </c:pt>
                <c:pt idx="4135">
                  <c:v>37.75</c:v>
                </c:pt>
                <c:pt idx="4136">
                  <c:v>16.05</c:v>
                </c:pt>
                <c:pt idx="4137">
                  <c:v>20.2</c:v>
                </c:pt>
                <c:pt idx="4138">
                  <c:v>21.7</c:v>
                </c:pt>
                <c:pt idx="4139">
                  <c:v>17.5</c:v>
                </c:pt>
                <c:pt idx="4140">
                  <c:v>28.05</c:v>
                </c:pt>
                <c:pt idx="4141">
                  <c:v>15.05</c:v>
                </c:pt>
                <c:pt idx="4142">
                  <c:v>20.25</c:v>
                </c:pt>
                <c:pt idx="4143">
                  <c:v>48.5</c:v>
                </c:pt>
                <c:pt idx="4144">
                  <c:v>23.2</c:v>
                </c:pt>
                <c:pt idx="4145">
                  <c:v>16.95</c:v>
                </c:pt>
                <c:pt idx="4146">
                  <c:v>15.4</c:v>
                </c:pt>
                <c:pt idx="4147">
                  <c:v>12.2</c:v>
                </c:pt>
                <c:pt idx="4148">
                  <c:v>39.6</c:v>
                </c:pt>
                <c:pt idx="4149">
                  <c:v>17.600000000000001</c:v>
                </c:pt>
                <c:pt idx="4150">
                  <c:v>33.35</c:v>
                </c:pt>
                <c:pt idx="4151">
                  <c:v>46.85</c:v>
                </c:pt>
                <c:pt idx="4152">
                  <c:v>33.25</c:v>
                </c:pt>
                <c:pt idx="4153">
                  <c:v>23.1</c:v>
                </c:pt>
                <c:pt idx="4154">
                  <c:v>16.55</c:v>
                </c:pt>
                <c:pt idx="4155">
                  <c:v>31.25</c:v>
                </c:pt>
                <c:pt idx="4156">
                  <c:v>43.35</c:v>
                </c:pt>
                <c:pt idx="4157">
                  <c:v>30.65</c:v>
                </c:pt>
                <c:pt idx="4158">
                  <c:v>42</c:v>
                </c:pt>
                <c:pt idx="4159">
                  <c:v>14.1</c:v>
                </c:pt>
                <c:pt idx="4160">
                  <c:v>27.35</c:v>
                </c:pt>
                <c:pt idx="4161">
                  <c:v>12.45</c:v>
                </c:pt>
                <c:pt idx="4162">
                  <c:v>52.2</c:v>
                </c:pt>
                <c:pt idx="4163">
                  <c:v>26.9</c:v>
                </c:pt>
                <c:pt idx="4164">
                  <c:v>13.1</c:v>
                </c:pt>
                <c:pt idx="4165">
                  <c:v>22.3</c:v>
                </c:pt>
                <c:pt idx="4166">
                  <c:v>13.45</c:v>
                </c:pt>
                <c:pt idx="4167">
                  <c:v>29.15</c:v>
                </c:pt>
                <c:pt idx="4168">
                  <c:v>22.1</c:v>
                </c:pt>
                <c:pt idx="4169">
                  <c:v>15.35</c:v>
                </c:pt>
                <c:pt idx="4170">
                  <c:v>30</c:v>
                </c:pt>
                <c:pt idx="4171">
                  <c:v>40.4</c:v>
                </c:pt>
                <c:pt idx="4172">
                  <c:v>12.2</c:v>
                </c:pt>
                <c:pt idx="4173">
                  <c:v>17.2</c:v>
                </c:pt>
                <c:pt idx="4174">
                  <c:v>24.8</c:v>
                </c:pt>
                <c:pt idx="4175">
                  <c:v>13.1</c:v>
                </c:pt>
                <c:pt idx="4176">
                  <c:v>11.95</c:v>
                </c:pt>
                <c:pt idx="4177">
                  <c:v>22.05</c:v>
                </c:pt>
                <c:pt idx="4178">
                  <c:v>19.25</c:v>
                </c:pt>
                <c:pt idx="4179">
                  <c:v>27.95</c:v>
                </c:pt>
                <c:pt idx="4180">
                  <c:v>36.549999999999997</c:v>
                </c:pt>
                <c:pt idx="4181">
                  <c:v>16.75</c:v>
                </c:pt>
                <c:pt idx="4182">
                  <c:v>21.15</c:v>
                </c:pt>
                <c:pt idx="4183">
                  <c:v>37.950000000000003</c:v>
                </c:pt>
                <c:pt idx="4184">
                  <c:v>28</c:v>
                </c:pt>
                <c:pt idx="4185">
                  <c:v>41.7</c:v>
                </c:pt>
                <c:pt idx="4186">
                  <c:v>11.85</c:v>
                </c:pt>
                <c:pt idx="4187">
                  <c:v>24.15</c:v>
                </c:pt>
                <c:pt idx="4188">
                  <c:v>17.100000000000001</c:v>
                </c:pt>
                <c:pt idx="4189">
                  <c:v>20.9</c:v>
                </c:pt>
                <c:pt idx="4190">
                  <c:v>37.200000000000003</c:v>
                </c:pt>
                <c:pt idx="4191">
                  <c:v>43</c:v>
                </c:pt>
                <c:pt idx="4192">
                  <c:v>17.7</c:v>
                </c:pt>
                <c:pt idx="4193">
                  <c:v>43.2</c:v>
                </c:pt>
                <c:pt idx="4194">
                  <c:v>47.1</c:v>
                </c:pt>
                <c:pt idx="4195">
                  <c:v>23.4</c:v>
                </c:pt>
                <c:pt idx="4196">
                  <c:v>18.05</c:v>
                </c:pt>
                <c:pt idx="4197">
                  <c:v>22.45</c:v>
                </c:pt>
                <c:pt idx="4198">
                  <c:v>37.700000000000003</c:v>
                </c:pt>
                <c:pt idx="4199">
                  <c:v>29.2</c:v>
                </c:pt>
                <c:pt idx="4200">
                  <c:v>23.6</c:v>
                </c:pt>
                <c:pt idx="4201">
                  <c:v>26.9</c:v>
                </c:pt>
                <c:pt idx="4202">
                  <c:v>14.4</c:v>
                </c:pt>
                <c:pt idx="4203">
                  <c:v>20.75</c:v>
                </c:pt>
                <c:pt idx="4204">
                  <c:v>34.25</c:v>
                </c:pt>
                <c:pt idx="4205">
                  <c:v>39.950000000000003</c:v>
                </c:pt>
                <c:pt idx="4206">
                  <c:v>10</c:v>
                </c:pt>
                <c:pt idx="4207">
                  <c:v>15.9</c:v>
                </c:pt>
                <c:pt idx="4208">
                  <c:v>39.35</c:v>
                </c:pt>
                <c:pt idx="4209">
                  <c:v>29.7</c:v>
                </c:pt>
                <c:pt idx="4210">
                  <c:v>44.65</c:v>
                </c:pt>
                <c:pt idx="4211">
                  <c:v>40.35</c:v>
                </c:pt>
                <c:pt idx="4212">
                  <c:v>32.65</c:v>
                </c:pt>
                <c:pt idx="4213">
                  <c:v>12.95</c:v>
                </c:pt>
                <c:pt idx="4214">
                  <c:v>27.7</c:v>
                </c:pt>
                <c:pt idx="4215">
                  <c:v>25.1</c:v>
                </c:pt>
                <c:pt idx="4216">
                  <c:v>14.65</c:v>
                </c:pt>
                <c:pt idx="4217">
                  <c:v>18.5</c:v>
                </c:pt>
                <c:pt idx="4218">
                  <c:v>51.1</c:v>
                </c:pt>
                <c:pt idx="4219">
                  <c:v>59.75</c:v>
                </c:pt>
                <c:pt idx="4220">
                  <c:v>20.25</c:v>
                </c:pt>
                <c:pt idx="4221">
                  <c:v>14.15</c:v>
                </c:pt>
                <c:pt idx="4222">
                  <c:v>27.9</c:v>
                </c:pt>
                <c:pt idx="4223">
                  <c:v>13</c:v>
                </c:pt>
                <c:pt idx="4224">
                  <c:v>14.15</c:v>
                </c:pt>
                <c:pt idx="4225">
                  <c:v>14.85</c:v>
                </c:pt>
                <c:pt idx="4226">
                  <c:v>15.95</c:v>
                </c:pt>
                <c:pt idx="4227">
                  <c:v>13.35</c:v>
                </c:pt>
                <c:pt idx="4228">
                  <c:v>13.75</c:v>
                </c:pt>
                <c:pt idx="4229">
                  <c:v>11</c:v>
                </c:pt>
                <c:pt idx="4230">
                  <c:v>13.05</c:v>
                </c:pt>
                <c:pt idx="4231">
                  <c:v>37.799999999999997</c:v>
                </c:pt>
                <c:pt idx="4232">
                  <c:v>27.65</c:v>
                </c:pt>
                <c:pt idx="4233">
                  <c:v>34.15</c:v>
                </c:pt>
                <c:pt idx="4234">
                  <c:v>16.55</c:v>
                </c:pt>
                <c:pt idx="4235">
                  <c:v>24.75</c:v>
                </c:pt>
                <c:pt idx="4236">
                  <c:v>16.850000000000001</c:v>
                </c:pt>
                <c:pt idx="4237">
                  <c:v>15.05</c:v>
                </c:pt>
                <c:pt idx="4238">
                  <c:v>22.75</c:v>
                </c:pt>
                <c:pt idx="4239">
                  <c:v>30.55</c:v>
                </c:pt>
                <c:pt idx="4240">
                  <c:v>18.3</c:v>
                </c:pt>
                <c:pt idx="4241">
                  <c:v>27.55</c:v>
                </c:pt>
                <c:pt idx="4242">
                  <c:v>26.6</c:v>
                </c:pt>
                <c:pt idx="4243">
                  <c:v>22.6</c:v>
                </c:pt>
                <c:pt idx="4244">
                  <c:v>13.85</c:v>
                </c:pt>
                <c:pt idx="4245">
                  <c:v>24.75</c:v>
                </c:pt>
                <c:pt idx="4246">
                  <c:v>22.15</c:v>
                </c:pt>
                <c:pt idx="4247">
                  <c:v>28.75</c:v>
                </c:pt>
                <c:pt idx="4248">
                  <c:v>11.5</c:v>
                </c:pt>
                <c:pt idx="4249">
                  <c:v>42</c:v>
                </c:pt>
                <c:pt idx="4250">
                  <c:v>17</c:v>
                </c:pt>
                <c:pt idx="4251">
                  <c:v>13.5</c:v>
                </c:pt>
                <c:pt idx="4252">
                  <c:v>18.5</c:v>
                </c:pt>
                <c:pt idx="4253">
                  <c:v>9.1999999999999993</c:v>
                </c:pt>
                <c:pt idx="4254">
                  <c:v>10</c:v>
                </c:pt>
                <c:pt idx="4255">
                  <c:v>18</c:v>
                </c:pt>
                <c:pt idx="4256">
                  <c:v>27.9</c:v>
                </c:pt>
                <c:pt idx="4257">
                  <c:v>19.5</c:v>
                </c:pt>
                <c:pt idx="4258">
                  <c:v>13.9</c:v>
                </c:pt>
                <c:pt idx="4259">
                  <c:v>36.35</c:v>
                </c:pt>
                <c:pt idx="4260">
                  <c:v>17.100000000000001</c:v>
                </c:pt>
                <c:pt idx="4261">
                  <c:v>46.6</c:v>
                </c:pt>
                <c:pt idx="4262">
                  <c:v>28.85</c:v>
                </c:pt>
                <c:pt idx="4263">
                  <c:v>22.9</c:v>
                </c:pt>
                <c:pt idx="4264">
                  <c:v>18.25</c:v>
                </c:pt>
                <c:pt idx="4265">
                  <c:v>24.9</c:v>
                </c:pt>
                <c:pt idx="4266">
                  <c:v>18.5</c:v>
                </c:pt>
                <c:pt idx="4267">
                  <c:v>24.1</c:v>
                </c:pt>
                <c:pt idx="4268">
                  <c:v>13.1</c:v>
                </c:pt>
                <c:pt idx="4269">
                  <c:v>16.3</c:v>
                </c:pt>
                <c:pt idx="4270">
                  <c:v>29.8</c:v>
                </c:pt>
                <c:pt idx="4271">
                  <c:v>27.3</c:v>
                </c:pt>
                <c:pt idx="4272">
                  <c:v>43</c:v>
                </c:pt>
                <c:pt idx="4273">
                  <c:v>47.2</c:v>
                </c:pt>
                <c:pt idx="4274">
                  <c:v>12.1</c:v>
                </c:pt>
                <c:pt idx="4275">
                  <c:v>18.100000000000001</c:v>
                </c:pt>
                <c:pt idx="4276">
                  <c:v>21.7</c:v>
                </c:pt>
                <c:pt idx="4277">
                  <c:v>44.6</c:v>
                </c:pt>
                <c:pt idx="4278">
                  <c:v>13.4</c:v>
                </c:pt>
                <c:pt idx="4279">
                  <c:v>60.75</c:v>
                </c:pt>
                <c:pt idx="4280">
                  <c:v>14.6</c:v>
                </c:pt>
                <c:pt idx="4281">
                  <c:v>53.7</c:v>
                </c:pt>
                <c:pt idx="4282">
                  <c:v>45.8</c:v>
                </c:pt>
                <c:pt idx="4283">
                  <c:v>17</c:v>
                </c:pt>
                <c:pt idx="4284">
                  <c:v>9.85</c:v>
                </c:pt>
                <c:pt idx="4285">
                  <c:v>30.15</c:v>
                </c:pt>
                <c:pt idx="4286">
                  <c:v>44.2</c:v>
                </c:pt>
                <c:pt idx="4287">
                  <c:v>22.1</c:v>
                </c:pt>
                <c:pt idx="4288">
                  <c:v>24.85</c:v>
                </c:pt>
                <c:pt idx="4289">
                  <c:v>22.2</c:v>
                </c:pt>
                <c:pt idx="4290">
                  <c:v>19.899999999999999</c:v>
                </c:pt>
                <c:pt idx="4291">
                  <c:v>26.1</c:v>
                </c:pt>
                <c:pt idx="4292">
                  <c:v>28.9</c:v>
                </c:pt>
                <c:pt idx="4293">
                  <c:v>32.799999999999997</c:v>
                </c:pt>
                <c:pt idx="4294">
                  <c:v>44.7</c:v>
                </c:pt>
                <c:pt idx="4295">
                  <c:v>28.45</c:v>
                </c:pt>
                <c:pt idx="4296">
                  <c:v>30.9</c:v>
                </c:pt>
                <c:pt idx="4297">
                  <c:v>19.3</c:v>
                </c:pt>
                <c:pt idx="4298">
                  <c:v>38.4</c:v>
                </c:pt>
                <c:pt idx="4299">
                  <c:v>25.2</c:v>
                </c:pt>
                <c:pt idx="4300">
                  <c:v>15</c:v>
                </c:pt>
                <c:pt idx="4301">
                  <c:v>10</c:v>
                </c:pt>
                <c:pt idx="4302">
                  <c:v>30.15</c:v>
                </c:pt>
                <c:pt idx="4303">
                  <c:v>23.55</c:v>
                </c:pt>
                <c:pt idx="4304">
                  <c:v>31.15</c:v>
                </c:pt>
                <c:pt idx="4305">
                  <c:v>29.55</c:v>
                </c:pt>
                <c:pt idx="4306">
                  <c:v>12.75</c:v>
                </c:pt>
                <c:pt idx="4307">
                  <c:v>18.45</c:v>
                </c:pt>
                <c:pt idx="4308">
                  <c:v>14.15</c:v>
                </c:pt>
                <c:pt idx="4309">
                  <c:v>19.3</c:v>
                </c:pt>
                <c:pt idx="4310">
                  <c:v>21.9</c:v>
                </c:pt>
                <c:pt idx="4311">
                  <c:v>17.5</c:v>
                </c:pt>
                <c:pt idx="4312">
                  <c:v>22.2</c:v>
                </c:pt>
                <c:pt idx="4313">
                  <c:v>19.05</c:v>
                </c:pt>
                <c:pt idx="4314">
                  <c:v>20.9</c:v>
                </c:pt>
                <c:pt idx="4315">
                  <c:v>31.2</c:v>
                </c:pt>
                <c:pt idx="4316">
                  <c:v>14.85</c:v>
                </c:pt>
                <c:pt idx="4317">
                  <c:v>11.3</c:v>
                </c:pt>
                <c:pt idx="4318">
                  <c:v>31.45</c:v>
                </c:pt>
                <c:pt idx="4319">
                  <c:v>33.549999999999997</c:v>
                </c:pt>
                <c:pt idx="4320">
                  <c:v>21.8</c:v>
                </c:pt>
                <c:pt idx="4321">
                  <c:v>60.1</c:v>
                </c:pt>
                <c:pt idx="4322">
                  <c:v>14.75</c:v>
                </c:pt>
                <c:pt idx="4323">
                  <c:v>19.350000000000001</c:v>
                </c:pt>
                <c:pt idx="4324">
                  <c:v>13.05</c:v>
                </c:pt>
                <c:pt idx="4325">
                  <c:v>12.45</c:v>
                </c:pt>
                <c:pt idx="4326">
                  <c:v>26.85</c:v>
                </c:pt>
                <c:pt idx="4327">
                  <c:v>44.1</c:v>
                </c:pt>
                <c:pt idx="4328">
                  <c:v>31.7</c:v>
                </c:pt>
                <c:pt idx="4329">
                  <c:v>38</c:v>
                </c:pt>
                <c:pt idx="4330">
                  <c:v>19.7</c:v>
                </c:pt>
                <c:pt idx="4331">
                  <c:v>25.1</c:v>
                </c:pt>
                <c:pt idx="4332">
                  <c:v>16.149999999999999</c:v>
                </c:pt>
                <c:pt idx="4333">
                  <c:v>20.95</c:v>
                </c:pt>
                <c:pt idx="4334">
                  <c:v>20.95</c:v>
                </c:pt>
                <c:pt idx="4335">
                  <c:v>26.8</c:v>
                </c:pt>
                <c:pt idx="4336">
                  <c:v>14.9</c:v>
                </c:pt>
                <c:pt idx="4337">
                  <c:v>20.55</c:v>
                </c:pt>
                <c:pt idx="4338">
                  <c:v>26.15</c:v>
                </c:pt>
                <c:pt idx="4339">
                  <c:v>32.950000000000003</c:v>
                </c:pt>
                <c:pt idx="4340">
                  <c:v>21.65</c:v>
                </c:pt>
                <c:pt idx="4341">
                  <c:v>29.1</c:v>
                </c:pt>
                <c:pt idx="4342">
                  <c:v>23.7</c:v>
                </c:pt>
                <c:pt idx="4343">
                  <c:v>12.65</c:v>
                </c:pt>
                <c:pt idx="4344">
                  <c:v>17</c:v>
                </c:pt>
                <c:pt idx="4345">
                  <c:v>20.5</c:v>
                </c:pt>
                <c:pt idx="4346">
                  <c:v>16.2</c:v>
                </c:pt>
                <c:pt idx="4347">
                  <c:v>13.2</c:v>
                </c:pt>
                <c:pt idx="4348">
                  <c:v>30.6</c:v>
                </c:pt>
                <c:pt idx="4349">
                  <c:v>28.2</c:v>
                </c:pt>
                <c:pt idx="4350">
                  <c:v>25.75</c:v>
                </c:pt>
                <c:pt idx="4351">
                  <c:v>39.6</c:v>
                </c:pt>
                <c:pt idx="4352">
                  <c:v>32.85</c:v>
                </c:pt>
                <c:pt idx="4353">
                  <c:v>20.3</c:v>
                </c:pt>
                <c:pt idx="4354">
                  <c:v>28.95</c:v>
                </c:pt>
                <c:pt idx="4355">
                  <c:v>19.7</c:v>
                </c:pt>
                <c:pt idx="4356">
                  <c:v>12.95</c:v>
                </c:pt>
                <c:pt idx="4357">
                  <c:v>35.9</c:v>
                </c:pt>
                <c:pt idx="4358">
                  <c:v>39.049999999999997</c:v>
                </c:pt>
                <c:pt idx="4359">
                  <c:v>22.9</c:v>
                </c:pt>
                <c:pt idx="4360">
                  <c:v>21.9</c:v>
                </c:pt>
                <c:pt idx="4361">
                  <c:v>34.15</c:v>
                </c:pt>
                <c:pt idx="4362">
                  <c:v>43.3</c:v>
                </c:pt>
                <c:pt idx="4363">
                  <c:v>23.5</c:v>
                </c:pt>
                <c:pt idx="4364">
                  <c:v>28.85</c:v>
                </c:pt>
                <c:pt idx="4365">
                  <c:v>14</c:v>
                </c:pt>
                <c:pt idx="4366">
                  <c:v>16</c:v>
                </c:pt>
                <c:pt idx="4367">
                  <c:v>14.1</c:v>
                </c:pt>
                <c:pt idx="4368">
                  <c:v>17.649999999999999</c:v>
                </c:pt>
                <c:pt idx="4369">
                  <c:v>24.95</c:v>
                </c:pt>
                <c:pt idx="4370">
                  <c:v>27.3</c:v>
                </c:pt>
                <c:pt idx="4371">
                  <c:v>34.25</c:v>
                </c:pt>
                <c:pt idx="4372">
                  <c:v>24.7</c:v>
                </c:pt>
                <c:pt idx="4373">
                  <c:v>31.4</c:v>
                </c:pt>
                <c:pt idx="4374">
                  <c:v>29.8</c:v>
                </c:pt>
                <c:pt idx="4375">
                  <c:v>24.5</c:v>
                </c:pt>
                <c:pt idx="4376">
                  <c:v>25.2</c:v>
                </c:pt>
                <c:pt idx="4377">
                  <c:v>23.8</c:v>
                </c:pt>
                <c:pt idx="4378">
                  <c:v>17.25</c:v>
                </c:pt>
                <c:pt idx="4379">
                  <c:v>32</c:v>
                </c:pt>
                <c:pt idx="4380">
                  <c:v>12.75</c:v>
                </c:pt>
                <c:pt idx="4381">
                  <c:v>15.9</c:v>
                </c:pt>
                <c:pt idx="4382">
                  <c:v>29.3</c:v>
                </c:pt>
                <c:pt idx="4383">
                  <c:v>16.100000000000001</c:v>
                </c:pt>
                <c:pt idx="4384">
                  <c:v>49.95</c:v>
                </c:pt>
                <c:pt idx="4385">
                  <c:v>36.1</c:v>
                </c:pt>
                <c:pt idx="4386">
                  <c:v>24.35</c:v>
                </c:pt>
                <c:pt idx="4387">
                  <c:v>20.05</c:v>
                </c:pt>
                <c:pt idx="4388">
                  <c:v>29.3</c:v>
                </c:pt>
                <c:pt idx="4389">
                  <c:v>25.3</c:v>
                </c:pt>
                <c:pt idx="4390">
                  <c:v>13.9</c:v>
                </c:pt>
                <c:pt idx="4391">
                  <c:v>32.9</c:v>
                </c:pt>
                <c:pt idx="4392">
                  <c:v>34.25</c:v>
                </c:pt>
                <c:pt idx="4393">
                  <c:v>25.1</c:v>
                </c:pt>
                <c:pt idx="4394">
                  <c:v>13.9</c:v>
                </c:pt>
                <c:pt idx="4395">
                  <c:v>18.05</c:v>
                </c:pt>
                <c:pt idx="4396">
                  <c:v>24.25</c:v>
                </c:pt>
                <c:pt idx="4397">
                  <c:v>30.5</c:v>
                </c:pt>
                <c:pt idx="4398">
                  <c:v>18.899999999999999</c:v>
                </c:pt>
                <c:pt idx="4399">
                  <c:v>13.15</c:v>
                </c:pt>
                <c:pt idx="4400">
                  <c:v>34.65</c:v>
                </c:pt>
                <c:pt idx="4401">
                  <c:v>33.5</c:v>
                </c:pt>
                <c:pt idx="4402">
                  <c:v>30.85</c:v>
                </c:pt>
                <c:pt idx="4403">
                  <c:v>24.35</c:v>
                </c:pt>
                <c:pt idx="4404">
                  <c:v>24.6</c:v>
                </c:pt>
                <c:pt idx="4405">
                  <c:v>29.75</c:v>
                </c:pt>
                <c:pt idx="4406">
                  <c:v>41.2</c:v>
                </c:pt>
                <c:pt idx="4407">
                  <c:v>35.5</c:v>
                </c:pt>
                <c:pt idx="4408">
                  <c:v>41.85</c:v>
                </c:pt>
                <c:pt idx="4409">
                  <c:v>25</c:v>
                </c:pt>
                <c:pt idx="4410">
                  <c:v>38.15</c:v>
                </c:pt>
                <c:pt idx="4411">
                  <c:v>28</c:v>
                </c:pt>
                <c:pt idx="4412">
                  <c:v>33.200000000000003</c:v>
                </c:pt>
                <c:pt idx="4413">
                  <c:v>41.9</c:v>
                </c:pt>
                <c:pt idx="4414">
                  <c:v>15.2</c:v>
                </c:pt>
                <c:pt idx="4415">
                  <c:v>18.45</c:v>
                </c:pt>
                <c:pt idx="4416">
                  <c:v>24.7</c:v>
                </c:pt>
                <c:pt idx="4417">
                  <c:v>29.5</c:v>
                </c:pt>
                <c:pt idx="4418">
                  <c:v>35.799999999999997</c:v>
                </c:pt>
                <c:pt idx="4419">
                  <c:v>46.1</c:v>
                </c:pt>
                <c:pt idx="4420">
                  <c:v>20.5</c:v>
                </c:pt>
                <c:pt idx="4421">
                  <c:v>43</c:v>
                </c:pt>
                <c:pt idx="4422">
                  <c:v>28.3</c:v>
                </c:pt>
                <c:pt idx="4423">
                  <c:v>41.8</c:v>
                </c:pt>
                <c:pt idx="4424">
                  <c:v>22.2</c:v>
                </c:pt>
                <c:pt idx="4425">
                  <c:v>32.299999999999997</c:v>
                </c:pt>
                <c:pt idx="4426">
                  <c:v>12.95</c:v>
                </c:pt>
                <c:pt idx="4427">
                  <c:v>35.35</c:v>
                </c:pt>
                <c:pt idx="4428">
                  <c:v>46.35</c:v>
                </c:pt>
                <c:pt idx="4429">
                  <c:v>12.85</c:v>
                </c:pt>
                <c:pt idx="4430">
                  <c:v>37.299999999999997</c:v>
                </c:pt>
                <c:pt idx="4431">
                  <c:v>17.7</c:v>
                </c:pt>
                <c:pt idx="4432">
                  <c:v>42.85</c:v>
                </c:pt>
                <c:pt idx="4433">
                  <c:v>27.25</c:v>
                </c:pt>
                <c:pt idx="4434">
                  <c:v>20.55</c:v>
                </c:pt>
                <c:pt idx="4435">
                  <c:v>27.95</c:v>
                </c:pt>
                <c:pt idx="4436">
                  <c:v>20.95</c:v>
                </c:pt>
                <c:pt idx="4437">
                  <c:v>45.75</c:v>
                </c:pt>
                <c:pt idx="4438">
                  <c:v>15.75</c:v>
                </c:pt>
                <c:pt idx="4439">
                  <c:v>26.75</c:v>
                </c:pt>
                <c:pt idx="4440">
                  <c:v>21.3</c:v>
                </c:pt>
                <c:pt idx="4441">
                  <c:v>15.05</c:v>
                </c:pt>
                <c:pt idx="4442">
                  <c:v>32.450000000000003</c:v>
                </c:pt>
                <c:pt idx="4443">
                  <c:v>17.600000000000001</c:v>
                </c:pt>
                <c:pt idx="4444">
                  <c:v>12</c:v>
                </c:pt>
                <c:pt idx="4445">
                  <c:v>14.9</c:v>
                </c:pt>
                <c:pt idx="4446">
                  <c:v>33.299999999999997</c:v>
                </c:pt>
                <c:pt idx="4447">
                  <c:v>18.100000000000001</c:v>
                </c:pt>
                <c:pt idx="4448">
                  <c:v>13.05</c:v>
                </c:pt>
                <c:pt idx="4449">
                  <c:v>18.05</c:v>
                </c:pt>
                <c:pt idx="4450">
                  <c:v>45.5</c:v>
                </c:pt>
                <c:pt idx="4451">
                  <c:v>36.049999999999997</c:v>
                </c:pt>
                <c:pt idx="4452">
                  <c:v>16.149999999999999</c:v>
                </c:pt>
                <c:pt idx="4453">
                  <c:v>21</c:v>
                </c:pt>
                <c:pt idx="4454">
                  <c:v>25.35</c:v>
                </c:pt>
                <c:pt idx="4455">
                  <c:v>22.15</c:v>
                </c:pt>
                <c:pt idx="4456">
                  <c:v>14.75</c:v>
                </c:pt>
                <c:pt idx="4457">
                  <c:v>23.35</c:v>
                </c:pt>
                <c:pt idx="4458">
                  <c:v>15</c:v>
                </c:pt>
                <c:pt idx="4459">
                  <c:v>22.65</c:v>
                </c:pt>
                <c:pt idx="4460">
                  <c:v>15.45</c:v>
                </c:pt>
                <c:pt idx="4461">
                  <c:v>16.5</c:v>
                </c:pt>
                <c:pt idx="4462">
                  <c:v>24.45</c:v>
                </c:pt>
                <c:pt idx="4463">
                  <c:v>15.35</c:v>
                </c:pt>
                <c:pt idx="4464">
                  <c:v>18.899999999999999</c:v>
                </c:pt>
                <c:pt idx="4465">
                  <c:v>15.1</c:v>
                </c:pt>
                <c:pt idx="4466">
                  <c:v>26.65</c:v>
                </c:pt>
                <c:pt idx="4467">
                  <c:v>12.9</c:v>
                </c:pt>
                <c:pt idx="4468">
                  <c:v>31.8</c:v>
                </c:pt>
                <c:pt idx="4469">
                  <c:v>45.75</c:v>
                </c:pt>
                <c:pt idx="4470">
                  <c:v>46.75</c:v>
                </c:pt>
                <c:pt idx="4471">
                  <c:v>26.65</c:v>
                </c:pt>
                <c:pt idx="4472">
                  <c:v>17.45</c:v>
                </c:pt>
                <c:pt idx="4473">
                  <c:v>12.35</c:v>
                </c:pt>
                <c:pt idx="4474">
                  <c:v>10.55</c:v>
                </c:pt>
                <c:pt idx="4475">
                  <c:v>11.8</c:v>
                </c:pt>
                <c:pt idx="4476">
                  <c:v>23.8</c:v>
                </c:pt>
                <c:pt idx="4477">
                  <c:v>35.35</c:v>
                </c:pt>
                <c:pt idx="4478">
                  <c:v>29.55</c:v>
                </c:pt>
                <c:pt idx="4479">
                  <c:v>12.3</c:v>
                </c:pt>
                <c:pt idx="4480">
                  <c:v>24.75</c:v>
                </c:pt>
                <c:pt idx="4481">
                  <c:v>19.649999999999999</c:v>
                </c:pt>
                <c:pt idx="4482">
                  <c:v>13.95</c:v>
                </c:pt>
                <c:pt idx="4483">
                  <c:v>29.45</c:v>
                </c:pt>
                <c:pt idx="4484">
                  <c:v>34</c:v>
                </c:pt>
                <c:pt idx="4485">
                  <c:v>11.2</c:v>
                </c:pt>
                <c:pt idx="4486">
                  <c:v>23.6</c:v>
                </c:pt>
                <c:pt idx="4487">
                  <c:v>42.6</c:v>
                </c:pt>
                <c:pt idx="4488">
                  <c:v>24.6</c:v>
                </c:pt>
                <c:pt idx="4489">
                  <c:v>33.9</c:v>
                </c:pt>
                <c:pt idx="4490">
                  <c:v>35.450000000000003</c:v>
                </c:pt>
                <c:pt idx="4491">
                  <c:v>36.200000000000003</c:v>
                </c:pt>
                <c:pt idx="4492">
                  <c:v>17.25</c:v>
                </c:pt>
                <c:pt idx="4493">
                  <c:v>24.55</c:v>
                </c:pt>
              </c:numCache>
            </c:numRef>
          </c:xVal>
          <c:yVal>
            <c:numRef>
              <c:f>Arv_Pb_SampleTrees!$V$2:$V$4495</c:f>
              <c:numCache>
                <c:formatCode>General</c:formatCode>
                <c:ptCount val="4494"/>
                <c:pt idx="0">
                  <c:v>14.35</c:v>
                </c:pt>
                <c:pt idx="1">
                  <c:v>29.65</c:v>
                </c:pt>
                <c:pt idx="2">
                  <c:v>25.25</c:v>
                </c:pt>
                <c:pt idx="3">
                  <c:v>20.100000000000001</c:v>
                </c:pt>
                <c:pt idx="4">
                  <c:v>9.75</c:v>
                </c:pt>
                <c:pt idx="5">
                  <c:v>35.299999999999997</c:v>
                </c:pt>
                <c:pt idx="6">
                  <c:v>10</c:v>
                </c:pt>
                <c:pt idx="7">
                  <c:v>13.1</c:v>
                </c:pt>
                <c:pt idx="8">
                  <c:v>16.5</c:v>
                </c:pt>
                <c:pt idx="9">
                  <c:v>24.2</c:v>
                </c:pt>
                <c:pt idx="10">
                  <c:v>19.5</c:v>
                </c:pt>
                <c:pt idx="11">
                  <c:v>29</c:v>
                </c:pt>
                <c:pt idx="12">
                  <c:v>45.75</c:v>
                </c:pt>
                <c:pt idx="13">
                  <c:v>11.2</c:v>
                </c:pt>
                <c:pt idx="14">
                  <c:v>10.15</c:v>
                </c:pt>
                <c:pt idx="15">
                  <c:v>18.5</c:v>
                </c:pt>
                <c:pt idx="16">
                  <c:v>58.6</c:v>
                </c:pt>
                <c:pt idx="17">
                  <c:v>28.5</c:v>
                </c:pt>
                <c:pt idx="18">
                  <c:v>43.45</c:v>
                </c:pt>
                <c:pt idx="19">
                  <c:v>36.799999999999997</c:v>
                </c:pt>
                <c:pt idx="20">
                  <c:v>12.55</c:v>
                </c:pt>
                <c:pt idx="21">
                  <c:v>48.45</c:v>
                </c:pt>
                <c:pt idx="22">
                  <c:v>23.35</c:v>
                </c:pt>
                <c:pt idx="23">
                  <c:v>8.9</c:v>
                </c:pt>
                <c:pt idx="24">
                  <c:v>30.1</c:v>
                </c:pt>
                <c:pt idx="25">
                  <c:v>22</c:v>
                </c:pt>
                <c:pt idx="26">
                  <c:v>10</c:v>
                </c:pt>
                <c:pt idx="27">
                  <c:v>26.25</c:v>
                </c:pt>
                <c:pt idx="28">
                  <c:v>38.049999999999997</c:v>
                </c:pt>
                <c:pt idx="29">
                  <c:v>33.75</c:v>
                </c:pt>
                <c:pt idx="30">
                  <c:v>24.35</c:v>
                </c:pt>
                <c:pt idx="31">
                  <c:v>14.9</c:v>
                </c:pt>
                <c:pt idx="32">
                  <c:v>20.7</c:v>
                </c:pt>
                <c:pt idx="33">
                  <c:v>33.1</c:v>
                </c:pt>
                <c:pt idx="34">
                  <c:v>10</c:v>
                </c:pt>
                <c:pt idx="35">
                  <c:v>23.85</c:v>
                </c:pt>
                <c:pt idx="36">
                  <c:v>55.65</c:v>
                </c:pt>
                <c:pt idx="37">
                  <c:v>69.5</c:v>
                </c:pt>
                <c:pt idx="38">
                  <c:v>10.050000000000001</c:v>
                </c:pt>
                <c:pt idx="39">
                  <c:v>7.5</c:v>
                </c:pt>
                <c:pt idx="40">
                  <c:v>43.5</c:v>
                </c:pt>
                <c:pt idx="41">
                  <c:v>24.6</c:v>
                </c:pt>
                <c:pt idx="42">
                  <c:v>41</c:v>
                </c:pt>
                <c:pt idx="43">
                  <c:v>59.5</c:v>
                </c:pt>
                <c:pt idx="44">
                  <c:v>27.1</c:v>
                </c:pt>
                <c:pt idx="45">
                  <c:v>49.75</c:v>
                </c:pt>
                <c:pt idx="46">
                  <c:v>9.85</c:v>
                </c:pt>
                <c:pt idx="47">
                  <c:v>14.7</c:v>
                </c:pt>
                <c:pt idx="48">
                  <c:v>15.7</c:v>
                </c:pt>
                <c:pt idx="49">
                  <c:v>10</c:v>
                </c:pt>
                <c:pt idx="50">
                  <c:v>9.75</c:v>
                </c:pt>
                <c:pt idx="51">
                  <c:v>36.6</c:v>
                </c:pt>
                <c:pt idx="52">
                  <c:v>30.25</c:v>
                </c:pt>
                <c:pt idx="53">
                  <c:v>25</c:v>
                </c:pt>
                <c:pt idx="54">
                  <c:v>14.75</c:v>
                </c:pt>
                <c:pt idx="55">
                  <c:v>9.9</c:v>
                </c:pt>
                <c:pt idx="56">
                  <c:v>23.15</c:v>
                </c:pt>
                <c:pt idx="57">
                  <c:v>19.600000000000001</c:v>
                </c:pt>
                <c:pt idx="58">
                  <c:v>32</c:v>
                </c:pt>
                <c:pt idx="59">
                  <c:v>19.5</c:v>
                </c:pt>
                <c:pt idx="60">
                  <c:v>16.899999999999999</c:v>
                </c:pt>
                <c:pt idx="61">
                  <c:v>24.8</c:v>
                </c:pt>
                <c:pt idx="62">
                  <c:v>32.85</c:v>
                </c:pt>
                <c:pt idx="63">
                  <c:v>10.25</c:v>
                </c:pt>
                <c:pt idx="64">
                  <c:v>27.6</c:v>
                </c:pt>
                <c:pt idx="65">
                  <c:v>14.25</c:v>
                </c:pt>
                <c:pt idx="66">
                  <c:v>19.100000000000001</c:v>
                </c:pt>
                <c:pt idx="67">
                  <c:v>23.95</c:v>
                </c:pt>
                <c:pt idx="68">
                  <c:v>16.45</c:v>
                </c:pt>
                <c:pt idx="69">
                  <c:v>25.6</c:v>
                </c:pt>
                <c:pt idx="70">
                  <c:v>17.75</c:v>
                </c:pt>
                <c:pt idx="71">
                  <c:v>10.5</c:v>
                </c:pt>
                <c:pt idx="72">
                  <c:v>10.9</c:v>
                </c:pt>
                <c:pt idx="73">
                  <c:v>29.65</c:v>
                </c:pt>
                <c:pt idx="74">
                  <c:v>11.45</c:v>
                </c:pt>
                <c:pt idx="75">
                  <c:v>20.399999999999999</c:v>
                </c:pt>
                <c:pt idx="76">
                  <c:v>25.2</c:v>
                </c:pt>
                <c:pt idx="77">
                  <c:v>14.6</c:v>
                </c:pt>
                <c:pt idx="78">
                  <c:v>35.200000000000003</c:v>
                </c:pt>
                <c:pt idx="79">
                  <c:v>10.1</c:v>
                </c:pt>
                <c:pt idx="80">
                  <c:v>44.85</c:v>
                </c:pt>
                <c:pt idx="81">
                  <c:v>49.55</c:v>
                </c:pt>
                <c:pt idx="82">
                  <c:v>22.6</c:v>
                </c:pt>
                <c:pt idx="83">
                  <c:v>19.55</c:v>
                </c:pt>
                <c:pt idx="84">
                  <c:v>15.85</c:v>
                </c:pt>
                <c:pt idx="85">
                  <c:v>30</c:v>
                </c:pt>
                <c:pt idx="86">
                  <c:v>44.9</c:v>
                </c:pt>
                <c:pt idx="87">
                  <c:v>30.05</c:v>
                </c:pt>
                <c:pt idx="88">
                  <c:v>38.200000000000003</c:v>
                </c:pt>
                <c:pt idx="89">
                  <c:v>47.65</c:v>
                </c:pt>
                <c:pt idx="90">
                  <c:v>35.299999999999997</c:v>
                </c:pt>
                <c:pt idx="91">
                  <c:v>26.15</c:v>
                </c:pt>
                <c:pt idx="92">
                  <c:v>10.3</c:v>
                </c:pt>
                <c:pt idx="93">
                  <c:v>19.95</c:v>
                </c:pt>
                <c:pt idx="94">
                  <c:v>23.2</c:v>
                </c:pt>
                <c:pt idx="95">
                  <c:v>14.8</c:v>
                </c:pt>
                <c:pt idx="96">
                  <c:v>30.9</c:v>
                </c:pt>
                <c:pt idx="97">
                  <c:v>10.1</c:v>
                </c:pt>
                <c:pt idx="98">
                  <c:v>35.25</c:v>
                </c:pt>
                <c:pt idx="99">
                  <c:v>31.35</c:v>
                </c:pt>
                <c:pt idx="100">
                  <c:v>14.9</c:v>
                </c:pt>
                <c:pt idx="101">
                  <c:v>20.45</c:v>
                </c:pt>
                <c:pt idx="102">
                  <c:v>25.35</c:v>
                </c:pt>
                <c:pt idx="103">
                  <c:v>23.75</c:v>
                </c:pt>
                <c:pt idx="104">
                  <c:v>16.55</c:v>
                </c:pt>
                <c:pt idx="105">
                  <c:v>19.95</c:v>
                </c:pt>
                <c:pt idx="106">
                  <c:v>27.8</c:v>
                </c:pt>
                <c:pt idx="107">
                  <c:v>9.9</c:v>
                </c:pt>
                <c:pt idx="108">
                  <c:v>24.55</c:v>
                </c:pt>
                <c:pt idx="109">
                  <c:v>19.05</c:v>
                </c:pt>
                <c:pt idx="110">
                  <c:v>29.55</c:v>
                </c:pt>
                <c:pt idx="111">
                  <c:v>12.4</c:v>
                </c:pt>
                <c:pt idx="112">
                  <c:v>26.8</c:v>
                </c:pt>
                <c:pt idx="113">
                  <c:v>28.4</c:v>
                </c:pt>
                <c:pt idx="114">
                  <c:v>15</c:v>
                </c:pt>
                <c:pt idx="115">
                  <c:v>21</c:v>
                </c:pt>
                <c:pt idx="116">
                  <c:v>38.25</c:v>
                </c:pt>
                <c:pt idx="117">
                  <c:v>10.5</c:v>
                </c:pt>
                <c:pt idx="118">
                  <c:v>14.75</c:v>
                </c:pt>
                <c:pt idx="119">
                  <c:v>15.5</c:v>
                </c:pt>
                <c:pt idx="120">
                  <c:v>9.65</c:v>
                </c:pt>
                <c:pt idx="121">
                  <c:v>10.050000000000001</c:v>
                </c:pt>
                <c:pt idx="122">
                  <c:v>11</c:v>
                </c:pt>
                <c:pt idx="123">
                  <c:v>15</c:v>
                </c:pt>
                <c:pt idx="124">
                  <c:v>19.850000000000001</c:v>
                </c:pt>
                <c:pt idx="125">
                  <c:v>9.1</c:v>
                </c:pt>
                <c:pt idx="126">
                  <c:v>15.1</c:v>
                </c:pt>
                <c:pt idx="127">
                  <c:v>25.55</c:v>
                </c:pt>
                <c:pt idx="128">
                  <c:v>48.8</c:v>
                </c:pt>
                <c:pt idx="129">
                  <c:v>34.450000000000003</c:v>
                </c:pt>
                <c:pt idx="130">
                  <c:v>43.25</c:v>
                </c:pt>
                <c:pt idx="131">
                  <c:v>59.25</c:v>
                </c:pt>
                <c:pt idx="132">
                  <c:v>11.5</c:v>
                </c:pt>
                <c:pt idx="133">
                  <c:v>32.299999999999997</c:v>
                </c:pt>
                <c:pt idx="134">
                  <c:v>22.75</c:v>
                </c:pt>
                <c:pt idx="135">
                  <c:v>11.05</c:v>
                </c:pt>
                <c:pt idx="136">
                  <c:v>33.4</c:v>
                </c:pt>
                <c:pt idx="137">
                  <c:v>43.8</c:v>
                </c:pt>
                <c:pt idx="138">
                  <c:v>18.55</c:v>
                </c:pt>
                <c:pt idx="139">
                  <c:v>38.4</c:v>
                </c:pt>
                <c:pt idx="140">
                  <c:v>10.050000000000001</c:v>
                </c:pt>
                <c:pt idx="141">
                  <c:v>14.65</c:v>
                </c:pt>
                <c:pt idx="142">
                  <c:v>29.05</c:v>
                </c:pt>
                <c:pt idx="143">
                  <c:v>24.95</c:v>
                </c:pt>
                <c:pt idx="144">
                  <c:v>19.75</c:v>
                </c:pt>
                <c:pt idx="145">
                  <c:v>36</c:v>
                </c:pt>
                <c:pt idx="146">
                  <c:v>24.85</c:v>
                </c:pt>
                <c:pt idx="147">
                  <c:v>10.1</c:v>
                </c:pt>
                <c:pt idx="148">
                  <c:v>35.75</c:v>
                </c:pt>
                <c:pt idx="149">
                  <c:v>20.8</c:v>
                </c:pt>
                <c:pt idx="150">
                  <c:v>46.15</c:v>
                </c:pt>
                <c:pt idx="151">
                  <c:v>31.8</c:v>
                </c:pt>
                <c:pt idx="152">
                  <c:v>19.649999999999999</c:v>
                </c:pt>
                <c:pt idx="153">
                  <c:v>37.4</c:v>
                </c:pt>
                <c:pt idx="154">
                  <c:v>14.2</c:v>
                </c:pt>
                <c:pt idx="155">
                  <c:v>30.15</c:v>
                </c:pt>
                <c:pt idx="156">
                  <c:v>24.3</c:v>
                </c:pt>
                <c:pt idx="157">
                  <c:v>13.6</c:v>
                </c:pt>
                <c:pt idx="158">
                  <c:v>10.199999999999999</c:v>
                </c:pt>
                <c:pt idx="159">
                  <c:v>23.05</c:v>
                </c:pt>
                <c:pt idx="160">
                  <c:v>18.5</c:v>
                </c:pt>
                <c:pt idx="161">
                  <c:v>8.1</c:v>
                </c:pt>
                <c:pt idx="162">
                  <c:v>14.05</c:v>
                </c:pt>
                <c:pt idx="163">
                  <c:v>28.2</c:v>
                </c:pt>
                <c:pt idx="164">
                  <c:v>28</c:v>
                </c:pt>
                <c:pt idx="165">
                  <c:v>13.95</c:v>
                </c:pt>
                <c:pt idx="166">
                  <c:v>9.9499999999999993</c:v>
                </c:pt>
                <c:pt idx="167">
                  <c:v>20.25</c:v>
                </c:pt>
                <c:pt idx="168">
                  <c:v>10.4</c:v>
                </c:pt>
                <c:pt idx="169">
                  <c:v>16.45</c:v>
                </c:pt>
                <c:pt idx="170">
                  <c:v>26.95</c:v>
                </c:pt>
                <c:pt idx="171">
                  <c:v>33.6</c:v>
                </c:pt>
                <c:pt idx="172">
                  <c:v>15.05</c:v>
                </c:pt>
                <c:pt idx="173">
                  <c:v>11.2</c:v>
                </c:pt>
                <c:pt idx="174">
                  <c:v>19.3</c:v>
                </c:pt>
                <c:pt idx="175">
                  <c:v>26.3</c:v>
                </c:pt>
                <c:pt idx="176">
                  <c:v>9.9499999999999993</c:v>
                </c:pt>
                <c:pt idx="177">
                  <c:v>14.7</c:v>
                </c:pt>
                <c:pt idx="178">
                  <c:v>13.9</c:v>
                </c:pt>
                <c:pt idx="179">
                  <c:v>15</c:v>
                </c:pt>
                <c:pt idx="180">
                  <c:v>19.55</c:v>
                </c:pt>
                <c:pt idx="181">
                  <c:v>10</c:v>
                </c:pt>
                <c:pt idx="182">
                  <c:v>26.65</c:v>
                </c:pt>
                <c:pt idx="183">
                  <c:v>8.75</c:v>
                </c:pt>
                <c:pt idx="184">
                  <c:v>18.649999999999999</c:v>
                </c:pt>
                <c:pt idx="185">
                  <c:v>32.15</c:v>
                </c:pt>
                <c:pt idx="186">
                  <c:v>17.149999999999999</c:v>
                </c:pt>
                <c:pt idx="187">
                  <c:v>57</c:v>
                </c:pt>
                <c:pt idx="188">
                  <c:v>40.5</c:v>
                </c:pt>
                <c:pt idx="189">
                  <c:v>55.15</c:v>
                </c:pt>
                <c:pt idx="190">
                  <c:v>18.649999999999999</c:v>
                </c:pt>
                <c:pt idx="191">
                  <c:v>29.55</c:v>
                </c:pt>
                <c:pt idx="192">
                  <c:v>34.85</c:v>
                </c:pt>
                <c:pt idx="193">
                  <c:v>20.7</c:v>
                </c:pt>
                <c:pt idx="194">
                  <c:v>25.55</c:v>
                </c:pt>
                <c:pt idx="195">
                  <c:v>14.35</c:v>
                </c:pt>
                <c:pt idx="196">
                  <c:v>36.35</c:v>
                </c:pt>
                <c:pt idx="197">
                  <c:v>42.9</c:v>
                </c:pt>
                <c:pt idx="198">
                  <c:v>11.75</c:v>
                </c:pt>
                <c:pt idx="199">
                  <c:v>67.25</c:v>
                </c:pt>
                <c:pt idx="200">
                  <c:v>14.25</c:v>
                </c:pt>
                <c:pt idx="201">
                  <c:v>17.95</c:v>
                </c:pt>
                <c:pt idx="202">
                  <c:v>9.25</c:v>
                </c:pt>
                <c:pt idx="203">
                  <c:v>15.4</c:v>
                </c:pt>
                <c:pt idx="204">
                  <c:v>43.25</c:v>
                </c:pt>
                <c:pt idx="205">
                  <c:v>34.950000000000003</c:v>
                </c:pt>
                <c:pt idx="206">
                  <c:v>9.9</c:v>
                </c:pt>
                <c:pt idx="207">
                  <c:v>40.15</c:v>
                </c:pt>
                <c:pt idx="208">
                  <c:v>13.75</c:v>
                </c:pt>
                <c:pt idx="209">
                  <c:v>35.15</c:v>
                </c:pt>
                <c:pt idx="210">
                  <c:v>54.65</c:v>
                </c:pt>
                <c:pt idx="211">
                  <c:v>21.5</c:v>
                </c:pt>
                <c:pt idx="212">
                  <c:v>35.75</c:v>
                </c:pt>
                <c:pt idx="213">
                  <c:v>10</c:v>
                </c:pt>
                <c:pt idx="214">
                  <c:v>19.2</c:v>
                </c:pt>
                <c:pt idx="215">
                  <c:v>15.1</c:v>
                </c:pt>
                <c:pt idx="216">
                  <c:v>10.3</c:v>
                </c:pt>
                <c:pt idx="217">
                  <c:v>15</c:v>
                </c:pt>
                <c:pt idx="218">
                  <c:v>53.45</c:v>
                </c:pt>
                <c:pt idx="219">
                  <c:v>38.299999999999997</c:v>
                </c:pt>
                <c:pt idx="220">
                  <c:v>32.25</c:v>
                </c:pt>
                <c:pt idx="221">
                  <c:v>22.5</c:v>
                </c:pt>
                <c:pt idx="222">
                  <c:v>36.299999999999997</c:v>
                </c:pt>
                <c:pt idx="223">
                  <c:v>25.25</c:v>
                </c:pt>
                <c:pt idx="224">
                  <c:v>20.25</c:v>
                </c:pt>
                <c:pt idx="225">
                  <c:v>9.3000000000000007</c:v>
                </c:pt>
                <c:pt idx="226">
                  <c:v>14.6</c:v>
                </c:pt>
                <c:pt idx="227">
                  <c:v>11.85</c:v>
                </c:pt>
                <c:pt idx="228">
                  <c:v>21</c:v>
                </c:pt>
                <c:pt idx="229">
                  <c:v>26.15</c:v>
                </c:pt>
                <c:pt idx="230">
                  <c:v>21.25</c:v>
                </c:pt>
                <c:pt idx="231">
                  <c:v>15.25</c:v>
                </c:pt>
                <c:pt idx="232">
                  <c:v>31.65</c:v>
                </c:pt>
                <c:pt idx="233">
                  <c:v>14.9</c:v>
                </c:pt>
                <c:pt idx="234">
                  <c:v>18.600000000000001</c:v>
                </c:pt>
                <c:pt idx="235">
                  <c:v>10.15</c:v>
                </c:pt>
                <c:pt idx="236">
                  <c:v>40.15</c:v>
                </c:pt>
                <c:pt idx="237">
                  <c:v>9.65</c:v>
                </c:pt>
                <c:pt idx="238">
                  <c:v>29.65</c:v>
                </c:pt>
                <c:pt idx="239">
                  <c:v>25.4</c:v>
                </c:pt>
                <c:pt idx="240">
                  <c:v>19.649999999999999</c:v>
                </c:pt>
                <c:pt idx="241">
                  <c:v>35.25</c:v>
                </c:pt>
                <c:pt idx="242">
                  <c:v>44.65</c:v>
                </c:pt>
                <c:pt idx="243">
                  <c:v>14.1</c:v>
                </c:pt>
                <c:pt idx="244">
                  <c:v>24.05</c:v>
                </c:pt>
                <c:pt idx="245">
                  <c:v>19.100000000000001</c:v>
                </c:pt>
                <c:pt idx="246">
                  <c:v>10</c:v>
                </c:pt>
                <c:pt idx="247">
                  <c:v>28.7</c:v>
                </c:pt>
                <c:pt idx="248">
                  <c:v>38.85</c:v>
                </c:pt>
                <c:pt idx="249">
                  <c:v>18.8</c:v>
                </c:pt>
                <c:pt idx="250">
                  <c:v>8.75</c:v>
                </c:pt>
                <c:pt idx="251">
                  <c:v>22.2</c:v>
                </c:pt>
                <c:pt idx="252">
                  <c:v>15.5</c:v>
                </c:pt>
                <c:pt idx="253">
                  <c:v>32.299999999999997</c:v>
                </c:pt>
                <c:pt idx="254">
                  <c:v>34.799999999999997</c:v>
                </c:pt>
                <c:pt idx="255">
                  <c:v>60.5</c:v>
                </c:pt>
                <c:pt idx="256">
                  <c:v>21.3</c:v>
                </c:pt>
                <c:pt idx="257">
                  <c:v>10.35</c:v>
                </c:pt>
                <c:pt idx="258">
                  <c:v>35.1</c:v>
                </c:pt>
                <c:pt idx="259">
                  <c:v>12.75</c:v>
                </c:pt>
                <c:pt idx="260">
                  <c:v>27.65</c:v>
                </c:pt>
                <c:pt idx="261">
                  <c:v>25</c:v>
                </c:pt>
                <c:pt idx="262">
                  <c:v>30.5</c:v>
                </c:pt>
                <c:pt idx="263">
                  <c:v>34.1</c:v>
                </c:pt>
                <c:pt idx="264">
                  <c:v>20.25</c:v>
                </c:pt>
                <c:pt idx="265">
                  <c:v>35.5</c:v>
                </c:pt>
                <c:pt idx="266">
                  <c:v>23.5</c:v>
                </c:pt>
                <c:pt idx="267">
                  <c:v>48.65</c:v>
                </c:pt>
                <c:pt idx="268">
                  <c:v>28.9</c:v>
                </c:pt>
                <c:pt idx="269">
                  <c:v>18.5</c:v>
                </c:pt>
                <c:pt idx="270">
                  <c:v>30</c:v>
                </c:pt>
                <c:pt idx="271">
                  <c:v>32</c:v>
                </c:pt>
                <c:pt idx="272">
                  <c:v>25.85</c:v>
                </c:pt>
                <c:pt idx="273">
                  <c:v>9.85</c:v>
                </c:pt>
                <c:pt idx="274">
                  <c:v>14</c:v>
                </c:pt>
                <c:pt idx="275">
                  <c:v>11.8</c:v>
                </c:pt>
                <c:pt idx="276">
                  <c:v>34.5</c:v>
                </c:pt>
                <c:pt idx="277">
                  <c:v>12.5</c:v>
                </c:pt>
                <c:pt idx="278">
                  <c:v>10.25</c:v>
                </c:pt>
                <c:pt idx="279">
                  <c:v>31</c:v>
                </c:pt>
                <c:pt idx="280">
                  <c:v>52.5</c:v>
                </c:pt>
                <c:pt idx="281">
                  <c:v>40.200000000000003</c:v>
                </c:pt>
                <c:pt idx="282">
                  <c:v>40.85</c:v>
                </c:pt>
                <c:pt idx="283">
                  <c:v>57.3</c:v>
                </c:pt>
                <c:pt idx="284">
                  <c:v>19.75</c:v>
                </c:pt>
                <c:pt idx="285">
                  <c:v>10.45</c:v>
                </c:pt>
                <c:pt idx="286">
                  <c:v>25.25</c:v>
                </c:pt>
                <c:pt idx="287">
                  <c:v>14.35</c:v>
                </c:pt>
                <c:pt idx="288">
                  <c:v>30.15</c:v>
                </c:pt>
                <c:pt idx="289">
                  <c:v>10.55</c:v>
                </c:pt>
                <c:pt idx="290">
                  <c:v>14.85</c:v>
                </c:pt>
                <c:pt idx="291">
                  <c:v>32.6</c:v>
                </c:pt>
                <c:pt idx="292">
                  <c:v>20.3</c:v>
                </c:pt>
                <c:pt idx="293">
                  <c:v>29.1</c:v>
                </c:pt>
                <c:pt idx="294">
                  <c:v>24.5</c:v>
                </c:pt>
                <c:pt idx="295">
                  <c:v>15.6</c:v>
                </c:pt>
                <c:pt idx="296">
                  <c:v>21.15</c:v>
                </c:pt>
                <c:pt idx="297">
                  <c:v>43.7</c:v>
                </c:pt>
                <c:pt idx="298">
                  <c:v>10.050000000000001</c:v>
                </c:pt>
                <c:pt idx="299">
                  <c:v>34.549999999999997</c:v>
                </c:pt>
                <c:pt idx="300">
                  <c:v>40.6</c:v>
                </c:pt>
                <c:pt idx="301">
                  <c:v>20.5</c:v>
                </c:pt>
                <c:pt idx="302">
                  <c:v>24.75</c:v>
                </c:pt>
                <c:pt idx="303">
                  <c:v>11.25</c:v>
                </c:pt>
                <c:pt idx="304">
                  <c:v>20.2</c:v>
                </c:pt>
                <c:pt idx="305">
                  <c:v>27.95</c:v>
                </c:pt>
                <c:pt idx="306">
                  <c:v>14.9</c:v>
                </c:pt>
                <c:pt idx="307">
                  <c:v>17.55</c:v>
                </c:pt>
                <c:pt idx="308">
                  <c:v>14.9</c:v>
                </c:pt>
                <c:pt idx="309">
                  <c:v>19.850000000000001</c:v>
                </c:pt>
                <c:pt idx="310">
                  <c:v>10.35</c:v>
                </c:pt>
                <c:pt idx="311">
                  <c:v>15.05</c:v>
                </c:pt>
                <c:pt idx="312">
                  <c:v>10.15</c:v>
                </c:pt>
                <c:pt idx="313">
                  <c:v>18.850000000000001</c:v>
                </c:pt>
                <c:pt idx="314">
                  <c:v>26.2</c:v>
                </c:pt>
                <c:pt idx="315">
                  <c:v>19.55</c:v>
                </c:pt>
                <c:pt idx="316">
                  <c:v>15</c:v>
                </c:pt>
                <c:pt idx="317">
                  <c:v>10.25</c:v>
                </c:pt>
                <c:pt idx="318">
                  <c:v>18.100000000000001</c:v>
                </c:pt>
                <c:pt idx="319">
                  <c:v>11.1</c:v>
                </c:pt>
                <c:pt idx="320">
                  <c:v>22.85</c:v>
                </c:pt>
                <c:pt idx="321">
                  <c:v>14.55</c:v>
                </c:pt>
                <c:pt idx="322">
                  <c:v>9.6999999999999993</c:v>
                </c:pt>
                <c:pt idx="323">
                  <c:v>10</c:v>
                </c:pt>
                <c:pt idx="324">
                  <c:v>29.5</c:v>
                </c:pt>
                <c:pt idx="325">
                  <c:v>25.15</c:v>
                </c:pt>
                <c:pt idx="326">
                  <c:v>14.35</c:v>
                </c:pt>
                <c:pt idx="327">
                  <c:v>18.850000000000001</c:v>
                </c:pt>
                <c:pt idx="328">
                  <c:v>14.5</c:v>
                </c:pt>
                <c:pt idx="329">
                  <c:v>7.8</c:v>
                </c:pt>
                <c:pt idx="330">
                  <c:v>18.3</c:v>
                </c:pt>
                <c:pt idx="331">
                  <c:v>31</c:v>
                </c:pt>
                <c:pt idx="332">
                  <c:v>10.95</c:v>
                </c:pt>
                <c:pt idx="333">
                  <c:v>34.5</c:v>
                </c:pt>
                <c:pt idx="334">
                  <c:v>38.75</c:v>
                </c:pt>
                <c:pt idx="335">
                  <c:v>16.899999999999999</c:v>
                </c:pt>
                <c:pt idx="336">
                  <c:v>21.5</c:v>
                </c:pt>
                <c:pt idx="337">
                  <c:v>39.25</c:v>
                </c:pt>
                <c:pt idx="338">
                  <c:v>28.35</c:v>
                </c:pt>
                <c:pt idx="339">
                  <c:v>21.15</c:v>
                </c:pt>
                <c:pt idx="340">
                  <c:v>10.050000000000001</c:v>
                </c:pt>
                <c:pt idx="341">
                  <c:v>14.6</c:v>
                </c:pt>
                <c:pt idx="342">
                  <c:v>19.25</c:v>
                </c:pt>
                <c:pt idx="343">
                  <c:v>23.75</c:v>
                </c:pt>
                <c:pt idx="344">
                  <c:v>13.05</c:v>
                </c:pt>
                <c:pt idx="345">
                  <c:v>37.25</c:v>
                </c:pt>
                <c:pt idx="346">
                  <c:v>47.2</c:v>
                </c:pt>
                <c:pt idx="347">
                  <c:v>28.35</c:v>
                </c:pt>
                <c:pt idx="348">
                  <c:v>33.450000000000003</c:v>
                </c:pt>
                <c:pt idx="349">
                  <c:v>30.35</c:v>
                </c:pt>
                <c:pt idx="350">
                  <c:v>19.2</c:v>
                </c:pt>
                <c:pt idx="351">
                  <c:v>12.5</c:v>
                </c:pt>
                <c:pt idx="352">
                  <c:v>22.85</c:v>
                </c:pt>
                <c:pt idx="353">
                  <c:v>26.7</c:v>
                </c:pt>
                <c:pt idx="354">
                  <c:v>35.9</c:v>
                </c:pt>
                <c:pt idx="355">
                  <c:v>30.35</c:v>
                </c:pt>
                <c:pt idx="356">
                  <c:v>16.25</c:v>
                </c:pt>
                <c:pt idx="357">
                  <c:v>19.7</c:v>
                </c:pt>
                <c:pt idx="358">
                  <c:v>26.85</c:v>
                </c:pt>
                <c:pt idx="359">
                  <c:v>9.15</c:v>
                </c:pt>
                <c:pt idx="360">
                  <c:v>15.25</c:v>
                </c:pt>
                <c:pt idx="361">
                  <c:v>22.55</c:v>
                </c:pt>
                <c:pt idx="362">
                  <c:v>31.25</c:v>
                </c:pt>
                <c:pt idx="363">
                  <c:v>22.5</c:v>
                </c:pt>
                <c:pt idx="364">
                  <c:v>19.5</c:v>
                </c:pt>
                <c:pt idx="365">
                  <c:v>29.65</c:v>
                </c:pt>
                <c:pt idx="366">
                  <c:v>14.4</c:v>
                </c:pt>
                <c:pt idx="367">
                  <c:v>18.899999999999999</c:v>
                </c:pt>
                <c:pt idx="368">
                  <c:v>9</c:v>
                </c:pt>
                <c:pt idx="369">
                  <c:v>19.149999999999999</c:v>
                </c:pt>
                <c:pt idx="370">
                  <c:v>15.1</c:v>
                </c:pt>
                <c:pt idx="371">
                  <c:v>10.3</c:v>
                </c:pt>
                <c:pt idx="372">
                  <c:v>16.5</c:v>
                </c:pt>
                <c:pt idx="373">
                  <c:v>35.25</c:v>
                </c:pt>
                <c:pt idx="374">
                  <c:v>20.55</c:v>
                </c:pt>
                <c:pt idx="375">
                  <c:v>10.199999999999999</c:v>
                </c:pt>
                <c:pt idx="376">
                  <c:v>15.2</c:v>
                </c:pt>
                <c:pt idx="377">
                  <c:v>9.9</c:v>
                </c:pt>
                <c:pt idx="378">
                  <c:v>20.2</c:v>
                </c:pt>
                <c:pt idx="379">
                  <c:v>28.2</c:v>
                </c:pt>
                <c:pt idx="380">
                  <c:v>14.25</c:v>
                </c:pt>
                <c:pt idx="381">
                  <c:v>34.5</c:v>
                </c:pt>
                <c:pt idx="382">
                  <c:v>30</c:v>
                </c:pt>
                <c:pt idx="383">
                  <c:v>42.65</c:v>
                </c:pt>
                <c:pt idx="384">
                  <c:v>21.5</c:v>
                </c:pt>
                <c:pt idx="385">
                  <c:v>10.5</c:v>
                </c:pt>
                <c:pt idx="386">
                  <c:v>30</c:v>
                </c:pt>
                <c:pt idx="387">
                  <c:v>14.45</c:v>
                </c:pt>
                <c:pt idx="388">
                  <c:v>22.5</c:v>
                </c:pt>
                <c:pt idx="389">
                  <c:v>37.9</c:v>
                </c:pt>
                <c:pt idx="390">
                  <c:v>38</c:v>
                </c:pt>
                <c:pt idx="391">
                  <c:v>10</c:v>
                </c:pt>
                <c:pt idx="392">
                  <c:v>26.7</c:v>
                </c:pt>
                <c:pt idx="393">
                  <c:v>14.35</c:v>
                </c:pt>
                <c:pt idx="394">
                  <c:v>43.1</c:v>
                </c:pt>
                <c:pt idx="395">
                  <c:v>19.8</c:v>
                </c:pt>
                <c:pt idx="396">
                  <c:v>10.9</c:v>
                </c:pt>
                <c:pt idx="397">
                  <c:v>20.3</c:v>
                </c:pt>
                <c:pt idx="398">
                  <c:v>12</c:v>
                </c:pt>
                <c:pt idx="399">
                  <c:v>15.1</c:v>
                </c:pt>
                <c:pt idx="400">
                  <c:v>10.6</c:v>
                </c:pt>
                <c:pt idx="401">
                  <c:v>35.65</c:v>
                </c:pt>
                <c:pt idx="402">
                  <c:v>32</c:v>
                </c:pt>
                <c:pt idx="403">
                  <c:v>14.9</c:v>
                </c:pt>
                <c:pt idx="404">
                  <c:v>10.65</c:v>
                </c:pt>
                <c:pt idx="405">
                  <c:v>34.25</c:v>
                </c:pt>
                <c:pt idx="406">
                  <c:v>19</c:v>
                </c:pt>
                <c:pt idx="407">
                  <c:v>10.15</c:v>
                </c:pt>
                <c:pt idx="408">
                  <c:v>14.85</c:v>
                </c:pt>
                <c:pt idx="409">
                  <c:v>24.35</c:v>
                </c:pt>
                <c:pt idx="410">
                  <c:v>19.3</c:v>
                </c:pt>
                <c:pt idx="411">
                  <c:v>15.6</c:v>
                </c:pt>
                <c:pt idx="412">
                  <c:v>25.4</c:v>
                </c:pt>
                <c:pt idx="413">
                  <c:v>32.85</c:v>
                </c:pt>
                <c:pt idx="414">
                  <c:v>10.4</c:v>
                </c:pt>
                <c:pt idx="415">
                  <c:v>30.55</c:v>
                </c:pt>
                <c:pt idx="416">
                  <c:v>19.5</c:v>
                </c:pt>
                <c:pt idx="417">
                  <c:v>14.95</c:v>
                </c:pt>
                <c:pt idx="418">
                  <c:v>10.199999999999999</c:v>
                </c:pt>
                <c:pt idx="419">
                  <c:v>20.55</c:v>
                </c:pt>
                <c:pt idx="420">
                  <c:v>24.75</c:v>
                </c:pt>
                <c:pt idx="421">
                  <c:v>29.55</c:v>
                </c:pt>
                <c:pt idx="422">
                  <c:v>42.6</c:v>
                </c:pt>
                <c:pt idx="423">
                  <c:v>9.25</c:v>
                </c:pt>
                <c:pt idx="424">
                  <c:v>15</c:v>
                </c:pt>
                <c:pt idx="425">
                  <c:v>36.35</c:v>
                </c:pt>
                <c:pt idx="426">
                  <c:v>31.75</c:v>
                </c:pt>
                <c:pt idx="427">
                  <c:v>40.450000000000003</c:v>
                </c:pt>
                <c:pt idx="428">
                  <c:v>33.950000000000003</c:v>
                </c:pt>
                <c:pt idx="429">
                  <c:v>28.5</c:v>
                </c:pt>
                <c:pt idx="430">
                  <c:v>16.45</c:v>
                </c:pt>
                <c:pt idx="431">
                  <c:v>25.35</c:v>
                </c:pt>
                <c:pt idx="432">
                  <c:v>11.75</c:v>
                </c:pt>
                <c:pt idx="433">
                  <c:v>20.100000000000001</c:v>
                </c:pt>
                <c:pt idx="434">
                  <c:v>19.350000000000001</c:v>
                </c:pt>
                <c:pt idx="435">
                  <c:v>16.25</c:v>
                </c:pt>
                <c:pt idx="436">
                  <c:v>18.75</c:v>
                </c:pt>
                <c:pt idx="437">
                  <c:v>13.5</c:v>
                </c:pt>
                <c:pt idx="438">
                  <c:v>10</c:v>
                </c:pt>
                <c:pt idx="439">
                  <c:v>22.55</c:v>
                </c:pt>
                <c:pt idx="440">
                  <c:v>18.75</c:v>
                </c:pt>
                <c:pt idx="441">
                  <c:v>25.1</c:v>
                </c:pt>
                <c:pt idx="442">
                  <c:v>14.9</c:v>
                </c:pt>
                <c:pt idx="443">
                  <c:v>10.15</c:v>
                </c:pt>
                <c:pt idx="444">
                  <c:v>20.3</c:v>
                </c:pt>
                <c:pt idx="445">
                  <c:v>29.45</c:v>
                </c:pt>
                <c:pt idx="446">
                  <c:v>35.049999999999997</c:v>
                </c:pt>
                <c:pt idx="447">
                  <c:v>18.5</c:v>
                </c:pt>
                <c:pt idx="448">
                  <c:v>29.8</c:v>
                </c:pt>
                <c:pt idx="449">
                  <c:v>37.549999999999997</c:v>
                </c:pt>
                <c:pt idx="450">
                  <c:v>26.8</c:v>
                </c:pt>
                <c:pt idx="451">
                  <c:v>33.700000000000003</c:v>
                </c:pt>
                <c:pt idx="452">
                  <c:v>35.65</c:v>
                </c:pt>
                <c:pt idx="453">
                  <c:v>22.55</c:v>
                </c:pt>
                <c:pt idx="454">
                  <c:v>31.85</c:v>
                </c:pt>
                <c:pt idx="455">
                  <c:v>46.3</c:v>
                </c:pt>
                <c:pt idx="456">
                  <c:v>41</c:v>
                </c:pt>
                <c:pt idx="457">
                  <c:v>50.25</c:v>
                </c:pt>
                <c:pt idx="458">
                  <c:v>25.2</c:v>
                </c:pt>
                <c:pt idx="459">
                  <c:v>20.9</c:v>
                </c:pt>
                <c:pt idx="460">
                  <c:v>24.65</c:v>
                </c:pt>
                <c:pt idx="461">
                  <c:v>9.25</c:v>
                </c:pt>
                <c:pt idx="462">
                  <c:v>37.799999999999997</c:v>
                </c:pt>
                <c:pt idx="463">
                  <c:v>33.4</c:v>
                </c:pt>
                <c:pt idx="464">
                  <c:v>9.0500000000000007</c:v>
                </c:pt>
                <c:pt idx="465">
                  <c:v>29.6</c:v>
                </c:pt>
                <c:pt idx="466">
                  <c:v>14.15</c:v>
                </c:pt>
                <c:pt idx="467">
                  <c:v>24.5</c:v>
                </c:pt>
                <c:pt idx="468">
                  <c:v>20</c:v>
                </c:pt>
                <c:pt idx="469">
                  <c:v>46.25</c:v>
                </c:pt>
                <c:pt idx="470">
                  <c:v>30.15</c:v>
                </c:pt>
                <c:pt idx="471">
                  <c:v>10.050000000000001</c:v>
                </c:pt>
                <c:pt idx="472">
                  <c:v>14.95</c:v>
                </c:pt>
                <c:pt idx="473">
                  <c:v>29.3</c:v>
                </c:pt>
                <c:pt idx="474">
                  <c:v>10.6</c:v>
                </c:pt>
                <c:pt idx="475">
                  <c:v>14.85</c:v>
                </c:pt>
                <c:pt idx="476">
                  <c:v>32.6</c:v>
                </c:pt>
                <c:pt idx="477">
                  <c:v>25.85</c:v>
                </c:pt>
                <c:pt idx="478">
                  <c:v>21.8</c:v>
                </c:pt>
                <c:pt idx="479">
                  <c:v>15.5</c:v>
                </c:pt>
                <c:pt idx="480">
                  <c:v>30.1</c:v>
                </c:pt>
                <c:pt idx="481">
                  <c:v>39.5</c:v>
                </c:pt>
                <c:pt idx="482">
                  <c:v>20.55</c:v>
                </c:pt>
                <c:pt idx="483">
                  <c:v>11.45</c:v>
                </c:pt>
                <c:pt idx="484">
                  <c:v>10.35</c:v>
                </c:pt>
                <c:pt idx="485">
                  <c:v>10.15</c:v>
                </c:pt>
                <c:pt idx="486">
                  <c:v>15.45</c:v>
                </c:pt>
                <c:pt idx="487">
                  <c:v>38.15</c:v>
                </c:pt>
                <c:pt idx="488">
                  <c:v>25</c:v>
                </c:pt>
                <c:pt idx="489">
                  <c:v>30.85</c:v>
                </c:pt>
                <c:pt idx="490">
                  <c:v>20.350000000000001</c:v>
                </c:pt>
                <c:pt idx="491">
                  <c:v>23.25</c:v>
                </c:pt>
                <c:pt idx="492">
                  <c:v>9.85</c:v>
                </c:pt>
                <c:pt idx="493">
                  <c:v>16.649999999999999</c:v>
                </c:pt>
                <c:pt idx="494">
                  <c:v>21.15</c:v>
                </c:pt>
                <c:pt idx="495">
                  <c:v>16.350000000000001</c:v>
                </c:pt>
                <c:pt idx="496">
                  <c:v>11.05</c:v>
                </c:pt>
                <c:pt idx="497">
                  <c:v>20.6</c:v>
                </c:pt>
                <c:pt idx="498">
                  <c:v>12.5</c:v>
                </c:pt>
                <c:pt idx="499">
                  <c:v>36.6</c:v>
                </c:pt>
                <c:pt idx="500">
                  <c:v>57</c:v>
                </c:pt>
                <c:pt idx="501">
                  <c:v>40.25</c:v>
                </c:pt>
                <c:pt idx="502">
                  <c:v>40.6</c:v>
                </c:pt>
                <c:pt idx="503">
                  <c:v>46.25</c:v>
                </c:pt>
                <c:pt idx="504">
                  <c:v>20.350000000000001</c:v>
                </c:pt>
                <c:pt idx="505">
                  <c:v>15.1</c:v>
                </c:pt>
                <c:pt idx="506">
                  <c:v>35.1</c:v>
                </c:pt>
                <c:pt idx="507">
                  <c:v>24.25</c:v>
                </c:pt>
                <c:pt idx="508">
                  <c:v>14.85</c:v>
                </c:pt>
                <c:pt idx="509">
                  <c:v>14.5</c:v>
                </c:pt>
                <c:pt idx="510">
                  <c:v>8.4</c:v>
                </c:pt>
                <c:pt idx="511">
                  <c:v>8.1999999999999993</c:v>
                </c:pt>
                <c:pt idx="512">
                  <c:v>36.65</c:v>
                </c:pt>
                <c:pt idx="513">
                  <c:v>60.55</c:v>
                </c:pt>
                <c:pt idx="514">
                  <c:v>18.899999999999999</c:v>
                </c:pt>
                <c:pt idx="515">
                  <c:v>22.6</c:v>
                </c:pt>
                <c:pt idx="516">
                  <c:v>19.45</c:v>
                </c:pt>
                <c:pt idx="517">
                  <c:v>9.6</c:v>
                </c:pt>
                <c:pt idx="518">
                  <c:v>33.4</c:v>
                </c:pt>
                <c:pt idx="519">
                  <c:v>16.3</c:v>
                </c:pt>
                <c:pt idx="520">
                  <c:v>20.100000000000001</c:v>
                </c:pt>
                <c:pt idx="521">
                  <c:v>24.7</c:v>
                </c:pt>
                <c:pt idx="522">
                  <c:v>10</c:v>
                </c:pt>
                <c:pt idx="523">
                  <c:v>14.2</c:v>
                </c:pt>
                <c:pt idx="524">
                  <c:v>25.6</c:v>
                </c:pt>
                <c:pt idx="525">
                  <c:v>20.5</c:v>
                </c:pt>
                <c:pt idx="526">
                  <c:v>10.25</c:v>
                </c:pt>
                <c:pt idx="527">
                  <c:v>52</c:v>
                </c:pt>
                <c:pt idx="528">
                  <c:v>20.85</c:v>
                </c:pt>
                <c:pt idx="529">
                  <c:v>45.85</c:v>
                </c:pt>
                <c:pt idx="530">
                  <c:v>28.5</c:v>
                </c:pt>
                <c:pt idx="531">
                  <c:v>24.75</c:v>
                </c:pt>
                <c:pt idx="532">
                  <c:v>15.25</c:v>
                </c:pt>
                <c:pt idx="533">
                  <c:v>19</c:v>
                </c:pt>
                <c:pt idx="534">
                  <c:v>28.25</c:v>
                </c:pt>
                <c:pt idx="535">
                  <c:v>20.75</c:v>
                </c:pt>
                <c:pt idx="536">
                  <c:v>9.5</c:v>
                </c:pt>
                <c:pt idx="537">
                  <c:v>30.65</c:v>
                </c:pt>
                <c:pt idx="538">
                  <c:v>24.85</c:v>
                </c:pt>
                <c:pt idx="539">
                  <c:v>15.15</c:v>
                </c:pt>
                <c:pt idx="540">
                  <c:v>10.4</c:v>
                </c:pt>
                <c:pt idx="541">
                  <c:v>18.25</c:v>
                </c:pt>
                <c:pt idx="542">
                  <c:v>15.6</c:v>
                </c:pt>
                <c:pt idx="543">
                  <c:v>26.75</c:v>
                </c:pt>
                <c:pt idx="544">
                  <c:v>29.35</c:v>
                </c:pt>
                <c:pt idx="545">
                  <c:v>30</c:v>
                </c:pt>
                <c:pt idx="546">
                  <c:v>26</c:v>
                </c:pt>
                <c:pt idx="547">
                  <c:v>34.5</c:v>
                </c:pt>
                <c:pt idx="548">
                  <c:v>19.5</c:v>
                </c:pt>
                <c:pt idx="549">
                  <c:v>28.95</c:v>
                </c:pt>
                <c:pt idx="550">
                  <c:v>34.049999999999997</c:v>
                </c:pt>
                <c:pt idx="551">
                  <c:v>11.5</c:v>
                </c:pt>
                <c:pt idx="552">
                  <c:v>9.0500000000000007</c:v>
                </c:pt>
                <c:pt idx="553">
                  <c:v>59.55</c:v>
                </c:pt>
                <c:pt idx="554">
                  <c:v>47.05</c:v>
                </c:pt>
                <c:pt idx="555">
                  <c:v>29.85</c:v>
                </c:pt>
                <c:pt idx="556">
                  <c:v>10.75</c:v>
                </c:pt>
                <c:pt idx="557">
                  <c:v>34.6</c:v>
                </c:pt>
                <c:pt idx="558">
                  <c:v>14.8</c:v>
                </c:pt>
                <c:pt idx="559">
                  <c:v>11.4</c:v>
                </c:pt>
                <c:pt idx="560">
                  <c:v>59.5</c:v>
                </c:pt>
                <c:pt idx="561">
                  <c:v>12.1</c:v>
                </c:pt>
                <c:pt idx="562">
                  <c:v>14.45</c:v>
                </c:pt>
                <c:pt idx="563">
                  <c:v>19.5</c:v>
                </c:pt>
                <c:pt idx="564">
                  <c:v>11.15</c:v>
                </c:pt>
                <c:pt idx="565">
                  <c:v>10.95</c:v>
                </c:pt>
                <c:pt idx="566">
                  <c:v>32.25</c:v>
                </c:pt>
                <c:pt idx="567">
                  <c:v>15.85</c:v>
                </c:pt>
                <c:pt idx="568">
                  <c:v>24.8</c:v>
                </c:pt>
                <c:pt idx="569">
                  <c:v>40.9</c:v>
                </c:pt>
                <c:pt idx="570">
                  <c:v>31</c:v>
                </c:pt>
                <c:pt idx="571">
                  <c:v>35.200000000000003</c:v>
                </c:pt>
                <c:pt idx="572">
                  <c:v>16.3</c:v>
                </c:pt>
                <c:pt idx="573">
                  <c:v>8.9</c:v>
                </c:pt>
                <c:pt idx="574">
                  <c:v>15.55</c:v>
                </c:pt>
                <c:pt idx="575">
                  <c:v>40.15</c:v>
                </c:pt>
                <c:pt idx="576">
                  <c:v>43.8</c:v>
                </c:pt>
                <c:pt idx="577">
                  <c:v>31.25</c:v>
                </c:pt>
                <c:pt idx="578">
                  <c:v>15.85</c:v>
                </c:pt>
                <c:pt idx="579">
                  <c:v>23.9</c:v>
                </c:pt>
                <c:pt idx="580">
                  <c:v>10.95</c:v>
                </c:pt>
                <c:pt idx="581">
                  <c:v>17.899999999999999</c:v>
                </c:pt>
                <c:pt idx="582">
                  <c:v>16</c:v>
                </c:pt>
                <c:pt idx="583">
                  <c:v>25.6</c:v>
                </c:pt>
                <c:pt idx="584">
                  <c:v>18.149999999999999</c:v>
                </c:pt>
                <c:pt idx="585">
                  <c:v>28</c:v>
                </c:pt>
                <c:pt idx="586">
                  <c:v>29.6</c:v>
                </c:pt>
                <c:pt idx="587">
                  <c:v>44</c:v>
                </c:pt>
                <c:pt idx="588">
                  <c:v>41.05</c:v>
                </c:pt>
                <c:pt idx="589">
                  <c:v>32.799999999999997</c:v>
                </c:pt>
                <c:pt idx="590">
                  <c:v>11.85</c:v>
                </c:pt>
                <c:pt idx="591">
                  <c:v>25.1</c:v>
                </c:pt>
                <c:pt idx="592">
                  <c:v>41.35</c:v>
                </c:pt>
                <c:pt idx="593">
                  <c:v>24.55</c:v>
                </c:pt>
                <c:pt idx="594">
                  <c:v>28</c:v>
                </c:pt>
                <c:pt idx="595">
                  <c:v>8.0500000000000007</c:v>
                </c:pt>
                <c:pt idx="596">
                  <c:v>15</c:v>
                </c:pt>
                <c:pt idx="597">
                  <c:v>19.850000000000001</c:v>
                </c:pt>
                <c:pt idx="598">
                  <c:v>34.6</c:v>
                </c:pt>
                <c:pt idx="599">
                  <c:v>29.9</c:v>
                </c:pt>
                <c:pt idx="600">
                  <c:v>25.75</c:v>
                </c:pt>
                <c:pt idx="601">
                  <c:v>20.5</c:v>
                </c:pt>
                <c:pt idx="602">
                  <c:v>15.45</c:v>
                </c:pt>
                <c:pt idx="603">
                  <c:v>10.15</c:v>
                </c:pt>
                <c:pt idx="604">
                  <c:v>29</c:v>
                </c:pt>
                <c:pt idx="605">
                  <c:v>35.799999999999997</c:v>
                </c:pt>
                <c:pt idx="606">
                  <c:v>40.6</c:v>
                </c:pt>
                <c:pt idx="607">
                  <c:v>20.55</c:v>
                </c:pt>
                <c:pt idx="608">
                  <c:v>14.15</c:v>
                </c:pt>
                <c:pt idx="609">
                  <c:v>25.4</c:v>
                </c:pt>
                <c:pt idx="610">
                  <c:v>12.2</c:v>
                </c:pt>
                <c:pt idx="611">
                  <c:v>9.9</c:v>
                </c:pt>
                <c:pt idx="612">
                  <c:v>15.35</c:v>
                </c:pt>
                <c:pt idx="613">
                  <c:v>36.35</c:v>
                </c:pt>
                <c:pt idx="614">
                  <c:v>27.3</c:v>
                </c:pt>
                <c:pt idx="615">
                  <c:v>18.2</c:v>
                </c:pt>
                <c:pt idx="616">
                  <c:v>45.3</c:v>
                </c:pt>
                <c:pt idx="617">
                  <c:v>38.75</c:v>
                </c:pt>
                <c:pt idx="618">
                  <c:v>14.5</c:v>
                </c:pt>
                <c:pt idx="619">
                  <c:v>45.7</c:v>
                </c:pt>
                <c:pt idx="620">
                  <c:v>60.95</c:v>
                </c:pt>
                <c:pt idx="621">
                  <c:v>40.1</c:v>
                </c:pt>
                <c:pt idx="622">
                  <c:v>43.5</c:v>
                </c:pt>
                <c:pt idx="623">
                  <c:v>25.95</c:v>
                </c:pt>
                <c:pt idx="624">
                  <c:v>33.549999999999997</c:v>
                </c:pt>
                <c:pt idx="625">
                  <c:v>30.5</c:v>
                </c:pt>
                <c:pt idx="626">
                  <c:v>48.65</c:v>
                </c:pt>
                <c:pt idx="627">
                  <c:v>34.799999999999997</c:v>
                </c:pt>
                <c:pt idx="628">
                  <c:v>12.9</c:v>
                </c:pt>
                <c:pt idx="629">
                  <c:v>24.3</c:v>
                </c:pt>
                <c:pt idx="630">
                  <c:v>41</c:v>
                </c:pt>
                <c:pt idx="631">
                  <c:v>42.95</c:v>
                </c:pt>
                <c:pt idx="632">
                  <c:v>30.5</c:v>
                </c:pt>
                <c:pt idx="633">
                  <c:v>26.8</c:v>
                </c:pt>
                <c:pt idx="634">
                  <c:v>16.600000000000001</c:v>
                </c:pt>
                <c:pt idx="635">
                  <c:v>24.35</c:v>
                </c:pt>
                <c:pt idx="636">
                  <c:v>30.45</c:v>
                </c:pt>
                <c:pt idx="637">
                  <c:v>38.200000000000003</c:v>
                </c:pt>
                <c:pt idx="638">
                  <c:v>35.1</c:v>
                </c:pt>
                <c:pt idx="639">
                  <c:v>14.55</c:v>
                </c:pt>
                <c:pt idx="640">
                  <c:v>33.6</c:v>
                </c:pt>
                <c:pt idx="641">
                  <c:v>30.8</c:v>
                </c:pt>
                <c:pt idx="642">
                  <c:v>24.75</c:v>
                </c:pt>
                <c:pt idx="643">
                  <c:v>22.3</c:v>
                </c:pt>
                <c:pt idx="644">
                  <c:v>31.45</c:v>
                </c:pt>
                <c:pt idx="645">
                  <c:v>39.950000000000003</c:v>
                </c:pt>
                <c:pt idx="646">
                  <c:v>10.7</c:v>
                </c:pt>
                <c:pt idx="647">
                  <c:v>16.899999999999999</c:v>
                </c:pt>
                <c:pt idx="648">
                  <c:v>23.9</c:v>
                </c:pt>
                <c:pt idx="649">
                  <c:v>40.5</c:v>
                </c:pt>
                <c:pt idx="650">
                  <c:v>18.05</c:v>
                </c:pt>
                <c:pt idx="651">
                  <c:v>9.9499999999999993</c:v>
                </c:pt>
                <c:pt idx="652">
                  <c:v>37.549999999999997</c:v>
                </c:pt>
                <c:pt idx="653">
                  <c:v>30.6</c:v>
                </c:pt>
                <c:pt idx="654">
                  <c:v>36.85</c:v>
                </c:pt>
                <c:pt idx="655">
                  <c:v>11.2</c:v>
                </c:pt>
                <c:pt idx="656">
                  <c:v>38.65</c:v>
                </c:pt>
                <c:pt idx="657">
                  <c:v>48.5</c:v>
                </c:pt>
                <c:pt idx="658">
                  <c:v>20.149999999999999</c:v>
                </c:pt>
                <c:pt idx="659">
                  <c:v>15.3</c:v>
                </c:pt>
                <c:pt idx="660">
                  <c:v>29.45</c:v>
                </c:pt>
                <c:pt idx="661">
                  <c:v>44.8</c:v>
                </c:pt>
                <c:pt idx="662">
                  <c:v>36.25</c:v>
                </c:pt>
                <c:pt idx="663">
                  <c:v>30.4</c:v>
                </c:pt>
                <c:pt idx="664">
                  <c:v>24.95</c:v>
                </c:pt>
                <c:pt idx="665">
                  <c:v>18.95</c:v>
                </c:pt>
                <c:pt idx="666">
                  <c:v>25.25</c:v>
                </c:pt>
                <c:pt idx="667">
                  <c:v>52.5</c:v>
                </c:pt>
                <c:pt idx="668">
                  <c:v>14.7</c:v>
                </c:pt>
                <c:pt idx="669">
                  <c:v>28.25</c:v>
                </c:pt>
                <c:pt idx="670">
                  <c:v>10.4</c:v>
                </c:pt>
                <c:pt idx="671">
                  <c:v>15.3</c:v>
                </c:pt>
                <c:pt idx="672">
                  <c:v>22.35</c:v>
                </c:pt>
                <c:pt idx="673">
                  <c:v>35.25</c:v>
                </c:pt>
                <c:pt idx="674">
                  <c:v>8.85</c:v>
                </c:pt>
                <c:pt idx="675">
                  <c:v>16.399999999999999</c:v>
                </c:pt>
                <c:pt idx="676">
                  <c:v>8.85</c:v>
                </c:pt>
                <c:pt idx="677">
                  <c:v>20.85</c:v>
                </c:pt>
                <c:pt idx="678">
                  <c:v>25.4</c:v>
                </c:pt>
                <c:pt idx="679">
                  <c:v>27.5</c:v>
                </c:pt>
                <c:pt idx="680">
                  <c:v>10</c:v>
                </c:pt>
                <c:pt idx="681">
                  <c:v>15.6</c:v>
                </c:pt>
                <c:pt idx="682">
                  <c:v>14.95</c:v>
                </c:pt>
                <c:pt idx="683">
                  <c:v>10.25</c:v>
                </c:pt>
                <c:pt idx="684">
                  <c:v>39</c:v>
                </c:pt>
                <c:pt idx="685">
                  <c:v>25.5</c:v>
                </c:pt>
                <c:pt idx="686">
                  <c:v>9.6</c:v>
                </c:pt>
                <c:pt idx="687">
                  <c:v>30</c:v>
                </c:pt>
                <c:pt idx="688">
                  <c:v>14.95</c:v>
                </c:pt>
                <c:pt idx="689">
                  <c:v>19.95</c:v>
                </c:pt>
                <c:pt idx="690">
                  <c:v>14.95</c:v>
                </c:pt>
                <c:pt idx="691">
                  <c:v>9.15</c:v>
                </c:pt>
                <c:pt idx="692">
                  <c:v>10.65</c:v>
                </c:pt>
                <c:pt idx="693">
                  <c:v>14.7</c:v>
                </c:pt>
                <c:pt idx="694">
                  <c:v>25</c:v>
                </c:pt>
                <c:pt idx="695">
                  <c:v>20.65</c:v>
                </c:pt>
                <c:pt idx="696">
                  <c:v>30.65</c:v>
                </c:pt>
                <c:pt idx="697">
                  <c:v>29</c:v>
                </c:pt>
                <c:pt idx="698">
                  <c:v>22.7</c:v>
                </c:pt>
                <c:pt idx="699">
                  <c:v>17.75</c:v>
                </c:pt>
                <c:pt idx="700">
                  <c:v>36.35</c:v>
                </c:pt>
                <c:pt idx="701">
                  <c:v>25.8</c:v>
                </c:pt>
                <c:pt idx="702">
                  <c:v>10</c:v>
                </c:pt>
                <c:pt idx="703">
                  <c:v>14.8</c:v>
                </c:pt>
                <c:pt idx="704">
                  <c:v>29.8</c:v>
                </c:pt>
                <c:pt idx="705">
                  <c:v>37.700000000000003</c:v>
                </c:pt>
                <c:pt idx="706">
                  <c:v>19.5</c:v>
                </c:pt>
                <c:pt idx="707">
                  <c:v>38.049999999999997</c:v>
                </c:pt>
                <c:pt idx="708">
                  <c:v>17.05</c:v>
                </c:pt>
                <c:pt idx="709">
                  <c:v>32.5</c:v>
                </c:pt>
                <c:pt idx="710">
                  <c:v>22.3</c:v>
                </c:pt>
                <c:pt idx="711">
                  <c:v>23.25</c:v>
                </c:pt>
                <c:pt idx="712">
                  <c:v>14.65</c:v>
                </c:pt>
                <c:pt idx="713">
                  <c:v>10.050000000000001</c:v>
                </c:pt>
                <c:pt idx="714">
                  <c:v>31.75</c:v>
                </c:pt>
                <c:pt idx="715">
                  <c:v>16.8</c:v>
                </c:pt>
                <c:pt idx="716">
                  <c:v>18.25</c:v>
                </c:pt>
                <c:pt idx="717">
                  <c:v>26.7</c:v>
                </c:pt>
                <c:pt idx="718">
                  <c:v>14.6</c:v>
                </c:pt>
                <c:pt idx="719">
                  <c:v>20.7</c:v>
                </c:pt>
                <c:pt idx="720">
                  <c:v>10.15</c:v>
                </c:pt>
                <c:pt idx="721">
                  <c:v>19.850000000000001</c:v>
                </c:pt>
                <c:pt idx="722">
                  <c:v>25.1</c:v>
                </c:pt>
                <c:pt idx="723">
                  <c:v>29.9</c:v>
                </c:pt>
                <c:pt idx="724">
                  <c:v>15</c:v>
                </c:pt>
                <c:pt idx="725">
                  <c:v>9.75</c:v>
                </c:pt>
                <c:pt idx="726">
                  <c:v>13.7</c:v>
                </c:pt>
                <c:pt idx="727">
                  <c:v>10</c:v>
                </c:pt>
                <c:pt idx="728">
                  <c:v>14.3</c:v>
                </c:pt>
                <c:pt idx="729">
                  <c:v>38.65</c:v>
                </c:pt>
                <c:pt idx="730">
                  <c:v>48.1</c:v>
                </c:pt>
                <c:pt idx="731">
                  <c:v>22.55</c:v>
                </c:pt>
                <c:pt idx="732">
                  <c:v>29</c:v>
                </c:pt>
                <c:pt idx="733">
                  <c:v>45.75</c:v>
                </c:pt>
                <c:pt idx="734">
                  <c:v>11</c:v>
                </c:pt>
                <c:pt idx="735">
                  <c:v>43.6</c:v>
                </c:pt>
                <c:pt idx="736">
                  <c:v>8.9</c:v>
                </c:pt>
                <c:pt idx="737">
                  <c:v>30.85</c:v>
                </c:pt>
                <c:pt idx="738">
                  <c:v>38</c:v>
                </c:pt>
                <c:pt idx="739">
                  <c:v>14.6</c:v>
                </c:pt>
                <c:pt idx="740">
                  <c:v>10.25</c:v>
                </c:pt>
                <c:pt idx="741">
                  <c:v>47.5</c:v>
                </c:pt>
                <c:pt idx="742">
                  <c:v>41.75</c:v>
                </c:pt>
                <c:pt idx="743">
                  <c:v>15.25</c:v>
                </c:pt>
                <c:pt idx="744">
                  <c:v>19.75</c:v>
                </c:pt>
                <c:pt idx="745">
                  <c:v>24.85</c:v>
                </c:pt>
                <c:pt idx="746">
                  <c:v>29.7</c:v>
                </c:pt>
                <c:pt idx="747">
                  <c:v>10.35</c:v>
                </c:pt>
                <c:pt idx="748">
                  <c:v>15.8</c:v>
                </c:pt>
                <c:pt idx="749">
                  <c:v>39</c:v>
                </c:pt>
                <c:pt idx="750">
                  <c:v>25.8</c:v>
                </c:pt>
                <c:pt idx="751">
                  <c:v>45.4</c:v>
                </c:pt>
                <c:pt idx="752">
                  <c:v>35.799999999999997</c:v>
                </c:pt>
                <c:pt idx="753">
                  <c:v>29.95</c:v>
                </c:pt>
                <c:pt idx="754">
                  <c:v>9.15</c:v>
                </c:pt>
                <c:pt idx="755">
                  <c:v>24.55</c:v>
                </c:pt>
                <c:pt idx="756">
                  <c:v>10.25</c:v>
                </c:pt>
                <c:pt idx="757">
                  <c:v>15.75</c:v>
                </c:pt>
                <c:pt idx="758">
                  <c:v>18.149999999999999</c:v>
                </c:pt>
                <c:pt idx="759">
                  <c:v>35.25</c:v>
                </c:pt>
                <c:pt idx="760">
                  <c:v>30.9</c:v>
                </c:pt>
                <c:pt idx="761">
                  <c:v>29.75</c:v>
                </c:pt>
                <c:pt idx="762">
                  <c:v>34.5</c:v>
                </c:pt>
                <c:pt idx="763">
                  <c:v>23.3</c:v>
                </c:pt>
                <c:pt idx="764">
                  <c:v>49.85</c:v>
                </c:pt>
                <c:pt idx="765">
                  <c:v>39.9</c:v>
                </c:pt>
                <c:pt idx="766">
                  <c:v>23.65</c:v>
                </c:pt>
                <c:pt idx="767">
                  <c:v>9.75</c:v>
                </c:pt>
                <c:pt idx="768">
                  <c:v>18.899999999999999</c:v>
                </c:pt>
                <c:pt idx="769">
                  <c:v>15.2</c:v>
                </c:pt>
                <c:pt idx="770">
                  <c:v>9.8000000000000007</c:v>
                </c:pt>
                <c:pt idx="771">
                  <c:v>44.65</c:v>
                </c:pt>
                <c:pt idx="772">
                  <c:v>34.85</c:v>
                </c:pt>
                <c:pt idx="773">
                  <c:v>31.8</c:v>
                </c:pt>
                <c:pt idx="774">
                  <c:v>17.899999999999999</c:v>
                </c:pt>
                <c:pt idx="775">
                  <c:v>23.7</c:v>
                </c:pt>
                <c:pt idx="776">
                  <c:v>39.75</c:v>
                </c:pt>
                <c:pt idx="777">
                  <c:v>20.6</c:v>
                </c:pt>
                <c:pt idx="778">
                  <c:v>14.7</c:v>
                </c:pt>
                <c:pt idx="779">
                  <c:v>10.3</c:v>
                </c:pt>
                <c:pt idx="780">
                  <c:v>24.95</c:v>
                </c:pt>
                <c:pt idx="781">
                  <c:v>14.8</c:v>
                </c:pt>
                <c:pt idx="782">
                  <c:v>20.8</c:v>
                </c:pt>
                <c:pt idx="783">
                  <c:v>29.65</c:v>
                </c:pt>
                <c:pt idx="784">
                  <c:v>36.049999999999997</c:v>
                </c:pt>
                <c:pt idx="785">
                  <c:v>26.35</c:v>
                </c:pt>
                <c:pt idx="786">
                  <c:v>43.3</c:v>
                </c:pt>
                <c:pt idx="787">
                  <c:v>28.1</c:v>
                </c:pt>
                <c:pt idx="788">
                  <c:v>34.799999999999997</c:v>
                </c:pt>
                <c:pt idx="789">
                  <c:v>40.85</c:v>
                </c:pt>
                <c:pt idx="790">
                  <c:v>18.3</c:v>
                </c:pt>
                <c:pt idx="791">
                  <c:v>34.9</c:v>
                </c:pt>
                <c:pt idx="792">
                  <c:v>30.1</c:v>
                </c:pt>
                <c:pt idx="793">
                  <c:v>13.85</c:v>
                </c:pt>
                <c:pt idx="794">
                  <c:v>9</c:v>
                </c:pt>
                <c:pt idx="795">
                  <c:v>34.5</c:v>
                </c:pt>
                <c:pt idx="796">
                  <c:v>15.8</c:v>
                </c:pt>
                <c:pt idx="797">
                  <c:v>9.9499999999999993</c:v>
                </c:pt>
                <c:pt idx="798">
                  <c:v>19.7</c:v>
                </c:pt>
                <c:pt idx="799">
                  <c:v>15.45</c:v>
                </c:pt>
                <c:pt idx="800">
                  <c:v>19.850000000000001</c:v>
                </c:pt>
                <c:pt idx="801">
                  <c:v>40.1</c:v>
                </c:pt>
                <c:pt idx="802">
                  <c:v>15.3</c:v>
                </c:pt>
                <c:pt idx="803">
                  <c:v>36.299999999999997</c:v>
                </c:pt>
                <c:pt idx="804">
                  <c:v>24.8</c:v>
                </c:pt>
                <c:pt idx="805">
                  <c:v>44.4</c:v>
                </c:pt>
                <c:pt idx="806">
                  <c:v>18</c:v>
                </c:pt>
                <c:pt idx="807">
                  <c:v>15</c:v>
                </c:pt>
                <c:pt idx="808">
                  <c:v>9.9</c:v>
                </c:pt>
                <c:pt idx="809">
                  <c:v>28.5</c:v>
                </c:pt>
                <c:pt idx="810">
                  <c:v>13.55</c:v>
                </c:pt>
                <c:pt idx="811">
                  <c:v>25.7</c:v>
                </c:pt>
                <c:pt idx="812">
                  <c:v>34.4</c:v>
                </c:pt>
                <c:pt idx="813">
                  <c:v>20.100000000000001</c:v>
                </c:pt>
                <c:pt idx="814">
                  <c:v>41.95</c:v>
                </c:pt>
                <c:pt idx="815">
                  <c:v>14.1</c:v>
                </c:pt>
                <c:pt idx="816">
                  <c:v>8.65</c:v>
                </c:pt>
                <c:pt idx="817">
                  <c:v>19</c:v>
                </c:pt>
                <c:pt idx="818">
                  <c:v>28.85</c:v>
                </c:pt>
                <c:pt idx="819">
                  <c:v>23.55</c:v>
                </c:pt>
                <c:pt idx="820">
                  <c:v>36.4</c:v>
                </c:pt>
                <c:pt idx="821">
                  <c:v>15.6</c:v>
                </c:pt>
                <c:pt idx="822">
                  <c:v>33.700000000000003</c:v>
                </c:pt>
                <c:pt idx="823">
                  <c:v>36.6</c:v>
                </c:pt>
                <c:pt idx="824">
                  <c:v>25.95</c:v>
                </c:pt>
                <c:pt idx="825">
                  <c:v>14.95</c:v>
                </c:pt>
                <c:pt idx="826">
                  <c:v>9.9499999999999993</c:v>
                </c:pt>
                <c:pt idx="827">
                  <c:v>19.850000000000001</c:v>
                </c:pt>
                <c:pt idx="828">
                  <c:v>25.7</c:v>
                </c:pt>
                <c:pt idx="829">
                  <c:v>10.9</c:v>
                </c:pt>
                <c:pt idx="830">
                  <c:v>15.35</c:v>
                </c:pt>
                <c:pt idx="831">
                  <c:v>49.75</c:v>
                </c:pt>
                <c:pt idx="832">
                  <c:v>23.75</c:v>
                </c:pt>
                <c:pt idx="833">
                  <c:v>18.05</c:v>
                </c:pt>
                <c:pt idx="834">
                  <c:v>49.8</c:v>
                </c:pt>
                <c:pt idx="835">
                  <c:v>21.7</c:v>
                </c:pt>
                <c:pt idx="836">
                  <c:v>9.6999999999999993</c:v>
                </c:pt>
                <c:pt idx="837">
                  <c:v>24.5</c:v>
                </c:pt>
                <c:pt idx="838">
                  <c:v>40.9</c:v>
                </c:pt>
                <c:pt idx="839">
                  <c:v>53.5</c:v>
                </c:pt>
                <c:pt idx="840">
                  <c:v>30.35</c:v>
                </c:pt>
                <c:pt idx="841">
                  <c:v>46</c:v>
                </c:pt>
                <c:pt idx="842">
                  <c:v>15.55</c:v>
                </c:pt>
                <c:pt idx="843">
                  <c:v>34.799999999999997</c:v>
                </c:pt>
                <c:pt idx="844">
                  <c:v>14.95</c:v>
                </c:pt>
                <c:pt idx="845">
                  <c:v>20.149999999999999</c:v>
                </c:pt>
                <c:pt idx="846">
                  <c:v>10</c:v>
                </c:pt>
                <c:pt idx="847">
                  <c:v>24.75</c:v>
                </c:pt>
                <c:pt idx="848">
                  <c:v>19.75</c:v>
                </c:pt>
                <c:pt idx="849">
                  <c:v>50.95</c:v>
                </c:pt>
                <c:pt idx="850">
                  <c:v>15</c:v>
                </c:pt>
                <c:pt idx="851">
                  <c:v>10.050000000000001</c:v>
                </c:pt>
                <c:pt idx="852">
                  <c:v>31.45</c:v>
                </c:pt>
                <c:pt idx="853">
                  <c:v>33.450000000000003</c:v>
                </c:pt>
                <c:pt idx="854">
                  <c:v>43.9</c:v>
                </c:pt>
                <c:pt idx="855">
                  <c:v>39.200000000000003</c:v>
                </c:pt>
                <c:pt idx="856">
                  <c:v>9</c:v>
                </c:pt>
                <c:pt idx="857">
                  <c:v>34.85</c:v>
                </c:pt>
                <c:pt idx="858">
                  <c:v>13.45</c:v>
                </c:pt>
                <c:pt idx="859">
                  <c:v>39.9</c:v>
                </c:pt>
                <c:pt idx="860">
                  <c:v>24.9</c:v>
                </c:pt>
                <c:pt idx="861">
                  <c:v>15.05</c:v>
                </c:pt>
                <c:pt idx="862">
                  <c:v>45.7</c:v>
                </c:pt>
                <c:pt idx="863">
                  <c:v>15.25</c:v>
                </c:pt>
                <c:pt idx="864">
                  <c:v>11.3</c:v>
                </c:pt>
                <c:pt idx="865">
                  <c:v>28.8</c:v>
                </c:pt>
                <c:pt idx="866">
                  <c:v>19.95</c:v>
                </c:pt>
                <c:pt idx="867">
                  <c:v>24.3</c:v>
                </c:pt>
                <c:pt idx="868">
                  <c:v>40.6</c:v>
                </c:pt>
                <c:pt idx="869">
                  <c:v>15.25</c:v>
                </c:pt>
                <c:pt idx="870">
                  <c:v>29.55</c:v>
                </c:pt>
                <c:pt idx="871">
                  <c:v>34.799999999999997</c:v>
                </c:pt>
                <c:pt idx="872">
                  <c:v>19.850000000000001</c:v>
                </c:pt>
                <c:pt idx="873">
                  <c:v>39.700000000000003</c:v>
                </c:pt>
                <c:pt idx="874">
                  <c:v>14.55</c:v>
                </c:pt>
                <c:pt idx="875">
                  <c:v>10.8</c:v>
                </c:pt>
                <c:pt idx="876">
                  <c:v>47.55</c:v>
                </c:pt>
                <c:pt idx="877">
                  <c:v>24.85</c:v>
                </c:pt>
                <c:pt idx="878">
                  <c:v>21.65</c:v>
                </c:pt>
                <c:pt idx="879">
                  <c:v>9.8000000000000007</c:v>
                </c:pt>
                <c:pt idx="880">
                  <c:v>17.350000000000001</c:v>
                </c:pt>
                <c:pt idx="881">
                  <c:v>44.8</c:v>
                </c:pt>
                <c:pt idx="882">
                  <c:v>22.1</c:v>
                </c:pt>
                <c:pt idx="883">
                  <c:v>42.4</c:v>
                </c:pt>
                <c:pt idx="884">
                  <c:v>45.15</c:v>
                </c:pt>
                <c:pt idx="885">
                  <c:v>51.45</c:v>
                </c:pt>
                <c:pt idx="886">
                  <c:v>10.85</c:v>
                </c:pt>
                <c:pt idx="887">
                  <c:v>40.9</c:v>
                </c:pt>
                <c:pt idx="888">
                  <c:v>30.7</c:v>
                </c:pt>
                <c:pt idx="889">
                  <c:v>19.649999999999999</c:v>
                </c:pt>
                <c:pt idx="890">
                  <c:v>15.1</c:v>
                </c:pt>
                <c:pt idx="891">
                  <c:v>9.75</c:v>
                </c:pt>
                <c:pt idx="892">
                  <c:v>21.35</c:v>
                </c:pt>
                <c:pt idx="893">
                  <c:v>34.9</c:v>
                </c:pt>
                <c:pt idx="894">
                  <c:v>40.950000000000003</c:v>
                </c:pt>
                <c:pt idx="895">
                  <c:v>14.7</c:v>
                </c:pt>
                <c:pt idx="896">
                  <c:v>10.1</c:v>
                </c:pt>
                <c:pt idx="897">
                  <c:v>34.75</c:v>
                </c:pt>
                <c:pt idx="898">
                  <c:v>15.1</c:v>
                </c:pt>
                <c:pt idx="899">
                  <c:v>19.149999999999999</c:v>
                </c:pt>
                <c:pt idx="900">
                  <c:v>40.299999999999997</c:v>
                </c:pt>
                <c:pt idx="901">
                  <c:v>25.65</c:v>
                </c:pt>
                <c:pt idx="902">
                  <c:v>47.6</c:v>
                </c:pt>
                <c:pt idx="903">
                  <c:v>14.1</c:v>
                </c:pt>
                <c:pt idx="904">
                  <c:v>19.8</c:v>
                </c:pt>
                <c:pt idx="905">
                  <c:v>9.1</c:v>
                </c:pt>
                <c:pt idx="906">
                  <c:v>15.6</c:v>
                </c:pt>
                <c:pt idx="907">
                  <c:v>17.850000000000001</c:v>
                </c:pt>
                <c:pt idx="908">
                  <c:v>11.7</c:v>
                </c:pt>
                <c:pt idx="909">
                  <c:v>23.05</c:v>
                </c:pt>
                <c:pt idx="910">
                  <c:v>20</c:v>
                </c:pt>
                <c:pt idx="911">
                  <c:v>10.050000000000001</c:v>
                </c:pt>
                <c:pt idx="912">
                  <c:v>15</c:v>
                </c:pt>
                <c:pt idx="913">
                  <c:v>37.799999999999997</c:v>
                </c:pt>
                <c:pt idx="914">
                  <c:v>40</c:v>
                </c:pt>
                <c:pt idx="915">
                  <c:v>20.25</c:v>
                </c:pt>
                <c:pt idx="916">
                  <c:v>24.05</c:v>
                </c:pt>
                <c:pt idx="917">
                  <c:v>16.350000000000001</c:v>
                </c:pt>
                <c:pt idx="918">
                  <c:v>11.95</c:v>
                </c:pt>
                <c:pt idx="919">
                  <c:v>10.45</c:v>
                </c:pt>
                <c:pt idx="920">
                  <c:v>20.25</c:v>
                </c:pt>
                <c:pt idx="921">
                  <c:v>13.25</c:v>
                </c:pt>
                <c:pt idx="922">
                  <c:v>25.7</c:v>
                </c:pt>
                <c:pt idx="923">
                  <c:v>10.85</c:v>
                </c:pt>
                <c:pt idx="924">
                  <c:v>14.75</c:v>
                </c:pt>
                <c:pt idx="925">
                  <c:v>32</c:v>
                </c:pt>
                <c:pt idx="926">
                  <c:v>19</c:v>
                </c:pt>
                <c:pt idx="927">
                  <c:v>14.9</c:v>
                </c:pt>
                <c:pt idx="928">
                  <c:v>31.05</c:v>
                </c:pt>
                <c:pt idx="929">
                  <c:v>20.45</c:v>
                </c:pt>
                <c:pt idx="930">
                  <c:v>23.9</c:v>
                </c:pt>
                <c:pt idx="931">
                  <c:v>9.9</c:v>
                </c:pt>
                <c:pt idx="932">
                  <c:v>41.55</c:v>
                </c:pt>
                <c:pt idx="933">
                  <c:v>29.85</c:v>
                </c:pt>
                <c:pt idx="934">
                  <c:v>27.15</c:v>
                </c:pt>
                <c:pt idx="935">
                  <c:v>10.45</c:v>
                </c:pt>
                <c:pt idx="936">
                  <c:v>13.4</c:v>
                </c:pt>
                <c:pt idx="937">
                  <c:v>50.7</c:v>
                </c:pt>
                <c:pt idx="938">
                  <c:v>46.4</c:v>
                </c:pt>
                <c:pt idx="939">
                  <c:v>35.15</c:v>
                </c:pt>
                <c:pt idx="940">
                  <c:v>29.9</c:v>
                </c:pt>
                <c:pt idx="941">
                  <c:v>13.75</c:v>
                </c:pt>
                <c:pt idx="942">
                  <c:v>9.9499999999999993</c:v>
                </c:pt>
                <c:pt idx="943">
                  <c:v>39.35</c:v>
                </c:pt>
                <c:pt idx="944">
                  <c:v>8.25</c:v>
                </c:pt>
                <c:pt idx="945">
                  <c:v>15.5</c:v>
                </c:pt>
                <c:pt idx="946">
                  <c:v>53.05</c:v>
                </c:pt>
                <c:pt idx="947">
                  <c:v>44.15</c:v>
                </c:pt>
                <c:pt idx="948">
                  <c:v>34.9</c:v>
                </c:pt>
                <c:pt idx="949">
                  <c:v>41.1</c:v>
                </c:pt>
                <c:pt idx="950">
                  <c:v>25.45</c:v>
                </c:pt>
                <c:pt idx="951">
                  <c:v>30.6</c:v>
                </c:pt>
                <c:pt idx="952">
                  <c:v>37.049999999999997</c:v>
                </c:pt>
                <c:pt idx="953">
                  <c:v>41.05</c:v>
                </c:pt>
                <c:pt idx="954">
                  <c:v>38.9</c:v>
                </c:pt>
                <c:pt idx="955">
                  <c:v>30.4</c:v>
                </c:pt>
                <c:pt idx="956">
                  <c:v>27</c:v>
                </c:pt>
                <c:pt idx="957">
                  <c:v>20.399999999999999</c:v>
                </c:pt>
                <c:pt idx="958">
                  <c:v>35.450000000000003</c:v>
                </c:pt>
                <c:pt idx="959">
                  <c:v>9.4</c:v>
                </c:pt>
                <c:pt idx="960">
                  <c:v>32.35</c:v>
                </c:pt>
                <c:pt idx="961">
                  <c:v>9.15</c:v>
                </c:pt>
                <c:pt idx="962">
                  <c:v>14.8</c:v>
                </c:pt>
                <c:pt idx="963">
                  <c:v>19.850000000000001</c:v>
                </c:pt>
                <c:pt idx="964">
                  <c:v>23.5</c:v>
                </c:pt>
                <c:pt idx="965">
                  <c:v>9.75</c:v>
                </c:pt>
                <c:pt idx="966">
                  <c:v>20.25</c:v>
                </c:pt>
                <c:pt idx="967">
                  <c:v>14.7</c:v>
                </c:pt>
                <c:pt idx="968">
                  <c:v>21.3</c:v>
                </c:pt>
                <c:pt idx="969">
                  <c:v>31.35</c:v>
                </c:pt>
                <c:pt idx="970">
                  <c:v>8.25</c:v>
                </c:pt>
                <c:pt idx="971">
                  <c:v>40.1</c:v>
                </c:pt>
                <c:pt idx="972">
                  <c:v>32.35</c:v>
                </c:pt>
                <c:pt idx="973">
                  <c:v>35.15</c:v>
                </c:pt>
                <c:pt idx="974">
                  <c:v>13.75</c:v>
                </c:pt>
                <c:pt idx="975">
                  <c:v>21</c:v>
                </c:pt>
                <c:pt idx="976">
                  <c:v>10.65</c:v>
                </c:pt>
                <c:pt idx="977">
                  <c:v>8.9</c:v>
                </c:pt>
                <c:pt idx="978">
                  <c:v>9.75</c:v>
                </c:pt>
                <c:pt idx="979">
                  <c:v>24.85</c:v>
                </c:pt>
                <c:pt idx="980">
                  <c:v>10.85</c:v>
                </c:pt>
                <c:pt idx="981">
                  <c:v>32.200000000000003</c:v>
                </c:pt>
                <c:pt idx="982">
                  <c:v>7.5</c:v>
                </c:pt>
                <c:pt idx="983">
                  <c:v>9</c:v>
                </c:pt>
                <c:pt idx="984">
                  <c:v>19.399999999999999</c:v>
                </c:pt>
                <c:pt idx="985">
                  <c:v>14.75</c:v>
                </c:pt>
                <c:pt idx="986">
                  <c:v>19.350000000000001</c:v>
                </c:pt>
                <c:pt idx="987">
                  <c:v>15.05</c:v>
                </c:pt>
                <c:pt idx="988">
                  <c:v>26.25</c:v>
                </c:pt>
                <c:pt idx="989">
                  <c:v>30.25</c:v>
                </c:pt>
                <c:pt idx="990">
                  <c:v>20.25</c:v>
                </c:pt>
                <c:pt idx="991">
                  <c:v>34.25</c:v>
                </c:pt>
                <c:pt idx="992">
                  <c:v>33.299999999999997</c:v>
                </c:pt>
                <c:pt idx="993">
                  <c:v>19.649999999999999</c:v>
                </c:pt>
                <c:pt idx="994">
                  <c:v>17.95</c:v>
                </c:pt>
                <c:pt idx="995">
                  <c:v>76.8</c:v>
                </c:pt>
                <c:pt idx="996">
                  <c:v>9.6999999999999993</c:v>
                </c:pt>
                <c:pt idx="997">
                  <c:v>13.3</c:v>
                </c:pt>
                <c:pt idx="998">
                  <c:v>25.55</c:v>
                </c:pt>
                <c:pt idx="999">
                  <c:v>37</c:v>
                </c:pt>
                <c:pt idx="1000">
                  <c:v>29</c:v>
                </c:pt>
                <c:pt idx="1001">
                  <c:v>37.85</c:v>
                </c:pt>
                <c:pt idx="1002">
                  <c:v>10</c:v>
                </c:pt>
                <c:pt idx="1003">
                  <c:v>14.45</c:v>
                </c:pt>
                <c:pt idx="1004">
                  <c:v>45.6</c:v>
                </c:pt>
                <c:pt idx="1005">
                  <c:v>34.4</c:v>
                </c:pt>
                <c:pt idx="1006">
                  <c:v>40.35</c:v>
                </c:pt>
                <c:pt idx="1007">
                  <c:v>18.75</c:v>
                </c:pt>
                <c:pt idx="1008">
                  <c:v>25.85</c:v>
                </c:pt>
                <c:pt idx="1009">
                  <c:v>30.4</c:v>
                </c:pt>
                <c:pt idx="1010">
                  <c:v>8</c:v>
                </c:pt>
                <c:pt idx="1011">
                  <c:v>20.25</c:v>
                </c:pt>
                <c:pt idx="1012">
                  <c:v>28.3</c:v>
                </c:pt>
                <c:pt idx="1013">
                  <c:v>15.15</c:v>
                </c:pt>
                <c:pt idx="1014">
                  <c:v>44.6</c:v>
                </c:pt>
                <c:pt idx="1015">
                  <c:v>40.450000000000003</c:v>
                </c:pt>
                <c:pt idx="1016">
                  <c:v>28.1</c:v>
                </c:pt>
                <c:pt idx="1017">
                  <c:v>35.450000000000003</c:v>
                </c:pt>
                <c:pt idx="1018">
                  <c:v>34.35</c:v>
                </c:pt>
                <c:pt idx="1019">
                  <c:v>29.65</c:v>
                </c:pt>
                <c:pt idx="1020">
                  <c:v>24.95</c:v>
                </c:pt>
                <c:pt idx="1021">
                  <c:v>44.65</c:v>
                </c:pt>
                <c:pt idx="1022">
                  <c:v>49.55</c:v>
                </c:pt>
                <c:pt idx="1023">
                  <c:v>41.25</c:v>
                </c:pt>
                <c:pt idx="1024">
                  <c:v>34.450000000000003</c:v>
                </c:pt>
                <c:pt idx="1025">
                  <c:v>9.5500000000000007</c:v>
                </c:pt>
                <c:pt idx="1026">
                  <c:v>8.5</c:v>
                </c:pt>
                <c:pt idx="1027">
                  <c:v>27.1</c:v>
                </c:pt>
                <c:pt idx="1028">
                  <c:v>35.6</c:v>
                </c:pt>
                <c:pt idx="1029">
                  <c:v>30.45</c:v>
                </c:pt>
                <c:pt idx="1030">
                  <c:v>72.3</c:v>
                </c:pt>
                <c:pt idx="1031">
                  <c:v>56.35</c:v>
                </c:pt>
                <c:pt idx="1032">
                  <c:v>26.95</c:v>
                </c:pt>
                <c:pt idx="1033">
                  <c:v>31.25</c:v>
                </c:pt>
                <c:pt idx="1034">
                  <c:v>19.05</c:v>
                </c:pt>
                <c:pt idx="1035">
                  <c:v>12.5</c:v>
                </c:pt>
                <c:pt idx="1036">
                  <c:v>15</c:v>
                </c:pt>
                <c:pt idx="1037">
                  <c:v>10.050000000000001</c:v>
                </c:pt>
                <c:pt idx="1038">
                  <c:v>9.4499999999999993</c:v>
                </c:pt>
                <c:pt idx="1039">
                  <c:v>25.7</c:v>
                </c:pt>
                <c:pt idx="1040">
                  <c:v>16.75</c:v>
                </c:pt>
                <c:pt idx="1041">
                  <c:v>29.5</c:v>
                </c:pt>
                <c:pt idx="1042">
                  <c:v>35.6</c:v>
                </c:pt>
                <c:pt idx="1043">
                  <c:v>20.5</c:v>
                </c:pt>
                <c:pt idx="1044">
                  <c:v>9</c:v>
                </c:pt>
                <c:pt idx="1045">
                  <c:v>20.05</c:v>
                </c:pt>
                <c:pt idx="1046">
                  <c:v>9.9499999999999993</c:v>
                </c:pt>
                <c:pt idx="1047">
                  <c:v>14.85</c:v>
                </c:pt>
                <c:pt idx="1048">
                  <c:v>42.15</c:v>
                </c:pt>
                <c:pt idx="1049">
                  <c:v>21.55</c:v>
                </c:pt>
                <c:pt idx="1050">
                  <c:v>20.100000000000001</c:v>
                </c:pt>
                <c:pt idx="1051">
                  <c:v>55.65</c:v>
                </c:pt>
                <c:pt idx="1052">
                  <c:v>40.700000000000003</c:v>
                </c:pt>
                <c:pt idx="1053">
                  <c:v>29.95</c:v>
                </c:pt>
                <c:pt idx="1054">
                  <c:v>10.65</c:v>
                </c:pt>
                <c:pt idx="1055">
                  <c:v>14.6</c:v>
                </c:pt>
                <c:pt idx="1056">
                  <c:v>22.4</c:v>
                </c:pt>
                <c:pt idx="1057">
                  <c:v>23.35</c:v>
                </c:pt>
                <c:pt idx="1058">
                  <c:v>35.5</c:v>
                </c:pt>
                <c:pt idx="1059">
                  <c:v>43.65</c:v>
                </c:pt>
                <c:pt idx="1060">
                  <c:v>10.7</c:v>
                </c:pt>
                <c:pt idx="1061">
                  <c:v>9</c:v>
                </c:pt>
                <c:pt idx="1062">
                  <c:v>36.950000000000003</c:v>
                </c:pt>
                <c:pt idx="1063">
                  <c:v>10.65</c:v>
                </c:pt>
                <c:pt idx="1064">
                  <c:v>36.9</c:v>
                </c:pt>
                <c:pt idx="1065">
                  <c:v>34.549999999999997</c:v>
                </c:pt>
                <c:pt idx="1066">
                  <c:v>8.5</c:v>
                </c:pt>
                <c:pt idx="1067">
                  <c:v>10</c:v>
                </c:pt>
                <c:pt idx="1068">
                  <c:v>14.3</c:v>
                </c:pt>
                <c:pt idx="1069">
                  <c:v>25.05</c:v>
                </c:pt>
                <c:pt idx="1070">
                  <c:v>33.549999999999997</c:v>
                </c:pt>
                <c:pt idx="1071">
                  <c:v>19.850000000000001</c:v>
                </c:pt>
                <c:pt idx="1072">
                  <c:v>42.8</c:v>
                </c:pt>
                <c:pt idx="1073">
                  <c:v>9.6</c:v>
                </c:pt>
                <c:pt idx="1074">
                  <c:v>22.65</c:v>
                </c:pt>
                <c:pt idx="1075">
                  <c:v>15.85</c:v>
                </c:pt>
                <c:pt idx="1076">
                  <c:v>19.75</c:v>
                </c:pt>
                <c:pt idx="1077">
                  <c:v>30.7</c:v>
                </c:pt>
                <c:pt idx="1078">
                  <c:v>34.200000000000003</c:v>
                </c:pt>
                <c:pt idx="1079">
                  <c:v>22.35</c:v>
                </c:pt>
                <c:pt idx="1080">
                  <c:v>8.4</c:v>
                </c:pt>
                <c:pt idx="1081">
                  <c:v>29.7</c:v>
                </c:pt>
                <c:pt idx="1082">
                  <c:v>26.25</c:v>
                </c:pt>
                <c:pt idx="1083">
                  <c:v>15</c:v>
                </c:pt>
                <c:pt idx="1084">
                  <c:v>20.149999999999999</c:v>
                </c:pt>
                <c:pt idx="1085">
                  <c:v>10.1</c:v>
                </c:pt>
                <c:pt idx="1086">
                  <c:v>19.5</c:v>
                </c:pt>
                <c:pt idx="1087">
                  <c:v>15.05</c:v>
                </c:pt>
                <c:pt idx="1088">
                  <c:v>29.5</c:v>
                </c:pt>
                <c:pt idx="1089">
                  <c:v>23.5</c:v>
                </c:pt>
                <c:pt idx="1090">
                  <c:v>24.9</c:v>
                </c:pt>
                <c:pt idx="1091">
                  <c:v>12.3</c:v>
                </c:pt>
                <c:pt idx="1092">
                  <c:v>20.100000000000001</c:v>
                </c:pt>
                <c:pt idx="1093">
                  <c:v>14.85</c:v>
                </c:pt>
                <c:pt idx="1094">
                  <c:v>9.6</c:v>
                </c:pt>
                <c:pt idx="1095">
                  <c:v>9.15</c:v>
                </c:pt>
                <c:pt idx="1096">
                  <c:v>24.35</c:v>
                </c:pt>
                <c:pt idx="1097">
                  <c:v>14.3</c:v>
                </c:pt>
                <c:pt idx="1098">
                  <c:v>10</c:v>
                </c:pt>
                <c:pt idx="1099">
                  <c:v>20</c:v>
                </c:pt>
                <c:pt idx="1100">
                  <c:v>19.95</c:v>
                </c:pt>
                <c:pt idx="1101">
                  <c:v>28.5</c:v>
                </c:pt>
                <c:pt idx="1102">
                  <c:v>25</c:v>
                </c:pt>
                <c:pt idx="1103">
                  <c:v>35.549999999999997</c:v>
                </c:pt>
                <c:pt idx="1104">
                  <c:v>27.25</c:v>
                </c:pt>
                <c:pt idx="1105">
                  <c:v>12.5</c:v>
                </c:pt>
                <c:pt idx="1106">
                  <c:v>9.35</c:v>
                </c:pt>
                <c:pt idx="1107">
                  <c:v>20.75</c:v>
                </c:pt>
                <c:pt idx="1108">
                  <c:v>14.8</c:v>
                </c:pt>
                <c:pt idx="1109">
                  <c:v>19.100000000000001</c:v>
                </c:pt>
                <c:pt idx="1110">
                  <c:v>9.9499999999999993</c:v>
                </c:pt>
                <c:pt idx="1111">
                  <c:v>14.7</c:v>
                </c:pt>
                <c:pt idx="1112">
                  <c:v>25.2</c:v>
                </c:pt>
                <c:pt idx="1113">
                  <c:v>26.7</c:v>
                </c:pt>
                <c:pt idx="1114">
                  <c:v>14.65</c:v>
                </c:pt>
                <c:pt idx="1115">
                  <c:v>9.25</c:v>
                </c:pt>
                <c:pt idx="1116">
                  <c:v>21.25</c:v>
                </c:pt>
                <c:pt idx="1117">
                  <c:v>28.2</c:v>
                </c:pt>
                <c:pt idx="1118">
                  <c:v>25.15</c:v>
                </c:pt>
                <c:pt idx="1119">
                  <c:v>14.95</c:v>
                </c:pt>
                <c:pt idx="1120">
                  <c:v>20.25</c:v>
                </c:pt>
                <c:pt idx="1121">
                  <c:v>9.6</c:v>
                </c:pt>
                <c:pt idx="1122">
                  <c:v>23.1</c:v>
                </c:pt>
                <c:pt idx="1123">
                  <c:v>29.25</c:v>
                </c:pt>
                <c:pt idx="1124">
                  <c:v>13.7</c:v>
                </c:pt>
                <c:pt idx="1125">
                  <c:v>15.9</c:v>
                </c:pt>
                <c:pt idx="1126">
                  <c:v>8.85</c:v>
                </c:pt>
                <c:pt idx="1127">
                  <c:v>22.9</c:v>
                </c:pt>
                <c:pt idx="1128">
                  <c:v>9.8000000000000007</c:v>
                </c:pt>
                <c:pt idx="1129">
                  <c:v>19.899999999999999</c:v>
                </c:pt>
                <c:pt idx="1130">
                  <c:v>15.2</c:v>
                </c:pt>
                <c:pt idx="1131">
                  <c:v>18.55</c:v>
                </c:pt>
                <c:pt idx="1132">
                  <c:v>9.9499999999999993</c:v>
                </c:pt>
                <c:pt idx="1133">
                  <c:v>23.65</c:v>
                </c:pt>
                <c:pt idx="1134">
                  <c:v>36.799999999999997</c:v>
                </c:pt>
                <c:pt idx="1135">
                  <c:v>19.399999999999999</c:v>
                </c:pt>
                <c:pt idx="1136">
                  <c:v>10.4</c:v>
                </c:pt>
                <c:pt idx="1137">
                  <c:v>15.5</c:v>
                </c:pt>
                <c:pt idx="1138">
                  <c:v>32.549999999999997</c:v>
                </c:pt>
                <c:pt idx="1139">
                  <c:v>25.1</c:v>
                </c:pt>
                <c:pt idx="1140">
                  <c:v>20.149999999999999</c:v>
                </c:pt>
                <c:pt idx="1141">
                  <c:v>14.3</c:v>
                </c:pt>
                <c:pt idx="1142">
                  <c:v>10.3</c:v>
                </c:pt>
                <c:pt idx="1143">
                  <c:v>32.15</c:v>
                </c:pt>
                <c:pt idx="1144">
                  <c:v>31.8</c:v>
                </c:pt>
                <c:pt idx="1145">
                  <c:v>47.8</c:v>
                </c:pt>
                <c:pt idx="1146">
                  <c:v>56.8</c:v>
                </c:pt>
                <c:pt idx="1147">
                  <c:v>17.350000000000001</c:v>
                </c:pt>
                <c:pt idx="1148">
                  <c:v>11.55</c:v>
                </c:pt>
                <c:pt idx="1149">
                  <c:v>24.8</c:v>
                </c:pt>
                <c:pt idx="1150">
                  <c:v>29</c:v>
                </c:pt>
                <c:pt idx="1151">
                  <c:v>17.25</c:v>
                </c:pt>
                <c:pt idx="1152">
                  <c:v>13.9</c:v>
                </c:pt>
                <c:pt idx="1153">
                  <c:v>9.65</c:v>
                </c:pt>
                <c:pt idx="1154">
                  <c:v>15</c:v>
                </c:pt>
                <c:pt idx="1155">
                  <c:v>10.1</c:v>
                </c:pt>
                <c:pt idx="1156">
                  <c:v>41.6</c:v>
                </c:pt>
                <c:pt idx="1157">
                  <c:v>45.25</c:v>
                </c:pt>
                <c:pt idx="1158">
                  <c:v>54.6</c:v>
                </c:pt>
                <c:pt idx="1159">
                  <c:v>19.7</c:v>
                </c:pt>
                <c:pt idx="1160">
                  <c:v>10.45</c:v>
                </c:pt>
                <c:pt idx="1161">
                  <c:v>15.05</c:v>
                </c:pt>
                <c:pt idx="1162">
                  <c:v>36.75</c:v>
                </c:pt>
                <c:pt idx="1163">
                  <c:v>29.5</c:v>
                </c:pt>
                <c:pt idx="1164">
                  <c:v>40.15</c:v>
                </c:pt>
                <c:pt idx="1165">
                  <c:v>35.25</c:v>
                </c:pt>
                <c:pt idx="1166">
                  <c:v>9.0500000000000007</c:v>
                </c:pt>
                <c:pt idx="1167">
                  <c:v>10</c:v>
                </c:pt>
                <c:pt idx="1168">
                  <c:v>13.25</c:v>
                </c:pt>
                <c:pt idx="1169">
                  <c:v>8.15</c:v>
                </c:pt>
                <c:pt idx="1170">
                  <c:v>15.05</c:v>
                </c:pt>
                <c:pt idx="1171">
                  <c:v>9.9499999999999993</c:v>
                </c:pt>
                <c:pt idx="1172">
                  <c:v>13.95</c:v>
                </c:pt>
                <c:pt idx="1173">
                  <c:v>10.050000000000001</c:v>
                </c:pt>
                <c:pt idx="1174">
                  <c:v>24.4</c:v>
                </c:pt>
                <c:pt idx="1175">
                  <c:v>18.8</c:v>
                </c:pt>
                <c:pt idx="1176">
                  <c:v>13.75</c:v>
                </c:pt>
                <c:pt idx="1177">
                  <c:v>10.1</c:v>
                </c:pt>
                <c:pt idx="1178">
                  <c:v>16.55</c:v>
                </c:pt>
                <c:pt idx="1179">
                  <c:v>27.75</c:v>
                </c:pt>
                <c:pt idx="1180">
                  <c:v>24.4</c:v>
                </c:pt>
                <c:pt idx="1181">
                  <c:v>33.700000000000003</c:v>
                </c:pt>
                <c:pt idx="1182">
                  <c:v>10.45</c:v>
                </c:pt>
                <c:pt idx="1183">
                  <c:v>32</c:v>
                </c:pt>
                <c:pt idx="1184">
                  <c:v>13.8</c:v>
                </c:pt>
                <c:pt idx="1185">
                  <c:v>21.15</c:v>
                </c:pt>
                <c:pt idx="1186">
                  <c:v>34.15</c:v>
                </c:pt>
                <c:pt idx="1187">
                  <c:v>13.05</c:v>
                </c:pt>
                <c:pt idx="1188">
                  <c:v>30.95</c:v>
                </c:pt>
                <c:pt idx="1189">
                  <c:v>25.4</c:v>
                </c:pt>
                <c:pt idx="1190">
                  <c:v>29.9</c:v>
                </c:pt>
                <c:pt idx="1191">
                  <c:v>35.1</c:v>
                </c:pt>
                <c:pt idx="1192">
                  <c:v>19.899999999999999</c:v>
                </c:pt>
                <c:pt idx="1193">
                  <c:v>14.55</c:v>
                </c:pt>
                <c:pt idx="1194">
                  <c:v>10.050000000000001</c:v>
                </c:pt>
                <c:pt idx="1195">
                  <c:v>22.65</c:v>
                </c:pt>
                <c:pt idx="1196">
                  <c:v>30.95</c:v>
                </c:pt>
                <c:pt idx="1197">
                  <c:v>24.85</c:v>
                </c:pt>
                <c:pt idx="1198">
                  <c:v>14.9</c:v>
                </c:pt>
                <c:pt idx="1199">
                  <c:v>9.6</c:v>
                </c:pt>
                <c:pt idx="1200">
                  <c:v>19.7</c:v>
                </c:pt>
                <c:pt idx="1201">
                  <c:v>13.6</c:v>
                </c:pt>
                <c:pt idx="1202">
                  <c:v>10.15</c:v>
                </c:pt>
                <c:pt idx="1203">
                  <c:v>15.85</c:v>
                </c:pt>
                <c:pt idx="1204">
                  <c:v>35.450000000000003</c:v>
                </c:pt>
                <c:pt idx="1205">
                  <c:v>9</c:v>
                </c:pt>
                <c:pt idx="1206">
                  <c:v>23.65</c:v>
                </c:pt>
                <c:pt idx="1207">
                  <c:v>28.65</c:v>
                </c:pt>
                <c:pt idx="1208">
                  <c:v>9.85</c:v>
                </c:pt>
                <c:pt idx="1209">
                  <c:v>29.9</c:v>
                </c:pt>
                <c:pt idx="1210">
                  <c:v>14.7</c:v>
                </c:pt>
                <c:pt idx="1211">
                  <c:v>36.1</c:v>
                </c:pt>
                <c:pt idx="1212">
                  <c:v>29.95</c:v>
                </c:pt>
                <c:pt idx="1213">
                  <c:v>24.9</c:v>
                </c:pt>
                <c:pt idx="1214">
                  <c:v>19</c:v>
                </c:pt>
                <c:pt idx="1215">
                  <c:v>16.399999999999999</c:v>
                </c:pt>
                <c:pt idx="1216">
                  <c:v>38.549999999999997</c:v>
                </c:pt>
                <c:pt idx="1217">
                  <c:v>29.95</c:v>
                </c:pt>
                <c:pt idx="1218">
                  <c:v>24.4</c:v>
                </c:pt>
                <c:pt idx="1219">
                  <c:v>30.4</c:v>
                </c:pt>
                <c:pt idx="1220">
                  <c:v>20.95</c:v>
                </c:pt>
                <c:pt idx="1221">
                  <c:v>23.8</c:v>
                </c:pt>
                <c:pt idx="1222">
                  <c:v>30.5</c:v>
                </c:pt>
                <c:pt idx="1223">
                  <c:v>37</c:v>
                </c:pt>
                <c:pt idx="1224">
                  <c:v>12.35</c:v>
                </c:pt>
                <c:pt idx="1225">
                  <c:v>45.5</c:v>
                </c:pt>
                <c:pt idx="1226">
                  <c:v>10.75</c:v>
                </c:pt>
                <c:pt idx="1227">
                  <c:v>9.75</c:v>
                </c:pt>
                <c:pt idx="1228">
                  <c:v>13</c:v>
                </c:pt>
                <c:pt idx="1229">
                  <c:v>31.3</c:v>
                </c:pt>
                <c:pt idx="1230">
                  <c:v>34.65</c:v>
                </c:pt>
                <c:pt idx="1231">
                  <c:v>39.299999999999997</c:v>
                </c:pt>
                <c:pt idx="1232">
                  <c:v>9.75</c:v>
                </c:pt>
                <c:pt idx="1233">
                  <c:v>19.45</c:v>
                </c:pt>
                <c:pt idx="1234">
                  <c:v>25.05</c:v>
                </c:pt>
                <c:pt idx="1235">
                  <c:v>9.8000000000000007</c:v>
                </c:pt>
                <c:pt idx="1236">
                  <c:v>21.05</c:v>
                </c:pt>
                <c:pt idx="1237">
                  <c:v>14.65</c:v>
                </c:pt>
                <c:pt idx="1238">
                  <c:v>15.05</c:v>
                </c:pt>
                <c:pt idx="1239">
                  <c:v>10</c:v>
                </c:pt>
                <c:pt idx="1240">
                  <c:v>19.55</c:v>
                </c:pt>
                <c:pt idx="1241">
                  <c:v>23.75</c:v>
                </c:pt>
                <c:pt idx="1242">
                  <c:v>35.65</c:v>
                </c:pt>
                <c:pt idx="1243">
                  <c:v>28.85</c:v>
                </c:pt>
                <c:pt idx="1244">
                  <c:v>48.5</c:v>
                </c:pt>
                <c:pt idx="1245">
                  <c:v>17.649999999999999</c:v>
                </c:pt>
                <c:pt idx="1246">
                  <c:v>28.3</c:v>
                </c:pt>
                <c:pt idx="1247">
                  <c:v>40.25</c:v>
                </c:pt>
                <c:pt idx="1248">
                  <c:v>20.5</c:v>
                </c:pt>
                <c:pt idx="1249">
                  <c:v>24.75</c:v>
                </c:pt>
                <c:pt idx="1250">
                  <c:v>15.95</c:v>
                </c:pt>
                <c:pt idx="1251">
                  <c:v>20.100000000000001</c:v>
                </c:pt>
                <c:pt idx="1252">
                  <c:v>25.35</c:v>
                </c:pt>
                <c:pt idx="1253">
                  <c:v>15.05</c:v>
                </c:pt>
                <c:pt idx="1254">
                  <c:v>9.9499999999999993</c:v>
                </c:pt>
                <c:pt idx="1255">
                  <c:v>10.3</c:v>
                </c:pt>
                <c:pt idx="1256">
                  <c:v>17.95</c:v>
                </c:pt>
                <c:pt idx="1257">
                  <c:v>14.05</c:v>
                </c:pt>
                <c:pt idx="1258">
                  <c:v>13.6</c:v>
                </c:pt>
                <c:pt idx="1259">
                  <c:v>8.75</c:v>
                </c:pt>
                <c:pt idx="1260">
                  <c:v>28.25</c:v>
                </c:pt>
                <c:pt idx="1261">
                  <c:v>24.8</c:v>
                </c:pt>
                <c:pt idx="1262">
                  <c:v>11.55</c:v>
                </c:pt>
                <c:pt idx="1263">
                  <c:v>64.650000000000006</c:v>
                </c:pt>
                <c:pt idx="1264">
                  <c:v>47.05</c:v>
                </c:pt>
                <c:pt idx="1265">
                  <c:v>27.65</c:v>
                </c:pt>
                <c:pt idx="1266">
                  <c:v>12.9</c:v>
                </c:pt>
                <c:pt idx="1267">
                  <c:v>9.8000000000000007</c:v>
                </c:pt>
                <c:pt idx="1268">
                  <c:v>7.65</c:v>
                </c:pt>
                <c:pt idx="1269">
                  <c:v>13.65</c:v>
                </c:pt>
                <c:pt idx="1270">
                  <c:v>15.05</c:v>
                </c:pt>
                <c:pt idx="1271">
                  <c:v>7.95</c:v>
                </c:pt>
                <c:pt idx="1272">
                  <c:v>17.5</c:v>
                </c:pt>
                <c:pt idx="1273">
                  <c:v>13.2</c:v>
                </c:pt>
                <c:pt idx="1274">
                  <c:v>26.65</c:v>
                </c:pt>
                <c:pt idx="1275">
                  <c:v>10</c:v>
                </c:pt>
                <c:pt idx="1276">
                  <c:v>20.05</c:v>
                </c:pt>
                <c:pt idx="1277">
                  <c:v>22.95</c:v>
                </c:pt>
                <c:pt idx="1278">
                  <c:v>17.7</c:v>
                </c:pt>
                <c:pt idx="1279">
                  <c:v>17.2</c:v>
                </c:pt>
                <c:pt idx="1280">
                  <c:v>22.05</c:v>
                </c:pt>
                <c:pt idx="1281">
                  <c:v>14.95</c:v>
                </c:pt>
                <c:pt idx="1282">
                  <c:v>10</c:v>
                </c:pt>
                <c:pt idx="1283">
                  <c:v>19.2</c:v>
                </c:pt>
                <c:pt idx="1284">
                  <c:v>15.05</c:v>
                </c:pt>
                <c:pt idx="1285">
                  <c:v>10.050000000000001</c:v>
                </c:pt>
                <c:pt idx="1286">
                  <c:v>35.65</c:v>
                </c:pt>
                <c:pt idx="1287">
                  <c:v>29.6</c:v>
                </c:pt>
                <c:pt idx="1288">
                  <c:v>26.75</c:v>
                </c:pt>
                <c:pt idx="1289">
                  <c:v>42.2</c:v>
                </c:pt>
                <c:pt idx="1290">
                  <c:v>8.75</c:v>
                </c:pt>
                <c:pt idx="1291">
                  <c:v>30.1</c:v>
                </c:pt>
                <c:pt idx="1292">
                  <c:v>10.45</c:v>
                </c:pt>
                <c:pt idx="1293">
                  <c:v>42.8</c:v>
                </c:pt>
                <c:pt idx="1294">
                  <c:v>34.6</c:v>
                </c:pt>
                <c:pt idx="1295">
                  <c:v>43.2</c:v>
                </c:pt>
                <c:pt idx="1296">
                  <c:v>28.55</c:v>
                </c:pt>
                <c:pt idx="1297">
                  <c:v>33.799999999999997</c:v>
                </c:pt>
                <c:pt idx="1298">
                  <c:v>25.3</c:v>
                </c:pt>
                <c:pt idx="1299">
                  <c:v>36.85</c:v>
                </c:pt>
                <c:pt idx="1300">
                  <c:v>20.45</c:v>
                </c:pt>
                <c:pt idx="1301">
                  <c:v>8.75</c:v>
                </c:pt>
                <c:pt idx="1302">
                  <c:v>13.25</c:v>
                </c:pt>
                <c:pt idx="1303">
                  <c:v>8.85</c:v>
                </c:pt>
                <c:pt idx="1304">
                  <c:v>9.4499999999999993</c:v>
                </c:pt>
                <c:pt idx="1305">
                  <c:v>41.05</c:v>
                </c:pt>
                <c:pt idx="1306">
                  <c:v>20.9</c:v>
                </c:pt>
                <c:pt idx="1307">
                  <c:v>28.25</c:v>
                </c:pt>
                <c:pt idx="1308">
                  <c:v>26.35</c:v>
                </c:pt>
                <c:pt idx="1309">
                  <c:v>34.1</c:v>
                </c:pt>
                <c:pt idx="1310">
                  <c:v>39.85</c:v>
                </c:pt>
                <c:pt idx="1311">
                  <c:v>9.8000000000000007</c:v>
                </c:pt>
                <c:pt idx="1312">
                  <c:v>20.149999999999999</c:v>
                </c:pt>
                <c:pt idx="1313">
                  <c:v>10.050000000000001</c:v>
                </c:pt>
                <c:pt idx="1314">
                  <c:v>19.5</c:v>
                </c:pt>
                <c:pt idx="1315">
                  <c:v>14</c:v>
                </c:pt>
                <c:pt idx="1316">
                  <c:v>24.95</c:v>
                </c:pt>
                <c:pt idx="1317">
                  <c:v>15.65</c:v>
                </c:pt>
                <c:pt idx="1318">
                  <c:v>18</c:v>
                </c:pt>
                <c:pt idx="1319">
                  <c:v>10.25</c:v>
                </c:pt>
                <c:pt idx="1320">
                  <c:v>23.8</c:v>
                </c:pt>
                <c:pt idx="1321">
                  <c:v>29.9</c:v>
                </c:pt>
                <c:pt idx="1322">
                  <c:v>35.299999999999997</c:v>
                </c:pt>
                <c:pt idx="1323">
                  <c:v>24.9</c:v>
                </c:pt>
                <c:pt idx="1324">
                  <c:v>38.75</c:v>
                </c:pt>
                <c:pt idx="1325">
                  <c:v>27.85</c:v>
                </c:pt>
                <c:pt idx="1326">
                  <c:v>15.25</c:v>
                </c:pt>
                <c:pt idx="1327">
                  <c:v>10.199999999999999</c:v>
                </c:pt>
                <c:pt idx="1328">
                  <c:v>35.4</c:v>
                </c:pt>
                <c:pt idx="1329">
                  <c:v>9.3000000000000007</c:v>
                </c:pt>
                <c:pt idx="1330">
                  <c:v>38.700000000000003</c:v>
                </c:pt>
                <c:pt idx="1331">
                  <c:v>19.399999999999999</c:v>
                </c:pt>
                <c:pt idx="1332">
                  <c:v>14.8</c:v>
                </c:pt>
                <c:pt idx="1333">
                  <c:v>25.3</c:v>
                </c:pt>
                <c:pt idx="1334">
                  <c:v>32.5</c:v>
                </c:pt>
                <c:pt idx="1335">
                  <c:v>29.5</c:v>
                </c:pt>
                <c:pt idx="1336">
                  <c:v>15.4</c:v>
                </c:pt>
                <c:pt idx="1337">
                  <c:v>20.6</c:v>
                </c:pt>
                <c:pt idx="1338">
                  <c:v>9.6</c:v>
                </c:pt>
                <c:pt idx="1339">
                  <c:v>9</c:v>
                </c:pt>
                <c:pt idx="1340">
                  <c:v>10.050000000000001</c:v>
                </c:pt>
                <c:pt idx="1341">
                  <c:v>14.05</c:v>
                </c:pt>
                <c:pt idx="1342">
                  <c:v>29.85</c:v>
                </c:pt>
                <c:pt idx="1343">
                  <c:v>16.05</c:v>
                </c:pt>
                <c:pt idx="1344">
                  <c:v>19.7</c:v>
                </c:pt>
                <c:pt idx="1345">
                  <c:v>14.7</c:v>
                </c:pt>
                <c:pt idx="1346">
                  <c:v>9.4499999999999993</c:v>
                </c:pt>
                <c:pt idx="1347">
                  <c:v>28.65</c:v>
                </c:pt>
                <c:pt idx="1348">
                  <c:v>23.6</c:v>
                </c:pt>
                <c:pt idx="1349">
                  <c:v>9.6999999999999993</c:v>
                </c:pt>
                <c:pt idx="1350">
                  <c:v>20.25</c:v>
                </c:pt>
                <c:pt idx="1351">
                  <c:v>15.45</c:v>
                </c:pt>
                <c:pt idx="1352">
                  <c:v>26.9</c:v>
                </c:pt>
                <c:pt idx="1353">
                  <c:v>28.45</c:v>
                </c:pt>
                <c:pt idx="1354">
                  <c:v>21.5</c:v>
                </c:pt>
                <c:pt idx="1355">
                  <c:v>37.950000000000003</c:v>
                </c:pt>
                <c:pt idx="1356">
                  <c:v>10</c:v>
                </c:pt>
                <c:pt idx="1357">
                  <c:v>16.350000000000001</c:v>
                </c:pt>
                <c:pt idx="1358">
                  <c:v>34.950000000000003</c:v>
                </c:pt>
                <c:pt idx="1359">
                  <c:v>8.6999999999999993</c:v>
                </c:pt>
                <c:pt idx="1360">
                  <c:v>42.45</c:v>
                </c:pt>
                <c:pt idx="1361">
                  <c:v>40.15</c:v>
                </c:pt>
                <c:pt idx="1362">
                  <c:v>26.85</c:v>
                </c:pt>
                <c:pt idx="1363">
                  <c:v>10.45</c:v>
                </c:pt>
                <c:pt idx="1364">
                  <c:v>52.1</c:v>
                </c:pt>
                <c:pt idx="1365">
                  <c:v>10</c:v>
                </c:pt>
                <c:pt idx="1366">
                  <c:v>32.75</c:v>
                </c:pt>
                <c:pt idx="1367">
                  <c:v>10.75</c:v>
                </c:pt>
                <c:pt idx="1368">
                  <c:v>15.6</c:v>
                </c:pt>
                <c:pt idx="1369">
                  <c:v>24.95</c:v>
                </c:pt>
                <c:pt idx="1370">
                  <c:v>22.1</c:v>
                </c:pt>
                <c:pt idx="1371">
                  <c:v>10.050000000000001</c:v>
                </c:pt>
                <c:pt idx="1372">
                  <c:v>34.4</c:v>
                </c:pt>
                <c:pt idx="1373">
                  <c:v>7.95</c:v>
                </c:pt>
                <c:pt idx="1374">
                  <c:v>23.7</c:v>
                </c:pt>
                <c:pt idx="1375">
                  <c:v>28.65</c:v>
                </c:pt>
                <c:pt idx="1376">
                  <c:v>23.85</c:v>
                </c:pt>
                <c:pt idx="1377">
                  <c:v>14.1</c:v>
                </c:pt>
                <c:pt idx="1378">
                  <c:v>18.899999999999999</c:v>
                </c:pt>
                <c:pt idx="1379">
                  <c:v>10.4</c:v>
                </c:pt>
                <c:pt idx="1380">
                  <c:v>34.35</c:v>
                </c:pt>
                <c:pt idx="1381">
                  <c:v>29.95</c:v>
                </c:pt>
                <c:pt idx="1382">
                  <c:v>14.4</c:v>
                </c:pt>
                <c:pt idx="1383">
                  <c:v>24.95</c:v>
                </c:pt>
                <c:pt idx="1384">
                  <c:v>10</c:v>
                </c:pt>
                <c:pt idx="1385">
                  <c:v>19.100000000000001</c:v>
                </c:pt>
                <c:pt idx="1386">
                  <c:v>34.15</c:v>
                </c:pt>
                <c:pt idx="1387">
                  <c:v>29.95</c:v>
                </c:pt>
                <c:pt idx="1388">
                  <c:v>33.1</c:v>
                </c:pt>
                <c:pt idx="1389">
                  <c:v>27.2</c:v>
                </c:pt>
                <c:pt idx="1390">
                  <c:v>20</c:v>
                </c:pt>
                <c:pt idx="1391">
                  <c:v>14.95</c:v>
                </c:pt>
                <c:pt idx="1392">
                  <c:v>25.05</c:v>
                </c:pt>
                <c:pt idx="1393">
                  <c:v>9.9499999999999993</c:v>
                </c:pt>
                <c:pt idx="1394">
                  <c:v>29.45</c:v>
                </c:pt>
                <c:pt idx="1395">
                  <c:v>38.799999999999997</c:v>
                </c:pt>
                <c:pt idx="1396">
                  <c:v>34.65</c:v>
                </c:pt>
                <c:pt idx="1397">
                  <c:v>23.1</c:v>
                </c:pt>
                <c:pt idx="1398">
                  <c:v>20.350000000000001</c:v>
                </c:pt>
                <c:pt idx="1399">
                  <c:v>14.85</c:v>
                </c:pt>
                <c:pt idx="1400">
                  <c:v>10.050000000000001</c:v>
                </c:pt>
                <c:pt idx="1401">
                  <c:v>29.55</c:v>
                </c:pt>
                <c:pt idx="1402">
                  <c:v>30.3</c:v>
                </c:pt>
                <c:pt idx="1403">
                  <c:v>15.5</c:v>
                </c:pt>
                <c:pt idx="1404">
                  <c:v>34.75</c:v>
                </c:pt>
                <c:pt idx="1405">
                  <c:v>40.25</c:v>
                </c:pt>
                <c:pt idx="1406">
                  <c:v>27.05</c:v>
                </c:pt>
                <c:pt idx="1407">
                  <c:v>8.85</c:v>
                </c:pt>
                <c:pt idx="1408">
                  <c:v>20</c:v>
                </c:pt>
                <c:pt idx="1409">
                  <c:v>30</c:v>
                </c:pt>
                <c:pt idx="1410">
                  <c:v>34.4</c:v>
                </c:pt>
                <c:pt idx="1411">
                  <c:v>20.25</c:v>
                </c:pt>
                <c:pt idx="1412">
                  <c:v>41.25</c:v>
                </c:pt>
                <c:pt idx="1413">
                  <c:v>30.05</c:v>
                </c:pt>
                <c:pt idx="1414">
                  <c:v>16.8</c:v>
                </c:pt>
                <c:pt idx="1415">
                  <c:v>25.75</c:v>
                </c:pt>
                <c:pt idx="1416">
                  <c:v>31.6</c:v>
                </c:pt>
                <c:pt idx="1417">
                  <c:v>25.65</c:v>
                </c:pt>
                <c:pt idx="1418">
                  <c:v>19.649999999999999</c:v>
                </c:pt>
                <c:pt idx="1419">
                  <c:v>15.75</c:v>
                </c:pt>
                <c:pt idx="1420">
                  <c:v>20.05</c:v>
                </c:pt>
                <c:pt idx="1421">
                  <c:v>33.200000000000003</c:v>
                </c:pt>
                <c:pt idx="1422">
                  <c:v>24.5</c:v>
                </c:pt>
                <c:pt idx="1423">
                  <c:v>15.3</c:v>
                </c:pt>
                <c:pt idx="1424">
                  <c:v>9.9</c:v>
                </c:pt>
                <c:pt idx="1425">
                  <c:v>30.45</c:v>
                </c:pt>
                <c:pt idx="1426">
                  <c:v>10.8</c:v>
                </c:pt>
                <c:pt idx="1427">
                  <c:v>54.8</c:v>
                </c:pt>
                <c:pt idx="1428">
                  <c:v>25.8</c:v>
                </c:pt>
                <c:pt idx="1429">
                  <c:v>40.1</c:v>
                </c:pt>
                <c:pt idx="1430">
                  <c:v>21.9</c:v>
                </c:pt>
                <c:pt idx="1431">
                  <c:v>29.7</c:v>
                </c:pt>
                <c:pt idx="1432">
                  <c:v>13.95</c:v>
                </c:pt>
                <c:pt idx="1433">
                  <c:v>36.35</c:v>
                </c:pt>
                <c:pt idx="1434">
                  <c:v>40.4</c:v>
                </c:pt>
                <c:pt idx="1435">
                  <c:v>44.95</c:v>
                </c:pt>
                <c:pt idx="1436">
                  <c:v>30.25</c:v>
                </c:pt>
                <c:pt idx="1437">
                  <c:v>19.350000000000001</c:v>
                </c:pt>
                <c:pt idx="1438">
                  <c:v>35</c:v>
                </c:pt>
                <c:pt idx="1439">
                  <c:v>12.75</c:v>
                </c:pt>
                <c:pt idx="1440">
                  <c:v>53.8</c:v>
                </c:pt>
                <c:pt idx="1441">
                  <c:v>42.25</c:v>
                </c:pt>
                <c:pt idx="1442">
                  <c:v>8.15</c:v>
                </c:pt>
                <c:pt idx="1443">
                  <c:v>20.25</c:v>
                </c:pt>
                <c:pt idx="1444">
                  <c:v>16.399999999999999</c:v>
                </c:pt>
                <c:pt idx="1445">
                  <c:v>33.5</c:v>
                </c:pt>
                <c:pt idx="1446">
                  <c:v>24.3</c:v>
                </c:pt>
                <c:pt idx="1447">
                  <c:v>13.4</c:v>
                </c:pt>
                <c:pt idx="1448">
                  <c:v>34.799999999999997</c:v>
                </c:pt>
                <c:pt idx="1449">
                  <c:v>41.2</c:v>
                </c:pt>
                <c:pt idx="1450">
                  <c:v>20.05</c:v>
                </c:pt>
                <c:pt idx="1451">
                  <c:v>28.8</c:v>
                </c:pt>
                <c:pt idx="1452">
                  <c:v>25</c:v>
                </c:pt>
                <c:pt idx="1453">
                  <c:v>7.75</c:v>
                </c:pt>
                <c:pt idx="1454">
                  <c:v>20.2</c:v>
                </c:pt>
                <c:pt idx="1455">
                  <c:v>25.65</c:v>
                </c:pt>
                <c:pt idx="1456">
                  <c:v>29.25</c:v>
                </c:pt>
                <c:pt idx="1457">
                  <c:v>15.2</c:v>
                </c:pt>
                <c:pt idx="1458">
                  <c:v>10.199999999999999</c:v>
                </c:pt>
                <c:pt idx="1459">
                  <c:v>20.149999999999999</c:v>
                </c:pt>
                <c:pt idx="1460">
                  <c:v>34.85</c:v>
                </c:pt>
                <c:pt idx="1461">
                  <c:v>25.2</c:v>
                </c:pt>
                <c:pt idx="1462">
                  <c:v>30.15</c:v>
                </c:pt>
                <c:pt idx="1463">
                  <c:v>16.850000000000001</c:v>
                </c:pt>
                <c:pt idx="1464">
                  <c:v>25.6</c:v>
                </c:pt>
                <c:pt idx="1465">
                  <c:v>45.1</c:v>
                </c:pt>
                <c:pt idx="1466">
                  <c:v>32.85</c:v>
                </c:pt>
                <c:pt idx="1467">
                  <c:v>29.75</c:v>
                </c:pt>
                <c:pt idx="1468">
                  <c:v>14.35</c:v>
                </c:pt>
                <c:pt idx="1469">
                  <c:v>40.85</c:v>
                </c:pt>
                <c:pt idx="1470">
                  <c:v>20.05</c:v>
                </c:pt>
                <c:pt idx="1471">
                  <c:v>19.95</c:v>
                </c:pt>
                <c:pt idx="1472">
                  <c:v>34.15</c:v>
                </c:pt>
                <c:pt idx="1473">
                  <c:v>28</c:v>
                </c:pt>
                <c:pt idx="1474">
                  <c:v>15.15</c:v>
                </c:pt>
                <c:pt idx="1475">
                  <c:v>10.6</c:v>
                </c:pt>
                <c:pt idx="1476">
                  <c:v>43.7</c:v>
                </c:pt>
                <c:pt idx="1477">
                  <c:v>24.35</c:v>
                </c:pt>
                <c:pt idx="1478">
                  <c:v>35.1</c:v>
                </c:pt>
                <c:pt idx="1479">
                  <c:v>44.6</c:v>
                </c:pt>
                <c:pt idx="1480">
                  <c:v>27.6</c:v>
                </c:pt>
                <c:pt idx="1481">
                  <c:v>13.8</c:v>
                </c:pt>
                <c:pt idx="1482">
                  <c:v>21.45</c:v>
                </c:pt>
                <c:pt idx="1483">
                  <c:v>42.4</c:v>
                </c:pt>
                <c:pt idx="1484">
                  <c:v>23.3</c:v>
                </c:pt>
                <c:pt idx="1485">
                  <c:v>11</c:v>
                </c:pt>
                <c:pt idx="1486">
                  <c:v>14.9</c:v>
                </c:pt>
                <c:pt idx="1487">
                  <c:v>9.75</c:v>
                </c:pt>
                <c:pt idx="1488">
                  <c:v>15</c:v>
                </c:pt>
                <c:pt idx="1489">
                  <c:v>10.25</c:v>
                </c:pt>
                <c:pt idx="1490">
                  <c:v>13.55</c:v>
                </c:pt>
                <c:pt idx="1491">
                  <c:v>11.2</c:v>
                </c:pt>
                <c:pt idx="1492">
                  <c:v>13.25</c:v>
                </c:pt>
                <c:pt idx="1493">
                  <c:v>14.95</c:v>
                </c:pt>
                <c:pt idx="1494">
                  <c:v>18.649999999999999</c:v>
                </c:pt>
                <c:pt idx="1495">
                  <c:v>10.25</c:v>
                </c:pt>
                <c:pt idx="1496">
                  <c:v>8.4499999999999993</c:v>
                </c:pt>
                <c:pt idx="1497">
                  <c:v>23.05</c:v>
                </c:pt>
                <c:pt idx="1498">
                  <c:v>9.8000000000000007</c:v>
                </c:pt>
                <c:pt idx="1499">
                  <c:v>19.5</c:v>
                </c:pt>
                <c:pt idx="1500">
                  <c:v>15.55</c:v>
                </c:pt>
                <c:pt idx="1501">
                  <c:v>9.65</c:v>
                </c:pt>
                <c:pt idx="1502">
                  <c:v>19.850000000000001</c:v>
                </c:pt>
                <c:pt idx="1503">
                  <c:v>14.95</c:v>
                </c:pt>
                <c:pt idx="1504">
                  <c:v>24</c:v>
                </c:pt>
                <c:pt idx="1505">
                  <c:v>9.25</c:v>
                </c:pt>
                <c:pt idx="1506">
                  <c:v>31.05</c:v>
                </c:pt>
                <c:pt idx="1507">
                  <c:v>42.7</c:v>
                </c:pt>
                <c:pt idx="1508">
                  <c:v>36.049999999999997</c:v>
                </c:pt>
                <c:pt idx="1509">
                  <c:v>14.55</c:v>
                </c:pt>
                <c:pt idx="1510">
                  <c:v>8.3000000000000007</c:v>
                </c:pt>
                <c:pt idx="1511">
                  <c:v>10.75</c:v>
                </c:pt>
                <c:pt idx="1512">
                  <c:v>14.65</c:v>
                </c:pt>
                <c:pt idx="1513">
                  <c:v>17.600000000000001</c:v>
                </c:pt>
                <c:pt idx="1514">
                  <c:v>16.7</c:v>
                </c:pt>
                <c:pt idx="1515">
                  <c:v>31.3</c:v>
                </c:pt>
                <c:pt idx="1516">
                  <c:v>42.5</c:v>
                </c:pt>
                <c:pt idx="1517">
                  <c:v>7.75</c:v>
                </c:pt>
                <c:pt idx="1518">
                  <c:v>7.95</c:v>
                </c:pt>
                <c:pt idx="1519">
                  <c:v>18.45</c:v>
                </c:pt>
                <c:pt idx="1520">
                  <c:v>10.1</c:v>
                </c:pt>
                <c:pt idx="1521">
                  <c:v>14.7</c:v>
                </c:pt>
                <c:pt idx="1522">
                  <c:v>14.35</c:v>
                </c:pt>
                <c:pt idx="1523">
                  <c:v>25</c:v>
                </c:pt>
                <c:pt idx="1524">
                  <c:v>19.25</c:v>
                </c:pt>
                <c:pt idx="1525">
                  <c:v>9.9499999999999993</c:v>
                </c:pt>
                <c:pt idx="1526">
                  <c:v>12.75</c:v>
                </c:pt>
                <c:pt idx="1527">
                  <c:v>18.8</c:v>
                </c:pt>
                <c:pt idx="1528">
                  <c:v>14</c:v>
                </c:pt>
                <c:pt idx="1529">
                  <c:v>10.25</c:v>
                </c:pt>
                <c:pt idx="1530">
                  <c:v>24.55</c:v>
                </c:pt>
                <c:pt idx="1531">
                  <c:v>9.25</c:v>
                </c:pt>
                <c:pt idx="1532">
                  <c:v>14.1</c:v>
                </c:pt>
                <c:pt idx="1533">
                  <c:v>15.65</c:v>
                </c:pt>
                <c:pt idx="1534">
                  <c:v>11.45</c:v>
                </c:pt>
                <c:pt idx="1535">
                  <c:v>20.6</c:v>
                </c:pt>
                <c:pt idx="1536">
                  <c:v>9.65</c:v>
                </c:pt>
                <c:pt idx="1537">
                  <c:v>13.9</c:v>
                </c:pt>
                <c:pt idx="1538">
                  <c:v>33.450000000000003</c:v>
                </c:pt>
                <c:pt idx="1539">
                  <c:v>22.85</c:v>
                </c:pt>
                <c:pt idx="1540">
                  <c:v>52.5</c:v>
                </c:pt>
                <c:pt idx="1541">
                  <c:v>19</c:v>
                </c:pt>
                <c:pt idx="1542">
                  <c:v>11.5</c:v>
                </c:pt>
                <c:pt idx="1543">
                  <c:v>15.8</c:v>
                </c:pt>
                <c:pt idx="1544">
                  <c:v>11.9</c:v>
                </c:pt>
                <c:pt idx="1545">
                  <c:v>16.8</c:v>
                </c:pt>
                <c:pt idx="1546">
                  <c:v>19.95</c:v>
                </c:pt>
                <c:pt idx="1547">
                  <c:v>29.6</c:v>
                </c:pt>
                <c:pt idx="1548">
                  <c:v>24.2</c:v>
                </c:pt>
                <c:pt idx="1549">
                  <c:v>45.7</c:v>
                </c:pt>
                <c:pt idx="1550">
                  <c:v>40.549999999999997</c:v>
                </c:pt>
                <c:pt idx="1551">
                  <c:v>30.8</c:v>
                </c:pt>
                <c:pt idx="1552">
                  <c:v>11.95</c:v>
                </c:pt>
                <c:pt idx="1553">
                  <c:v>26.5</c:v>
                </c:pt>
                <c:pt idx="1554">
                  <c:v>21.05</c:v>
                </c:pt>
                <c:pt idx="1555">
                  <c:v>14.65</c:v>
                </c:pt>
                <c:pt idx="1556">
                  <c:v>19.149999999999999</c:v>
                </c:pt>
                <c:pt idx="1557">
                  <c:v>9.9499999999999993</c:v>
                </c:pt>
                <c:pt idx="1558">
                  <c:v>40.1</c:v>
                </c:pt>
                <c:pt idx="1559">
                  <c:v>30.6</c:v>
                </c:pt>
                <c:pt idx="1560">
                  <c:v>23.9</c:v>
                </c:pt>
                <c:pt idx="1561">
                  <c:v>20.7</c:v>
                </c:pt>
                <c:pt idx="1562">
                  <c:v>8.6999999999999993</c:v>
                </c:pt>
                <c:pt idx="1563">
                  <c:v>14.9</c:v>
                </c:pt>
                <c:pt idx="1564">
                  <c:v>18.899999999999999</c:v>
                </c:pt>
                <c:pt idx="1565">
                  <c:v>9.8000000000000007</c:v>
                </c:pt>
                <c:pt idx="1566">
                  <c:v>9</c:v>
                </c:pt>
                <c:pt idx="1567">
                  <c:v>15.2</c:v>
                </c:pt>
                <c:pt idx="1568">
                  <c:v>36.4</c:v>
                </c:pt>
                <c:pt idx="1569">
                  <c:v>11.45</c:v>
                </c:pt>
                <c:pt idx="1570">
                  <c:v>10.1</c:v>
                </c:pt>
                <c:pt idx="1571">
                  <c:v>43.2</c:v>
                </c:pt>
                <c:pt idx="1572">
                  <c:v>33.15</c:v>
                </c:pt>
                <c:pt idx="1573">
                  <c:v>37.85</c:v>
                </c:pt>
                <c:pt idx="1574">
                  <c:v>15.95</c:v>
                </c:pt>
                <c:pt idx="1575">
                  <c:v>10.4</c:v>
                </c:pt>
                <c:pt idx="1576">
                  <c:v>35.15</c:v>
                </c:pt>
                <c:pt idx="1577">
                  <c:v>28.6</c:v>
                </c:pt>
                <c:pt idx="1578">
                  <c:v>37.700000000000003</c:v>
                </c:pt>
                <c:pt idx="1579">
                  <c:v>53.2</c:v>
                </c:pt>
                <c:pt idx="1580">
                  <c:v>13.15</c:v>
                </c:pt>
                <c:pt idx="1581">
                  <c:v>35.9</c:v>
                </c:pt>
                <c:pt idx="1582">
                  <c:v>13.45</c:v>
                </c:pt>
                <c:pt idx="1583">
                  <c:v>29.8</c:v>
                </c:pt>
                <c:pt idx="1584">
                  <c:v>20.5</c:v>
                </c:pt>
                <c:pt idx="1585">
                  <c:v>14.4</c:v>
                </c:pt>
                <c:pt idx="1586">
                  <c:v>25.7</c:v>
                </c:pt>
                <c:pt idx="1587">
                  <c:v>31.15</c:v>
                </c:pt>
                <c:pt idx="1588">
                  <c:v>30.6</c:v>
                </c:pt>
                <c:pt idx="1589">
                  <c:v>20.5</c:v>
                </c:pt>
                <c:pt idx="1590">
                  <c:v>33.25</c:v>
                </c:pt>
                <c:pt idx="1591">
                  <c:v>13.5</c:v>
                </c:pt>
                <c:pt idx="1592">
                  <c:v>11.45</c:v>
                </c:pt>
                <c:pt idx="1593">
                  <c:v>24.55</c:v>
                </c:pt>
                <c:pt idx="1594">
                  <c:v>11.7</c:v>
                </c:pt>
                <c:pt idx="1595">
                  <c:v>20.100000000000001</c:v>
                </c:pt>
                <c:pt idx="1596">
                  <c:v>14.95</c:v>
                </c:pt>
                <c:pt idx="1597">
                  <c:v>24.5</c:v>
                </c:pt>
                <c:pt idx="1598">
                  <c:v>28.2</c:v>
                </c:pt>
                <c:pt idx="1599">
                  <c:v>29.9</c:v>
                </c:pt>
                <c:pt idx="1600">
                  <c:v>9.85</c:v>
                </c:pt>
                <c:pt idx="1601">
                  <c:v>14.75</c:v>
                </c:pt>
                <c:pt idx="1602">
                  <c:v>20.2</c:v>
                </c:pt>
                <c:pt idx="1603">
                  <c:v>38.85</c:v>
                </c:pt>
                <c:pt idx="1604">
                  <c:v>25.75</c:v>
                </c:pt>
                <c:pt idx="1605">
                  <c:v>14.6</c:v>
                </c:pt>
                <c:pt idx="1606">
                  <c:v>19</c:v>
                </c:pt>
                <c:pt idx="1607">
                  <c:v>10.3</c:v>
                </c:pt>
                <c:pt idx="1608">
                  <c:v>15.95</c:v>
                </c:pt>
                <c:pt idx="1609">
                  <c:v>20.149999999999999</c:v>
                </c:pt>
                <c:pt idx="1610">
                  <c:v>24.05</c:v>
                </c:pt>
                <c:pt idx="1611">
                  <c:v>29.95</c:v>
                </c:pt>
                <c:pt idx="1612">
                  <c:v>34.6</c:v>
                </c:pt>
                <c:pt idx="1613">
                  <c:v>24.3</c:v>
                </c:pt>
                <c:pt idx="1614">
                  <c:v>39.200000000000003</c:v>
                </c:pt>
                <c:pt idx="1615">
                  <c:v>29.55</c:v>
                </c:pt>
                <c:pt idx="1616">
                  <c:v>12.7</c:v>
                </c:pt>
                <c:pt idx="1617">
                  <c:v>11.55</c:v>
                </c:pt>
                <c:pt idx="1618">
                  <c:v>19.5</c:v>
                </c:pt>
                <c:pt idx="1619">
                  <c:v>11.65</c:v>
                </c:pt>
                <c:pt idx="1620">
                  <c:v>18.649999999999999</c:v>
                </c:pt>
                <c:pt idx="1621">
                  <c:v>37.75</c:v>
                </c:pt>
                <c:pt idx="1622">
                  <c:v>42.9</c:v>
                </c:pt>
                <c:pt idx="1623">
                  <c:v>33.200000000000003</c:v>
                </c:pt>
                <c:pt idx="1624">
                  <c:v>21.3</c:v>
                </c:pt>
                <c:pt idx="1625">
                  <c:v>8.4</c:v>
                </c:pt>
                <c:pt idx="1626">
                  <c:v>23.15</c:v>
                </c:pt>
                <c:pt idx="1627">
                  <c:v>30</c:v>
                </c:pt>
                <c:pt idx="1628">
                  <c:v>25.6</c:v>
                </c:pt>
                <c:pt idx="1629">
                  <c:v>39.799999999999997</c:v>
                </c:pt>
                <c:pt idx="1630">
                  <c:v>35.75</c:v>
                </c:pt>
                <c:pt idx="1631">
                  <c:v>8.9499999999999993</c:v>
                </c:pt>
                <c:pt idx="1632">
                  <c:v>10.15</c:v>
                </c:pt>
                <c:pt idx="1633">
                  <c:v>41.2</c:v>
                </c:pt>
                <c:pt idx="1634">
                  <c:v>10.3</c:v>
                </c:pt>
                <c:pt idx="1635">
                  <c:v>13.55</c:v>
                </c:pt>
                <c:pt idx="1636">
                  <c:v>25.15</c:v>
                </c:pt>
                <c:pt idx="1637">
                  <c:v>31.15</c:v>
                </c:pt>
                <c:pt idx="1638">
                  <c:v>8.3000000000000007</c:v>
                </c:pt>
                <c:pt idx="1639">
                  <c:v>15.6</c:v>
                </c:pt>
                <c:pt idx="1640">
                  <c:v>17.8</c:v>
                </c:pt>
                <c:pt idx="1641">
                  <c:v>9.85</c:v>
                </c:pt>
                <c:pt idx="1642">
                  <c:v>10.15</c:v>
                </c:pt>
                <c:pt idx="1643">
                  <c:v>40.25</c:v>
                </c:pt>
                <c:pt idx="1644">
                  <c:v>10.1</c:v>
                </c:pt>
                <c:pt idx="1645">
                  <c:v>55.25</c:v>
                </c:pt>
                <c:pt idx="1646">
                  <c:v>30.45</c:v>
                </c:pt>
                <c:pt idx="1647">
                  <c:v>14.8</c:v>
                </c:pt>
                <c:pt idx="1648">
                  <c:v>19.75</c:v>
                </c:pt>
                <c:pt idx="1649">
                  <c:v>23.7</c:v>
                </c:pt>
                <c:pt idx="1650">
                  <c:v>9.85</c:v>
                </c:pt>
                <c:pt idx="1651">
                  <c:v>22.2</c:v>
                </c:pt>
                <c:pt idx="1652">
                  <c:v>12.95</c:v>
                </c:pt>
                <c:pt idx="1653">
                  <c:v>15.9</c:v>
                </c:pt>
                <c:pt idx="1654">
                  <c:v>10.4</c:v>
                </c:pt>
                <c:pt idx="1655">
                  <c:v>15.2</c:v>
                </c:pt>
                <c:pt idx="1656">
                  <c:v>9.9499999999999993</c:v>
                </c:pt>
                <c:pt idx="1657">
                  <c:v>39.049999999999997</c:v>
                </c:pt>
                <c:pt idx="1658">
                  <c:v>25</c:v>
                </c:pt>
                <c:pt idx="1659">
                  <c:v>30.75</c:v>
                </c:pt>
                <c:pt idx="1660">
                  <c:v>20.75</c:v>
                </c:pt>
                <c:pt idx="1661">
                  <c:v>34.9</c:v>
                </c:pt>
                <c:pt idx="1662">
                  <c:v>47.7</c:v>
                </c:pt>
                <c:pt idx="1663">
                  <c:v>9.9499999999999993</c:v>
                </c:pt>
                <c:pt idx="1664">
                  <c:v>25.85</c:v>
                </c:pt>
                <c:pt idx="1665">
                  <c:v>19.850000000000001</c:v>
                </c:pt>
                <c:pt idx="1666">
                  <c:v>30.95</c:v>
                </c:pt>
                <c:pt idx="1667">
                  <c:v>36.549999999999997</c:v>
                </c:pt>
                <c:pt idx="1668">
                  <c:v>14.85</c:v>
                </c:pt>
                <c:pt idx="1669">
                  <c:v>28.25</c:v>
                </c:pt>
                <c:pt idx="1670">
                  <c:v>15.15</c:v>
                </c:pt>
                <c:pt idx="1671">
                  <c:v>10.15</c:v>
                </c:pt>
                <c:pt idx="1672">
                  <c:v>9.35</c:v>
                </c:pt>
                <c:pt idx="1673">
                  <c:v>15.3</c:v>
                </c:pt>
                <c:pt idx="1674">
                  <c:v>17.8</c:v>
                </c:pt>
                <c:pt idx="1675">
                  <c:v>12.4</c:v>
                </c:pt>
                <c:pt idx="1676">
                  <c:v>52.5</c:v>
                </c:pt>
                <c:pt idx="1677">
                  <c:v>33.200000000000003</c:v>
                </c:pt>
                <c:pt idx="1678">
                  <c:v>44</c:v>
                </c:pt>
                <c:pt idx="1679">
                  <c:v>31.1</c:v>
                </c:pt>
                <c:pt idx="1680">
                  <c:v>23.3</c:v>
                </c:pt>
                <c:pt idx="1681">
                  <c:v>36.049999999999997</c:v>
                </c:pt>
                <c:pt idx="1682">
                  <c:v>12.7</c:v>
                </c:pt>
                <c:pt idx="1683">
                  <c:v>9</c:v>
                </c:pt>
                <c:pt idx="1684">
                  <c:v>49.45</c:v>
                </c:pt>
                <c:pt idx="1685">
                  <c:v>8.8000000000000007</c:v>
                </c:pt>
                <c:pt idx="1686">
                  <c:v>24.5</c:v>
                </c:pt>
                <c:pt idx="1687">
                  <c:v>14.9</c:v>
                </c:pt>
                <c:pt idx="1688">
                  <c:v>38.65</c:v>
                </c:pt>
                <c:pt idx="1689">
                  <c:v>20.5</c:v>
                </c:pt>
                <c:pt idx="1690">
                  <c:v>9.65</c:v>
                </c:pt>
                <c:pt idx="1691">
                  <c:v>18.649999999999999</c:v>
                </c:pt>
                <c:pt idx="1692">
                  <c:v>38.549999999999997</c:v>
                </c:pt>
                <c:pt idx="1693">
                  <c:v>34.700000000000003</c:v>
                </c:pt>
                <c:pt idx="1694">
                  <c:v>28.65</c:v>
                </c:pt>
                <c:pt idx="1695">
                  <c:v>35.9</c:v>
                </c:pt>
                <c:pt idx="1696">
                  <c:v>25.25</c:v>
                </c:pt>
                <c:pt idx="1697">
                  <c:v>8.85</c:v>
                </c:pt>
                <c:pt idx="1698">
                  <c:v>20.399999999999999</c:v>
                </c:pt>
                <c:pt idx="1699">
                  <c:v>20.350000000000001</c:v>
                </c:pt>
                <c:pt idx="1700">
                  <c:v>10.050000000000001</c:v>
                </c:pt>
                <c:pt idx="1701">
                  <c:v>14.15</c:v>
                </c:pt>
                <c:pt idx="1702">
                  <c:v>31.5</c:v>
                </c:pt>
                <c:pt idx="1703">
                  <c:v>7.5</c:v>
                </c:pt>
                <c:pt idx="1704">
                  <c:v>42.95</c:v>
                </c:pt>
                <c:pt idx="1705">
                  <c:v>9.3000000000000007</c:v>
                </c:pt>
                <c:pt idx="1706">
                  <c:v>18.55</c:v>
                </c:pt>
                <c:pt idx="1707">
                  <c:v>14.5</c:v>
                </c:pt>
                <c:pt idx="1708">
                  <c:v>33.6</c:v>
                </c:pt>
                <c:pt idx="1709">
                  <c:v>41.1</c:v>
                </c:pt>
                <c:pt idx="1710">
                  <c:v>23.1</c:v>
                </c:pt>
                <c:pt idx="1711">
                  <c:v>35.35</c:v>
                </c:pt>
                <c:pt idx="1712">
                  <c:v>30.25</c:v>
                </c:pt>
                <c:pt idx="1713">
                  <c:v>10.199999999999999</c:v>
                </c:pt>
                <c:pt idx="1714">
                  <c:v>15.9</c:v>
                </c:pt>
                <c:pt idx="1715">
                  <c:v>24.5</c:v>
                </c:pt>
                <c:pt idx="1716">
                  <c:v>21.25</c:v>
                </c:pt>
                <c:pt idx="1717">
                  <c:v>16.850000000000001</c:v>
                </c:pt>
                <c:pt idx="1718">
                  <c:v>48.25</c:v>
                </c:pt>
                <c:pt idx="1719">
                  <c:v>26.55</c:v>
                </c:pt>
                <c:pt idx="1720">
                  <c:v>39.950000000000003</c:v>
                </c:pt>
                <c:pt idx="1721">
                  <c:v>34.549999999999997</c:v>
                </c:pt>
                <c:pt idx="1722">
                  <c:v>19.75</c:v>
                </c:pt>
                <c:pt idx="1723">
                  <c:v>10.45</c:v>
                </c:pt>
                <c:pt idx="1724">
                  <c:v>14.9</c:v>
                </c:pt>
                <c:pt idx="1725">
                  <c:v>22.8</c:v>
                </c:pt>
                <c:pt idx="1726">
                  <c:v>9.5</c:v>
                </c:pt>
                <c:pt idx="1727">
                  <c:v>19.899999999999999</c:v>
                </c:pt>
                <c:pt idx="1728">
                  <c:v>14.9</c:v>
                </c:pt>
                <c:pt idx="1729">
                  <c:v>24.7</c:v>
                </c:pt>
                <c:pt idx="1730">
                  <c:v>33.85</c:v>
                </c:pt>
                <c:pt idx="1731">
                  <c:v>30</c:v>
                </c:pt>
                <c:pt idx="1732">
                  <c:v>38.35</c:v>
                </c:pt>
                <c:pt idx="1733">
                  <c:v>20.05</c:v>
                </c:pt>
                <c:pt idx="1734">
                  <c:v>45.25</c:v>
                </c:pt>
                <c:pt idx="1735">
                  <c:v>17.05</c:v>
                </c:pt>
                <c:pt idx="1736">
                  <c:v>25.4</c:v>
                </c:pt>
                <c:pt idx="1737">
                  <c:v>35.9</c:v>
                </c:pt>
                <c:pt idx="1738">
                  <c:v>25.65</c:v>
                </c:pt>
                <c:pt idx="1739">
                  <c:v>16.850000000000001</c:v>
                </c:pt>
                <c:pt idx="1740">
                  <c:v>19.149999999999999</c:v>
                </c:pt>
                <c:pt idx="1741">
                  <c:v>30.9</c:v>
                </c:pt>
                <c:pt idx="1742">
                  <c:v>9.85</c:v>
                </c:pt>
                <c:pt idx="1743">
                  <c:v>15</c:v>
                </c:pt>
                <c:pt idx="1744">
                  <c:v>19.899999999999999</c:v>
                </c:pt>
                <c:pt idx="1745">
                  <c:v>25.1</c:v>
                </c:pt>
                <c:pt idx="1746">
                  <c:v>10.6</c:v>
                </c:pt>
                <c:pt idx="1747">
                  <c:v>15.6</c:v>
                </c:pt>
                <c:pt idx="1748">
                  <c:v>36.4</c:v>
                </c:pt>
                <c:pt idx="1749">
                  <c:v>19.05</c:v>
                </c:pt>
                <c:pt idx="1750">
                  <c:v>25.2</c:v>
                </c:pt>
                <c:pt idx="1751">
                  <c:v>29.2</c:v>
                </c:pt>
                <c:pt idx="1752">
                  <c:v>10.199999999999999</c:v>
                </c:pt>
                <c:pt idx="1753">
                  <c:v>30.75</c:v>
                </c:pt>
                <c:pt idx="1754">
                  <c:v>14.45</c:v>
                </c:pt>
                <c:pt idx="1755">
                  <c:v>21.25</c:v>
                </c:pt>
                <c:pt idx="1756">
                  <c:v>25.55</c:v>
                </c:pt>
                <c:pt idx="1757">
                  <c:v>9.75</c:v>
                </c:pt>
                <c:pt idx="1758">
                  <c:v>30.9</c:v>
                </c:pt>
                <c:pt idx="1759">
                  <c:v>24.9</c:v>
                </c:pt>
                <c:pt idx="1760">
                  <c:v>33.15</c:v>
                </c:pt>
                <c:pt idx="1761">
                  <c:v>42.65</c:v>
                </c:pt>
                <c:pt idx="1762">
                  <c:v>19.55</c:v>
                </c:pt>
                <c:pt idx="1763">
                  <c:v>10</c:v>
                </c:pt>
                <c:pt idx="1764">
                  <c:v>14.95</c:v>
                </c:pt>
                <c:pt idx="1765">
                  <c:v>15.05</c:v>
                </c:pt>
                <c:pt idx="1766">
                  <c:v>9.9499999999999993</c:v>
                </c:pt>
                <c:pt idx="1767">
                  <c:v>20.399999999999999</c:v>
                </c:pt>
                <c:pt idx="1768">
                  <c:v>25.05</c:v>
                </c:pt>
                <c:pt idx="1769">
                  <c:v>29.95</c:v>
                </c:pt>
                <c:pt idx="1770">
                  <c:v>21.3</c:v>
                </c:pt>
                <c:pt idx="1771">
                  <c:v>36.950000000000003</c:v>
                </c:pt>
                <c:pt idx="1772">
                  <c:v>25</c:v>
                </c:pt>
                <c:pt idx="1773">
                  <c:v>20</c:v>
                </c:pt>
                <c:pt idx="1774">
                  <c:v>23.95</c:v>
                </c:pt>
                <c:pt idx="1775">
                  <c:v>12.85</c:v>
                </c:pt>
                <c:pt idx="1776">
                  <c:v>10.65</c:v>
                </c:pt>
                <c:pt idx="1777">
                  <c:v>23.05</c:v>
                </c:pt>
                <c:pt idx="1778">
                  <c:v>15.2</c:v>
                </c:pt>
                <c:pt idx="1779">
                  <c:v>21.3</c:v>
                </c:pt>
                <c:pt idx="1780">
                  <c:v>28.6</c:v>
                </c:pt>
                <c:pt idx="1781">
                  <c:v>10</c:v>
                </c:pt>
                <c:pt idx="1782">
                  <c:v>18.399999999999999</c:v>
                </c:pt>
                <c:pt idx="1783">
                  <c:v>25.65</c:v>
                </c:pt>
                <c:pt idx="1784">
                  <c:v>28.05</c:v>
                </c:pt>
                <c:pt idx="1785">
                  <c:v>30</c:v>
                </c:pt>
                <c:pt idx="1786">
                  <c:v>9.9499999999999993</c:v>
                </c:pt>
                <c:pt idx="1787">
                  <c:v>14.3</c:v>
                </c:pt>
                <c:pt idx="1788">
                  <c:v>31.65</c:v>
                </c:pt>
                <c:pt idx="1789">
                  <c:v>36.799999999999997</c:v>
                </c:pt>
                <c:pt idx="1790">
                  <c:v>18.2</c:v>
                </c:pt>
                <c:pt idx="1791">
                  <c:v>9.6999999999999993</c:v>
                </c:pt>
                <c:pt idx="1792">
                  <c:v>13.05</c:v>
                </c:pt>
                <c:pt idx="1793">
                  <c:v>38.35</c:v>
                </c:pt>
                <c:pt idx="1794">
                  <c:v>23.75</c:v>
                </c:pt>
                <c:pt idx="1795">
                  <c:v>9.9499999999999993</c:v>
                </c:pt>
                <c:pt idx="1796">
                  <c:v>19.25</c:v>
                </c:pt>
                <c:pt idx="1797">
                  <c:v>14.8</c:v>
                </c:pt>
                <c:pt idx="1798">
                  <c:v>32.9</c:v>
                </c:pt>
                <c:pt idx="1799">
                  <c:v>32.1</c:v>
                </c:pt>
                <c:pt idx="1800">
                  <c:v>9.9499999999999993</c:v>
                </c:pt>
                <c:pt idx="1801">
                  <c:v>14.95</c:v>
                </c:pt>
                <c:pt idx="1802">
                  <c:v>22.95</c:v>
                </c:pt>
                <c:pt idx="1803">
                  <c:v>20.55</c:v>
                </c:pt>
                <c:pt idx="1804">
                  <c:v>19.100000000000001</c:v>
                </c:pt>
                <c:pt idx="1805">
                  <c:v>15.15</c:v>
                </c:pt>
                <c:pt idx="1806">
                  <c:v>10.1</c:v>
                </c:pt>
                <c:pt idx="1807">
                  <c:v>32.299999999999997</c:v>
                </c:pt>
                <c:pt idx="1808">
                  <c:v>75</c:v>
                </c:pt>
                <c:pt idx="1809">
                  <c:v>13.25</c:v>
                </c:pt>
                <c:pt idx="1810">
                  <c:v>9.75</c:v>
                </c:pt>
                <c:pt idx="1811">
                  <c:v>41.15</c:v>
                </c:pt>
                <c:pt idx="1812">
                  <c:v>52.85</c:v>
                </c:pt>
                <c:pt idx="1813">
                  <c:v>19.5</c:v>
                </c:pt>
                <c:pt idx="1814">
                  <c:v>29.1</c:v>
                </c:pt>
                <c:pt idx="1815">
                  <c:v>25.15</c:v>
                </c:pt>
                <c:pt idx="1816">
                  <c:v>35.15</c:v>
                </c:pt>
                <c:pt idx="1817">
                  <c:v>46.25</c:v>
                </c:pt>
                <c:pt idx="1818">
                  <c:v>47.8</c:v>
                </c:pt>
                <c:pt idx="1819">
                  <c:v>15.4</c:v>
                </c:pt>
                <c:pt idx="1820">
                  <c:v>25.05</c:v>
                </c:pt>
                <c:pt idx="1821">
                  <c:v>20.25</c:v>
                </c:pt>
                <c:pt idx="1822">
                  <c:v>40.799999999999997</c:v>
                </c:pt>
                <c:pt idx="1823">
                  <c:v>42.65</c:v>
                </c:pt>
                <c:pt idx="1824">
                  <c:v>33.9</c:v>
                </c:pt>
                <c:pt idx="1825">
                  <c:v>29.9</c:v>
                </c:pt>
                <c:pt idx="1826">
                  <c:v>9.4</c:v>
                </c:pt>
                <c:pt idx="1827">
                  <c:v>25.3</c:v>
                </c:pt>
                <c:pt idx="1828">
                  <c:v>8.4499999999999993</c:v>
                </c:pt>
                <c:pt idx="1829">
                  <c:v>19.25</c:v>
                </c:pt>
                <c:pt idx="1830">
                  <c:v>24.55</c:v>
                </c:pt>
                <c:pt idx="1831">
                  <c:v>17</c:v>
                </c:pt>
                <c:pt idx="1832">
                  <c:v>26.35</c:v>
                </c:pt>
                <c:pt idx="1833">
                  <c:v>14.55</c:v>
                </c:pt>
                <c:pt idx="1834">
                  <c:v>18.399999999999999</c:v>
                </c:pt>
                <c:pt idx="1835">
                  <c:v>19.5</c:v>
                </c:pt>
                <c:pt idx="1836">
                  <c:v>15.15</c:v>
                </c:pt>
                <c:pt idx="1837">
                  <c:v>33.65</c:v>
                </c:pt>
                <c:pt idx="1838">
                  <c:v>19.7</c:v>
                </c:pt>
                <c:pt idx="1839">
                  <c:v>24.85</c:v>
                </c:pt>
                <c:pt idx="1840">
                  <c:v>28.95</c:v>
                </c:pt>
                <c:pt idx="1841">
                  <c:v>9.9499999999999993</c:v>
                </c:pt>
                <c:pt idx="1842">
                  <c:v>15.2</c:v>
                </c:pt>
                <c:pt idx="1843">
                  <c:v>28.7</c:v>
                </c:pt>
                <c:pt idx="1844">
                  <c:v>21.55</c:v>
                </c:pt>
                <c:pt idx="1845">
                  <c:v>25.65</c:v>
                </c:pt>
                <c:pt idx="1846">
                  <c:v>38.15</c:v>
                </c:pt>
                <c:pt idx="1847">
                  <c:v>36.15</c:v>
                </c:pt>
                <c:pt idx="1848">
                  <c:v>25.05</c:v>
                </c:pt>
                <c:pt idx="1849">
                  <c:v>9.75</c:v>
                </c:pt>
                <c:pt idx="1850">
                  <c:v>10.6</c:v>
                </c:pt>
                <c:pt idx="1851">
                  <c:v>8.8000000000000007</c:v>
                </c:pt>
                <c:pt idx="1852">
                  <c:v>7.55</c:v>
                </c:pt>
                <c:pt idx="1853">
                  <c:v>40.85</c:v>
                </c:pt>
                <c:pt idx="1854">
                  <c:v>19.55</c:v>
                </c:pt>
                <c:pt idx="1855">
                  <c:v>47.9</c:v>
                </c:pt>
                <c:pt idx="1856">
                  <c:v>9.1999999999999993</c:v>
                </c:pt>
                <c:pt idx="1857">
                  <c:v>35.1</c:v>
                </c:pt>
                <c:pt idx="1858">
                  <c:v>19.25</c:v>
                </c:pt>
                <c:pt idx="1859">
                  <c:v>23.55</c:v>
                </c:pt>
                <c:pt idx="1860">
                  <c:v>48.3</c:v>
                </c:pt>
                <c:pt idx="1861">
                  <c:v>8.75</c:v>
                </c:pt>
                <c:pt idx="1862">
                  <c:v>41.8</c:v>
                </c:pt>
                <c:pt idx="1863">
                  <c:v>35.5</c:v>
                </c:pt>
                <c:pt idx="1864">
                  <c:v>24.85</c:v>
                </c:pt>
                <c:pt idx="1865">
                  <c:v>30.4</c:v>
                </c:pt>
                <c:pt idx="1866">
                  <c:v>9.9</c:v>
                </c:pt>
                <c:pt idx="1867">
                  <c:v>19.899999999999999</c:v>
                </c:pt>
                <c:pt idx="1868">
                  <c:v>14.9</c:v>
                </c:pt>
                <c:pt idx="1869">
                  <c:v>19.649999999999999</c:v>
                </c:pt>
                <c:pt idx="1870">
                  <c:v>9.4</c:v>
                </c:pt>
                <c:pt idx="1871">
                  <c:v>12.6</c:v>
                </c:pt>
                <c:pt idx="1872">
                  <c:v>41.35</c:v>
                </c:pt>
                <c:pt idx="1873">
                  <c:v>13</c:v>
                </c:pt>
                <c:pt idx="1874">
                  <c:v>23</c:v>
                </c:pt>
                <c:pt idx="1875">
                  <c:v>8.15</c:v>
                </c:pt>
                <c:pt idx="1876">
                  <c:v>13.05</c:v>
                </c:pt>
                <c:pt idx="1877">
                  <c:v>9.5500000000000007</c:v>
                </c:pt>
                <c:pt idx="1878">
                  <c:v>20.5</c:v>
                </c:pt>
                <c:pt idx="1879">
                  <c:v>8.65</c:v>
                </c:pt>
                <c:pt idx="1880">
                  <c:v>18.95</c:v>
                </c:pt>
                <c:pt idx="1881">
                  <c:v>14.45</c:v>
                </c:pt>
                <c:pt idx="1882">
                  <c:v>9.1999999999999993</c:v>
                </c:pt>
                <c:pt idx="1883">
                  <c:v>38.5</c:v>
                </c:pt>
                <c:pt idx="1884">
                  <c:v>24.55</c:v>
                </c:pt>
                <c:pt idx="1885">
                  <c:v>10.1</c:v>
                </c:pt>
                <c:pt idx="1886">
                  <c:v>15</c:v>
                </c:pt>
                <c:pt idx="1887">
                  <c:v>29.1</c:v>
                </c:pt>
                <c:pt idx="1888">
                  <c:v>10</c:v>
                </c:pt>
                <c:pt idx="1889">
                  <c:v>15.1</c:v>
                </c:pt>
                <c:pt idx="1890">
                  <c:v>9.85</c:v>
                </c:pt>
                <c:pt idx="1891">
                  <c:v>31.15</c:v>
                </c:pt>
                <c:pt idx="1892">
                  <c:v>18.55</c:v>
                </c:pt>
                <c:pt idx="1893">
                  <c:v>37.950000000000003</c:v>
                </c:pt>
                <c:pt idx="1894">
                  <c:v>8.75</c:v>
                </c:pt>
                <c:pt idx="1895">
                  <c:v>14.3</c:v>
                </c:pt>
                <c:pt idx="1896">
                  <c:v>9.5</c:v>
                </c:pt>
                <c:pt idx="1897">
                  <c:v>26.25</c:v>
                </c:pt>
                <c:pt idx="1898">
                  <c:v>14</c:v>
                </c:pt>
                <c:pt idx="1899">
                  <c:v>10.25</c:v>
                </c:pt>
                <c:pt idx="1900">
                  <c:v>29.4</c:v>
                </c:pt>
                <c:pt idx="1901">
                  <c:v>19.45</c:v>
                </c:pt>
                <c:pt idx="1902">
                  <c:v>16.149999999999999</c:v>
                </c:pt>
                <c:pt idx="1903">
                  <c:v>44</c:v>
                </c:pt>
                <c:pt idx="1904">
                  <c:v>10.050000000000001</c:v>
                </c:pt>
                <c:pt idx="1905">
                  <c:v>14.75</c:v>
                </c:pt>
                <c:pt idx="1906">
                  <c:v>19.350000000000001</c:v>
                </c:pt>
                <c:pt idx="1907">
                  <c:v>15</c:v>
                </c:pt>
                <c:pt idx="1908">
                  <c:v>21.2</c:v>
                </c:pt>
                <c:pt idx="1909">
                  <c:v>24.65</c:v>
                </c:pt>
                <c:pt idx="1910">
                  <c:v>9.6</c:v>
                </c:pt>
                <c:pt idx="1911">
                  <c:v>29.9</c:v>
                </c:pt>
                <c:pt idx="1912">
                  <c:v>24.75</c:v>
                </c:pt>
                <c:pt idx="1913">
                  <c:v>35.049999999999997</c:v>
                </c:pt>
                <c:pt idx="1914">
                  <c:v>39.9</c:v>
                </c:pt>
                <c:pt idx="1915">
                  <c:v>20.5</c:v>
                </c:pt>
                <c:pt idx="1916">
                  <c:v>8.35</c:v>
                </c:pt>
                <c:pt idx="1917">
                  <c:v>13</c:v>
                </c:pt>
                <c:pt idx="1918">
                  <c:v>13.9</c:v>
                </c:pt>
                <c:pt idx="1919">
                  <c:v>15.4</c:v>
                </c:pt>
                <c:pt idx="1920">
                  <c:v>20.05</c:v>
                </c:pt>
                <c:pt idx="1921">
                  <c:v>10.5</c:v>
                </c:pt>
                <c:pt idx="1922">
                  <c:v>22.8</c:v>
                </c:pt>
                <c:pt idx="1923">
                  <c:v>39.1</c:v>
                </c:pt>
                <c:pt idx="1924">
                  <c:v>20</c:v>
                </c:pt>
                <c:pt idx="1925">
                  <c:v>15.05</c:v>
                </c:pt>
                <c:pt idx="1926">
                  <c:v>10</c:v>
                </c:pt>
                <c:pt idx="1927">
                  <c:v>24.8</c:v>
                </c:pt>
                <c:pt idx="1928">
                  <c:v>9.9499999999999993</c:v>
                </c:pt>
                <c:pt idx="1929">
                  <c:v>14.65</c:v>
                </c:pt>
                <c:pt idx="1930">
                  <c:v>19.600000000000001</c:v>
                </c:pt>
                <c:pt idx="1931">
                  <c:v>44.2</c:v>
                </c:pt>
                <c:pt idx="1932">
                  <c:v>22.85</c:v>
                </c:pt>
                <c:pt idx="1933">
                  <c:v>14.1</c:v>
                </c:pt>
                <c:pt idx="1934">
                  <c:v>21.35</c:v>
                </c:pt>
                <c:pt idx="1935">
                  <c:v>8.6</c:v>
                </c:pt>
                <c:pt idx="1936">
                  <c:v>24.45</c:v>
                </c:pt>
                <c:pt idx="1937">
                  <c:v>30.15</c:v>
                </c:pt>
                <c:pt idx="1938">
                  <c:v>38.049999999999997</c:v>
                </c:pt>
                <c:pt idx="1939">
                  <c:v>19.100000000000001</c:v>
                </c:pt>
                <c:pt idx="1940">
                  <c:v>21.8</c:v>
                </c:pt>
                <c:pt idx="1941">
                  <c:v>9.1999999999999993</c:v>
                </c:pt>
                <c:pt idx="1942">
                  <c:v>30.5</c:v>
                </c:pt>
                <c:pt idx="1943">
                  <c:v>23.55</c:v>
                </c:pt>
                <c:pt idx="1944">
                  <c:v>20.2</c:v>
                </c:pt>
                <c:pt idx="1945">
                  <c:v>17.399999999999999</c:v>
                </c:pt>
                <c:pt idx="1946">
                  <c:v>24.95</c:v>
                </c:pt>
                <c:pt idx="1947">
                  <c:v>8.75</c:v>
                </c:pt>
                <c:pt idx="1948">
                  <c:v>31.7</c:v>
                </c:pt>
                <c:pt idx="1949">
                  <c:v>13.95</c:v>
                </c:pt>
                <c:pt idx="1950">
                  <c:v>20.2</c:v>
                </c:pt>
                <c:pt idx="1951">
                  <c:v>9.5500000000000007</c:v>
                </c:pt>
                <c:pt idx="1952">
                  <c:v>24.9</c:v>
                </c:pt>
                <c:pt idx="1953">
                  <c:v>35.5</c:v>
                </c:pt>
                <c:pt idx="1954">
                  <c:v>36.75</c:v>
                </c:pt>
                <c:pt idx="1955">
                  <c:v>11.3</c:v>
                </c:pt>
                <c:pt idx="1956">
                  <c:v>25.45</c:v>
                </c:pt>
                <c:pt idx="1957">
                  <c:v>14.1</c:v>
                </c:pt>
                <c:pt idx="1958">
                  <c:v>19.899999999999999</c:v>
                </c:pt>
                <c:pt idx="1959">
                  <c:v>9.4499999999999993</c:v>
                </c:pt>
                <c:pt idx="1960">
                  <c:v>30.7</c:v>
                </c:pt>
                <c:pt idx="1961">
                  <c:v>35.4</c:v>
                </c:pt>
                <c:pt idx="1962">
                  <c:v>19.600000000000001</c:v>
                </c:pt>
                <c:pt idx="1963">
                  <c:v>24.5</c:v>
                </c:pt>
                <c:pt idx="1964">
                  <c:v>15.6</c:v>
                </c:pt>
                <c:pt idx="1965">
                  <c:v>20.3</c:v>
                </c:pt>
                <c:pt idx="1966">
                  <c:v>14.6</c:v>
                </c:pt>
                <c:pt idx="1967">
                  <c:v>31.95</c:v>
                </c:pt>
                <c:pt idx="1968">
                  <c:v>25.5</c:v>
                </c:pt>
                <c:pt idx="1969">
                  <c:v>11.15</c:v>
                </c:pt>
                <c:pt idx="1970">
                  <c:v>24.55</c:v>
                </c:pt>
                <c:pt idx="1971">
                  <c:v>35.4</c:v>
                </c:pt>
                <c:pt idx="1972">
                  <c:v>28.95</c:v>
                </c:pt>
                <c:pt idx="1973">
                  <c:v>9.25</c:v>
                </c:pt>
                <c:pt idx="1974">
                  <c:v>12.55</c:v>
                </c:pt>
                <c:pt idx="1975">
                  <c:v>33.4</c:v>
                </c:pt>
                <c:pt idx="1976">
                  <c:v>11.75</c:v>
                </c:pt>
                <c:pt idx="1977">
                  <c:v>19.55</c:v>
                </c:pt>
                <c:pt idx="1978">
                  <c:v>24.3</c:v>
                </c:pt>
                <c:pt idx="1979">
                  <c:v>9.75</c:v>
                </c:pt>
                <c:pt idx="1980">
                  <c:v>18.649999999999999</c:v>
                </c:pt>
                <c:pt idx="1981">
                  <c:v>15.2</c:v>
                </c:pt>
                <c:pt idx="1982">
                  <c:v>26</c:v>
                </c:pt>
                <c:pt idx="1983">
                  <c:v>20.2</c:v>
                </c:pt>
                <c:pt idx="1984">
                  <c:v>9.9</c:v>
                </c:pt>
                <c:pt idx="1985">
                  <c:v>34.5</c:v>
                </c:pt>
                <c:pt idx="1986">
                  <c:v>29.55</c:v>
                </c:pt>
                <c:pt idx="1987">
                  <c:v>9.9499999999999993</c:v>
                </c:pt>
                <c:pt idx="1988">
                  <c:v>15.25</c:v>
                </c:pt>
                <c:pt idx="1989">
                  <c:v>15.35</c:v>
                </c:pt>
                <c:pt idx="1990">
                  <c:v>35</c:v>
                </c:pt>
                <c:pt idx="1991">
                  <c:v>30.25</c:v>
                </c:pt>
                <c:pt idx="1992">
                  <c:v>20.5</c:v>
                </c:pt>
                <c:pt idx="1993">
                  <c:v>9.85</c:v>
                </c:pt>
                <c:pt idx="1994">
                  <c:v>25.15</c:v>
                </c:pt>
                <c:pt idx="1995">
                  <c:v>15</c:v>
                </c:pt>
                <c:pt idx="1996">
                  <c:v>9.9499999999999993</c:v>
                </c:pt>
                <c:pt idx="1997">
                  <c:v>20.75</c:v>
                </c:pt>
                <c:pt idx="1998">
                  <c:v>20.05</c:v>
                </c:pt>
                <c:pt idx="1999">
                  <c:v>24.95</c:v>
                </c:pt>
                <c:pt idx="2000">
                  <c:v>15.05</c:v>
                </c:pt>
                <c:pt idx="2001">
                  <c:v>10.3</c:v>
                </c:pt>
                <c:pt idx="2002">
                  <c:v>30.2</c:v>
                </c:pt>
                <c:pt idx="2003">
                  <c:v>9.85</c:v>
                </c:pt>
                <c:pt idx="2004">
                  <c:v>13.45</c:v>
                </c:pt>
                <c:pt idx="2005">
                  <c:v>24.65</c:v>
                </c:pt>
                <c:pt idx="2006">
                  <c:v>34.450000000000003</c:v>
                </c:pt>
                <c:pt idx="2007">
                  <c:v>32.35</c:v>
                </c:pt>
                <c:pt idx="2008">
                  <c:v>39.950000000000003</c:v>
                </c:pt>
                <c:pt idx="2009">
                  <c:v>29.45</c:v>
                </c:pt>
                <c:pt idx="2010">
                  <c:v>25.1</c:v>
                </c:pt>
                <c:pt idx="2011">
                  <c:v>40.15</c:v>
                </c:pt>
                <c:pt idx="2012">
                  <c:v>46.25</c:v>
                </c:pt>
                <c:pt idx="2013">
                  <c:v>36.4</c:v>
                </c:pt>
                <c:pt idx="2014">
                  <c:v>20.25</c:v>
                </c:pt>
                <c:pt idx="2015">
                  <c:v>11.85</c:v>
                </c:pt>
                <c:pt idx="2016">
                  <c:v>14.95</c:v>
                </c:pt>
                <c:pt idx="2017">
                  <c:v>9.25</c:v>
                </c:pt>
                <c:pt idx="2018">
                  <c:v>20.45</c:v>
                </c:pt>
                <c:pt idx="2019">
                  <c:v>24.5</c:v>
                </c:pt>
                <c:pt idx="2020">
                  <c:v>29.6</c:v>
                </c:pt>
                <c:pt idx="2021">
                  <c:v>24.15</c:v>
                </c:pt>
                <c:pt idx="2022">
                  <c:v>8.75</c:v>
                </c:pt>
                <c:pt idx="2023">
                  <c:v>14.65</c:v>
                </c:pt>
                <c:pt idx="2024">
                  <c:v>19.899999999999999</c:v>
                </c:pt>
                <c:pt idx="2025">
                  <c:v>12.05</c:v>
                </c:pt>
                <c:pt idx="2026">
                  <c:v>30.15</c:v>
                </c:pt>
                <c:pt idx="2027">
                  <c:v>25.15</c:v>
                </c:pt>
                <c:pt idx="2028">
                  <c:v>34.65</c:v>
                </c:pt>
                <c:pt idx="2029">
                  <c:v>20.350000000000001</c:v>
                </c:pt>
                <c:pt idx="2030">
                  <c:v>44.6</c:v>
                </c:pt>
                <c:pt idx="2031">
                  <c:v>16.05</c:v>
                </c:pt>
                <c:pt idx="2032">
                  <c:v>36.15</c:v>
                </c:pt>
                <c:pt idx="2033">
                  <c:v>25.1</c:v>
                </c:pt>
                <c:pt idx="2034">
                  <c:v>21.75</c:v>
                </c:pt>
                <c:pt idx="2035">
                  <c:v>32.15</c:v>
                </c:pt>
                <c:pt idx="2036">
                  <c:v>38.9</c:v>
                </c:pt>
                <c:pt idx="2037">
                  <c:v>14.8</c:v>
                </c:pt>
                <c:pt idx="2038">
                  <c:v>23.25</c:v>
                </c:pt>
                <c:pt idx="2039">
                  <c:v>10.4</c:v>
                </c:pt>
                <c:pt idx="2040">
                  <c:v>35.200000000000003</c:v>
                </c:pt>
                <c:pt idx="2041">
                  <c:v>41.4</c:v>
                </c:pt>
                <c:pt idx="2042">
                  <c:v>47.25</c:v>
                </c:pt>
                <c:pt idx="2043">
                  <c:v>8.75</c:v>
                </c:pt>
                <c:pt idx="2044">
                  <c:v>19.95</c:v>
                </c:pt>
                <c:pt idx="2045">
                  <c:v>29.35</c:v>
                </c:pt>
                <c:pt idx="2046">
                  <c:v>17.25</c:v>
                </c:pt>
                <c:pt idx="2047">
                  <c:v>33.950000000000003</c:v>
                </c:pt>
                <c:pt idx="2048">
                  <c:v>26.1</c:v>
                </c:pt>
                <c:pt idx="2049">
                  <c:v>21.4</c:v>
                </c:pt>
                <c:pt idx="2050">
                  <c:v>24.45</c:v>
                </c:pt>
                <c:pt idx="2051">
                  <c:v>9.75</c:v>
                </c:pt>
                <c:pt idx="2052">
                  <c:v>14.25</c:v>
                </c:pt>
                <c:pt idx="2053">
                  <c:v>35.450000000000003</c:v>
                </c:pt>
                <c:pt idx="2054">
                  <c:v>30.4</c:v>
                </c:pt>
                <c:pt idx="2055">
                  <c:v>34.85</c:v>
                </c:pt>
                <c:pt idx="2056">
                  <c:v>30.3</c:v>
                </c:pt>
                <c:pt idx="2057">
                  <c:v>19.8</c:v>
                </c:pt>
                <c:pt idx="2058">
                  <c:v>41.25</c:v>
                </c:pt>
                <c:pt idx="2059">
                  <c:v>43.85</c:v>
                </c:pt>
                <c:pt idx="2060">
                  <c:v>27.3</c:v>
                </c:pt>
                <c:pt idx="2061">
                  <c:v>49.45</c:v>
                </c:pt>
                <c:pt idx="2062">
                  <c:v>16</c:v>
                </c:pt>
                <c:pt idx="2063">
                  <c:v>16.649999999999999</c:v>
                </c:pt>
                <c:pt idx="2064">
                  <c:v>25.4</c:v>
                </c:pt>
                <c:pt idx="2065">
                  <c:v>12.6</c:v>
                </c:pt>
                <c:pt idx="2066">
                  <c:v>11.55</c:v>
                </c:pt>
                <c:pt idx="2067">
                  <c:v>30.3</c:v>
                </c:pt>
                <c:pt idx="2068">
                  <c:v>46.35</c:v>
                </c:pt>
                <c:pt idx="2069">
                  <c:v>33.25</c:v>
                </c:pt>
                <c:pt idx="2070">
                  <c:v>54</c:v>
                </c:pt>
                <c:pt idx="2071">
                  <c:v>24.9</c:v>
                </c:pt>
                <c:pt idx="2072">
                  <c:v>38.9</c:v>
                </c:pt>
                <c:pt idx="2073">
                  <c:v>9.9</c:v>
                </c:pt>
                <c:pt idx="2074">
                  <c:v>15.05</c:v>
                </c:pt>
                <c:pt idx="2075">
                  <c:v>24.1</c:v>
                </c:pt>
                <c:pt idx="2076">
                  <c:v>19.850000000000001</c:v>
                </c:pt>
                <c:pt idx="2077">
                  <c:v>17.649999999999999</c:v>
                </c:pt>
                <c:pt idx="2078">
                  <c:v>7.6</c:v>
                </c:pt>
                <c:pt idx="2079">
                  <c:v>32.85</c:v>
                </c:pt>
                <c:pt idx="2080">
                  <c:v>31.75</c:v>
                </c:pt>
                <c:pt idx="2081">
                  <c:v>22.75</c:v>
                </c:pt>
                <c:pt idx="2082">
                  <c:v>14.45</c:v>
                </c:pt>
                <c:pt idx="2083">
                  <c:v>41.4</c:v>
                </c:pt>
                <c:pt idx="2084">
                  <c:v>27</c:v>
                </c:pt>
                <c:pt idx="2085">
                  <c:v>17.25</c:v>
                </c:pt>
                <c:pt idx="2086">
                  <c:v>20.05</c:v>
                </c:pt>
                <c:pt idx="2087">
                  <c:v>45.5</c:v>
                </c:pt>
                <c:pt idx="2088">
                  <c:v>21.5</c:v>
                </c:pt>
                <c:pt idx="2089">
                  <c:v>27.95</c:v>
                </c:pt>
                <c:pt idx="2090">
                  <c:v>24.35</c:v>
                </c:pt>
                <c:pt idx="2091">
                  <c:v>40.5</c:v>
                </c:pt>
                <c:pt idx="2092">
                  <c:v>11.7</c:v>
                </c:pt>
                <c:pt idx="2093">
                  <c:v>13.1</c:v>
                </c:pt>
                <c:pt idx="2094">
                  <c:v>19.75</c:v>
                </c:pt>
                <c:pt idx="2095">
                  <c:v>23.5</c:v>
                </c:pt>
                <c:pt idx="2096">
                  <c:v>15.35</c:v>
                </c:pt>
                <c:pt idx="2097">
                  <c:v>10.1</c:v>
                </c:pt>
                <c:pt idx="2098">
                  <c:v>22.3</c:v>
                </c:pt>
                <c:pt idx="2099">
                  <c:v>14.9</c:v>
                </c:pt>
                <c:pt idx="2100">
                  <c:v>10.25</c:v>
                </c:pt>
                <c:pt idx="2101">
                  <c:v>17.95</c:v>
                </c:pt>
                <c:pt idx="2102">
                  <c:v>39.85</c:v>
                </c:pt>
                <c:pt idx="2103">
                  <c:v>19.75</c:v>
                </c:pt>
                <c:pt idx="2104">
                  <c:v>10</c:v>
                </c:pt>
                <c:pt idx="2105">
                  <c:v>15.2</c:v>
                </c:pt>
                <c:pt idx="2106">
                  <c:v>7.65</c:v>
                </c:pt>
                <c:pt idx="2107">
                  <c:v>9.75</c:v>
                </c:pt>
                <c:pt idx="2108">
                  <c:v>19.95</c:v>
                </c:pt>
                <c:pt idx="2109">
                  <c:v>14.85</c:v>
                </c:pt>
                <c:pt idx="2110">
                  <c:v>12.15</c:v>
                </c:pt>
                <c:pt idx="2111">
                  <c:v>14.7</c:v>
                </c:pt>
                <c:pt idx="2112">
                  <c:v>20.149999999999999</c:v>
                </c:pt>
                <c:pt idx="2113">
                  <c:v>9.75</c:v>
                </c:pt>
                <c:pt idx="2114">
                  <c:v>20.55</c:v>
                </c:pt>
                <c:pt idx="2115">
                  <c:v>10.199999999999999</c:v>
                </c:pt>
                <c:pt idx="2116">
                  <c:v>14.6</c:v>
                </c:pt>
                <c:pt idx="2117">
                  <c:v>17.3</c:v>
                </c:pt>
                <c:pt idx="2118">
                  <c:v>10.7</c:v>
                </c:pt>
                <c:pt idx="2119">
                  <c:v>24.65</c:v>
                </c:pt>
                <c:pt idx="2120">
                  <c:v>30.55</c:v>
                </c:pt>
                <c:pt idx="2121">
                  <c:v>15</c:v>
                </c:pt>
                <c:pt idx="2122">
                  <c:v>9.5</c:v>
                </c:pt>
                <c:pt idx="2123">
                  <c:v>20.25</c:v>
                </c:pt>
                <c:pt idx="2124">
                  <c:v>23.65</c:v>
                </c:pt>
                <c:pt idx="2125">
                  <c:v>34.700000000000003</c:v>
                </c:pt>
                <c:pt idx="2126">
                  <c:v>29.25</c:v>
                </c:pt>
                <c:pt idx="2127">
                  <c:v>22.2</c:v>
                </c:pt>
                <c:pt idx="2128">
                  <c:v>15.2</c:v>
                </c:pt>
                <c:pt idx="2129">
                  <c:v>10.65</c:v>
                </c:pt>
                <c:pt idx="2130">
                  <c:v>22.75</c:v>
                </c:pt>
                <c:pt idx="2131">
                  <c:v>15.25</c:v>
                </c:pt>
                <c:pt idx="2132">
                  <c:v>9.65</c:v>
                </c:pt>
                <c:pt idx="2133">
                  <c:v>22.45</c:v>
                </c:pt>
                <c:pt idx="2134">
                  <c:v>15.1</c:v>
                </c:pt>
                <c:pt idx="2135">
                  <c:v>10.050000000000001</c:v>
                </c:pt>
                <c:pt idx="2136">
                  <c:v>19.05</c:v>
                </c:pt>
                <c:pt idx="2137">
                  <c:v>33.85</c:v>
                </c:pt>
                <c:pt idx="2138">
                  <c:v>30.45</c:v>
                </c:pt>
                <c:pt idx="2139">
                  <c:v>41.35</c:v>
                </c:pt>
                <c:pt idx="2140">
                  <c:v>19.100000000000001</c:v>
                </c:pt>
                <c:pt idx="2141">
                  <c:v>41.25</c:v>
                </c:pt>
                <c:pt idx="2142">
                  <c:v>30.5</c:v>
                </c:pt>
                <c:pt idx="2143">
                  <c:v>10.4</c:v>
                </c:pt>
                <c:pt idx="2144">
                  <c:v>10.45</c:v>
                </c:pt>
                <c:pt idx="2145">
                  <c:v>20.9</c:v>
                </c:pt>
                <c:pt idx="2146">
                  <c:v>14.35</c:v>
                </c:pt>
                <c:pt idx="2147">
                  <c:v>24.5</c:v>
                </c:pt>
                <c:pt idx="2148">
                  <c:v>15.65</c:v>
                </c:pt>
                <c:pt idx="2149">
                  <c:v>29</c:v>
                </c:pt>
                <c:pt idx="2150">
                  <c:v>18.2</c:v>
                </c:pt>
                <c:pt idx="2151">
                  <c:v>15</c:v>
                </c:pt>
                <c:pt idx="2152">
                  <c:v>10</c:v>
                </c:pt>
                <c:pt idx="2153">
                  <c:v>20.100000000000001</c:v>
                </c:pt>
                <c:pt idx="2154">
                  <c:v>10</c:v>
                </c:pt>
                <c:pt idx="2155">
                  <c:v>26</c:v>
                </c:pt>
                <c:pt idx="2156">
                  <c:v>20</c:v>
                </c:pt>
                <c:pt idx="2157">
                  <c:v>14.85</c:v>
                </c:pt>
                <c:pt idx="2158">
                  <c:v>31.7</c:v>
                </c:pt>
                <c:pt idx="2159">
                  <c:v>39.5</c:v>
                </c:pt>
                <c:pt idx="2160">
                  <c:v>9.6999999999999993</c:v>
                </c:pt>
                <c:pt idx="2161">
                  <c:v>18.55</c:v>
                </c:pt>
                <c:pt idx="2162">
                  <c:v>26.5</c:v>
                </c:pt>
                <c:pt idx="2163">
                  <c:v>19.600000000000001</c:v>
                </c:pt>
                <c:pt idx="2164">
                  <c:v>15.15</c:v>
                </c:pt>
                <c:pt idx="2165">
                  <c:v>19.350000000000001</c:v>
                </c:pt>
                <c:pt idx="2166">
                  <c:v>9.9</c:v>
                </c:pt>
                <c:pt idx="2167">
                  <c:v>24.75</c:v>
                </c:pt>
                <c:pt idx="2168">
                  <c:v>19.350000000000001</c:v>
                </c:pt>
                <c:pt idx="2169">
                  <c:v>15.05</c:v>
                </c:pt>
                <c:pt idx="2170">
                  <c:v>32.75</c:v>
                </c:pt>
                <c:pt idx="2171">
                  <c:v>38.25</c:v>
                </c:pt>
                <c:pt idx="2172">
                  <c:v>29.9</c:v>
                </c:pt>
                <c:pt idx="2173">
                  <c:v>11.8</c:v>
                </c:pt>
                <c:pt idx="2174">
                  <c:v>21.55</c:v>
                </c:pt>
                <c:pt idx="2175">
                  <c:v>14.5</c:v>
                </c:pt>
                <c:pt idx="2176">
                  <c:v>24.3</c:v>
                </c:pt>
                <c:pt idx="2177">
                  <c:v>25.35</c:v>
                </c:pt>
                <c:pt idx="2178">
                  <c:v>43.05</c:v>
                </c:pt>
                <c:pt idx="2179">
                  <c:v>16</c:v>
                </c:pt>
                <c:pt idx="2180">
                  <c:v>18.350000000000001</c:v>
                </c:pt>
                <c:pt idx="2181">
                  <c:v>23.3</c:v>
                </c:pt>
                <c:pt idx="2182">
                  <c:v>35.049999999999997</c:v>
                </c:pt>
                <c:pt idx="2183">
                  <c:v>37.75</c:v>
                </c:pt>
                <c:pt idx="2184">
                  <c:v>44.85</c:v>
                </c:pt>
                <c:pt idx="2185">
                  <c:v>20.8</c:v>
                </c:pt>
                <c:pt idx="2186">
                  <c:v>25.7</c:v>
                </c:pt>
                <c:pt idx="2187">
                  <c:v>10.1</c:v>
                </c:pt>
                <c:pt idx="2188">
                  <c:v>9.75</c:v>
                </c:pt>
                <c:pt idx="2189">
                  <c:v>15.3</c:v>
                </c:pt>
                <c:pt idx="2190">
                  <c:v>17.850000000000001</c:v>
                </c:pt>
                <c:pt idx="2191">
                  <c:v>9.5500000000000007</c:v>
                </c:pt>
                <c:pt idx="2192">
                  <c:v>19.5</c:v>
                </c:pt>
                <c:pt idx="2193">
                  <c:v>18.2</c:v>
                </c:pt>
                <c:pt idx="2194">
                  <c:v>11.9</c:v>
                </c:pt>
                <c:pt idx="2195">
                  <c:v>23.7</c:v>
                </c:pt>
                <c:pt idx="2196">
                  <c:v>21.75</c:v>
                </c:pt>
                <c:pt idx="2197">
                  <c:v>27.5</c:v>
                </c:pt>
                <c:pt idx="2198">
                  <c:v>20.85</c:v>
                </c:pt>
                <c:pt idx="2199">
                  <c:v>20</c:v>
                </c:pt>
                <c:pt idx="2200">
                  <c:v>9.5</c:v>
                </c:pt>
                <c:pt idx="2201">
                  <c:v>23</c:v>
                </c:pt>
                <c:pt idx="2202">
                  <c:v>15</c:v>
                </c:pt>
                <c:pt idx="2203">
                  <c:v>14</c:v>
                </c:pt>
                <c:pt idx="2204">
                  <c:v>30.5</c:v>
                </c:pt>
                <c:pt idx="2205">
                  <c:v>8.25</c:v>
                </c:pt>
                <c:pt idx="2206">
                  <c:v>34</c:v>
                </c:pt>
                <c:pt idx="2207">
                  <c:v>17</c:v>
                </c:pt>
                <c:pt idx="2208">
                  <c:v>47.25</c:v>
                </c:pt>
                <c:pt idx="2209">
                  <c:v>24</c:v>
                </c:pt>
                <c:pt idx="2210">
                  <c:v>19.75</c:v>
                </c:pt>
                <c:pt idx="2211">
                  <c:v>38</c:v>
                </c:pt>
                <c:pt idx="2212">
                  <c:v>15.25</c:v>
                </c:pt>
                <c:pt idx="2213">
                  <c:v>9.75</c:v>
                </c:pt>
                <c:pt idx="2214">
                  <c:v>49.75</c:v>
                </c:pt>
                <c:pt idx="2215">
                  <c:v>32.25</c:v>
                </c:pt>
                <c:pt idx="2216">
                  <c:v>40.5</c:v>
                </c:pt>
                <c:pt idx="2217">
                  <c:v>35</c:v>
                </c:pt>
                <c:pt idx="2218">
                  <c:v>43.25</c:v>
                </c:pt>
                <c:pt idx="2219">
                  <c:v>24</c:v>
                </c:pt>
                <c:pt idx="2220">
                  <c:v>15</c:v>
                </c:pt>
                <c:pt idx="2221">
                  <c:v>18.5</c:v>
                </c:pt>
                <c:pt idx="2222">
                  <c:v>10</c:v>
                </c:pt>
                <c:pt idx="2223">
                  <c:v>10.5</c:v>
                </c:pt>
                <c:pt idx="2224">
                  <c:v>35.5</c:v>
                </c:pt>
                <c:pt idx="2225">
                  <c:v>15</c:v>
                </c:pt>
                <c:pt idx="2226">
                  <c:v>25.1</c:v>
                </c:pt>
                <c:pt idx="2227">
                  <c:v>38.75</c:v>
                </c:pt>
                <c:pt idx="2228">
                  <c:v>20</c:v>
                </c:pt>
                <c:pt idx="2229">
                  <c:v>30.25</c:v>
                </c:pt>
                <c:pt idx="2230">
                  <c:v>9.25</c:v>
                </c:pt>
                <c:pt idx="2231">
                  <c:v>14.5</c:v>
                </c:pt>
                <c:pt idx="2232">
                  <c:v>35.25</c:v>
                </c:pt>
                <c:pt idx="2233">
                  <c:v>35.5</c:v>
                </c:pt>
                <c:pt idx="2234">
                  <c:v>29.5</c:v>
                </c:pt>
                <c:pt idx="2235">
                  <c:v>19.25</c:v>
                </c:pt>
                <c:pt idx="2236">
                  <c:v>25.5</c:v>
                </c:pt>
                <c:pt idx="2237">
                  <c:v>10.25</c:v>
                </c:pt>
                <c:pt idx="2238">
                  <c:v>14.5</c:v>
                </c:pt>
                <c:pt idx="2239">
                  <c:v>27.5</c:v>
                </c:pt>
                <c:pt idx="2240">
                  <c:v>15.2</c:v>
                </c:pt>
                <c:pt idx="2241">
                  <c:v>10.25</c:v>
                </c:pt>
                <c:pt idx="2242">
                  <c:v>27.85</c:v>
                </c:pt>
                <c:pt idx="2243">
                  <c:v>15.05</c:v>
                </c:pt>
                <c:pt idx="2244">
                  <c:v>9.75</c:v>
                </c:pt>
                <c:pt idx="2245">
                  <c:v>16.649999999999999</c:v>
                </c:pt>
                <c:pt idx="2246">
                  <c:v>22.75</c:v>
                </c:pt>
                <c:pt idx="2247">
                  <c:v>37.9</c:v>
                </c:pt>
                <c:pt idx="2248">
                  <c:v>25.9</c:v>
                </c:pt>
                <c:pt idx="2249">
                  <c:v>31.15</c:v>
                </c:pt>
                <c:pt idx="2250">
                  <c:v>34.4</c:v>
                </c:pt>
                <c:pt idx="2251">
                  <c:v>32.700000000000003</c:v>
                </c:pt>
                <c:pt idx="2252">
                  <c:v>31.75</c:v>
                </c:pt>
                <c:pt idx="2253">
                  <c:v>29.75</c:v>
                </c:pt>
                <c:pt idx="2254">
                  <c:v>34.5</c:v>
                </c:pt>
                <c:pt idx="2255">
                  <c:v>26.95</c:v>
                </c:pt>
                <c:pt idx="2256">
                  <c:v>17.3</c:v>
                </c:pt>
                <c:pt idx="2257">
                  <c:v>10.55</c:v>
                </c:pt>
                <c:pt idx="2258">
                  <c:v>9.25</c:v>
                </c:pt>
                <c:pt idx="2259">
                  <c:v>19.149999999999999</c:v>
                </c:pt>
                <c:pt idx="2260">
                  <c:v>14.95</c:v>
                </c:pt>
                <c:pt idx="2261">
                  <c:v>8.5500000000000007</c:v>
                </c:pt>
                <c:pt idx="2262">
                  <c:v>9.65</c:v>
                </c:pt>
                <c:pt idx="2263">
                  <c:v>13.55</c:v>
                </c:pt>
                <c:pt idx="2264">
                  <c:v>9.9</c:v>
                </c:pt>
                <c:pt idx="2265">
                  <c:v>13.5</c:v>
                </c:pt>
                <c:pt idx="2266">
                  <c:v>10.1</c:v>
                </c:pt>
                <c:pt idx="2267">
                  <c:v>20.3</c:v>
                </c:pt>
                <c:pt idx="2268">
                  <c:v>25.65</c:v>
                </c:pt>
                <c:pt idx="2269">
                  <c:v>8.75</c:v>
                </c:pt>
                <c:pt idx="2270">
                  <c:v>17</c:v>
                </c:pt>
                <c:pt idx="2271">
                  <c:v>10.15</c:v>
                </c:pt>
                <c:pt idx="2272">
                  <c:v>15.15</c:v>
                </c:pt>
                <c:pt idx="2273">
                  <c:v>37.700000000000003</c:v>
                </c:pt>
                <c:pt idx="2274">
                  <c:v>10.45</c:v>
                </c:pt>
                <c:pt idx="2275">
                  <c:v>19.8</c:v>
                </c:pt>
                <c:pt idx="2276">
                  <c:v>23.05</c:v>
                </c:pt>
                <c:pt idx="2277">
                  <c:v>14.15</c:v>
                </c:pt>
                <c:pt idx="2278">
                  <c:v>10.050000000000001</c:v>
                </c:pt>
                <c:pt idx="2279">
                  <c:v>13.65</c:v>
                </c:pt>
                <c:pt idx="2280">
                  <c:v>16.149999999999999</c:v>
                </c:pt>
                <c:pt idx="2281">
                  <c:v>9.9499999999999993</c:v>
                </c:pt>
                <c:pt idx="2282">
                  <c:v>24.1</c:v>
                </c:pt>
                <c:pt idx="2283">
                  <c:v>15</c:v>
                </c:pt>
                <c:pt idx="2284">
                  <c:v>19.850000000000001</c:v>
                </c:pt>
                <c:pt idx="2285">
                  <c:v>10.199999999999999</c:v>
                </c:pt>
                <c:pt idx="2286">
                  <c:v>19.5</c:v>
                </c:pt>
                <c:pt idx="2287">
                  <c:v>15.1</c:v>
                </c:pt>
                <c:pt idx="2288">
                  <c:v>9.6999999999999993</c:v>
                </c:pt>
                <c:pt idx="2289">
                  <c:v>19.7</c:v>
                </c:pt>
                <c:pt idx="2290">
                  <c:v>14.9</c:v>
                </c:pt>
                <c:pt idx="2291">
                  <c:v>20.3</c:v>
                </c:pt>
                <c:pt idx="2292">
                  <c:v>15.15</c:v>
                </c:pt>
                <c:pt idx="2293">
                  <c:v>9.75</c:v>
                </c:pt>
                <c:pt idx="2294">
                  <c:v>18.05</c:v>
                </c:pt>
                <c:pt idx="2295">
                  <c:v>14.1</c:v>
                </c:pt>
                <c:pt idx="2296">
                  <c:v>32.35</c:v>
                </c:pt>
                <c:pt idx="2297">
                  <c:v>10.45</c:v>
                </c:pt>
                <c:pt idx="2298">
                  <c:v>28.5</c:v>
                </c:pt>
                <c:pt idx="2299">
                  <c:v>13.9</c:v>
                </c:pt>
                <c:pt idx="2300">
                  <c:v>11.2</c:v>
                </c:pt>
                <c:pt idx="2301">
                  <c:v>23.05</c:v>
                </c:pt>
                <c:pt idx="2302">
                  <c:v>18.600000000000001</c:v>
                </c:pt>
                <c:pt idx="2303">
                  <c:v>9.9499999999999993</c:v>
                </c:pt>
                <c:pt idx="2304">
                  <c:v>21.65</c:v>
                </c:pt>
                <c:pt idx="2305">
                  <c:v>13.6</c:v>
                </c:pt>
                <c:pt idx="2306">
                  <c:v>11.15</c:v>
                </c:pt>
                <c:pt idx="2307">
                  <c:v>32.75</c:v>
                </c:pt>
                <c:pt idx="2308">
                  <c:v>11.05</c:v>
                </c:pt>
                <c:pt idx="2309">
                  <c:v>23.1</c:v>
                </c:pt>
                <c:pt idx="2310">
                  <c:v>15.05</c:v>
                </c:pt>
                <c:pt idx="2311">
                  <c:v>9.6</c:v>
                </c:pt>
                <c:pt idx="2312">
                  <c:v>19.5</c:v>
                </c:pt>
                <c:pt idx="2313">
                  <c:v>9.9499999999999993</c:v>
                </c:pt>
                <c:pt idx="2314">
                  <c:v>18</c:v>
                </c:pt>
                <c:pt idx="2315">
                  <c:v>15</c:v>
                </c:pt>
                <c:pt idx="2316">
                  <c:v>9.9</c:v>
                </c:pt>
                <c:pt idx="2317">
                  <c:v>8.9499999999999993</c:v>
                </c:pt>
                <c:pt idx="2318">
                  <c:v>10.4</c:v>
                </c:pt>
                <c:pt idx="2319">
                  <c:v>28.75</c:v>
                </c:pt>
                <c:pt idx="2320">
                  <c:v>21.25</c:v>
                </c:pt>
                <c:pt idx="2321">
                  <c:v>14.6</c:v>
                </c:pt>
                <c:pt idx="2322">
                  <c:v>28.35</c:v>
                </c:pt>
                <c:pt idx="2323">
                  <c:v>33.049999999999997</c:v>
                </c:pt>
                <c:pt idx="2324">
                  <c:v>11.7</c:v>
                </c:pt>
                <c:pt idx="2325">
                  <c:v>15.5</c:v>
                </c:pt>
                <c:pt idx="2326">
                  <c:v>23.5</c:v>
                </c:pt>
                <c:pt idx="2327">
                  <c:v>10.9</c:v>
                </c:pt>
                <c:pt idx="2328">
                  <c:v>9.9</c:v>
                </c:pt>
                <c:pt idx="2329">
                  <c:v>8.5500000000000007</c:v>
                </c:pt>
                <c:pt idx="2330">
                  <c:v>15.5</c:v>
                </c:pt>
                <c:pt idx="2331">
                  <c:v>19.8</c:v>
                </c:pt>
                <c:pt idx="2332">
                  <c:v>23.4</c:v>
                </c:pt>
                <c:pt idx="2333">
                  <c:v>14.65</c:v>
                </c:pt>
                <c:pt idx="2334">
                  <c:v>18.100000000000001</c:v>
                </c:pt>
                <c:pt idx="2335">
                  <c:v>9.6999999999999993</c:v>
                </c:pt>
                <c:pt idx="2336">
                  <c:v>12.85</c:v>
                </c:pt>
                <c:pt idx="2337">
                  <c:v>29.5</c:v>
                </c:pt>
                <c:pt idx="2338">
                  <c:v>9.9499999999999993</c:v>
                </c:pt>
                <c:pt idx="2339">
                  <c:v>12.65</c:v>
                </c:pt>
                <c:pt idx="2340">
                  <c:v>10.050000000000001</c:v>
                </c:pt>
                <c:pt idx="2341">
                  <c:v>33.35</c:v>
                </c:pt>
                <c:pt idx="2342">
                  <c:v>20.95</c:v>
                </c:pt>
                <c:pt idx="2343">
                  <c:v>30.6</c:v>
                </c:pt>
                <c:pt idx="2344">
                  <c:v>24</c:v>
                </c:pt>
                <c:pt idx="2345">
                  <c:v>13.75</c:v>
                </c:pt>
                <c:pt idx="2346">
                  <c:v>39.25</c:v>
                </c:pt>
                <c:pt idx="2347">
                  <c:v>15.15</c:v>
                </c:pt>
                <c:pt idx="2348">
                  <c:v>9.4</c:v>
                </c:pt>
                <c:pt idx="2349">
                  <c:v>29.25</c:v>
                </c:pt>
                <c:pt idx="2350">
                  <c:v>9</c:v>
                </c:pt>
                <c:pt idx="2351">
                  <c:v>13.35</c:v>
                </c:pt>
                <c:pt idx="2352">
                  <c:v>9.5</c:v>
                </c:pt>
                <c:pt idx="2353">
                  <c:v>26.2</c:v>
                </c:pt>
                <c:pt idx="2354">
                  <c:v>9.9499999999999993</c:v>
                </c:pt>
                <c:pt idx="2355">
                  <c:v>15.55</c:v>
                </c:pt>
                <c:pt idx="2356">
                  <c:v>19.899999999999999</c:v>
                </c:pt>
                <c:pt idx="2357">
                  <c:v>14.75</c:v>
                </c:pt>
                <c:pt idx="2358">
                  <c:v>10.050000000000001</c:v>
                </c:pt>
                <c:pt idx="2359">
                  <c:v>24.45</c:v>
                </c:pt>
                <c:pt idx="2360">
                  <c:v>9.9</c:v>
                </c:pt>
                <c:pt idx="2361">
                  <c:v>15.4</c:v>
                </c:pt>
                <c:pt idx="2362">
                  <c:v>14.45</c:v>
                </c:pt>
                <c:pt idx="2363">
                  <c:v>9.9499999999999993</c:v>
                </c:pt>
                <c:pt idx="2364">
                  <c:v>18.350000000000001</c:v>
                </c:pt>
                <c:pt idx="2365">
                  <c:v>13.7</c:v>
                </c:pt>
                <c:pt idx="2366">
                  <c:v>14.7</c:v>
                </c:pt>
                <c:pt idx="2367">
                  <c:v>19.149999999999999</c:v>
                </c:pt>
                <c:pt idx="2368">
                  <c:v>24.25</c:v>
                </c:pt>
                <c:pt idx="2369">
                  <c:v>11.7</c:v>
                </c:pt>
                <c:pt idx="2370">
                  <c:v>13.7</c:v>
                </c:pt>
                <c:pt idx="2371">
                  <c:v>18.100000000000001</c:v>
                </c:pt>
                <c:pt idx="2372">
                  <c:v>31.3</c:v>
                </c:pt>
                <c:pt idx="2373">
                  <c:v>19.05</c:v>
                </c:pt>
                <c:pt idx="2374">
                  <c:v>15.05</c:v>
                </c:pt>
                <c:pt idx="2375">
                  <c:v>9.9499999999999993</c:v>
                </c:pt>
                <c:pt idx="2376">
                  <c:v>13.2</c:v>
                </c:pt>
                <c:pt idx="2377">
                  <c:v>9.5500000000000007</c:v>
                </c:pt>
                <c:pt idx="2378">
                  <c:v>9.85</c:v>
                </c:pt>
                <c:pt idx="2379">
                  <c:v>19.55</c:v>
                </c:pt>
                <c:pt idx="2380">
                  <c:v>15.25</c:v>
                </c:pt>
                <c:pt idx="2381">
                  <c:v>18.399999999999999</c:v>
                </c:pt>
                <c:pt idx="2382">
                  <c:v>11.25</c:v>
                </c:pt>
                <c:pt idx="2383">
                  <c:v>40.15</c:v>
                </c:pt>
                <c:pt idx="2384">
                  <c:v>29</c:v>
                </c:pt>
                <c:pt idx="2385">
                  <c:v>33.700000000000003</c:v>
                </c:pt>
                <c:pt idx="2386">
                  <c:v>16.3</c:v>
                </c:pt>
                <c:pt idx="2387">
                  <c:v>14.8</c:v>
                </c:pt>
                <c:pt idx="2388">
                  <c:v>10.199999999999999</c:v>
                </c:pt>
                <c:pt idx="2389">
                  <c:v>19.05</c:v>
                </c:pt>
                <c:pt idx="2390">
                  <c:v>24.4</c:v>
                </c:pt>
                <c:pt idx="2391">
                  <c:v>10.25</c:v>
                </c:pt>
                <c:pt idx="2392">
                  <c:v>15.35</c:v>
                </c:pt>
                <c:pt idx="2393">
                  <c:v>10.050000000000001</c:v>
                </c:pt>
                <c:pt idx="2394">
                  <c:v>16.7</c:v>
                </c:pt>
                <c:pt idx="2395">
                  <c:v>14.75</c:v>
                </c:pt>
                <c:pt idx="2396">
                  <c:v>21.4</c:v>
                </c:pt>
                <c:pt idx="2397">
                  <c:v>10.3</c:v>
                </c:pt>
                <c:pt idx="2398">
                  <c:v>24.5</c:v>
                </c:pt>
                <c:pt idx="2399">
                  <c:v>10.6</c:v>
                </c:pt>
                <c:pt idx="2400">
                  <c:v>14.95</c:v>
                </c:pt>
                <c:pt idx="2401">
                  <c:v>24.6</c:v>
                </c:pt>
                <c:pt idx="2402">
                  <c:v>20.05</c:v>
                </c:pt>
                <c:pt idx="2403">
                  <c:v>9.25</c:v>
                </c:pt>
                <c:pt idx="2404">
                  <c:v>15.4</c:v>
                </c:pt>
                <c:pt idx="2405">
                  <c:v>10</c:v>
                </c:pt>
                <c:pt idx="2406">
                  <c:v>10</c:v>
                </c:pt>
                <c:pt idx="2407">
                  <c:v>40.700000000000003</c:v>
                </c:pt>
                <c:pt idx="2408">
                  <c:v>27.2</c:v>
                </c:pt>
                <c:pt idx="2409">
                  <c:v>30.75</c:v>
                </c:pt>
                <c:pt idx="2410">
                  <c:v>36.049999999999997</c:v>
                </c:pt>
                <c:pt idx="2411">
                  <c:v>21.9</c:v>
                </c:pt>
                <c:pt idx="2412">
                  <c:v>9.65</c:v>
                </c:pt>
                <c:pt idx="2413">
                  <c:v>14.9</c:v>
                </c:pt>
                <c:pt idx="2414">
                  <c:v>10</c:v>
                </c:pt>
                <c:pt idx="2415">
                  <c:v>18.75</c:v>
                </c:pt>
                <c:pt idx="2416">
                  <c:v>10.199999999999999</c:v>
                </c:pt>
                <c:pt idx="2417">
                  <c:v>24.65</c:v>
                </c:pt>
                <c:pt idx="2418">
                  <c:v>18.55</c:v>
                </c:pt>
                <c:pt idx="2419">
                  <c:v>9.75</c:v>
                </c:pt>
                <c:pt idx="2420">
                  <c:v>19.850000000000001</c:v>
                </c:pt>
                <c:pt idx="2421">
                  <c:v>10.6</c:v>
                </c:pt>
                <c:pt idx="2422">
                  <c:v>14.75</c:v>
                </c:pt>
                <c:pt idx="2423">
                  <c:v>24.85</c:v>
                </c:pt>
                <c:pt idx="2424">
                  <c:v>30.5</c:v>
                </c:pt>
                <c:pt idx="2425">
                  <c:v>14.25</c:v>
                </c:pt>
                <c:pt idx="2426">
                  <c:v>17.75</c:v>
                </c:pt>
                <c:pt idx="2427">
                  <c:v>24.75</c:v>
                </c:pt>
                <c:pt idx="2428">
                  <c:v>10.25</c:v>
                </c:pt>
                <c:pt idx="2429">
                  <c:v>14.1</c:v>
                </c:pt>
                <c:pt idx="2430">
                  <c:v>9.9499999999999993</c:v>
                </c:pt>
                <c:pt idx="2431">
                  <c:v>34.950000000000003</c:v>
                </c:pt>
                <c:pt idx="2432">
                  <c:v>33.25</c:v>
                </c:pt>
                <c:pt idx="2433">
                  <c:v>7.55</c:v>
                </c:pt>
                <c:pt idx="2434">
                  <c:v>14.25</c:v>
                </c:pt>
                <c:pt idx="2435">
                  <c:v>10</c:v>
                </c:pt>
                <c:pt idx="2436">
                  <c:v>16.7</c:v>
                </c:pt>
                <c:pt idx="2437">
                  <c:v>40</c:v>
                </c:pt>
                <c:pt idx="2438">
                  <c:v>33.049999999999997</c:v>
                </c:pt>
                <c:pt idx="2439">
                  <c:v>9.3000000000000007</c:v>
                </c:pt>
                <c:pt idx="2440">
                  <c:v>9.85</c:v>
                </c:pt>
                <c:pt idx="2441">
                  <c:v>14.9</c:v>
                </c:pt>
                <c:pt idx="2442">
                  <c:v>47.55</c:v>
                </c:pt>
                <c:pt idx="2443">
                  <c:v>38.799999999999997</c:v>
                </c:pt>
                <c:pt idx="2444">
                  <c:v>14.65</c:v>
                </c:pt>
                <c:pt idx="2445">
                  <c:v>25.45</c:v>
                </c:pt>
                <c:pt idx="2446">
                  <c:v>21.95</c:v>
                </c:pt>
                <c:pt idx="2447">
                  <c:v>9.9499999999999993</c:v>
                </c:pt>
                <c:pt idx="2448">
                  <c:v>8.4499999999999993</c:v>
                </c:pt>
                <c:pt idx="2449">
                  <c:v>17.75</c:v>
                </c:pt>
                <c:pt idx="2450">
                  <c:v>46.85</c:v>
                </c:pt>
                <c:pt idx="2451">
                  <c:v>25.9</c:v>
                </c:pt>
                <c:pt idx="2452">
                  <c:v>40.75</c:v>
                </c:pt>
                <c:pt idx="2453">
                  <c:v>16.3</c:v>
                </c:pt>
                <c:pt idx="2454">
                  <c:v>12.75</c:v>
                </c:pt>
                <c:pt idx="2455">
                  <c:v>9.25</c:v>
                </c:pt>
                <c:pt idx="2456">
                  <c:v>23.35</c:v>
                </c:pt>
                <c:pt idx="2457">
                  <c:v>13.5</c:v>
                </c:pt>
                <c:pt idx="2458">
                  <c:v>19.55</c:v>
                </c:pt>
                <c:pt idx="2459">
                  <c:v>24.65</c:v>
                </c:pt>
                <c:pt idx="2460">
                  <c:v>14.9</c:v>
                </c:pt>
                <c:pt idx="2461">
                  <c:v>38.450000000000003</c:v>
                </c:pt>
                <c:pt idx="2462">
                  <c:v>26.5</c:v>
                </c:pt>
                <c:pt idx="2463">
                  <c:v>34.75</c:v>
                </c:pt>
                <c:pt idx="2464">
                  <c:v>32</c:v>
                </c:pt>
                <c:pt idx="2465">
                  <c:v>22.25</c:v>
                </c:pt>
                <c:pt idx="2466">
                  <c:v>19</c:v>
                </c:pt>
                <c:pt idx="2467">
                  <c:v>14.2</c:v>
                </c:pt>
                <c:pt idx="2468">
                  <c:v>15.4</c:v>
                </c:pt>
                <c:pt idx="2469">
                  <c:v>19.3</c:v>
                </c:pt>
                <c:pt idx="2470">
                  <c:v>24.45</c:v>
                </c:pt>
                <c:pt idx="2471">
                  <c:v>15.25</c:v>
                </c:pt>
                <c:pt idx="2472">
                  <c:v>8.9</c:v>
                </c:pt>
                <c:pt idx="2473">
                  <c:v>25.3</c:v>
                </c:pt>
                <c:pt idx="2474">
                  <c:v>20.55</c:v>
                </c:pt>
                <c:pt idx="2475">
                  <c:v>10.7</c:v>
                </c:pt>
                <c:pt idx="2476">
                  <c:v>21</c:v>
                </c:pt>
                <c:pt idx="2477">
                  <c:v>35.5</c:v>
                </c:pt>
                <c:pt idx="2478">
                  <c:v>24.85</c:v>
                </c:pt>
                <c:pt idx="2479">
                  <c:v>30</c:v>
                </c:pt>
                <c:pt idx="2480">
                  <c:v>35</c:v>
                </c:pt>
                <c:pt idx="2481">
                  <c:v>39.25</c:v>
                </c:pt>
                <c:pt idx="2482">
                  <c:v>24.75</c:v>
                </c:pt>
                <c:pt idx="2483">
                  <c:v>32.049999999999997</c:v>
                </c:pt>
                <c:pt idx="2484">
                  <c:v>46.35</c:v>
                </c:pt>
                <c:pt idx="2485">
                  <c:v>49.7</c:v>
                </c:pt>
                <c:pt idx="2486">
                  <c:v>11.8</c:v>
                </c:pt>
                <c:pt idx="2487">
                  <c:v>24.95</c:v>
                </c:pt>
                <c:pt idx="2488">
                  <c:v>40.5</c:v>
                </c:pt>
                <c:pt idx="2489">
                  <c:v>21.1</c:v>
                </c:pt>
                <c:pt idx="2490">
                  <c:v>30</c:v>
                </c:pt>
                <c:pt idx="2491">
                  <c:v>35.299999999999997</c:v>
                </c:pt>
                <c:pt idx="2492">
                  <c:v>14.2</c:v>
                </c:pt>
                <c:pt idx="2493">
                  <c:v>10</c:v>
                </c:pt>
                <c:pt idx="2494">
                  <c:v>24.4</c:v>
                </c:pt>
                <c:pt idx="2495">
                  <c:v>10.1</c:v>
                </c:pt>
                <c:pt idx="2496">
                  <c:v>14.65</c:v>
                </c:pt>
                <c:pt idx="2497">
                  <c:v>19.899999999999999</c:v>
                </c:pt>
                <c:pt idx="2498">
                  <c:v>15</c:v>
                </c:pt>
                <c:pt idx="2499">
                  <c:v>20.3</c:v>
                </c:pt>
                <c:pt idx="2500">
                  <c:v>29.75</c:v>
                </c:pt>
                <c:pt idx="2501">
                  <c:v>10.050000000000001</c:v>
                </c:pt>
                <c:pt idx="2502">
                  <c:v>10.25</c:v>
                </c:pt>
                <c:pt idx="2503">
                  <c:v>13.95</c:v>
                </c:pt>
                <c:pt idx="2504">
                  <c:v>20.5</c:v>
                </c:pt>
                <c:pt idx="2505">
                  <c:v>7.65</c:v>
                </c:pt>
                <c:pt idx="2506">
                  <c:v>12.3</c:v>
                </c:pt>
                <c:pt idx="2507">
                  <c:v>27.9</c:v>
                </c:pt>
                <c:pt idx="2508">
                  <c:v>16</c:v>
                </c:pt>
                <c:pt idx="2509">
                  <c:v>10</c:v>
                </c:pt>
                <c:pt idx="2510">
                  <c:v>21.45</c:v>
                </c:pt>
                <c:pt idx="2511">
                  <c:v>14.6</c:v>
                </c:pt>
                <c:pt idx="2512">
                  <c:v>9.85</c:v>
                </c:pt>
                <c:pt idx="2513">
                  <c:v>14</c:v>
                </c:pt>
                <c:pt idx="2514">
                  <c:v>7.5</c:v>
                </c:pt>
                <c:pt idx="2515">
                  <c:v>20.65</c:v>
                </c:pt>
                <c:pt idx="2516">
                  <c:v>30.1</c:v>
                </c:pt>
                <c:pt idx="2517">
                  <c:v>25.75</c:v>
                </c:pt>
                <c:pt idx="2518">
                  <c:v>15.35</c:v>
                </c:pt>
                <c:pt idx="2519">
                  <c:v>25.5</c:v>
                </c:pt>
                <c:pt idx="2520">
                  <c:v>19.8</c:v>
                </c:pt>
                <c:pt idx="2521">
                  <c:v>29.85</c:v>
                </c:pt>
                <c:pt idx="2522">
                  <c:v>7.7</c:v>
                </c:pt>
                <c:pt idx="2523">
                  <c:v>13.25</c:v>
                </c:pt>
                <c:pt idx="2524">
                  <c:v>9.9499999999999993</c:v>
                </c:pt>
                <c:pt idx="2525">
                  <c:v>15.15</c:v>
                </c:pt>
                <c:pt idx="2526">
                  <c:v>10</c:v>
                </c:pt>
                <c:pt idx="2527">
                  <c:v>25</c:v>
                </c:pt>
                <c:pt idx="2528">
                  <c:v>28.3</c:v>
                </c:pt>
                <c:pt idx="2529">
                  <c:v>19.399999999999999</c:v>
                </c:pt>
                <c:pt idx="2530">
                  <c:v>11.05</c:v>
                </c:pt>
                <c:pt idx="2531">
                  <c:v>8.15</c:v>
                </c:pt>
                <c:pt idx="2532">
                  <c:v>9.9499999999999993</c:v>
                </c:pt>
                <c:pt idx="2533">
                  <c:v>12.8</c:v>
                </c:pt>
                <c:pt idx="2534">
                  <c:v>10.050000000000001</c:v>
                </c:pt>
                <c:pt idx="2535">
                  <c:v>9.6999999999999993</c:v>
                </c:pt>
                <c:pt idx="2536">
                  <c:v>13.7</c:v>
                </c:pt>
                <c:pt idx="2537">
                  <c:v>27.75</c:v>
                </c:pt>
                <c:pt idx="2538">
                  <c:v>10</c:v>
                </c:pt>
                <c:pt idx="2539">
                  <c:v>15.8</c:v>
                </c:pt>
                <c:pt idx="2540">
                  <c:v>14.75</c:v>
                </c:pt>
                <c:pt idx="2541">
                  <c:v>24.95</c:v>
                </c:pt>
                <c:pt idx="2542">
                  <c:v>10.050000000000001</c:v>
                </c:pt>
                <c:pt idx="2543">
                  <c:v>32.35</c:v>
                </c:pt>
                <c:pt idx="2544">
                  <c:v>25</c:v>
                </c:pt>
                <c:pt idx="2545">
                  <c:v>9.4499999999999993</c:v>
                </c:pt>
                <c:pt idx="2546">
                  <c:v>15.7</c:v>
                </c:pt>
                <c:pt idx="2547">
                  <c:v>21.5</c:v>
                </c:pt>
                <c:pt idx="2548">
                  <c:v>10.7</c:v>
                </c:pt>
                <c:pt idx="2549">
                  <c:v>15.6</c:v>
                </c:pt>
                <c:pt idx="2550">
                  <c:v>24.75</c:v>
                </c:pt>
                <c:pt idx="2551">
                  <c:v>41.85</c:v>
                </c:pt>
                <c:pt idx="2552">
                  <c:v>28.15</c:v>
                </c:pt>
                <c:pt idx="2553">
                  <c:v>20</c:v>
                </c:pt>
                <c:pt idx="2554">
                  <c:v>15</c:v>
                </c:pt>
                <c:pt idx="2555">
                  <c:v>10.5</c:v>
                </c:pt>
                <c:pt idx="2556">
                  <c:v>14.4</c:v>
                </c:pt>
                <c:pt idx="2557">
                  <c:v>38.799999999999997</c:v>
                </c:pt>
                <c:pt idx="2558">
                  <c:v>29.25</c:v>
                </c:pt>
                <c:pt idx="2559">
                  <c:v>21.15</c:v>
                </c:pt>
                <c:pt idx="2560">
                  <c:v>27.25</c:v>
                </c:pt>
                <c:pt idx="2561">
                  <c:v>8.4499999999999993</c:v>
                </c:pt>
                <c:pt idx="2562">
                  <c:v>9.4</c:v>
                </c:pt>
                <c:pt idx="2563">
                  <c:v>18.399999999999999</c:v>
                </c:pt>
                <c:pt idx="2564">
                  <c:v>14.45</c:v>
                </c:pt>
                <c:pt idx="2565">
                  <c:v>14.6</c:v>
                </c:pt>
                <c:pt idx="2566">
                  <c:v>18.55</c:v>
                </c:pt>
                <c:pt idx="2567">
                  <c:v>10.1</c:v>
                </c:pt>
                <c:pt idx="2568">
                  <c:v>24.5</c:v>
                </c:pt>
                <c:pt idx="2569">
                  <c:v>19.95</c:v>
                </c:pt>
                <c:pt idx="2570">
                  <c:v>14.75</c:v>
                </c:pt>
                <c:pt idx="2571">
                  <c:v>9.9499999999999993</c:v>
                </c:pt>
                <c:pt idx="2572">
                  <c:v>28.15</c:v>
                </c:pt>
                <c:pt idx="2573">
                  <c:v>20.6</c:v>
                </c:pt>
                <c:pt idx="2574">
                  <c:v>9.8000000000000007</c:v>
                </c:pt>
                <c:pt idx="2575">
                  <c:v>14.65</c:v>
                </c:pt>
                <c:pt idx="2576">
                  <c:v>23</c:v>
                </c:pt>
                <c:pt idx="2577">
                  <c:v>30.15</c:v>
                </c:pt>
                <c:pt idx="2578">
                  <c:v>55.75</c:v>
                </c:pt>
                <c:pt idx="2579">
                  <c:v>14.55</c:v>
                </c:pt>
                <c:pt idx="2580">
                  <c:v>20.85</c:v>
                </c:pt>
                <c:pt idx="2581">
                  <c:v>10.1</c:v>
                </c:pt>
                <c:pt idx="2582">
                  <c:v>35.450000000000003</c:v>
                </c:pt>
                <c:pt idx="2583">
                  <c:v>17.75</c:v>
                </c:pt>
                <c:pt idx="2584">
                  <c:v>10</c:v>
                </c:pt>
                <c:pt idx="2585">
                  <c:v>15.35</c:v>
                </c:pt>
                <c:pt idx="2586">
                  <c:v>16.25</c:v>
                </c:pt>
                <c:pt idx="2587">
                  <c:v>9.75</c:v>
                </c:pt>
                <c:pt idx="2588">
                  <c:v>31.75</c:v>
                </c:pt>
                <c:pt idx="2589">
                  <c:v>19.600000000000001</c:v>
                </c:pt>
                <c:pt idx="2590">
                  <c:v>9.75</c:v>
                </c:pt>
                <c:pt idx="2591">
                  <c:v>24.9</c:v>
                </c:pt>
                <c:pt idx="2592">
                  <c:v>16.3</c:v>
                </c:pt>
                <c:pt idx="2593">
                  <c:v>15.05</c:v>
                </c:pt>
                <c:pt idx="2594">
                  <c:v>10.050000000000001</c:v>
                </c:pt>
                <c:pt idx="2595">
                  <c:v>10</c:v>
                </c:pt>
                <c:pt idx="2596">
                  <c:v>19.75</c:v>
                </c:pt>
                <c:pt idx="2597">
                  <c:v>10.199999999999999</c:v>
                </c:pt>
                <c:pt idx="2598">
                  <c:v>14.85</c:v>
                </c:pt>
                <c:pt idx="2599">
                  <c:v>14.85</c:v>
                </c:pt>
                <c:pt idx="2600">
                  <c:v>9.5500000000000007</c:v>
                </c:pt>
                <c:pt idx="2601">
                  <c:v>11.5</c:v>
                </c:pt>
                <c:pt idx="2602">
                  <c:v>10.5</c:v>
                </c:pt>
                <c:pt idx="2603">
                  <c:v>21.1</c:v>
                </c:pt>
                <c:pt idx="2604">
                  <c:v>15.85</c:v>
                </c:pt>
                <c:pt idx="2605">
                  <c:v>13.75</c:v>
                </c:pt>
                <c:pt idx="2606">
                  <c:v>11.45</c:v>
                </c:pt>
                <c:pt idx="2607">
                  <c:v>24.2</c:v>
                </c:pt>
                <c:pt idx="2608">
                  <c:v>14.9</c:v>
                </c:pt>
                <c:pt idx="2609">
                  <c:v>9.9</c:v>
                </c:pt>
                <c:pt idx="2610">
                  <c:v>19.899999999999999</c:v>
                </c:pt>
                <c:pt idx="2611">
                  <c:v>14.75</c:v>
                </c:pt>
                <c:pt idx="2612">
                  <c:v>10</c:v>
                </c:pt>
                <c:pt idx="2613">
                  <c:v>17.75</c:v>
                </c:pt>
                <c:pt idx="2614">
                  <c:v>20</c:v>
                </c:pt>
                <c:pt idx="2615">
                  <c:v>25.25</c:v>
                </c:pt>
                <c:pt idx="2616">
                  <c:v>30</c:v>
                </c:pt>
                <c:pt idx="2617">
                  <c:v>15</c:v>
                </c:pt>
                <c:pt idx="2618">
                  <c:v>16.25</c:v>
                </c:pt>
                <c:pt idx="2619">
                  <c:v>19.75</c:v>
                </c:pt>
                <c:pt idx="2620">
                  <c:v>24.25</c:v>
                </c:pt>
                <c:pt idx="2621">
                  <c:v>23</c:v>
                </c:pt>
                <c:pt idx="2622">
                  <c:v>10.25</c:v>
                </c:pt>
                <c:pt idx="2623">
                  <c:v>15</c:v>
                </c:pt>
                <c:pt idx="2624">
                  <c:v>25.25</c:v>
                </c:pt>
                <c:pt idx="2625">
                  <c:v>44.25</c:v>
                </c:pt>
                <c:pt idx="2626">
                  <c:v>30.75</c:v>
                </c:pt>
                <c:pt idx="2627">
                  <c:v>35.75</c:v>
                </c:pt>
                <c:pt idx="2628">
                  <c:v>49.5</c:v>
                </c:pt>
                <c:pt idx="2629">
                  <c:v>37.25</c:v>
                </c:pt>
                <c:pt idx="2630">
                  <c:v>35.299999999999997</c:v>
                </c:pt>
                <c:pt idx="2631">
                  <c:v>30.25</c:v>
                </c:pt>
                <c:pt idx="2632">
                  <c:v>40</c:v>
                </c:pt>
                <c:pt idx="2633">
                  <c:v>23.85</c:v>
                </c:pt>
                <c:pt idx="2634">
                  <c:v>30.25</c:v>
                </c:pt>
                <c:pt idx="2635">
                  <c:v>8.15</c:v>
                </c:pt>
                <c:pt idx="2636">
                  <c:v>21.05</c:v>
                </c:pt>
                <c:pt idx="2637">
                  <c:v>25.25</c:v>
                </c:pt>
                <c:pt idx="2638">
                  <c:v>30.6</c:v>
                </c:pt>
                <c:pt idx="2639">
                  <c:v>8.5</c:v>
                </c:pt>
                <c:pt idx="2640">
                  <c:v>40</c:v>
                </c:pt>
                <c:pt idx="2641">
                  <c:v>43</c:v>
                </c:pt>
                <c:pt idx="2642">
                  <c:v>14.5</c:v>
                </c:pt>
                <c:pt idx="2643">
                  <c:v>36.549999999999997</c:v>
                </c:pt>
                <c:pt idx="2644">
                  <c:v>35.450000000000003</c:v>
                </c:pt>
                <c:pt idx="2645">
                  <c:v>14.2</c:v>
                </c:pt>
                <c:pt idx="2646">
                  <c:v>25.3</c:v>
                </c:pt>
                <c:pt idx="2647">
                  <c:v>19.649999999999999</c:v>
                </c:pt>
                <c:pt idx="2648">
                  <c:v>13.15</c:v>
                </c:pt>
                <c:pt idx="2649">
                  <c:v>9.9499999999999993</c:v>
                </c:pt>
                <c:pt idx="2650">
                  <c:v>14.2</c:v>
                </c:pt>
                <c:pt idx="2651">
                  <c:v>20.5</c:v>
                </c:pt>
                <c:pt idx="2652">
                  <c:v>22.65</c:v>
                </c:pt>
                <c:pt idx="2653">
                  <c:v>9.6</c:v>
                </c:pt>
                <c:pt idx="2654">
                  <c:v>13.85</c:v>
                </c:pt>
                <c:pt idx="2655">
                  <c:v>9.35</c:v>
                </c:pt>
                <c:pt idx="2656">
                  <c:v>14.9</c:v>
                </c:pt>
                <c:pt idx="2657">
                  <c:v>14.15</c:v>
                </c:pt>
                <c:pt idx="2658">
                  <c:v>10.050000000000001</c:v>
                </c:pt>
                <c:pt idx="2659">
                  <c:v>22.45</c:v>
                </c:pt>
                <c:pt idx="2660">
                  <c:v>10.1</c:v>
                </c:pt>
                <c:pt idx="2661">
                  <c:v>15.55</c:v>
                </c:pt>
                <c:pt idx="2662">
                  <c:v>9.75</c:v>
                </c:pt>
                <c:pt idx="2663">
                  <c:v>14.25</c:v>
                </c:pt>
                <c:pt idx="2664">
                  <c:v>20.25</c:v>
                </c:pt>
                <c:pt idx="2665">
                  <c:v>9.4</c:v>
                </c:pt>
                <c:pt idx="2666">
                  <c:v>10.25</c:v>
                </c:pt>
                <c:pt idx="2667">
                  <c:v>13.95</c:v>
                </c:pt>
                <c:pt idx="2668">
                  <c:v>11.95</c:v>
                </c:pt>
                <c:pt idx="2669">
                  <c:v>11.3</c:v>
                </c:pt>
                <c:pt idx="2670">
                  <c:v>8.6</c:v>
                </c:pt>
                <c:pt idx="2671">
                  <c:v>9.35</c:v>
                </c:pt>
                <c:pt idx="2672">
                  <c:v>15.2</c:v>
                </c:pt>
                <c:pt idx="2673">
                  <c:v>20.5</c:v>
                </c:pt>
                <c:pt idx="2674">
                  <c:v>24.8</c:v>
                </c:pt>
                <c:pt idx="2675">
                  <c:v>22.2</c:v>
                </c:pt>
                <c:pt idx="2676">
                  <c:v>9.15</c:v>
                </c:pt>
                <c:pt idx="2677">
                  <c:v>11.5</c:v>
                </c:pt>
                <c:pt idx="2678">
                  <c:v>15.15</c:v>
                </c:pt>
                <c:pt idx="2679">
                  <c:v>10</c:v>
                </c:pt>
                <c:pt idx="2680">
                  <c:v>15.45</c:v>
                </c:pt>
                <c:pt idx="2681">
                  <c:v>14.75</c:v>
                </c:pt>
                <c:pt idx="2682">
                  <c:v>14.25</c:v>
                </c:pt>
                <c:pt idx="2683">
                  <c:v>10</c:v>
                </c:pt>
                <c:pt idx="2684">
                  <c:v>18.100000000000001</c:v>
                </c:pt>
                <c:pt idx="2685">
                  <c:v>10.65</c:v>
                </c:pt>
                <c:pt idx="2686">
                  <c:v>14.8</c:v>
                </c:pt>
                <c:pt idx="2687">
                  <c:v>22.65</c:v>
                </c:pt>
                <c:pt idx="2688">
                  <c:v>15.35</c:v>
                </c:pt>
                <c:pt idx="2689">
                  <c:v>10.199999999999999</c:v>
                </c:pt>
                <c:pt idx="2690">
                  <c:v>9.9499999999999993</c:v>
                </c:pt>
                <c:pt idx="2691">
                  <c:v>15</c:v>
                </c:pt>
                <c:pt idx="2692">
                  <c:v>42.95</c:v>
                </c:pt>
                <c:pt idx="2693">
                  <c:v>17.600000000000001</c:v>
                </c:pt>
                <c:pt idx="2694">
                  <c:v>38.1</c:v>
                </c:pt>
                <c:pt idx="2695">
                  <c:v>15.4</c:v>
                </c:pt>
                <c:pt idx="2696">
                  <c:v>35.200000000000003</c:v>
                </c:pt>
                <c:pt idx="2697">
                  <c:v>32.1</c:v>
                </c:pt>
                <c:pt idx="2698">
                  <c:v>26.75</c:v>
                </c:pt>
                <c:pt idx="2699">
                  <c:v>19.850000000000001</c:v>
                </c:pt>
                <c:pt idx="2700">
                  <c:v>15.25</c:v>
                </c:pt>
                <c:pt idx="2701">
                  <c:v>24.8</c:v>
                </c:pt>
                <c:pt idx="2702">
                  <c:v>29.65</c:v>
                </c:pt>
                <c:pt idx="2703">
                  <c:v>9.9499999999999993</c:v>
                </c:pt>
                <c:pt idx="2704">
                  <c:v>34.75</c:v>
                </c:pt>
                <c:pt idx="2705">
                  <c:v>12.45</c:v>
                </c:pt>
                <c:pt idx="2706">
                  <c:v>9.9499999999999993</c:v>
                </c:pt>
                <c:pt idx="2707">
                  <c:v>10</c:v>
                </c:pt>
                <c:pt idx="2708">
                  <c:v>24.75</c:v>
                </c:pt>
                <c:pt idx="2709">
                  <c:v>28.05</c:v>
                </c:pt>
                <c:pt idx="2710">
                  <c:v>16.3</c:v>
                </c:pt>
                <c:pt idx="2711">
                  <c:v>20.05</c:v>
                </c:pt>
                <c:pt idx="2712">
                  <c:v>21.15</c:v>
                </c:pt>
                <c:pt idx="2713">
                  <c:v>9.75</c:v>
                </c:pt>
                <c:pt idx="2714">
                  <c:v>15.55</c:v>
                </c:pt>
                <c:pt idx="2715">
                  <c:v>24.6</c:v>
                </c:pt>
                <c:pt idx="2716">
                  <c:v>30.35</c:v>
                </c:pt>
                <c:pt idx="2717">
                  <c:v>14.6</c:v>
                </c:pt>
                <c:pt idx="2718">
                  <c:v>10.199999999999999</c:v>
                </c:pt>
                <c:pt idx="2719">
                  <c:v>24.55</c:v>
                </c:pt>
                <c:pt idx="2720">
                  <c:v>34.200000000000003</c:v>
                </c:pt>
                <c:pt idx="2721">
                  <c:v>15.6</c:v>
                </c:pt>
                <c:pt idx="2722">
                  <c:v>19.850000000000001</c:v>
                </c:pt>
                <c:pt idx="2723">
                  <c:v>38.35</c:v>
                </c:pt>
                <c:pt idx="2724">
                  <c:v>11.95</c:v>
                </c:pt>
                <c:pt idx="2725">
                  <c:v>30.05</c:v>
                </c:pt>
                <c:pt idx="2726">
                  <c:v>9.9</c:v>
                </c:pt>
                <c:pt idx="2727">
                  <c:v>18.399999999999999</c:v>
                </c:pt>
                <c:pt idx="2728">
                  <c:v>18.7</c:v>
                </c:pt>
                <c:pt idx="2729">
                  <c:v>14.25</c:v>
                </c:pt>
                <c:pt idx="2730">
                  <c:v>10</c:v>
                </c:pt>
                <c:pt idx="2731">
                  <c:v>9.6</c:v>
                </c:pt>
                <c:pt idx="2732">
                  <c:v>12.6</c:v>
                </c:pt>
                <c:pt idx="2733">
                  <c:v>10.95</c:v>
                </c:pt>
                <c:pt idx="2734">
                  <c:v>10.55</c:v>
                </c:pt>
                <c:pt idx="2735">
                  <c:v>20.55</c:v>
                </c:pt>
                <c:pt idx="2736">
                  <c:v>10</c:v>
                </c:pt>
                <c:pt idx="2737">
                  <c:v>15.25</c:v>
                </c:pt>
                <c:pt idx="2738">
                  <c:v>10.199999999999999</c:v>
                </c:pt>
                <c:pt idx="2739">
                  <c:v>15.05</c:v>
                </c:pt>
                <c:pt idx="2740">
                  <c:v>9.6999999999999993</c:v>
                </c:pt>
                <c:pt idx="2741">
                  <c:v>14.95</c:v>
                </c:pt>
                <c:pt idx="2742">
                  <c:v>20.149999999999999</c:v>
                </c:pt>
                <c:pt idx="2743">
                  <c:v>13.1</c:v>
                </c:pt>
                <c:pt idx="2744">
                  <c:v>10.1</c:v>
                </c:pt>
                <c:pt idx="2745">
                  <c:v>16.7</c:v>
                </c:pt>
                <c:pt idx="2746">
                  <c:v>19.899999999999999</c:v>
                </c:pt>
                <c:pt idx="2747">
                  <c:v>14.8</c:v>
                </c:pt>
                <c:pt idx="2748">
                  <c:v>9.65</c:v>
                </c:pt>
                <c:pt idx="2749">
                  <c:v>10.15</c:v>
                </c:pt>
                <c:pt idx="2750">
                  <c:v>13.1</c:v>
                </c:pt>
                <c:pt idx="2751">
                  <c:v>9.4</c:v>
                </c:pt>
                <c:pt idx="2752">
                  <c:v>17.899999999999999</c:v>
                </c:pt>
                <c:pt idx="2753">
                  <c:v>14.85</c:v>
                </c:pt>
                <c:pt idx="2754">
                  <c:v>23.3</c:v>
                </c:pt>
                <c:pt idx="2755">
                  <c:v>9</c:v>
                </c:pt>
                <c:pt idx="2756">
                  <c:v>15.25</c:v>
                </c:pt>
                <c:pt idx="2757">
                  <c:v>38.799999999999997</c:v>
                </c:pt>
                <c:pt idx="2758">
                  <c:v>9.35</c:v>
                </c:pt>
                <c:pt idx="2759">
                  <c:v>18.899999999999999</c:v>
                </c:pt>
                <c:pt idx="2760">
                  <c:v>14.9</c:v>
                </c:pt>
                <c:pt idx="2761">
                  <c:v>14.85</c:v>
                </c:pt>
                <c:pt idx="2762">
                  <c:v>10</c:v>
                </c:pt>
                <c:pt idx="2763">
                  <c:v>25.05</c:v>
                </c:pt>
                <c:pt idx="2764">
                  <c:v>18.5</c:v>
                </c:pt>
                <c:pt idx="2765">
                  <c:v>39.549999999999997</c:v>
                </c:pt>
                <c:pt idx="2766">
                  <c:v>36.65</c:v>
                </c:pt>
                <c:pt idx="2767">
                  <c:v>24.75</c:v>
                </c:pt>
                <c:pt idx="2768">
                  <c:v>15.15</c:v>
                </c:pt>
                <c:pt idx="2769">
                  <c:v>20.25</c:v>
                </c:pt>
                <c:pt idx="2770">
                  <c:v>8.9499999999999993</c:v>
                </c:pt>
                <c:pt idx="2771">
                  <c:v>43.75</c:v>
                </c:pt>
                <c:pt idx="2772">
                  <c:v>29.7</c:v>
                </c:pt>
                <c:pt idx="2773">
                  <c:v>10</c:v>
                </c:pt>
                <c:pt idx="2774">
                  <c:v>20.2</c:v>
                </c:pt>
                <c:pt idx="2775">
                  <c:v>14.6</c:v>
                </c:pt>
                <c:pt idx="2776">
                  <c:v>10.8</c:v>
                </c:pt>
                <c:pt idx="2777">
                  <c:v>14.85</c:v>
                </c:pt>
                <c:pt idx="2778">
                  <c:v>10.199999999999999</c:v>
                </c:pt>
                <c:pt idx="2779">
                  <c:v>20.75</c:v>
                </c:pt>
                <c:pt idx="2780">
                  <c:v>8.9</c:v>
                </c:pt>
                <c:pt idx="2781">
                  <c:v>28.25</c:v>
                </c:pt>
                <c:pt idx="2782">
                  <c:v>25.25</c:v>
                </c:pt>
                <c:pt idx="2783">
                  <c:v>15.75</c:v>
                </c:pt>
                <c:pt idx="2784">
                  <c:v>30.4</c:v>
                </c:pt>
                <c:pt idx="2785">
                  <c:v>15.6</c:v>
                </c:pt>
                <c:pt idx="2786">
                  <c:v>24.9</c:v>
                </c:pt>
                <c:pt idx="2787">
                  <c:v>21.2</c:v>
                </c:pt>
                <c:pt idx="2788">
                  <c:v>15</c:v>
                </c:pt>
                <c:pt idx="2789">
                  <c:v>19.75</c:v>
                </c:pt>
                <c:pt idx="2790">
                  <c:v>25</c:v>
                </c:pt>
                <c:pt idx="2791">
                  <c:v>30.95</c:v>
                </c:pt>
                <c:pt idx="2792">
                  <c:v>11.4</c:v>
                </c:pt>
                <c:pt idx="2793">
                  <c:v>15.6</c:v>
                </c:pt>
                <c:pt idx="2794">
                  <c:v>28.4</c:v>
                </c:pt>
                <c:pt idx="2795">
                  <c:v>20.149999999999999</c:v>
                </c:pt>
                <c:pt idx="2796">
                  <c:v>33.200000000000003</c:v>
                </c:pt>
                <c:pt idx="2797">
                  <c:v>25.2</c:v>
                </c:pt>
                <c:pt idx="2798">
                  <c:v>15.1</c:v>
                </c:pt>
                <c:pt idx="2799">
                  <c:v>10.15</c:v>
                </c:pt>
                <c:pt idx="2800">
                  <c:v>25.6</c:v>
                </c:pt>
                <c:pt idx="2801">
                  <c:v>21.5</c:v>
                </c:pt>
                <c:pt idx="2802">
                  <c:v>16.3</c:v>
                </c:pt>
                <c:pt idx="2803">
                  <c:v>24.4</c:v>
                </c:pt>
                <c:pt idx="2804">
                  <c:v>19.5</c:v>
                </c:pt>
                <c:pt idx="2805">
                  <c:v>29.1</c:v>
                </c:pt>
                <c:pt idx="2806">
                  <c:v>18.95</c:v>
                </c:pt>
                <c:pt idx="2807">
                  <c:v>10.050000000000001</c:v>
                </c:pt>
                <c:pt idx="2808">
                  <c:v>15</c:v>
                </c:pt>
                <c:pt idx="2809">
                  <c:v>9.9499999999999993</c:v>
                </c:pt>
                <c:pt idx="2810">
                  <c:v>15.4</c:v>
                </c:pt>
                <c:pt idx="2811">
                  <c:v>20</c:v>
                </c:pt>
                <c:pt idx="2812">
                  <c:v>11</c:v>
                </c:pt>
                <c:pt idx="2813">
                  <c:v>25</c:v>
                </c:pt>
                <c:pt idx="2814">
                  <c:v>28.25</c:v>
                </c:pt>
                <c:pt idx="2815">
                  <c:v>15</c:v>
                </c:pt>
                <c:pt idx="2816">
                  <c:v>33</c:v>
                </c:pt>
                <c:pt idx="2817">
                  <c:v>12</c:v>
                </c:pt>
                <c:pt idx="2818">
                  <c:v>13</c:v>
                </c:pt>
                <c:pt idx="2819">
                  <c:v>19.75</c:v>
                </c:pt>
                <c:pt idx="2820">
                  <c:v>10.5</c:v>
                </c:pt>
                <c:pt idx="2821">
                  <c:v>15</c:v>
                </c:pt>
                <c:pt idx="2822">
                  <c:v>23.25</c:v>
                </c:pt>
                <c:pt idx="2823">
                  <c:v>30.75</c:v>
                </c:pt>
                <c:pt idx="2824">
                  <c:v>11.05</c:v>
                </c:pt>
                <c:pt idx="2825">
                  <c:v>33.299999999999997</c:v>
                </c:pt>
                <c:pt idx="2826">
                  <c:v>17.600000000000001</c:v>
                </c:pt>
                <c:pt idx="2827">
                  <c:v>24.5</c:v>
                </c:pt>
                <c:pt idx="2828">
                  <c:v>29.55</c:v>
                </c:pt>
                <c:pt idx="2829">
                  <c:v>10</c:v>
                </c:pt>
                <c:pt idx="2830">
                  <c:v>14.5</c:v>
                </c:pt>
                <c:pt idx="2831">
                  <c:v>10</c:v>
                </c:pt>
                <c:pt idx="2832">
                  <c:v>14</c:v>
                </c:pt>
                <c:pt idx="2833">
                  <c:v>24</c:v>
                </c:pt>
                <c:pt idx="2834">
                  <c:v>48.75</c:v>
                </c:pt>
                <c:pt idx="2835">
                  <c:v>39.25</c:v>
                </c:pt>
                <c:pt idx="2836">
                  <c:v>44.75</c:v>
                </c:pt>
                <c:pt idx="2837">
                  <c:v>52.5</c:v>
                </c:pt>
                <c:pt idx="2838">
                  <c:v>16.5</c:v>
                </c:pt>
                <c:pt idx="2839">
                  <c:v>11</c:v>
                </c:pt>
                <c:pt idx="2840">
                  <c:v>23</c:v>
                </c:pt>
                <c:pt idx="2841">
                  <c:v>29.5</c:v>
                </c:pt>
                <c:pt idx="2842">
                  <c:v>34.75</c:v>
                </c:pt>
                <c:pt idx="2843">
                  <c:v>13</c:v>
                </c:pt>
                <c:pt idx="2844">
                  <c:v>11</c:v>
                </c:pt>
                <c:pt idx="2845">
                  <c:v>24.75</c:v>
                </c:pt>
                <c:pt idx="2846">
                  <c:v>20.25</c:v>
                </c:pt>
                <c:pt idx="2847">
                  <c:v>30.25</c:v>
                </c:pt>
                <c:pt idx="2848">
                  <c:v>30.3</c:v>
                </c:pt>
                <c:pt idx="2849">
                  <c:v>39.15</c:v>
                </c:pt>
                <c:pt idx="2850">
                  <c:v>35.15</c:v>
                </c:pt>
                <c:pt idx="2851">
                  <c:v>15.8</c:v>
                </c:pt>
                <c:pt idx="2852">
                  <c:v>20.25</c:v>
                </c:pt>
                <c:pt idx="2853">
                  <c:v>25.5</c:v>
                </c:pt>
                <c:pt idx="2854">
                  <c:v>17.05</c:v>
                </c:pt>
                <c:pt idx="2855">
                  <c:v>26</c:v>
                </c:pt>
                <c:pt idx="2856">
                  <c:v>44.5</c:v>
                </c:pt>
                <c:pt idx="2857">
                  <c:v>35.25</c:v>
                </c:pt>
                <c:pt idx="2858">
                  <c:v>30.75</c:v>
                </c:pt>
                <c:pt idx="2859">
                  <c:v>42.25</c:v>
                </c:pt>
                <c:pt idx="2860">
                  <c:v>19.7</c:v>
                </c:pt>
                <c:pt idx="2861">
                  <c:v>29.45</c:v>
                </c:pt>
                <c:pt idx="2862">
                  <c:v>9.15</c:v>
                </c:pt>
                <c:pt idx="2863">
                  <c:v>14.65</c:v>
                </c:pt>
                <c:pt idx="2864">
                  <c:v>34.65</c:v>
                </c:pt>
                <c:pt idx="2865">
                  <c:v>38.450000000000003</c:v>
                </c:pt>
                <c:pt idx="2866">
                  <c:v>10</c:v>
                </c:pt>
                <c:pt idx="2867">
                  <c:v>20</c:v>
                </c:pt>
                <c:pt idx="2868">
                  <c:v>13.75</c:v>
                </c:pt>
                <c:pt idx="2869">
                  <c:v>34</c:v>
                </c:pt>
                <c:pt idx="2870">
                  <c:v>41</c:v>
                </c:pt>
                <c:pt idx="2871">
                  <c:v>22</c:v>
                </c:pt>
                <c:pt idx="2872">
                  <c:v>34.75</c:v>
                </c:pt>
                <c:pt idx="2873">
                  <c:v>30</c:v>
                </c:pt>
                <c:pt idx="2874">
                  <c:v>25</c:v>
                </c:pt>
                <c:pt idx="2875">
                  <c:v>10</c:v>
                </c:pt>
                <c:pt idx="2876">
                  <c:v>15</c:v>
                </c:pt>
                <c:pt idx="2877">
                  <c:v>21</c:v>
                </c:pt>
                <c:pt idx="2878">
                  <c:v>42.5</c:v>
                </c:pt>
                <c:pt idx="2879">
                  <c:v>25.5</c:v>
                </c:pt>
                <c:pt idx="2880">
                  <c:v>39.25</c:v>
                </c:pt>
                <c:pt idx="2881">
                  <c:v>34.75</c:v>
                </c:pt>
                <c:pt idx="2882">
                  <c:v>30.5</c:v>
                </c:pt>
                <c:pt idx="2883">
                  <c:v>14.95</c:v>
                </c:pt>
                <c:pt idx="2884">
                  <c:v>20.7</c:v>
                </c:pt>
                <c:pt idx="2885">
                  <c:v>29.8</c:v>
                </c:pt>
                <c:pt idx="2886">
                  <c:v>24.5</c:v>
                </c:pt>
                <c:pt idx="2887">
                  <c:v>13.65</c:v>
                </c:pt>
                <c:pt idx="2888">
                  <c:v>10</c:v>
                </c:pt>
                <c:pt idx="2889">
                  <c:v>14.65</c:v>
                </c:pt>
                <c:pt idx="2890">
                  <c:v>9.6999999999999993</c:v>
                </c:pt>
                <c:pt idx="2891">
                  <c:v>8</c:v>
                </c:pt>
                <c:pt idx="2892">
                  <c:v>22</c:v>
                </c:pt>
                <c:pt idx="2893">
                  <c:v>31.65</c:v>
                </c:pt>
                <c:pt idx="2894">
                  <c:v>24.2</c:v>
                </c:pt>
                <c:pt idx="2895">
                  <c:v>9.75</c:v>
                </c:pt>
                <c:pt idx="2896">
                  <c:v>13.3</c:v>
                </c:pt>
                <c:pt idx="2897">
                  <c:v>19.25</c:v>
                </c:pt>
                <c:pt idx="2898">
                  <c:v>56.1</c:v>
                </c:pt>
                <c:pt idx="2899">
                  <c:v>15.05</c:v>
                </c:pt>
                <c:pt idx="2900">
                  <c:v>26.6</c:v>
                </c:pt>
                <c:pt idx="2901">
                  <c:v>9.4499999999999993</c:v>
                </c:pt>
                <c:pt idx="2902">
                  <c:v>16.55</c:v>
                </c:pt>
                <c:pt idx="2903">
                  <c:v>38.5</c:v>
                </c:pt>
                <c:pt idx="2904">
                  <c:v>48.25</c:v>
                </c:pt>
                <c:pt idx="2905">
                  <c:v>22.35</c:v>
                </c:pt>
                <c:pt idx="2906">
                  <c:v>26.25</c:v>
                </c:pt>
                <c:pt idx="2907">
                  <c:v>30.3</c:v>
                </c:pt>
                <c:pt idx="2908">
                  <c:v>34.5</c:v>
                </c:pt>
                <c:pt idx="2909">
                  <c:v>9.9499999999999993</c:v>
                </c:pt>
                <c:pt idx="2910">
                  <c:v>14.65</c:v>
                </c:pt>
                <c:pt idx="2911">
                  <c:v>19.55</c:v>
                </c:pt>
                <c:pt idx="2912">
                  <c:v>15.35</c:v>
                </c:pt>
                <c:pt idx="2913">
                  <c:v>14.4</c:v>
                </c:pt>
                <c:pt idx="2914">
                  <c:v>20</c:v>
                </c:pt>
                <c:pt idx="2915">
                  <c:v>10</c:v>
                </c:pt>
                <c:pt idx="2916">
                  <c:v>15.4</c:v>
                </c:pt>
                <c:pt idx="2917">
                  <c:v>10.95</c:v>
                </c:pt>
                <c:pt idx="2918">
                  <c:v>14.75</c:v>
                </c:pt>
                <c:pt idx="2919">
                  <c:v>13.65</c:v>
                </c:pt>
                <c:pt idx="2920">
                  <c:v>9.9</c:v>
                </c:pt>
                <c:pt idx="2921">
                  <c:v>8.35</c:v>
                </c:pt>
                <c:pt idx="2922">
                  <c:v>33.85</c:v>
                </c:pt>
                <c:pt idx="2923">
                  <c:v>37.700000000000003</c:v>
                </c:pt>
                <c:pt idx="2924">
                  <c:v>26.25</c:v>
                </c:pt>
                <c:pt idx="2925">
                  <c:v>23.05</c:v>
                </c:pt>
                <c:pt idx="2926">
                  <c:v>12.8</c:v>
                </c:pt>
                <c:pt idx="2927">
                  <c:v>10.7</c:v>
                </c:pt>
                <c:pt idx="2928">
                  <c:v>11.8</c:v>
                </c:pt>
                <c:pt idx="2929">
                  <c:v>35</c:v>
                </c:pt>
                <c:pt idx="2930">
                  <c:v>15.4</c:v>
                </c:pt>
                <c:pt idx="2931">
                  <c:v>10.050000000000001</c:v>
                </c:pt>
                <c:pt idx="2932">
                  <c:v>22.7</c:v>
                </c:pt>
                <c:pt idx="2933">
                  <c:v>31.45</c:v>
                </c:pt>
                <c:pt idx="2934">
                  <c:v>38.549999999999997</c:v>
                </c:pt>
                <c:pt idx="2935">
                  <c:v>10.9</c:v>
                </c:pt>
                <c:pt idx="2936">
                  <c:v>16.3</c:v>
                </c:pt>
                <c:pt idx="2937">
                  <c:v>13.45</c:v>
                </c:pt>
                <c:pt idx="2938">
                  <c:v>9.1</c:v>
                </c:pt>
                <c:pt idx="2939">
                  <c:v>9.6</c:v>
                </c:pt>
                <c:pt idx="2940">
                  <c:v>13.3</c:v>
                </c:pt>
                <c:pt idx="2941">
                  <c:v>32.85</c:v>
                </c:pt>
                <c:pt idx="2942">
                  <c:v>29.8</c:v>
                </c:pt>
                <c:pt idx="2943">
                  <c:v>41.3</c:v>
                </c:pt>
                <c:pt idx="2944">
                  <c:v>26.7</c:v>
                </c:pt>
                <c:pt idx="2945">
                  <c:v>9.6999999999999993</c:v>
                </c:pt>
                <c:pt idx="2946">
                  <c:v>25.45</c:v>
                </c:pt>
                <c:pt idx="2947">
                  <c:v>33.5</c:v>
                </c:pt>
                <c:pt idx="2948">
                  <c:v>20.05</c:v>
                </c:pt>
                <c:pt idx="2949">
                  <c:v>14.5</c:v>
                </c:pt>
                <c:pt idx="2950">
                  <c:v>9.9499999999999993</c:v>
                </c:pt>
                <c:pt idx="2951">
                  <c:v>30.4</c:v>
                </c:pt>
                <c:pt idx="2952">
                  <c:v>17.05</c:v>
                </c:pt>
                <c:pt idx="2953">
                  <c:v>7.5</c:v>
                </c:pt>
                <c:pt idx="2954">
                  <c:v>24.25</c:v>
                </c:pt>
                <c:pt idx="2955">
                  <c:v>31.6</c:v>
                </c:pt>
                <c:pt idx="2956">
                  <c:v>14.85</c:v>
                </c:pt>
                <c:pt idx="2957">
                  <c:v>12.4</c:v>
                </c:pt>
                <c:pt idx="2958">
                  <c:v>35.700000000000003</c:v>
                </c:pt>
                <c:pt idx="2959">
                  <c:v>8.25</c:v>
                </c:pt>
                <c:pt idx="2960">
                  <c:v>14.55</c:v>
                </c:pt>
                <c:pt idx="2961">
                  <c:v>10</c:v>
                </c:pt>
                <c:pt idx="2962">
                  <c:v>25</c:v>
                </c:pt>
                <c:pt idx="2963">
                  <c:v>30.2</c:v>
                </c:pt>
                <c:pt idx="2964">
                  <c:v>35.700000000000003</c:v>
                </c:pt>
                <c:pt idx="2965">
                  <c:v>44.4</c:v>
                </c:pt>
                <c:pt idx="2966">
                  <c:v>16.55</c:v>
                </c:pt>
                <c:pt idx="2967">
                  <c:v>9</c:v>
                </c:pt>
                <c:pt idx="2968">
                  <c:v>15.25</c:v>
                </c:pt>
                <c:pt idx="2969">
                  <c:v>10</c:v>
                </c:pt>
                <c:pt idx="2970">
                  <c:v>25.1</c:v>
                </c:pt>
                <c:pt idx="2971">
                  <c:v>29.55</c:v>
                </c:pt>
                <c:pt idx="2972">
                  <c:v>10.3</c:v>
                </c:pt>
                <c:pt idx="2973">
                  <c:v>19.899999999999999</c:v>
                </c:pt>
                <c:pt idx="2974">
                  <c:v>15.05</c:v>
                </c:pt>
                <c:pt idx="2975">
                  <c:v>15</c:v>
                </c:pt>
                <c:pt idx="2976">
                  <c:v>25.7</c:v>
                </c:pt>
                <c:pt idx="2977">
                  <c:v>9.5500000000000007</c:v>
                </c:pt>
                <c:pt idx="2978">
                  <c:v>36</c:v>
                </c:pt>
                <c:pt idx="2979">
                  <c:v>19.8</c:v>
                </c:pt>
                <c:pt idx="2980">
                  <c:v>27.75</c:v>
                </c:pt>
                <c:pt idx="2981">
                  <c:v>19.850000000000001</c:v>
                </c:pt>
                <c:pt idx="2982">
                  <c:v>23.6</c:v>
                </c:pt>
                <c:pt idx="2983">
                  <c:v>9.85</c:v>
                </c:pt>
                <c:pt idx="2984">
                  <c:v>14.8</c:v>
                </c:pt>
                <c:pt idx="2985">
                  <c:v>9.9499999999999993</c:v>
                </c:pt>
                <c:pt idx="2986">
                  <c:v>19.8</c:v>
                </c:pt>
                <c:pt idx="2987">
                  <c:v>14.85</c:v>
                </c:pt>
                <c:pt idx="2988">
                  <c:v>9.9499999999999993</c:v>
                </c:pt>
                <c:pt idx="2989">
                  <c:v>15.05</c:v>
                </c:pt>
                <c:pt idx="2990">
                  <c:v>16.7</c:v>
                </c:pt>
                <c:pt idx="2991">
                  <c:v>23.7</c:v>
                </c:pt>
                <c:pt idx="2992">
                  <c:v>18.649999999999999</c:v>
                </c:pt>
                <c:pt idx="2993">
                  <c:v>14.75</c:v>
                </c:pt>
                <c:pt idx="2994">
                  <c:v>10.25</c:v>
                </c:pt>
                <c:pt idx="2995">
                  <c:v>21.2</c:v>
                </c:pt>
                <c:pt idx="2996">
                  <c:v>13.5</c:v>
                </c:pt>
                <c:pt idx="2997">
                  <c:v>9.8000000000000007</c:v>
                </c:pt>
                <c:pt idx="2998">
                  <c:v>26.95</c:v>
                </c:pt>
                <c:pt idx="2999">
                  <c:v>15.2</c:v>
                </c:pt>
                <c:pt idx="3000">
                  <c:v>25.5</c:v>
                </c:pt>
                <c:pt idx="3001">
                  <c:v>11.05</c:v>
                </c:pt>
                <c:pt idx="3002">
                  <c:v>19.75</c:v>
                </c:pt>
                <c:pt idx="3003">
                  <c:v>25.4</c:v>
                </c:pt>
                <c:pt idx="3004">
                  <c:v>15.1</c:v>
                </c:pt>
                <c:pt idx="3005">
                  <c:v>13.2</c:v>
                </c:pt>
                <c:pt idx="3006">
                  <c:v>24.25</c:v>
                </c:pt>
                <c:pt idx="3007">
                  <c:v>33.85</c:v>
                </c:pt>
                <c:pt idx="3008">
                  <c:v>29</c:v>
                </c:pt>
                <c:pt idx="3009">
                  <c:v>10</c:v>
                </c:pt>
                <c:pt idx="3010">
                  <c:v>18.2</c:v>
                </c:pt>
                <c:pt idx="3011">
                  <c:v>14.95</c:v>
                </c:pt>
                <c:pt idx="3012">
                  <c:v>14.25</c:v>
                </c:pt>
                <c:pt idx="3013">
                  <c:v>19.75</c:v>
                </c:pt>
                <c:pt idx="3014">
                  <c:v>22.75</c:v>
                </c:pt>
                <c:pt idx="3015">
                  <c:v>10.5</c:v>
                </c:pt>
                <c:pt idx="3016">
                  <c:v>24.75</c:v>
                </c:pt>
                <c:pt idx="3017">
                  <c:v>20</c:v>
                </c:pt>
                <c:pt idx="3018">
                  <c:v>34.5</c:v>
                </c:pt>
                <c:pt idx="3019">
                  <c:v>10</c:v>
                </c:pt>
                <c:pt idx="3020">
                  <c:v>30.5</c:v>
                </c:pt>
                <c:pt idx="3021">
                  <c:v>14.5</c:v>
                </c:pt>
                <c:pt idx="3022">
                  <c:v>31.5</c:v>
                </c:pt>
                <c:pt idx="3023">
                  <c:v>18.5</c:v>
                </c:pt>
                <c:pt idx="3024">
                  <c:v>45.25</c:v>
                </c:pt>
                <c:pt idx="3025">
                  <c:v>39.5</c:v>
                </c:pt>
                <c:pt idx="3026">
                  <c:v>34.5</c:v>
                </c:pt>
                <c:pt idx="3027">
                  <c:v>41</c:v>
                </c:pt>
                <c:pt idx="3028">
                  <c:v>30</c:v>
                </c:pt>
                <c:pt idx="3029">
                  <c:v>34.25</c:v>
                </c:pt>
                <c:pt idx="3030">
                  <c:v>46.5</c:v>
                </c:pt>
                <c:pt idx="3031">
                  <c:v>26</c:v>
                </c:pt>
                <c:pt idx="3032">
                  <c:v>30.5</c:v>
                </c:pt>
                <c:pt idx="3033">
                  <c:v>34.5</c:v>
                </c:pt>
                <c:pt idx="3034">
                  <c:v>39.5</c:v>
                </c:pt>
                <c:pt idx="3035">
                  <c:v>25.5</c:v>
                </c:pt>
                <c:pt idx="3036">
                  <c:v>34.75</c:v>
                </c:pt>
                <c:pt idx="3037">
                  <c:v>30</c:v>
                </c:pt>
                <c:pt idx="3038">
                  <c:v>16.75</c:v>
                </c:pt>
                <c:pt idx="3039">
                  <c:v>52.5</c:v>
                </c:pt>
                <c:pt idx="3040">
                  <c:v>21</c:v>
                </c:pt>
                <c:pt idx="3041">
                  <c:v>43.75</c:v>
                </c:pt>
                <c:pt idx="3042">
                  <c:v>47.5</c:v>
                </c:pt>
                <c:pt idx="3043">
                  <c:v>30.5</c:v>
                </c:pt>
                <c:pt idx="3044">
                  <c:v>25</c:v>
                </c:pt>
                <c:pt idx="3045">
                  <c:v>44</c:v>
                </c:pt>
                <c:pt idx="3046">
                  <c:v>35.75</c:v>
                </c:pt>
                <c:pt idx="3047">
                  <c:v>10</c:v>
                </c:pt>
                <c:pt idx="3048">
                  <c:v>14.75</c:v>
                </c:pt>
                <c:pt idx="3049">
                  <c:v>19.25</c:v>
                </c:pt>
                <c:pt idx="3050">
                  <c:v>30.5</c:v>
                </c:pt>
                <c:pt idx="3051">
                  <c:v>35</c:v>
                </c:pt>
                <c:pt idx="3052">
                  <c:v>21.75</c:v>
                </c:pt>
                <c:pt idx="3053">
                  <c:v>25.5</c:v>
                </c:pt>
                <c:pt idx="3054">
                  <c:v>38.25</c:v>
                </c:pt>
                <c:pt idx="3055">
                  <c:v>48</c:v>
                </c:pt>
                <c:pt idx="3056">
                  <c:v>21</c:v>
                </c:pt>
                <c:pt idx="3057">
                  <c:v>25.25</c:v>
                </c:pt>
                <c:pt idx="3058">
                  <c:v>35</c:v>
                </c:pt>
                <c:pt idx="3059">
                  <c:v>41</c:v>
                </c:pt>
                <c:pt idx="3060">
                  <c:v>29.75</c:v>
                </c:pt>
                <c:pt idx="3061">
                  <c:v>14.95</c:v>
                </c:pt>
                <c:pt idx="3062">
                  <c:v>9.8000000000000007</c:v>
                </c:pt>
                <c:pt idx="3063">
                  <c:v>20.65</c:v>
                </c:pt>
                <c:pt idx="3064">
                  <c:v>20.9</c:v>
                </c:pt>
                <c:pt idx="3065">
                  <c:v>35.1</c:v>
                </c:pt>
                <c:pt idx="3066">
                  <c:v>29.95</c:v>
                </c:pt>
                <c:pt idx="3067">
                  <c:v>45.5</c:v>
                </c:pt>
                <c:pt idx="3068">
                  <c:v>38.4</c:v>
                </c:pt>
                <c:pt idx="3069">
                  <c:v>25.55</c:v>
                </c:pt>
                <c:pt idx="3070">
                  <c:v>10.25</c:v>
                </c:pt>
                <c:pt idx="3071">
                  <c:v>15</c:v>
                </c:pt>
                <c:pt idx="3072">
                  <c:v>19.5</c:v>
                </c:pt>
                <c:pt idx="3073">
                  <c:v>20.25</c:v>
                </c:pt>
                <c:pt idx="3074">
                  <c:v>36.25</c:v>
                </c:pt>
                <c:pt idx="3075">
                  <c:v>25</c:v>
                </c:pt>
                <c:pt idx="3076">
                  <c:v>29.75</c:v>
                </c:pt>
                <c:pt idx="3077">
                  <c:v>16.5</c:v>
                </c:pt>
                <c:pt idx="3078">
                  <c:v>34.4</c:v>
                </c:pt>
                <c:pt idx="3079">
                  <c:v>20.2</c:v>
                </c:pt>
                <c:pt idx="3080">
                  <c:v>15.4</c:v>
                </c:pt>
                <c:pt idx="3081">
                  <c:v>25</c:v>
                </c:pt>
                <c:pt idx="3082">
                  <c:v>29.6</c:v>
                </c:pt>
                <c:pt idx="3083">
                  <c:v>10.4</c:v>
                </c:pt>
                <c:pt idx="3084">
                  <c:v>14.8</c:v>
                </c:pt>
                <c:pt idx="3085">
                  <c:v>10</c:v>
                </c:pt>
                <c:pt idx="3086">
                  <c:v>10.050000000000001</c:v>
                </c:pt>
                <c:pt idx="3087">
                  <c:v>15.55</c:v>
                </c:pt>
                <c:pt idx="3088">
                  <c:v>57.9</c:v>
                </c:pt>
                <c:pt idx="3089">
                  <c:v>30.4</c:v>
                </c:pt>
                <c:pt idx="3090">
                  <c:v>48.4</c:v>
                </c:pt>
                <c:pt idx="3091">
                  <c:v>27.75</c:v>
                </c:pt>
                <c:pt idx="3092">
                  <c:v>9.5</c:v>
                </c:pt>
                <c:pt idx="3093">
                  <c:v>13.8</c:v>
                </c:pt>
                <c:pt idx="3094">
                  <c:v>10.15</c:v>
                </c:pt>
                <c:pt idx="3095">
                  <c:v>23.85</c:v>
                </c:pt>
                <c:pt idx="3096">
                  <c:v>20.3</c:v>
                </c:pt>
                <c:pt idx="3097">
                  <c:v>14.5</c:v>
                </c:pt>
                <c:pt idx="3098">
                  <c:v>10.25</c:v>
                </c:pt>
                <c:pt idx="3099">
                  <c:v>15.6</c:v>
                </c:pt>
                <c:pt idx="3100">
                  <c:v>9.85</c:v>
                </c:pt>
                <c:pt idx="3101">
                  <c:v>18.5</c:v>
                </c:pt>
                <c:pt idx="3102">
                  <c:v>19.850000000000001</c:v>
                </c:pt>
                <c:pt idx="3103">
                  <c:v>39</c:v>
                </c:pt>
                <c:pt idx="3104">
                  <c:v>51.45</c:v>
                </c:pt>
                <c:pt idx="3105">
                  <c:v>15.8</c:v>
                </c:pt>
                <c:pt idx="3106">
                  <c:v>33.799999999999997</c:v>
                </c:pt>
                <c:pt idx="3107">
                  <c:v>41.8</c:v>
                </c:pt>
                <c:pt idx="3108">
                  <c:v>23.1</c:v>
                </c:pt>
                <c:pt idx="3109">
                  <c:v>47.8</c:v>
                </c:pt>
                <c:pt idx="3110">
                  <c:v>43.4</c:v>
                </c:pt>
                <c:pt idx="3111">
                  <c:v>19.55</c:v>
                </c:pt>
                <c:pt idx="3112">
                  <c:v>38.200000000000003</c:v>
                </c:pt>
                <c:pt idx="3113">
                  <c:v>24.9</c:v>
                </c:pt>
                <c:pt idx="3114">
                  <c:v>15.1</c:v>
                </c:pt>
                <c:pt idx="3115">
                  <c:v>8.5500000000000007</c:v>
                </c:pt>
                <c:pt idx="3116">
                  <c:v>10.4</c:v>
                </c:pt>
                <c:pt idx="3117">
                  <c:v>13.85</c:v>
                </c:pt>
                <c:pt idx="3118">
                  <c:v>46.25</c:v>
                </c:pt>
                <c:pt idx="3119">
                  <c:v>24.55</c:v>
                </c:pt>
                <c:pt idx="3120">
                  <c:v>34.15</c:v>
                </c:pt>
                <c:pt idx="3121">
                  <c:v>15.65</c:v>
                </c:pt>
                <c:pt idx="3122">
                  <c:v>30.2</c:v>
                </c:pt>
                <c:pt idx="3123">
                  <c:v>22.3</c:v>
                </c:pt>
                <c:pt idx="3124">
                  <c:v>12.6</c:v>
                </c:pt>
                <c:pt idx="3125">
                  <c:v>10.65</c:v>
                </c:pt>
                <c:pt idx="3126">
                  <c:v>15.3</c:v>
                </c:pt>
                <c:pt idx="3127">
                  <c:v>19.399999999999999</c:v>
                </c:pt>
                <c:pt idx="3128">
                  <c:v>16.3</c:v>
                </c:pt>
                <c:pt idx="3129">
                  <c:v>10.050000000000001</c:v>
                </c:pt>
                <c:pt idx="3130">
                  <c:v>22.55</c:v>
                </c:pt>
                <c:pt idx="3131">
                  <c:v>20.3</c:v>
                </c:pt>
                <c:pt idx="3132">
                  <c:v>29.85</c:v>
                </c:pt>
                <c:pt idx="3133">
                  <c:v>9.0500000000000007</c:v>
                </c:pt>
                <c:pt idx="3134">
                  <c:v>48.85</c:v>
                </c:pt>
                <c:pt idx="3135">
                  <c:v>32</c:v>
                </c:pt>
                <c:pt idx="3136">
                  <c:v>10</c:v>
                </c:pt>
                <c:pt idx="3137">
                  <c:v>9.65</c:v>
                </c:pt>
                <c:pt idx="3138">
                  <c:v>13.45</c:v>
                </c:pt>
                <c:pt idx="3139">
                  <c:v>9.5</c:v>
                </c:pt>
                <c:pt idx="3140">
                  <c:v>19.100000000000001</c:v>
                </c:pt>
                <c:pt idx="3141">
                  <c:v>12.7</c:v>
                </c:pt>
                <c:pt idx="3142">
                  <c:v>38.25</c:v>
                </c:pt>
                <c:pt idx="3143">
                  <c:v>34.4</c:v>
                </c:pt>
                <c:pt idx="3144">
                  <c:v>9.5</c:v>
                </c:pt>
                <c:pt idx="3145">
                  <c:v>16.149999999999999</c:v>
                </c:pt>
                <c:pt idx="3146">
                  <c:v>24.35</c:v>
                </c:pt>
                <c:pt idx="3147">
                  <c:v>29.9</c:v>
                </c:pt>
                <c:pt idx="3148">
                  <c:v>15.3</c:v>
                </c:pt>
                <c:pt idx="3149">
                  <c:v>25.4</c:v>
                </c:pt>
                <c:pt idx="3150">
                  <c:v>35.799999999999997</c:v>
                </c:pt>
                <c:pt idx="3151">
                  <c:v>20.05</c:v>
                </c:pt>
                <c:pt idx="3152">
                  <c:v>9.8000000000000007</c:v>
                </c:pt>
                <c:pt idx="3153">
                  <c:v>33.85</c:v>
                </c:pt>
                <c:pt idx="3154">
                  <c:v>10.9</c:v>
                </c:pt>
                <c:pt idx="3155">
                  <c:v>31.4</c:v>
                </c:pt>
                <c:pt idx="3156">
                  <c:v>41.25</c:v>
                </c:pt>
                <c:pt idx="3157">
                  <c:v>18.5</c:v>
                </c:pt>
                <c:pt idx="3158">
                  <c:v>10.199999999999999</c:v>
                </c:pt>
                <c:pt idx="3159">
                  <c:v>20.350000000000001</c:v>
                </c:pt>
                <c:pt idx="3160">
                  <c:v>14.1</c:v>
                </c:pt>
                <c:pt idx="3161">
                  <c:v>9.5500000000000007</c:v>
                </c:pt>
                <c:pt idx="3162">
                  <c:v>26.9</c:v>
                </c:pt>
                <c:pt idx="3163">
                  <c:v>31.4</c:v>
                </c:pt>
                <c:pt idx="3164">
                  <c:v>34.85</c:v>
                </c:pt>
                <c:pt idx="3165">
                  <c:v>28.1</c:v>
                </c:pt>
                <c:pt idx="3166">
                  <c:v>19.149999999999999</c:v>
                </c:pt>
                <c:pt idx="3167">
                  <c:v>25.35</c:v>
                </c:pt>
                <c:pt idx="3168">
                  <c:v>8.9</c:v>
                </c:pt>
                <c:pt idx="3169">
                  <c:v>26.35</c:v>
                </c:pt>
                <c:pt idx="3170">
                  <c:v>14.5</c:v>
                </c:pt>
                <c:pt idx="3171">
                  <c:v>9.9499999999999993</c:v>
                </c:pt>
                <c:pt idx="3172">
                  <c:v>28.4</c:v>
                </c:pt>
                <c:pt idx="3173">
                  <c:v>23.75</c:v>
                </c:pt>
                <c:pt idx="3174">
                  <c:v>22.1</c:v>
                </c:pt>
                <c:pt idx="3175">
                  <c:v>9.9</c:v>
                </c:pt>
                <c:pt idx="3176">
                  <c:v>38.4</c:v>
                </c:pt>
                <c:pt idx="3177">
                  <c:v>14.95</c:v>
                </c:pt>
                <c:pt idx="3178">
                  <c:v>17.2</c:v>
                </c:pt>
                <c:pt idx="3179">
                  <c:v>20.100000000000001</c:v>
                </c:pt>
                <c:pt idx="3180">
                  <c:v>8.9</c:v>
                </c:pt>
                <c:pt idx="3181">
                  <c:v>11.4</c:v>
                </c:pt>
                <c:pt idx="3182">
                  <c:v>12.55</c:v>
                </c:pt>
                <c:pt idx="3183">
                  <c:v>29.45</c:v>
                </c:pt>
                <c:pt idx="3184">
                  <c:v>9.9</c:v>
                </c:pt>
                <c:pt idx="3185">
                  <c:v>14.15</c:v>
                </c:pt>
                <c:pt idx="3186">
                  <c:v>21.3</c:v>
                </c:pt>
                <c:pt idx="3187">
                  <c:v>18</c:v>
                </c:pt>
                <c:pt idx="3188">
                  <c:v>27.65</c:v>
                </c:pt>
                <c:pt idx="3189">
                  <c:v>13.1</c:v>
                </c:pt>
                <c:pt idx="3190">
                  <c:v>10</c:v>
                </c:pt>
                <c:pt idx="3191">
                  <c:v>15.05</c:v>
                </c:pt>
                <c:pt idx="3192">
                  <c:v>18.75</c:v>
                </c:pt>
                <c:pt idx="3193">
                  <c:v>19.55</c:v>
                </c:pt>
                <c:pt idx="3194">
                  <c:v>24.25</c:v>
                </c:pt>
                <c:pt idx="3195">
                  <c:v>15.05</c:v>
                </c:pt>
                <c:pt idx="3196">
                  <c:v>10.35</c:v>
                </c:pt>
                <c:pt idx="3197">
                  <c:v>8.75</c:v>
                </c:pt>
                <c:pt idx="3198">
                  <c:v>14.75</c:v>
                </c:pt>
                <c:pt idx="3199">
                  <c:v>35.6</c:v>
                </c:pt>
                <c:pt idx="3200">
                  <c:v>23.05</c:v>
                </c:pt>
                <c:pt idx="3201">
                  <c:v>18.5</c:v>
                </c:pt>
                <c:pt idx="3202">
                  <c:v>21.1</c:v>
                </c:pt>
                <c:pt idx="3203">
                  <c:v>8.4499999999999993</c:v>
                </c:pt>
                <c:pt idx="3204">
                  <c:v>10.199999999999999</c:v>
                </c:pt>
                <c:pt idx="3205">
                  <c:v>30.35</c:v>
                </c:pt>
                <c:pt idx="3206">
                  <c:v>15.55</c:v>
                </c:pt>
                <c:pt idx="3207">
                  <c:v>24.2</c:v>
                </c:pt>
                <c:pt idx="3208">
                  <c:v>21.55</c:v>
                </c:pt>
                <c:pt idx="3209">
                  <c:v>14.95</c:v>
                </c:pt>
                <c:pt idx="3210">
                  <c:v>24.1</c:v>
                </c:pt>
                <c:pt idx="3211">
                  <c:v>18.45</c:v>
                </c:pt>
                <c:pt idx="3212">
                  <c:v>29.65</c:v>
                </c:pt>
                <c:pt idx="3213">
                  <c:v>10.75</c:v>
                </c:pt>
                <c:pt idx="3214">
                  <c:v>20.399999999999999</c:v>
                </c:pt>
                <c:pt idx="3215">
                  <c:v>15.65</c:v>
                </c:pt>
                <c:pt idx="3216">
                  <c:v>27.25</c:v>
                </c:pt>
                <c:pt idx="3217">
                  <c:v>26.2</c:v>
                </c:pt>
                <c:pt idx="3218">
                  <c:v>31.55</c:v>
                </c:pt>
                <c:pt idx="3219">
                  <c:v>19.100000000000001</c:v>
                </c:pt>
                <c:pt idx="3220">
                  <c:v>10.35</c:v>
                </c:pt>
                <c:pt idx="3221">
                  <c:v>15.5</c:v>
                </c:pt>
                <c:pt idx="3222">
                  <c:v>41.55</c:v>
                </c:pt>
                <c:pt idx="3223">
                  <c:v>18</c:v>
                </c:pt>
                <c:pt idx="3224">
                  <c:v>8.1</c:v>
                </c:pt>
                <c:pt idx="3225">
                  <c:v>14.95</c:v>
                </c:pt>
                <c:pt idx="3226">
                  <c:v>13.65</c:v>
                </c:pt>
                <c:pt idx="3227">
                  <c:v>24.8</c:v>
                </c:pt>
                <c:pt idx="3228">
                  <c:v>17.7</c:v>
                </c:pt>
                <c:pt idx="3229">
                  <c:v>10.1</c:v>
                </c:pt>
                <c:pt idx="3230">
                  <c:v>29.45</c:v>
                </c:pt>
                <c:pt idx="3231">
                  <c:v>30.2</c:v>
                </c:pt>
                <c:pt idx="3232">
                  <c:v>19.350000000000001</c:v>
                </c:pt>
                <c:pt idx="3233">
                  <c:v>20.5</c:v>
                </c:pt>
                <c:pt idx="3234">
                  <c:v>23.15</c:v>
                </c:pt>
                <c:pt idx="3235">
                  <c:v>10.3</c:v>
                </c:pt>
                <c:pt idx="3236">
                  <c:v>28.25</c:v>
                </c:pt>
                <c:pt idx="3237">
                  <c:v>39.5</c:v>
                </c:pt>
                <c:pt idx="3238">
                  <c:v>10.45</c:v>
                </c:pt>
                <c:pt idx="3239">
                  <c:v>26.2</c:v>
                </c:pt>
                <c:pt idx="3240">
                  <c:v>32</c:v>
                </c:pt>
                <c:pt idx="3241">
                  <c:v>33.9</c:v>
                </c:pt>
                <c:pt idx="3242">
                  <c:v>39.950000000000003</c:v>
                </c:pt>
                <c:pt idx="3243">
                  <c:v>17.149999999999999</c:v>
                </c:pt>
                <c:pt idx="3244">
                  <c:v>19.7</c:v>
                </c:pt>
                <c:pt idx="3245">
                  <c:v>20.8</c:v>
                </c:pt>
                <c:pt idx="3246">
                  <c:v>11.4</c:v>
                </c:pt>
                <c:pt idx="3247">
                  <c:v>20</c:v>
                </c:pt>
                <c:pt idx="3248">
                  <c:v>10.75</c:v>
                </c:pt>
                <c:pt idx="3249">
                  <c:v>24.5</c:v>
                </c:pt>
                <c:pt idx="3250">
                  <c:v>31.5</c:v>
                </c:pt>
                <c:pt idx="3251">
                  <c:v>15</c:v>
                </c:pt>
                <c:pt idx="3252">
                  <c:v>30.5</c:v>
                </c:pt>
                <c:pt idx="3253">
                  <c:v>26.25</c:v>
                </c:pt>
                <c:pt idx="3254">
                  <c:v>35</c:v>
                </c:pt>
                <c:pt idx="3255">
                  <c:v>30.5</c:v>
                </c:pt>
                <c:pt idx="3256">
                  <c:v>24.25</c:v>
                </c:pt>
                <c:pt idx="3257">
                  <c:v>19.5</c:v>
                </c:pt>
                <c:pt idx="3258">
                  <c:v>17.25</c:v>
                </c:pt>
                <c:pt idx="3259">
                  <c:v>33.75</c:v>
                </c:pt>
                <c:pt idx="3260">
                  <c:v>21</c:v>
                </c:pt>
                <c:pt idx="3261">
                  <c:v>31.25</c:v>
                </c:pt>
                <c:pt idx="3262">
                  <c:v>39.75</c:v>
                </c:pt>
                <c:pt idx="3263">
                  <c:v>42.75</c:v>
                </c:pt>
                <c:pt idx="3264">
                  <c:v>24</c:v>
                </c:pt>
                <c:pt idx="3265">
                  <c:v>40.25</c:v>
                </c:pt>
                <c:pt idx="3266">
                  <c:v>51.5</c:v>
                </c:pt>
                <c:pt idx="3267">
                  <c:v>43.5</c:v>
                </c:pt>
                <c:pt idx="3268">
                  <c:v>33.75</c:v>
                </c:pt>
                <c:pt idx="3269">
                  <c:v>25.25</c:v>
                </c:pt>
                <c:pt idx="3270">
                  <c:v>30</c:v>
                </c:pt>
                <c:pt idx="3271">
                  <c:v>20</c:v>
                </c:pt>
                <c:pt idx="3272">
                  <c:v>20.75</c:v>
                </c:pt>
                <c:pt idx="3273">
                  <c:v>15.25</c:v>
                </c:pt>
                <c:pt idx="3274">
                  <c:v>24.5</c:v>
                </c:pt>
                <c:pt idx="3275">
                  <c:v>33.25</c:v>
                </c:pt>
                <c:pt idx="3276">
                  <c:v>45</c:v>
                </c:pt>
                <c:pt idx="3277">
                  <c:v>32</c:v>
                </c:pt>
                <c:pt idx="3278">
                  <c:v>39</c:v>
                </c:pt>
                <c:pt idx="3279">
                  <c:v>17.75</c:v>
                </c:pt>
                <c:pt idx="3280">
                  <c:v>24.5</c:v>
                </c:pt>
                <c:pt idx="3281">
                  <c:v>29.75</c:v>
                </c:pt>
                <c:pt idx="3282">
                  <c:v>14.75</c:v>
                </c:pt>
                <c:pt idx="3283">
                  <c:v>32.5</c:v>
                </c:pt>
                <c:pt idx="3284">
                  <c:v>40</c:v>
                </c:pt>
                <c:pt idx="3285">
                  <c:v>35.5</c:v>
                </c:pt>
                <c:pt idx="3286">
                  <c:v>31.5</c:v>
                </c:pt>
                <c:pt idx="3287">
                  <c:v>35.25</c:v>
                </c:pt>
                <c:pt idx="3288">
                  <c:v>30.25</c:v>
                </c:pt>
                <c:pt idx="3289">
                  <c:v>45.5</c:v>
                </c:pt>
                <c:pt idx="3290">
                  <c:v>38.75</c:v>
                </c:pt>
                <c:pt idx="3291">
                  <c:v>25.25</c:v>
                </c:pt>
                <c:pt idx="3292">
                  <c:v>13.55</c:v>
                </c:pt>
                <c:pt idx="3293">
                  <c:v>19</c:v>
                </c:pt>
                <c:pt idx="3294">
                  <c:v>9.5</c:v>
                </c:pt>
                <c:pt idx="3295">
                  <c:v>25.25</c:v>
                </c:pt>
                <c:pt idx="3296">
                  <c:v>18.75</c:v>
                </c:pt>
                <c:pt idx="3297">
                  <c:v>14.65</c:v>
                </c:pt>
                <c:pt idx="3298">
                  <c:v>34.5</c:v>
                </c:pt>
                <c:pt idx="3299">
                  <c:v>29.6</c:v>
                </c:pt>
                <c:pt idx="3300">
                  <c:v>39.75</c:v>
                </c:pt>
                <c:pt idx="3301">
                  <c:v>25.15</c:v>
                </c:pt>
                <c:pt idx="3302">
                  <c:v>36.25</c:v>
                </c:pt>
                <c:pt idx="3303">
                  <c:v>28.9</c:v>
                </c:pt>
                <c:pt idx="3304">
                  <c:v>28.15</c:v>
                </c:pt>
                <c:pt idx="3305">
                  <c:v>14.8</c:v>
                </c:pt>
                <c:pt idx="3306">
                  <c:v>33.85</c:v>
                </c:pt>
                <c:pt idx="3307">
                  <c:v>27.2</c:v>
                </c:pt>
                <c:pt idx="3308">
                  <c:v>44.5</c:v>
                </c:pt>
                <c:pt idx="3309">
                  <c:v>41.25</c:v>
                </c:pt>
                <c:pt idx="3310">
                  <c:v>33.450000000000003</c:v>
                </c:pt>
                <c:pt idx="3311">
                  <c:v>52.4</c:v>
                </c:pt>
                <c:pt idx="3312">
                  <c:v>31.05</c:v>
                </c:pt>
                <c:pt idx="3313">
                  <c:v>11.1</c:v>
                </c:pt>
                <c:pt idx="3314">
                  <c:v>19.75</c:v>
                </c:pt>
                <c:pt idx="3315">
                  <c:v>15.75</c:v>
                </c:pt>
                <c:pt idx="3316">
                  <c:v>9.9499999999999993</c:v>
                </c:pt>
                <c:pt idx="3317">
                  <c:v>25.35</c:v>
                </c:pt>
                <c:pt idx="3318">
                  <c:v>35.35</c:v>
                </c:pt>
                <c:pt idx="3319">
                  <c:v>29.85</c:v>
                </c:pt>
                <c:pt idx="3320">
                  <c:v>45.2</c:v>
                </c:pt>
                <c:pt idx="3321">
                  <c:v>40.85</c:v>
                </c:pt>
                <c:pt idx="3322">
                  <c:v>12.5</c:v>
                </c:pt>
                <c:pt idx="3323">
                  <c:v>28.25</c:v>
                </c:pt>
                <c:pt idx="3324">
                  <c:v>38.5</c:v>
                </c:pt>
                <c:pt idx="3325">
                  <c:v>48</c:v>
                </c:pt>
                <c:pt idx="3326">
                  <c:v>34.85</c:v>
                </c:pt>
                <c:pt idx="3327">
                  <c:v>24.9</c:v>
                </c:pt>
                <c:pt idx="3328">
                  <c:v>38.549999999999997</c:v>
                </c:pt>
                <c:pt idx="3329">
                  <c:v>44.15</c:v>
                </c:pt>
                <c:pt idx="3330">
                  <c:v>35.15</c:v>
                </c:pt>
                <c:pt idx="3331">
                  <c:v>19.600000000000001</c:v>
                </c:pt>
                <c:pt idx="3332">
                  <c:v>29.85</c:v>
                </c:pt>
                <c:pt idx="3333">
                  <c:v>38.200000000000003</c:v>
                </c:pt>
                <c:pt idx="3334">
                  <c:v>13.6</c:v>
                </c:pt>
                <c:pt idx="3335">
                  <c:v>44.5</c:v>
                </c:pt>
                <c:pt idx="3336">
                  <c:v>32.35</c:v>
                </c:pt>
                <c:pt idx="3337">
                  <c:v>16.100000000000001</c:v>
                </c:pt>
                <c:pt idx="3338">
                  <c:v>9.9499999999999993</c:v>
                </c:pt>
                <c:pt idx="3339">
                  <c:v>14.6</c:v>
                </c:pt>
                <c:pt idx="3340">
                  <c:v>45.35</c:v>
                </c:pt>
                <c:pt idx="3341">
                  <c:v>35.5</c:v>
                </c:pt>
                <c:pt idx="3342">
                  <c:v>14.75</c:v>
                </c:pt>
                <c:pt idx="3343">
                  <c:v>32.5</c:v>
                </c:pt>
                <c:pt idx="3344">
                  <c:v>31.5</c:v>
                </c:pt>
                <c:pt idx="3345">
                  <c:v>41.1</c:v>
                </c:pt>
                <c:pt idx="3346">
                  <c:v>34.700000000000003</c:v>
                </c:pt>
                <c:pt idx="3347">
                  <c:v>20.350000000000001</c:v>
                </c:pt>
                <c:pt idx="3348">
                  <c:v>15.35</c:v>
                </c:pt>
                <c:pt idx="3349">
                  <c:v>23.25</c:v>
                </c:pt>
                <c:pt idx="3350">
                  <c:v>30.35</c:v>
                </c:pt>
                <c:pt idx="3351">
                  <c:v>43.5</c:v>
                </c:pt>
                <c:pt idx="3352">
                  <c:v>35.25</c:v>
                </c:pt>
                <c:pt idx="3353">
                  <c:v>40.1</c:v>
                </c:pt>
                <c:pt idx="3354">
                  <c:v>27.8</c:v>
                </c:pt>
                <c:pt idx="3355">
                  <c:v>9.6999999999999993</c:v>
                </c:pt>
                <c:pt idx="3356">
                  <c:v>23.2</c:v>
                </c:pt>
                <c:pt idx="3357">
                  <c:v>47.35</c:v>
                </c:pt>
                <c:pt idx="3358">
                  <c:v>10.15</c:v>
                </c:pt>
                <c:pt idx="3359">
                  <c:v>14.4</c:v>
                </c:pt>
                <c:pt idx="3360">
                  <c:v>10.9</c:v>
                </c:pt>
                <c:pt idx="3361">
                  <c:v>10.1</c:v>
                </c:pt>
                <c:pt idx="3362">
                  <c:v>18.600000000000001</c:v>
                </c:pt>
                <c:pt idx="3363">
                  <c:v>14.95</c:v>
                </c:pt>
                <c:pt idx="3364">
                  <c:v>13.3</c:v>
                </c:pt>
                <c:pt idx="3365">
                  <c:v>9.4</c:v>
                </c:pt>
                <c:pt idx="3366">
                  <c:v>44.65</c:v>
                </c:pt>
                <c:pt idx="3367">
                  <c:v>20.399999999999999</c:v>
                </c:pt>
                <c:pt idx="3368">
                  <c:v>29.4</c:v>
                </c:pt>
                <c:pt idx="3369">
                  <c:v>9.85</c:v>
                </c:pt>
                <c:pt idx="3370">
                  <c:v>16.3</c:v>
                </c:pt>
                <c:pt idx="3371">
                  <c:v>23.2</c:v>
                </c:pt>
                <c:pt idx="3372">
                  <c:v>24.25</c:v>
                </c:pt>
                <c:pt idx="3373">
                  <c:v>15.25</c:v>
                </c:pt>
                <c:pt idx="3374">
                  <c:v>19.149999999999999</c:v>
                </c:pt>
                <c:pt idx="3375">
                  <c:v>9.15</c:v>
                </c:pt>
                <c:pt idx="3376">
                  <c:v>29.95</c:v>
                </c:pt>
                <c:pt idx="3377">
                  <c:v>9.85</c:v>
                </c:pt>
                <c:pt idx="3378">
                  <c:v>25.5</c:v>
                </c:pt>
                <c:pt idx="3379">
                  <c:v>14.3</c:v>
                </c:pt>
                <c:pt idx="3380">
                  <c:v>20.3</c:v>
                </c:pt>
                <c:pt idx="3381">
                  <c:v>29.85</c:v>
                </c:pt>
                <c:pt idx="3382">
                  <c:v>44.4</c:v>
                </c:pt>
                <c:pt idx="3383">
                  <c:v>32.75</c:v>
                </c:pt>
                <c:pt idx="3384">
                  <c:v>11.9</c:v>
                </c:pt>
                <c:pt idx="3385">
                  <c:v>23.9</c:v>
                </c:pt>
                <c:pt idx="3386">
                  <c:v>34.6</c:v>
                </c:pt>
                <c:pt idx="3387">
                  <c:v>16.600000000000001</c:v>
                </c:pt>
                <c:pt idx="3388">
                  <c:v>30.3</c:v>
                </c:pt>
                <c:pt idx="3389">
                  <c:v>9.6</c:v>
                </c:pt>
                <c:pt idx="3390">
                  <c:v>21.15</c:v>
                </c:pt>
                <c:pt idx="3391">
                  <c:v>39.15</c:v>
                </c:pt>
                <c:pt idx="3392">
                  <c:v>28.6</c:v>
                </c:pt>
                <c:pt idx="3393">
                  <c:v>19.75</c:v>
                </c:pt>
                <c:pt idx="3394">
                  <c:v>29.15</c:v>
                </c:pt>
                <c:pt idx="3395">
                  <c:v>22.7</c:v>
                </c:pt>
                <c:pt idx="3396">
                  <c:v>9.4</c:v>
                </c:pt>
                <c:pt idx="3397">
                  <c:v>14.15</c:v>
                </c:pt>
                <c:pt idx="3398">
                  <c:v>14.75</c:v>
                </c:pt>
                <c:pt idx="3399">
                  <c:v>9.85</c:v>
                </c:pt>
                <c:pt idx="3400">
                  <c:v>30.05</c:v>
                </c:pt>
                <c:pt idx="3401">
                  <c:v>16.649999999999999</c:v>
                </c:pt>
                <c:pt idx="3402">
                  <c:v>23.1</c:v>
                </c:pt>
                <c:pt idx="3403">
                  <c:v>34.9</c:v>
                </c:pt>
                <c:pt idx="3404">
                  <c:v>43.6</c:v>
                </c:pt>
                <c:pt idx="3405">
                  <c:v>11.05</c:v>
                </c:pt>
                <c:pt idx="3406">
                  <c:v>20.25</c:v>
                </c:pt>
                <c:pt idx="3407">
                  <c:v>25.95</c:v>
                </c:pt>
                <c:pt idx="3408">
                  <c:v>24.7</c:v>
                </c:pt>
                <c:pt idx="3409">
                  <c:v>13.8</c:v>
                </c:pt>
                <c:pt idx="3410">
                  <c:v>22.6</c:v>
                </c:pt>
                <c:pt idx="3411">
                  <c:v>14.85</c:v>
                </c:pt>
                <c:pt idx="3412">
                  <c:v>18.399999999999999</c:v>
                </c:pt>
                <c:pt idx="3413">
                  <c:v>9.9499999999999993</c:v>
                </c:pt>
                <c:pt idx="3414">
                  <c:v>25.1</c:v>
                </c:pt>
                <c:pt idx="3415">
                  <c:v>22.95</c:v>
                </c:pt>
                <c:pt idx="3416">
                  <c:v>9.75</c:v>
                </c:pt>
                <c:pt idx="3417">
                  <c:v>17.25</c:v>
                </c:pt>
                <c:pt idx="3418">
                  <c:v>21</c:v>
                </c:pt>
                <c:pt idx="3419">
                  <c:v>25.75</c:v>
                </c:pt>
                <c:pt idx="3420">
                  <c:v>8.9499999999999993</c:v>
                </c:pt>
                <c:pt idx="3421">
                  <c:v>19.600000000000001</c:v>
                </c:pt>
                <c:pt idx="3422">
                  <c:v>14.8</c:v>
                </c:pt>
                <c:pt idx="3423">
                  <c:v>11.4</c:v>
                </c:pt>
                <c:pt idx="3424">
                  <c:v>9.9499999999999993</c:v>
                </c:pt>
                <c:pt idx="3425">
                  <c:v>27.75</c:v>
                </c:pt>
                <c:pt idx="3426">
                  <c:v>9.35</c:v>
                </c:pt>
                <c:pt idx="3427">
                  <c:v>30.6</c:v>
                </c:pt>
                <c:pt idx="3428">
                  <c:v>40.1</c:v>
                </c:pt>
                <c:pt idx="3429">
                  <c:v>15</c:v>
                </c:pt>
                <c:pt idx="3430">
                  <c:v>35</c:v>
                </c:pt>
                <c:pt idx="3431">
                  <c:v>25.85</c:v>
                </c:pt>
                <c:pt idx="3432">
                  <c:v>29.6</c:v>
                </c:pt>
                <c:pt idx="3433">
                  <c:v>18.95</c:v>
                </c:pt>
                <c:pt idx="3434">
                  <c:v>10</c:v>
                </c:pt>
                <c:pt idx="3435">
                  <c:v>24.9</c:v>
                </c:pt>
                <c:pt idx="3436">
                  <c:v>22.2</c:v>
                </c:pt>
                <c:pt idx="3437">
                  <c:v>14.75</c:v>
                </c:pt>
                <c:pt idx="3438">
                  <c:v>30.2</c:v>
                </c:pt>
                <c:pt idx="3439">
                  <c:v>15.3</c:v>
                </c:pt>
                <c:pt idx="3440">
                  <c:v>22.6</c:v>
                </c:pt>
                <c:pt idx="3441">
                  <c:v>21.95</c:v>
                </c:pt>
                <c:pt idx="3442">
                  <c:v>9.5500000000000007</c:v>
                </c:pt>
                <c:pt idx="3443">
                  <c:v>10.7</c:v>
                </c:pt>
                <c:pt idx="3444">
                  <c:v>9.65</c:v>
                </c:pt>
                <c:pt idx="3445">
                  <c:v>15.25</c:v>
                </c:pt>
                <c:pt idx="3446">
                  <c:v>17.600000000000001</c:v>
                </c:pt>
                <c:pt idx="3447">
                  <c:v>11.55</c:v>
                </c:pt>
                <c:pt idx="3448">
                  <c:v>34</c:v>
                </c:pt>
                <c:pt idx="3449">
                  <c:v>27.9</c:v>
                </c:pt>
                <c:pt idx="3450">
                  <c:v>23.75</c:v>
                </c:pt>
                <c:pt idx="3451">
                  <c:v>8.6999999999999993</c:v>
                </c:pt>
                <c:pt idx="3452">
                  <c:v>14.15</c:v>
                </c:pt>
                <c:pt idx="3453">
                  <c:v>9.9499999999999993</c:v>
                </c:pt>
                <c:pt idx="3454">
                  <c:v>27.5</c:v>
                </c:pt>
                <c:pt idx="3455">
                  <c:v>25.8</c:v>
                </c:pt>
                <c:pt idx="3456">
                  <c:v>19.75</c:v>
                </c:pt>
                <c:pt idx="3457">
                  <c:v>14.55</c:v>
                </c:pt>
                <c:pt idx="3458">
                  <c:v>10.25</c:v>
                </c:pt>
                <c:pt idx="3459">
                  <c:v>20.5</c:v>
                </c:pt>
                <c:pt idx="3460">
                  <c:v>23.7</c:v>
                </c:pt>
                <c:pt idx="3461">
                  <c:v>15.4</c:v>
                </c:pt>
                <c:pt idx="3462">
                  <c:v>22.35</c:v>
                </c:pt>
                <c:pt idx="3463">
                  <c:v>23.65</c:v>
                </c:pt>
                <c:pt idx="3464">
                  <c:v>20.3</c:v>
                </c:pt>
                <c:pt idx="3465">
                  <c:v>9.15</c:v>
                </c:pt>
                <c:pt idx="3466">
                  <c:v>25</c:v>
                </c:pt>
                <c:pt idx="3467">
                  <c:v>34</c:v>
                </c:pt>
                <c:pt idx="3468">
                  <c:v>28.65</c:v>
                </c:pt>
                <c:pt idx="3469">
                  <c:v>31.95</c:v>
                </c:pt>
                <c:pt idx="3470">
                  <c:v>24.2</c:v>
                </c:pt>
                <c:pt idx="3471">
                  <c:v>33.299999999999997</c:v>
                </c:pt>
                <c:pt idx="3472">
                  <c:v>41.9</c:v>
                </c:pt>
                <c:pt idx="3473">
                  <c:v>43.6</c:v>
                </c:pt>
                <c:pt idx="3474">
                  <c:v>30.1</c:v>
                </c:pt>
                <c:pt idx="3475">
                  <c:v>21.85</c:v>
                </c:pt>
                <c:pt idx="3476">
                  <c:v>30.15</c:v>
                </c:pt>
                <c:pt idx="3477">
                  <c:v>34.85</c:v>
                </c:pt>
                <c:pt idx="3478">
                  <c:v>21.35</c:v>
                </c:pt>
                <c:pt idx="3479">
                  <c:v>25.6</c:v>
                </c:pt>
                <c:pt idx="3480">
                  <c:v>38.799999999999997</c:v>
                </c:pt>
                <c:pt idx="3481">
                  <c:v>22.8</c:v>
                </c:pt>
                <c:pt idx="3482">
                  <c:v>15.4</c:v>
                </c:pt>
                <c:pt idx="3483">
                  <c:v>9.9</c:v>
                </c:pt>
                <c:pt idx="3484">
                  <c:v>19.899999999999999</c:v>
                </c:pt>
                <c:pt idx="3485">
                  <c:v>30.35</c:v>
                </c:pt>
                <c:pt idx="3486">
                  <c:v>19.55</c:v>
                </c:pt>
                <c:pt idx="3487">
                  <c:v>26</c:v>
                </c:pt>
                <c:pt idx="3488">
                  <c:v>20.45</c:v>
                </c:pt>
                <c:pt idx="3489">
                  <c:v>10.95</c:v>
                </c:pt>
                <c:pt idx="3490">
                  <c:v>14.85</c:v>
                </c:pt>
                <c:pt idx="3491">
                  <c:v>25.4</c:v>
                </c:pt>
                <c:pt idx="3492">
                  <c:v>12</c:v>
                </c:pt>
                <c:pt idx="3493">
                  <c:v>27.75</c:v>
                </c:pt>
                <c:pt idx="3494">
                  <c:v>19</c:v>
                </c:pt>
                <c:pt idx="3495">
                  <c:v>15</c:v>
                </c:pt>
                <c:pt idx="3496">
                  <c:v>40.5</c:v>
                </c:pt>
                <c:pt idx="3497">
                  <c:v>46.75</c:v>
                </c:pt>
                <c:pt idx="3498">
                  <c:v>48.5</c:v>
                </c:pt>
                <c:pt idx="3499">
                  <c:v>43.25</c:v>
                </c:pt>
                <c:pt idx="3500">
                  <c:v>30.75</c:v>
                </c:pt>
                <c:pt idx="3501">
                  <c:v>48.25</c:v>
                </c:pt>
                <c:pt idx="3502">
                  <c:v>26.5</c:v>
                </c:pt>
                <c:pt idx="3503">
                  <c:v>56.5</c:v>
                </c:pt>
                <c:pt idx="3504">
                  <c:v>40</c:v>
                </c:pt>
                <c:pt idx="3505">
                  <c:v>36</c:v>
                </c:pt>
                <c:pt idx="3506">
                  <c:v>15</c:v>
                </c:pt>
                <c:pt idx="3507">
                  <c:v>24.75</c:v>
                </c:pt>
                <c:pt idx="3508">
                  <c:v>20.75</c:v>
                </c:pt>
                <c:pt idx="3509">
                  <c:v>28</c:v>
                </c:pt>
                <c:pt idx="3510">
                  <c:v>11.25</c:v>
                </c:pt>
                <c:pt idx="3511">
                  <c:v>19.5</c:v>
                </c:pt>
                <c:pt idx="3512">
                  <c:v>15</c:v>
                </c:pt>
                <c:pt idx="3513">
                  <c:v>10</c:v>
                </c:pt>
                <c:pt idx="3514">
                  <c:v>18.45</c:v>
                </c:pt>
                <c:pt idx="3515">
                  <c:v>14.95</c:v>
                </c:pt>
                <c:pt idx="3516">
                  <c:v>10.050000000000001</c:v>
                </c:pt>
                <c:pt idx="3517">
                  <c:v>29.4</c:v>
                </c:pt>
                <c:pt idx="3518">
                  <c:v>16.05</c:v>
                </c:pt>
                <c:pt idx="3519">
                  <c:v>8.8000000000000007</c:v>
                </c:pt>
                <c:pt idx="3520">
                  <c:v>32.299999999999997</c:v>
                </c:pt>
                <c:pt idx="3521">
                  <c:v>34.6</c:v>
                </c:pt>
                <c:pt idx="3522">
                  <c:v>54.2</c:v>
                </c:pt>
                <c:pt idx="3523">
                  <c:v>13.9</c:v>
                </c:pt>
                <c:pt idx="3524">
                  <c:v>36.25</c:v>
                </c:pt>
                <c:pt idx="3525">
                  <c:v>38.950000000000003</c:v>
                </c:pt>
                <c:pt idx="3526">
                  <c:v>30.55</c:v>
                </c:pt>
                <c:pt idx="3527">
                  <c:v>20.5</c:v>
                </c:pt>
                <c:pt idx="3528">
                  <c:v>24.2</c:v>
                </c:pt>
                <c:pt idx="3529">
                  <c:v>16.05</c:v>
                </c:pt>
                <c:pt idx="3530">
                  <c:v>26.5</c:v>
                </c:pt>
                <c:pt idx="3531">
                  <c:v>12.5</c:v>
                </c:pt>
                <c:pt idx="3532">
                  <c:v>44.5</c:v>
                </c:pt>
                <c:pt idx="3533">
                  <c:v>39</c:v>
                </c:pt>
                <c:pt idx="3534">
                  <c:v>30.5</c:v>
                </c:pt>
                <c:pt idx="3535">
                  <c:v>25</c:v>
                </c:pt>
                <c:pt idx="3536">
                  <c:v>12.9</c:v>
                </c:pt>
                <c:pt idx="3537">
                  <c:v>8.6</c:v>
                </c:pt>
                <c:pt idx="3538">
                  <c:v>25.85</c:v>
                </c:pt>
                <c:pt idx="3539">
                  <c:v>29.2</c:v>
                </c:pt>
                <c:pt idx="3540">
                  <c:v>14.75</c:v>
                </c:pt>
                <c:pt idx="3541">
                  <c:v>33.5</c:v>
                </c:pt>
                <c:pt idx="3542">
                  <c:v>39.75</c:v>
                </c:pt>
                <c:pt idx="3543">
                  <c:v>15.85</c:v>
                </c:pt>
                <c:pt idx="3544">
                  <c:v>7.9</c:v>
                </c:pt>
                <c:pt idx="3545">
                  <c:v>30.5</c:v>
                </c:pt>
                <c:pt idx="3546">
                  <c:v>20.75</c:v>
                </c:pt>
                <c:pt idx="3547">
                  <c:v>15.55</c:v>
                </c:pt>
                <c:pt idx="3548">
                  <c:v>9.9499999999999993</c:v>
                </c:pt>
                <c:pt idx="3549">
                  <c:v>8.1999999999999993</c:v>
                </c:pt>
                <c:pt idx="3550">
                  <c:v>13.45</c:v>
                </c:pt>
                <c:pt idx="3551">
                  <c:v>10</c:v>
                </c:pt>
                <c:pt idx="3552">
                  <c:v>28.15</c:v>
                </c:pt>
                <c:pt idx="3553">
                  <c:v>7.7</c:v>
                </c:pt>
                <c:pt idx="3554">
                  <c:v>28.4</c:v>
                </c:pt>
                <c:pt idx="3555">
                  <c:v>24.25</c:v>
                </c:pt>
                <c:pt idx="3556">
                  <c:v>25.3</c:v>
                </c:pt>
                <c:pt idx="3557">
                  <c:v>19.45</c:v>
                </c:pt>
                <c:pt idx="3558">
                  <c:v>8.4</c:v>
                </c:pt>
                <c:pt idx="3559">
                  <c:v>13.1</c:v>
                </c:pt>
                <c:pt idx="3560">
                  <c:v>31.1</c:v>
                </c:pt>
                <c:pt idx="3561">
                  <c:v>29</c:v>
                </c:pt>
                <c:pt idx="3562">
                  <c:v>32.5</c:v>
                </c:pt>
                <c:pt idx="3563">
                  <c:v>11.8</c:v>
                </c:pt>
                <c:pt idx="3564">
                  <c:v>28</c:v>
                </c:pt>
                <c:pt idx="3565">
                  <c:v>16.850000000000001</c:v>
                </c:pt>
                <c:pt idx="3566">
                  <c:v>10.199999999999999</c:v>
                </c:pt>
                <c:pt idx="3567">
                  <c:v>32.75</c:v>
                </c:pt>
                <c:pt idx="3568">
                  <c:v>10.15</c:v>
                </c:pt>
                <c:pt idx="3569">
                  <c:v>20.6</c:v>
                </c:pt>
                <c:pt idx="3570">
                  <c:v>29</c:v>
                </c:pt>
                <c:pt idx="3571">
                  <c:v>24.15</c:v>
                </c:pt>
                <c:pt idx="3572">
                  <c:v>14.55</c:v>
                </c:pt>
                <c:pt idx="3573">
                  <c:v>9.75</c:v>
                </c:pt>
                <c:pt idx="3574">
                  <c:v>10.1</c:v>
                </c:pt>
                <c:pt idx="3575">
                  <c:v>10.3</c:v>
                </c:pt>
                <c:pt idx="3576">
                  <c:v>11.3</c:v>
                </c:pt>
                <c:pt idx="3577">
                  <c:v>9.9499999999999993</c:v>
                </c:pt>
                <c:pt idx="3578">
                  <c:v>15.2</c:v>
                </c:pt>
                <c:pt idx="3579">
                  <c:v>12.05</c:v>
                </c:pt>
                <c:pt idx="3580">
                  <c:v>14.7</c:v>
                </c:pt>
                <c:pt idx="3581">
                  <c:v>14.8</c:v>
                </c:pt>
                <c:pt idx="3582">
                  <c:v>10.15</c:v>
                </c:pt>
                <c:pt idx="3583">
                  <c:v>28.25</c:v>
                </c:pt>
                <c:pt idx="3584">
                  <c:v>20</c:v>
                </c:pt>
                <c:pt idx="3585">
                  <c:v>24.4</c:v>
                </c:pt>
                <c:pt idx="3586">
                  <c:v>10.25</c:v>
                </c:pt>
                <c:pt idx="3587">
                  <c:v>9.75</c:v>
                </c:pt>
                <c:pt idx="3588">
                  <c:v>21.3</c:v>
                </c:pt>
                <c:pt idx="3589">
                  <c:v>14.95</c:v>
                </c:pt>
                <c:pt idx="3590">
                  <c:v>8.3000000000000007</c:v>
                </c:pt>
                <c:pt idx="3591">
                  <c:v>24.75</c:v>
                </c:pt>
                <c:pt idx="3592">
                  <c:v>10.1</c:v>
                </c:pt>
                <c:pt idx="3593">
                  <c:v>16.600000000000001</c:v>
                </c:pt>
                <c:pt idx="3594">
                  <c:v>21.1</c:v>
                </c:pt>
                <c:pt idx="3595">
                  <c:v>9.5500000000000007</c:v>
                </c:pt>
                <c:pt idx="3596">
                  <c:v>19.649999999999999</c:v>
                </c:pt>
                <c:pt idx="3597">
                  <c:v>24.85</c:v>
                </c:pt>
                <c:pt idx="3598">
                  <c:v>15.3</c:v>
                </c:pt>
                <c:pt idx="3599">
                  <c:v>9.4</c:v>
                </c:pt>
                <c:pt idx="3600">
                  <c:v>30.45</c:v>
                </c:pt>
                <c:pt idx="3601">
                  <c:v>38.5</c:v>
                </c:pt>
                <c:pt idx="3602">
                  <c:v>21.65</c:v>
                </c:pt>
                <c:pt idx="3603">
                  <c:v>34.549999999999997</c:v>
                </c:pt>
                <c:pt idx="3604">
                  <c:v>13.7</c:v>
                </c:pt>
                <c:pt idx="3605">
                  <c:v>22.6</c:v>
                </c:pt>
                <c:pt idx="3606">
                  <c:v>21.1</c:v>
                </c:pt>
                <c:pt idx="3607">
                  <c:v>9.85</c:v>
                </c:pt>
                <c:pt idx="3608">
                  <c:v>14.85</c:v>
                </c:pt>
                <c:pt idx="3609">
                  <c:v>19.3</c:v>
                </c:pt>
                <c:pt idx="3610">
                  <c:v>20.3</c:v>
                </c:pt>
                <c:pt idx="3611">
                  <c:v>29.6</c:v>
                </c:pt>
                <c:pt idx="3612">
                  <c:v>24.75</c:v>
                </c:pt>
                <c:pt idx="3613">
                  <c:v>33.6</c:v>
                </c:pt>
                <c:pt idx="3614">
                  <c:v>32.85</c:v>
                </c:pt>
                <c:pt idx="3615">
                  <c:v>32.200000000000003</c:v>
                </c:pt>
                <c:pt idx="3616">
                  <c:v>8.25</c:v>
                </c:pt>
                <c:pt idx="3617">
                  <c:v>27.3</c:v>
                </c:pt>
                <c:pt idx="3618">
                  <c:v>44.1</c:v>
                </c:pt>
                <c:pt idx="3619">
                  <c:v>31.15</c:v>
                </c:pt>
                <c:pt idx="3620">
                  <c:v>15.1</c:v>
                </c:pt>
                <c:pt idx="3621">
                  <c:v>20.05</c:v>
                </c:pt>
                <c:pt idx="3622">
                  <c:v>12</c:v>
                </c:pt>
                <c:pt idx="3623">
                  <c:v>25.4</c:v>
                </c:pt>
                <c:pt idx="3624">
                  <c:v>8.25</c:v>
                </c:pt>
                <c:pt idx="3625">
                  <c:v>25.35</c:v>
                </c:pt>
                <c:pt idx="3626">
                  <c:v>13.9</c:v>
                </c:pt>
                <c:pt idx="3627">
                  <c:v>9.85</c:v>
                </c:pt>
                <c:pt idx="3628">
                  <c:v>8.6</c:v>
                </c:pt>
                <c:pt idx="3629">
                  <c:v>16.75</c:v>
                </c:pt>
                <c:pt idx="3630">
                  <c:v>15.15</c:v>
                </c:pt>
                <c:pt idx="3631">
                  <c:v>19.3</c:v>
                </c:pt>
                <c:pt idx="3632">
                  <c:v>23.6</c:v>
                </c:pt>
                <c:pt idx="3633">
                  <c:v>10.050000000000001</c:v>
                </c:pt>
                <c:pt idx="3634">
                  <c:v>9.8000000000000007</c:v>
                </c:pt>
                <c:pt idx="3635">
                  <c:v>16.149999999999999</c:v>
                </c:pt>
                <c:pt idx="3636">
                  <c:v>18.600000000000001</c:v>
                </c:pt>
                <c:pt idx="3637">
                  <c:v>21.75</c:v>
                </c:pt>
                <c:pt idx="3638">
                  <c:v>8.9</c:v>
                </c:pt>
                <c:pt idx="3639">
                  <c:v>9.1</c:v>
                </c:pt>
                <c:pt idx="3640">
                  <c:v>15.15</c:v>
                </c:pt>
                <c:pt idx="3641">
                  <c:v>11.95</c:v>
                </c:pt>
                <c:pt idx="3642">
                  <c:v>14.85</c:v>
                </c:pt>
                <c:pt idx="3643">
                  <c:v>24.8</c:v>
                </c:pt>
                <c:pt idx="3644">
                  <c:v>7.85</c:v>
                </c:pt>
                <c:pt idx="3645">
                  <c:v>19.8</c:v>
                </c:pt>
                <c:pt idx="3646">
                  <c:v>24.2</c:v>
                </c:pt>
                <c:pt idx="3647">
                  <c:v>26.75</c:v>
                </c:pt>
                <c:pt idx="3648">
                  <c:v>21.35</c:v>
                </c:pt>
                <c:pt idx="3649">
                  <c:v>20.149999999999999</c:v>
                </c:pt>
                <c:pt idx="3650">
                  <c:v>27.6</c:v>
                </c:pt>
                <c:pt idx="3651">
                  <c:v>9.8000000000000007</c:v>
                </c:pt>
                <c:pt idx="3652">
                  <c:v>16.149999999999999</c:v>
                </c:pt>
                <c:pt idx="3653">
                  <c:v>10.199999999999999</c:v>
                </c:pt>
                <c:pt idx="3654">
                  <c:v>8.5</c:v>
                </c:pt>
                <c:pt idx="3655">
                  <c:v>12.5</c:v>
                </c:pt>
                <c:pt idx="3656">
                  <c:v>9.9</c:v>
                </c:pt>
                <c:pt idx="3657">
                  <c:v>40</c:v>
                </c:pt>
                <c:pt idx="3658">
                  <c:v>30</c:v>
                </c:pt>
                <c:pt idx="3659">
                  <c:v>34.6</c:v>
                </c:pt>
                <c:pt idx="3660">
                  <c:v>15.1</c:v>
                </c:pt>
                <c:pt idx="3661">
                  <c:v>9.65</c:v>
                </c:pt>
                <c:pt idx="3662">
                  <c:v>22.55</c:v>
                </c:pt>
                <c:pt idx="3663">
                  <c:v>19.3</c:v>
                </c:pt>
                <c:pt idx="3664">
                  <c:v>19.850000000000001</c:v>
                </c:pt>
                <c:pt idx="3665">
                  <c:v>32.25</c:v>
                </c:pt>
                <c:pt idx="3666">
                  <c:v>23.2</c:v>
                </c:pt>
                <c:pt idx="3667">
                  <c:v>38.1</c:v>
                </c:pt>
                <c:pt idx="3668">
                  <c:v>9.9499999999999993</c:v>
                </c:pt>
                <c:pt idx="3669">
                  <c:v>9.4</c:v>
                </c:pt>
                <c:pt idx="3670">
                  <c:v>13.55</c:v>
                </c:pt>
                <c:pt idx="3671">
                  <c:v>36.65</c:v>
                </c:pt>
                <c:pt idx="3672">
                  <c:v>25.05</c:v>
                </c:pt>
                <c:pt idx="3673">
                  <c:v>29.75</c:v>
                </c:pt>
                <c:pt idx="3674">
                  <c:v>40.549999999999997</c:v>
                </c:pt>
                <c:pt idx="3675">
                  <c:v>10.15</c:v>
                </c:pt>
                <c:pt idx="3676">
                  <c:v>25.4</c:v>
                </c:pt>
                <c:pt idx="3677">
                  <c:v>31.1</c:v>
                </c:pt>
                <c:pt idx="3678">
                  <c:v>40</c:v>
                </c:pt>
                <c:pt idx="3679">
                  <c:v>10.7</c:v>
                </c:pt>
                <c:pt idx="3680">
                  <c:v>22.55</c:v>
                </c:pt>
                <c:pt idx="3681">
                  <c:v>20.3</c:v>
                </c:pt>
                <c:pt idx="3682">
                  <c:v>14.95</c:v>
                </c:pt>
                <c:pt idx="3683">
                  <c:v>26.5</c:v>
                </c:pt>
                <c:pt idx="3684">
                  <c:v>35.15</c:v>
                </c:pt>
                <c:pt idx="3685">
                  <c:v>40.85</c:v>
                </c:pt>
                <c:pt idx="3686">
                  <c:v>44.8</c:v>
                </c:pt>
                <c:pt idx="3687">
                  <c:v>35.9</c:v>
                </c:pt>
                <c:pt idx="3688">
                  <c:v>24.95</c:v>
                </c:pt>
                <c:pt idx="3689">
                  <c:v>37.5</c:v>
                </c:pt>
                <c:pt idx="3690">
                  <c:v>29.9</c:v>
                </c:pt>
                <c:pt idx="3691">
                  <c:v>9.9</c:v>
                </c:pt>
                <c:pt idx="3692">
                  <c:v>13.35</c:v>
                </c:pt>
                <c:pt idx="3693">
                  <c:v>11.45</c:v>
                </c:pt>
                <c:pt idx="3694">
                  <c:v>44.65</c:v>
                </c:pt>
                <c:pt idx="3695">
                  <c:v>37.4</c:v>
                </c:pt>
                <c:pt idx="3696">
                  <c:v>7.55</c:v>
                </c:pt>
                <c:pt idx="3697">
                  <c:v>13.85</c:v>
                </c:pt>
                <c:pt idx="3698">
                  <c:v>20.149999999999999</c:v>
                </c:pt>
                <c:pt idx="3699">
                  <c:v>14.75</c:v>
                </c:pt>
                <c:pt idx="3700">
                  <c:v>9.4499999999999993</c:v>
                </c:pt>
                <c:pt idx="3701">
                  <c:v>39.1</c:v>
                </c:pt>
                <c:pt idx="3702">
                  <c:v>37.1</c:v>
                </c:pt>
                <c:pt idx="3703">
                  <c:v>36.700000000000003</c:v>
                </c:pt>
                <c:pt idx="3704">
                  <c:v>42.75</c:v>
                </c:pt>
                <c:pt idx="3705">
                  <c:v>9.15</c:v>
                </c:pt>
                <c:pt idx="3706">
                  <c:v>28.45</c:v>
                </c:pt>
                <c:pt idx="3707">
                  <c:v>39</c:v>
                </c:pt>
                <c:pt idx="3708">
                  <c:v>27.7</c:v>
                </c:pt>
                <c:pt idx="3709">
                  <c:v>18.399999999999999</c:v>
                </c:pt>
                <c:pt idx="3710">
                  <c:v>10.1</c:v>
                </c:pt>
                <c:pt idx="3711">
                  <c:v>39.200000000000003</c:v>
                </c:pt>
                <c:pt idx="3712">
                  <c:v>19.2</c:v>
                </c:pt>
                <c:pt idx="3713">
                  <c:v>14.7</c:v>
                </c:pt>
                <c:pt idx="3714">
                  <c:v>15.2</c:v>
                </c:pt>
                <c:pt idx="3715">
                  <c:v>10.15</c:v>
                </c:pt>
                <c:pt idx="3716">
                  <c:v>15.45</c:v>
                </c:pt>
                <c:pt idx="3717">
                  <c:v>20.05</c:v>
                </c:pt>
                <c:pt idx="3718">
                  <c:v>9.35</c:v>
                </c:pt>
                <c:pt idx="3719">
                  <c:v>10.5</c:v>
                </c:pt>
                <c:pt idx="3720">
                  <c:v>15.05</c:v>
                </c:pt>
                <c:pt idx="3721">
                  <c:v>16.600000000000001</c:v>
                </c:pt>
                <c:pt idx="3722">
                  <c:v>11.6</c:v>
                </c:pt>
                <c:pt idx="3723">
                  <c:v>10.199999999999999</c:v>
                </c:pt>
                <c:pt idx="3724">
                  <c:v>13.1</c:v>
                </c:pt>
                <c:pt idx="3725">
                  <c:v>9.9</c:v>
                </c:pt>
                <c:pt idx="3726">
                  <c:v>9.85</c:v>
                </c:pt>
                <c:pt idx="3727">
                  <c:v>20</c:v>
                </c:pt>
                <c:pt idx="3728">
                  <c:v>30.95</c:v>
                </c:pt>
                <c:pt idx="3729">
                  <c:v>15.85</c:v>
                </c:pt>
                <c:pt idx="3730">
                  <c:v>35.700000000000003</c:v>
                </c:pt>
                <c:pt idx="3731">
                  <c:v>10.3</c:v>
                </c:pt>
                <c:pt idx="3732">
                  <c:v>24.3</c:v>
                </c:pt>
                <c:pt idx="3733">
                  <c:v>8.6999999999999993</c:v>
                </c:pt>
                <c:pt idx="3734">
                  <c:v>7.65</c:v>
                </c:pt>
                <c:pt idx="3735">
                  <c:v>13</c:v>
                </c:pt>
                <c:pt idx="3736">
                  <c:v>19.899999999999999</c:v>
                </c:pt>
                <c:pt idx="3737">
                  <c:v>24.8</c:v>
                </c:pt>
                <c:pt idx="3738">
                  <c:v>23.25</c:v>
                </c:pt>
                <c:pt idx="3739">
                  <c:v>10.15</c:v>
                </c:pt>
                <c:pt idx="3740">
                  <c:v>31.95</c:v>
                </c:pt>
                <c:pt idx="3741">
                  <c:v>15.2</c:v>
                </c:pt>
                <c:pt idx="3742">
                  <c:v>32.35</c:v>
                </c:pt>
                <c:pt idx="3743">
                  <c:v>31.35</c:v>
                </c:pt>
                <c:pt idx="3744">
                  <c:v>19.350000000000001</c:v>
                </c:pt>
                <c:pt idx="3745">
                  <c:v>16.5</c:v>
                </c:pt>
                <c:pt idx="3746">
                  <c:v>11.25</c:v>
                </c:pt>
                <c:pt idx="3747">
                  <c:v>9.9499999999999993</c:v>
                </c:pt>
                <c:pt idx="3748">
                  <c:v>19.100000000000001</c:v>
                </c:pt>
                <c:pt idx="3749">
                  <c:v>14.95</c:v>
                </c:pt>
                <c:pt idx="3750">
                  <c:v>18.5</c:v>
                </c:pt>
                <c:pt idx="3751">
                  <c:v>15.55</c:v>
                </c:pt>
                <c:pt idx="3752">
                  <c:v>20.149999999999999</c:v>
                </c:pt>
                <c:pt idx="3753">
                  <c:v>14.85</c:v>
                </c:pt>
                <c:pt idx="3754">
                  <c:v>11.7</c:v>
                </c:pt>
                <c:pt idx="3755">
                  <c:v>23.4</c:v>
                </c:pt>
                <c:pt idx="3756">
                  <c:v>20.75</c:v>
                </c:pt>
                <c:pt idx="3757">
                  <c:v>29.9</c:v>
                </c:pt>
                <c:pt idx="3758">
                  <c:v>24.4</c:v>
                </c:pt>
                <c:pt idx="3759">
                  <c:v>41.4</c:v>
                </c:pt>
                <c:pt idx="3760">
                  <c:v>8.75</c:v>
                </c:pt>
                <c:pt idx="3761">
                  <c:v>13.75</c:v>
                </c:pt>
                <c:pt idx="3762">
                  <c:v>10.55</c:v>
                </c:pt>
                <c:pt idx="3763">
                  <c:v>15.85</c:v>
                </c:pt>
                <c:pt idx="3764">
                  <c:v>19.2</c:v>
                </c:pt>
                <c:pt idx="3765">
                  <c:v>10.7</c:v>
                </c:pt>
                <c:pt idx="3766">
                  <c:v>11.55</c:v>
                </c:pt>
                <c:pt idx="3767">
                  <c:v>17.149999999999999</c:v>
                </c:pt>
                <c:pt idx="3768">
                  <c:v>17.5</c:v>
                </c:pt>
                <c:pt idx="3769">
                  <c:v>14.6</c:v>
                </c:pt>
                <c:pt idx="3770">
                  <c:v>11.6</c:v>
                </c:pt>
                <c:pt idx="3771">
                  <c:v>18.95</c:v>
                </c:pt>
                <c:pt idx="3772">
                  <c:v>24.55</c:v>
                </c:pt>
                <c:pt idx="3773">
                  <c:v>17.95</c:v>
                </c:pt>
                <c:pt idx="3774">
                  <c:v>35.25</c:v>
                </c:pt>
                <c:pt idx="3775">
                  <c:v>30.1</c:v>
                </c:pt>
                <c:pt idx="3776">
                  <c:v>29</c:v>
                </c:pt>
                <c:pt idx="3777">
                  <c:v>50.9</c:v>
                </c:pt>
                <c:pt idx="3778">
                  <c:v>44.6</c:v>
                </c:pt>
                <c:pt idx="3779">
                  <c:v>41.4</c:v>
                </c:pt>
                <c:pt idx="3780">
                  <c:v>34.950000000000003</c:v>
                </c:pt>
                <c:pt idx="3781">
                  <c:v>60.6</c:v>
                </c:pt>
                <c:pt idx="3782">
                  <c:v>9.5500000000000007</c:v>
                </c:pt>
                <c:pt idx="3783">
                  <c:v>29.3</c:v>
                </c:pt>
                <c:pt idx="3784">
                  <c:v>15.15</c:v>
                </c:pt>
                <c:pt idx="3785">
                  <c:v>25.1</c:v>
                </c:pt>
                <c:pt idx="3786">
                  <c:v>31.2</c:v>
                </c:pt>
                <c:pt idx="3787">
                  <c:v>36.1</c:v>
                </c:pt>
                <c:pt idx="3788">
                  <c:v>21.55</c:v>
                </c:pt>
                <c:pt idx="3789">
                  <c:v>8.75</c:v>
                </c:pt>
                <c:pt idx="3790">
                  <c:v>45.5</c:v>
                </c:pt>
                <c:pt idx="3791">
                  <c:v>36.700000000000003</c:v>
                </c:pt>
                <c:pt idx="3792">
                  <c:v>45.75</c:v>
                </c:pt>
                <c:pt idx="3793">
                  <c:v>39.75</c:v>
                </c:pt>
                <c:pt idx="3794">
                  <c:v>20.350000000000001</c:v>
                </c:pt>
                <c:pt idx="3795">
                  <c:v>10</c:v>
                </c:pt>
                <c:pt idx="3796">
                  <c:v>15.15</c:v>
                </c:pt>
                <c:pt idx="3797">
                  <c:v>26.8</c:v>
                </c:pt>
                <c:pt idx="3798">
                  <c:v>35</c:v>
                </c:pt>
                <c:pt idx="3799">
                  <c:v>15.55</c:v>
                </c:pt>
                <c:pt idx="3800">
                  <c:v>10.25</c:v>
                </c:pt>
                <c:pt idx="3801">
                  <c:v>29.95</c:v>
                </c:pt>
                <c:pt idx="3802">
                  <c:v>10.9</c:v>
                </c:pt>
                <c:pt idx="3803">
                  <c:v>14.2</c:v>
                </c:pt>
                <c:pt idx="3804">
                  <c:v>17.850000000000001</c:v>
                </c:pt>
                <c:pt idx="3805">
                  <c:v>13.45</c:v>
                </c:pt>
                <c:pt idx="3806">
                  <c:v>9.9</c:v>
                </c:pt>
                <c:pt idx="3807">
                  <c:v>14.3</c:v>
                </c:pt>
                <c:pt idx="3808">
                  <c:v>18.100000000000001</c:v>
                </c:pt>
                <c:pt idx="3809">
                  <c:v>8.4</c:v>
                </c:pt>
                <c:pt idx="3810">
                  <c:v>10.1</c:v>
                </c:pt>
                <c:pt idx="3811">
                  <c:v>9.9499999999999993</c:v>
                </c:pt>
                <c:pt idx="3812">
                  <c:v>24.25</c:v>
                </c:pt>
                <c:pt idx="3813">
                  <c:v>19.75</c:v>
                </c:pt>
                <c:pt idx="3814">
                  <c:v>9.75</c:v>
                </c:pt>
                <c:pt idx="3815">
                  <c:v>15</c:v>
                </c:pt>
                <c:pt idx="3816">
                  <c:v>33.9</c:v>
                </c:pt>
                <c:pt idx="3817">
                  <c:v>11.15</c:v>
                </c:pt>
                <c:pt idx="3818">
                  <c:v>27.95</c:v>
                </c:pt>
                <c:pt idx="3819">
                  <c:v>15.15</c:v>
                </c:pt>
                <c:pt idx="3820">
                  <c:v>19.8</c:v>
                </c:pt>
                <c:pt idx="3821">
                  <c:v>24.6</c:v>
                </c:pt>
                <c:pt idx="3822">
                  <c:v>10.25</c:v>
                </c:pt>
                <c:pt idx="3823">
                  <c:v>14.7</c:v>
                </c:pt>
                <c:pt idx="3824">
                  <c:v>16.95</c:v>
                </c:pt>
                <c:pt idx="3825">
                  <c:v>21.65</c:v>
                </c:pt>
                <c:pt idx="3826">
                  <c:v>33.450000000000003</c:v>
                </c:pt>
                <c:pt idx="3827">
                  <c:v>43</c:v>
                </c:pt>
                <c:pt idx="3828">
                  <c:v>28.9</c:v>
                </c:pt>
                <c:pt idx="3829">
                  <c:v>42.2</c:v>
                </c:pt>
                <c:pt idx="3830">
                  <c:v>38.65</c:v>
                </c:pt>
                <c:pt idx="3831">
                  <c:v>46.45</c:v>
                </c:pt>
                <c:pt idx="3832">
                  <c:v>51.5</c:v>
                </c:pt>
                <c:pt idx="3833">
                  <c:v>28.4</c:v>
                </c:pt>
                <c:pt idx="3834">
                  <c:v>39.4</c:v>
                </c:pt>
                <c:pt idx="3835">
                  <c:v>10.1</c:v>
                </c:pt>
                <c:pt idx="3836">
                  <c:v>13.15</c:v>
                </c:pt>
                <c:pt idx="3837">
                  <c:v>22.25</c:v>
                </c:pt>
                <c:pt idx="3838">
                  <c:v>19.399999999999999</c:v>
                </c:pt>
                <c:pt idx="3839">
                  <c:v>20</c:v>
                </c:pt>
                <c:pt idx="3840">
                  <c:v>42.75</c:v>
                </c:pt>
                <c:pt idx="3841">
                  <c:v>15.75</c:v>
                </c:pt>
                <c:pt idx="3842">
                  <c:v>36.75</c:v>
                </c:pt>
                <c:pt idx="3843">
                  <c:v>26.75</c:v>
                </c:pt>
                <c:pt idx="3844">
                  <c:v>30.75</c:v>
                </c:pt>
                <c:pt idx="3845">
                  <c:v>11.8</c:v>
                </c:pt>
                <c:pt idx="3846">
                  <c:v>41</c:v>
                </c:pt>
                <c:pt idx="3847">
                  <c:v>13.5</c:v>
                </c:pt>
                <c:pt idx="3848">
                  <c:v>10</c:v>
                </c:pt>
                <c:pt idx="3849">
                  <c:v>14.65</c:v>
                </c:pt>
                <c:pt idx="3850">
                  <c:v>33.9</c:v>
                </c:pt>
                <c:pt idx="3851">
                  <c:v>10.050000000000001</c:v>
                </c:pt>
                <c:pt idx="3852">
                  <c:v>10.35</c:v>
                </c:pt>
                <c:pt idx="3853">
                  <c:v>15.3</c:v>
                </c:pt>
                <c:pt idx="3854">
                  <c:v>19.45</c:v>
                </c:pt>
                <c:pt idx="3855">
                  <c:v>23.35</c:v>
                </c:pt>
                <c:pt idx="3856">
                  <c:v>22.45</c:v>
                </c:pt>
                <c:pt idx="3857">
                  <c:v>8</c:v>
                </c:pt>
                <c:pt idx="3858">
                  <c:v>14.15</c:v>
                </c:pt>
                <c:pt idx="3859">
                  <c:v>16.5</c:v>
                </c:pt>
                <c:pt idx="3860">
                  <c:v>20.100000000000001</c:v>
                </c:pt>
                <c:pt idx="3861">
                  <c:v>43.4</c:v>
                </c:pt>
                <c:pt idx="3862">
                  <c:v>13.55</c:v>
                </c:pt>
                <c:pt idx="3863">
                  <c:v>30.1</c:v>
                </c:pt>
                <c:pt idx="3864">
                  <c:v>33.75</c:v>
                </c:pt>
                <c:pt idx="3865">
                  <c:v>20.149999999999999</c:v>
                </c:pt>
                <c:pt idx="3866">
                  <c:v>24.95</c:v>
                </c:pt>
                <c:pt idx="3867">
                  <c:v>38.299999999999997</c:v>
                </c:pt>
                <c:pt idx="3868">
                  <c:v>20.350000000000001</c:v>
                </c:pt>
                <c:pt idx="3869">
                  <c:v>27</c:v>
                </c:pt>
                <c:pt idx="3870">
                  <c:v>21</c:v>
                </c:pt>
                <c:pt idx="3871">
                  <c:v>30</c:v>
                </c:pt>
                <c:pt idx="3872">
                  <c:v>38</c:v>
                </c:pt>
                <c:pt idx="3873">
                  <c:v>10.1</c:v>
                </c:pt>
                <c:pt idx="3874">
                  <c:v>20</c:v>
                </c:pt>
                <c:pt idx="3875">
                  <c:v>16</c:v>
                </c:pt>
                <c:pt idx="3876">
                  <c:v>19.5</c:v>
                </c:pt>
                <c:pt idx="3877">
                  <c:v>15.15</c:v>
                </c:pt>
                <c:pt idx="3878">
                  <c:v>9.8000000000000007</c:v>
                </c:pt>
                <c:pt idx="3879">
                  <c:v>11.2</c:v>
                </c:pt>
                <c:pt idx="3880">
                  <c:v>19.95</c:v>
                </c:pt>
                <c:pt idx="3881">
                  <c:v>14.75</c:v>
                </c:pt>
                <c:pt idx="3882">
                  <c:v>10</c:v>
                </c:pt>
                <c:pt idx="3883">
                  <c:v>13.85</c:v>
                </c:pt>
                <c:pt idx="3884">
                  <c:v>29.4</c:v>
                </c:pt>
                <c:pt idx="3885">
                  <c:v>20.25</c:v>
                </c:pt>
                <c:pt idx="3886">
                  <c:v>26</c:v>
                </c:pt>
                <c:pt idx="3887">
                  <c:v>29.65</c:v>
                </c:pt>
                <c:pt idx="3888">
                  <c:v>19.5</c:v>
                </c:pt>
                <c:pt idx="3889">
                  <c:v>24.25</c:v>
                </c:pt>
                <c:pt idx="3890">
                  <c:v>39.049999999999997</c:v>
                </c:pt>
                <c:pt idx="3891">
                  <c:v>36</c:v>
                </c:pt>
                <c:pt idx="3892">
                  <c:v>11</c:v>
                </c:pt>
                <c:pt idx="3893">
                  <c:v>15</c:v>
                </c:pt>
                <c:pt idx="3894">
                  <c:v>20.5</c:v>
                </c:pt>
                <c:pt idx="3895">
                  <c:v>24.45</c:v>
                </c:pt>
                <c:pt idx="3896">
                  <c:v>14</c:v>
                </c:pt>
                <c:pt idx="3897">
                  <c:v>30.25</c:v>
                </c:pt>
                <c:pt idx="3898">
                  <c:v>21</c:v>
                </c:pt>
                <c:pt idx="3899">
                  <c:v>23.75</c:v>
                </c:pt>
                <c:pt idx="3900">
                  <c:v>21.4</c:v>
                </c:pt>
                <c:pt idx="3901">
                  <c:v>21.15</c:v>
                </c:pt>
                <c:pt idx="3902">
                  <c:v>14.7</c:v>
                </c:pt>
                <c:pt idx="3903">
                  <c:v>40.799999999999997</c:v>
                </c:pt>
                <c:pt idx="3904">
                  <c:v>26.15</c:v>
                </c:pt>
                <c:pt idx="3905">
                  <c:v>12.4</c:v>
                </c:pt>
                <c:pt idx="3906">
                  <c:v>36.25</c:v>
                </c:pt>
                <c:pt idx="3907">
                  <c:v>30.4</c:v>
                </c:pt>
                <c:pt idx="3908">
                  <c:v>8.6</c:v>
                </c:pt>
                <c:pt idx="3909">
                  <c:v>24.2</c:v>
                </c:pt>
                <c:pt idx="3910">
                  <c:v>20.100000000000001</c:v>
                </c:pt>
                <c:pt idx="3911">
                  <c:v>19.45</c:v>
                </c:pt>
                <c:pt idx="3912">
                  <c:v>14.25</c:v>
                </c:pt>
                <c:pt idx="3913">
                  <c:v>29.6</c:v>
                </c:pt>
                <c:pt idx="3914">
                  <c:v>23.7</c:v>
                </c:pt>
                <c:pt idx="3915">
                  <c:v>33.5</c:v>
                </c:pt>
                <c:pt idx="3916">
                  <c:v>10.9</c:v>
                </c:pt>
                <c:pt idx="3917">
                  <c:v>10.25</c:v>
                </c:pt>
                <c:pt idx="3918">
                  <c:v>38.5</c:v>
                </c:pt>
                <c:pt idx="3919">
                  <c:v>15.5</c:v>
                </c:pt>
                <c:pt idx="3920">
                  <c:v>20.399999999999999</c:v>
                </c:pt>
                <c:pt idx="3921">
                  <c:v>14.2</c:v>
                </c:pt>
                <c:pt idx="3922">
                  <c:v>14.05</c:v>
                </c:pt>
                <c:pt idx="3923">
                  <c:v>15</c:v>
                </c:pt>
                <c:pt idx="3924">
                  <c:v>21</c:v>
                </c:pt>
                <c:pt idx="3925">
                  <c:v>15.9</c:v>
                </c:pt>
                <c:pt idx="3926">
                  <c:v>19.100000000000001</c:v>
                </c:pt>
                <c:pt idx="3927">
                  <c:v>14.15</c:v>
                </c:pt>
                <c:pt idx="3928">
                  <c:v>10</c:v>
                </c:pt>
                <c:pt idx="3929">
                  <c:v>17.75</c:v>
                </c:pt>
                <c:pt idx="3930">
                  <c:v>9.25</c:v>
                </c:pt>
                <c:pt idx="3931">
                  <c:v>21.75</c:v>
                </c:pt>
                <c:pt idx="3932">
                  <c:v>10.25</c:v>
                </c:pt>
                <c:pt idx="3933">
                  <c:v>43.75</c:v>
                </c:pt>
                <c:pt idx="3934">
                  <c:v>11.25</c:v>
                </c:pt>
                <c:pt idx="3935">
                  <c:v>14.4</c:v>
                </c:pt>
                <c:pt idx="3936">
                  <c:v>9.75</c:v>
                </c:pt>
                <c:pt idx="3937">
                  <c:v>32.450000000000003</c:v>
                </c:pt>
                <c:pt idx="3938">
                  <c:v>15.5</c:v>
                </c:pt>
                <c:pt idx="3939">
                  <c:v>30.25</c:v>
                </c:pt>
                <c:pt idx="3940">
                  <c:v>21.55</c:v>
                </c:pt>
                <c:pt idx="3941">
                  <c:v>25.2</c:v>
                </c:pt>
                <c:pt idx="3942">
                  <c:v>22</c:v>
                </c:pt>
                <c:pt idx="3943">
                  <c:v>34.9</c:v>
                </c:pt>
                <c:pt idx="3944">
                  <c:v>8.5</c:v>
                </c:pt>
                <c:pt idx="3945">
                  <c:v>13.5</c:v>
                </c:pt>
                <c:pt idx="3946">
                  <c:v>14.5</c:v>
                </c:pt>
                <c:pt idx="3947">
                  <c:v>18.399999999999999</c:v>
                </c:pt>
                <c:pt idx="3948">
                  <c:v>10</c:v>
                </c:pt>
                <c:pt idx="3949">
                  <c:v>14.8</c:v>
                </c:pt>
                <c:pt idx="3950">
                  <c:v>13.15</c:v>
                </c:pt>
                <c:pt idx="3951">
                  <c:v>8.6999999999999993</c:v>
                </c:pt>
                <c:pt idx="3952">
                  <c:v>9.15</c:v>
                </c:pt>
                <c:pt idx="3953">
                  <c:v>10.15</c:v>
                </c:pt>
                <c:pt idx="3954">
                  <c:v>9.75</c:v>
                </c:pt>
                <c:pt idx="3955">
                  <c:v>14.95</c:v>
                </c:pt>
                <c:pt idx="3956">
                  <c:v>19.899999999999999</c:v>
                </c:pt>
                <c:pt idx="3957">
                  <c:v>22</c:v>
                </c:pt>
                <c:pt idx="3958">
                  <c:v>11.55</c:v>
                </c:pt>
                <c:pt idx="3959">
                  <c:v>16.399999999999999</c:v>
                </c:pt>
                <c:pt idx="3960">
                  <c:v>32.1</c:v>
                </c:pt>
                <c:pt idx="3961">
                  <c:v>39.049999999999997</c:v>
                </c:pt>
                <c:pt idx="3962">
                  <c:v>19.8</c:v>
                </c:pt>
                <c:pt idx="3963">
                  <c:v>8.5</c:v>
                </c:pt>
                <c:pt idx="3964">
                  <c:v>8.4</c:v>
                </c:pt>
                <c:pt idx="3965">
                  <c:v>60.6</c:v>
                </c:pt>
                <c:pt idx="3966">
                  <c:v>9.75</c:v>
                </c:pt>
                <c:pt idx="3967">
                  <c:v>18.95</c:v>
                </c:pt>
                <c:pt idx="3968">
                  <c:v>14.6</c:v>
                </c:pt>
                <c:pt idx="3969">
                  <c:v>25.75</c:v>
                </c:pt>
                <c:pt idx="3970">
                  <c:v>35.700000000000003</c:v>
                </c:pt>
                <c:pt idx="3971">
                  <c:v>12.2</c:v>
                </c:pt>
                <c:pt idx="3972">
                  <c:v>25</c:v>
                </c:pt>
                <c:pt idx="3973">
                  <c:v>14.75</c:v>
                </c:pt>
                <c:pt idx="3974">
                  <c:v>19.75</c:v>
                </c:pt>
                <c:pt idx="3975">
                  <c:v>20.6</c:v>
                </c:pt>
                <c:pt idx="3976">
                  <c:v>34.6</c:v>
                </c:pt>
                <c:pt idx="3977">
                  <c:v>14.25</c:v>
                </c:pt>
                <c:pt idx="3978">
                  <c:v>24.25</c:v>
                </c:pt>
                <c:pt idx="3979">
                  <c:v>28</c:v>
                </c:pt>
                <c:pt idx="3980">
                  <c:v>37.1</c:v>
                </c:pt>
                <c:pt idx="3981">
                  <c:v>39.75</c:v>
                </c:pt>
                <c:pt idx="3982">
                  <c:v>14.35</c:v>
                </c:pt>
                <c:pt idx="3983">
                  <c:v>23.45</c:v>
                </c:pt>
                <c:pt idx="3984">
                  <c:v>9.5</c:v>
                </c:pt>
                <c:pt idx="3985">
                  <c:v>16.399999999999999</c:v>
                </c:pt>
                <c:pt idx="3986">
                  <c:v>19.399999999999999</c:v>
                </c:pt>
                <c:pt idx="3987">
                  <c:v>25.55</c:v>
                </c:pt>
                <c:pt idx="3988">
                  <c:v>22.25</c:v>
                </c:pt>
                <c:pt idx="3989">
                  <c:v>34.799999999999997</c:v>
                </c:pt>
                <c:pt idx="3990">
                  <c:v>29.25</c:v>
                </c:pt>
                <c:pt idx="3991">
                  <c:v>12.75</c:v>
                </c:pt>
                <c:pt idx="3992">
                  <c:v>18.7</c:v>
                </c:pt>
                <c:pt idx="3993">
                  <c:v>10.35</c:v>
                </c:pt>
                <c:pt idx="3994">
                  <c:v>14.8</c:v>
                </c:pt>
                <c:pt idx="3995">
                  <c:v>25.2</c:v>
                </c:pt>
                <c:pt idx="3996">
                  <c:v>15.25</c:v>
                </c:pt>
                <c:pt idx="3997">
                  <c:v>14.85</c:v>
                </c:pt>
                <c:pt idx="3998">
                  <c:v>31.2</c:v>
                </c:pt>
                <c:pt idx="3999">
                  <c:v>20.45</c:v>
                </c:pt>
                <c:pt idx="4000">
                  <c:v>10.55</c:v>
                </c:pt>
                <c:pt idx="4001">
                  <c:v>23</c:v>
                </c:pt>
                <c:pt idx="4002">
                  <c:v>21.15</c:v>
                </c:pt>
                <c:pt idx="4003">
                  <c:v>34.700000000000003</c:v>
                </c:pt>
                <c:pt idx="4004">
                  <c:v>9.5</c:v>
                </c:pt>
                <c:pt idx="4005">
                  <c:v>30.1</c:v>
                </c:pt>
                <c:pt idx="4006">
                  <c:v>14.2</c:v>
                </c:pt>
                <c:pt idx="4007">
                  <c:v>24.6</c:v>
                </c:pt>
                <c:pt idx="4008">
                  <c:v>19.350000000000001</c:v>
                </c:pt>
                <c:pt idx="4009">
                  <c:v>35</c:v>
                </c:pt>
                <c:pt idx="4010">
                  <c:v>23.85</c:v>
                </c:pt>
                <c:pt idx="4011">
                  <c:v>10</c:v>
                </c:pt>
                <c:pt idx="4012">
                  <c:v>20.55</c:v>
                </c:pt>
                <c:pt idx="4013">
                  <c:v>19.899999999999999</c:v>
                </c:pt>
                <c:pt idx="4014">
                  <c:v>25.55</c:v>
                </c:pt>
                <c:pt idx="4015">
                  <c:v>14.95</c:v>
                </c:pt>
                <c:pt idx="4016">
                  <c:v>30.15</c:v>
                </c:pt>
                <c:pt idx="4017">
                  <c:v>19.399999999999999</c:v>
                </c:pt>
                <c:pt idx="4018">
                  <c:v>19.149999999999999</c:v>
                </c:pt>
                <c:pt idx="4019">
                  <c:v>12.95</c:v>
                </c:pt>
                <c:pt idx="4020">
                  <c:v>14.5</c:v>
                </c:pt>
                <c:pt idx="4021">
                  <c:v>9.75</c:v>
                </c:pt>
                <c:pt idx="4022">
                  <c:v>13.95</c:v>
                </c:pt>
                <c:pt idx="4023">
                  <c:v>20.55</c:v>
                </c:pt>
                <c:pt idx="4024">
                  <c:v>16.649999999999999</c:v>
                </c:pt>
                <c:pt idx="4025">
                  <c:v>10.35</c:v>
                </c:pt>
                <c:pt idx="4026">
                  <c:v>9.9</c:v>
                </c:pt>
                <c:pt idx="4027">
                  <c:v>44.3</c:v>
                </c:pt>
                <c:pt idx="4028">
                  <c:v>28.7</c:v>
                </c:pt>
                <c:pt idx="4029">
                  <c:v>7.9</c:v>
                </c:pt>
                <c:pt idx="4030">
                  <c:v>18.75</c:v>
                </c:pt>
                <c:pt idx="4031">
                  <c:v>25.9</c:v>
                </c:pt>
                <c:pt idx="4032">
                  <c:v>36.450000000000003</c:v>
                </c:pt>
                <c:pt idx="4033">
                  <c:v>29.75</c:v>
                </c:pt>
                <c:pt idx="4034">
                  <c:v>9</c:v>
                </c:pt>
                <c:pt idx="4035">
                  <c:v>25.9</c:v>
                </c:pt>
                <c:pt idx="4036">
                  <c:v>17.75</c:v>
                </c:pt>
                <c:pt idx="4037">
                  <c:v>9</c:v>
                </c:pt>
                <c:pt idx="4038">
                  <c:v>8.35</c:v>
                </c:pt>
                <c:pt idx="4039">
                  <c:v>15.65</c:v>
                </c:pt>
                <c:pt idx="4040">
                  <c:v>25.1</c:v>
                </c:pt>
                <c:pt idx="4041">
                  <c:v>19.45</c:v>
                </c:pt>
                <c:pt idx="4042">
                  <c:v>50.45</c:v>
                </c:pt>
                <c:pt idx="4043">
                  <c:v>46.3</c:v>
                </c:pt>
                <c:pt idx="4044">
                  <c:v>29.35</c:v>
                </c:pt>
                <c:pt idx="4045">
                  <c:v>40.25</c:v>
                </c:pt>
                <c:pt idx="4046">
                  <c:v>24.5</c:v>
                </c:pt>
                <c:pt idx="4047">
                  <c:v>19.899999999999999</c:v>
                </c:pt>
                <c:pt idx="4048">
                  <c:v>11.15</c:v>
                </c:pt>
                <c:pt idx="4049">
                  <c:v>15.35</c:v>
                </c:pt>
                <c:pt idx="4050">
                  <c:v>15.55</c:v>
                </c:pt>
                <c:pt idx="4051">
                  <c:v>17.45</c:v>
                </c:pt>
                <c:pt idx="4052">
                  <c:v>10.1</c:v>
                </c:pt>
                <c:pt idx="4053">
                  <c:v>15.1</c:v>
                </c:pt>
                <c:pt idx="4054">
                  <c:v>10.7</c:v>
                </c:pt>
                <c:pt idx="4055">
                  <c:v>19.8</c:v>
                </c:pt>
                <c:pt idx="4056">
                  <c:v>24.05</c:v>
                </c:pt>
                <c:pt idx="4057">
                  <c:v>10.65</c:v>
                </c:pt>
                <c:pt idx="4058">
                  <c:v>12.55</c:v>
                </c:pt>
                <c:pt idx="4059">
                  <c:v>11.25</c:v>
                </c:pt>
                <c:pt idx="4060">
                  <c:v>22.3</c:v>
                </c:pt>
                <c:pt idx="4061">
                  <c:v>9.4499999999999993</c:v>
                </c:pt>
                <c:pt idx="4062">
                  <c:v>13.45</c:v>
                </c:pt>
                <c:pt idx="4063">
                  <c:v>11.05</c:v>
                </c:pt>
                <c:pt idx="4064">
                  <c:v>20.100000000000001</c:v>
                </c:pt>
                <c:pt idx="4065">
                  <c:v>15.4</c:v>
                </c:pt>
                <c:pt idx="4066">
                  <c:v>10.15</c:v>
                </c:pt>
                <c:pt idx="4067">
                  <c:v>26.65</c:v>
                </c:pt>
                <c:pt idx="4068">
                  <c:v>29.5</c:v>
                </c:pt>
                <c:pt idx="4069">
                  <c:v>10.1</c:v>
                </c:pt>
                <c:pt idx="4070">
                  <c:v>25.45</c:v>
                </c:pt>
                <c:pt idx="4071">
                  <c:v>14.75</c:v>
                </c:pt>
                <c:pt idx="4072">
                  <c:v>19.350000000000001</c:v>
                </c:pt>
                <c:pt idx="4073">
                  <c:v>10.25</c:v>
                </c:pt>
                <c:pt idx="4074">
                  <c:v>18.399999999999999</c:v>
                </c:pt>
                <c:pt idx="4075">
                  <c:v>14.2</c:v>
                </c:pt>
                <c:pt idx="4076">
                  <c:v>26.45</c:v>
                </c:pt>
                <c:pt idx="4077">
                  <c:v>29.8</c:v>
                </c:pt>
                <c:pt idx="4078">
                  <c:v>21.25</c:v>
                </c:pt>
                <c:pt idx="4079">
                  <c:v>14.8</c:v>
                </c:pt>
                <c:pt idx="4080">
                  <c:v>19.649999999999999</c:v>
                </c:pt>
                <c:pt idx="4081">
                  <c:v>9.25</c:v>
                </c:pt>
                <c:pt idx="4082">
                  <c:v>12.6</c:v>
                </c:pt>
                <c:pt idx="4083">
                  <c:v>39.9</c:v>
                </c:pt>
                <c:pt idx="4084">
                  <c:v>36.4</c:v>
                </c:pt>
                <c:pt idx="4085">
                  <c:v>8.75</c:v>
                </c:pt>
                <c:pt idx="4086">
                  <c:v>14.1</c:v>
                </c:pt>
                <c:pt idx="4087">
                  <c:v>30.85</c:v>
                </c:pt>
                <c:pt idx="4088">
                  <c:v>25.85</c:v>
                </c:pt>
                <c:pt idx="4089">
                  <c:v>19.45</c:v>
                </c:pt>
                <c:pt idx="4090">
                  <c:v>28.25</c:v>
                </c:pt>
                <c:pt idx="4091">
                  <c:v>59.95</c:v>
                </c:pt>
                <c:pt idx="4092">
                  <c:v>16.05</c:v>
                </c:pt>
                <c:pt idx="4093">
                  <c:v>9.5500000000000007</c:v>
                </c:pt>
                <c:pt idx="4094">
                  <c:v>22.15</c:v>
                </c:pt>
                <c:pt idx="4095">
                  <c:v>8.25</c:v>
                </c:pt>
                <c:pt idx="4096">
                  <c:v>24.95</c:v>
                </c:pt>
                <c:pt idx="4097">
                  <c:v>18.95</c:v>
                </c:pt>
                <c:pt idx="4098">
                  <c:v>11.4</c:v>
                </c:pt>
                <c:pt idx="4099">
                  <c:v>29.5</c:v>
                </c:pt>
                <c:pt idx="4100">
                  <c:v>27.85</c:v>
                </c:pt>
                <c:pt idx="4101">
                  <c:v>10.55</c:v>
                </c:pt>
                <c:pt idx="4102">
                  <c:v>27.3</c:v>
                </c:pt>
                <c:pt idx="4103">
                  <c:v>16.899999999999999</c:v>
                </c:pt>
                <c:pt idx="4104">
                  <c:v>41.8</c:v>
                </c:pt>
                <c:pt idx="4105">
                  <c:v>30</c:v>
                </c:pt>
                <c:pt idx="4106">
                  <c:v>27.2</c:v>
                </c:pt>
                <c:pt idx="4107">
                  <c:v>10.25</c:v>
                </c:pt>
                <c:pt idx="4108">
                  <c:v>15.5</c:v>
                </c:pt>
                <c:pt idx="4109">
                  <c:v>21.1</c:v>
                </c:pt>
                <c:pt idx="4110">
                  <c:v>11.2</c:v>
                </c:pt>
                <c:pt idx="4111">
                  <c:v>36.549999999999997</c:v>
                </c:pt>
                <c:pt idx="4112">
                  <c:v>7.5</c:v>
                </c:pt>
                <c:pt idx="4113">
                  <c:v>23.65</c:v>
                </c:pt>
                <c:pt idx="4114">
                  <c:v>20.100000000000001</c:v>
                </c:pt>
                <c:pt idx="4115">
                  <c:v>10.8</c:v>
                </c:pt>
                <c:pt idx="4116">
                  <c:v>20.100000000000001</c:v>
                </c:pt>
                <c:pt idx="4117">
                  <c:v>23.55</c:v>
                </c:pt>
                <c:pt idx="4118">
                  <c:v>10.4</c:v>
                </c:pt>
                <c:pt idx="4119">
                  <c:v>20.7</c:v>
                </c:pt>
                <c:pt idx="4120">
                  <c:v>11.95</c:v>
                </c:pt>
                <c:pt idx="4121">
                  <c:v>24.65</c:v>
                </c:pt>
                <c:pt idx="4122">
                  <c:v>16.649999999999999</c:v>
                </c:pt>
                <c:pt idx="4123">
                  <c:v>20.45</c:v>
                </c:pt>
                <c:pt idx="4124">
                  <c:v>27</c:v>
                </c:pt>
                <c:pt idx="4125">
                  <c:v>12</c:v>
                </c:pt>
                <c:pt idx="4126">
                  <c:v>13.75</c:v>
                </c:pt>
                <c:pt idx="4127">
                  <c:v>27.2</c:v>
                </c:pt>
                <c:pt idx="4128">
                  <c:v>20</c:v>
                </c:pt>
                <c:pt idx="4129">
                  <c:v>14.65</c:v>
                </c:pt>
                <c:pt idx="4130">
                  <c:v>40.1</c:v>
                </c:pt>
                <c:pt idx="4131">
                  <c:v>33.5</c:v>
                </c:pt>
                <c:pt idx="4132">
                  <c:v>15.9</c:v>
                </c:pt>
                <c:pt idx="4133">
                  <c:v>10.55</c:v>
                </c:pt>
                <c:pt idx="4134">
                  <c:v>21.45</c:v>
                </c:pt>
                <c:pt idx="4135">
                  <c:v>28.75</c:v>
                </c:pt>
                <c:pt idx="4136">
                  <c:v>11.95</c:v>
                </c:pt>
                <c:pt idx="4137">
                  <c:v>15.4</c:v>
                </c:pt>
                <c:pt idx="4138">
                  <c:v>16.3</c:v>
                </c:pt>
                <c:pt idx="4139">
                  <c:v>12.4</c:v>
                </c:pt>
                <c:pt idx="4140">
                  <c:v>21.75</c:v>
                </c:pt>
                <c:pt idx="4141">
                  <c:v>9.35</c:v>
                </c:pt>
                <c:pt idx="4142">
                  <c:v>14.75</c:v>
                </c:pt>
                <c:pt idx="4143">
                  <c:v>43.75</c:v>
                </c:pt>
                <c:pt idx="4144">
                  <c:v>21.15</c:v>
                </c:pt>
                <c:pt idx="4145">
                  <c:v>14.1</c:v>
                </c:pt>
                <c:pt idx="4146">
                  <c:v>9.75</c:v>
                </c:pt>
                <c:pt idx="4147">
                  <c:v>10.050000000000001</c:v>
                </c:pt>
                <c:pt idx="4148">
                  <c:v>34.5</c:v>
                </c:pt>
                <c:pt idx="4149">
                  <c:v>13.85</c:v>
                </c:pt>
                <c:pt idx="4150">
                  <c:v>30.75</c:v>
                </c:pt>
                <c:pt idx="4151">
                  <c:v>40.5</c:v>
                </c:pt>
                <c:pt idx="4152">
                  <c:v>25.6</c:v>
                </c:pt>
                <c:pt idx="4153">
                  <c:v>18.8</c:v>
                </c:pt>
                <c:pt idx="4154">
                  <c:v>13.55</c:v>
                </c:pt>
                <c:pt idx="4155">
                  <c:v>29.3</c:v>
                </c:pt>
                <c:pt idx="4156">
                  <c:v>39.4</c:v>
                </c:pt>
                <c:pt idx="4157">
                  <c:v>26.95</c:v>
                </c:pt>
                <c:pt idx="4158">
                  <c:v>36.049999999999997</c:v>
                </c:pt>
                <c:pt idx="4159">
                  <c:v>12.2</c:v>
                </c:pt>
                <c:pt idx="4160">
                  <c:v>23.1</c:v>
                </c:pt>
                <c:pt idx="4161">
                  <c:v>7.5</c:v>
                </c:pt>
                <c:pt idx="4162">
                  <c:v>48</c:v>
                </c:pt>
                <c:pt idx="4163">
                  <c:v>23.7</c:v>
                </c:pt>
                <c:pt idx="4164">
                  <c:v>7.85</c:v>
                </c:pt>
                <c:pt idx="4165">
                  <c:v>18.25</c:v>
                </c:pt>
                <c:pt idx="4166">
                  <c:v>10.050000000000001</c:v>
                </c:pt>
                <c:pt idx="4167">
                  <c:v>19</c:v>
                </c:pt>
                <c:pt idx="4168">
                  <c:v>15</c:v>
                </c:pt>
                <c:pt idx="4169">
                  <c:v>10</c:v>
                </c:pt>
                <c:pt idx="4170">
                  <c:v>23.9</c:v>
                </c:pt>
                <c:pt idx="4171">
                  <c:v>37.700000000000003</c:v>
                </c:pt>
                <c:pt idx="4172">
                  <c:v>10.3</c:v>
                </c:pt>
                <c:pt idx="4173">
                  <c:v>13.95</c:v>
                </c:pt>
                <c:pt idx="4174">
                  <c:v>20</c:v>
                </c:pt>
                <c:pt idx="4175">
                  <c:v>8</c:v>
                </c:pt>
                <c:pt idx="4176">
                  <c:v>9.75</c:v>
                </c:pt>
                <c:pt idx="4177">
                  <c:v>20.100000000000001</c:v>
                </c:pt>
                <c:pt idx="4178">
                  <c:v>15.35</c:v>
                </c:pt>
                <c:pt idx="4179">
                  <c:v>24</c:v>
                </c:pt>
                <c:pt idx="4180">
                  <c:v>30.65</c:v>
                </c:pt>
                <c:pt idx="4181">
                  <c:v>14.25</c:v>
                </c:pt>
                <c:pt idx="4182">
                  <c:v>17.899999999999999</c:v>
                </c:pt>
                <c:pt idx="4183">
                  <c:v>33.549999999999997</c:v>
                </c:pt>
                <c:pt idx="4184">
                  <c:v>24.05</c:v>
                </c:pt>
                <c:pt idx="4185">
                  <c:v>39.200000000000003</c:v>
                </c:pt>
                <c:pt idx="4186">
                  <c:v>8.85</c:v>
                </c:pt>
                <c:pt idx="4187">
                  <c:v>20.8</c:v>
                </c:pt>
                <c:pt idx="4188">
                  <c:v>12.1</c:v>
                </c:pt>
                <c:pt idx="4189">
                  <c:v>17.7</c:v>
                </c:pt>
                <c:pt idx="4190">
                  <c:v>35.75</c:v>
                </c:pt>
                <c:pt idx="4191">
                  <c:v>40.85</c:v>
                </c:pt>
                <c:pt idx="4192">
                  <c:v>12.65</c:v>
                </c:pt>
                <c:pt idx="4193">
                  <c:v>33.9</c:v>
                </c:pt>
                <c:pt idx="4194">
                  <c:v>38.700000000000003</c:v>
                </c:pt>
                <c:pt idx="4195">
                  <c:v>17.8</c:v>
                </c:pt>
                <c:pt idx="4196">
                  <c:v>11.75</c:v>
                </c:pt>
                <c:pt idx="4197">
                  <c:v>13.35</c:v>
                </c:pt>
                <c:pt idx="4198">
                  <c:v>29.2</c:v>
                </c:pt>
                <c:pt idx="4199">
                  <c:v>23.9</c:v>
                </c:pt>
                <c:pt idx="4200">
                  <c:v>17.3</c:v>
                </c:pt>
                <c:pt idx="4201">
                  <c:v>20.25</c:v>
                </c:pt>
                <c:pt idx="4202">
                  <c:v>10.45</c:v>
                </c:pt>
                <c:pt idx="4203">
                  <c:v>14.35</c:v>
                </c:pt>
                <c:pt idx="4204">
                  <c:v>28.3</c:v>
                </c:pt>
                <c:pt idx="4205">
                  <c:v>34.85</c:v>
                </c:pt>
                <c:pt idx="4206">
                  <c:v>8.3000000000000007</c:v>
                </c:pt>
                <c:pt idx="4207">
                  <c:v>13.6</c:v>
                </c:pt>
                <c:pt idx="4208">
                  <c:v>30.55</c:v>
                </c:pt>
                <c:pt idx="4209">
                  <c:v>24.35</c:v>
                </c:pt>
                <c:pt idx="4210">
                  <c:v>33.35</c:v>
                </c:pt>
                <c:pt idx="4211">
                  <c:v>29.8</c:v>
                </c:pt>
                <c:pt idx="4212">
                  <c:v>26.2</c:v>
                </c:pt>
                <c:pt idx="4213">
                  <c:v>9.5</c:v>
                </c:pt>
                <c:pt idx="4214">
                  <c:v>20.05</c:v>
                </c:pt>
                <c:pt idx="4215">
                  <c:v>20.8</c:v>
                </c:pt>
                <c:pt idx="4216">
                  <c:v>10.35</c:v>
                </c:pt>
                <c:pt idx="4217">
                  <c:v>16.5</c:v>
                </c:pt>
                <c:pt idx="4218">
                  <c:v>41.7</c:v>
                </c:pt>
                <c:pt idx="4219">
                  <c:v>42.85</c:v>
                </c:pt>
                <c:pt idx="4220">
                  <c:v>14.4</c:v>
                </c:pt>
                <c:pt idx="4221">
                  <c:v>10.050000000000001</c:v>
                </c:pt>
                <c:pt idx="4222">
                  <c:v>20.55</c:v>
                </c:pt>
                <c:pt idx="4223">
                  <c:v>8.9499999999999993</c:v>
                </c:pt>
                <c:pt idx="4224">
                  <c:v>10.15</c:v>
                </c:pt>
                <c:pt idx="4225">
                  <c:v>10.85</c:v>
                </c:pt>
                <c:pt idx="4226">
                  <c:v>13.05</c:v>
                </c:pt>
                <c:pt idx="4227">
                  <c:v>9.0500000000000007</c:v>
                </c:pt>
                <c:pt idx="4228">
                  <c:v>13.9</c:v>
                </c:pt>
                <c:pt idx="4229">
                  <c:v>10.1</c:v>
                </c:pt>
                <c:pt idx="4230">
                  <c:v>12.7</c:v>
                </c:pt>
                <c:pt idx="4231">
                  <c:v>37.799999999999997</c:v>
                </c:pt>
                <c:pt idx="4232">
                  <c:v>23.15</c:v>
                </c:pt>
                <c:pt idx="4233">
                  <c:v>27.25</c:v>
                </c:pt>
                <c:pt idx="4234">
                  <c:v>15.5</c:v>
                </c:pt>
                <c:pt idx="4235">
                  <c:v>20.45</c:v>
                </c:pt>
                <c:pt idx="4236">
                  <c:v>12.2</c:v>
                </c:pt>
                <c:pt idx="4237">
                  <c:v>11.15</c:v>
                </c:pt>
                <c:pt idx="4238">
                  <c:v>16.899999999999999</c:v>
                </c:pt>
                <c:pt idx="4239">
                  <c:v>25.05</c:v>
                </c:pt>
                <c:pt idx="4240">
                  <c:v>14</c:v>
                </c:pt>
                <c:pt idx="4241">
                  <c:v>24</c:v>
                </c:pt>
                <c:pt idx="4242">
                  <c:v>20.9</c:v>
                </c:pt>
                <c:pt idx="4243">
                  <c:v>18.45</c:v>
                </c:pt>
                <c:pt idx="4244">
                  <c:v>8.6999999999999993</c:v>
                </c:pt>
                <c:pt idx="4245">
                  <c:v>19.149999999999999</c:v>
                </c:pt>
                <c:pt idx="4246">
                  <c:v>15.4</c:v>
                </c:pt>
                <c:pt idx="4247">
                  <c:v>22.65</c:v>
                </c:pt>
                <c:pt idx="4248">
                  <c:v>9.9</c:v>
                </c:pt>
                <c:pt idx="4249">
                  <c:v>42</c:v>
                </c:pt>
                <c:pt idx="4250">
                  <c:v>17</c:v>
                </c:pt>
                <c:pt idx="4251">
                  <c:v>9.9</c:v>
                </c:pt>
                <c:pt idx="4252">
                  <c:v>13.95</c:v>
                </c:pt>
                <c:pt idx="4253">
                  <c:v>8.5500000000000007</c:v>
                </c:pt>
                <c:pt idx="4254">
                  <c:v>7.7</c:v>
                </c:pt>
                <c:pt idx="4255">
                  <c:v>16.600000000000001</c:v>
                </c:pt>
                <c:pt idx="4256">
                  <c:v>22.6</c:v>
                </c:pt>
                <c:pt idx="4257">
                  <c:v>14.5</c:v>
                </c:pt>
                <c:pt idx="4258">
                  <c:v>9.3000000000000007</c:v>
                </c:pt>
                <c:pt idx="4259">
                  <c:v>33.200000000000003</c:v>
                </c:pt>
                <c:pt idx="4260">
                  <c:v>10.4</c:v>
                </c:pt>
                <c:pt idx="4261">
                  <c:v>41.15</c:v>
                </c:pt>
                <c:pt idx="4262">
                  <c:v>25</c:v>
                </c:pt>
                <c:pt idx="4263">
                  <c:v>19.95</c:v>
                </c:pt>
                <c:pt idx="4264">
                  <c:v>14.8</c:v>
                </c:pt>
                <c:pt idx="4265">
                  <c:v>22.9</c:v>
                </c:pt>
                <c:pt idx="4266">
                  <c:v>14.2</c:v>
                </c:pt>
                <c:pt idx="4267">
                  <c:v>21</c:v>
                </c:pt>
                <c:pt idx="4268">
                  <c:v>10.1</c:v>
                </c:pt>
                <c:pt idx="4269">
                  <c:v>13.3</c:v>
                </c:pt>
                <c:pt idx="4270">
                  <c:v>26.4</c:v>
                </c:pt>
                <c:pt idx="4271">
                  <c:v>21.9</c:v>
                </c:pt>
                <c:pt idx="4272">
                  <c:v>36.1</c:v>
                </c:pt>
                <c:pt idx="4273">
                  <c:v>42.1</c:v>
                </c:pt>
                <c:pt idx="4274">
                  <c:v>8.5</c:v>
                </c:pt>
                <c:pt idx="4275">
                  <c:v>15.7</c:v>
                </c:pt>
                <c:pt idx="4276">
                  <c:v>16.899999999999999</c:v>
                </c:pt>
                <c:pt idx="4277">
                  <c:v>39.799999999999997</c:v>
                </c:pt>
                <c:pt idx="4278">
                  <c:v>10</c:v>
                </c:pt>
                <c:pt idx="4279">
                  <c:v>50.25</c:v>
                </c:pt>
                <c:pt idx="4280">
                  <c:v>13</c:v>
                </c:pt>
                <c:pt idx="4281">
                  <c:v>44.75</c:v>
                </c:pt>
                <c:pt idx="4282">
                  <c:v>40.25</c:v>
                </c:pt>
                <c:pt idx="4283">
                  <c:v>14.8</c:v>
                </c:pt>
                <c:pt idx="4284">
                  <c:v>9.6</c:v>
                </c:pt>
                <c:pt idx="4285">
                  <c:v>24.35</c:v>
                </c:pt>
                <c:pt idx="4286">
                  <c:v>37.5</c:v>
                </c:pt>
                <c:pt idx="4287">
                  <c:v>16.649999999999999</c:v>
                </c:pt>
                <c:pt idx="4288">
                  <c:v>24.85</c:v>
                </c:pt>
                <c:pt idx="4289">
                  <c:v>20.7</c:v>
                </c:pt>
                <c:pt idx="4290">
                  <c:v>19.899999999999999</c:v>
                </c:pt>
                <c:pt idx="4291">
                  <c:v>26.1</c:v>
                </c:pt>
                <c:pt idx="4292">
                  <c:v>27.9</c:v>
                </c:pt>
                <c:pt idx="4293">
                  <c:v>32.799999999999997</c:v>
                </c:pt>
                <c:pt idx="4294">
                  <c:v>39.6</c:v>
                </c:pt>
                <c:pt idx="4295">
                  <c:v>28.2</c:v>
                </c:pt>
                <c:pt idx="4296">
                  <c:v>25.5</c:v>
                </c:pt>
                <c:pt idx="4297">
                  <c:v>14.9</c:v>
                </c:pt>
                <c:pt idx="4298">
                  <c:v>34.6</c:v>
                </c:pt>
                <c:pt idx="4299">
                  <c:v>19.8</c:v>
                </c:pt>
                <c:pt idx="4300">
                  <c:v>14</c:v>
                </c:pt>
                <c:pt idx="4301">
                  <c:v>12</c:v>
                </c:pt>
                <c:pt idx="4302">
                  <c:v>25.65</c:v>
                </c:pt>
                <c:pt idx="4303">
                  <c:v>19.100000000000001</c:v>
                </c:pt>
                <c:pt idx="4304">
                  <c:v>28.15</c:v>
                </c:pt>
                <c:pt idx="4305">
                  <c:v>19.95</c:v>
                </c:pt>
                <c:pt idx="4306">
                  <c:v>8.9</c:v>
                </c:pt>
                <c:pt idx="4307">
                  <c:v>15.35</c:v>
                </c:pt>
                <c:pt idx="4308">
                  <c:v>10.7</c:v>
                </c:pt>
                <c:pt idx="4309">
                  <c:v>16.649999999999999</c:v>
                </c:pt>
                <c:pt idx="4310">
                  <c:v>16.399999999999999</c:v>
                </c:pt>
                <c:pt idx="4311">
                  <c:v>10.199999999999999</c:v>
                </c:pt>
                <c:pt idx="4312">
                  <c:v>17.5</c:v>
                </c:pt>
                <c:pt idx="4313">
                  <c:v>14.75</c:v>
                </c:pt>
                <c:pt idx="4314">
                  <c:v>20.9</c:v>
                </c:pt>
                <c:pt idx="4315">
                  <c:v>31.2</c:v>
                </c:pt>
                <c:pt idx="4316">
                  <c:v>14.85</c:v>
                </c:pt>
                <c:pt idx="4317">
                  <c:v>11.3</c:v>
                </c:pt>
                <c:pt idx="4318">
                  <c:v>25.05</c:v>
                </c:pt>
                <c:pt idx="4319">
                  <c:v>26.5</c:v>
                </c:pt>
                <c:pt idx="4320">
                  <c:v>18</c:v>
                </c:pt>
                <c:pt idx="4321">
                  <c:v>53.25</c:v>
                </c:pt>
                <c:pt idx="4322">
                  <c:v>12.1</c:v>
                </c:pt>
                <c:pt idx="4323">
                  <c:v>16.399999999999999</c:v>
                </c:pt>
                <c:pt idx="4324">
                  <c:v>10.65</c:v>
                </c:pt>
                <c:pt idx="4325">
                  <c:v>9.85</c:v>
                </c:pt>
                <c:pt idx="4326">
                  <c:v>22.95</c:v>
                </c:pt>
                <c:pt idx="4327">
                  <c:v>37.549999999999997</c:v>
                </c:pt>
                <c:pt idx="4328">
                  <c:v>25.75</c:v>
                </c:pt>
                <c:pt idx="4329">
                  <c:v>31.75</c:v>
                </c:pt>
                <c:pt idx="4330">
                  <c:v>14.35</c:v>
                </c:pt>
                <c:pt idx="4331">
                  <c:v>19.899999999999999</c:v>
                </c:pt>
                <c:pt idx="4332">
                  <c:v>11.05</c:v>
                </c:pt>
                <c:pt idx="4333">
                  <c:v>18.55</c:v>
                </c:pt>
                <c:pt idx="4334">
                  <c:v>17.100000000000001</c:v>
                </c:pt>
                <c:pt idx="4335">
                  <c:v>23.6</c:v>
                </c:pt>
                <c:pt idx="4336">
                  <c:v>11.55</c:v>
                </c:pt>
                <c:pt idx="4337">
                  <c:v>15.8</c:v>
                </c:pt>
                <c:pt idx="4338">
                  <c:v>21.35</c:v>
                </c:pt>
                <c:pt idx="4339">
                  <c:v>28.1</c:v>
                </c:pt>
                <c:pt idx="4340">
                  <c:v>16.7</c:v>
                </c:pt>
                <c:pt idx="4341">
                  <c:v>25.15</c:v>
                </c:pt>
                <c:pt idx="4342">
                  <c:v>19.649999999999999</c:v>
                </c:pt>
                <c:pt idx="4343">
                  <c:v>10.050000000000001</c:v>
                </c:pt>
                <c:pt idx="4344">
                  <c:v>14.6</c:v>
                </c:pt>
                <c:pt idx="4345">
                  <c:v>18.5</c:v>
                </c:pt>
                <c:pt idx="4346">
                  <c:v>12.5</c:v>
                </c:pt>
                <c:pt idx="4347">
                  <c:v>10.7</c:v>
                </c:pt>
                <c:pt idx="4348">
                  <c:v>26.95</c:v>
                </c:pt>
                <c:pt idx="4349">
                  <c:v>25.15</c:v>
                </c:pt>
                <c:pt idx="4350">
                  <c:v>21.4</c:v>
                </c:pt>
                <c:pt idx="4351">
                  <c:v>36.549999999999997</c:v>
                </c:pt>
                <c:pt idx="4352">
                  <c:v>24.65</c:v>
                </c:pt>
                <c:pt idx="4353">
                  <c:v>16.600000000000001</c:v>
                </c:pt>
                <c:pt idx="4354">
                  <c:v>20.100000000000001</c:v>
                </c:pt>
                <c:pt idx="4355">
                  <c:v>15.65</c:v>
                </c:pt>
                <c:pt idx="4356">
                  <c:v>9.9</c:v>
                </c:pt>
                <c:pt idx="4357">
                  <c:v>29.4</c:v>
                </c:pt>
                <c:pt idx="4358">
                  <c:v>33.299999999999997</c:v>
                </c:pt>
                <c:pt idx="4359">
                  <c:v>16.2</c:v>
                </c:pt>
                <c:pt idx="4360">
                  <c:v>19.05</c:v>
                </c:pt>
                <c:pt idx="4361">
                  <c:v>31.85</c:v>
                </c:pt>
                <c:pt idx="4362">
                  <c:v>41.4</c:v>
                </c:pt>
                <c:pt idx="4363">
                  <c:v>20.9</c:v>
                </c:pt>
                <c:pt idx="4364">
                  <c:v>26.6</c:v>
                </c:pt>
                <c:pt idx="4365">
                  <c:v>9.15</c:v>
                </c:pt>
                <c:pt idx="4366">
                  <c:v>13.2</c:v>
                </c:pt>
                <c:pt idx="4367">
                  <c:v>10.25</c:v>
                </c:pt>
                <c:pt idx="4368">
                  <c:v>13.8</c:v>
                </c:pt>
                <c:pt idx="4369">
                  <c:v>20.3</c:v>
                </c:pt>
                <c:pt idx="4370">
                  <c:v>24.8</c:v>
                </c:pt>
                <c:pt idx="4371">
                  <c:v>28.25</c:v>
                </c:pt>
                <c:pt idx="4372">
                  <c:v>23.85</c:v>
                </c:pt>
                <c:pt idx="4373">
                  <c:v>19.3</c:v>
                </c:pt>
                <c:pt idx="4374">
                  <c:v>24.9</c:v>
                </c:pt>
                <c:pt idx="4375">
                  <c:v>20.25</c:v>
                </c:pt>
                <c:pt idx="4376">
                  <c:v>20.6</c:v>
                </c:pt>
                <c:pt idx="4377">
                  <c:v>15.15</c:v>
                </c:pt>
                <c:pt idx="4378">
                  <c:v>11.4</c:v>
                </c:pt>
                <c:pt idx="4379">
                  <c:v>24</c:v>
                </c:pt>
                <c:pt idx="4380">
                  <c:v>9.9499999999999993</c:v>
                </c:pt>
                <c:pt idx="4381">
                  <c:v>13</c:v>
                </c:pt>
                <c:pt idx="4382">
                  <c:v>24.65</c:v>
                </c:pt>
                <c:pt idx="4383">
                  <c:v>15.25</c:v>
                </c:pt>
                <c:pt idx="4384">
                  <c:v>45.05</c:v>
                </c:pt>
                <c:pt idx="4385">
                  <c:v>30.7</c:v>
                </c:pt>
                <c:pt idx="4386">
                  <c:v>20.9</c:v>
                </c:pt>
                <c:pt idx="4387">
                  <c:v>14.9</c:v>
                </c:pt>
                <c:pt idx="4388">
                  <c:v>24.2</c:v>
                </c:pt>
                <c:pt idx="4389">
                  <c:v>20.65</c:v>
                </c:pt>
                <c:pt idx="4390">
                  <c:v>9.5</c:v>
                </c:pt>
                <c:pt idx="4391">
                  <c:v>24.85</c:v>
                </c:pt>
                <c:pt idx="4392">
                  <c:v>31.1</c:v>
                </c:pt>
                <c:pt idx="4393">
                  <c:v>19.7</c:v>
                </c:pt>
                <c:pt idx="4394">
                  <c:v>10.4</c:v>
                </c:pt>
                <c:pt idx="4395">
                  <c:v>14.75</c:v>
                </c:pt>
                <c:pt idx="4396">
                  <c:v>19.75</c:v>
                </c:pt>
                <c:pt idx="4397">
                  <c:v>25.65</c:v>
                </c:pt>
                <c:pt idx="4398">
                  <c:v>14.2</c:v>
                </c:pt>
                <c:pt idx="4399">
                  <c:v>8.85</c:v>
                </c:pt>
                <c:pt idx="4400">
                  <c:v>34.5</c:v>
                </c:pt>
                <c:pt idx="4401">
                  <c:v>30.25</c:v>
                </c:pt>
                <c:pt idx="4402">
                  <c:v>25</c:v>
                </c:pt>
                <c:pt idx="4403">
                  <c:v>20.350000000000001</c:v>
                </c:pt>
                <c:pt idx="4404">
                  <c:v>21.3</c:v>
                </c:pt>
                <c:pt idx="4405">
                  <c:v>24.85</c:v>
                </c:pt>
                <c:pt idx="4406">
                  <c:v>36.799999999999997</c:v>
                </c:pt>
                <c:pt idx="4407">
                  <c:v>30.5</c:v>
                </c:pt>
                <c:pt idx="4408">
                  <c:v>39.6</c:v>
                </c:pt>
                <c:pt idx="4409">
                  <c:v>20.7</c:v>
                </c:pt>
                <c:pt idx="4410">
                  <c:v>35.950000000000003</c:v>
                </c:pt>
                <c:pt idx="4411">
                  <c:v>22.8</c:v>
                </c:pt>
                <c:pt idx="4412">
                  <c:v>30.55</c:v>
                </c:pt>
                <c:pt idx="4413">
                  <c:v>35.799999999999997</c:v>
                </c:pt>
                <c:pt idx="4414">
                  <c:v>10.199999999999999</c:v>
                </c:pt>
                <c:pt idx="4415">
                  <c:v>14.7</c:v>
                </c:pt>
                <c:pt idx="4416">
                  <c:v>19.899999999999999</c:v>
                </c:pt>
                <c:pt idx="4417">
                  <c:v>26.15</c:v>
                </c:pt>
                <c:pt idx="4418">
                  <c:v>29.85</c:v>
                </c:pt>
                <c:pt idx="4419">
                  <c:v>38.5</c:v>
                </c:pt>
                <c:pt idx="4420">
                  <c:v>16.350000000000001</c:v>
                </c:pt>
                <c:pt idx="4421">
                  <c:v>36.049999999999997</c:v>
                </c:pt>
                <c:pt idx="4422">
                  <c:v>21.25</c:v>
                </c:pt>
                <c:pt idx="4423">
                  <c:v>36.549999999999997</c:v>
                </c:pt>
                <c:pt idx="4424">
                  <c:v>16.649999999999999</c:v>
                </c:pt>
                <c:pt idx="4425">
                  <c:v>26.4</c:v>
                </c:pt>
                <c:pt idx="4426">
                  <c:v>9.3000000000000007</c:v>
                </c:pt>
                <c:pt idx="4427">
                  <c:v>25.6</c:v>
                </c:pt>
                <c:pt idx="4428">
                  <c:v>38.15</c:v>
                </c:pt>
                <c:pt idx="4429">
                  <c:v>10.6</c:v>
                </c:pt>
                <c:pt idx="4430">
                  <c:v>35.75</c:v>
                </c:pt>
                <c:pt idx="4431">
                  <c:v>14.4</c:v>
                </c:pt>
                <c:pt idx="4432">
                  <c:v>32</c:v>
                </c:pt>
                <c:pt idx="4433">
                  <c:v>20.05</c:v>
                </c:pt>
                <c:pt idx="4434">
                  <c:v>12</c:v>
                </c:pt>
                <c:pt idx="4435">
                  <c:v>23.1</c:v>
                </c:pt>
                <c:pt idx="4436">
                  <c:v>15.1</c:v>
                </c:pt>
                <c:pt idx="4437">
                  <c:v>37.5</c:v>
                </c:pt>
                <c:pt idx="4438">
                  <c:v>10.15</c:v>
                </c:pt>
                <c:pt idx="4439">
                  <c:v>20.65</c:v>
                </c:pt>
                <c:pt idx="4440">
                  <c:v>14.15</c:v>
                </c:pt>
                <c:pt idx="4441">
                  <c:v>10.55</c:v>
                </c:pt>
                <c:pt idx="4442">
                  <c:v>23.5</c:v>
                </c:pt>
                <c:pt idx="4443">
                  <c:v>15.7</c:v>
                </c:pt>
                <c:pt idx="4444">
                  <c:v>9.9</c:v>
                </c:pt>
                <c:pt idx="4445">
                  <c:v>9.6999999999999993</c:v>
                </c:pt>
                <c:pt idx="4446">
                  <c:v>27.65</c:v>
                </c:pt>
                <c:pt idx="4447">
                  <c:v>15.8</c:v>
                </c:pt>
                <c:pt idx="4448">
                  <c:v>9.4499999999999993</c:v>
                </c:pt>
                <c:pt idx="4449">
                  <c:v>14.7</c:v>
                </c:pt>
                <c:pt idx="4450">
                  <c:v>40.1</c:v>
                </c:pt>
                <c:pt idx="4451">
                  <c:v>33.9</c:v>
                </c:pt>
                <c:pt idx="4452">
                  <c:v>14.5</c:v>
                </c:pt>
                <c:pt idx="4453">
                  <c:v>16.2</c:v>
                </c:pt>
                <c:pt idx="4454">
                  <c:v>25.2</c:v>
                </c:pt>
                <c:pt idx="4455">
                  <c:v>20.100000000000001</c:v>
                </c:pt>
                <c:pt idx="4456">
                  <c:v>12.5</c:v>
                </c:pt>
                <c:pt idx="4457">
                  <c:v>22.35</c:v>
                </c:pt>
                <c:pt idx="4458">
                  <c:v>13.65</c:v>
                </c:pt>
                <c:pt idx="4459">
                  <c:v>14.85</c:v>
                </c:pt>
                <c:pt idx="4460">
                  <c:v>10.45</c:v>
                </c:pt>
                <c:pt idx="4461">
                  <c:v>10.1</c:v>
                </c:pt>
                <c:pt idx="4462">
                  <c:v>21.7</c:v>
                </c:pt>
                <c:pt idx="4463">
                  <c:v>10</c:v>
                </c:pt>
                <c:pt idx="4464">
                  <c:v>14.65</c:v>
                </c:pt>
                <c:pt idx="4465">
                  <c:v>9.8000000000000007</c:v>
                </c:pt>
                <c:pt idx="4466">
                  <c:v>20.85</c:v>
                </c:pt>
                <c:pt idx="4467">
                  <c:v>10</c:v>
                </c:pt>
                <c:pt idx="4468">
                  <c:v>24.95</c:v>
                </c:pt>
                <c:pt idx="4469">
                  <c:v>47.75</c:v>
                </c:pt>
                <c:pt idx="4470">
                  <c:v>41.5</c:v>
                </c:pt>
                <c:pt idx="4471">
                  <c:v>20.5</c:v>
                </c:pt>
                <c:pt idx="4472">
                  <c:v>11.15</c:v>
                </c:pt>
                <c:pt idx="4473">
                  <c:v>8.6</c:v>
                </c:pt>
                <c:pt idx="4474">
                  <c:v>7.75</c:v>
                </c:pt>
                <c:pt idx="4475">
                  <c:v>9.4499999999999993</c:v>
                </c:pt>
                <c:pt idx="4476">
                  <c:v>20.6</c:v>
                </c:pt>
                <c:pt idx="4477">
                  <c:v>32.4</c:v>
                </c:pt>
                <c:pt idx="4478">
                  <c:v>24.85</c:v>
                </c:pt>
                <c:pt idx="4479">
                  <c:v>9.15</c:v>
                </c:pt>
                <c:pt idx="4480">
                  <c:v>19.600000000000001</c:v>
                </c:pt>
                <c:pt idx="4481">
                  <c:v>15</c:v>
                </c:pt>
                <c:pt idx="4482">
                  <c:v>11.45</c:v>
                </c:pt>
                <c:pt idx="4483">
                  <c:v>24.15</c:v>
                </c:pt>
                <c:pt idx="4484">
                  <c:v>30</c:v>
                </c:pt>
                <c:pt idx="4485">
                  <c:v>8.25</c:v>
                </c:pt>
                <c:pt idx="4486">
                  <c:v>16.7</c:v>
                </c:pt>
                <c:pt idx="4487">
                  <c:v>36.4</c:v>
                </c:pt>
                <c:pt idx="4488">
                  <c:v>18.899999999999999</c:v>
                </c:pt>
                <c:pt idx="4489">
                  <c:v>25.8</c:v>
                </c:pt>
                <c:pt idx="4490">
                  <c:v>28.75</c:v>
                </c:pt>
                <c:pt idx="4491">
                  <c:v>25.85</c:v>
                </c:pt>
                <c:pt idx="4492">
                  <c:v>9.6</c:v>
                </c:pt>
                <c:pt idx="449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13-44D6-8D35-C9BF2CEEC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791216"/>
        <c:axId val="862344960"/>
      </c:scatterChart>
      <c:valAx>
        <c:axId val="83179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Stump diameter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344960"/>
        <c:crosses val="autoZero"/>
        <c:crossBetween val="midCat"/>
      </c:valAx>
      <c:valAx>
        <c:axId val="8623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Diameter at breast 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79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Margarida Tomé,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revision</a:t>
            </a:r>
            <a:r>
              <a:rPr lang="pt-PT" dirty="0"/>
              <a:t>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0BAE-313A-46FB-AF26-90D3BD09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EA651-8B0C-4963-9C8A-0CA00B452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7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A797-7ECF-4FC9-9205-33D073C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B170-7859-474C-85F4-4D6D8DEE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5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FCFE-BE55-4642-9B29-3CE3E954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C160-6EED-4566-9CDE-697FB0C4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3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83AD-4113-49FB-8BD1-0A407DD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6731-81EE-4A9D-9798-9C236F54D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C7D6-128E-485B-BB46-AD9F4549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0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49D8-6084-49DE-A715-D4990E94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D10D4-ED68-4572-853A-5B04B5D4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4EA65-7A3E-4C5C-A3DD-342EBC59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4BA89-2C58-4AF7-8F13-587749646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6D59A-5154-4B4D-8918-8E53AD89C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2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FAE2-F1DF-42C5-BDEC-DBB15FA6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7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0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FDC-2756-4DFF-B6DB-C570D2BA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298B-5206-4354-9C22-E95DB965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B0C6-06DA-4831-81F8-349AFD7E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94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ABB3-901B-48DE-8E2E-E6047DE5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A6DD0-0140-4511-B0B6-EDB22E86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297C0-387B-4B29-99CA-7DDE48D0C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1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19F7-EE69-41F4-A32C-AEA4AC3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98300-65A8-4DB8-9AC0-8F2FE232A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94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39736-A658-43C3-B4AD-45C9201F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27CB-22AA-4557-AC73-713055664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0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0ED-DFE5-4D3E-8C8C-07A58141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ECF1E-6B5D-4958-86C7-1F295B34C2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BD05-D06E-4F3E-ACBC-320BAE15A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E264-E7C8-487D-8F84-402731C8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2EAF1DF-E938-4F07-85E8-AC54B943F394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2400"/>
              </a:spcBef>
              <a:buFont typeface="Wingdings" pitchFamily="2" charset="2"/>
              <a:buChar char="ü"/>
              <a:defRPr sz="2800"/>
            </a:lvl1pPr>
            <a:lvl2pPr marL="742950" indent="-285750" algn="just">
              <a:spcBef>
                <a:spcPts val="1200"/>
              </a:spcBef>
              <a:buFont typeface="Arial" panose="020B0604020202020204" pitchFamily="34" charset="0"/>
              <a:buChar char="&gt;"/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6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49" y="178707"/>
            <a:ext cx="11713301" cy="64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79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01/11/2022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CD1F6-3FF8-4BD1-B53B-F464B51FEA77}"/>
              </a:ext>
            </a:extLst>
          </p:cNvPr>
          <p:cNvSpPr txBox="1"/>
          <p:nvPr userDrawn="1"/>
        </p:nvSpPr>
        <p:spPr>
          <a:xfrm>
            <a:off x="8904312" y="6304235"/>
            <a:ext cx="36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Margarida Tomé,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revison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1" r:id="rId3"/>
    <p:sldLayoutId id="2147483727" r:id="rId4"/>
    <p:sldLayoutId id="2147483692" r:id="rId5"/>
    <p:sldLayoutId id="214748369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A53482-09F8-48F3-9BF7-C25703EA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8A2FDE-4440-455B-B8FB-052D6936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76539BE-1A6E-4B8C-B1B5-07C38AFC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6553E09-0143-4F82-9E75-C9C2288E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38F3236-A22F-4FCF-AF13-0629C37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44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83F7C9A-685D-44FB-BE34-645A9624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789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9pPr>
    </p:titleStyle>
    <p:bodyStyle>
      <a:lvl1pPr marL="342900" indent="-342900" algn="just" rtl="0" eaLnBrk="0" fontAlgn="base" hangingPunct="0">
        <a:spcBef>
          <a:spcPct val="5000"/>
        </a:spcBef>
        <a:spcAft>
          <a:spcPct val="0"/>
        </a:spcAft>
        <a:buSzPct val="80000"/>
        <a:buFont typeface="Wingdings" panose="05000000000000000000" pitchFamily="2" charset="2"/>
        <a:buChar char="è"/>
        <a:defRPr sz="2200" b="1" kern="1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drr.io/cran/leaps/man/regsubsets.html" TargetMode="External"/><Relationship Id="rId2" Type="http://schemas.openxmlformats.org/officeDocument/2006/relationships/hyperlink" Target="https://cran.r-project.org/web/packages/olsrr/vignettes/variable_selection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leaps/versions/2.1-1/topics/regsubsets" TargetMode="External"/><Relationship Id="rId2" Type="http://schemas.openxmlformats.org/officeDocument/2006/relationships/hyperlink" Target="http://www.sthda.com/english/articles/37-model-selection-essentials-in-r/154-stepwise-regression-essentials-in-r/#loading-required-r-package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inzi.psych.upenn.edu/library/nlstools/html/nlsResiduals.html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Using R for Forest Growth Modeling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</a:t>
            </a:r>
            <a:endParaRPr lang="pt-PT" dirty="0"/>
          </a:p>
          <a:p>
            <a:r>
              <a:rPr lang="pt-PT" dirty="0"/>
              <a:t>b – </a:t>
            </a:r>
            <a:r>
              <a:rPr lang="pt-PT" dirty="0" err="1"/>
              <a:t>change</a:t>
            </a:r>
            <a:r>
              <a:rPr lang="pt-PT" dirty="0"/>
              <a:t> in Y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changes</a:t>
            </a:r>
            <a:r>
              <a:rPr lang="pt-PT" dirty="0"/>
              <a:t> 1 </a:t>
            </a:r>
            <a:r>
              <a:rPr lang="pt-PT" dirty="0" err="1"/>
              <a:t>unit</a:t>
            </a:r>
            <a:endParaRPr lang="pt-PT" dirty="0"/>
          </a:p>
          <a:p>
            <a:r>
              <a:rPr lang="pt-PT" dirty="0"/>
              <a:t>y1= a + b X1</a:t>
            </a:r>
          </a:p>
          <a:p>
            <a:r>
              <a:rPr lang="pt-PT" dirty="0"/>
              <a:t>y2 = </a:t>
            </a:r>
            <a:r>
              <a:rPr lang="pt-PT" dirty="0" err="1"/>
              <a:t>a+b</a:t>
            </a:r>
            <a:r>
              <a:rPr lang="pt-PT" dirty="0"/>
              <a:t> X2</a:t>
            </a:r>
          </a:p>
          <a:p>
            <a:r>
              <a:rPr lang="pt-PT" dirty="0"/>
              <a:t>(y2-Y1) = b (X2-X1)</a:t>
            </a:r>
          </a:p>
          <a:p>
            <a:r>
              <a:rPr lang="pt-PT" dirty="0"/>
              <a:t>b=(Y2-Y1)/(X2-X1)</a:t>
            </a:r>
          </a:p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r>
              <a:rPr lang="pt-PT" dirty="0"/>
              <a:t>(y2-y1) = b1(X2-X1) + b2(Z2-Z1)</a:t>
            </a:r>
          </a:p>
          <a:p>
            <a:r>
              <a:rPr lang="pt-PT" dirty="0"/>
              <a:t>b1=((y2-Y1)-b2(Z2-Z1)/(X2-X1)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10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The linear </a:t>
                </a:r>
                <a:r>
                  <a:rPr lang="pt-PT" dirty="0" err="1"/>
                  <a:t>regression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endParaRPr lang="pt-PT" dirty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, where a and b are the parameters</a:t>
                </a:r>
              </a:p>
              <a:p>
                <a:pPr marL="457200"/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, </a:t>
                </a:r>
                <a:r>
                  <a:rPr lang="pt-PT" dirty="0" err="1"/>
                  <a:t>then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In </a:t>
                </a:r>
                <a:r>
                  <a:rPr lang="pt-PT" dirty="0" err="1"/>
                  <a:t>this</a:t>
                </a:r>
                <a:r>
                  <a:rPr lang="pt-PT" dirty="0"/>
                  <a:t> case, </a:t>
                </a:r>
                <a:r>
                  <a:rPr lang="pt-PT" dirty="0" err="1"/>
                  <a:t>we</a:t>
                </a:r>
                <a:r>
                  <a:rPr lang="pt-PT" dirty="0"/>
                  <a:t> must </a:t>
                </a:r>
                <a:r>
                  <a:rPr lang="pt-PT" dirty="0" err="1"/>
                  <a:t>consider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variables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respective</a:t>
                </a:r>
                <a:r>
                  <a:rPr lang="pt-PT" dirty="0"/>
                  <a:t> </a:t>
                </a:r>
                <a:r>
                  <a:rPr lang="pt-PT" dirty="0" err="1"/>
                  <a:t>interaction</a:t>
                </a:r>
                <a:r>
                  <a:rPr lang="pt-PT" dirty="0"/>
                  <a:t>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457200"/>
                <a:r>
                  <a:rPr lang="pt-PT" dirty="0"/>
                  <a:t>Does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influence</a:t>
                </a:r>
                <a:r>
                  <a:rPr lang="pt-PT" dirty="0"/>
                  <a:t> </a:t>
                </a:r>
                <a:r>
                  <a:rPr lang="pt-PT" i="1" dirty="0"/>
                  <a:t>Y</a:t>
                </a:r>
                <a:r>
                  <a:rPr lang="pt-PT" dirty="0"/>
                  <a:t>?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where a</a:t>
                </a:r>
                <a:r>
                  <a:rPr lang="en-GB" baseline="-25000" dirty="0"/>
                  <a:t>0</a:t>
                </a:r>
                <a:r>
                  <a:rPr lang="en-GB" dirty="0"/>
                  <a:t>, a</a:t>
                </a:r>
                <a:r>
                  <a:rPr lang="en-GB" baseline="-25000" dirty="0"/>
                  <a:t>1</a:t>
                </a:r>
                <a:r>
                  <a:rPr lang="en-GB" dirty="0"/>
                  <a:t>, b</a:t>
                </a:r>
                <a:r>
                  <a:rPr lang="en-GB" baseline="-25000" dirty="0"/>
                  <a:t>0</a:t>
                </a:r>
                <a:r>
                  <a:rPr lang="en-GB" dirty="0"/>
                  <a:t> and b</a:t>
                </a:r>
                <a:r>
                  <a:rPr lang="en-GB" baseline="-25000" dirty="0"/>
                  <a:t>1</a:t>
                </a:r>
                <a:r>
                  <a:rPr lang="en-GB" dirty="0"/>
                  <a:t> are the parameters,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dirty="0"/>
                  <a:t> is a continuous variable and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dirty="0"/>
                  <a:t> is a dummy variable</a:t>
                </a:r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571500" indent="-457200"/>
                <a:r>
                  <a:rPr lang="pt-PT" dirty="0"/>
                  <a:t>I</a:t>
                </a:r>
                <a:r>
                  <a:rPr lang="en-GB" dirty="0" err="1"/>
                  <a:t>nstead</a:t>
                </a:r>
                <a:r>
                  <a:rPr lang="en-GB" dirty="0"/>
                  <a:t> of one line, we will have two (with and without the influence of the dummy </a:t>
                </a:r>
                <a:r>
                  <a:rPr lang="en-GB" i="1" dirty="0"/>
                  <a:t>D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 r="-1076" b="-2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9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457200"/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relative</a:t>
                </a:r>
                <a:r>
                  <a:rPr lang="pt-PT" dirty="0"/>
                  <a:t> </a:t>
                </a:r>
                <a:r>
                  <a:rPr lang="pt-PT" dirty="0" err="1"/>
                  <a:t>position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lines</a:t>
                </a:r>
                <a:r>
                  <a:rPr lang="pt-PT" dirty="0"/>
                  <a:t> </a:t>
                </a:r>
                <a:r>
                  <a:rPr lang="pt-PT" dirty="0" err="1"/>
                  <a:t>depend</a:t>
                </a:r>
                <a:r>
                  <a:rPr lang="pt-PT" dirty="0"/>
                  <a:t> </a:t>
                </a:r>
                <a:r>
                  <a:rPr lang="pt-PT" dirty="0" err="1"/>
                  <a:t>on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significance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a1 </a:t>
                </a:r>
                <a:r>
                  <a:rPr lang="pt-PT" dirty="0" err="1"/>
                  <a:t>and</a:t>
                </a:r>
                <a:r>
                  <a:rPr lang="pt-PT" dirty="0"/>
                  <a:t> b1</a:t>
                </a:r>
              </a:p>
              <a:p>
                <a:pPr marL="514350" lvl="1" indent="0">
                  <a:buNone/>
                </a:pP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have the same intercept and cross each other (A)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i="1" dirty="0"/>
                  <a:t>= </a:t>
                </a:r>
                <a:r>
                  <a:rPr lang="en-GB" dirty="0">
                    <a:sym typeface="Symbol" panose="05050102010706020507" pitchFamily="18" charset="2"/>
                  </a:rPr>
                  <a:t>0 </a:t>
                </a:r>
                <a:r>
                  <a:rPr lang="en-GB" dirty="0"/>
                  <a:t>the two lines are parallel (B)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do not have the same intercept and cross each other (C) 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= 0 </a:t>
                </a:r>
                <a:r>
                  <a:rPr lang="en-GB" dirty="0"/>
                  <a:t>the dummy D is not significantly </a:t>
                </a:r>
                <a:r>
                  <a:rPr lang="en-GB" dirty="0">
                    <a:sym typeface="Symbol" panose="05050102010706020507" pitchFamily="18" charset="2"/>
                  </a:rPr>
                  <a:t> </a:t>
                </a:r>
                <a:r>
                  <a:rPr lang="en-GB">
                    <a:sym typeface="Symbol" panose="05050102010706020507" pitchFamily="18" charset="2"/>
                  </a:rPr>
                  <a:t>from zero (D)</a:t>
                </a:r>
                <a:endParaRPr lang="en-GB" dirty="0"/>
              </a:p>
              <a:p>
                <a:pPr marL="51435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20" r="-10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4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Modelling</a:t>
            </a:r>
            <a:r>
              <a:rPr lang="pt-PT" dirty="0"/>
              <a:t> S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124744"/>
            <a:ext cx="11329259" cy="5001419"/>
          </a:xfrm>
        </p:spPr>
        <p:txBody>
          <a:bodyPr/>
          <a:lstStyle/>
          <a:p>
            <a:pPr marL="400050"/>
            <a:r>
              <a:rPr lang="pt-PT" dirty="0"/>
              <a:t>File “S_SiteIndex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pt-PT" dirty="0"/>
              <a:t>SiteData.xlsx”</a:t>
            </a:r>
          </a:p>
          <a:p>
            <a:pPr marL="400050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DA6F7-1AAC-421B-8092-4F09A0A3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28800"/>
            <a:ext cx="7959144" cy="4734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D88271-A26C-46A5-9BD6-71D299BE4690}"/>
              </a:ext>
            </a:extLst>
          </p:cNvPr>
          <p:cNvSpPr txBox="1"/>
          <p:nvPr/>
        </p:nvSpPr>
        <p:spPr>
          <a:xfrm>
            <a:off x="5672331" y="2474629"/>
            <a:ext cx="595266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II - Sdata1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StandVariables</a:t>
            </a:r>
            <a:r>
              <a:rPr lang="pt-PT" b="1" dirty="0">
                <a:solidFill>
                  <a:schemeClr val="bg1"/>
                </a:solidFill>
              </a:rPr>
              <a:t>, Sdata0,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Cod_Property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9C1C6-6EDF-4124-BF9A-9E9A977BE340}"/>
              </a:ext>
            </a:extLst>
          </p:cNvPr>
          <p:cNvSpPr txBox="1"/>
          <p:nvPr/>
        </p:nvSpPr>
        <p:spPr>
          <a:xfrm>
            <a:off x="5876353" y="1772816"/>
            <a:ext cx="554461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 - Sdata0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Property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Climate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Cod_Meteo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32892-A083-4F5A-BD6F-52252E573347}"/>
              </a:ext>
            </a:extLst>
          </p:cNvPr>
          <p:cNvSpPr txBox="1"/>
          <p:nvPr/>
        </p:nvSpPr>
        <p:spPr>
          <a:xfrm>
            <a:off x="5816347" y="3176441"/>
            <a:ext cx="5664629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III - </a:t>
            </a:r>
            <a:r>
              <a:rPr lang="pt-PT" b="1" dirty="0" err="1">
                <a:solidFill>
                  <a:schemeClr val="bg1"/>
                </a:solidFill>
              </a:rPr>
              <a:t>Sdata</a:t>
            </a:r>
            <a:r>
              <a:rPr lang="pt-PT" b="1" dirty="0">
                <a:solidFill>
                  <a:schemeClr val="bg1"/>
                </a:solidFill>
              </a:rPr>
              <a:t>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Sdata1 </a:t>
            </a:r>
            <a:r>
              <a:rPr lang="pt-PT" b="1" dirty="0" err="1">
                <a:solidFill>
                  <a:schemeClr val="bg1"/>
                </a:solidFill>
              </a:rPr>
              <a:t>Soil_twi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Cod_Plot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86FAA-87D1-4EDE-BCB9-D71020780EF9}"/>
              </a:ext>
            </a:extLst>
          </p:cNvPr>
          <p:cNvSpPr txBox="1"/>
          <p:nvPr/>
        </p:nvSpPr>
        <p:spPr>
          <a:xfrm>
            <a:off x="1775520" y="3085654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n=79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EDA6-7019-43CF-8CB0-321E12D13727}"/>
              </a:ext>
            </a:extLst>
          </p:cNvPr>
          <p:cNvSpPr txBox="1"/>
          <p:nvPr/>
        </p:nvSpPr>
        <p:spPr>
          <a:xfrm>
            <a:off x="4602964" y="3649799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n=79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BE2F-1DF6-439C-84BA-5BA373B1E5DA}"/>
              </a:ext>
            </a:extLst>
          </p:cNvPr>
          <p:cNvSpPr txBox="1"/>
          <p:nvPr/>
        </p:nvSpPr>
        <p:spPr>
          <a:xfrm>
            <a:off x="4439816" y="5723715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n=26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884BB-D2D5-4D4B-B285-1B815E330B00}"/>
              </a:ext>
            </a:extLst>
          </p:cNvPr>
          <p:cNvSpPr txBox="1"/>
          <p:nvPr/>
        </p:nvSpPr>
        <p:spPr>
          <a:xfrm>
            <a:off x="7536160" y="5752106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n=15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Algorithms</a:t>
            </a:r>
            <a:r>
              <a:rPr lang="pt-PT" dirty="0"/>
              <a:t> for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shall</a:t>
            </a:r>
            <a:r>
              <a:rPr lang="pt-PT" sz="2400" dirty="0"/>
              <a:t> </a:t>
            </a:r>
            <a:r>
              <a:rPr lang="pt-PT" sz="2400" dirty="0" err="1"/>
              <a:t>we</a:t>
            </a:r>
            <a:r>
              <a:rPr lang="pt-PT" sz="2400" dirty="0"/>
              <a:t> do </a:t>
            </a:r>
            <a:r>
              <a:rPr lang="pt-PT" sz="2400" dirty="0" err="1"/>
              <a:t>when</a:t>
            </a:r>
            <a:r>
              <a:rPr lang="pt-PT" sz="2400" dirty="0"/>
              <a:t> </a:t>
            </a:r>
            <a:r>
              <a:rPr lang="pt-PT" sz="2400" dirty="0" err="1"/>
              <a:t>there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need</a:t>
            </a:r>
            <a:r>
              <a:rPr lang="pt-PT" sz="2400" dirty="0"/>
              <a:t> to </a:t>
            </a:r>
            <a:r>
              <a:rPr lang="pt-PT" sz="2400" dirty="0" err="1"/>
              <a:t>select</a:t>
            </a:r>
            <a:r>
              <a:rPr lang="pt-PT" sz="2400" dirty="0"/>
              <a:t> a </a:t>
            </a:r>
            <a:r>
              <a:rPr lang="pt-PT" sz="2400" dirty="0" err="1"/>
              <a:t>subset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variables</a:t>
            </a:r>
            <a:r>
              <a:rPr lang="pt-PT" sz="2400" dirty="0"/>
              <a:t> in </a:t>
            </a:r>
            <a:r>
              <a:rPr lang="pt-PT" sz="2400" dirty="0" err="1"/>
              <a:t>order</a:t>
            </a:r>
            <a:r>
              <a:rPr lang="pt-PT" sz="2400" dirty="0"/>
              <a:t> to </a:t>
            </a:r>
            <a:r>
              <a:rPr lang="pt-PT" sz="2400" dirty="0" err="1"/>
              <a:t>have</a:t>
            </a:r>
            <a:r>
              <a:rPr lang="pt-PT" sz="2400" dirty="0"/>
              <a:t> a </a:t>
            </a:r>
            <a:r>
              <a:rPr lang="pt-PT" sz="2400" dirty="0" err="1"/>
              <a:t>good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?</a:t>
            </a:r>
          </a:p>
          <a:p>
            <a:r>
              <a:rPr lang="pt-PT" sz="2400" dirty="0" err="1"/>
              <a:t>Two</a:t>
            </a:r>
            <a:r>
              <a:rPr lang="pt-PT" sz="2400" dirty="0"/>
              <a:t> </a:t>
            </a:r>
            <a:r>
              <a:rPr lang="pt-PT" sz="2400" dirty="0" err="1"/>
              <a:t>types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algorithms</a:t>
            </a:r>
            <a:r>
              <a:rPr lang="pt-PT" sz="2400" dirty="0"/>
              <a:t>:</a:t>
            </a:r>
          </a:p>
          <a:p>
            <a:pPr lvl="1"/>
            <a:r>
              <a:rPr lang="pt-PT" sz="2000" dirty="0" err="1"/>
              <a:t>stepwise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/>
              <a:t>step()</a:t>
            </a:r>
            <a:r>
              <a:rPr lang="pt-PT" sz="2000" dirty="0"/>
              <a:t>, </a:t>
            </a:r>
            <a:r>
              <a:rPr lang="pt-PT" sz="2000" i="1" dirty="0" err="1"/>
              <a:t>stepAIC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ols_best_backward</a:t>
            </a:r>
            <a:r>
              <a:rPr lang="pt-PT" sz="2000" i="1" dirty="0"/>
              <a:t>()</a:t>
            </a:r>
          </a:p>
          <a:p>
            <a:pPr lvl="1"/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possible</a:t>
            </a:r>
            <a:r>
              <a:rPr lang="pt-PT" sz="2000" dirty="0"/>
              <a:t> </a:t>
            </a:r>
            <a:r>
              <a:rPr lang="pt-PT" sz="2000" dirty="0" err="1"/>
              <a:t>regressions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 err="1"/>
              <a:t>ols_best_all_possible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ols_best_subset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regsubsets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leaps</a:t>
            </a:r>
            <a:r>
              <a:rPr lang="pt-PT" sz="2000" i="1" dirty="0"/>
              <a:t>()</a:t>
            </a:r>
          </a:p>
          <a:p>
            <a:r>
              <a:rPr lang="pt-PT" sz="2400" dirty="0"/>
              <a:t>“</a:t>
            </a:r>
            <a:r>
              <a:rPr lang="pt-PT" sz="2400" dirty="0" err="1"/>
              <a:t>Good</a:t>
            </a:r>
            <a:r>
              <a:rPr lang="pt-PT" sz="2400" dirty="0"/>
              <a:t>” websites: 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https://cran.r-project.org/web/packages/olsrr/vignettes/variable_selection.html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https://rdrr.io/cran/leaps/man/regsubsets.html</a:t>
            </a: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5602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Three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:</a:t>
            </a:r>
            <a:endParaRPr lang="en-GB" sz="2000" dirty="0"/>
          </a:p>
          <a:p>
            <a:pPr lvl="1"/>
            <a:r>
              <a:rPr lang="en-GB" sz="2000" dirty="0"/>
              <a:t>Forward selection, starts with no predictors in the model, iteratively adds </a:t>
            </a:r>
            <a:r>
              <a:rPr lang="en-GB" sz="2000"/>
              <a:t>the most </a:t>
            </a:r>
            <a:r>
              <a:rPr lang="en-GB" sz="2000" dirty="0"/>
              <a:t>predictors that predicts </a:t>
            </a:r>
            <a:r>
              <a:rPr lang="en-GB" sz="2000"/>
              <a:t>the most according </a:t>
            </a:r>
            <a:r>
              <a:rPr lang="en-GB" sz="2000" dirty="0"/>
              <a:t>to a certain criteria, and stops when there is no improvement</a:t>
            </a:r>
          </a:p>
          <a:p>
            <a:pPr lvl="1"/>
            <a:r>
              <a:rPr lang="en-GB" sz="2000" dirty="0"/>
              <a:t>Backward selection (or backward elimination), which with all predictors in the model (full model), iteratively removes the predictors with smaller contribution according to a certain criteria, and stops when the next model will be worse according to the criteria</a:t>
            </a:r>
          </a:p>
          <a:p>
            <a:pPr lvl="1"/>
            <a:r>
              <a:rPr lang="en-GB" sz="2000" dirty="0"/>
              <a:t>Stepwise selection (or sequential replacement), which is a combination of forward and backward selections. Starts with no predictors, then sequentially add the most </a:t>
            </a:r>
            <a:r>
              <a:rPr lang="en-GB" sz="2000" dirty="0" err="1"/>
              <a:t>contributive</a:t>
            </a:r>
            <a:r>
              <a:rPr lang="en-GB" sz="2000" dirty="0"/>
              <a:t> predictors (like forward selection). After adding each new variable, remove any variables that no longer provide an improvement in the model fit (like backward selection)</a:t>
            </a:r>
          </a:p>
          <a:p>
            <a:pPr lvl="1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9421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Interesting</a:t>
            </a:r>
            <a:r>
              <a:rPr lang="pt-PT" sz="2400" dirty="0"/>
              <a:t> links :</a:t>
            </a:r>
            <a:endParaRPr lang="en-GB" sz="2000" dirty="0"/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https://olsrr.rsquaredacademy.com/articles/variable_selection.html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https://cran.r-project.org/web/packages/olsrr/vignettes/variable_selection.html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http://www.sthda.com/english/articles/37-model-selection-essentials-in-r/154-stepwise-regression-essentials-in-r/#loading-required-r-packages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https://www.rdocumentation.org/packages/leaps/versions/2.1-1/topics/regsubsets</a:t>
            </a: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21200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comparison</a:t>
            </a:r>
            <a:r>
              <a:rPr lang="pt-PT" dirty="0"/>
              <a:t> </a:t>
            </a:r>
            <a:r>
              <a:rPr lang="pt-PT" dirty="0" err="1"/>
              <a:t>selection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defines a </a:t>
            </a:r>
            <a:r>
              <a:rPr lang="pt-PT" sz="2400" dirty="0" err="1"/>
              <a:t>good</a:t>
            </a:r>
            <a:r>
              <a:rPr lang="pt-PT" sz="2400" dirty="0"/>
              <a:t> multilinear </a:t>
            </a:r>
            <a:r>
              <a:rPr lang="pt-PT" sz="2400" dirty="0" err="1"/>
              <a:t>model</a:t>
            </a:r>
            <a:r>
              <a:rPr lang="pt-PT" sz="2400" dirty="0"/>
              <a:t>? </a:t>
            </a:r>
            <a:r>
              <a:rPr lang="pt-PT" sz="2400" dirty="0" err="1"/>
              <a:t>How</a:t>
            </a:r>
            <a:r>
              <a:rPr lang="pt-PT" sz="2400" dirty="0"/>
              <a:t> do </a:t>
            </a:r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check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quality</a:t>
            </a:r>
            <a:r>
              <a:rPr lang="pt-PT" sz="2400" dirty="0"/>
              <a:t>?</a:t>
            </a:r>
          </a:p>
          <a:p>
            <a:endParaRPr lang="pt-PT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791C2-73E5-409F-B942-87E30F79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96874"/>
              </p:ext>
            </p:extLst>
          </p:nvPr>
        </p:nvGraphicFramePr>
        <p:xfrm>
          <a:off x="839416" y="1916832"/>
          <a:ext cx="10513168" cy="413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02280876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0183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Checked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adjusted</a:t>
                      </a:r>
                      <a:r>
                        <a:rPr lang="pt-PT" dirty="0"/>
                        <a:t> 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 AIC</a:t>
                      </a: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parameters associated with each one of the variables are significantly different from zero (all variables are significant)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t-</a:t>
                      </a:r>
                      <a:r>
                        <a:rPr lang="pt-PT" dirty="0" err="1"/>
                        <a:t>tests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Multicolinearity</a:t>
                      </a:r>
                      <a:r>
                        <a:rPr lang="en-GB" dirty="0"/>
                        <a:t> is not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Variance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inflation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factores</a:t>
                      </a:r>
                      <a:r>
                        <a:rPr lang="pt-PT" dirty="0"/>
                        <a:t> (VIF) &lt;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18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Regression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assumptions</a:t>
                      </a:r>
                      <a:r>
                        <a:rPr lang="pt-PT" dirty="0"/>
                        <a:t> can </a:t>
                      </a:r>
                      <a:r>
                        <a:rPr lang="pt-PT" dirty="0" err="1"/>
                        <a:t>be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verified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Homocedasticity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plot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values</a:t>
                      </a:r>
                      <a:endParaRPr lang="pt-PT" dirty="0"/>
                    </a:p>
                    <a:p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follow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the</a:t>
                      </a:r>
                      <a:r>
                        <a:rPr lang="pt-PT" dirty="0"/>
                        <a:t> normal </a:t>
                      </a:r>
                      <a:r>
                        <a:rPr lang="pt-PT" dirty="0" err="1"/>
                        <a:t>distribution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QQplots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3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Has</a:t>
                      </a:r>
                      <a:r>
                        <a:rPr lang="pt-PT" dirty="0"/>
                        <a:t> a </a:t>
                      </a:r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validation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independent</a:t>
                      </a:r>
                      <a:r>
                        <a:rPr lang="pt-PT" dirty="0"/>
                        <a:t> data set</a:t>
                      </a:r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PRESS </a:t>
                      </a:r>
                      <a:r>
                        <a:rPr lang="pt-PT" dirty="0" err="1"/>
                        <a:t>residuals</a:t>
                      </a:r>
                      <a:endParaRPr lang="pt-PT" dirty="0"/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resampling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3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5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/>
          </a:bodyPr>
          <a:lstStyle/>
          <a:p>
            <a:r>
              <a:rPr lang="pt-PT" dirty="0" err="1"/>
              <a:t>Simple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56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C2BC769-F676-4438-97C8-76BD9F96D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184" y="278167"/>
            <a:ext cx="11419416" cy="1143000"/>
          </a:xfrm>
        </p:spPr>
        <p:txBody>
          <a:bodyPr/>
          <a:lstStyle/>
          <a:p>
            <a:r>
              <a:rPr lang="pt-PT" altLang="en-US" dirty="0">
                <a:latin typeface="Trebuchet MS" panose="020B0603020202020204" pitchFamily="34" charset="0"/>
              </a:rPr>
              <a:t>Bias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endParaRPr lang="en-GB" altLang="en-US" dirty="0">
              <a:latin typeface="Trebuchet MS" panose="020B0603020202020204" pitchFamily="34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4572659-00A0-4AA3-AF2A-4BE95D43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291" y="1599196"/>
            <a:ext cx="11419417" cy="4953000"/>
          </a:xfrm>
        </p:spPr>
        <p:txBody>
          <a:bodyPr/>
          <a:lstStyle/>
          <a:p>
            <a:endParaRPr lang="pt-PT" altLang="en-US" sz="800" dirty="0">
              <a:latin typeface="Trebuchet MS" panose="020B0603020202020204" pitchFamily="34" charset="0"/>
            </a:endParaRPr>
          </a:p>
          <a:p>
            <a:r>
              <a:rPr lang="pt-PT" altLang="en-US" dirty="0" err="1">
                <a:latin typeface="Trebuchet MS" panose="020B0603020202020204" pitchFamily="34" charset="0"/>
              </a:rPr>
              <a:t>Accuracy</a:t>
            </a:r>
            <a:r>
              <a:rPr lang="pt-PT" altLang="en-US" dirty="0">
                <a:latin typeface="Trebuchet MS" panose="020B0603020202020204" pitchFamily="34" charset="0"/>
              </a:rPr>
              <a:t>, </a:t>
            </a:r>
            <a:r>
              <a:rPr lang="pt-PT" altLang="en-US" dirty="0" err="1">
                <a:latin typeface="Trebuchet MS" panose="020B0603020202020204" pitchFamily="34" charset="0"/>
              </a:rPr>
              <a:t>bias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r>
              <a:rPr lang="pt-PT" altLang="en-US" dirty="0">
                <a:latin typeface="Trebuchet MS" panose="020B0603020202020204" pitchFamily="34" charset="0"/>
              </a:rPr>
              <a:t>: </a:t>
            </a:r>
          </a:p>
          <a:p>
            <a:pPr lvl="2"/>
            <a:endParaRPr lang="pt-PT" altLang="en-US" dirty="0">
              <a:latin typeface="Trebuchet MS" panose="020B0603020202020204" pitchFamily="34" charset="0"/>
            </a:endParaRPr>
          </a:p>
        </p:txBody>
      </p:sp>
      <p:grpSp>
        <p:nvGrpSpPr>
          <p:cNvPr id="108774" name="Group 230">
            <a:extLst>
              <a:ext uri="{FF2B5EF4-FFF2-40B4-BE49-F238E27FC236}">
                <a16:creationId xmlns:a16="http://schemas.microsoft.com/office/drawing/2014/main" id="{E3E575DB-12A2-4FCB-9426-74A4192FF0A6}"/>
              </a:ext>
            </a:extLst>
          </p:cNvPr>
          <p:cNvGrpSpPr>
            <a:grpSpLocks/>
          </p:cNvGrpSpPr>
          <p:nvPr/>
        </p:nvGrpSpPr>
        <p:grpSpPr bwMode="auto">
          <a:xfrm>
            <a:off x="4267201" y="2362201"/>
            <a:ext cx="3230563" cy="2849563"/>
            <a:chOff x="1728" y="1488"/>
            <a:chExt cx="2035" cy="1795"/>
          </a:xfrm>
        </p:grpSpPr>
        <p:grpSp>
          <p:nvGrpSpPr>
            <p:cNvPr id="108556" name="Group 12">
              <a:extLst>
                <a:ext uri="{FF2B5EF4-FFF2-40B4-BE49-F238E27FC236}">
                  <a16:creationId xmlns:a16="http://schemas.microsoft.com/office/drawing/2014/main" id="{BE2AD937-879F-46F5-A761-3193097C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488"/>
              <a:ext cx="691" cy="691"/>
              <a:chOff x="777" y="2412"/>
              <a:chExt cx="576" cy="576"/>
            </a:xfrm>
          </p:grpSpPr>
          <p:sp>
            <p:nvSpPr>
              <p:cNvPr id="108548" name="Oval 4">
                <a:extLst>
                  <a:ext uri="{FF2B5EF4-FFF2-40B4-BE49-F238E27FC236}">
                    <a16:creationId xmlns:a16="http://schemas.microsoft.com/office/drawing/2014/main" id="{A871526E-9282-4AB3-AFB0-08D0D745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5" name="Group 11">
                <a:extLst>
                  <a:ext uri="{FF2B5EF4-FFF2-40B4-BE49-F238E27FC236}">
                    <a16:creationId xmlns:a16="http://schemas.microsoft.com/office/drawing/2014/main" id="{866C48D3-99CD-4A54-88FB-71D08DE31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49" name="Oval 5">
                  <a:extLst>
                    <a:ext uri="{FF2B5EF4-FFF2-40B4-BE49-F238E27FC236}">
                      <a16:creationId xmlns:a16="http://schemas.microsoft.com/office/drawing/2014/main" id="{4825E69F-D2B3-4716-B017-A7CE781BA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54" name="Group 10">
                  <a:extLst>
                    <a:ext uri="{FF2B5EF4-FFF2-40B4-BE49-F238E27FC236}">
                      <a16:creationId xmlns:a16="http://schemas.microsoft.com/office/drawing/2014/main" id="{C2EC3FE8-CA15-4D58-B23C-7275BC29D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50" name="Oval 6">
                    <a:extLst>
                      <a:ext uri="{FF2B5EF4-FFF2-40B4-BE49-F238E27FC236}">
                        <a16:creationId xmlns:a16="http://schemas.microsoft.com/office/drawing/2014/main" id="{A61DF635-0463-4B5C-9B72-82AACCC6A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53" name="Group 9">
                    <a:extLst>
                      <a:ext uri="{FF2B5EF4-FFF2-40B4-BE49-F238E27FC236}">
                        <a16:creationId xmlns:a16="http://schemas.microsoft.com/office/drawing/2014/main" id="{D902DF70-1441-444A-ACFC-BFEF9355E8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51" name="Oval 7">
                      <a:extLst>
                        <a:ext uri="{FF2B5EF4-FFF2-40B4-BE49-F238E27FC236}">
                          <a16:creationId xmlns:a16="http://schemas.microsoft.com/office/drawing/2014/main" id="{63DAC96A-CA4E-4969-8305-C7753A49A2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52" name="Oval 8">
                      <a:extLst>
                        <a:ext uri="{FF2B5EF4-FFF2-40B4-BE49-F238E27FC236}">
                          <a16:creationId xmlns:a16="http://schemas.microsoft.com/office/drawing/2014/main" id="{C5B66430-3C3A-44E5-897A-D3A7636E6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57" name="Group 13">
              <a:extLst>
                <a:ext uri="{FF2B5EF4-FFF2-40B4-BE49-F238E27FC236}">
                  <a16:creationId xmlns:a16="http://schemas.microsoft.com/office/drawing/2014/main" id="{148404F5-38FE-40D0-82C0-9D4AEBD6D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691" cy="691"/>
              <a:chOff x="777" y="2412"/>
              <a:chExt cx="576" cy="576"/>
            </a:xfrm>
          </p:grpSpPr>
          <p:sp>
            <p:nvSpPr>
              <p:cNvPr id="108558" name="Oval 14">
                <a:extLst>
                  <a:ext uri="{FF2B5EF4-FFF2-40B4-BE49-F238E27FC236}">
                    <a16:creationId xmlns:a16="http://schemas.microsoft.com/office/drawing/2014/main" id="{173F10EB-A45E-42D2-9CCE-26F12935B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9" name="Group 15">
                <a:extLst>
                  <a:ext uri="{FF2B5EF4-FFF2-40B4-BE49-F238E27FC236}">
                    <a16:creationId xmlns:a16="http://schemas.microsoft.com/office/drawing/2014/main" id="{E2BE23FE-AB60-4FA6-81E3-681A13A73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0" name="Oval 16">
                  <a:extLst>
                    <a:ext uri="{FF2B5EF4-FFF2-40B4-BE49-F238E27FC236}">
                      <a16:creationId xmlns:a16="http://schemas.microsoft.com/office/drawing/2014/main" id="{EFADF310-E34F-4BCC-8FFA-29968EA99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61" name="Group 17">
                  <a:extLst>
                    <a:ext uri="{FF2B5EF4-FFF2-40B4-BE49-F238E27FC236}">
                      <a16:creationId xmlns:a16="http://schemas.microsoft.com/office/drawing/2014/main" id="{BD7EF0F4-FAA7-4C75-A67A-13378B5D6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62" name="Oval 18">
                    <a:extLst>
                      <a:ext uri="{FF2B5EF4-FFF2-40B4-BE49-F238E27FC236}">
                        <a16:creationId xmlns:a16="http://schemas.microsoft.com/office/drawing/2014/main" id="{062A44A4-C9B6-4EE8-B79E-9B09D0A7B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63" name="Group 19">
                    <a:extLst>
                      <a:ext uri="{FF2B5EF4-FFF2-40B4-BE49-F238E27FC236}">
                        <a16:creationId xmlns:a16="http://schemas.microsoft.com/office/drawing/2014/main" id="{C1364EE7-0030-4811-BA6E-4B49734782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64" name="Oval 20">
                      <a:extLst>
                        <a:ext uri="{FF2B5EF4-FFF2-40B4-BE49-F238E27FC236}">
                          <a16:creationId xmlns:a16="http://schemas.microsoft.com/office/drawing/2014/main" id="{7DC4E0EA-BC92-42CD-82A6-07DA532894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65" name="Oval 21">
                      <a:extLst>
                        <a:ext uri="{FF2B5EF4-FFF2-40B4-BE49-F238E27FC236}">
                          <a16:creationId xmlns:a16="http://schemas.microsoft.com/office/drawing/2014/main" id="{6B386055-1C96-40B7-A536-0828CF7644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66" name="Group 22">
              <a:extLst>
                <a:ext uri="{FF2B5EF4-FFF2-40B4-BE49-F238E27FC236}">
                  <a16:creationId xmlns:a16="http://schemas.microsoft.com/office/drawing/2014/main" id="{8F96581E-02DD-424A-AE48-BEFA6BCE7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92"/>
              <a:ext cx="691" cy="691"/>
              <a:chOff x="777" y="2412"/>
              <a:chExt cx="576" cy="576"/>
            </a:xfrm>
          </p:grpSpPr>
          <p:sp>
            <p:nvSpPr>
              <p:cNvPr id="108567" name="Oval 23">
                <a:extLst>
                  <a:ext uri="{FF2B5EF4-FFF2-40B4-BE49-F238E27FC236}">
                    <a16:creationId xmlns:a16="http://schemas.microsoft.com/office/drawing/2014/main" id="{13ACA23F-DFDC-4632-AD0F-446895EA2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68" name="Group 24">
                <a:extLst>
                  <a:ext uri="{FF2B5EF4-FFF2-40B4-BE49-F238E27FC236}">
                    <a16:creationId xmlns:a16="http://schemas.microsoft.com/office/drawing/2014/main" id="{65FD86F6-6B4E-4337-8031-47A72EB9F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9" name="Oval 25">
                  <a:extLst>
                    <a:ext uri="{FF2B5EF4-FFF2-40B4-BE49-F238E27FC236}">
                      <a16:creationId xmlns:a16="http://schemas.microsoft.com/office/drawing/2014/main" id="{7C8A3EEC-A458-4201-9A58-D3C8FD09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0" name="Group 26">
                  <a:extLst>
                    <a:ext uri="{FF2B5EF4-FFF2-40B4-BE49-F238E27FC236}">
                      <a16:creationId xmlns:a16="http://schemas.microsoft.com/office/drawing/2014/main" id="{EF678AED-7AAB-4662-A46E-9F70101E7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71" name="Oval 27">
                    <a:extLst>
                      <a:ext uri="{FF2B5EF4-FFF2-40B4-BE49-F238E27FC236}">
                        <a16:creationId xmlns:a16="http://schemas.microsoft.com/office/drawing/2014/main" id="{A07B77FC-8790-4088-9F6E-547D0D005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72" name="Group 28">
                    <a:extLst>
                      <a:ext uri="{FF2B5EF4-FFF2-40B4-BE49-F238E27FC236}">
                        <a16:creationId xmlns:a16="http://schemas.microsoft.com/office/drawing/2014/main" id="{830C429D-2135-403A-A7F1-0CC2685DAD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73" name="Oval 29">
                      <a:extLst>
                        <a:ext uri="{FF2B5EF4-FFF2-40B4-BE49-F238E27FC236}">
                          <a16:creationId xmlns:a16="http://schemas.microsoft.com/office/drawing/2014/main" id="{FE6188DF-B451-49EC-B4FA-E678ED5225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74" name="Oval 30">
                      <a:extLst>
                        <a:ext uri="{FF2B5EF4-FFF2-40B4-BE49-F238E27FC236}">
                          <a16:creationId xmlns:a16="http://schemas.microsoft.com/office/drawing/2014/main" id="{A9C98E44-747F-4403-995C-BD010A6A0E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75" name="Group 31">
              <a:extLst>
                <a:ext uri="{FF2B5EF4-FFF2-40B4-BE49-F238E27FC236}">
                  <a16:creationId xmlns:a16="http://schemas.microsoft.com/office/drawing/2014/main" id="{FF396353-D1A7-4527-B918-8568C6CEE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488"/>
              <a:ext cx="691" cy="691"/>
              <a:chOff x="777" y="2412"/>
              <a:chExt cx="576" cy="576"/>
            </a:xfrm>
          </p:grpSpPr>
          <p:sp>
            <p:nvSpPr>
              <p:cNvPr id="108576" name="Oval 32">
                <a:extLst>
                  <a:ext uri="{FF2B5EF4-FFF2-40B4-BE49-F238E27FC236}">
                    <a16:creationId xmlns:a16="http://schemas.microsoft.com/office/drawing/2014/main" id="{C9B5B247-E9BA-4A5A-9D19-E092AE76F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77" name="Group 33">
                <a:extLst>
                  <a:ext uri="{FF2B5EF4-FFF2-40B4-BE49-F238E27FC236}">
                    <a16:creationId xmlns:a16="http://schemas.microsoft.com/office/drawing/2014/main" id="{3CB295BF-D37E-4D62-BCE4-608549497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78" name="Oval 34">
                  <a:extLst>
                    <a:ext uri="{FF2B5EF4-FFF2-40B4-BE49-F238E27FC236}">
                      <a16:creationId xmlns:a16="http://schemas.microsoft.com/office/drawing/2014/main" id="{91DEB541-CF20-472B-9544-AE1F87790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9" name="Group 35">
                  <a:extLst>
                    <a:ext uri="{FF2B5EF4-FFF2-40B4-BE49-F238E27FC236}">
                      <a16:creationId xmlns:a16="http://schemas.microsoft.com/office/drawing/2014/main" id="{E859CAAC-9E36-47D3-BDCA-0A1FE5D50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80" name="Oval 36">
                    <a:extLst>
                      <a:ext uri="{FF2B5EF4-FFF2-40B4-BE49-F238E27FC236}">
                        <a16:creationId xmlns:a16="http://schemas.microsoft.com/office/drawing/2014/main" id="{21B1C4F1-5A88-43F3-A7A7-22D2BD021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81" name="Group 37">
                    <a:extLst>
                      <a:ext uri="{FF2B5EF4-FFF2-40B4-BE49-F238E27FC236}">
                        <a16:creationId xmlns:a16="http://schemas.microsoft.com/office/drawing/2014/main" id="{97554B68-51E7-4767-A2BA-9EB4FB1E0E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82" name="Oval 38">
                      <a:extLst>
                        <a:ext uri="{FF2B5EF4-FFF2-40B4-BE49-F238E27FC236}">
                          <a16:creationId xmlns:a16="http://schemas.microsoft.com/office/drawing/2014/main" id="{69731A39-CA23-4158-9EED-D1E5916BC5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83" name="Oval 39">
                      <a:extLst>
                        <a:ext uri="{FF2B5EF4-FFF2-40B4-BE49-F238E27FC236}">
                          <a16:creationId xmlns:a16="http://schemas.microsoft.com/office/drawing/2014/main" id="{1E2932DE-6EBC-407E-A647-F8AECD4621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8650" name="Group 106">
            <a:extLst>
              <a:ext uri="{FF2B5EF4-FFF2-40B4-BE49-F238E27FC236}">
                <a16:creationId xmlns:a16="http://schemas.microsoft.com/office/drawing/2014/main" id="{98877587-6A21-415C-84DD-3DC990F32EA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419601" y="4167188"/>
            <a:ext cx="785813" cy="785812"/>
            <a:chOff x="816" y="2784"/>
            <a:chExt cx="624" cy="624"/>
          </a:xfrm>
        </p:grpSpPr>
        <p:sp>
          <p:nvSpPr>
            <p:cNvPr id="108651" name="Line 107">
              <a:extLst>
                <a:ext uri="{FF2B5EF4-FFF2-40B4-BE49-F238E27FC236}">
                  <a16:creationId xmlns:a16="http://schemas.microsoft.com/office/drawing/2014/main" id="{072C7AF4-81A0-46D9-B27B-866BD718E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2" name="Line 108">
              <a:extLst>
                <a:ext uri="{FF2B5EF4-FFF2-40B4-BE49-F238E27FC236}">
                  <a16:creationId xmlns:a16="http://schemas.microsoft.com/office/drawing/2014/main" id="{639AE5DA-6DF0-4817-96A1-EDD2B4984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3" name="Line 109">
              <a:extLst>
                <a:ext uri="{FF2B5EF4-FFF2-40B4-BE49-F238E27FC236}">
                  <a16:creationId xmlns:a16="http://schemas.microsoft.com/office/drawing/2014/main" id="{D86457BD-461B-4694-9F02-3C1A825B6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4" name="Line 110">
              <a:extLst>
                <a:ext uri="{FF2B5EF4-FFF2-40B4-BE49-F238E27FC236}">
                  <a16:creationId xmlns:a16="http://schemas.microsoft.com/office/drawing/2014/main" id="{E2B05B4A-93A8-4904-9E8E-C4BE5FE1F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5" name="Line 111">
              <a:extLst>
                <a:ext uri="{FF2B5EF4-FFF2-40B4-BE49-F238E27FC236}">
                  <a16:creationId xmlns:a16="http://schemas.microsoft.com/office/drawing/2014/main" id="{FB94CF3B-79D5-492B-91E3-E69CE3086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6" name="Line 112">
              <a:extLst>
                <a:ext uri="{FF2B5EF4-FFF2-40B4-BE49-F238E27FC236}">
                  <a16:creationId xmlns:a16="http://schemas.microsoft.com/office/drawing/2014/main" id="{975F300E-8CA3-4CE9-98A1-3F27C9829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7" name="Line 113">
              <a:extLst>
                <a:ext uri="{FF2B5EF4-FFF2-40B4-BE49-F238E27FC236}">
                  <a16:creationId xmlns:a16="http://schemas.microsoft.com/office/drawing/2014/main" id="{6E7F1060-43FD-41F6-BA0F-5A22D539C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58" name="Group 114">
            <a:extLst>
              <a:ext uri="{FF2B5EF4-FFF2-40B4-BE49-F238E27FC236}">
                <a16:creationId xmlns:a16="http://schemas.microsoft.com/office/drawing/2014/main" id="{C7E651B5-33CA-48E3-B7AB-C1FAC8C31C7D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4471988"/>
            <a:ext cx="785813" cy="785812"/>
            <a:chOff x="816" y="2784"/>
            <a:chExt cx="624" cy="624"/>
          </a:xfrm>
        </p:grpSpPr>
        <p:sp>
          <p:nvSpPr>
            <p:cNvPr id="108659" name="Line 115">
              <a:extLst>
                <a:ext uri="{FF2B5EF4-FFF2-40B4-BE49-F238E27FC236}">
                  <a16:creationId xmlns:a16="http://schemas.microsoft.com/office/drawing/2014/main" id="{7C5388F1-35FD-45D0-87E4-2F157D804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0" name="Line 116">
              <a:extLst>
                <a:ext uri="{FF2B5EF4-FFF2-40B4-BE49-F238E27FC236}">
                  <a16:creationId xmlns:a16="http://schemas.microsoft.com/office/drawing/2014/main" id="{D1243986-1A4D-4B8C-B833-B51368AE7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1" name="Line 117">
              <a:extLst>
                <a:ext uri="{FF2B5EF4-FFF2-40B4-BE49-F238E27FC236}">
                  <a16:creationId xmlns:a16="http://schemas.microsoft.com/office/drawing/2014/main" id="{7DA491FC-DA67-45CC-B12F-13CA2C3B3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2" name="Line 118">
              <a:extLst>
                <a:ext uri="{FF2B5EF4-FFF2-40B4-BE49-F238E27FC236}">
                  <a16:creationId xmlns:a16="http://schemas.microsoft.com/office/drawing/2014/main" id="{C12724FB-7382-4DD6-8882-83598CC0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3" name="Line 119">
              <a:extLst>
                <a:ext uri="{FF2B5EF4-FFF2-40B4-BE49-F238E27FC236}">
                  <a16:creationId xmlns:a16="http://schemas.microsoft.com/office/drawing/2014/main" id="{DE73C5DC-A318-4640-9127-1361E36D7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4" name="Line 120">
              <a:extLst>
                <a:ext uri="{FF2B5EF4-FFF2-40B4-BE49-F238E27FC236}">
                  <a16:creationId xmlns:a16="http://schemas.microsoft.com/office/drawing/2014/main" id="{C7184762-489C-487A-A575-329A8C285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5" name="Line 121">
              <a:extLst>
                <a:ext uri="{FF2B5EF4-FFF2-40B4-BE49-F238E27FC236}">
                  <a16:creationId xmlns:a16="http://schemas.microsoft.com/office/drawing/2014/main" id="{D80EE8A0-2184-413E-A352-37672275B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66" name="Group 122">
            <a:extLst>
              <a:ext uri="{FF2B5EF4-FFF2-40B4-BE49-F238E27FC236}">
                <a16:creationId xmlns:a16="http://schemas.microsoft.com/office/drawing/2014/main" id="{ADD34F17-781F-4B10-B01E-C316CE0B2B48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5181601" y="4167188"/>
            <a:ext cx="785813" cy="785812"/>
            <a:chOff x="816" y="2784"/>
            <a:chExt cx="624" cy="624"/>
          </a:xfrm>
        </p:grpSpPr>
        <p:sp>
          <p:nvSpPr>
            <p:cNvPr id="108667" name="Line 123">
              <a:extLst>
                <a:ext uri="{FF2B5EF4-FFF2-40B4-BE49-F238E27FC236}">
                  <a16:creationId xmlns:a16="http://schemas.microsoft.com/office/drawing/2014/main" id="{C478FCBF-4F86-4AF1-94CB-F0A449AC0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8" name="Line 124">
              <a:extLst>
                <a:ext uri="{FF2B5EF4-FFF2-40B4-BE49-F238E27FC236}">
                  <a16:creationId xmlns:a16="http://schemas.microsoft.com/office/drawing/2014/main" id="{04E8C2E8-543D-450A-88EF-02782337A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9" name="Line 125">
              <a:extLst>
                <a:ext uri="{FF2B5EF4-FFF2-40B4-BE49-F238E27FC236}">
                  <a16:creationId xmlns:a16="http://schemas.microsoft.com/office/drawing/2014/main" id="{A47924FA-55F5-42A8-A326-A95057F61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0" name="Line 126">
              <a:extLst>
                <a:ext uri="{FF2B5EF4-FFF2-40B4-BE49-F238E27FC236}">
                  <a16:creationId xmlns:a16="http://schemas.microsoft.com/office/drawing/2014/main" id="{ACD3D5A4-D580-4230-8EAF-92096BBB7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1" name="Line 127">
              <a:extLst>
                <a:ext uri="{FF2B5EF4-FFF2-40B4-BE49-F238E27FC236}">
                  <a16:creationId xmlns:a16="http://schemas.microsoft.com/office/drawing/2014/main" id="{0276451B-A78D-482F-97DC-23C43EE5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2" name="Line 128">
              <a:extLst>
                <a:ext uri="{FF2B5EF4-FFF2-40B4-BE49-F238E27FC236}">
                  <a16:creationId xmlns:a16="http://schemas.microsoft.com/office/drawing/2014/main" id="{884BCBDE-9C4C-417D-8FD0-EDA6EB81B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3" name="Line 129">
              <a:extLst>
                <a:ext uri="{FF2B5EF4-FFF2-40B4-BE49-F238E27FC236}">
                  <a16:creationId xmlns:a16="http://schemas.microsoft.com/office/drawing/2014/main" id="{E369CB9C-ADFE-45F5-B2E1-AA46A7141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74" name="Group 130">
            <a:extLst>
              <a:ext uri="{FF2B5EF4-FFF2-40B4-BE49-F238E27FC236}">
                <a16:creationId xmlns:a16="http://schemas.microsoft.com/office/drawing/2014/main" id="{274E923D-8CFC-4848-BD2F-F80920A735A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953001" y="3557588"/>
            <a:ext cx="785813" cy="785812"/>
            <a:chOff x="816" y="2784"/>
            <a:chExt cx="624" cy="624"/>
          </a:xfrm>
        </p:grpSpPr>
        <p:sp>
          <p:nvSpPr>
            <p:cNvPr id="108675" name="Line 131">
              <a:extLst>
                <a:ext uri="{FF2B5EF4-FFF2-40B4-BE49-F238E27FC236}">
                  <a16:creationId xmlns:a16="http://schemas.microsoft.com/office/drawing/2014/main" id="{85637A43-54C6-42E0-955B-047B367AD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6" name="Line 132">
              <a:extLst>
                <a:ext uri="{FF2B5EF4-FFF2-40B4-BE49-F238E27FC236}">
                  <a16:creationId xmlns:a16="http://schemas.microsoft.com/office/drawing/2014/main" id="{7B03D4E0-432E-4769-9710-F9BF33CAE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7" name="Line 133">
              <a:extLst>
                <a:ext uri="{FF2B5EF4-FFF2-40B4-BE49-F238E27FC236}">
                  <a16:creationId xmlns:a16="http://schemas.microsoft.com/office/drawing/2014/main" id="{988E28B7-AAC9-45AB-8473-8062E553F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8" name="Line 134">
              <a:extLst>
                <a:ext uri="{FF2B5EF4-FFF2-40B4-BE49-F238E27FC236}">
                  <a16:creationId xmlns:a16="http://schemas.microsoft.com/office/drawing/2014/main" id="{D705B28E-941C-430E-8723-3D36E32C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9" name="Line 135">
              <a:extLst>
                <a:ext uri="{FF2B5EF4-FFF2-40B4-BE49-F238E27FC236}">
                  <a16:creationId xmlns:a16="http://schemas.microsoft.com/office/drawing/2014/main" id="{92EADE18-6DF8-48B5-AA90-9D4156263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0" name="Line 136">
              <a:extLst>
                <a:ext uri="{FF2B5EF4-FFF2-40B4-BE49-F238E27FC236}">
                  <a16:creationId xmlns:a16="http://schemas.microsoft.com/office/drawing/2014/main" id="{ECC2A42A-DC04-4914-B502-1E19625F0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1" name="Line 137">
              <a:extLst>
                <a:ext uri="{FF2B5EF4-FFF2-40B4-BE49-F238E27FC236}">
                  <a16:creationId xmlns:a16="http://schemas.microsoft.com/office/drawing/2014/main" id="{02695B43-CB3C-4E85-BE77-3CDD52F66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82" name="Group 138">
            <a:extLst>
              <a:ext uri="{FF2B5EF4-FFF2-40B4-BE49-F238E27FC236}">
                <a16:creationId xmlns:a16="http://schemas.microsoft.com/office/drawing/2014/main" id="{2C3F07CF-FC5E-4E3C-A4E2-917E281ABF6A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096001" y="4319588"/>
            <a:ext cx="785813" cy="785812"/>
            <a:chOff x="816" y="2784"/>
            <a:chExt cx="624" cy="624"/>
          </a:xfrm>
        </p:grpSpPr>
        <p:sp>
          <p:nvSpPr>
            <p:cNvPr id="108683" name="Line 139">
              <a:extLst>
                <a:ext uri="{FF2B5EF4-FFF2-40B4-BE49-F238E27FC236}">
                  <a16:creationId xmlns:a16="http://schemas.microsoft.com/office/drawing/2014/main" id="{F0334062-A841-409F-9DA4-98F559A50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4" name="Line 140">
              <a:extLst>
                <a:ext uri="{FF2B5EF4-FFF2-40B4-BE49-F238E27FC236}">
                  <a16:creationId xmlns:a16="http://schemas.microsoft.com/office/drawing/2014/main" id="{9D72EA46-D957-4F5A-888C-EA5EF25EA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5" name="Line 141">
              <a:extLst>
                <a:ext uri="{FF2B5EF4-FFF2-40B4-BE49-F238E27FC236}">
                  <a16:creationId xmlns:a16="http://schemas.microsoft.com/office/drawing/2014/main" id="{625E7576-D6A5-4F6E-BCF6-CC7743B81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6" name="Line 142">
              <a:extLst>
                <a:ext uri="{FF2B5EF4-FFF2-40B4-BE49-F238E27FC236}">
                  <a16:creationId xmlns:a16="http://schemas.microsoft.com/office/drawing/2014/main" id="{43183CC2-671D-4AD9-967D-E7BDEF97E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7" name="Line 143">
              <a:extLst>
                <a:ext uri="{FF2B5EF4-FFF2-40B4-BE49-F238E27FC236}">
                  <a16:creationId xmlns:a16="http://schemas.microsoft.com/office/drawing/2014/main" id="{564C705B-25D5-4D49-91B6-EDBA9F898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8" name="Line 144">
              <a:extLst>
                <a:ext uri="{FF2B5EF4-FFF2-40B4-BE49-F238E27FC236}">
                  <a16:creationId xmlns:a16="http://schemas.microsoft.com/office/drawing/2014/main" id="{32B2DEE4-12F5-452C-8C20-F87EC4593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9" name="Line 145">
              <a:extLst>
                <a:ext uri="{FF2B5EF4-FFF2-40B4-BE49-F238E27FC236}">
                  <a16:creationId xmlns:a16="http://schemas.microsoft.com/office/drawing/2014/main" id="{51FA7789-3E95-46F3-A4C1-D46776195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0" name="Group 146">
            <a:extLst>
              <a:ext uri="{FF2B5EF4-FFF2-40B4-BE49-F238E27FC236}">
                <a16:creationId xmlns:a16="http://schemas.microsoft.com/office/drawing/2014/main" id="{10C4124F-71B3-4BE5-BB81-91E437A75F7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400801" y="4624388"/>
            <a:ext cx="785813" cy="785812"/>
            <a:chOff x="816" y="2784"/>
            <a:chExt cx="624" cy="624"/>
          </a:xfrm>
        </p:grpSpPr>
        <p:sp>
          <p:nvSpPr>
            <p:cNvPr id="108691" name="Line 147">
              <a:extLst>
                <a:ext uri="{FF2B5EF4-FFF2-40B4-BE49-F238E27FC236}">
                  <a16:creationId xmlns:a16="http://schemas.microsoft.com/office/drawing/2014/main" id="{7FF0DF7C-6103-4047-B7A7-088B8932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2" name="Line 148">
              <a:extLst>
                <a:ext uri="{FF2B5EF4-FFF2-40B4-BE49-F238E27FC236}">
                  <a16:creationId xmlns:a16="http://schemas.microsoft.com/office/drawing/2014/main" id="{C808CE60-E22D-4630-8622-1E00F10EB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3" name="Line 149">
              <a:extLst>
                <a:ext uri="{FF2B5EF4-FFF2-40B4-BE49-F238E27FC236}">
                  <a16:creationId xmlns:a16="http://schemas.microsoft.com/office/drawing/2014/main" id="{6869F2B6-F802-4B86-83C5-C44A77454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4" name="Line 150">
              <a:extLst>
                <a:ext uri="{FF2B5EF4-FFF2-40B4-BE49-F238E27FC236}">
                  <a16:creationId xmlns:a16="http://schemas.microsoft.com/office/drawing/2014/main" id="{EAB4363C-F431-44C0-B84B-82A4A7C90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5" name="Line 151">
              <a:extLst>
                <a:ext uri="{FF2B5EF4-FFF2-40B4-BE49-F238E27FC236}">
                  <a16:creationId xmlns:a16="http://schemas.microsoft.com/office/drawing/2014/main" id="{90A7A94C-1D75-4919-A892-5EFF75EF4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6" name="Line 152">
              <a:extLst>
                <a:ext uri="{FF2B5EF4-FFF2-40B4-BE49-F238E27FC236}">
                  <a16:creationId xmlns:a16="http://schemas.microsoft.com/office/drawing/2014/main" id="{9752226D-B45F-4659-BBE6-0FAE13D49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7" name="Line 153">
              <a:extLst>
                <a:ext uri="{FF2B5EF4-FFF2-40B4-BE49-F238E27FC236}">
                  <a16:creationId xmlns:a16="http://schemas.microsoft.com/office/drawing/2014/main" id="{D7A173BE-35A1-49DE-8709-B1CFBAB71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8" name="Group 154">
            <a:extLst>
              <a:ext uri="{FF2B5EF4-FFF2-40B4-BE49-F238E27FC236}">
                <a16:creationId xmlns:a16="http://schemas.microsoft.com/office/drawing/2014/main" id="{DEAF5561-9D53-4EE5-91E6-E29DA1DEE7F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858001" y="4319588"/>
            <a:ext cx="785813" cy="785812"/>
            <a:chOff x="816" y="2784"/>
            <a:chExt cx="624" cy="624"/>
          </a:xfrm>
        </p:grpSpPr>
        <p:sp>
          <p:nvSpPr>
            <p:cNvPr id="108699" name="Line 155">
              <a:extLst>
                <a:ext uri="{FF2B5EF4-FFF2-40B4-BE49-F238E27FC236}">
                  <a16:creationId xmlns:a16="http://schemas.microsoft.com/office/drawing/2014/main" id="{78338D4E-4CF9-4982-A6AA-688525917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0" name="Line 156">
              <a:extLst>
                <a:ext uri="{FF2B5EF4-FFF2-40B4-BE49-F238E27FC236}">
                  <a16:creationId xmlns:a16="http://schemas.microsoft.com/office/drawing/2014/main" id="{2D2CF3B4-4A8F-4566-9734-C53BB2FBE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1" name="Line 157">
              <a:extLst>
                <a:ext uri="{FF2B5EF4-FFF2-40B4-BE49-F238E27FC236}">
                  <a16:creationId xmlns:a16="http://schemas.microsoft.com/office/drawing/2014/main" id="{0FA2C83B-C2AA-467B-8D1A-4301D528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2" name="Line 158">
              <a:extLst>
                <a:ext uri="{FF2B5EF4-FFF2-40B4-BE49-F238E27FC236}">
                  <a16:creationId xmlns:a16="http://schemas.microsoft.com/office/drawing/2014/main" id="{B9B1510D-4062-4370-A009-E5968784D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3" name="Line 159">
              <a:extLst>
                <a:ext uri="{FF2B5EF4-FFF2-40B4-BE49-F238E27FC236}">
                  <a16:creationId xmlns:a16="http://schemas.microsoft.com/office/drawing/2014/main" id="{46192231-092A-42B1-81F8-1FAB54B8B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4" name="Line 160">
              <a:extLst>
                <a:ext uri="{FF2B5EF4-FFF2-40B4-BE49-F238E27FC236}">
                  <a16:creationId xmlns:a16="http://schemas.microsoft.com/office/drawing/2014/main" id="{C5F5AF7C-A161-4DD0-8826-DEEE7D409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5" name="Line 161">
              <a:extLst>
                <a:ext uri="{FF2B5EF4-FFF2-40B4-BE49-F238E27FC236}">
                  <a16:creationId xmlns:a16="http://schemas.microsoft.com/office/drawing/2014/main" id="{89A285C9-7357-4FB3-8A41-0CC11EE12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06" name="Group 162">
            <a:extLst>
              <a:ext uri="{FF2B5EF4-FFF2-40B4-BE49-F238E27FC236}">
                <a16:creationId xmlns:a16="http://schemas.microsoft.com/office/drawing/2014/main" id="{564CEB2A-35C2-4D8E-A08C-89739E49E6E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3709988"/>
            <a:ext cx="785813" cy="785812"/>
            <a:chOff x="816" y="2784"/>
            <a:chExt cx="624" cy="624"/>
          </a:xfrm>
        </p:grpSpPr>
        <p:sp>
          <p:nvSpPr>
            <p:cNvPr id="108707" name="Line 163">
              <a:extLst>
                <a:ext uri="{FF2B5EF4-FFF2-40B4-BE49-F238E27FC236}">
                  <a16:creationId xmlns:a16="http://schemas.microsoft.com/office/drawing/2014/main" id="{C162B2B5-B5C7-4B47-AE7B-3FA1336E3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8" name="Line 164">
              <a:extLst>
                <a:ext uri="{FF2B5EF4-FFF2-40B4-BE49-F238E27FC236}">
                  <a16:creationId xmlns:a16="http://schemas.microsoft.com/office/drawing/2014/main" id="{0E4842E7-CE8B-4E6A-81E6-83EA3859A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9" name="Line 165">
              <a:extLst>
                <a:ext uri="{FF2B5EF4-FFF2-40B4-BE49-F238E27FC236}">
                  <a16:creationId xmlns:a16="http://schemas.microsoft.com/office/drawing/2014/main" id="{24696684-DAAF-4106-924B-0933D897E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0" name="Line 166">
              <a:extLst>
                <a:ext uri="{FF2B5EF4-FFF2-40B4-BE49-F238E27FC236}">
                  <a16:creationId xmlns:a16="http://schemas.microsoft.com/office/drawing/2014/main" id="{27C327DB-77EA-4428-931C-FCB53AE81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1" name="Line 167">
              <a:extLst>
                <a:ext uri="{FF2B5EF4-FFF2-40B4-BE49-F238E27FC236}">
                  <a16:creationId xmlns:a16="http://schemas.microsoft.com/office/drawing/2014/main" id="{9222119F-9755-40D1-B97C-C1AF3AD29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2" name="Line 168">
              <a:extLst>
                <a:ext uri="{FF2B5EF4-FFF2-40B4-BE49-F238E27FC236}">
                  <a16:creationId xmlns:a16="http://schemas.microsoft.com/office/drawing/2014/main" id="{FEC48742-5A3A-49ED-BA68-500860368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3" name="Line 169">
              <a:extLst>
                <a:ext uri="{FF2B5EF4-FFF2-40B4-BE49-F238E27FC236}">
                  <a16:creationId xmlns:a16="http://schemas.microsoft.com/office/drawing/2014/main" id="{1C3697C0-2EA5-4461-92BD-50BEC40D3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14" name="Group 170">
            <a:extLst>
              <a:ext uri="{FF2B5EF4-FFF2-40B4-BE49-F238E27FC236}">
                <a16:creationId xmlns:a16="http://schemas.microsoft.com/office/drawing/2014/main" id="{175E47C6-C138-4632-A8E8-9D21126A9FD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286001"/>
            <a:ext cx="785813" cy="785813"/>
            <a:chOff x="816" y="2784"/>
            <a:chExt cx="624" cy="624"/>
          </a:xfrm>
        </p:grpSpPr>
        <p:sp>
          <p:nvSpPr>
            <p:cNvPr id="108715" name="Line 171">
              <a:extLst>
                <a:ext uri="{FF2B5EF4-FFF2-40B4-BE49-F238E27FC236}">
                  <a16:creationId xmlns:a16="http://schemas.microsoft.com/office/drawing/2014/main" id="{31E85CAE-8936-403F-8F32-F8DC6E3F6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6" name="Line 172">
              <a:extLst>
                <a:ext uri="{FF2B5EF4-FFF2-40B4-BE49-F238E27FC236}">
                  <a16:creationId xmlns:a16="http://schemas.microsoft.com/office/drawing/2014/main" id="{AE549E9F-D198-480E-834E-1231BB26B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7" name="Line 173">
              <a:extLst>
                <a:ext uri="{FF2B5EF4-FFF2-40B4-BE49-F238E27FC236}">
                  <a16:creationId xmlns:a16="http://schemas.microsoft.com/office/drawing/2014/main" id="{C7846053-4FDC-4F4D-AB0F-70DCAF62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8" name="Line 174">
              <a:extLst>
                <a:ext uri="{FF2B5EF4-FFF2-40B4-BE49-F238E27FC236}">
                  <a16:creationId xmlns:a16="http://schemas.microsoft.com/office/drawing/2014/main" id="{F70F6D21-8AFD-4C58-9D6D-9DA42549A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9" name="Line 175">
              <a:extLst>
                <a:ext uri="{FF2B5EF4-FFF2-40B4-BE49-F238E27FC236}">
                  <a16:creationId xmlns:a16="http://schemas.microsoft.com/office/drawing/2014/main" id="{AE7235E6-E5C8-45F1-B987-CF138C89E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0" name="Line 176">
              <a:extLst>
                <a:ext uri="{FF2B5EF4-FFF2-40B4-BE49-F238E27FC236}">
                  <a16:creationId xmlns:a16="http://schemas.microsoft.com/office/drawing/2014/main" id="{D3BF6738-7913-4DB3-AEC9-823774E73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1" name="Line 177">
              <a:extLst>
                <a:ext uri="{FF2B5EF4-FFF2-40B4-BE49-F238E27FC236}">
                  <a16:creationId xmlns:a16="http://schemas.microsoft.com/office/drawing/2014/main" id="{4F2A096B-F5AD-4BFC-B90D-F589C24B7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22" name="Group 178">
            <a:extLst>
              <a:ext uri="{FF2B5EF4-FFF2-40B4-BE49-F238E27FC236}">
                <a16:creationId xmlns:a16="http://schemas.microsoft.com/office/drawing/2014/main" id="{9581D135-C3F4-4266-98B9-17683FD20C41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00601" y="2362201"/>
            <a:ext cx="785813" cy="785813"/>
            <a:chOff x="816" y="2784"/>
            <a:chExt cx="624" cy="624"/>
          </a:xfrm>
        </p:grpSpPr>
        <p:sp>
          <p:nvSpPr>
            <p:cNvPr id="108723" name="Line 179">
              <a:extLst>
                <a:ext uri="{FF2B5EF4-FFF2-40B4-BE49-F238E27FC236}">
                  <a16:creationId xmlns:a16="http://schemas.microsoft.com/office/drawing/2014/main" id="{8A6A10C4-AB1E-412C-84BD-D9A10B375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4" name="Line 180">
              <a:extLst>
                <a:ext uri="{FF2B5EF4-FFF2-40B4-BE49-F238E27FC236}">
                  <a16:creationId xmlns:a16="http://schemas.microsoft.com/office/drawing/2014/main" id="{06A9677C-6078-4F67-8087-E8E3CCF9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5" name="Line 181">
              <a:extLst>
                <a:ext uri="{FF2B5EF4-FFF2-40B4-BE49-F238E27FC236}">
                  <a16:creationId xmlns:a16="http://schemas.microsoft.com/office/drawing/2014/main" id="{8642B64F-2B45-44AD-AE76-38343C91B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6" name="Line 182">
              <a:extLst>
                <a:ext uri="{FF2B5EF4-FFF2-40B4-BE49-F238E27FC236}">
                  <a16:creationId xmlns:a16="http://schemas.microsoft.com/office/drawing/2014/main" id="{DA8EEB1C-7D7F-4EEF-B3C7-EE65285C3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7" name="Line 183">
              <a:extLst>
                <a:ext uri="{FF2B5EF4-FFF2-40B4-BE49-F238E27FC236}">
                  <a16:creationId xmlns:a16="http://schemas.microsoft.com/office/drawing/2014/main" id="{1B74046F-2D12-4F6D-921C-76F4B228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8" name="Line 184">
              <a:extLst>
                <a:ext uri="{FF2B5EF4-FFF2-40B4-BE49-F238E27FC236}">
                  <a16:creationId xmlns:a16="http://schemas.microsoft.com/office/drawing/2014/main" id="{5643ED68-ECAB-472A-A0B8-C764098CC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9" name="Line 185">
              <a:extLst>
                <a:ext uri="{FF2B5EF4-FFF2-40B4-BE49-F238E27FC236}">
                  <a16:creationId xmlns:a16="http://schemas.microsoft.com/office/drawing/2014/main" id="{ACEC6772-4BE2-4CF0-AC02-3AF022098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0" name="Group 186">
            <a:extLst>
              <a:ext uri="{FF2B5EF4-FFF2-40B4-BE49-F238E27FC236}">
                <a16:creationId xmlns:a16="http://schemas.microsoft.com/office/drawing/2014/main" id="{7D97407C-3429-4C7F-89CA-A11D42F9C4F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2286001"/>
            <a:ext cx="785813" cy="785813"/>
            <a:chOff x="816" y="2784"/>
            <a:chExt cx="624" cy="624"/>
          </a:xfrm>
        </p:grpSpPr>
        <p:sp>
          <p:nvSpPr>
            <p:cNvPr id="108731" name="Line 187">
              <a:extLst>
                <a:ext uri="{FF2B5EF4-FFF2-40B4-BE49-F238E27FC236}">
                  <a16:creationId xmlns:a16="http://schemas.microsoft.com/office/drawing/2014/main" id="{B214FA1B-0A8E-4F6E-9BFE-2F30153FA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2" name="Line 188">
              <a:extLst>
                <a:ext uri="{FF2B5EF4-FFF2-40B4-BE49-F238E27FC236}">
                  <a16:creationId xmlns:a16="http://schemas.microsoft.com/office/drawing/2014/main" id="{1D933F49-C056-4538-B25F-9883E4C9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3" name="Line 189">
              <a:extLst>
                <a:ext uri="{FF2B5EF4-FFF2-40B4-BE49-F238E27FC236}">
                  <a16:creationId xmlns:a16="http://schemas.microsoft.com/office/drawing/2014/main" id="{0C2BEB9A-7486-474C-B2C4-3CD4182E0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4" name="Line 190">
              <a:extLst>
                <a:ext uri="{FF2B5EF4-FFF2-40B4-BE49-F238E27FC236}">
                  <a16:creationId xmlns:a16="http://schemas.microsoft.com/office/drawing/2014/main" id="{6ABE6CAE-0719-4D0A-B3FA-B740A5A33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5" name="Line 191">
              <a:extLst>
                <a:ext uri="{FF2B5EF4-FFF2-40B4-BE49-F238E27FC236}">
                  <a16:creationId xmlns:a16="http://schemas.microsoft.com/office/drawing/2014/main" id="{F50ABA63-A4CE-4EF3-9FB5-801A914E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6" name="Line 192">
              <a:extLst>
                <a:ext uri="{FF2B5EF4-FFF2-40B4-BE49-F238E27FC236}">
                  <a16:creationId xmlns:a16="http://schemas.microsoft.com/office/drawing/2014/main" id="{91F60D36-6BB0-47E3-94DB-DF5D58A23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7" name="Line 193">
              <a:extLst>
                <a:ext uri="{FF2B5EF4-FFF2-40B4-BE49-F238E27FC236}">
                  <a16:creationId xmlns:a16="http://schemas.microsoft.com/office/drawing/2014/main" id="{C0E18D74-A2CD-451A-8205-444D5E089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8" name="Group 194">
            <a:extLst>
              <a:ext uri="{FF2B5EF4-FFF2-40B4-BE49-F238E27FC236}">
                <a16:creationId xmlns:a16="http://schemas.microsoft.com/office/drawing/2014/main" id="{B50ED9BA-CF04-4C06-BF4B-A35537BC9027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133601"/>
            <a:ext cx="785813" cy="785813"/>
            <a:chOff x="816" y="2784"/>
            <a:chExt cx="624" cy="624"/>
          </a:xfrm>
        </p:grpSpPr>
        <p:sp>
          <p:nvSpPr>
            <p:cNvPr id="108739" name="Line 195">
              <a:extLst>
                <a:ext uri="{FF2B5EF4-FFF2-40B4-BE49-F238E27FC236}">
                  <a16:creationId xmlns:a16="http://schemas.microsoft.com/office/drawing/2014/main" id="{AA6BA7C2-8F0A-4594-B31C-D030101EF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0" name="Line 196">
              <a:extLst>
                <a:ext uri="{FF2B5EF4-FFF2-40B4-BE49-F238E27FC236}">
                  <a16:creationId xmlns:a16="http://schemas.microsoft.com/office/drawing/2014/main" id="{55596986-FC0B-4C28-BE50-378BD1D14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1" name="Line 197">
              <a:extLst>
                <a:ext uri="{FF2B5EF4-FFF2-40B4-BE49-F238E27FC236}">
                  <a16:creationId xmlns:a16="http://schemas.microsoft.com/office/drawing/2014/main" id="{B0C16FEF-885C-431E-AEBF-A92CE1704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2" name="Line 198">
              <a:extLst>
                <a:ext uri="{FF2B5EF4-FFF2-40B4-BE49-F238E27FC236}">
                  <a16:creationId xmlns:a16="http://schemas.microsoft.com/office/drawing/2014/main" id="{03A7815A-C1B7-4F63-A881-2C479300C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3" name="Line 199">
              <a:extLst>
                <a:ext uri="{FF2B5EF4-FFF2-40B4-BE49-F238E27FC236}">
                  <a16:creationId xmlns:a16="http://schemas.microsoft.com/office/drawing/2014/main" id="{B1B6C097-7A76-43B2-88B5-484639038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4" name="Line 200">
              <a:extLst>
                <a:ext uri="{FF2B5EF4-FFF2-40B4-BE49-F238E27FC236}">
                  <a16:creationId xmlns:a16="http://schemas.microsoft.com/office/drawing/2014/main" id="{0B7A5157-9907-48F2-8160-5F3F70470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5" name="Line 201">
              <a:extLst>
                <a:ext uri="{FF2B5EF4-FFF2-40B4-BE49-F238E27FC236}">
                  <a16:creationId xmlns:a16="http://schemas.microsoft.com/office/drawing/2014/main" id="{FF0870AB-4854-42D2-BA54-F3D52502B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46" name="Group 202">
            <a:extLst>
              <a:ext uri="{FF2B5EF4-FFF2-40B4-BE49-F238E27FC236}">
                <a16:creationId xmlns:a16="http://schemas.microsoft.com/office/drawing/2014/main" id="{AAE93B19-5AF1-4146-8CEF-01A216874E13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2566988"/>
            <a:ext cx="785813" cy="785812"/>
            <a:chOff x="816" y="2784"/>
            <a:chExt cx="624" cy="624"/>
          </a:xfrm>
        </p:grpSpPr>
        <p:sp>
          <p:nvSpPr>
            <p:cNvPr id="108747" name="Line 203">
              <a:extLst>
                <a:ext uri="{FF2B5EF4-FFF2-40B4-BE49-F238E27FC236}">
                  <a16:creationId xmlns:a16="http://schemas.microsoft.com/office/drawing/2014/main" id="{69DB9092-C0AE-4AD3-87CB-85D95BECC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8" name="Line 204">
              <a:extLst>
                <a:ext uri="{FF2B5EF4-FFF2-40B4-BE49-F238E27FC236}">
                  <a16:creationId xmlns:a16="http://schemas.microsoft.com/office/drawing/2014/main" id="{D2733317-0E24-4F6F-8FA8-D21A5F9E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9" name="Line 205">
              <a:extLst>
                <a:ext uri="{FF2B5EF4-FFF2-40B4-BE49-F238E27FC236}">
                  <a16:creationId xmlns:a16="http://schemas.microsoft.com/office/drawing/2014/main" id="{0D604635-E53C-401E-BD8B-6F61FDD16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0" name="Line 206">
              <a:extLst>
                <a:ext uri="{FF2B5EF4-FFF2-40B4-BE49-F238E27FC236}">
                  <a16:creationId xmlns:a16="http://schemas.microsoft.com/office/drawing/2014/main" id="{CBF85930-F880-4DE2-9ED2-6F8361408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1" name="Line 207">
              <a:extLst>
                <a:ext uri="{FF2B5EF4-FFF2-40B4-BE49-F238E27FC236}">
                  <a16:creationId xmlns:a16="http://schemas.microsoft.com/office/drawing/2014/main" id="{9A7B0BCF-58FE-4842-ACF0-899C4B150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2" name="Line 208">
              <a:extLst>
                <a:ext uri="{FF2B5EF4-FFF2-40B4-BE49-F238E27FC236}">
                  <a16:creationId xmlns:a16="http://schemas.microsoft.com/office/drawing/2014/main" id="{5615090F-8DB4-4867-B35E-DC6CCB503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3" name="Line 209">
              <a:extLst>
                <a:ext uri="{FF2B5EF4-FFF2-40B4-BE49-F238E27FC236}">
                  <a16:creationId xmlns:a16="http://schemas.microsoft.com/office/drawing/2014/main" id="{34A95829-0182-4BA6-A901-967C2D55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54" name="Group 210">
            <a:extLst>
              <a:ext uri="{FF2B5EF4-FFF2-40B4-BE49-F238E27FC236}">
                <a16:creationId xmlns:a16="http://schemas.microsoft.com/office/drawing/2014/main" id="{465ABCAD-2B77-4229-91CC-C4BEF7A6914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553201" y="2490788"/>
            <a:ext cx="785813" cy="785812"/>
            <a:chOff x="816" y="2784"/>
            <a:chExt cx="624" cy="624"/>
          </a:xfrm>
        </p:grpSpPr>
        <p:sp>
          <p:nvSpPr>
            <p:cNvPr id="108755" name="Line 211">
              <a:extLst>
                <a:ext uri="{FF2B5EF4-FFF2-40B4-BE49-F238E27FC236}">
                  <a16:creationId xmlns:a16="http://schemas.microsoft.com/office/drawing/2014/main" id="{4DFAB234-129A-4BAD-B457-F9A044377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6" name="Line 212">
              <a:extLst>
                <a:ext uri="{FF2B5EF4-FFF2-40B4-BE49-F238E27FC236}">
                  <a16:creationId xmlns:a16="http://schemas.microsoft.com/office/drawing/2014/main" id="{6C699434-6598-483B-823E-711E34B9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7" name="Line 213">
              <a:extLst>
                <a:ext uri="{FF2B5EF4-FFF2-40B4-BE49-F238E27FC236}">
                  <a16:creationId xmlns:a16="http://schemas.microsoft.com/office/drawing/2014/main" id="{1D96D012-DF22-4A7A-BDF4-1E13144B5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8" name="Line 214">
              <a:extLst>
                <a:ext uri="{FF2B5EF4-FFF2-40B4-BE49-F238E27FC236}">
                  <a16:creationId xmlns:a16="http://schemas.microsoft.com/office/drawing/2014/main" id="{CBAB0E4E-05E0-4195-B318-433BF7691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9" name="Line 215">
              <a:extLst>
                <a:ext uri="{FF2B5EF4-FFF2-40B4-BE49-F238E27FC236}">
                  <a16:creationId xmlns:a16="http://schemas.microsoft.com/office/drawing/2014/main" id="{E6FF28BF-F150-46B4-B29D-5CE4D666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0" name="Line 216">
              <a:extLst>
                <a:ext uri="{FF2B5EF4-FFF2-40B4-BE49-F238E27FC236}">
                  <a16:creationId xmlns:a16="http://schemas.microsoft.com/office/drawing/2014/main" id="{90554546-8654-493F-A32A-ACB7E4DFC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1" name="Line 217">
              <a:extLst>
                <a:ext uri="{FF2B5EF4-FFF2-40B4-BE49-F238E27FC236}">
                  <a16:creationId xmlns:a16="http://schemas.microsoft.com/office/drawing/2014/main" id="{E0CF9471-A282-4BEF-8C92-E7775FCB6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62" name="Group 218">
            <a:extLst>
              <a:ext uri="{FF2B5EF4-FFF2-40B4-BE49-F238E27FC236}">
                <a16:creationId xmlns:a16="http://schemas.microsoft.com/office/drawing/2014/main" id="{5E6C3BED-5EF5-4B12-9B46-916085318835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05601" y="2338388"/>
            <a:ext cx="785813" cy="785812"/>
            <a:chOff x="816" y="2784"/>
            <a:chExt cx="624" cy="624"/>
          </a:xfrm>
        </p:grpSpPr>
        <p:sp>
          <p:nvSpPr>
            <p:cNvPr id="108763" name="Line 219">
              <a:extLst>
                <a:ext uri="{FF2B5EF4-FFF2-40B4-BE49-F238E27FC236}">
                  <a16:creationId xmlns:a16="http://schemas.microsoft.com/office/drawing/2014/main" id="{39AF03AD-111E-4673-9126-5D13A6173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4" name="Line 220">
              <a:extLst>
                <a:ext uri="{FF2B5EF4-FFF2-40B4-BE49-F238E27FC236}">
                  <a16:creationId xmlns:a16="http://schemas.microsoft.com/office/drawing/2014/main" id="{6F4537C8-7F92-42FA-B22A-D5A3648C2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5" name="Line 221">
              <a:extLst>
                <a:ext uri="{FF2B5EF4-FFF2-40B4-BE49-F238E27FC236}">
                  <a16:creationId xmlns:a16="http://schemas.microsoft.com/office/drawing/2014/main" id="{AFC34944-81F0-4A0B-9FBE-AE4CB773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6" name="Line 222">
              <a:extLst>
                <a:ext uri="{FF2B5EF4-FFF2-40B4-BE49-F238E27FC236}">
                  <a16:creationId xmlns:a16="http://schemas.microsoft.com/office/drawing/2014/main" id="{FFE6921C-987E-4DE8-8F4E-F9CA15773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7" name="Line 223">
              <a:extLst>
                <a:ext uri="{FF2B5EF4-FFF2-40B4-BE49-F238E27FC236}">
                  <a16:creationId xmlns:a16="http://schemas.microsoft.com/office/drawing/2014/main" id="{19C6D8BB-B1F4-4F8D-925B-6A87E8957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8" name="Line 224">
              <a:extLst>
                <a:ext uri="{FF2B5EF4-FFF2-40B4-BE49-F238E27FC236}">
                  <a16:creationId xmlns:a16="http://schemas.microsoft.com/office/drawing/2014/main" id="{0816EB16-90C8-4778-B300-FC72F614E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9" name="Line 225">
              <a:extLst>
                <a:ext uri="{FF2B5EF4-FFF2-40B4-BE49-F238E27FC236}">
                  <a16:creationId xmlns:a16="http://schemas.microsoft.com/office/drawing/2014/main" id="{E7AC1CD8-A951-43AA-B78E-A94CECD58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8770" name="Text Box 226">
            <a:extLst>
              <a:ext uri="{FF2B5EF4-FFF2-40B4-BE49-F238E27FC236}">
                <a16:creationId xmlns:a16="http://schemas.microsoft.com/office/drawing/2014/main" id="{3E8F6F68-8C8D-46C0-9AB1-28AF4B79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098" y="2667001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grpSp>
        <p:nvGrpSpPr>
          <p:cNvPr id="108775" name="Group 231">
            <a:extLst>
              <a:ext uri="{FF2B5EF4-FFF2-40B4-BE49-F238E27FC236}">
                <a16:creationId xmlns:a16="http://schemas.microsoft.com/office/drawing/2014/main" id="{6B16382D-6D1B-4BF4-8FBC-B1BB6FB0658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57988" y="2438401"/>
            <a:ext cx="785812" cy="785813"/>
            <a:chOff x="816" y="2784"/>
            <a:chExt cx="624" cy="624"/>
          </a:xfrm>
        </p:grpSpPr>
        <p:sp>
          <p:nvSpPr>
            <p:cNvPr id="108776" name="Line 232">
              <a:extLst>
                <a:ext uri="{FF2B5EF4-FFF2-40B4-BE49-F238E27FC236}">
                  <a16:creationId xmlns:a16="http://schemas.microsoft.com/office/drawing/2014/main" id="{FAD9B6B4-1A92-4665-B9BA-02C8C9F8A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7" name="Line 233">
              <a:extLst>
                <a:ext uri="{FF2B5EF4-FFF2-40B4-BE49-F238E27FC236}">
                  <a16:creationId xmlns:a16="http://schemas.microsoft.com/office/drawing/2014/main" id="{4C06C1A9-5A7F-4A45-A4B3-764EA141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8" name="Line 234">
              <a:extLst>
                <a:ext uri="{FF2B5EF4-FFF2-40B4-BE49-F238E27FC236}">
                  <a16:creationId xmlns:a16="http://schemas.microsoft.com/office/drawing/2014/main" id="{FEEF43E2-3392-43C5-AFD2-AE1124D37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9" name="Line 235">
              <a:extLst>
                <a:ext uri="{FF2B5EF4-FFF2-40B4-BE49-F238E27FC236}">
                  <a16:creationId xmlns:a16="http://schemas.microsoft.com/office/drawing/2014/main" id="{2434281B-7B91-4EAD-B81E-1E3479B7D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0" name="Line 236">
              <a:extLst>
                <a:ext uri="{FF2B5EF4-FFF2-40B4-BE49-F238E27FC236}">
                  <a16:creationId xmlns:a16="http://schemas.microsoft.com/office/drawing/2014/main" id="{A852D7D4-0C8D-43D8-9F06-4BF6CF7D2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1" name="Line 237">
              <a:extLst>
                <a:ext uri="{FF2B5EF4-FFF2-40B4-BE49-F238E27FC236}">
                  <a16:creationId xmlns:a16="http://schemas.microsoft.com/office/drawing/2014/main" id="{E6608766-65F3-4339-B0BA-175C485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2" name="Line 238">
              <a:extLst>
                <a:ext uri="{FF2B5EF4-FFF2-40B4-BE49-F238E27FC236}">
                  <a16:creationId xmlns:a16="http://schemas.microsoft.com/office/drawing/2014/main" id="{9839C93C-B7C2-4F01-96DE-C4F2EA0F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3" name="Text Box 226">
            <a:extLst>
              <a:ext uri="{FF2B5EF4-FFF2-40B4-BE49-F238E27FC236}">
                <a16:creationId xmlns:a16="http://schemas.microsoft.com/office/drawing/2014/main" id="{CBD7D23E-E330-47B4-BC5C-21F23D92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94" y="4213194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Not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sp>
        <p:nvSpPr>
          <p:cNvPr id="174" name="Text Box 226">
            <a:extLst>
              <a:ext uri="{FF2B5EF4-FFF2-40B4-BE49-F238E27FC236}">
                <a16:creationId xmlns:a16="http://schemas.microsoft.com/office/drawing/2014/main" id="{9932C647-DCB1-492E-9707-BFA9A5F3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937" y="5413159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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5" name="Text Box 226">
            <a:extLst>
              <a:ext uri="{FF2B5EF4-FFF2-40B4-BE49-F238E27FC236}">
                <a16:creationId xmlns:a16="http://schemas.microsoft.com/office/drawing/2014/main" id="{E769193B-5D8D-40B5-8D70-F40121EC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20" y="5405760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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6" name="Text Box 226">
            <a:extLst>
              <a:ext uri="{FF2B5EF4-FFF2-40B4-BE49-F238E27FC236}">
                <a16:creationId xmlns:a16="http://schemas.microsoft.com/office/drawing/2014/main" id="{B8D99E99-4DEC-4E32-ABD1-E194BD785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157" y="1933554"/>
            <a:ext cx="2955697" cy="2739211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Accuracy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+ </a:t>
            </a: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Accurate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has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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|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770" grpId="0" autoUpdateAnimBg="0"/>
      <p:bldP spid="173" grpId="0" autoUpdateAnimBg="0"/>
      <p:bldP spid="174" grpId="0" autoUpdateAnimBg="0"/>
      <p:bldP spid="175" grpId="0" autoUpdateAnimBg="0"/>
      <p:bldP spid="17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/>
          </a:bodyPr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40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means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for </a:t>
            </a:r>
            <a:r>
              <a:rPr lang="pt-PT" dirty="0" err="1"/>
              <a:t>instance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parameters</a:t>
            </a:r>
            <a:r>
              <a:rPr lang="pt-PT" dirty="0"/>
              <a:t> as </a:t>
            </a:r>
            <a:r>
              <a:rPr lang="pt-PT" dirty="0" err="1"/>
              <a:t>powers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included</a:t>
            </a:r>
            <a:r>
              <a:rPr lang="pt-PT" dirty="0"/>
              <a:t> in </a:t>
            </a:r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powers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multiplication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r>
              <a:rPr lang="pt-PT" dirty="0"/>
              <a:t>Note </a:t>
            </a:r>
            <a:r>
              <a:rPr lang="pt-PT" dirty="0" err="1"/>
              <a:t>that</a:t>
            </a:r>
            <a:endParaRPr lang="pt-PT" dirty="0"/>
          </a:p>
          <a:p>
            <a:pPr lvl="1"/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transfer</a:t>
            </a:r>
            <a:r>
              <a:rPr lang="pt-PT" dirty="0"/>
              <a:t> </a:t>
            </a:r>
            <a:r>
              <a:rPr lang="pt-PT" dirty="0" err="1"/>
              <a:t>directly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modifications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case</a:t>
            </a:r>
          </a:p>
          <a:p>
            <a:pPr lvl="1"/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estimation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inference</a:t>
            </a:r>
            <a:r>
              <a:rPr lang="pt-PT" dirty="0"/>
              <a:t> in </a:t>
            </a:r>
            <a:r>
              <a:rPr lang="pt-PT" dirty="0" err="1"/>
              <a:t>NLMs</a:t>
            </a:r>
            <a:r>
              <a:rPr lang="pt-PT" dirty="0"/>
              <a:t> are linear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applied</a:t>
            </a:r>
            <a:r>
              <a:rPr lang="pt-PT" dirty="0"/>
              <a:t> to a linear </a:t>
            </a:r>
            <a:r>
              <a:rPr lang="pt-PT" dirty="0" err="1"/>
              <a:t>approximaion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NLM</a:t>
            </a:r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1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i="1" dirty="0" err="1"/>
              <a:t>plot</a:t>
            </a:r>
            <a:r>
              <a:rPr lang="pt-PT" i="1" dirty="0"/>
              <a:t>() </a:t>
            </a:r>
            <a:r>
              <a:rPr lang="pt-PT" dirty="0"/>
              <a:t>for </a:t>
            </a:r>
            <a:r>
              <a:rPr lang="pt-PT" dirty="0" err="1"/>
              <a:t>objects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i="1" dirty="0" err="1"/>
              <a:t>nlsResiduals</a:t>
            </a:r>
            <a:r>
              <a:rPr lang="pt-PT" dirty="0"/>
              <a:t> </a:t>
            </a:r>
            <a:r>
              <a:rPr lang="pt-PT" dirty="0" err="1"/>
              <a:t>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nlsResiduals</a:t>
            </a:r>
            <a:r>
              <a:rPr lang="pt-PT" dirty="0"/>
              <a:t>(</a:t>
            </a:r>
            <a:r>
              <a:rPr lang="pt-PT" dirty="0" err="1"/>
              <a:t>nls</a:t>
            </a:r>
            <a:r>
              <a:rPr lang="pt-PT" dirty="0"/>
              <a:t>)       # </a:t>
            </a:r>
            <a:r>
              <a:rPr lang="pt-PT" dirty="0" err="1"/>
              <a:t>nls</a:t>
            </a:r>
            <a:r>
              <a:rPr lang="pt-PT" dirty="0"/>
              <a:t> –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</a:t>
            </a:r>
            <a:r>
              <a:rPr lang="pt-PT" dirty="0"/>
              <a:t>’</a:t>
            </a:r>
          </a:p>
          <a:p>
            <a:r>
              <a:rPr lang="pt-PT" dirty="0" err="1"/>
              <a:t>plot</a:t>
            </a:r>
            <a:r>
              <a:rPr lang="pt-PT" dirty="0"/>
              <a:t>(x, </a:t>
            </a:r>
            <a:r>
              <a:rPr lang="pt-PT" dirty="0" err="1"/>
              <a:t>which</a:t>
            </a:r>
            <a:r>
              <a:rPr lang="pt-PT" dirty="0"/>
              <a:t> = 0,…) # x - 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nlsResiduals</a:t>
            </a:r>
            <a:r>
              <a:rPr lang="pt-PT" dirty="0"/>
              <a:t>’</a:t>
            </a:r>
          </a:p>
          <a:p>
            <a:pPr lvl="1"/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integer</a:t>
            </a:r>
            <a:r>
              <a:rPr lang="pt-PT" dirty="0"/>
              <a:t>:</a:t>
            </a:r>
          </a:p>
          <a:p>
            <a:pPr marL="914400" lvl="2" indent="0">
              <a:buNone/>
            </a:pPr>
            <a:r>
              <a:rPr lang="en-GB" dirty="0"/>
              <a:t>0 = 4 graphs of residuals (types 1, 2, 4 and 6)</a:t>
            </a:r>
          </a:p>
          <a:p>
            <a:pPr marL="914400" lvl="2" indent="0">
              <a:buNone/>
            </a:pPr>
            <a:r>
              <a:rPr lang="en-GB" dirty="0"/>
              <a:t>1 = non-transformed residuals against fitted values</a:t>
            </a:r>
          </a:p>
          <a:p>
            <a:pPr marL="914400" lvl="2" indent="0">
              <a:buNone/>
            </a:pPr>
            <a:r>
              <a:rPr lang="en-GB" dirty="0"/>
              <a:t>2 =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3 = sqrt of absolute value of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4 = auto-correlation residuals (i+1th residual against </a:t>
            </a:r>
            <a:r>
              <a:rPr lang="en-GB" dirty="0" err="1"/>
              <a:t>ith</a:t>
            </a:r>
            <a:r>
              <a:rPr lang="en-GB" dirty="0"/>
              <a:t> residual)</a:t>
            </a:r>
          </a:p>
          <a:p>
            <a:pPr marL="914400" lvl="2" indent="0">
              <a:buNone/>
            </a:pPr>
            <a:r>
              <a:rPr lang="en-GB" dirty="0"/>
              <a:t>5 = histogram of the residuals</a:t>
            </a:r>
          </a:p>
          <a:p>
            <a:pPr marL="914400" lvl="2" indent="0">
              <a:buNone/>
            </a:pPr>
            <a:r>
              <a:rPr lang="en-GB" dirty="0"/>
              <a:t>6 = </a:t>
            </a:r>
            <a:r>
              <a:rPr lang="en-GB" dirty="0" err="1"/>
              <a:t>qq</a:t>
            </a:r>
            <a:r>
              <a:rPr lang="en-GB" dirty="0"/>
              <a:t>-plot of the residuals </a:t>
            </a:r>
          </a:p>
          <a:p>
            <a:pPr marL="914400" lvl="2" indent="0" algn="r">
              <a:buNone/>
            </a:pPr>
            <a:r>
              <a:rPr lang="en-GB" dirty="0">
                <a:hlinkClick r:id="rId2"/>
              </a:rPr>
              <a:t>http://finzi.psych.upenn.edu/library/nlstools/html/nlsResiduals.html</a:t>
            </a:r>
            <a:endParaRPr lang="en-GB" dirty="0"/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8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Allometric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for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components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The allometric model using </a:t>
                </a:r>
                <a:r>
                  <a:rPr lang="en-GB" i="1" dirty="0"/>
                  <a:t>G</a:t>
                </a:r>
                <a:r>
                  <a:rPr lang="en-GB" dirty="0"/>
                  <a:t> and </a:t>
                </a:r>
                <a:r>
                  <a:rPr lang="en-GB" i="1" dirty="0" err="1"/>
                  <a:t>hdom</a:t>
                </a:r>
                <a:r>
                  <a:rPr lang="en-GB" dirty="0"/>
                  <a:t> as predictors is appropriate to model biomass of the different plant components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/>
                  <a:t>, where </a:t>
                </a:r>
                <a:r>
                  <a:rPr lang="en-GB" dirty="0" err="1"/>
                  <a:t>i</a:t>
                </a:r>
                <a:r>
                  <a:rPr lang="en-GB" dirty="0"/>
                  <a:t>= </a:t>
                </a:r>
                <a:r>
                  <a:rPr lang="en-GB" i="1" dirty="0" err="1"/>
                  <a:t>Wa</a:t>
                </a:r>
                <a:r>
                  <a:rPr lang="en-GB" dirty="0"/>
                  <a:t>, </a:t>
                </a:r>
                <a:r>
                  <a:rPr lang="en-GB" i="1" dirty="0" err="1"/>
                  <a:t>Ww</a:t>
                </a:r>
                <a:r>
                  <a:rPr lang="en-GB" dirty="0"/>
                  <a:t>, </a:t>
                </a:r>
                <a:r>
                  <a:rPr lang="en-GB" i="1" dirty="0"/>
                  <a:t>Wb</a:t>
                </a:r>
                <a:r>
                  <a:rPr lang="en-GB" dirty="0"/>
                  <a:t>, </a:t>
                </a:r>
                <a:r>
                  <a:rPr lang="en-GB" i="1" dirty="0" err="1"/>
                  <a:t>Wbr</a:t>
                </a:r>
                <a:r>
                  <a:rPr lang="en-GB" dirty="0"/>
                  <a:t> or </a:t>
                </a:r>
                <a:r>
                  <a:rPr lang="en-GB" i="1" dirty="0" err="1"/>
                  <a:t>Wl</a:t>
                </a:r>
                <a:endParaRPr lang="en-GB" i="1" dirty="0"/>
              </a:p>
              <a:p>
                <a:r>
                  <a:rPr lang="en-GB" dirty="0"/>
                  <a:t>Here we have a problem that is known as (</a:t>
                </a:r>
                <a:r>
                  <a:rPr lang="en-GB" b="1" dirty="0">
                    <a:solidFill>
                      <a:srgbClr val="008000"/>
                    </a:solidFill>
                  </a:rPr>
                  <a:t>additivity of biomass components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after fitting models for all the biomass components, total aboveground biomass can be obtained directly of by summing the estimates of the other biomass components: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lang="pt-PT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has</a:t>
                </a:r>
                <a:r>
                  <a:rPr lang="pt-PT" dirty="0"/>
                  <a:t> to </a:t>
                </a:r>
                <a:r>
                  <a:rPr lang="pt-PT" dirty="0" err="1"/>
                  <a:t>be</a:t>
                </a:r>
                <a:r>
                  <a:rPr lang="pt-PT" dirty="0"/>
                  <a:t> </a:t>
                </a:r>
                <a:r>
                  <a:rPr lang="pt-PT" dirty="0" err="1"/>
                  <a:t>solved</a:t>
                </a:r>
                <a:r>
                  <a:rPr lang="pt-PT" dirty="0"/>
                  <a:t> </a:t>
                </a:r>
                <a:r>
                  <a:rPr lang="pt-PT" dirty="0" err="1"/>
                  <a:t>by</a:t>
                </a:r>
                <a:r>
                  <a:rPr lang="pt-PT" dirty="0"/>
                  <a:t> a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simultaneous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fitting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all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allometric</a:t>
                </a:r>
                <a:r>
                  <a:rPr lang="pt-PT" dirty="0"/>
                  <a:t> </a:t>
                </a:r>
                <a:r>
                  <a:rPr lang="pt-PT" dirty="0" err="1"/>
                  <a:t>equations</a:t>
                </a:r>
                <a:r>
                  <a:rPr lang="pt-PT" dirty="0"/>
                  <a:t> (</a:t>
                </a:r>
                <a:r>
                  <a:rPr lang="pt-PT" dirty="0" err="1"/>
                  <a:t>outside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scope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course</a:t>
                </a:r>
                <a:r>
                  <a:rPr lang="pt-PT" dirty="0"/>
                  <a:t>)</a:t>
                </a:r>
                <a:endParaRPr lang="en-GB" dirty="0"/>
              </a:p>
              <a:p>
                <a:pPr marL="914400" lvl="2" indent="0" algn="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2073" r="-10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62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Obtaining initial values for nonlinear models that can be linearized by some math transformation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28800"/>
            <a:ext cx="11329259" cy="4711073"/>
          </a:xfrm>
        </p:spPr>
        <p:txBody>
          <a:bodyPr/>
          <a:lstStyle/>
          <a:p>
            <a:r>
              <a:rPr lang="en-US" dirty="0"/>
              <a:t>Nonlinear model: W = k </a:t>
            </a:r>
            <a:r>
              <a:rPr lang="en-US" dirty="0" err="1"/>
              <a:t>G^a</a:t>
            </a:r>
            <a:r>
              <a:rPr lang="en-US" dirty="0"/>
              <a:t> </a:t>
            </a:r>
            <a:r>
              <a:rPr lang="en-US" dirty="0" err="1"/>
              <a:t>hdom^b</a:t>
            </a:r>
            <a:endParaRPr lang="en-US" dirty="0"/>
          </a:p>
          <a:p>
            <a:r>
              <a:rPr lang="en-US" dirty="0"/>
              <a:t>Linearized to: ln(W) = ln(k) + a ln(G) + b ln(</a:t>
            </a:r>
            <a:r>
              <a:rPr lang="en-US" dirty="0" err="1"/>
              <a:t>hdom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Z=ln(W); k0=ln(k); X1=ln(G); X2=ln(</a:t>
            </a:r>
            <a:r>
              <a:rPr lang="en-US" dirty="0" err="1"/>
              <a:t>hdom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linear model is Z=k0 + a X1+b X2</a:t>
            </a:r>
          </a:p>
          <a:p>
            <a:pPr lvl="1"/>
            <a:r>
              <a:rPr lang="en-US" dirty="0"/>
              <a:t>Initial values: </a:t>
            </a:r>
            <a:r>
              <a:rPr lang="en-US" dirty="0" err="1"/>
              <a:t>kini</a:t>
            </a:r>
            <a:r>
              <a:rPr lang="en-US" dirty="0"/>
              <a:t>=</a:t>
            </a:r>
            <a:r>
              <a:rPr lang="en-US" dirty="0" err="1"/>
              <a:t>exp</a:t>
            </a:r>
            <a:r>
              <a:rPr lang="en-US" dirty="0"/>
              <a:t>(ln(k)), </a:t>
            </a:r>
            <a:r>
              <a:rPr lang="en-US" dirty="0" err="1"/>
              <a:t>aini</a:t>
            </a:r>
            <a:r>
              <a:rPr lang="en-US" dirty="0"/>
              <a:t>=a, </a:t>
            </a:r>
            <a:r>
              <a:rPr lang="en-US" dirty="0" err="1"/>
              <a:t>bini</a:t>
            </a:r>
            <a:r>
              <a:rPr lang="en-US" dirty="0"/>
              <a:t>=b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46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Simple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in 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simple linear regression the objective is to find the equation of the straight line that better describes the </a:t>
            </a:r>
            <a:r>
              <a:rPr lang="en-GB" sz="2400" b="1" dirty="0">
                <a:solidFill>
                  <a:srgbClr val="008000"/>
                </a:solidFill>
              </a:rPr>
              <a:t>relationship between two variables</a:t>
            </a:r>
            <a:r>
              <a:rPr lang="en-GB" sz="2400" dirty="0"/>
              <a:t>, the independent variable (or regressor variable), usually designed by X, and the dependent variable Y</a:t>
            </a:r>
          </a:p>
          <a:p>
            <a:endParaRPr lang="en-GB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86DE5-A568-482E-A413-0287B1EDB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70701"/>
              </p:ext>
            </p:extLst>
          </p:nvPr>
        </p:nvGraphicFramePr>
        <p:xfrm>
          <a:off x="6384032" y="1412776"/>
          <a:ext cx="457200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68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checking</a:t>
            </a:r>
            <a:r>
              <a:rPr lang="pt-PT" dirty="0"/>
              <a:t>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assumptions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err="1"/>
              <a:t>What</a:t>
            </a:r>
            <a:r>
              <a:rPr lang="pt-PT" sz="2000" dirty="0"/>
              <a:t> defines a </a:t>
            </a:r>
            <a:r>
              <a:rPr lang="pt-PT" sz="2000" dirty="0" err="1"/>
              <a:t>good</a:t>
            </a:r>
            <a:r>
              <a:rPr lang="pt-PT" sz="2000" dirty="0"/>
              <a:t> </a:t>
            </a:r>
            <a:r>
              <a:rPr lang="pt-PT" sz="2000" dirty="0" err="1"/>
              <a:t>model</a:t>
            </a:r>
            <a:r>
              <a:rPr lang="pt-PT" sz="2000" dirty="0"/>
              <a:t>? </a:t>
            </a:r>
            <a:r>
              <a:rPr lang="pt-PT" sz="2000" dirty="0" err="1"/>
              <a:t>How</a:t>
            </a:r>
            <a:r>
              <a:rPr lang="pt-PT" sz="2000" dirty="0"/>
              <a:t> do </a:t>
            </a:r>
            <a:r>
              <a:rPr lang="pt-PT" sz="2000" dirty="0" err="1"/>
              <a:t>we</a:t>
            </a:r>
            <a:r>
              <a:rPr lang="pt-PT" sz="2000" dirty="0"/>
              <a:t> </a:t>
            </a:r>
            <a:r>
              <a:rPr lang="pt-PT" sz="2000" dirty="0" err="1"/>
              <a:t>check</a:t>
            </a:r>
            <a:r>
              <a:rPr lang="pt-PT" sz="2000" dirty="0"/>
              <a:t>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quality</a:t>
            </a:r>
            <a:r>
              <a:rPr lang="pt-PT" sz="2000" dirty="0"/>
              <a:t>?</a:t>
            </a:r>
          </a:p>
          <a:p>
            <a:r>
              <a:rPr lang="en-GB" sz="2000" dirty="0"/>
              <a:t>How do we check the regression assumptions (that should be met if we want to make inferences regarding the model estimates or to use the model to make predictions)</a:t>
            </a:r>
            <a:endParaRPr lang="pt-PT" sz="2000" dirty="0"/>
          </a:p>
          <a:p>
            <a:endParaRPr lang="pt-PT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791C2-73E5-409F-B942-87E30F79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50970"/>
              </p:ext>
            </p:extLst>
          </p:nvPr>
        </p:nvGraphicFramePr>
        <p:xfrm>
          <a:off x="839416" y="2580673"/>
          <a:ext cx="10513168" cy="375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02280876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0183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Checked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adjusted</a:t>
                      </a:r>
                      <a:r>
                        <a:rPr lang="pt-PT" dirty="0"/>
                        <a:t> R</a:t>
                      </a:r>
                      <a:r>
                        <a:rPr lang="pt-PT" baseline="30000" dirty="0"/>
                        <a:t>2</a:t>
                      </a: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parameters associated with the X variable is significantly different from 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t-</a:t>
                      </a:r>
                      <a:r>
                        <a:rPr lang="pt-PT" dirty="0" err="1"/>
                        <a:t>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Regression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assumptions</a:t>
                      </a:r>
                      <a:r>
                        <a:rPr lang="pt-PT" dirty="0"/>
                        <a:t> are </a:t>
                      </a:r>
                      <a:r>
                        <a:rPr lang="pt-PT" dirty="0" err="1"/>
                        <a:t>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Homocedasticity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plot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values</a:t>
                      </a:r>
                      <a:endParaRPr lang="pt-PT" dirty="0"/>
                    </a:p>
                    <a:p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follow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the</a:t>
                      </a:r>
                      <a:r>
                        <a:rPr lang="pt-PT" dirty="0"/>
                        <a:t> normal </a:t>
                      </a:r>
                      <a:r>
                        <a:rPr lang="pt-PT" dirty="0" err="1"/>
                        <a:t>distribution</a:t>
                      </a:r>
                      <a:r>
                        <a:rPr lang="pt-PT" dirty="0"/>
                        <a:t> – </a:t>
                      </a:r>
                      <a:r>
                        <a:rPr lang="pt-PT" dirty="0" err="1"/>
                        <a:t>Qqplots</a:t>
                      </a:r>
                      <a:endParaRPr lang="pt-PT" dirty="0"/>
                    </a:p>
                    <a:p>
                      <a:r>
                        <a:rPr lang="en-GB" dirty="0"/>
                        <a:t>Independence of the 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3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Has</a:t>
                      </a:r>
                      <a:r>
                        <a:rPr lang="pt-PT" dirty="0"/>
                        <a:t> a </a:t>
                      </a:r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validation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independent</a:t>
                      </a:r>
                      <a:r>
                        <a:rPr lang="pt-PT" dirty="0"/>
                        <a:t> data set</a:t>
                      </a:r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PRESS </a:t>
                      </a:r>
                      <a:r>
                        <a:rPr lang="pt-PT" dirty="0" err="1"/>
                        <a:t>residuals</a:t>
                      </a:r>
                      <a:endParaRPr lang="pt-PT" dirty="0"/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resampling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3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8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Simple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in 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dirty="0"/>
              <a:t>The function </a:t>
            </a:r>
            <a:r>
              <a:rPr lang="en-GB" sz="2000" i="1" dirty="0" err="1"/>
              <a:t>lm</a:t>
            </a:r>
            <a:r>
              <a:rPr lang="en-GB" sz="2000" i="1" dirty="0"/>
              <a:t>(), </a:t>
            </a:r>
            <a:r>
              <a:rPr lang="en-GB" sz="2000" dirty="0"/>
              <a:t>part of the </a:t>
            </a:r>
            <a:r>
              <a:rPr lang="en-GB" sz="2000" i="1" dirty="0"/>
              <a:t>“stats”</a:t>
            </a:r>
            <a:r>
              <a:rPr lang="en-GB" sz="2000" dirty="0"/>
              <a:t> package included in the standard installation of R, is usually the one used to perform linear regression in R</a:t>
            </a:r>
          </a:p>
          <a:p>
            <a:r>
              <a:rPr lang="en-GB" sz="2000" dirty="0"/>
              <a:t>It has several associated functions to evaluate the model and to test regression assumptions, just check all of them: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y &lt;- d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mod</a:t>
            </a:r>
            <a:r>
              <a:rPr lang="pt-PT" sz="1200" dirty="0"/>
              <a:t> &lt;- lm( y ~d0)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summary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r2 &lt;- </a:t>
            </a:r>
            <a:r>
              <a:rPr lang="pt-PT" sz="1200" dirty="0" err="1"/>
              <a:t>summary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)$</a:t>
            </a:r>
            <a:r>
              <a:rPr lang="pt-PT" sz="1200" dirty="0" err="1"/>
              <a:t>r.squared</a:t>
            </a:r>
            <a:endParaRPr lang="pt-PT" sz="12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adj.r2 &lt;- </a:t>
            </a:r>
            <a:r>
              <a:rPr lang="pt-PT" sz="1200" dirty="0" err="1"/>
              <a:t>summary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)$</a:t>
            </a:r>
            <a:r>
              <a:rPr lang="pt-PT" sz="1200" dirty="0" err="1"/>
              <a:t>adj.r.squared</a:t>
            </a:r>
            <a:endParaRPr lang="pt-PT" sz="12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res</a:t>
            </a:r>
            <a:r>
              <a:rPr lang="pt-PT" sz="1200" dirty="0"/>
              <a:t> &lt;- </a:t>
            </a:r>
            <a:r>
              <a:rPr lang="pt-PT" sz="1200" dirty="0" err="1"/>
              <a:t>resid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yest</a:t>
            </a:r>
            <a:r>
              <a:rPr lang="pt-PT" sz="1200" dirty="0"/>
              <a:t> &lt;- </a:t>
            </a:r>
            <a:r>
              <a:rPr lang="pt-PT" sz="1200" dirty="0" err="1"/>
              <a:t>fitted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hat</a:t>
            </a:r>
            <a:r>
              <a:rPr lang="pt-PT" sz="1200" dirty="0"/>
              <a:t> &lt;- </a:t>
            </a:r>
            <a:r>
              <a:rPr lang="pt-PT" sz="1200" dirty="0" err="1"/>
              <a:t>lm.influence</a:t>
            </a:r>
            <a:r>
              <a:rPr lang="pt-PT" sz="1200" dirty="0"/>
              <a:t>(</a:t>
            </a:r>
            <a:r>
              <a:rPr lang="pt-PT" sz="1200" dirty="0" err="1"/>
              <a:t>mod</a:t>
            </a:r>
            <a:r>
              <a:rPr lang="pt-PT" sz="1200" dirty="0"/>
              <a:t>)$</a:t>
            </a:r>
            <a:r>
              <a:rPr lang="pt-PT" sz="1200" dirty="0" err="1"/>
              <a:t>hat</a:t>
            </a:r>
            <a:endParaRPr lang="pt-PT" sz="12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res_press</a:t>
            </a:r>
            <a:r>
              <a:rPr lang="pt-PT" sz="1200" dirty="0"/>
              <a:t> &lt;- </a:t>
            </a:r>
            <a:r>
              <a:rPr lang="pt-PT" sz="1200" dirty="0" err="1"/>
              <a:t>res</a:t>
            </a:r>
            <a:r>
              <a:rPr lang="pt-PT" sz="1200" dirty="0"/>
              <a:t>/(1-hat)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ares_press</a:t>
            </a:r>
            <a:r>
              <a:rPr lang="pt-PT" sz="1200" dirty="0"/>
              <a:t> &lt;- </a:t>
            </a:r>
            <a:r>
              <a:rPr lang="pt-PT" sz="1200" dirty="0" err="1"/>
              <a:t>abs</a:t>
            </a:r>
            <a:r>
              <a:rPr lang="pt-PT" sz="1200" dirty="0"/>
              <a:t>(</a:t>
            </a:r>
            <a:r>
              <a:rPr lang="pt-PT" sz="1200" dirty="0" err="1"/>
              <a:t>res_press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mean_rp</a:t>
            </a:r>
            <a:r>
              <a:rPr lang="pt-PT" sz="1200" dirty="0"/>
              <a:t> &lt;- </a:t>
            </a:r>
            <a:r>
              <a:rPr lang="pt-PT" sz="1200" dirty="0" err="1"/>
              <a:t>mean</a:t>
            </a:r>
            <a:r>
              <a:rPr lang="pt-PT" sz="1200" dirty="0"/>
              <a:t>(</a:t>
            </a:r>
            <a:r>
              <a:rPr lang="pt-PT" sz="1200" dirty="0" err="1"/>
              <a:t>res_press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mean_arp</a:t>
            </a:r>
            <a:r>
              <a:rPr lang="pt-PT" sz="1200" dirty="0"/>
              <a:t> &lt;- </a:t>
            </a:r>
            <a:r>
              <a:rPr lang="pt-PT" sz="1200" dirty="0" err="1"/>
              <a:t>mean</a:t>
            </a:r>
            <a:r>
              <a:rPr lang="pt-PT" sz="1200" dirty="0"/>
              <a:t>(</a:t>
            </a:r>
            <a:r>
              <a:rPr lang="pt-PT" sz="1200" dirty="0" err="1"/>
              <a:t>ares_press</a:t>
            </a:r>
            <a:r>
              <a:rPr lang="pt-PT" sz="1200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rp_p95 &lt;- </a:t>
            </a:r>
            <a:r>
              <a:rPr lang="pt-PT" sz="1200" dirty="0" err="1"/>
              <a:t>quantile</a:t>
            </a:r>
            <a:r>
              <a:rPr lang="pt-PT" sz="1200" dirty="0"/>
              <a:t>(res_press,0.95)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rp_p05 &lt;- </a:t>
            </a:r>
            <a:r>
              <a:rPr lang="pt-PT" sz="1200" dirty="0" err="1"/>
              <a:t>quantile</a:t>
            </a:r>
            <a:r>
              <a:rPr lang="pt-PT" sz="1200" dirty="0"/>
              <a:t>(res_press,0.05)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r2p &lt;- 1-sum(</a:t>
            </a:r>
            <a:r>
              <a:rPr lang="pt-PT" sz="1200" dirty="0" err="1"/>
              <a:t>res_press</a:t>
            </a:r>
            <a:r>
              <a:rPr lang="pt-PT" sz="1200" dirty="0"/>
              <a:t>**2)/(var(y)*</a:t>
            </a:r>
            <a:r>
              <a:rPr lang="pt-PT" sz="1200" dirty="0" err="1"/>
              <a:t>length</a:t>
            </a:r>
            <a:r>
              <a:rPr lang="pt-PT" sz="1200" dirty="0"/>
              <a:t>(y)-1)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plot</a:t>
            </a:r>
            <a:r>
              <a:rPr lang="pt-PT" sz="1200" dirty="0"/>
              <a:t>(</a:t>
            </a:r>
            <a:r>
              <a:rPr lang="pt-PT" sz="1200" dirty="0" err="1"/>
              <a:t>mod,which</a:t>
            </a:r>
            <a:r>
              <a:rPr lang="pt-PT" sz="1200" dirty="0"/>
              <a:t>=c(1,2,4,5))</a:t>
            </a:r>
          </a:p>
          <a:p>
            <a:pPr marL="857250" lvl="2" indent="0">
              <a:spcBef>
                <a:spcPts val="600"/>
              </a:spcBef>
              <a:buNone/>
            </a:pPr>
            <a:endParaRPr lang="pt-PT" sz="12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 err="1"/>
              <a:t>xmod</a:t>
            </a:r>
            <a:r>
              <a:rPr lang="pt-PT" sz="1200" dirty="0"/>
              <a:t> &lt;- c(r2,adj.r2,mean_p,mean_ap,rp_p95,rp_p05,r2p)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pt-PT" sz="1200" dirty="0"/>
              <a:t>print(</a:t>
            </a:r>
            <a:r>
              <a:rPr lang="pt-PT" sz="1200" dirty="0" err="1"/>
              <a:t>xmod,digits</a:t>
            </a:r>
            <a:r>
              <a:rPr lang="pt-PT" sz="1200" dirty="0"/>
              <a:t>=4)</a:t>
            </a:r>
          </a:p>
        </p:txBody>
      </p:sp>
    </p:spTree>
    <p:extLst>
      <p:ext uri="{BB962C8B-B14F-4D97-AF65-F5344CB8AC3E}">
        <p14:creationId xmlns:p14="http://schemas.microsoft.com/office/powerpoint/2010/main" val="275006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8000"/>
                </a:solidFill>
              </a:rPr>
              <a:t>Continuous variables </a:t>
            </a:r>
            <a:r>
              <a:rPr lang="en-GB" dirty="0"/>
              <a:t>are those that can take all real values within an interval</a:t>
            </a:r>
          </a:p>
          <a:p>
            <a:r>
              <a:rPr lang="pt-PT" b="1" dirty="0">
                <a:solidFill>
                  <a:srgbClr val="008000"/>
                </a:solidFill>
              </a:rPr>
              <a:t>C</a:t>
            </a:r>
            <a:r>
              <a:rPr lang="en-GB" b="1" dirty="0" err="1">
                <a:solidFill>
                  <a:srgbClr val="008000"/>
                </a:solidFill>
              </a:rPr>
              <a:t>ategorical</a:t>
            </a:r>
            <a:r>
              <a:rPr lang="en-GB" b="1" dirty="0">
                <a:solidFill>
                  <a:srgbClr val="008000"/>
                </a:solidFill>
              </a:rPr>
              <a:t> variables </a:t>
            </a:r>
            <a:r>
              <a:rPr lang="en-GB" dirty="0"/>
              <a:t>can just take a limited number of possible values, many times they refer to categories, such as soil type, colour, etc</a:t>
            </a:r>
          </a:p>
          <a:p>
            <a:r>
              <a:rPr lang="en-GB" dirty="0"/>
              <a:t>For linear regression, the </a:t>
            </a:r>
            <a:r>
              <a:rPr lang="en-GB" b="1" dirty="0">
                <a:solidFill>
                  <a:srgbClr val="008000"/>
                </a:solidFill>
              </a:rPr>
              <a:t>categorial variables </a:t>
            </a:r>
            <a:r>
              <a:rPr lang="en-GB" dirty="0"/>
              <a:t>have to be recoded as </a:t>
            </a:r>
            <a:r>
              <a:rPr lang="en-GB" b="1" dirty="0">
                <a:solidFill>
                  <a:srgbClr val="008000"/>
                </a:solidFill>
              </a:rPr>
              <a:t>dummy variables </a:t>
            </a:r>
            <a:r>
              <a:rPr lang="en-GB" dirty="0"/>
              <a:t>(variables that can only take the values 0 or 1, depending on their value)</a:t>
            </a:r>
          </a:p>
          <a:p>
            <a:r>
              <a:rPr lang="pt-PT" dirty="0" err="1"/>
              <a:t>Generally</a:t>
            </a:r>
            <a:r>
              <a:rPr lang="pt-PT" dirty="0"/>
              <a:t>, for a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k </a:t>
            </a:r>
            <a:r>
              <a:rPr lang="pt-PT" dirty="0" err="1"/>
              <a:t>categories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(k-1)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that you have a variable </a:t>
            </a:r>
            <a:r>
              <a:rPr lang="en-GB" dirty="0" err="1"/>
              <a:t>TreeStatus</a:t>
            </a:r>
            <a:r>
              <a:rPr lang="en-GB" dirty="0"/>
              <a:t> with two possible values: Dead or Alive. We need one dummy variable (X) to define the </a:t>
            </a:r>
            <a:r>
              <a:rPr lang="en-GB" dirty="0" err="1"/>
              <a:t>TreeStatus</a:t>
            </a:r>
            <a:r>
              <a:rPr lang="en-GB" dirty="0"/>
              <a:t> variable:</a:t>
            </a:r>
          </a:p>
          <a:p>
            <a:pPr marL="857250" lvl="2" indent="0">
              <a:buNone/>
            </a:pPr>
            <a:r>
              <a:rPr lang="en-GB" dirty="0"/>
              <a:t>X= 1 if the tree is alive; X=0 if the tree is dead</a:t>
            </a:r>
          </a:p>
          <a:p>
            <a:r>
              <a:rPr lang="en-GB" dirty="0"/>
              <a:t>For a variable Region with 3 possible values – North, Centre, South – we need two dummies:</a:t>
            </a:r>
          </a:p>
          <a:p>
            <a:pPr marL="857250" lvl="2" indent="0">
              <a:buNone/>
            </a:pPr>
            <a:r>
              <a:rPr lang="pt-PT" dirty="0"/>
              <a:t>X1=1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</a:t>
            </a:r>
            <a:r>
              <a:rPr lang="pt-PT" dirty="0" err="1"/>
              <a:t>North</a:t>
            </a:r>
            <a:r>
              <a:rPr lang="pt-PT" dirty="0"/>
              <a:t>; X1=0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r>
              <a:rPr lang="pt-PT" dirty="0"/>
              <a:t>X2=1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=Centre; x2=0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0CF31-6A07-43C8-89C2-4FF6A4546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6476"/>
              </p:ext>
            </p:extLst>
          </p:nvPr>
        </p:nvGraphicFramePr>
        <p:xfrm>
          <a:off x="6240016" y="4149080"/>
          <a:ext cx="446449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8166">
                  <a:extLst>
                    <a:ext uri="{9D8B030D-6E8A-4147-A177-3AD203B41FA5}">
                      <a16:colId xmlns:a16="http://schemas.microsoft.com/office/drawing/2014/main" val="612340574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772779046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421892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8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North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4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4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South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6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1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Multiple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9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</a:t>
            </a:r>
            <a:endParaRPr lang="pt-PT" dirty="0"/>
          </a:p>
          <a:p>
            <a:r>
              <a:rPr lang="pt-PT" dirty="0"/>
              <a:t>b – </a:t>
            </a:r>
            <a:r>
              <a:rPr lang="pt-PT" dirty="0" err="1"/>
              <a:t>change</a:t>
            </a:r>
            <a:r>
              <a:rPr lang="pt-PT" dirty="0"/>
              <a:t> in Y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changes</a:t>
            </a:r>
            <a:r>
              <a:rPr lang="pt-PT" dirty="0"/>
              <a:t> 1 </a:t>
            </a:r>
            <a:r>
              <a:rPr lang="pt-PT" dirty="0" err="1"/>
              <a:t>unit</a:t>
            </a:r>
            <a:endParaRPr lang="pt-PT" dirty="0"/>
          </a:p>
          <a:p>
            <a:r>
              <a:rPr lang="pt-PT" dirty="0"/>
              <a:t>y1= a + b X1</a:t>
            </a:r>
          </a:p>
          <a:p>
            <a:r>
              <a:rPr lang="pt-PT" dirty="0"/>
              <a:t>y2 = </a:t>
            </a:r>
            <a:r>
              <a:rPr lang="pt-PT" dirty="0" err="1"/>
              <a:t>a+b</a:t>
            </a:r>
            <a:r>
              <a:rPr lang="pt-PT" dirty="0"/>
              <a:t> X2</a:t>
            </a:r>
          </a:p>
          <a:p>
            <a:r>
              <a:rPr lang="pt-PT" dirty="0"/>
              <a:t>(y2-Y1) = b (X2-X1)</a:t>
            </a:r>
          </a:p>
          <a:p>
            <a:r>
              <a:rPr lang="pt-PT" dirty="0"/>
              <a:t>b=(Y2-Y1)/(X2-X1)</a:t>
            </a:r>
          </a:p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697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23735</TotalTime>
  <Words>2078</Words>
  <Application>Microsoft Office PowerPoint</Application>
  <PresentationFormat>Widescreen</PresentationFormat>
  <Paragraphs>216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Marlett</vt:lpstr>
      <vt:lpstr>Symbol</vt:lpstr>
      <vt:lpstr>Tahoma</vt:lpstr>
      <vt:lpstr>Times New Roman</vt:lpstr>
      <vt:lpstr>Trebuchet MS</vt:lpstr>
      <vt:lpstr>Wingdings</vt:lpstr>
      <vt:lpstr>Custom Design</vt:lpstr>
      <vt:lpstr>Blank Presentation</vt:lpstr>
      <vt:lpstr>Using R for Forest Growth Modeling</vt:lpstr>
      <vt:lpstr>Simple linear regression</vt:lpstr>
      <vt:lpstr> Simple linear regression in R</vt:lpstr>
      <vt:lpstr>Model evaluation and checking regression assumptions</vt:lpstr>
      <vt:lpstr> Simple linear regression in R</vt:lpstr>
      <vt:lpstr>Continuous and categorical variables</vt:lpstr>
      <vt:lpstr>Continuous and categorical variables</vt:lpstr>
      <vt:lpstr>Multiple linear regression</vt:lpstr>
      <vt:lpstr>The problem of multicollinearity</vt:lpstr>
      <vt:lpstr>The problem of multicollinearity</vt:lpstr>
      <vt:lpstr>PowerPoint Presentation</vt:lpstr>
      <vt:lpstr>Linear regression with dummy variables</vt:lpstr>
      <vt:lpstr>Linear regression with continuous and dummy variables</vt:lpstr>
      <vt:lpstr>Linear regression with continuous and dummy variables</vt:lpstr>
      <vt:lpstr>Modelling S from environmental variables</vt:lpstr>
      <vt:lpstr>Algorithms for selection of variables</vt:lpstr>
      <vt:lpstr>Stepwise algorithms</vt:lpstr>
      <vt:lpstr>Stepwise algorithms</vt:lpstr>
      <vt:lpstr>Model comparison selection</vt:lpstr>
      <vt:lpstr>Bias and precision</vt:lpstr>
      <vt:lpstr>Nonlinear regression</vt:lpstr>
      <vt:lpstr>Nonlinear regression</vt:lpstr>
      <vt:lpstr>Function plot() for objects of nlsResiduals type</vt:lpstr>
      <vt:lpstr>Allometric models for biomass components</vt:lpstr>
      <vt:lpstr>Obtaining initial values for nonlinear models that can be linearized by some math transformation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magatome</cp:lastModifiedBy>
  <cp:revision>681</cp:revision>
  <cp:lastPrinted>2017-06-15T21:47:55Z</cp:lastPrinted>
  <dcterms:created xsi:type="dcterms:W3CDTF">2010-02-14T14:45:25Z</dcterms:created>
  <dcterms:modified xsi:type="dcterms:W3CDTF">2022-11-01T22:17:45Z</dcterms:modified>
</cp:coreProperties>
</file>