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55"/>
  </p:notesMasterIdLst>
  <p:handoutMasterIdLst>
    <p:handoutMasterId r:id="rId56"/>
  </p:handoutMasterIdLst>
  <p:sldIdLst>
    <p:sldId id="416" r:id="rId2"/>
    <p:sldId id="600" r:id="rId3"/>
    <p:sldId id="599" r:id="rId4"/>
    <p:sldId id="417" r:id="rId5"/>
    <p:sldId id="418" r:id="rId6"/>
    <p:sldId id="522" r:id="rId7"/>
    <p:sldId id="419" r:id="rId8"/>
    <p:sldId id="420" r:id="rId9"/>
    <p:sldId id="421" r:id="rId10"/>
    <p:sldId id="448" r:id="rId11"/>
    <p:sldId id="459" r:id="rId12"/>
    <p:sldId id="461" r:id="rId13"/>
    <p:sldId id="460" r:id="rId14"/>
    <p:sldId id="422" r:id="rId15"/>
    <p:sldId id="458" r:id="rId16"/>
    <p:sldId id="452" r:id="rId17"/>
    <p:sldId id="595" r:id="rId18"/>
    <p:sldId id="456" r:id="rId19"/>
    <p:sldId id="427" r:id="rId20"/>
    <p:sldId id="518" r:id="rId21"/>
    <p:sldId id="453" r:id="rId22"/>
    <p:sldId id="519" r:id="rId23"/>
    <p:sldId id="454" r:id="rId24"/>
    <p:sldId id="455" r:id="rId25"/>
    <p:sldId id="598" r:id="rId26"/>
    <p:sldId id="428" r:id="rId27"/>
    <p:sldId id="604" r:id="rId28"/>
    <p:sldId id="429" r:id="rId29"/>
    <p:sldId id="520" r:id="rId30"/>
    <p:sldId id="610" r:id="rId31"/>
    <p:sldId id="609" r:id="rId32"/>
    <p:sldId id="611" r:id="rId33"/>
    <p:sldId id="596" r:id="rId34"/>
    <p:sldId id="430" r:id="rId35"/>
    <p:sldId id="435" r:id="rId36"/>
    <p:sldId id="462" r:id="rId37"/>
    <p:sldId id="463" r:id="rId38"/>
    <p:sldId id="432" r:id="rId39"/>
    <p:sldId id="433" r:id="rId40"/>
    <p:sldId id="434" r:id="rId41"/>
    <p:sldId id="594" r:id="rId42"/>
    <p:sldId id="437" r:id="rId43"/>
    <p:sldId id="438" r:id="rId44"/>
    <p:sldId id="439" r:id="rId45"/>
    <p:sldId id="440" r:id="rId46"/>
    <p:sldId id="442" r:id="rId47"/>
    <p:sldId id="444" r:id="rId48"/>
    <p:sldId id="445" r:id="rId49"/>
    <p:sldId id="447" r:id="rId50"/>
    <p:sldId id="446" r:id="rId51"/>
    <p:sldId id="605" r:id="rId52"/>
    <p:sldId id="606" r:id="rId53"/>
    <p:sldId id="607" r:id="rId54"/>
  </p:sldIdLst>
  <p:sldSz cx="12192000" cy="6858000"/>
  <p:notesSz cx="6858000" cy="9686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97772"/>
    <a:srgbClr val="7CB042"/>
    <a:srgbClr val="4F6228"/>
    <a:srgbClr val="C4BD97"/>
    <a:srgbClr val="948A54"/>
    <a:srgbClr val="000000"/>
    <a:srgbClr val="5B524E"/>
    <a:srgbClr val="00808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20" autoAdjust="0"/>
    <p:restoredTop sz="94660"/>
  </p:normalViewPr>
  <p:slideViewPr>
    <p:cSldViewPr showGuides="1">
      <p:cViewPr>
        <p:scale>
          <a:sx n="75" d="100"/>
          <a:sy n="75" d="100"/>
        </p:scale>
        <p:origin x="1090" y="259"/>
      </p:cViewPr>
      <p:guideLst>
        <p:guide orient="horz" pos="220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80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atome\Dropbox\2_Ensino\1Ciclo-InventarioFlorestal\1%20Textos\2020\Figuras\Figura%20CV%20em%20funcao%20de%20raio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atome\Dropbox\2_Ensino\1Ciclo-InventarioFlorestal\1%20Textos\2020\Figuras\Figura%20CV%20em%20funcao%20de%20raio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316695991716023"/>
          <c:y val="0.10211267605633802"/>
          <c:w val="0.70533185266707432"/>
          <c:h val="0.64436619718309851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Sheet1!$A$2:$A$7</c:f>
              <c:numCache>
                <c:formatCode>General</c:formatCode>
                <c:ptCount val="6"/>
                <c:pt idx="0">
                  <c:v>30</c:v>
                </c:pt>
                <c:pt idx="1">
                  <c:v>25</c:v>
                </c:pt>
                <c:pt idx="2">
                  <c:v>20</c:v>
                </c:pt>
                <c:pt idx="3">
                  <c:v>15</c:v>
                </c:pt>
                <c:pt idx="4">
                  <c:v>10</c:v>
                </c:pt>
                <c:pt idx="5">
                  <c:v>5</c:v>
                </c:pt>
              </c:numCache>
            </c:numRef>
          </c:xVal>
          <c:yVal>
            <c:numRef>
              <c:f>Sheet1!$D$2:$D$7</c:f>
              <c:numCache>
                <c:formatCode>0.00</c:formatCode>
                <c:ptCount val="6"/>
                <c:pt idx="0">
                  <c:v>16.374781085814362</c:v>
                </c:pt>
                <c:pt idx="1">
                  <c:v>18.314424635332252</c:v>
                </c:pt>
                <c:pt idx="2">
                  <c:v>20.779220779220779</c:v>
                </c:pt>
                <c:pt idx="3">
                  <c:v>30.654338549075387</c:v>
                </c:pt>
                <c:pt idx="4">
                  <c:v>43.256997455470739</c:v>
                </c:pt>
                <c:pt idx="5">
                  <c:v>75.057292641480927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318-407F-A673-A78BF73EBA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171568"/>
        <c:axId val="1"/>
      </c:scatterChart>
      <c:valAx>
        <c:axId val="188171568"/>
        <c:scaling>
          <c:orientation val="minMax"/>
        </c:scaling>
        <c:delete val="0"/>
        <c:axPos val="b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000" dirty="0"/>
                  <a:t>Raio da parcela (m)</a:t>
                </a:r>
              </a:p>
            </c:rich>
          </c:tx>
          <c:layout>
            <c:manualLayout>
              <c:xMode val="edge"/>
              <c:yMode val="edge"/>
              <c:x val="0.36363775515280278"/>
              <c:y val="0.8556338028169012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5"/>
      </c:val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000"/>
                  <a:t>Coef. de variação em G (m)</a:t>
                </a:r>
              </a:p>
            </c:rich>
          </c:tx>
          <c:layout>
            <c:manualLayout>
              <c:xMode val="edge"/>
              <c:yMode val="edge"/>
              <c:x val="5.9561356447441829E-2"/>
              <c:y val="0.1126760563380281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8171568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250097275225563"/>
          <c:y val="0.1017544731312304"/>
          <c:w val="0.70625323297073195"/>
          <c:h val="0.64561458814297912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Sheet1!$A$2:$A$7</c:f>
              <c:numCache>
                <c:formatCode>General</c:formatCode>
                <c:ptCount val="6"/>
                <c:pt idx="0">
                  <c:v>30</c:v>
                </c:pt>
                <c:pt idx="1">
                  <c:v>25</c:v>
                </c:pt>
                <c:pt idx="2">
                  <c:v>20</c:v>
                </c:pt>
                <c:pt idx="3">
                  <c:v>15</c:v>
                </c:pt>
                <c:pt idx="4">
                  <c:v>10</c:v>
                </c:pt>
                <c:pt idx="5">
                  <c:v>5</c:v>
                </c:pt>
              </c:numCache>
            </c:numRef>
          </c:xVal>
          <c:yVal>
            <c:numRef>
              <c:f>Sheet1!$G$2:$G$7</c:f>
              <c:numCache>
                <c:formatCode>0.00</c:formatCode>
                <c:ptCount val="6"/>
                <c:pt idx="0">
                  <c:v>21.09591967528306</c:v>
                </c:pt>
                <c:pt idx="1">
                  <c:v>22.03808180535966</c:v>
                </c:pt>
                <c:pt idx="2">
                  <c:v>24.866820786008645</c:v>
                </c:pt>
                <c:pt idx="3">
                  <c:v>31.145402195429188</c:v>
                </c:pt>
                <c:pt idx="4">
                  <c:v>47.739969527679023</c:v>
                </c:pt>
                <c:pt idx="5">
                  <c:v>64.788843559588656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CCA-4AB2-8703-4E6033F3CA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174896"/>
        <c:axId val="1"/>
      </c:scatterChart>
      <c:valAx>
        <c:axId val="188174896"/>
        <c:scaling>
          <c:orientation val="minMax"/>
        </c:scaling>
        <c:delete val="0"/>
        <c:axPos val="b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000"/>
                  <a:t>Raio da parcela (m)</a:t>
                </a:r>
              </a:p>
            </c:rich>
          </c:tx>
          <c:layout>
            <c:manualLayout>
              <c:xMode val="edge"/>
              <c:yMode val="edge"/>
              <c:x val="0.36562667370608692"/>
              <c:y val="0.8561410842765593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5"/>
      </c:valAx>
      <c:valAx>
        <c:axId val="1"/>
        <c:scaling>
          <c:orientation val="minMax"/>
          <c:max val="80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000" dirty="0" err="1"/>
                  <a:t>Coef</a:t>
                </a:r>
                <a:r>
                  <a:rPr lang="pt-PT" sz="1000" dirty="0"/>
                  <a:t>. de variação em Wc </a:t>
                </a:r>
                <a:r>
                  <a:rPr lang="pt-PT" sz="1000" dirty="0" smtClean="0"/>
                  <a:t>(Kg)</a:t>
                </a:r>
                <a:endParaRPr lang="pt-PT" sz="1000" dirty="0"/>
              </a:p>
            </c:rich>
          </c:tx>
          <c:layout>
            <c:manualLayout>
              <c:xMode val="edge"/>
              <c:yMode val="edge"/>
              <c:x val="5.9375271798424369E-2"/>
              <c:y val="9.8245698195670736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8174896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725488"/>
            <a:ext cx="6457950" cy="363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1FD-781B-41A6-B23B-C7DC6AD05C16}" type="slidenum">
              <a:rPr lang="pt-PT" smtClean="0"/>
              <a:pPr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37354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6401" y="1600200"/>
            <a:ext cx="11419417" cy="495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4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8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8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0686" y="6356351"/>
            <a:ext cx="2844800" cy="365125"/>
          </a:xfrm>
        </p:spPr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15/09/2025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91851" y="641713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dirty="0" smtClean="0"/>
              <a:t>Margarida Tomé e Susana Barreiro - </a:t>
            </a:r>
            <a:r>
              <a:rPr lang="pt-PT" sz="1400" dirty="0" smtClean="0"/>
              <a:t>2025</a:t>
            </a:r>
            <a:endParaRPr lang="pt-PT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5" r:id="rId23"/>
    <p:sldLayoutId id="2147483686" r:id="rId24"/>
    <p:sldLayoutId id="2147483662" r:id="rId25"/>
    <p:sldLayoutId id="2147483661" r:id="rId26"/>
    <p:sldLayoutId id="2147483651" r:id="rId27"/>
    <p:sldLayoutId id="2147483652" r:id="rId28"/>
    <p:sldLayoutId id="2147483726" r:id="rId29"/>
    <p:sldLayoutId id="2147483728" r:id="rId3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w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5.wdp"/><Relationship Id="rId3" Type="http://schemas.openxmlformats.org/officeDocument/2006/relationships/image" Target="../media/image47.png"/><Relationship Id="rId7" Type="http://schemas.microsoft.com/office/2007/relationships/hdphoto" Target="../media/hdphoto2.wdp"/><Relationship Id="rId12" Type="http://schemas.openxmlformats.org/officeDocument/2006/relationships/image" Target="../media/image56.png"/><Relationship Id="rId17" Type="http://schemas.microsoft.com/office/2007/relationships/hdphoto" Target="../media/hdphoto1.wdp"/><Relationship Id="rId2" Type="http://schemas.openxmlformats.org/officeDocument/2006/relationships/image" Target="../media/image48.jpe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11" Type="http://schemas.microsoft.com/office/2007/relationships/hdphoto" Target="../media/hdphoto4.wdp"/><Relationship Id="rId5" Type="http://schemas.openxmlformats.org/officeDocument/2006/relationships/image" Target="../media/image52.png"/><Relationship Id="rId15" Type="http://schemas.microsoft.com/office/2007/relationships/hdphoto" Target="../media/hdphoto6.wdp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microsoft.com/office/2007/relationships/hdphoto" Target="../media/hdphoto3.wdp"/><Relationship Id="rId1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emf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7504" y="2908928"/>
            <a:ext cx="8296688" cy="18722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4400" dirty="0" err="1" smtClean="0"/>
              <a:t>Inventário</a:t>
            </a:r>
            <a:r>
              <a:rPr lang="en-US" sz="4400" dirty="0" smtClean="0"/>
              <a:t> </a:t>
            </a:r>
            <a:r>
              <a:rPr lang="en-US" sz="4400" dirty="0" err="1" smtClean="0"/>
              <a:t>Florestal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err="1" smtClean="0"/>
              <a:t>Introdução</a:t>
            </a:r>
            <a:endParaRPr lang="pt-PT" sz="28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97504" y="4797152"/>
            <a:ext cx="5648672" cy="177504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endParaRPr lang="en-US" sz="9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Margarida </a:t>
            </a:r>
            <a:r>
              <a:rPr lang="en-US" sz="1600" b="1" dirty="0" smtClean="0">
                <a:solidFill>
                  <a:schemeClr val="tx1"/>
                </a:solidFill>
              </a:rPr>
              <a:t>Tomé e Susana Barreiro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Instituto</a:t>
            </a:r>
            <a:r>
              <a:rPr lang="en-US" sz="1600" b="1" dirty="0">
                <a:solidFill>
                  <a:schemeClr val="tx1"/>
                </a:solidFill>
              </a:rPr>
              <a:t> Superior de </a:t>
            </a:r>
            <a:r>
              <a:rPr lang="en-US" sz="1600" b="1" dirty="0" err="1">
                <a:solidFill>
                  <a:schemeClr val="tx1"/>
                </a:solidFill>
              </a:rPr>
              <a:t>Agronomia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Universidade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Lisboa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51" b="20286"/>
          <a:stretch/>
        </p:blipFill>
        <p:spPr>
          <a:xfrm>
            <a:off x="245064" y="188640"/>
            <a:ext cx="1172323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07368" y="304800"/>
            <a:ext cx="11305256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Ortofotomapa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da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herdade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da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Calha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do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Grou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–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limites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9" t="23534" r="20266" b="6039"/>
          <a:stretch/>
        </p:blipFill>
        <p:spPr>
          <a:xfrm>
            <a:off x="1559496" y="836712"/>
            <a:ext cx="8424936" cy="57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3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07368" y="304800"/>
            <a:ext cx="11305256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É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possível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medir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as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árvores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todas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? </a:t>
            </a:r>
            <a:r>
              <a:rPr lang="en-GB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Claro que </a:t>
            </a:r>
            <a:r>
              <a:rPr lang="en-GB" sz="32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não</a:t>
            </a:r>
            <a:r>
              <a:rPr lang="en-GB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…</a:t>
            </a:r>
            <a:endParaRPr lang="en-GB" sz="32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9" t="23534" r="20266" b="6039"/>
          <a:stretch/>
        </p:blipFill>
        <p:spPr>
          <a:xfrm>
            <a:off x="1559496" y="836712"/>
            <a:ext cx="8424936" cy="57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0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07368" y="304800"/>
            <a:ext cx="11305256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É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possível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medir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as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árvores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todas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? Claro que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não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…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9" t="23534" r="20266" b="6039"/>
          <a:stretch/>
        </p:blipFill>
        <p:spPr>
          <a:xfrm>
            <a:off x="1559496" y="836712"/>
            <a:ext cx="8424936" cy="57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2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07368" y="304800"/>
            <a:ext cx="11305256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As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medições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são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feitas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por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amostragem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9" t="23534" r="20266" b="6039"/>
          <a:stretch/>
        </p:blipFill>
        <p:spPr>
          <a:xfrm>
            <a:off x="1559496" y="836712"/>
            <a:ext cx="8424936" cy="57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6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929325" cy="72008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dirty="0" err="1"/>
              <a:t>Variáveis</a:t>
            </a:r>
            <a:r>
              <a:rPr lang="en-GB" dirty="0"/>
              <a:t> </a:t>
            </a:r>
            <a:r>
              <a:rPr lang="en-GB" dirty="0" err="1" smtClean="0"/>
              <a:t>dendrométricas</a:t>
            </a:r>
            <a:r>
              <a:rPr lang="en-GB" dirty="0"/>
              <a:t> </a:t>
            </a:r>
            <a:r>
              <a:rPr lang="en-GB" dirty="0" smtClean="0"/>
              <a:t>do POVOAMENTO </a:t>
            </a:r>
            <a:r>
              <a:rPr lang="en-GB" dirty="0"/>
              <a:t>- </a:t>
            </a:r>
            <a:r>
              <a:rPr lang="en-GB" dirty="0" err="1" smtClean="0"/>
              <a:t>amostragem</a:t>
            </a:r>
            <a:endParaRPr lang="en-US" dirty="0"/>
          </a:p>
        </p:txBody>
      </p:sp>
      <p:sp>
        <p:nvSpPr>
          <p:cNvPr id="94210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Para avaliar as variáveis do povoamento são medidas várias parcelas (</a:t>
            </a:r>
            <a:r>
              <a:rPr lang="pt-PT" b="1" dirty="0" smtClean="0">
                <a:solidFill>
                  <a:schemeClr val="accent5"/>
                </a:solidFill>
              </a:rPr>
              <a:t>amostragem</a:t>
            </a:r>
            <a:r>
              <a:rPr lang="pt-PT" dirty="0" smtClean="0"/>
              <a:t>), selecionadas de </a:t>
            </a:r>
            <a:r>
              <a:rPr lang="pt-PT" u="sng" dirty="0" smtClean="0"/>
              <a:t>forma sistemática </a:t>
            </a:r>
            <a:r>
              <a:rPr lang="pt-PT" dirty="0" smtClean="0"/>
              <a:t>ou </a:t>
            </a:r>
            <a:r>
              <a:rPr lang="pt-PT" u="sng" dirty="0" smtClean="0"/>
              <a:t>aleatória</a:t>
            </a:r>
            <a:r>
              <a:rPr lang="pt-PT" dirty="0" smtClean="0"/>
              <a:t> (</a:t>
            </a:r>
            <a:r>
              <a:rPr lang="pt-PT" i="1" dirty="0" smtClean="0"/>
              <a:t>ver o .</a:t>
            </a:r>
            <a:r>
              <a:rPr lang="pt-PT" i="1" dirty="0" err="1" smtClean="0"/>
              <a:t>ppt</a:t>
            </a:r>
            <a:r>
              <a:rPr lang="pt-PT" i="1" dirty="0" smtClean="0"/>
              <a:t> sobre amostragem</a:t>
            </a:r>
            <a:r>
              <a:rPr lang="pt-PT" dirty="0" smtClean="0"/>
              <a:t>)</a:t>
            </a:r>
          </a:p>
          <a:p>
            <a:endParaRPr lang="pt-PT" sz="600" dirty="0" smtClean="0"/>
          </a:p>
          <a:p>
            <a:r>
              <a:rPr lang="pt-PT" dirty="0" smtClean="0"/>
              <a:t>O </a:t>
            </a:r>
            <a:r>
              <a:rPr lang="pt-PT" b="1" dirty="0" smtClean="0">
                <a:solidFill>
                  <a:schemeClr val="accent5"/>
                </a:solidFill>
              </a:rPr>
              <a:t>valor de cada variável </a:t>
            </a:r>
            <a:r>
              <a:rPr lang="pt-PT" dirty="0" smtClean="0"/>
              <a:t>para o povoamento é avaliado com base na </a:t>
            </a:r>
            <a:r>
              <a:rPr lang="pt-PT" b="1" dirty="0" smtClean="0">
                <a:solidFill>
                  <a:schemeClr val="accent5"/>
                </a:solidFill>
              </a:rPr>
              <a:t>média</a:t>
            </a:r>
            <a:r>
              <a:rPr lang="pt-PT" dirty="0" smtClean="0"/>
              <a:t> do respetivo valor medido/avaliado em cada parcela </a:t>
            </a:r>
          </a:p>
          <a:p>
            <a:endParaRPr lang="pt-PT" sz="600" dirty="0" smtClean="0"/>
          </a:p>
          <a:p>
            <a:r>
              <a:rPr lang="pt-PT" dirty="0" smtClean="0"/>
              <a:t>A esta média está associado um intervalo de confiança e, portanto, um </a:t>
            </a:r>
            <a:r>
              <a:rPr lang="pt-PT" b="1" dirty="0" smtClean="0">
                <a:solidFill>
                  <a:schemeClr val="accent5"/>
                </a:solidFill>
              </a:rPr>
              <a:t>erro de amostragem </a:t>
            </a:r>
            <a:r>
              <a:rPr lang="pt-PT" dirty="0" smtClean="0"/>
              <a:t>(</a:t>
            </a:r>
            <a:r>
              <a:rPr lang="pt-PT" i="1" dirty="0" smtClean="0"/>
              <a:t>ver .</a:t>
            </a:r>
            <a:r>
              <a:rPr lang="pt-PT" i="1" dirty="0" err="1" smtClean="0"/>
              <a:t>ppt</a:t>
            </a:r>
            <a:r>
              <a:rPr lang="pt-PT" i="1" dirty="0" smtClean="0"/>
              <a:t> sobre amostragem</a:t>
            </a:r>
            <a:r>
              <a:rPr lang="pt-PT" dirty="0" smtClean="0"/>
              <a:t>)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36562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335360" y="304800"/>
            <a:ext cx="11377264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Herdade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da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Calha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do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Grou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–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identificação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de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espécies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148" t="22402" r="19283" b="6276"/>
          <a:stretch/>
        </p:blipFill>
        <p:spPr>
          <a:xfrm>
            <a:off x="1559496" y="835200"/>
            <a:ext cx="8568952" cy="586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1770434" y="304800"/>
            <a:ext cx="8640391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>
                <a:solidFill>
                  <a:srgbClr val="008000"/>
                </a:solidFill>
                <a:latin typeface="Trebuchet MS" panose="020B0603020202020204" pitchFamily="34" charset="0"/>
              </a:rPr>
              <a:t>A </a:t>
            </a:r>
            <a:r>
              <a:rPr lang="en-GB" sz="32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unidade</a:t>
            </a:r>
            <a:r>
              <a:rPr lang="en-GB" sz="3200" b="1" dirty="0">
                <a:solidFill>
                  <a:srgbClr val="008000"/>
                </a:solidFill>
                <a:latin typeface="Trebuchet MS" panose="020B0603020202020204" pitchFamily="34" charset="0"/>
              </a:rPr>
              <a:t> de </a:t>
            </a:r>
            <a:r>
              <a:rPr lang="en-GB" sz="32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amostragem</a:t>
            </a:r>
            <a:r>
              <a:rPr lang="en-GB" sz="3200" b="1" dirty="0">
                <a:solidFill>
                  <a:srgbClr val="008000"/>
                </a:solidFill>
                <a:latin typeface="Trebuchet MS" panose="020B0603020202020204" pitchFamily="34" charset="0"/>
              </a:rPr>
              <a:t> é a </a:t>
            </a:r>
            <a:r>
              <a:rPr lang="en-GB" sz="32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parcela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8" t="22748" r="19649" b="6360"/>
          <a:stretch/>
        </p:blipFill>
        <p:spPr>
          <a:xfrm>
            <a:off x="1558800" y="835200"/>
            <a:ext cx="8515375" cy="5834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64093" y="1151567"/>
            <a:ext cx="17281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200" b="1" dirty="0" smtClean="0">
                <a:solidFill>
                  <a:srgbClr val="CC9900"/>
                </a:solidFill>
              </a:rPr>
              <a:t>SOBREIRO</a:t>
            </a:r>
          </a:p>
          <a:p>
            <a:pPr algn="ctr"/>
            <a:r>
              <a:rPr lang="pt-PT" sz="2200" b="1" dirty="0" smtClean="0">
                <a:solidFill>
                  <a:srgbClr val="CC9900"/>
                </a:solidFill>
              </a:rPr>
              <a:t>amostragem sistemática</a:t>
            </a:r>
            <a:endParaRPr lang="pt-PT" sz="2200" b="1" dirty="0">
              <a:solidFill>
                <a:srgbClr val="CC990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9940940">
            <a:off x="9169843" y="1732614"/>
            <a:ext cx="973832" cy="158029"/>
          </a:xfrm>
          <a:prstGeom prst="rightArrow">
            <a:avLst>
              <a:gd name="adj1" fmla="val 38322"/>
              <a:gd name="adj2" fmla="val 50000"/>
            </a:avLst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497908" y="775062"/>
            <a:ext cx="17281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200" b="1" dirty="0" smtClean="0">
                <a:solidFill>
                  <a:srgbClr val="339966"/>
                </a:solidFill>
              </a:rPr>
              <a:t>EUCALIPTO</a:t>
            </a:r>
          </a:p>
          <a:p>
            <a:pPr algn="ctr"/>
            <a:r>
              <a:rPr lang="pt-PT" sz="2200" b="1" dirty="0" smtClean="0">
                <a:solidFill>
                  <a:srgbClr val="339966"/>
                </a:solidFill>
              </a:rPr>
              <a:t>amostragem aleatória</a:t>
            </a:r>
            <a:endParaRPr lang="pt-PT" sz="2200" b="1" dirty="0">
              <a:solidFill>
                <a:srgbClr val="339966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488254">
            <a:off x="2259383" y="1273006"/>
            <a:ext cx="3654562" cy="340899"/>
          </a:xfrm>
          <a:prstGeom prst="rightArrow">
            <a:avLst>
              <a:gd name="adj1" fmla="val 18383"/>
              <a:gd name="adj2" fmla="val 50000"/>
            </a:avLst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09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2708920"/>
            <a:ext cx="10153128" cy="7112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pt-PT" sz="4000" dirty="0" smtClean="0"/>
              <a:t> Parcelas de amostragem</a:t>
            </a:r>
            <a:endParaRPr lang="pt-PT" sz="4000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07368" y="3408680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Forma, tipo e dimensão de parcelas de amostragem</a:t>
            </a:r>
            <a:endParaRPr lang="pt-P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42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Formas das parcelas</a:t>
            </a:r>
            <a:endParaRPr lang="en-GB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7536837" cy="5001419"/>
          </a:xfrm>
        </p:spPr>
        <p:txBody>
          <a:bodyPr/>
          <a:lstStyle/>
          <a:p>
            <a:r>
              <a:rPr lang="pt-PT" dirty="0" smtClean="0"/>
              <a:t>A melhor forma é aquela que minimiza a razão perímetro/area </a:t>
            </a:r>
            <a:r>
              <a:rPr lang="pt-PT" dirty="0" smtClean="0">
                <a:sym typeface="Symbol" pitchFamily="18" charset="2"/>
              </a:rPr>
              <a:t> o círculo</a:t>
            </a:r>
          </a:p>
          <a:p>
            <a:r>
              <a:rPr lang="pt-PT" dirty="0" smtClean="0">
                <a:sym typeface="Symbol" pitchFamily="18" charset="2"/>
              </a:rPr>
              <a:t>Podem usar-se várias formas para além do círculo: quadrado, rectângulo, losango</a:t>
            </a:r>
          </a:p>
          <a:p>
            <a:r>
              <a:rPr lang="pt-PT" dirty="0">
                <a:sym typeface="Symbol" pitchFamily="18" charset="2"/>
              </a:rPr>
              <a:t>F</a:t>
            </a:r>
            <a:r>
              <a:rPr lang="pt-PT" dirty="0" smtClean="0">
                <a:sym typeface="Symbol" pitchFamily="18" charset="2"/>
              </a:rPr>
              <a:t>aixas</a:t>
            </a:r>
            <a:endParaRPr lang="en-GB" dirty="0" smtClean="0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8221205" y="296280"/>
            <a:ext cx="1800000" cy="1800000"/>
          </a:xfrm>
          <a:prstGeom prst="ellipse">
            <a:avLst/>
          </a:prstGeom>
          <a:ln/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8223898" y="3100975"/>
            <a:ext cx="1512887" cy="1476375"/>
          </a:xfrm>
          <a:prstGeom prst="rect">
            <a:avLst/>
          </a:prstGeom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420377" y="3511861"/>
            <a:ext cx="3097213" cy="1477963"/>
          </a:xfrm>
          <a:prstGeom prst="rect">
            <a:avLst/>
          </a:prstGeom>
          <a:solidFill>
            <a:srgbClr val="FFC000"/>
          </a:solidFill>
          <a:ln w="19050">
            <a:solidFill>
              <a:srgbClr val="CC9900"/>
            </a:solidFill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63352" y="5303522"/>
            <a:ext cx="5832648" cy="105379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6023992" y="5303522"/>
            <a:ext cx="5904656" cy="1048312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Freeform 1"/>
          <p:cNvSpPr/>
          <p:nvPr/>
        </p:nvSpPr>
        <p:spPr>
          <a:xfrm rot="21033610">
            <a:off x="10080780" y="1638158"/>
            <a:ext cx="1650626" cy="1795182"/>
          </a:xfrm>
          <a:custGeom>
            <a:avLst/>
            <a:gdLst>
              <a:gd name="connsiteX0" fmla="*/ 0 w 1650626"/>
              <a:gd name="connsiteY0" fmla="*/ 171450 h 1795182"/>
              <a:gd name="connsiteX1" fmla="*/ 1391770 w 1650626"/>
              <a:gd name="connsiteY1" fmla="*/ 0 h 1795182"/>
              <a:gd name="connsiteX2" fmla="*/ 1650626 w 1650626"/>
              <a:gd name="connsiteY2" fmla="*/ 1482538 h 1795182"/>
              <a:gd name="connsiteX3" fmla="*/ 181535 w 1650626"/>
              <a:gd name="connsiteY3" fmla="*/ 1795182 h 1795182"/>
              <a:gd name="connsiteX4" fmla="*/ 0 w 1650626"/>
              <a:gd name="connsiteY4" fmla="*/ 171450 h 179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0626" h="1795182">
                <a:moveTo>
                  <a:pt x="0" y="171450"/>
                </a:moveTo>
                <a:lnTo>
                  <a:pt x="1391770" y="0"/>
                </a:lnTo>
                <a:lnTo>
                  <a:pt x="1650626" y="1482538"/>
                </a:lnTo>
                <a:lnTo>
                  <a:pt x="181535" y="1795182"/>
                </a:lnTo>
                <a:lnTo>
                  <a:pt x="0" y="17145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9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10416480" y="162995"/>
            <a:ext cx="1224036" cy="129383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/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Forma das parcelas</a:t>
            </a:r>
            <a:endParaRPr lang="en-GB" altLang="en-US" dirty="0" smtClean="0"/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/>
              <a:t>Perímetros para diferentes figuras geométricas de igual área</a:t>
            </a:r>
            <a:endParaRPr lang="en-GB" altLang="en-US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50253"/>
              </p:ext>
            </p:extLst>
          </p:nvPr>
        </p:nvGraphicFramePr>
        <p:xfrm>
          <a:off x="839416" y="2132856"/>
          <a:ext cx="10657185" cy="42473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828990352"/>
                    </a:ext>
                  </a:extLst>
                </a:gridCol>
                <a:gridCol w="1388726">
                  <a:extLst>
                    <a:ext uri="{9D8B030D-6E8A-4147-A177-3AD203B41FA5}">
                      <a16:colId xmlns:a16="http://schemas.microsoft.com/office/drawing/2014/main" val="3896288605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641572375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4013096273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1982033381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3968670334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609315132"/>
                    </a:ext>
                  </a:extLst>
                </a:gridCol>
              </a:tblGrid>
              <a:tr h="555490">
                <a:tc rowSpan="2" gridSpan="2"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Forma das parcelas</a:t>
                      </a:r>
                      <a:endParaRPr lang="pt-PT" sz="2400" dirty="0"/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Perímetro (m) para as seguintes áreas (m</a:t>
                      </a:r>
                      <a:r>
                        <a:rPr lang="pt-PT" sz="2400" baseline="30000" dirty="0" smtClean="0"/>
                        <a:t>2</a:t>
                      </a:r>
                      <a:r>
                        <a:rPr lang="pt-PT" sz="2400" dirty="0" smtClean="0"/>
                        <a:t>)</a:t>
                      </a:r>
                      <a:endParaRPr lang="pt-PT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817607"/>
                  </a:ext>
                </a:extLst>
              </a:tr>
              <a:tr h="555490">
                <a:tc gridSpan="2"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>
                          <a:solidFill>
                            <a:schemeClr val="bg1"/>
                          </a:solidFill>
                        </a:rPr>
                        <a:t>400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>
                          <a:solidFill>
                            <a:schemeClr val="bg1"/>
                          </a:solidFill>
                        </a:rPr>
                        <a:t>500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>
                          <a:solidFill>
                            <a:schemeClr val="bg1"/>
                          </a:solidFill>
                        </a:rPr>
                        <a:t>1000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>
                          <a:solidFill>
                            <a:schemeClr val="bg1"/>
                          </a:solidFill>
                        </a:rPr>
                        <a:t>1256.64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>
                          <a:solidFill>
                            <a:schemeClr val="bg1"/>
                          </a:solidFill>
                        </a:rPr>
                        <a:t>2827.43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952653"/>
                  </a:ext>
                </a:extLst>
              </a:tr>
              <a:tr h="277745">
                <a:tc rowSpan="2">
                  <a:txBody>
                    <a:bodyPr/>
                    <a:lstStyle/>
                    <a:p>
                      <a:pPr algn="ctr"/>
                      <a:r>
                        <a:rPr lang="pt-PT" sz="2400" b="0" dirty="0" smtClean="0"/>
                        <a:t>Circular</a:t>
                      </a:r>
                      <a:endParaRPr lang="pt-PT" sz="2400" b="0" dirty="0"/>
                    </a:p>
                  </a:txBody>
                  <a:tcPr>
                    <a:solidFill>
                      <a:srgbClr val="CDE2E9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pt-PT" sz="2400" dirty="0"/>
                    </a:p>
                  </a:txBody>
                  <a:tcPr>
                    <a:solidFill>
                      <a:srgbClr val="CD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(r = 9.77)</a:t>
                      </a:r>
                      <a:endParaRPr lang="pt-PT" sz="2400" dirty="0"/>
                    </a:p>
                  </a:txBody>
                  <a:tcPr>
                    <a:solidFill>
                      <a:srgbClr val="CD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(r = 12.62)</a:t>
                      </a:r>
                      <a:endParaRPr lang="pt-PT" sz="2400" dirty="0"/>
                    </a:p>
                  </a:txBody>
                  <a:tcPr>
                    <a:solidFill>
                      <a:srgbClr val="CDE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400" dirty="0" smtClean="0"/>
                        <a:t>(r = 17.84)</a:t>
                      </a:r>
                    </a:p>
                  </a:txBody>
                  <a:tcPr>
                    <a:solidFill>
                      <a:srgbClr val="CD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(r = 20)</a:t>
                      </a:r>
                      <a:endParaRPr lang="pt-PT" sz="2400" dirty="0"/>
                    </a:p>
                  </a:txBody>
                  <a:tcPr>
                    <a:solidFill>
                      <a:srgbClr val="CD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(r = 30)</a:t>
                      </a:r>
                      <a:endParaRPr lang="pt-PT" sz="2400" dirty="0"/>
                    </a:p>
                  </a:txBody>
                  <a:tcPr>
                    <a:solidFill>
                      <a:srgbClr val="CDE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198762"/>
                  </a:ext>
                </a:extLst>
              </a:tr>
              <a:tr h="277745">
                <a:tc vMerge="1">
                  <a:txBody>
                    <a:bodyPr/>
                    <a:lstStyle/>
                    <a:p>
                      <a:endParaRPr lang="pt-PT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2400" dirty="0"/>
                    </a:p>
                  </a:txBody>
                  <a:tcPr>
                    <a:solidFill>
                      <a:srgbClr val="CD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70.90</a:t>
                      </a:r>
                      <a:endParaRPr lang="pt-PT" sz="2400" dirty="0"/>
                    </a:p>
                  </a:txBody>
                  <a:tcPr>
                    <a:solidFill>
                      <a:srgbClr val="CD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79.27</a:t>
                      </a:r>
                      <a:endParaRPr lang="pt-PT" sz="2400" dirty="0"/>
                    </a:p>
                  </a:txBody>
                  <a:tcPr>
                    <a:solidFill>
                      <a:srgbClr val="CD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112.10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125.66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188.50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059582"/>
                  </a:ext>
                </a:extLst>
              </a:tr>
              <a:tr h="555490"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Quadrada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l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x l</a:t>
                      </a:r>
                      <a:endParaRPr lang="pt-PT" sz="2400" b="1" dirty="0">
                        <a:latin typeface="Tempus Sans ITC" panose="04020404030D070202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80.00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89.44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126.49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141.80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212.69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491697"/>
                  </a:ext>
                </a:extLst>
              </a:tr>
              <a:tr h="555490">
                <a:tc rowSpan="3">
                  <a:txBody>
                    <a:bodyPr/>
                    <a:lstStyle/>
                    <a:p>
                      <a:pPr algn="l"/>
                      <a:r>
                        <a:rPr lang="pt-PT" sz="2400" dirty="0" smtClean="0"/>
                        <a:t>Retangular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400" dirty="0" smtClean="0"/>
                        <a:t>2l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x l</a:t>
                      </a:r>
                      <a:endParaRPr lang="pt-PT" sz="2400" b="1" dirty="0" smtClean="0">
                        <a:latin typeface="Tempus Sans ITC" panose="04020404030D070202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84.85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94.87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134.16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150.40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225.60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647910"/>
                  </a:ext>
                </a:extLst>
              </a:tr>
              <a:tr h="55549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400" dirty="0" smtClean="0"/>
                        <a:t>3l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x l</a:t>
                      </a:r>
                      <a:endParaRPr lang="pt-PT" sz="2400" b="1" dirty="0" smtClean="0">
                        <a:latin typeface="Tempus Sans ITC" panose="04020404030D070202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92.38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103.28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146.06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163.73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245.60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222975"/>
                  </a:ext>
                </a:extLst>
              </a:tr>
              <a:tr h="55549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400" dirty="0" smtClean="0"/>
                        <a:t>4l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x l</a:t>
                      </a:r>
                      <a:endParaRPr lang="pt-PT" sz="2400" b="1" dirty="0" smtClean="0">
                        <a:latin typeface="Tempus Sans ITC" panose="04020404030D070202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100.00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111.80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158.11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177.25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265.87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3247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416480" y="474914"/>
                <a:ext cx="1224136" cy="66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P = 2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i="0"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endParaRPr lang="en-US" dirty="0" smtClean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i="0" smtClean="0">
                          <a:latin typeface="Cambria Math" panose="02040503050406030204" pitchFamily="18" charset="0"/>
                        </a:rPr>
                        <m:t>π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p>
                          <m:r>
                            <a:rPr lang="en-US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6480" y="474914"/>
                <a:ext cx="1224136" cy="669992"/>
              </a:xfrm>
              <a:prstGeom prst="rect">
                <a:avLst/>
              </a:prstGeom>
              <a:blipFill>
                <a:blip r:embed="rId2"/>
                <a:stretch>
                  <a:fillRect t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552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 build="p" bldLvl="5" autoUpdateAnimBg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Índice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</a:rPr>
              <a:t>Definição </a:t>
            </a:r>
            <a:r>
              <a:rPr lang="pt-PT" sz="3200" dirty="0">
                <a:solidFill>
                  <a:srgbClr val="008000"/>
                </a:solidFill>
              </a:rPr>
              <a:t>de povoamento e área de gestão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>
                <a:solidFill>
                  <a:srgbClr val="008000"/>
                </a:solidFill>
              </a:rPr>
              <a:t>Variáveis do povoamento e sua avaliação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>
                <a:solidFill>
                  <a:srgbClr val="008000"/>
                </a:solidFill>
              </a:rPr>
              <a:t>Parcelas de </a:t>
            </a:r>
            <a:r>
              <a:rPr lang="pt-PT" sz="3200" dirty="0" smtClean="0">
                <a:solidFill>
                  <a:srgbClr val="008000"/>
                </a:solidFill>
              </a:rPr>
              <a:t>amostragem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>
                <a:solidFill>
                  <a:srgbClr val="008000"/>
                </a:solidFill>
              </a:rPr>
              <a:t>Delimitação de parcelas de amostragem no campo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endParaRPr lang="pt-PT" sz="3200" dirty="0">
              <a:solidFill>
                <a:srgbClr val="008000"/>
              </a:solidFill>
            </a:endParaRP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9790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Tipo de parcelas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258898"/>
          </a:xfrm>
        </p:spPr>
        <p:txBody>
          <a:bodyPr>
            <a:normAutofit/>
          </a:bodyPr>
          <a:lstStyle/>
          <a:p>
            <a:r>
              <a:rPr lang="pt-PT" dirty="0" smtClean="0"/>
              <a:t>As parcelas de inventário – unidades de amostragem – podem ser de vários tipos</a:t>
            </a:r>
          </a:p>
          <a:p>
            <a:pPr lvl="2"/>
            <a:r>
              <a:rPr lang="pt-PT" sz="2200" dirty="0" smtClean="0"/>
              <a:t>Parcelas de raio fixo</a:t>
            </a:r>
          </a:p>
          <a:p>
            <a:pPr lvl="2"/>
            <a:endParaRPr lang="pt-PT" sz="400" dirty="0" smtClean="0"/>
          </a:p>
          <a:p>
            <a:pPr lvl="2"/>
            <a:endParaRPr lang="pt-PT" sz="400" dirty="0" smtClean="0"/>
          </a:p>
          <a:p>
            <a:pPr lvl="2"/>
            <a:r>
              <a:rPr lang="pt-PT" sz="2200" dirty="0" smtClean="0"/>
              <a:t>Parcelas com um número de árvores fixo</a:t>
            </a:r>
          </a:p>
          <a:p>
            <a:pPr lvl="2"/>
            <a:endParaRPr lang="pt-PT" sz="400" dirty="0" smtClean="0"/>
          </a:p>
          <a:p>
            <a:pPr lvl="2"/>
            <a:endParaRPr lang="pt-PT" sz="400" dirty="0" smtClean="0"/>
          </a:p>
          <a:p>
            <a:pPr lvl="2"/>
            <a:r>
              <a:rPr lang="pt-PT" sz="2200" dirty="0" smtClean="0"/>
              <a:t>Parcelas concêntricas</a:t>
            </a:r>
          </a:p>
          <a:p>
            <a:pPr lvl="2"/>
            <a:endParaRPr lang="pt-PT" sz="400" dirty="0" smtClean="0"/>
          </a:p>
          <a:p>
            <a:pPr lvl="2"/>
            <a:endParaRPr lang="pt-PT" sz="400" dirty="0" smtClean="0"/>
          </a:p>
          <a:p>
            <a:pPr lvl="2"/>
            <a:r>
              <a:rPr lang="pt-PT" sz="2200" dirty="0"/>
              <a:t>P</a:t>
            </a:r>
            <a:r>
              <a:rPr lang="pt-PT" sz="2200" dirty="0" smtClean="0"/>
              <a:t>arcelas satélite</a:t>
            </a:r>
          </a:p>
          <a:p>
            <a:pPr lvl="2"/>
            <a:endParaRPr lang="pt-PT" sz="500" dirty="0" smtClean="0"/>
          </a:p>
          <a:p>
            <a:pPr lvl="2"/>
            <a:endParaRPr lang="pt-PT" sz="500" dirty="0" smtClean="0"/>
          </a:p>
          <a:p>
            <a:pPr lvl="2"/>
            <a:r>
              <a:rPr lang="pt-PT" sz="2200" dirty="0" smtClean="0"/>
              <a:t>Pontos de amostragem de </a:t>
            </a:r>
            <a:r>
              <a:rPr lang="pt-PT" sz="2200" dirty="0" err="1" smtClean="0"/>
              <a:t>Bitterlich</a:t>
            </a:r>
            <a:endParaRPr lang="pt-PT" sz="22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033" y="1844824"/>
            <a:ext cx="1481678" cy="145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99774">
            <a:off x="7284653" y="2669459"/>
            <a:ext cx="1450625" cy="1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49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5193196"/>
            <a:ext cx="164963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211" y="3645024"/>
            <a:ext cx="1418642" cy="14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4653136"/>
            <a:ext cx="1325298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51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O que é uma parcela de raio fixo?</a:t>
            </a:r>
            <a:endParaRPr lang="en-GB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sz="800" dirty="0"/>
          </a:p>
          <a:p>
            <a:r>
              <a:rPr lang="pt-PT" dirty="0" smtClean="0"/>
              <a:t>É uma área dentro do povoamento - geralmente circular – utilizada para medir/avaliar variáveis da árvore e do povoamento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5106000" y="3284984"/>
            <a:ext cx="1980000" cy="1980000"/>
          </a:xfrm>
          <a:prstGeom prst="ellipse">
            <a:avLst/>
          </a:prstGeom>
          <a:ln/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1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O que é uma parcela de número de árvores fixo?</a:t>
            </a:r>
            <a:endParaRPr lang="en-GB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É uma parcela circular, utilizada para medir/avaliar variáveis da árvore e do povoamento, cujo raio é definido de acordo com o número de árvores pretendido</a:t>
            </a:r>
          </a:p>
          <a:p>
            <a:r>
              <a:rPr lang="pt-PT" dirty="0" smtClean="0"/>
              <a:t>Medem-se as </a:t>
            </a:r>
            <a:r>
              <a:rPr lang="pt-PT" i="1" dirty="0" smtClean="0"/>
              <a:t>k</a:t>
            </a:r>
            <a:r>
              <a:rPr lang="pt-PT" dirty="0" smtClean="0"/>
              <a:t> árvores mais próximas do centro da parcela</a:t>
            </a:r>
          </a:p>
        </p:txBody>
      </p:sp>
      <p:pic>
        <p:nvPicPr>
          <p:cNvPr id="4" name="Picture 3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3589218"/>
            <a:ext cx="2592288" cy="249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77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PT" dirty="0" smtClean="0"/>
              <a:t>Parcelas mais complexas – combinadas/concêntricas</a:t>
            </a:r>
            <a:endParaRPr lang="en-GB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sz="800" dirty="0"/>
          </a:p>
        </p:txBody>
      </p:sp>
      <p:grpSp>
        <p:nvGrpSpPr>
          <p:cNvPr id="2" name="Group 1"/>
          <p:cNvGrpSpPr/>
          <p:nvPr/>
        </p:nvGrpSpPr>
        <p:grpSpPr>
          <a:xfrm>
            <a:off x="4008439" y="1503038"/>
            <a:ext cx="5739616" cy="4319963"/>
            <a:chOff x="4008439" y="1989357"/>
            <a:chExt cx="5739616" cy="4319963"/>
          </a:xfrm>
        </p:grpSpPr>
        <p:sp>
          <p:nvSpPr>
            <p:cNvPr id="10244" name="TextBox 1"/>
            <p:cNvSpPr txBox="1">
              <a:spLocks noChangeArrowheads="1"/>
            </p:cNvSpPr>
            <p:nvPr/>
          </p:nvSpPr>
          <p:spPr bwMode="auto">
            <a:xfrm>
              <a:off x="5448301" y="3429001"/>
              <a:ext cx="122396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PT" sz="1200" dirty="0">
                  <a:latin typeface="Tahoma" pitchFamily="34" charset="0"/>
                  <a:cs typeface="Tahoma" pitchFamily="34" charset="0"/>
                </a:rPr>
                <a:t>Todas as árvores são medidas</a:t>
              </a:r>
              <a:endParaRPr lang="en-US" sz="12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245" name="TextBox 5"/>
            <p:cNvSpPr txBox="1">
              <a:spLocks noChangeArrowheads="1"/>
            </p:cNvSpPr>
            <p:nvPr/>
          </p:nvSpPr>
          <p:spPr bwMode="auto">
            <a:xfrm>
              <a:off x="7948351" y="2805685"/>
              <a:ext cx="179970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PT" sz="1200" b="1" dirty="0">
                  <a:solidFill>
                    <a:srgbClr val="00B0F0"/>
                  </a:solidFill>
                  <a:latin typeface="Tahoma" pitchFamily="34" charset="0"/>
                  <a:cs typeface="Tahoma" pitchFamily="34" charset="0"/>
                </a:rPr>
                <a:t>Árvores </a:t>
              </a:r>
              <a:r>
                <a:rPr lang="pt-PT" sz="1200" b="1" dirty="0" smtClean="0">
                  <a:solidFill>
                    <a:srgbClr val="00B0F0"/>
                  </a:solidFill>
                  <a:latin typeface="Tahoma" pitchFamily="34" charset="0"/>
                  <a:cs typeface="Tahoma" pitchFamily="34" charset="0"/>
                </a:rPr>
                <a:t>com          </a:t>
              </a:r>
              <a:r>
                <a:rPr lang="pt-PT" sz="1200" b="1" dirty="0">
                  <a:solidFill>
                    <a:srgbClr val="00B0F0"/>
                  </a:solidFill>
                  <a:latin typeface="Tahoma" pitchFamily="34" charset="0"/>
                  <a:cs typeface="Tahoma" pitchFamily="34" charset="0"/>
                </a:rPr>
                <a:t>d&gt;17.4 cm </a:t>
              </a:r>
              <a:endParaRPr lang="en-US" sz="1200" b="1" dirty="0">
                <a:solidFill>
                  <a:srgbClr val="00B0F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246" name="Oval 2"/>
            <p:cNvSpPr>
              <a:spLocks noChangeArrowheads="1"/>
            </p:cNvSpPr>
            <p:nvPr/>
          </p:nvSpPr>
          <p:spPr bwMode="auto">
            <a:xfrm>
              <a:off x="4008439" y="2205633"/>
              <a:ext cx="4103687" cy="4103687"/>
            </a:xfrm>
            <a:prstGeom prst="ellipse">
              <a:avLst/>
            </a:prstGeom>
            <a:solidFill>
              <a:srgbClr val="008000"/>
            </a:solidFill>
            <a:ln w="25400" algn="ctr">
              <a:solidFill>
                <a:srgbClr val="008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0247" name="TextBox 7"/>
            <p:cNvSpPr txBox="1">
              <a:spLocks noChangeArrowheads="1"/>
            </p:cNvSpPr>
            <p:nvPr/>
          </p:nvSpPr>
          <p:spPr bwMode="auto">
            <a:xfrm>
              <a:off x="6658920" y="1989357"/>
              <a:ext cx="1871712" cy="46166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PT" sz="1200" b="1" dirty="0">
                  <a:solidFill>
                    <a:srgbClr val="008000"/>
                  </a:solidFill>
                  <a:latin typeface="Tahoma" pitchFamily="34" charset="0"/>
                  <a:cs typeface="Tahoma" pitchFamily="34" charset="0"/>
                </a:rPr>
                <a:t>Árvores com </a:t>
              </a:r>
              <a:r>
                <a:rPr lang="pt-PT" sz="1200" b="1" dirty="0" smtClean="0">
                  <a:solidFill>
                    <a:srgbClr val="008000"/>
                  </a:solidFill>
                  <a:latin typeface="Tahoma" pitchFamily="34" charset="0"/>
                  <a:cs typeface="Tahoma" pitchFamily="34" charset="0"/>
                </a:rPr>
                <a:t>           d&gt;32.4 </a:t>
              </a:r>
              <a:r>
                <a:rPr lang="pt-PT" sz="1200" b="1" dirty="0">
                  <a:solidFill>
                    <a:srgbClr val="008000"/>
                  </a:solidFill>
                  <a:latin typeface="Tahoma" pitchFamily="34" charset="0"/>
                  <a:cs typeface="Tahoma" pitchFamily="34" charset="0"/>
                </a:rPr>
                <a:t>cm </a:t>
              </a:r>
              <a:endParaRPr lang="en-US" sz="12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248" name="Oval 8"/>
            <p:cNvSpPr>
              <a:spLocks noChangeArrowheads="1"/>
            </p:cNvSpPr>
            <p:nvPr/>
          </p:nvSpPr>
          <p:spPr bwMode="auto">
            <a:xfrm>
              <a:off x="4581525" y="2781301"/>
              <a:ext cx="2954338" cy="2981325"/>
            </a:xfrm>
            <a:prstGeom prst="ellipse">
              <a:avLst/>
            </a:prstGeom>
            <a:solidFill>
              <a:srgbClr val="00B0F0"/>
            </a:solidFill>
            <a:ln w="25400" algn="ctr">
              <a:noFill/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0249" name="Oval 9"/>
            <p:cNvSpPr>
              <a:spLocks noChangeArrowheads="1"/>
            </p:cNvSpPr>
            <p:nvPr/>
          </p:nvSpPr>
          <p:spPr bwMode="auto">
            <a:xfrm>
              <a:off x="5016501" y="3213101"/>
              <a:ext cx="2068513" cy="2085975"/>
            </a:xfrm>
            <a:prstGeom prst="ellipse">
              <a:avLst/>
            </a:prstGeom>
            <a:solidFill>
              <a:schemeClr val="accent3"/>
            </a:solidFill>
            <a:ln w="25400" algn="ctr">
              <a:noFill/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0250" name="TextBox 3"/>
            <p:cNvSpPr txBox="1">
              <a:spLocks noChangeArrowheads="1"/>
            </p:cNvSpPr>
            <p:nvPr/>
          </p:nvSpPr>
          <p:spPr bwMode="auto">
            <a:xfrm>
              <a:off x="5880100" y="4005263"/>
              <a:ext cx="287338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>
                  <a:sym typeface="Symbol" pitchFamily="18" charset="2"/>
                </a:rPr>
                <a:t></a:t>
              </a:r>
              <a:endParaRPr lang="en-US"/>
            </a:p>
          </p:txBody>
        </p:sp>
      </p:grp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7948351" y="3663020"/>
            <a:ext cx="17997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PT" sz="1200" b="1" dirty="0" smtClean="0">
                <a:solidFill>
                  <a:schemeClr val="accent3"/>
                </a:solidFill>
                <a:latin typeface="Tahoma" pitchFamily="34" charset="0"/>
                <a:cs typeface="Tahoma" pitchFamily="34" charset="0"/>
              </a:rPr>
              <a:t>Todas as árvores</a:t>
            </a:r>
            <a:endParaRPr lang="en-US" sz="1200" b="1" dirty="0">
              <a:solidFill>
                <a:schemeClr val="accent3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97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buNone/>
            </a:pPr>
            <a:r>
              <a:rPr lang="pt-PT" dirty="0" smtClean="0"/>
              <a:t>Parcelas mais complexas – grupos de parcelas (clusters)</a:t>
            </a:r>
            <a:endParaRPr lang="en-GB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sz="800" dirty="0"/>
          </a:p>
        </p:txBody>
      </p:sp>
      <p:pic>
        <p:nvPicPr>
          <p:cNvPr id="136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1641252"/>
            <a:ext cx="4257675" cy="416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5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O que é uma parcela de </a:t>
            </a:r>
            <a:r>
              <a:rPr lang="pt-PT" dirty="0" err="1" smtClean="0"/>
              <a:t>Bitterlich</a:t>
            </a:r>
            <a:r>
              <a:rPr lang="pt-PT" dirty="0" smtClean="0"/>
              <a:t>?</a:t>
            </a:r>
            <a:endParaRPr lang="en-GB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400" dirty="0" smtClean="0"/>
              <a:t>É uma generalização do conceito de parcelas concêntricas em que se faz corresponder uma parcela a cada árvore, sendo o raio dessa parcela proporcional à dimensão da árvore</a:t>
            </a:r>
          </a:p>
          <a:p>
            <a:endParaRPr lang="pt-PT" sz="600" dirty="0" smtClean="0"/>
          </a:p>
          <a:p>
            <a:pPr>
              <a:spcBef>
                <a:spcPts val="600"/>
              </a:spcBef>
            </a:pPr>
            <a:r>
              <a:rPr lang="pt-PT" sz="2400" dirty="0" smtClean="0"/>
              <a:t>Quanto maior a árvore, maior é o raio da parcela</a:t>
            </a:r>
          </a:p>
          <a:p>
            <a:endParaRPr lang="pt-PT" sz="600" dirty="0" smtClean="0"/>
          </a:p>
          <a:p>
            <a:pPr>
              <a:spcBef>
                <a:spcPts val="600"/>
              </a:spcBef>
            </a:pPr>
            <a:r>
              <a:rPr lang="pt-PT" sz="2400" dirty="0" smtClean="0"/>
              <a:t>Dada a importância deste método, base do inventário florestal de alguns países da Europa Central e do Norte, é-lhe dedicada uma secção específica</a:t>
            </a:r>
          </a:p>
        </p:txBody>
      </p:sp>
      <p:pic>
        <p:nvPicPr>
          <p:cNvPr id="4" name="Picture 449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4509120"/>
            <a:ext cx="235662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91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Dimensão das parcelas</a:t>
            </a:r>
            <a:endParaRPr lang="en-GB" altLang="en-US" dirty="0" smtClean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 problema da seleção da dimensão das parcelas está relacionado com o facto de que o coeficiente de variação, e portanto o erro de amostragem, decrescer com o aumento da dimensão das parcelas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Este decréscimo é geralmente pouco acentuado para parcelas de áreas pequenas e estabiliza a partir de uma determinada dimensão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7593988"/>
              </p:ext>
            </p:extLst>
          </p:nvPr>
        </p:nvGraphicFramePr>
        <p:xfrm>
          <a:off x="2423592" y="3789040"/>
          <a:ext cx="3438892" cy="2550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1199397"/>
              </p:ext>
            </p:extLst>
          </p:nvPr>
        </p:nvGraphicFramePr>
        <p:xfrm>
          <a:off x="5839670" y="3789040"/>
          <a:ext cx="3449672" cy="2559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392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708" y="867017"/>
            <a:ext cx="2520280" cy="2820032"/>
          </a:xfrm>
          <a:prstGeom prst="rect">
            <a:avLst/>
          </a:prstGeom>
        </p:spPr>
      </p:pic>
      <p:pic>
        <p:nvPicPr>
          <p:cNvPr id="12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867017"/>
            <a:ext cx="2517580" cy="28170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129" y="3717032"/>
            <a:ext cx="2513859" cy="2819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717032"/>
            <a:ext cx="2511959" cy="28170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61131" y="1889235"/>
            <a:ext cx="2595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Medem</a:t>
            </a:r>
            <a:r>
              <a:rPr lang="en-US" dirty="0" smtClean="0"/>
              <a:t>-se 3 </a:t>
            </a:r>
            <a:r>
              <a:rPr lang="en-US" dirty="0" err="1" smtClean="0"/>
              <a:t>árvores</a:t>
            </a:r>
            <a:r>
              <a:rPr lang="en-US" dirty="0" smtClean="0"/>
              <a:t>:</a:t>
            </a:r>
          </a:p>
          <a:p>
            <a:pPr algn="r"/>
            <a:endParaRPr lang="en-US" sz="800" dirty="0"/>
          </a:p>
          <a:p>
            <a:pPr algn="r"/>
            <a:r>
              <a:rPr lang="en-US" b="1" dirty="0" smtClean="0">
                <a:solidFill>
                  <a:schemeClr val="accent5"/>
                </a:solidFill>
              </a:rPr>
              <a:t>1 Pm </a:t>
            </a:r>
            <a:r>
              <a:rPr lang="en-US" dirty="0" smtClean="0"/>
              <a:t>+ </a:t>
            </a:r>
            <a:r>
              <a:rPr lang="en-US" b="1" dirty="0" smtClean="0">
                <a:solidFill>
                  <a:schemeClr val="accent3"/>
                </a:solidFill>
              </a:rPr>
              <a:t>2 Sb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65019" y="1890801"/>
            <a:ext cx="2595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Medem</a:t>
            </a:r>
            <a:r>
              <a:rPr lang="en-US" dirty="0" smtClean="0"/>
              <a:t>-se 9 </a:t>
            </a:r>
            <a:r>
              <a:rPr lang="en-US" dirty="0" err="1" smtClean="0"/>
              <a:t>árvores</a:t>
            </a:r>
            <a:r>
              <a:rPr lang="en-US" dirty="0" smtClean="0"/>
              <a:t>:</a:t>
            </a:r>
          </a:p>
          <a:p>
            <a:endParaRPr lang="en-US" sz="800" dirty="0"/>
          </a:p>
          <a:p>
            <a:r>
              <a:rPr lang="en-US" b="1" dirty="0" smtClean="0">
                <a:solidFill>
                  <a:schemeClr val="accent5"/>
                </a:solidFill>
              </a:rPr>
              <a:t>4 Pm </a:t>
            </a:r>
            <a:r>
              <a:rPr lang="en-US" dirty="0" smtClean="0"/>
              <a:t>+ </a:t>
            </a:r>
            <a:r>
              <a:rPr lang="en-US" b="1" dirty="0" smtClean="0">
                <a:solidFill>
                  <a:schemeClr val="accent3"/>
                </a:solidFill>
              </a:rPr>
              <a:t>5 Sb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65019" y="4740816"/>
            <a:ext cx="2595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Medem</a:t>
            </a:r>
            <a:r>
              <a:rPr lang="en-US" dirty="0" smtClean="0"/>
              <a:t>-se 25 </a:t>
            </a:r>
            <a:r>
              <a:rPr lang="en-US" dirty="0" err="1" smtClean="0"/>
              <a:t>árvores</a:t>
            </a:r>
            <a:r>
              <a:rPr lang="en-US" dirty="0" smtClean="0"/>
              <a:t>:</a:t>
            </a:r>
          </a:p>
          <a:p>
            <a:endParaRPr lang="en-US" sz="800" dirty="0"/>
          </a:p>
          <a:p>
            <a:r>
              <a:rPr lang="en-US" b="1" dirty="0" smtClean="0">
                <a:solidFill>
                  <a:schemeClr val="accent5"/>
                </a:solidFill>
              </a:rPr>
              <a:t>8 Pm </a:t>
            </a:r>
            <a:r>
              <a:rPr lang="en-US" dirty="0" smtClean="0"/>
              <a:t>+ </a:t>
            </a:r>
            <a:r>
              <a:rPr lang="en-US" b="1" dirty="0" smtClean="0">
                <a:solidFill>
                  <a:schemeClr val="accent3"/>
                </a:solidFill>
              </a:rPr>
              <a:t>17 Sb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1131" y="4740815"/>
            <a:ext cx="2595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Medem</a:t>
            </a:r>
            <a:r>
              <a:rPr lang="en-US" dirty="0" smtClean="0"/>
              <a:t>-se 15 </a:t>
            </a:r>
            <a:r>
              <a:rPr lang="en-US" dirty="0" err="1" smtClean="0"/>
              <a:t>árvores</a:t>
            </a:r>
            <a:r>
              <a:rPr lang="en-US" dirty="0" smtClean="0"/>
              <a:t>:</a:t>
            </a:r>
          </a:p>
          <a:p>
            <a:pPr algn="r"/>
            <a:endParaRPr lang="en-US" sz="800" dirty="0"/>
          </a:p>
          <a:p>
            <a:pPr algn="r"/>
            <a:r>
              <a:rPr lang="en-US" b="1" dirty="0" smtClean="0">
                <a:solidFill>
                  <a:schemeClr val="accent5"/>
                </a:solidFill>
              </a:rPr>
              <a:t>4 Pm </a:t>
            </a:r>
            <a:r>
              <a:rPr lang="en-US" dirty="0" smtClean="0"/>
              <a:t>+ </a:t>
            </a:r>
            <a:r>
              <a:rPr lang="en-US" b="1" dirty="0" smtClean="0">
                <a:solidFill>
                  <a:schemeClr val="accent3"/>
                </a:solidFill>
              </a:rPr>
              <a:t>11 Sb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altLang="en-US" dirty="0" smtClean="0"/>
              <a:t>Dimensão das parcelas</a:t>
            </a: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8329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altLang="en-US" dirty="0" smtClean="0"/>
              <a:t>Dimensão das parcelas</a:t>
            </a:r>
            <a:endParaRPr lang="en-GB" altLang="en-US" dirty="0" smtClean="0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 altLang="en-US" sz="800" dirty="0"/>
          </a:p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Áreas mais comuns em parcelas de inventário em Portugal e respetivos raios</a:t>
            </a:r>
          </a:p>
          <a:p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655943"/>
              </p:ext>
            </p:extLst>
          </p:nvPr>
        </p:nvGraphicFramePr>
        <p:xfrm>
          <a:off x="1127449" y="2636912"/>
          <a:ext cx="9865095" cy="302433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06855">
                  <a:extLst>
                    <a:ext uri="{9D8B030D-6E8A-4147-A177-3AD203B41FA5}">
                      <a16:colId xmlns:a16="http://schemas.microsoft.com/office/drawing/2014/main" val="3705403711"/>
                    </a:ext>
                  </a:extLst>
                </a:gridCol>
                <a:gridCol w="2529120">
                  <a:extLst>
                    <a:ext uri="{9D8B030D-6E8A-4147-A177-3AD203B41FA5}">
                      <a16:colId xmlns:a16="http://schemas.microsoft.com/office/drawing/2014/main" val="1887542274"/>
                    </a:ext>
                  </a:extLst>
                </a:gridCol>
                <a:gridCol w="2529120">
                  <a:extLst>
                    <a:ext uri="{9D8B030D-6E8A-4147-A177-3AD203B41FA5}">
                      <a16:colId xmlns:a16="http://schemas.microsoft.com/office/drawing/2014/main" val="930931252"/>
                    </a:ext>
                  </a:extLst>
                </a:gridCol>
              </a:tblGrid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Espécie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Área (m</a:t>
                      </a:r>
                      <a:r>
                        <a:rPr lang="pt-PT" sz="2400" baseline="30000" dirty="0" smtClean="0"/>
                        <a:t>2</a:t>
                      </a:r>
                      <a:r>
                        <a:rPr lang="pt-PT" sz="2400" dirty="0" smtClean="0"/>
                        <a:t>)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Raio (m)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1553203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Pinheiro bravo jovem, eucalipto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400,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500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11.28,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12.62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4630509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Pinheiro</a:t>
                      </a:r>
                      <a:r>
                        <a:rPr lang="pt-PT" sz="2400" baseline="0" dirty="0" smtClean="0"/>
                        <a:t> bravo adulto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1000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17.84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4214876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Pinheiro manso ou sobreiro jovens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1000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17.84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0737883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Pinheiro</a:t>
                      </a:r>
                      <a:r>
                        <a:rPr lang="pt-PT" sz="2400" baseline="0" dirty="0" smtClean="0"/>
                        <a:t> manso ou sobreiro adultos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2000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25.23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4656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723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44" y="260648"/>
            <a:ext cx="11329259" cy="720080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pt-PT" dirty="0"/>
              <a:t> </a:t>
            </a:r>
            <a:r>
              <a:rPr lang="pt-PT" dirty="0" smtClean="0"/>
              <a:t>Quando se devem utilizar os diferentes tipos de parcelas?</a:t>
            </a:r>
            <a:endParaRPr lang="pt-PT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225282"/>
              </p:ext>
            </p:extLst>
          </p:nvPr>
        </p:nvGraphicFramePr>
        <p:xfrm>
          <a:off x="335361" y="1108953"/>
          <a:ext cx="11521280" cy="549123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76263">
                  <a:extLst>
                    <a:ext uri="{9D8B030D-6E8A-4147-A177-3AD203B41FA5}">
                      <a16:colId xmlns:a16="http://schemas.microsoft.com/office/drawing/2014/main" val="2904775376"/>
                    </a:ext>
                  </a:extLst>
                </a:gridCol>
                <a:gridCol w="9145017">
                  <a:extLst>
                    <a:ext uri="{9D8B030D-6E8A-4147-A177-3AD203B41FA5}">
                      <a16:colId xmlns:a16="http://schemas.microsoft.com/office/drawing/2014/main" val="1888693395"/>
                    </a:ext>
                  </a:extLst>
                </a:gridCol>
              </a:tblGrid>
              <a:tr h="393967">
                <a:tc>
                  <a:txBody>
                    <a:bodyPr/>
                    <a:lstStyle/>
                    <a:p>
                      <a:r>
                        <a:rPr lang="pt-PT" sz="2000" dirty="0" smtClean="0"/>
                        <a:t>Tipo de parcela</a:t>
                      </a:r>
                      <a:endParaRPr lang="pt-PT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000" dirty="0" smtClean="0"/>
                        <a:t>Quando se deve utilizar</a:t>
                      </a:r>
                      <a:endParaRPr lang="pt-PT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4407278"/>
                  </a:ext>
                </a:extLst>
              </a:tr>
              <a:tr h="393967">
                <a:tc>
                  <a:txBody>
                    <a:bodyPr/>
                    <a:lstStyle/>
                    <a:p>
                      <a:r>
                        <a:rPr lang="pt-PT" sz="2000" dirty="0" smtClean="0"/>
                        <a:t>Circular de raio fixo</a:t>
                      </a:r>
                      <a:endParaRPr lang="pt-PT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000" dirty="0" smtClean="0"/>
                        <a:t>Povoamentos homogéneos</a:t>
                      </a:r>
                      <a:endParaRPr lang="pt-PT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3389825"/>
                  </a:ext>
                </a:extLst>
              </a:tr>
              <a:tr h="1024315">
                <a:tc>
                  <a:txBody>
                    <a:bodyPr/>
                    <a:lstStyle/>
                    <a:p>
                      <a:r>
                        <a:rPr lang="pt-PT" sz="2000" dirty="0" smtClean="0"/>
                        <a:t>Circular com número fixo de árvores</a:t>
                      </a:r>
                      <a:endParaRPr lang="pt-PT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000" dirty="0" smtClean="0"/>
                        <a:t>Povoamentos espacialmente heterogéneos (e.g.</a:t>
                      </a:r>
                      <a:r>
                        <a:rPr lang="pt-PT" sz="2000" baseline="0" dirty="0" smtClean="0"/>
                        <a:t> </a:t>
                      </a:r>
                      <a:r>
                        <a:rPr lang="pt-PT" sz="2000" baseline="0" dirty="0" err="1" smtClean="0"/>
                        <a:t>Sb</a:t>
                      </a:r>
                      <a:r>
                        <a:rPr lang="pt-PT" sz="2000" baseline="0" dirty="0" smtClean="0"/>
                        <a:t> e Az), onde o raio fixo levaria a parcelas com poucas (ou nenhuma) árvores e outras com muitas.</a:t>
                      </a:r>
                      <a:endParaRPr lang="pt-PT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7136149"/>
                  </a:ext>
                </a:extLst>
              </a:tr>
              <a:tr h="1024315">
                <a:tc>
                  <a:txBody>
                    <a:bodyPr/>
                    <a:lstStyle/>
                    <a:p>
                      <a:r>
                        <a:rPr lang="pt-PT" sz="2000" dirty="0" smtClean="0"/>
                        <a:t>Circular concêntrica</a:t>
                      </a:r>
                      <a:endParaRPr lang="pt-PT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000" dirty="0" smtClean="0"/>
                        <a:t>Povoamentos irregulares (doutro</a:t>
                      </a:r>
                      <a:r>
                        <a:rPr lang="pt-PT" sz="2000" baseline="0" dirty="0" smtClean="0"/>
                        <a:t> modo a parcela ou não é representativa das árvores grandes e/ou tem demasiadas árvores pequenas) para garantir que as árvores de diferentes dimensões ficam igualmente bem representadas e evitar a medição de um excesso de arvores de pequenas dimensões (reduzir o tempo de medição).</a:t>
                      </a:r>
                      <a:endParaRPr lang="pt-PT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6866410"/>
                  </a:ext>
                </a:extLst>
              </a:tr>
              <a:tr h="1339489">
                <a:tc>
                  <a:txBody>
                    <a:bodyPr/>
                    <a:lstStyle/>
                    <a:p>
                      <a:r>
                        <a:rPr lang="pt-PT" sz="2000" dirty="0" smtClean="0"/>
                        <a:t>Parcela satélite</a:t>
                      </a:r>
                      <a:endParaRPr lang="pt-PT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000" dirty="0" smtClean="0"/>
                        <a:t>Povoamentos espacialmente</a:t>
                      </a:r>
                      <a:r>
                        <a:rPr lang="pt-PT" sz="2000" baseline="0" dirty="0" smtClean="0"/>
                        <a:t> heterogéneos e/ou povoamentos em que a deslocação entre parcelas seja difícil (uma vez chegado a um local medem-se várias parcelas). Aplicam-se também a variáveis especificas que dentro da parcela de amostragem tenham distribuição aleatória (</a:t>
                      </a:r>
                      <a:r>
                        <a:rPr lang="pt-PT" sz="2000" baseline="0" dirty="0" err="1" smtClean="0"/>
                        <a:t>ex</a:t>
                      </a:r>
                      <a:r>
                        <a:rPr lang="pt-PT" sz="2000" baseline="0" dirty="0" smtClean="0"/>
                        <a:t>º regeneração natural, manta morta)</a:t>
                      </a:r>
                      <a:endParaRPr lang="pt-PT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7679966"/>
                  </a:ext>
                </a:extLst>
              </a:tr>
              <a:tr h="1024315">
                <a:tc>
                  <a:txBody>
                    <a:bodyPr/>
                    <a:lstStyle/>
                    <a:p>
                      <a:r>
                        <a:rPr lang="pt-PT" sz="2000" dirty="0" smtClean="0"/>
                        <a:t>Parcela de </a:t>
                      </a:r>
                      <a:r>
                        <a:rPr lang="pt-PT" sz="2000" dirty="0" err="1" smtClean="0"/>
                        <a:t>Bitterlich</a:t>
                      </a:r>
                      <a:endParaRPr lang="pt-PT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000" dirty="0" smtClean="0"/>
                        <a:t>É a generalização do conceito de parcela concêntrica, cada árvore é medida numa parcela com área determinada pela sua dimensão</a:t>
                      </a:r>
                      <a:endParaRPr lang="pt-PT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3912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825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2852936"/>
            <a:ext cx="10153128" cy="711200"/>
          </a:xfrm>
        </p:spPr>
        <p:txBody>
          <a:bodyPr>
            <a:normAutofit fontScale="90000"/>
          </a:bodyPr>
          <a:lstStyle/>
          <a:p>
            <a:pPr algn="l">
              <a:buNone/>
            </a:pPr>
            <a:r>
              <a:rPr lang="pt-PT" sz="4000" dirty="0" smtClean="0"/>
              <a:t> Definições de povoamento e área de gestão</a:t>
            </a:r>
            <a:endParaRPr lang="pt-PT" sz="4000" dirty="0"/>
          </a:p>
        </p:txBody>
      </p:sp>
    </p:spTree>
    <p:extLst>
      <p:ext uri="{BB962C8B-B14F-4D97-AF65-F5344CB8AC3E}">
        <p14:creationId xmlns:p14="http://schemas.microsoft.com/office/powerpoint/2010/main" val="257951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68" y="2828837"/>
            <a:ext cx="941050" cy="706253"/>
          </a:xfrm>
          <a:prstGeom prst="rect">
            <a:avLst/>
          </a:prstGeom>
        </p:spPr>
      </p:pic>
      <p:pic>
        <p:nvPicPr>
          <p:cNvPr id="39" name="Picture 38" descr="pb_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260665" y="2193753"/>
            <a:ext cx="1034291" cy="1296043"/>
          </a:xfrm>
          <a:prstGeom prst="rect">
            <a:avLst/>
          </a:prstGeom>
        </p:spPr>
      </p:pic>
      <p:pic>
        <p:nvPicPr>
          <p:cNvPr id="41" name="Picture 40" descr="pb_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565465" y="2498553"/>
            <a:ext cx="1034291" cy="1296043"/>
          </a:xfrm>
          <a:prstGeom prst="rect">
            <a:avLst/>
          </a:prstGeom>
        </p:spPr>
      </p:pic>
      <p:pic>
        <p:nvPicPr>
          <p:cNvPr id="42" name="Picture 41" descr="pb_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717865" y="2650953"/>
            <a:ext cx="1034291" cy="1296043"/>
          </a:xfrm>
          <a:prstGeom prst="rect">
            <a:avLst/>
          </a:prstGeom>
        </p:spPr>
      </p:pic>
      <p:pic>
        <p:nvPicPr>
          <p:cNvPr id="43" name="Picture 42" descr="pb_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870265" y="2803353"/>
            <a:ext cx="1034291" cy="1296043"/>
          </a:xfrm>
          <a:prstGeom prst="rect">
            <a:avLst/>
          </a:prstGeom>
        </p:spPr>
      </p:pic>
      <p:pic>
        <p:nvPicPr>
          <p:cNvPr id="44" name="Picture 43" descr="pb_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5834147" y="2298135"/>
            <a:ext cx="1034291" cy="1296043"/>
          </a:xfrm>
          <a:prstGeom prst="rect">
            <a:avLst/>
          </a:prstGeom>
        </p:spPr>
      </p:pic>
      <p:pic>
        <p:nvPicPr>
          <p:cNvPr id="45" name="Picture 44" descr="pb_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5986547" y="2450535"/>
            <a:ext cx="1034291" cy="1296043"/>
          </a:xfrm>
          <a:prstGeom prst="rect">
            <a:avLst/>
          </a:prstGeom>
        </p:spPr>
      </p:pic>
      <p:pic>
        <p:nvPicPr>
          <p:cNvPr id="46" name="Picture 45" descr="pb_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138947" y="2602935"/>
            <a:ext cx="1034291" cy="1296043"/>
          </a:xfrm>
          <a:prstGeom prst="rect">
            <a:avLst/>
          </a:prstGeom>
        </p:spPr>
      </p:pic>
      <p:pic>
        <p:nvPicPr>
          <p:cNvPr id="48" name="Picture 47" descr="pb_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443747" y="2907735"/>
            <a:ext cx="1034291" cy="1296043"/>
          </a:xfrm>
          <a:prstGeom prst="rect">
            <a:avLst/>
          </a:prstGeom>
        </p:spPr>
      </p:pic>
      <p:pic>
        <p:nvPicPr>
          <p:cNvPr id="34" name="Picture 33" descr="pb_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5226374" y="2212689"/>
            <a:ext cx="1034291" cy="1296043"/>
          </a:xfrm>
          <a:prstGeom prst="rect">
            <a:avLst/>
          </a:prstGeom>
        </p:spPr>
      </p:pic>
      <p:pic>
        <p:nvPicPr>
          <p:cNvPr id="36" name="Picture 35" descr="pb_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5531174" y="2517489"/>
            <a:ext cx="1034291" cy="1296043"/>
          </a:xfrm>
          <a:prstGeom prst="rect">
            <a:avLst/>
          </a:prstGeom>
        </p:spPr>
      </p:pic>
      <p:pic>
        <p:nvPicPr>
          <p:cNvPr id="38" name="Picture 37" descr="pb_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5835974" y="2822289"/>
            <a:ext cx="1034291" cy="12960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28" y="2302135"/>
            <a:ext cx="784038" cy="1337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63" y="2270397"/>
            <a:ext cx="821252" cy="1400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64" y="2302135"/>
            <a:ext cx="784038" cy="1337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999" y="2270397"/>
            <a:ext cx="821252" cy="1400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270396"/>
            <a:ext cx="784038" cy="13373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11" y="2238658"/>
            <a:ext cx="821252" cy="14008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428" y="2454535"/>
            <a:ext cx="784038" cy="13373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063" y="2422797"/>
            <a:ext cx="821252" cy="14008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764" y="2454535"/>
            <a:ext cx="784038" cy="13373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99" y="2422797"/>
            <a:ext cx="821252" cy="14008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76" y="2422796"/>
            <a:ext cx="784038" cy="13373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11" y="2391058"/>
            <a:ext cx="821252" cy="14008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28" y="2606935"/>
            <a:ext cx="784038" cy="13373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463" y="2575197"/>
            <a:ext cx="821252" cy="14008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64" y="2606935"/>
            <a:ext cx="784038" cy="13373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799" y="2575197"/>
            <a:ext cx="821252" cy="14008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76" y="2575196"/>
            <a:ext cx="784038" cy="13373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811" y="2543458"/>
            <a:ext cx="821252" cy="14008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228" y="2759335"/>
            <a:ext cx="784038" cy="13373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863" y="2727597"/>
            <a:ext cx="821252" cy="14008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64" y="2759335"/>
            <a:ext cx="784038" cy="13373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199" y="2727597"/>
            <a:ext cx="821252" cy="14008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76" y="2727596"/>
            <a:ext cx="784038" cy="13373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211" y="2695858"/>
            <a:ext cx="821252" cy="1400856"/>
          </a:xfrm>
          <a:prstGeom prst="rect">
            <a:avLst/>
          </a:prstGeom>
        </p:spPr>
      </p:pic>
      <p:pic>
        <p:nvPicPr>
          <p:cNvPr id="28" name="Picture 27" descr="pb_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4799856" y="2317071"/>
            <a:ext cx="1034291" cy="1296043"/>
          </a:xfrm>
          <a:prstGeom prst="rect">
            <a:avLst/>
          </a:prstGeom>
        </p:spPr>
      </p:pic>
      <p:pic>
        <p:nvPicPr>
          <p:cNvPr id="29" name="Picture 28" descr="pb_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4952256" y="2469471"/>
            <a:ext cx="1034291" cy="1296043"/>
          </a:xfrm>
          <a:prstGeom prst="rect">
            <a:avLst/>
          </a:prstGeom>
        </p:spPr>
      </p:pic>
      <p:pic>
        <p:nvPicPr>
          <p:cNvPr id="31" name="Picture 30" descr="pb_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5257056" y="2774271"/>
            <a:ext cx="1034291" cy="1296043"/>
          </a:xfrm>
          <a:prstGeom prst="rect">
            <a:avLst/>
          </a:prstGeom>
        </p:spPr>
      </p:pic>
      <p:pic>
        <p:nvPicPr>
          <p:cNvPr id="32" name="Picture 31" descr="pb_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5409456" y="2926671"/>
            <a:ext cx="1034291" cy="1296043"/>
          </a:xfrm>
          <a:prstGeom prst="rect">
            <a:avLst/>
          </a:prstGeom>
        </p:spPr>
      </p:pic>
      <p:sp>
        <p:nvSpPr>
          <p:cNvPr id="49" name="Oval 48"/>
          <p:cNvSpPr/>
          <p:nvPr/>
        </p:nvSpPr>
        <p:spPr>
          <a:xfrm>
            <a:off x="4943844" y="472514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5096244" y="4965441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248644" y="502994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5553444" y="5378152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705844" y="548714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5321716" y="452792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559982" y="480830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791172" y="503832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6095972" y="534312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/>
          <p:cNvSpPr/>
          <p:nvPr/>
        </p:nvSpPr>
        <p:spPr>
          <a:xfrm>
            <a:off x="5261581" y="475561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5456284" y="497964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5608684" y="513204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857650" y="525581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913484" y="543684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065884" y="558924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/>
          <p:cNvSpPr/>
          <p:nvPr/>
        </p:nvSpPr>
        <p:spPr>
          <a:xfrm>
            <a:off x="5674668" y="6112977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880220" y="502994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4963165" y="5254352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5265210" y="530806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5259037" y="552202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5489820" y="563954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/>
          <p:cNvSpPr/>
          <p:nvPr/>
        </p:nvSpPr>
        <p:spPr>
          <a:xfrm>
            <a:off x="5982044" y="475561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6134444" y="490801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6286844" y="506041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6439244" y="521281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6002919" y="447503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5797593" y="440185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/>
          <p:cNvSpPr/>
          <p:nvPr/>
        </p:nvSpPr>
        <p:spPr>
          <a:xfrm>
            <a:off x="5449765" y="438093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5602165" y="453333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5766821" y="473893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5919221" y="489133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6071621" y="504373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6224021" y="519613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Oval 84"/>
          <p:cNvSpPr/>
          <p:nvPr/>
        </p:nvSpPr>
        <p:spPr>
          <a:xfrm>
            <a:off x="6460524" y="438688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6625180" y="4680386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6777580" y="474488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7082380" y="5093097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7234780" y="520208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Oval 89"/>
          <p:cNvSpPr/>
          <p:nvPr/>
        </p:nvSpPr>
        <p:spPr>
          <a:xfrm>
            <a:off x="6850652" y="424287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7076662" y="447004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20108" y="475327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7624908" y="505807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Oval 93"/>
          <p:cNvSpPr/>
          <p:nvPr/>
        </p:nvSpPr>
        <p:spPr>
          <a:xfrm>
            <a:off x="6778261" y="441736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6985220" y="469458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7137620" y="484698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7386586" y="497075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7442420" y="515178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7594820" y="530418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99"/>
          <p:cNvSpPr/>
          <p:nvPr/>
        </p:nvSpPr>
        <p:spPr>
          <a:xfrm>
            <a:off x="6244500" y="453928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6409156" y="474488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492101" y="4969297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6794146" y="502301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6787973" y="523697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7018756" y="535448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Oval 105"/>
          <p:cNvSpPr/>
          <p:nvPr/>
        </p:nvSpPr>
        <p:spPr>
          <a:xfrm>
            <a:off x="7498724" y="441736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7561284" y="475274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7815780" y="477536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7838087" y="5190812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6649126" y="422108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5320652" y="5818936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Oval 111"/>
          <p:cNvSpPr/>
          <p:nvPr/>
        </p:nvSpPr>
        <p:spPr>
          <a:xfrm>
            <a:off x="6200734" y="4291511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7131101" y="424828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7283501" y="440068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7435901" y="455308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6868569" y="495884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7752957" y="491108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Oval 117"/>
          <p:cNvSpPr/>
          <p:nvPr/>
        </p:nvSpPr>
        <p:spPr>
          <a:xfrm rot="5400000">
            <a:off x="6803796" y="557529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 rot="5400000">
            <a:off x="6563499" y="572769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 rot="5400000">
            <a:off x="6498996" y="588009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 rot="5400000">
            <a:off x="6150788" y="618489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 rot="5400000">
            <a:off x="6041796" y="633729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Oval 122"/>
          <p:cNvSpPr/>
          <p:nvPr/>
        </p:nvSpPr>
        <p:spPr>
          <a:xfrm rot="5400000">
            <a:off x="6947812" y="596541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 rot="5400000">
            <a:off x="6720636" y="619142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 rot="5400000">
            <a:off x="7528921" y="5517232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 rot="5400000">
            <a:off x="7224121" y="5822032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7" name="Oval 126"/>
          <p:cNvSpPr/>
          <p:nvPr/>
        </p:nvSpPr>
        <p:spPr>
          <a:xfrm rot="5400000">
            <a:off x="6773321" y="5893027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 rot="5400000">
            <a:off x="6549300" y="608773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 rot="5400000">
            <a:off x="6396900" y="624013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 rot="5400000">
            <a:off x="7311436" y="558371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 rot="5400000">
            <a:off x="7130409" y="563954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 rot="5400000">
            <a:off x="6978009" y="579194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Oval 132"/>
          <p:cNvSpPr/>
          <p:nvPr/>
        </p:nvSpPr>
        <p:spPr>
          <a:xfrm rot="5400000">
            <a:off x="6651396" y="5359266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 rot="5400000">
            <a:off x="6498996" y="5511666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 rot="5400000">
            <a:off x="6274588" y="5594611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 rot="5400000">
            <a:off x="6220871" y="5896656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 rot="5400000">
            <a:off x="6006911" y="589048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 rot="5400000">
            <a:off x="5889396" y="6121266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Oval 138"/>
          <p:cNvSpPr/>
          <p:nvPr/>
        </p:nvSpPr>
        <p:spPr>
          <a:xfrm rot="5400000">
            <a:off x="7811630" y="570810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 rot="5400000">
            <a:off x="7659230" y="586050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 rot="5400000">
            <a:off x="7506830" y="601290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 rot="5400000">
            <a:off x="7354430" y="616530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 rot="5400000">
            <a:off x="5663924" y="594928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737105" y="574395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Oval 144"/>
          <p:cNvSpPr/>
          <p:nvPr/>
        </p:nvSpPr>
        <p:spPr>
          <a:xfrm rot="5400000">
            <a:off x="7094805" y="6093467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5400000">
            <a:off x="6942405" y="6245867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5400000">
            <a:off x="7828314" y="5492881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5400000">
            <a:off x="7675914" y="5645281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5400000">
            <a:off x="7523514" y="5797681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5400000">
            <a:off x="7371114" y="5950081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2" name="Oval 151"/>
          <p:cNvSpPr/>
          <p:nvPr/>
        </p:nvSpPr>
        <p:spPr>
          <a:xfrm>
            <a:off x="5915566" y="4653136"/>
            <a:ext cx="1368152" cy="13369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1375203" y="4834411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1527603" y="4986811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1680003" y="5139211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1832403" y="5291611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1984803" y="5444011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2137203" y="5596411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2289603" y="5748811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2442003" y="5901211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2594403" y="6053611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2746803" y="6206011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1737219" y="4690395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>
            <a:off x="1889619" y="4842795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>
            <a:off x="2042019" y="4995195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2194419" y="5147595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2346819" y="5299995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2499219" y="5452395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2651619" y="5604795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2804019" y="5757195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2956419" y="5909595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3108819" y="6061995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/>
          <p:cNvSpPr/>
          <p:nvPr/>
        </p:nvSpPr>
        <p:spPr>
          <a:xfrm>
            <a:off x="1017139" y="4978427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1169539" y="5130827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/>
          <p:cNvSpPr/>
          <p:nvPr/>
        </p:nvSpPr>
        <p:spPr>
          <a:xfrm>
            <a:off x="1321939" y="5283227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1474339" y="5435627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1626739" y="5588027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1779139" y="5740427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1931539" y="5892827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2083939" y="6045227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180"/>
          <p:cNvSpPr/>
          <p:nvPr/>
        </p:nvSpPr>
        <p:spPr>
          <a:xfrm>
            <a:off x="2236339" y="6197627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/>
          <p:cNvSpPr/>
          <p:nvPr/>
        </p:nvSpPr>
        <p:spPr>
          <a:xfrm>
            <a:off x="2388739" y="6350027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/>
          <p:cNvSpPr/>
          <p:nvPr/>
        </p:nvSpPr>
        <p:spPr>
          <a:xfrm>
            <a:off x="2383315" y="4326907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Oval 183"/>
          <p:cNvSpPr/>
          <p:nvPr/>
        </p:nvSpPr>
        <p:spPr>
          <a:xfrm>
            <a:off x="2535715" y="4479307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/>
          <p:cNvSpPr/>
          <p:nvPr/>
        </p:nvSpPr>
        <p:spPr>
          <a:xfrm>
            <a:off x="2688115" y="4631707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2840515" y="4784107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/>
          <p:cNvSpPr/>
          <p:nvPr/>
        </p:nvSpPr>
        <p:spPr>
          <a:xfrm>
            <a:off x="2992915" y="4936507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/>
          <p:cNvSpPr/>
          <p:nvPr/>
        </p:nvSpPr>
        <p:spPr>
          <a:xfrm>
            <a:off x="3145315" y="5088907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3297715" y="5241307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/>
          <p:cNvSpPr/>
          <p:nvPr/>
        </p:nvSpPr>
        <p:spPr>
          <a:xfrm>
            <a:off x="3450115" y="5393707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/>
          <p:cNvSpPr/>
          <p:nvPr/>
        </p:nvSpPr>
        <p:spPr>
          <a:xfrm>
            <a:off x="3602515" y="5546107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/>
          <p:cNvSpPr/>
          <p:nvPr/>
        </p:nvSpPr>
        <p:spPr>
          <a:xfrm>
            <a:off x="3754915" y="5698507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2745331" y="4182891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2897731" y="4335291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3050131" y="4487691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202531" y="4640091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354931" y="4792491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507331" y="4944891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659731" y="5097291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3812131" y="5249691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3964531" y="5402091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16931" y="5554491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2025251" y="4470923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2177651" y="4623323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2330051" y="4775723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2482451" y="4928123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2634851" y="5080523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2787251" y="5232923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2939651" y="5385323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3092051" y="5537723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3244451" y="5690123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3396851" y="5842523"/>
            <a:ext cx="144016" cy="14401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1941397" y="4679163"/>
            <a:ext cx="1368152" cy="13369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4" name="Picture 2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490" y="2661763"/>
            <a:ext cx="905305" cy="679426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572" y="3158138"/>
            <a:ext cx="1292900" cy="970315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17" y="2924401"/>
            <a:ext cx="1298581" cy="974577"/>
          </a:xfrm>
          <a:prstGeom prst="rect">
            <a:avLst/>
          </a:prstGeom>
        </p:spPr>
      </p:pic>
      <p:pic>
        <p:nvPicPr>
          <p:cNvPr id="218" name="Picture 2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586" y="2575196"/>
            <a:ext cx="744635" cy="558844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200" y="2543458"/>
            <a:ext cx="552620" cy="414738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349" y="2393863"/>
            <a:ext cx="374155" cy="280801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134" y="3038517"/>
            <a:ext cx="800802" cy="600997"/>
          </a:xfrm>
          <a:prstGeom prst="rect">
            <a:avLst/>
          </a:prstGeom>
        </p:spPr>
      </p:pic>
      <p:pic>
        <p:nvPicPr>
          <p:cNvPr id="222" name="Picture 2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687" y="2272292"/>
            <a:ext cx="374155" cy="280801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909" y="2786270"/>
            <a:ext cx="374155" cy="280801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81" y="3584315"/>
            <a:ext cx="243431" cy="351719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738" y="2657881"/>
            <a:ext cx="579522" cy="434928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103" y="2465909"/>
            <a:ext cx="243431" cy="351719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699" y="2268386"/>
            <a:ext cx="374155" cy="280801"/>
          </a:xfrm>
          <a:prstGeom prst="rect">
            <a:avLst/>
          </a:prstGeom>
        </p:spPr>
      </p:pic>
      <p:sp>
        <p:nvSpPr>
          <p:cNvPr id="261" name="Oval 260"/>
          <p:cNvSpPr/>
          <p:nvPr/>
        </p:nvSpPr>
        <p:spPr>
          <a:xfrm rot="5400000">
            <a:off x="7900330" y="5492881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9244486" y="5537681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11331935" y="604153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4" name="Oval 263"/>
          <p:cNvSpPr/>
          <p:nvPr/>
        </p:nvSpPr>
        <p:spPr>
          <a:xfrm>
            <a:off x="10173910" y="417293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9950806" y="526600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10784203" y="504370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7" name="Oval 266"/>
          <p:cNvSpPr/>
          <p:nvPr/>
        </p:nvSpPr>
        <p:spPr>
          <a:xfrm>
            <a:off x="9750243" y="451049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9207328" y="501689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11594907" y="537200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10370349" y="4825496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9643526" y="580423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2" name="Oval 271"/>
          <p:cNvSpPr/>
          <p:nvPr/>
        </p:nvSpPr>
        <p:spPr>
          <a:xfrm>
            <a:off x="9089744" y="6134176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3" name="Oval 272"/>
          <p:cNvSpPr/>
          <p:nvPr/>
        </p:nvSpPr>
        <p:spPr>
          <a:xfrm>
            <a:off x="11188412" y="4246311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11046523" y="417090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11141740" y="4640091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11493348" y="5236371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10099921" y="452991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11204340" y="422108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9" name="Oval 278"/>
          <p:cNvSpPr/>
          <p:nvPr/>
        </p:nvSpPr>
        <p:spPr>
          <a:xfrm rot="5400000">
            <a:off x="9754991" y="6186596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 rot="5400000">
            <a:off x="10541389" y="5513951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 rot="5400000">
            <a:off x="9570867" y="413398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 rot="5400000">
            <a:off x="9080321" y="535679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3" name="Oval 282"/>
          <p:cNvSpPr/>
          <p:nvPr/>
        </p:nvSpPr>
        <p:spPr>
          <a:xfrm rot="5400000">
            <a:off x="11149114" y="6113542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Oval 283"/>
          <p:cNvSpPr/>
          <p:nvPr/>
        </p:nvSpPr>
        <p:spPr>
          <a:xfrm rot="5400000">
            <a:off x="9480266" y="443699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Oval 284"/>
          <p:cNvSpPr/>
          <p:nvPr/>
        </p:nvSpPr>
        <p:spPr>
          <a:xfrm rot="5400000">
            <a:off x="10994178" y="580123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Oval 285"/>
          <p:cNvSpPr/>
          <p:nvPr/>
        </p:nvSpPr>
        <p:spPr>
          <a:xfrm rot="5400000">
            <a:off x="10712195" y="4226076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Oval 286"/>
          <p:cNvSpPr/>
          <p:nvPr/>
        </p:nvSpPr>
        <p:spPr>
          <a:xfrm rot="5400000">
            <a:off x="11077106" y="506586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Oval 287"/>
          <p:cNvSpPr/>
          <p:nvPr/>
        </p:nvSpPr>
        <p:spPr>
          <a:xfrm rot="5400000">
            <a:off x="11360912" y="5657866"/>
            <a:ext cx="72008" cy="89079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Oval 288"/>
          <p:cNvSpPr/>
          <p:nvPr/>
        </p:nvSpPr>
        <p:spPr>
          <a:xfrm rot="5400000">
            <a:off x="11508284" y="474771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Oval 289"/>
          <p:cNvSpPr/>
          <p:nvPr/>
        </p:nvSpPr>
        <p:spPr>
          <a:xfrm rot="5400000">
            <a:off x="9071663" y="458101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1" name="Oval 290"/>
          <p:cNvSpPr/>
          <p:nvPr/>
        </p:nvSpPr>
        <p:spPr>
          <a:xfrm>
            <a:off x="9378946" y="4302843"/>
            <a:ext cx="1979942" cy="196844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Oval 291"/>
          <p:cNvSpPr/>
          <p:nvPr/>
        </p:nvSpPr>
        <p:spPr>
          <a:xfrm>
            <a:off x="7910895" y="5348535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3" name="Oval 292"/>
          <p:cNvSpPr/>
          <p:nvPr/>
        </p:nvSpPr>
        <p:spPr>
          <a:xfrm>
            <a:off x="7946597" y="5536851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95400" y="1054252"/>
            <a:ext cx="10941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Normalmente</a:t>
            </a:r>
            <a:r>
              <a:rPr lang="en-US" dirty="0" smtClean="0"/>
              <a:t> </a:t>
            </a:r>
            <a:r>
              <a:rPr lang="en-US" dirty="0" err="1" smtClean="0"/>
              <a:t>opta</a:t>
            </a:r>
            <a:r>
              <a:rPr lang="en-US" dirty="0" smtClean="0"/>
              <a:t>-se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b="1" dirty="0" err="1" smtClean="0">
                <a:solidFill>
                  <a:schemeClr val="accent5"/>
                </a:solidFill>
              </a:rPr>
              <a:t>parcelas</a:t>
            </a:r>
            <a:r>
              <a:rPr lang="en-US" b="1" dirty="0" smtClean="0">
                <a:solidFill>
                  <a:schemeClr val="accent5"/>
                </a:solidFill>
              </a:rPr>
              <a:t> </a:t>
            </a:r>
            <a:r>
              <a:rPr lang="en-US" b="1" dirty="0" err="1" smtClean="0">
                <a:solidFill>
                  <a:schemeClr val="accent5"/>
                </a:solidFill>
              </a:rPr>
              <a:t>circulares</a:t>
            </a:r>
            <a:r>
              <a:rPr lang="en-US" b="1" dirty="0" smtClean="0">
                <a:solidFill>
                  <a:schemeClr val="accent5"/>
                </a:solidFill>
              </a:rPr>
              <a:t> de </a:t>
            </a:r>
            <a:r>
              <a:rPr lang="en-US" b="1" dirty="0" err="1" smtClean="0">
                <a:solidFill>
                  <a:schemeClr val="accent5"/>
                </a:solidFill>
              </a:rPr>
              <a:t>raio</a:t>
            </a:r>
            <a:r>
              <a:rPr lang="en-US" b="1" dirty="0" smtClean="0">
                <a:solidFill>
                  <a:schemeClr val="accent5"/>
                </a:solidFill>
              </a:rPr>
              <a:t> </a:t>
            </a:r>
            <a:r>
              <a:rPr lang="en-US" b="1" dirty="0" err="1" smtClean="0">
                <a:solidFill>
                  <a:schemeClr val="accent5"/>
                </a:solidFill>
              </a:rPr>
              <a:t>fixo</a:t>
            </a:r>
            <a:r>
              <a:rPr lang="en-US" b="1" dirty="0" smtClean="0">
                <a:solidFill>
                  <a:schemeClr val="accent5"/>
                </a:solidFill>
              </a:rPr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vez</a:t>
            </a:r>
            <a:r>
              <a:rPr lang="en-US" dirty="0" smtClean="0"/>
              <a:t> que o </a:t>
            </a:r>
            <a:r>
              <a:rPr lang="en-US" dirty="0" err="1" smtClean="0"/>
              <a:t>circulo</a:t>
            </a:r>
            <a:r>
              <a:rPr lang="en-US" dirty="0" smtClean="0"/>
              <a:t> é a forma </a:t>
            </a:r>
            <a:r>
              <a:rPr lang="en-US" dirty="0" err="1" smtClean="0"/>
              <a:t>geométrica</a:t>
            </a:r>
            <a:r>
              <a:rPr lang="en-US" dirty="0" smtClean="0"/>
              <a:t> que para a </a:t>
            </a:r>
            <a:r>
              <a:rPr lang="en-US" dirty="0" err="1" smtClean="0"/>
              <a:t>mesma</a:t>
            </a:r>
            <a:r>
              <a:rPr lang="en-US" dirty="0" smtClean="0"/>
              <a:t> </a:t>
            </a:r>
            <a:r>
              <a:rPr lang="en-US" dirty="0" err="1" smtClean="0"/>
              <a:t>área</a:t>
            </a:r>
            <a:r>
              <a:rPr lang="en-US" dirty="0" smtClean="0"/>
              <a:t> </a:t>
            </a:r>
            <a:r>
              <a:rPr lang="en-US" dirty="0" err="1" smtClean="0"/>
              <a:t>apresenta</a:t>
            </a:r>
            <a:r>
              <a:rPr lang="en-US" dirty="0" smtClean="0"/>
              <a:t> </a:t>
            </a:r>
            <a:r>
              <a:rPr lang="en-US" dirty="0" err="1" smtClean="0"/>
              <a:t>menor</a:t>
            </a:r>
            <a:r>
              <a:rPr lang="en-US" dirty="0" smtClean="0"/>
              <a:t> </a:t>
            </a:r>
            <a:r>
              <a:rPr lang="en-US" dirty="0" err="1" smtClean="0"/>
              <a:t>perimetro</a:t>
            </a:r>
            <a:r>
              <a:rPr lang="en-US" dirty="0" smtClean="0"/>
              <a:t> (</a:t>
            </a:r>
            <a:r>
              <a:rPr lang="en-US" dirty="0" err="1" smtClean="0"/>
              <a:t>reduz</a:t>
            </a:r>
            <a:r>
              <a:rPr lang="en-US" dirty="0" smtClean="0"/>
              <a:t> </a:t>
            </a:r>
            <a:r>
              <a:rPr lang="en-US" dirty="0" err="1" smtClean="0"/>
              <a:t>erros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contabilização</a:t>
            </a:r>
            <a:r>
              <a:rPr lang="en-US" dirty="0" smtClean="0"/>
              <a:t> de </a:t>
            </a:r>
            <a:r>
              <a:rPr lang="en-US" dirty="0" err="1" smtClean="0"/>
              <a:t>árvores</a:t>
            </a:r>
            <a:r>
              <a:rPr lang="en-US" dirty="0" smtClean="0"/>
              <a:t> no </a:t>
            </a:r>
            <a:r>
              <a:rPr lang="en-US" dirty="0" err="1" smtClean="0"/>
              <a:t>limite</a:t>
            </a:r>
            <a:r>
              <a:rPr lang="en-US" dirty="0" smtClean="0"/>
              <a:t> da </a:t>
            </a:r>
            <a:r>
              <a:rPr lang="en-US" dirty="0" err="1" smtClean="0"/>
              <a:t>parcela</a:t>
            </a:r>
            <a:r>
              <a:rPr lang="en-US" dirty="0" smtClean="0"/>
              <a:t>) e </a:t>
            </a:r>
            <a:r>
              <a:rPr lang="en-US" dirty="0" err="1" smtClean="0"/>
              <a:t>porque</a:t>
            </a:r>
            <a:r>
              <a:rPr lang="en-US" dirty="0" smtClean="0"/>
              <a:t> </a:t>
            </a:r>
            <a:r>
              <a:rPr lang="en-US" dirty="0" err="1" smtClean="0"/>
              <a:t>estas</a:t>
            </a:r>
            <a:r>
              <a:rPr lang="en-US" dirty="0" smtClean="0"/>
              <a:t> </a:t>
            </a:r>
            <a:r>
              <a:rPr lang="en-US" dirty="0" err="1" smtClean="0"/>
              <a:t>parcelas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 de </a:t>
            </a:r>
            <a:r>
              <a:rPr lang="en-US" dirty="0" err="1" smtClean="0"/>
              <a:t>instalação</a:t>
            </a:r>
            <a:r>
              <a:rPr lang="en-US" dirty="0" smtClean="0"/>
              <a:t> </a:t>
            </a:r>
            <a:r>
              <a:rPr lang="en-US" dirty="0" err="1" smtClean="0"/>
              <a:t>fácil</a:t>
            </a:r>
            <a:r>
              <a:rPr lang="en-US" dirty="0" smtClean="0"/>
              <a:t> (</a:t>
            </a:r>
            <a:r>
              <a:rPr lang="en-US" dirty="0" err="1" smtClean="0"/>
              <a:t>poupando</a:t>
            </a:r>
            <a:r>
              <a:rPr lang="en-US" dirty="0" smtClean="0"/>
              <a:t> tempo e </a:t>
            </a:r>
            <a:r>
              <a:rPr lang="en-US" dirty="0" err="1" smtClean="0"/>
              <a:t>dinheiro</a:t>
            </a:r>
            <a:r>
              <a:rPr lang="en-US" dirty="0" smtClean="0"/>
              <a:t>). </a:t>
            </a:r>
            <a:r>
              <a:rPr lang="en-US" dirty="0" err="1" smtClean="0"/>
              <a:t>Consoante</a:t>
            </a:r>
            <a:r>
              <a:rPr lang="en-US" dirty="0" smtClean="0"/>
              <a:t> o </a:t>
            </a:r>
            <a:r>
              <a:rPr lang="en-US" dirty="0" err="1" smtClean="0"/>
              <a:t>tipo</a:t>
            </a:r>
            <a:r>
              <a:rPr lang="en-US" dirty="0" smtClean="0"/>
              <a:t> de </a:t>
            </a:r>
            <a:r>
              <a:rPr lang="en-US" dirty="0" err="1" smtClean="0"/>
              <a:t>povoamento</a:t>
            </a:r>
            <a:r>
              <a:rPr lang="en-US" dirty="0" smtClean="0"/>
              <a:t> </a:t>
            </a:r>
            <a:r>
              <a:rPr lang="en-US" dirty="0" err="1" smtClean="0"/>
              <a:t>podem</a:t>
            </a:r>
            <a:r>
              <a:rPr lang="en-US" dirty="0" smtClean="0"/>
              <a:t> </a:t>
            </a:r>
            <a:r>
              <a:rPr lang="en-US" dirty="0" err="1" smtClean="0"/>
              <a:t>apresentar</a:t>
            </a:r>
            <a:r>
              <a:rPr lang="en-US" dirty="0" smtClean="0"/>
              <a:t> </a:t>
            </a:r>
            <a:r>
              <a:rPr lang="en-US" dirty="0" err="1" smtClean="0"/>
              <a:t>áreas</a:t>
            </a:r>
            <a:r>
              <a:rPr lang="en-US" dirty="0" smtClean="0"/>
              <a:t> </a:t>
            </a:r>
            <a:r>
              <a:rPr lang="en-US" dirty="0" err="1" smtClean="0"/>
              <a:t>diferentes</a:t>
            </a:r>
            <a:r>
              <a:rPr lang="en-US" dirty="0" smtClean="0"/>
              <a:t> (</a:t>
            </a:r>
            <a:r>
              <a:rPr lang="en-US" dirty="0" err="1" smtClean="0"/>
              <a:t>maiores</a:t>
            </a:r>
            <a:r>
              <a:rPr lang="en-US" dirty="0" smtClean="0"/>
              <a:t> para </a:t>
            </a:r>
            <a:r>
              <a:rPr lang="en-US" dirty="0" err="1" smtClean="0"/>
              <a:t>povoamento</a:t>
            </a:r>
            <a:r>
              <a:rPr lang="en-US" dirty="0" smtClean="0"/>
              <a:t> com </a:t>
            </a:r>
            <a:r>
              <a:rPr lang="en-US" dirty="0" err="1" smtClean="0"/>
              <a:t>árvores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espassadas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309" name="Title 1"/>
          <p:cNvSpPr>
            <a:spLocks noGrp="1"/>
          </p:cNvSpPr>
          <p:nvPr>
            <p:ph type="title"/>
          </p:nvPr>
        </p:nvSpPr>
        <p:spPr>
          <a:xfrm>
            <a:off x="191344" y="260648"/>
            <a:ext cx="11329259" cy="720080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pt-PT" dirty="0"/>
              <a:t> </a:t>
            </a:r>
            <a:r>
              <a:rPr lang="pt-PT" dirty="0" smtClean="0"/>
              <a:t>Quando se devem utilizar os diferentes tipos de parcelas?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9468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Picture 396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5966445" y="3008800"/>
            <a:ext cx="207500" cy="260013"/>
          </a:xfrm>
          <a:prstGeom prst="rect">
            <a:avLst/>
          </a:prstGeom>
        </p:spPr>
      </p:pic>
      <p:pic>
        <p:nvPicPr>
          <p:cNvPr id="398" name="Picture 397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5843451" y="3117081"/>
            <a:ext cx="209843" cy="262949"/>
          </a:xfrm>
          <a:prstGeom prst="rect">
            <a:avLst/>
          </a:prstGeom>
        </p:spPr>
      </p:pic>
      <p:pic>
        <p:nvPicPr>
          <p:cNvPr id="399" name="Picture 398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5915459" y="3161200"/>
            <a:ext cx="207500" cy="260013"/>
          </a:xfrm>
          <a:prstGeom prst="rect">
            <a:avLst/>
          </a:prstGeom>
        </p:spPr>
      </p:pic>
      <p:pic>
        <p:nvPicPr>
          <p:cNvPr id="400" name="Picture 399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059475" y="3161200"/>
            <a:ext cx="207500" cy="260013"/>
          </a:xfrm>
          <a:prstGeom prst="rect">
            <a:avLst/>
          </a:prstGeom>
        </p:spPr>
      </p:pic>
      <p:pic>
        <p:nvPicPr>
          <p:cNvPr id="401" name="Picture 400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5752376" y="2853588"/>
            <a:ext cx="207500" cy="260013"/>
          </a:xfrm>
          <a:prstGeom prst="rect">
            <a:avLst/>
          </a:prstGeom>
        </p:spPr>
      </p:pic>
      <p:pic>
        <p:nvPicPr>
          <p:cNvPr id="402" name="Picture 401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5629382" y="2961869"/>
            <a:ext cx="209843" cy="262949"/>
          </a:xfrm>
          <a:prstGeom prst="rect">
            <a:avLst/>
          </a:prstGeom>
        </p:spPr>
      </p:pic>
      <p:pic>
        <p:nvPicPr>
          <p:cNvPr id="403" name="Picture 402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5701390" y="3005988"/>
            <a:ext cx="207500" cy="260013"/>
          </a:xfrm>
          <a:prstGeom prst="rect">
            <a:avLst/>
          </a:prstGeom>
        </p:spPr>
      </p:pic>
      <p:pic>
        <p:nvPicPr>
          <p:cNvPr id="404" name="Picture 403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5845406" y="3005988"/>
            <a:ext cx="207500" cy="260013"/>
          </a:xfrm>
          <a:prstGeom prst="rect">
            <a:avLst/>
          </a:prstGeom>
        </p:spPr>
      </p:pic>
      <p:pic>
        <p:nvPicPr>
          <p:cNvPr id="393" name="Picture 392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795058" y="3103556"/>
            <a:ext cx="207500" cy="260013"/>
          </a:xfrm>
          <a:prstGeom prst="rect">
            <a:avLst/>
          </a:prstGeom>
        </p:spPr>
      </p:pic>
      <p:pic>
        <p:nvPicPr>
          <p:cNvPr id="394" name="Picture 393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672064" y="3211837"/>
            <a:ext cx="209843" cy="262949"/>
          </a:xfrm>
          <a:prstGeom prst="rect">
            <a:avLst/>
          </a:prstGeom>
        </p:spPr>
      </p:pic>
      <p:pic>
        <p:nvPicPr>
          <p:cNvPr id="395" name="Picture 394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744072" y="3255956"/>
            <a:ext cx="207500" cy="260013"/>
          </a:xfrm>
          <a:prstGeom prst="rect">
            <a:avLst/>
          </a:prstGeom>
        </p:spPr>
      </p:pic>
      <p:pic>
        <p:nvPicPr>
          <p:cNvPr id="396" name="Picture 395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888088" y="3255956"/>
            <a:ext cx="207500" cy="260013"/>
          </a:xfrm>
          <a:prstGeom prst="rect">
            <a:avLst/>
          </a:prstGeom>
        </p:spPr>
      </p:pic>
      <p:pic>
        <p:nvPicPr>
          <p:cNvPr id="388" name="Picture 387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5702032" y="3119470"/>
            <a:ext cx="483608" cy="605997"/>
          </a:xfrm>
          <a:prstGeom prst="rect">
            <a:avLst/>
          </a:prstGeom>
        </p:spPr>
      </p:pic>
      <p:pic>
        <p:nvPicPr>
          <p:cNvPr id="373" name="Picture 372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5786309" y="3473057"/>
            <a:ext cx="409228" cy="512793"/>
          </a:xfrm>
          <a:prstGeom prst="rect">
            <a:avLst/>
          </a:prstGeom>
        </p:spPr>
      </p:pic>
      <p:pic>
        <p:nvPicPr>
          <p:cNvPr id="374" name="Picture 373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5939236" y="3317680"/>
            <a:ext cx="483608" cy="605997"/>
          </a:xfrm>
          <a:prstGeom prst="rect">
            <a:avLst/>
          </a:prstGeom>
        </p:spPr>
      </p:pic>
      <p:pic>
        <p:nvPicPr>
          <p:cNvPr id="375" name="Picture 374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002305" y="3711379"/>
            <a:ext cx="207500" cy="260013"/>
          </a:xfrm>
          <a:prstGeom prst="rect">
            <a:avLst/>
          </a:prstGeom>
        </p:spPr>
      </p:pic>
      <p:pic>
        <p:nvPicPr>
          <p:cNvPr id="376" name="Picture 375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154705" y="3863779"/>
            <a:ext cx="207500" cy="260013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602" y="2849464"/>
            <a:ext cx="941050" cy="706253"/>
          </a:xfrm>
          <a:prstGeom prst="rect">
            <a:avLst/>
          </a:prstGeom>
        </p:spPr>
      </p:pic>
      <p:pic>
        <p:nvPicPr>
          <p:cNvPr id="41" name="Picture 40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678334" y="2441200"/>
            <a:ext cx="1034291" cy="1296043"/>
          </a:xfrm>
          <a:prstGeom prst="rect">
            <a:avLst/>
          </a:prstGeom>
        </p:spPr>
      </p:pic>
      <p:pic>
        <p:nvPicPr>
          <p:cNvPr id="42" name="Picture 41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099308" y="2119482"/>
            <a:ext cx="1145415" cy="1435290"/>
          </a:xfrm>
          <a:prstGeom prst="rect">
            <a:avLst/>
          </a:prstGeom>
        </p:spPr>
      </p:pic>
      <p:pic>
        <p:nvPicPr>
          <p:cNvPr id="43" name="Picture 42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870265" y="2880361"/>
            <a:ext cx="1034291" cy="1296043"/>
          </a:xfrm>
          <a:prstGeom prst="rect">
            <a:avLst/>
          </a:prstGeom>
        </p:spPr>
      </p:pic>
      <p:pic>
        <p:nvPicPr>
          <p:cNvPr id="45" name="Picture 44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5986547" y="2527543"/>
            <a:ext cx="1034291" cy="1296043"/>
          </a:xfrm>
          <a:prstGeom prst="rect">
            <a:avLst/>
          </a:prstGeom>
        </p:spPr>
      </p:pic>
      <p:pic>
        <p:nvPicPr>
          <p:cNvPr id="34" name="Picture 33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5181838" y="2264841"/>
            <a:ext cx="1334922" cy="1672756"/>
          </a:xfrm>
          <a:prstGeom prst="rect">
            <a:avLst/>
          </a:prstGeom>
        </p:spPr>
      </p:pic>
      <p:pic>
        <p:nvPicPr>
          <p:cNvPr id="38" name="Picture 37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5835974" y="2899297"/>
            <a:ext cx="1034291" cy="1296043"/>
          </a:xfrm>
          <a:prstGeom prst="rect">
            <a:avLst/>
          </a:prstGeom>
        </p:spPr>
      </p:pic>
      <p:pic>
        <p:nvPicPr>
          <p:cNvPr id="29" name="Picture 28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4885907" y="2711393"/>
            <a:ext cx="1034291" cy="1296043"/>
          </a:xfrm>
          <a:prstGeom prst="rect">
            <a:avLst/>
          </a:prstGeom>
        </p:spPr>
      </p:pic>
      <p:pic>
        <p:nvPicPr>
          <p:cNvPr id="32" name="Picture 31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5409456" y="3665310"/>
            <a:ext cx="409228" cy="512793"/>
          </a:xfrm>
          <a:prstGeom prst="rect">
            <a:avLst/>
          </a:prstGeom>
        </p:spPr>
      </p:pic>
      <p:sp>
        <p:nvSpPr>
          <p:cNvPr id="49" name="Oval 48"/>
          <p:cNvSpPr/>
          <p:nvPr/>
        </p:nvSpPr>
        <p:spPr>
          <a:xfrm>
            <a:off x="5528622" y="5139576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5303912" y="5263796"/>
            <a:ext cx="45719" cy="49877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538132" y="4971104"/>
            <a:ext cx="108000" cy="108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705844" y="556577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5402825" y="4718411"/>
            <a:ext cx="108000" cy="108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559982" y="4886938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791172" y="5116962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5440189" y="5290284"/>
            <a:ext cx="108000" cy="108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/>
          <p:cNvSpPr/>
          <p:nvPr/>
        </p:nvSpPr>
        <p:spPr>
          <a:xfrm>
            <a:off x="5337262" y="4975923"/>
            <a:ext cx="108000" cy="108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5608684" y="5210674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857650" y="5334447"/>
            <a:ext cx="108000" cy="108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913484" y="551547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360665" y="5519359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67"/>
          <p:cNvSpPr/>
          <p:nvPr/>
        </p:nvSpPr>
        <p:spPr>
          <a:xfrm>
            <a:off x="5464998" y="5444376"/>
            <a:ext cx="108000" cy="108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5265210" y="5386703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5259037" y="560066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5489820" y="5718178"/>
            <a:ext cx="108000" cy="108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/>
          <p:cNvSpPr/>
          <p:nvPr/>
        </p:nvSpPr>
        <p:spPr>
          <a:xfrm>
            <a:off x="5982044" y="4834253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6149420" y="4902177"/>
            <a:ext cx="216000" cy="21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6987517" y="6398057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6439244" y="5291453"/>
            <a:ext cx="108000" cy="108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6001541" y="4442112"/>
            <a:ext cx="108000" cy="108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5843150" y="465965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/>
          <p:cNvSpPr/>
          <p:nvPr/>
        </p:nvSpPr>
        <p:spPr>
          <a:xfrm>
            <a:off x="5571461" y="452542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5560254" y="4749977"/>
            <a:ext cx="108000" cy="108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5766821" y="4817569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5919221" y="4969969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6224021" y="5274769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Oval 84"/>
          <p:cNvSpPr/>
          <p:nvPr/>
        </p:nvSpPr>
        <p:spPr>
          <a:xfrm>
            <a:off x="6460524" y="446552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6777580" y="4823523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7082380" y="5171731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7234780" y="528072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Oval 89"/>
          <p:cNvSpPr/>
          <p:nvPr/>
        </p:nvSpPr>
        <p:spPr>
          <a:xfrm>
            <a:off x="6850652" y="4321507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7076662" y="454868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20108" y="4831907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7624908" y="5136707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Oval 93"/>
          <p:cNvSpPr/>
          <p:nvPr/>
        </p:nvSpPr>
        <p:spPr>
          <a:xfrm>
            <a:off x="6778261" y="4495998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6985220" y="477321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7137620" y="492561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7386586" y="5049392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7325559" y="5606641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7594820" y="538281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99"/>
          <p:cNvSpPr/>
          <p:nvPr/>
        </p:nvSpPr>
        <p:spPr>
          <a:xfrm>
            <a:off x="6244500" y="461792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6409156" y="4823523"/>
            <a:ext cx="108000" cy="108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492101" y="5047931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6794146" y="5101648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6752984" y="5222814"/>
            <a:ext cx="144000" cy="144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7018756" y="543312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Oval 105"/>
          <p:cNvSpPr/>
          <p:nvPr/>
        </p:nvSpPr>
        <p:spPr>
          <a:xfrm>
            <a:off x="7498724" y="449599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7561284" y="4831379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7815780" y="485399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7838087" y="5269446"/>
            <a:ext cx="108000" cy="108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6649126" y="4299722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7131101" y="432691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7283501" y="4479314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6774543" y="4590933"/>
            <a:ext cx="108000" cy="108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6868569" y="5037483"/>
            <a:ext cx="108000" cy="108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7717670" y="5076268"/>
            <a:ext cx="108000" cy="108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Oval 117"/>
          <p:cNvSpPr/>
          <p:nvPr/>
        </p:nvSpPr>
        <p:spPr>
          <a:xfrm rot="5400000">
            <a:off x="6803796" y="565392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 rot="5400000">
            <a:off x="6563499" y="580632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 rot="5400000">
            <a:off x="6571012" y="5958724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 rot="5400000">
            <a:off x="6150788" y="626352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 rot="5400000">
            <a:off x="5881037" y="6070187"/>
            <a:ext cx="180000" cy="180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Oval 122"/>
          <p:cNvSpPr/>
          <p:nvPr/>
        </p:nvSpPr>
        <p:spPr>
          <a:xfrm rot="5400000">
            <a:off x="7019828" y="6044052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 rot="5400000">
            <a:off x="6720636" y="6270062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 rot="5400000">
            <a:off x="7600937" y="5595866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 rot="5400000">
            <a:off x="7224121" y="5900666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7" name="Oval 126"/>
          <p:cNvSpPr/>
          <p:nvPr/>
        </p:nvSpPr>
        <p:spPr>
          <a:xfrm rot="5400000">
            <a:off x="6773321" y="5971661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 rot="5400000">
            <a:off x="6585316" y="6166364"/>
            <a:ext cx="108000" cy="108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 rot="5400000">
            <a:off x="6396900" y="631876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 rot="5400000">
            <a:off x="7130409" y="571817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 rot="5400000">
            <a:off x="6978009" y="587057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Oval 132"/>
          <p:cNvSpPr/>
          <p:nvPr/>
        </p:nvSpPr>
        <p:spPr>
          <a:xfrm rot="5400000">
            <a:off x="6723412" y="5437900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 rot="5400000">
            <a:off x="6571012" y="5590300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 rot="5400000">
            <a:off x="6220871" y="597529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 rot="5400000">
            <a:off x="6078927" y="5969117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 rot="5400000">
            <a:off x="7811630" y="578673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 rot="5400000">
            <a:off x="7659230" y="593913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 rot="5400000">
            <a:off x="7420722" y="5984862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 rot="5400000">
            <a:off x="7318446" y="6243938"/>
            <a:ext cx="180000" cy="180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 rot="5400000">
            <a:off x="5663924" y="602791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809121" y="5822588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Oval 144"/>
          <p:cNvSpPr/>
          <p:nvPr/>
        </p:nvSpPr>
        <p:spPr>
          <a:xfrm rot="5400000">
            <a:off x="7166821" y="6172101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5400000">
            <a:off x="6963120" y="6191954"/>
            <a:ext cx="108000" cy="108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5400000">
            <a:off x="7900330" y="5571515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5400000">
            <a:off x="7747930" y="5723915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5975819" y="4718573"/>
            <a:ext cx="1368152" cy="13369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/>
        </p:nvSpPr>
        <p:spPr>
          <a:xfrm rot="6074310">
            <a:off x="1558989" y="4973599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 rot="6074310">
            <a:off x="2285251" y="4133804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 rot="6074310">
            <a:off x="2106415" y="4370708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180"/>
          <p:cNvSpPr/>
          <p:nvPr/>
        </p:nvSpPr>
        <p:spPr>
          <a:xfrm rot="6074310">
            <a:off x="1946462" y="4580241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/>
          <p:cNvSpPr/>
          <p:nvPr/>
        </p:nvSpPr>
        <p:spPr>
          <a:xfrm rot="6074310">
            <a:off x="1737629" y="4779113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 rot="6074310">
            <a:off x="4006010" y="5118265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 rot="6074310">
            <a:off x="3890045" y="5335550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 rot="6074310">
            <a:off x="3745490" y="5547112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 rot="6074310">
            <a:off x="2111674" y="6089770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 rot="6074310">
            <a:off x="1946461" y="6328555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 rot="6074310">
            <a:off x="3361691" y="4741171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 rot="6074310">
            <a:off x="3222201" y="4930443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 rot="6074310">
            <a:off x="3052283" y="5099723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 rot="6074310">
            <a:off x="2892363" y="5338304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 rot="6074310">
            <a:off x="2684442" y="5497005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 rot="6074310">
            <a:off x="2515118" y="5694830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 rot="6074310">
            <a:off x="2321596" y="5893256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4" name="Picture 2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624" y="2682390"/>
            <a:ext cx="905305" cy="679426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06" y="3178765"/>
            <a:ext cx="1292900" cy="970315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051" y="2945028"/>
            <a:ext cx="1298581" cy="974577"/>
          </a:xfrm>
          <a:prstGeom prst="rect">
            <a:avLst/>
          </a:prstGeom>
        </p:spPr>
      </p:pic>
      <p:pic>
        <p:nvPicPr>
          <p:cNvPr id="218" name="Picture 2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720" y="2595823"/>
            <a:ext cx="744635" cy="558844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334" y="2564085"/>
            <a:ext cx="552620" cy="414738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483" y="2414490"/>
            <a:ext cx="374155" cy="280801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268" y="3059144"/>
            <a:ext cx="800802" cy="600997"/>
          </a:xfrm>
          <a:prstGeom prst="rect">
            <a:avLst/>
          </a:prstGeom>
        </p:spPr>
      </p:pic>
      <p:pic>
        <p:nvPicPr>
          <p:cNvPr id="222" name="Picture 2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821" y="2292919"/>
            <a:ext cx="374155" cy="280801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043" y="2806897"/>
            <a:ext cx="374155" cy="280801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215" y="3604942"/>
            <a:ext cx="243431" cy="351719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872" y="2678508"/>
            <a:ext cx="579522" cy="434928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237" y="2486536"/>
            <a:ext cx="243431" cy="351719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833" y="2289013"/>
            <a:ext cx="374155" cy="280801"/>
          </a:xfrm>
          <a:prstGeom prst="rect">
            <a:avLst/>
          </a:prstGeom>
        </p:spPr>
      </p:pic>
      <p:sp>
        <p:nvSpPr>
          <p:cNvPr id="228" name="Oval 227"/>
          <p:cNvSpPr/>
          <p:nvPr/>
        </p:nvSpPr>
        <p:spPr>
          <a:xfrm>
            <a:off x="9221151" y="566040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11308600" y="616425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0" name="Oval 229"/>
          <p:cNvSpPr/>
          <p:nvPr/>
        </p:nvSpPr>
        <p:spPr>
          <a:xfrm>
            <a:off x="10150575" y="4162752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9927471" y="5388732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10760868" y="516642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3" name="Oval 232"/>
          <p:cNvSpPr/>
          <p:nvPr/>
        </p:nvSpPr>
        <p:spPr>
          <a:xfrm>
            <a:off x="9726908" y="4633217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9183993" y="513962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11571572" y="5494727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10347014" y="494822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9620191" y="592695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8" name="Oval 237"/>
          <p:cNvSpPr/>
          <p:nvPr/>
        </p:nvSpPr>
        <p:spPr>
          <a:xfrm>
            <a:off x="9066409" y="625690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9" name="Oval 238"/>
          <p:cNvSpPr/>
          <p:nvPr/>
        </p:nvSpPr>
        <p:spPr>
          <a:xfrm>
            <a:off x="11165077" y="436903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11023188" y="429362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11118405" y="476281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11470013" y="535909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10076586" y="4652637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11181005" y="4210907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5" name="Oval 244"/>
          <p:cNvSpPr/>
          <p:nvPr/>
        </p:nvSpPr>
        <p:spPr>
          <a:xfrm rot="5400000">
            <a:off x="9731656" y="630932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 rot="5400000">
            <a:off x="10518054" y="563667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 rot="5400000">
            <a:off x="10623247" y="638132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8" name="Oval 247"/>
          <p:cNvSpPr/>
          <p:nvPr/>
        </p:nvSpPr>
        <p:spPr>
          <a:xfrm rot="5400000">
            <a:off x="7278147" y="5095541"/>
            <a:ext cx="108000" cy="108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 rot="5400000">
            <a:off x="9547532" y="4256707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 rot="5400000">
            <a:off x="9056986" y="547952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1" name="Oval 250"/>
          <p:cNvSpPr/>
          <p:nvPr/>
        </p:nvSpPr>
        <p:spPr>
          <a:xfrm rot="5400000">
            <a:off x="11125779" y="6236266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 rot="5400000">
            <a:off x="9456931" y="455971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 rot="5400000">
            <a:off x="10970843" y="5923957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 rot="5400000">
            <a:off x="10688860" y="434880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 rot="5400000">
            <a:off x="11053771" y="518858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 rot="5400000">
            <a:off x="11337577" y="5780590"/>
            <a:ext cx="72008" cy="89079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 rot="5400000">
            <a:off x="11484949" y="487044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 rot="5400000">
            <a:off x="9048328" y="470373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9" name="Oval 258"/>
          <p:cNvSpPr/>
          <p:nvPr/>
        </p:nvSpPr>
        <p:spPr>
          <a:xfrm>
            <a:off x="9355611" y="4425567"/>
            <a:ext cx="1979942" cy="1968440"/>
          </a:xfrm>
          <a:prstGeom prst="ellipse">
            <a:avLst/>
          </a:prstGeom>
          <a:noFill/>
          <a:ln w="254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Rectangle 260"/>
          <p:cNvSpPr/>
          <p:nvPr/>
        </p:nvSpPr>
        <p:spPr>
          <a:xfrm rot="2535105">
            <a:off x="1129505" y="4013494"/>
            <a:ext cx="2092595" cy="28187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Oval 263"/>
          <p:cNvSpPr/>
          <p:nvPr/>
        </p:nvSpPr>
        <p:spPr>
          <a:xfrm rot="6074310">
            <a:off x="1373040" y="5219452"/>
            <a:ext cx="144000" cy="144000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 rot="6074310">
            <a:off x="923887" y="5647052"/>
            <a:ext cx="144000" cy="144000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 rot="6074310">
            <a:off x="765070" y="5866278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 rot="6074310">
            <a:off x="1417982" y="3764330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 rot="6074310">
            <a:off x="1229947" y="3913525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 rot="6074310">
            <a:off x="587669" y="6111964"/>
            <a:ext cx="144000" cy="144000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7" name="Group 886"/>
          <p:cNvGrpSpPr/>
          <p:nvPr/>
        </p:nvGrpSpPr>
        <p:grpSpPr>
          <a:xfrm>
            <a:off x="1201721" y="2245354"/>
            <a:ext cx="3477856" cy="2571183"/>
            <a:chOff x="1033968" y="1793921"/>
            <a:chExt cx="3477856" cy="2571183"/>
          </a:xfrm>
        </p:grpSpPr>
        <p:pic>
          <p:nvPicPr>
            <p:cNvPr id="362" name="Picture 361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7599" y="2453609"/>
              <a:ext cx="471355" cy="803048"/>
            </a:xfrm>
            <a:prstGeom prst="rect">
              <a:avLst/>
            </a:prstGeom>
          </p:spPr>
        </p:pic>
        <p:pic>
          <p:nvPicPr>
            <p:cNvPr id="287" name="Picture 28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6607" y="1797909"/>
              <a:ext cx="471355" cy="803048"/>
            </a:xfrm>
            <a:prstGeom prst="rect">
              <a:avLst/>
            </a:prstGeom>
          </p:spPr>
        </p:pic>
        <p:pic>
          <p:nvPicPr>
            <p:cNvPr id="288" name="Picture 28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65356" y="1793921"/>
              <a:ext cx="549914" cy="936890"/>
            </a:xfrm>
            <a:prstGeom prst="rect">
              <a:avLst/>
            </a:prstGeom>
          </p:spPr>
        </p:pic>
        <p:pic>
          <p:nvPicPr>
            <p:cNvPr id="289" name="Picture 28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87414" y="1812399"/>
              <a:ext cx="589193" cy="1003811"/>
            </a:xfrm>
            <a:prstGeom prst="rect">
              <a:avLst/>
            </a:prstGeom>
          </p:spPr>
        </p:pic>
        <p:pic>
          <p:nvPicPr>
            <p:cNvPr id="290" name="Picture 28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87007" y="1849499"/>
              <a:ext cx="628473" cy="1070731"/>
            </a:xfrm>
            <a:prstGeom prst="rect">
              <a:avLst/>
            </a:prstGeom>
          </p:spPr>
        </p:pic>
        <p:pic>
          <p:nvPicPr>
            <p:cNvPr id="291" name="Picture 290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34321" y="1875116"/>
              <a:ext cx="707032" cy="1204573"/>
            </a:xfrm>
            <a:prstGeom prst="rect">
              <a:avLst/>
            </a:prstGeom>
          </p:spPr>
        </p:pic>
        <p:pic>
          <p:nvPicPr>
            <p:cNvPr id="292" name="Picture 291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7536" y="1912791"/>
              <a:ext cx="784038" cy="1337379"/>
            </a:xfrm>
            <a:prstGeom prst="rect">
              <a:avLst/>
            </a:prstGeom>
          </p:spPr>
        </p:pic>
        <p:sp>
          <p:nvSpPr>
            <p:cNvPr id="309" name="Freeform 308"/>
            <p:cNvSpPr/>
            <p:nvPr/>
          </p:nvSpPr>
          <p:spPr>
            <a:xfrm>
              <a:off x="1033968" y="3138086"/>
              <a:ext cx="3254003" cy="1170087"/>
            </a:xfrm>
            <a:custGeom>
              <a:avLst/>
              <a:gdLst>
                <a:gd name="connsiteX0" fmla="*/ 0 w 3566160"/>
                <a:gd name="connsiteY0" fmla="*/ 8312 h 1246909"/>
                <a:gd name="connsiteX1" fmla="*/ 556952 w 3566160"/>
                <a:gd name="connsiteY1" fmla="*/ 0 h 1246909"/>
                <a:gd name="connsiteX2" fmla="*/ 773083 w 3566160"/>
                <a:gd name="connsiteY2" fmla="*/ 440574 h 1246909"/>
                <a:gd name="connsiteX3" fmla="*/ 1612669 w 3566160"/>
                <a:gd name="connsiteY3" fmla="*/ 399011 h 1246909"/>
                <a:gd name="connsiteX4" fmla="*/ 1828800 w 3566160"/>
                <a:gd name="connsiteY4" fmla="*/ 831272 h 1246909"/>
                <a:gd name="connsiteX5" fmla="*/ 2809702 w 3566160"/>
                <a:gd name="connsiteY5" fmla="*/ 798022 h 1246909"/>
                <a:gd name="connsiteX6" fmla="*/ 2992582 w 3566160"/>
                <a:gd name="connsiteY6" fmla="*/ 1246909 h 1246909"/>
                <a:gd name="connsiteX7" fmla="*/ 3566160 w 3566160"/>
                <a:gd name="connsiteY7" fmla="*/ 1188720 h 1246909"/>
                <a:gd name="connsiteX8" fmla="*/ 3541222 w 3566160"/>
                <a:gd name="connsiteY8" fmla="*/ 1197032 h 1246909"/>
                <a:gd name="connsiteX0" fmla="*/ 0 w 3566160"/>
                <a:gd name="connsiteY0" fmla="*/ 8312 h 1246909"/>
                <a:gd name="connsiteX1" fmla="*/ 556952 w 3566160"/>
                <a:gd name="connsiteY1" fmla="*/ 0 h 1246909"/>
                <a:gd name="connsiteX2" fmla="*/ 773083 w 3566160"/>
                <a:gd name="connsiteY2" fmla="*/ 440574 h 1246909"/>
                <a:gd name="connsiteX3" fmla="*/ 1571106 w 3566160"/>
                <a:gd name="connsiteY3" fmla="*/ 432261 h 1246909"/>
                <a:gd name="connsiteX4" fmla="*/ 1828800 w 3566160"/>
                <a:gd name="connsiteY4" fmla="*/ 831272 h 1246909"/>
                <a:gd name="connsiteX5" fmla="*/ 2809702 w 3566160"/>
                <a:gd name="connsiteY5" fmla="*/ 798022 h 1246909"/>
                <a:gd name="connsiteX6" fmla="*/ 2992582 w 3566160"/>
                <a:gd name="connsiteY6" fmla="*/ 1246909 h 1246909"/>
                <a:gd name="connsiteX7" fmla="*/ 3566160 w 3566160"/>
                <a:gd name="connsiteY7" fmla="*/ 1188720 h 1246909"/>
                <a:gd name="connsiteX8" fmla="*/ 3541222 w 3566160"/>
                <a:gd name="connsiteY8" fmla="*/ 1197032 h 1246909"/>
                <a:gd name="connsiteX0" fmla="*/ 0 w 3566160"/>
                <a:gd name="connsiteY0" fmla="*/ 8312 h 1246909"/>
                <a:gd name="connsiteX1" fmla="*/ 556952 w 3566160"/>
                <a:gd name="connsiteY1" fmla="*/ 0 h 1246909"/>
                <a:gd name="connsiteX2" fmla="*/ 773083 w 3566160"/>
                <a:gd name="connsiteY2" fmla="*/ 440574 h 1246909"/>
                <a:gd name="connsiteX3" fmla="*/ 1571106 w 3566160"/>
                <a:gd name="connsiteY3" fmla="*/ 432261 h 1246909"/>
                <a:gd name="connsiteX4" fmla="*/ 1828800 w 3566160"/>
                <a:gd name="connsiteY4" fmla="*/ 831272 h 1246909"/>
                <a:gd name="connsiteX5" fmla="*/ 2784764 w 3566160"/>
                <a:gd name="connsiteY5" fmla="*/ 856211 h 1246909"/>
                <a:gd name="connsiteX6" fmla="*/ 2992582 w 3566160"/>
                <a:gd name="connsiteY6" fmla="*/ 1246909 h 1246909"/>
                <a:gd name="connsiteX7" fmla="*/ 3566160 w 3566160"/>
                <a:gd name="connsiteY7" fmla="*/ 1188720 h 1246909"/>
                <a:gd name="connsiteX8" fmla="*/ 3541222 w 3566160"/>
                <a:gd name="connsiteY8" fmla="*/ 1197032 h 1246909"/>
                <a:gd name="connsiteX0" fmla="*/ 0 w 3566160"/>
                <a:gd name="connsiteY0" fmla="*/ 8312 h 1321723"/>
                <a:gd name="connsiteX1" fmla="*/ 556952 w 3566160"/>
                <a:gd name="connsiteY1" fmla="*/ 0 h 1321723"/>
                <a:gd name="connsiteX2" fmla="*/ 773083 w 3566160"/>
                <a:gd name="connsiteY2" fmla="*/ 440574 h 1321723"/>
                <a:gd name="connsiteX3" fmla="*/ 1571106 w 3566160"/>
                <a:gd name="connsiteY3" fmla="*/ 432261 h 1321723"/>
                <a:gd name="connsiteX4" fmla="*/ 1828800 w 3566160"/>
                <a:gd name="connsiteY4" fmla="*/ 831272 h 1321723"/>
                <a:gd name="connsiteX5" fmla="*/ 2784764 w 3566160"/>
                <a:gd name="connsiteY5" fmla="*/ 856211 h 1321723"/>
                <a:gd name="connsiteX6" fmla="*/ 2992582 w 3566160"/>
                <a:gd name="connsiteY6" fmla="*/ 1246909 h 1321723"/>
                <a:gd name="connsiteX7" fmla="*/ 3566160 w 3566160"/>
                <a:gd name="connsiteY7" fmla="*/ 1188720 h 1321723"/>
                <a:gd name="connsiteX8" fmla="*/ 3474720 w 3566160"/>
                <a:gd name="connsiteY8" fmla="*/ 1321723 h 1321723"/>
                <a:gd name="connsiteX0" fmla="*/ 0 w 3582786"/>
                <a:gd name="connsiteY0" fmla="*/ 8312 h 1246909"/>
                <a:gd name="connsiteX1" fmla="*/ 556952 w 3582786"/>
                <a:gd name="connsiteY1" fmla="*/ 0 h 1246909"/>
                <a:gd name="connsiteX2" fmla="*/ 773083 w 3582786"/>
                <a:gd name="connsiteY2" fmla="*/ 440574 h 1246909"/>
                <a:gd name="connsiteX3" fmla="*/ 1571106 w 3582786"/>
                <a:gd name="connsiteY3" fmla="*/ 432261 h 1246909"/>
                <a:gd name="connsiteX4" fmla="*/ 1828800 w 3582786"/>
                <a:gd name="connsiteY4" fmla="*/ 831272 h 1246909"/>
                <a:gd name="connsiteX5" fmla="*/ 2784764 w 3582786"/>
                <a:gd name="connsiteY5" fmla="*/ 856211 h 1246909"/>
                <a:gd name="connsiteX6" fmla="*/ 2992582 w 3582786"/>
                <a:gd name="connsiteY6" fmla="*/ 1246909 h 1246909"/>
                <a:gd name="connsiteX7" fmla="*/ 3566160 w 3582786"/>
                <a:gd name="connsiteY7" fmla="*/ 1188720 h 1246909"/>
                <a:gd name="connsiteX8" fmla="*/ 3582786 w 3582786"/>
                <a:gd name="connsiteY8" fmla="*/ 1221970 h 1246909"/>
                <a:gd name="connsiteX0" fmla="*/ 0 w 3773979"/>
                <a:gd name="connsiteY0" fmla="*/ 8312 h 1246909"/>
                <a:gd name="connsiteX1" fmla="*/ 556952 w 3773979"/>
                <a:gd name="connsiteY1" fmla="*/ 0 h 1246909"/>
                <a:gd name="connsiteX2" fmla="*/ 773083 w 3773979"/>
                <a:gd name="connsiteY2" fmla="*/ 440574 h 1246909"/>
                <a:gd name="connsiteX3" fmla="*/ 1571106 w 3773979"/>
                <a:gd name="connsiteY3" fmla="*/ 432261 h 1246909"/>
                <a:gd name="connsiteX4" fmla="*/ 1828800 w 3773979"/>
                <a:gd name="connsiteY4" fmla="*/ 831272 h 1246909"/>
                <a:gd name="connsiteX5" fmla="*/ 2784764 w 3773979"/>
                <a:gd name="connsiteY5" fmla="*/ 856211 h 1246909"/>
                <a:gd name="connsiteX6" fmla="*/ 2992582 w 3773979"/>
                <a:gd name="connsiteY6" fmla="*/ 1246909 h 1246909"/>
                <a:gd name="connsiteX7" fmla="*/ 3566160 w 3773979"/>
                <a:gd name="connsiteY7" fmla="*/ 1188720 h 1246909"/>
                <a:gd name="connsiteX8" fmla="*/ 3773979 w 3773979"/>
                <a:gd name="connsiteY8" fmla="*/ 1197032 h 1246909"/>
                <a:gd name="connsiteX0" fmla="*/ 0 w 3773979"/>
                <a:gd name="connsiteY0" fmla="*/ 8312 h 1280160"/>
                <a:gd name="connsiteX1" fmla="*/ 556952 w 3773979"/>
                <a:gd name="connsiteY1" fmla="*/ 0 h 1280160"/>
                <a:gd name="connsiteX2" fmla="*/ 773083 w 3773979"/>
                <a:gd name="connsiteY2" fmla="*/ 440574 h 1280160"/>
                <a:gd name="connsiteX3" fmla="*/ 1571106 w 3773979"/>
                <a:gd name="connsiteY3" fmla="*/ 432261 h 1280160"/>
                <a:gd name="connsiteX4" fmla="*/ 1828800 w 3773979"/>
                <a:gd name="connsiteY4" fmla="*/ 831272 h 1280160"/>
                <a:gd name="connsiteX5" fmla="*/ 2784764 w 3773979"/>
                <a:gd name="connsiteY5" fmla="*/ 856211 h 1280160"/>
                <a:gd name="connsiteX6" fmla="*/ 2992582 w 3773979"/>
                <a:gd name="connsiteY6" fmla="*/ 1246909 h 1280160"/>
                <a:gd name="connsiteX7" fmla="*/ 3549534 w 3773979"/>
                <a:gd name="connsiteY7" fmla="*/ 1280160 h 1280160"/>
                <a:gd name="connsiteX8" fmla="*/ 3773979 w 3773979"/>
                <a:gd name="connsiteY8" fmla="*/ 1197032 h 1280160"/>
                <a:gd name="connsiteX0" fmla="*/ 0 w 3566161"/>
                <a:gd name="connsiteY0" fmla="*/ 8312 h 1280160"/>
                <a:gd name="connsiteX1" fmla="*/ 556952 w 3566161"/>
                <a:gd name="connsiteY1" fmla="*/ 0 h 1280160"/>
                <a:gd name="connsiteX2" fmla="*/ 773083 w 3566161"/>
                <a:gd name="connsiteY2" fmla="*/ 440574 h 1280160"/>
                <a:gd name="connsiteX3" fmla="*/ 1571106 w 3566161"/>
                <a:gd name="connsiteY3" fmla="*/ 432261 h 1280160"/>
                <a:gd name="connsiteX4" fmla="*/ 1828800 w 3566161"/>
                <a:gd name="connsiteY4" fmla="*/ 831272 h 1280160"/>
                <a:gd name="connsiteX5" fmla="*/ 2784764 w 3566161"/>
                <a:gd name="connsiteY5" fmla="*/ 856211 h 1280160"/>
                <a:gd name="connsiteX6" fmla="*/ 2992582 w 3566161"/>
                <a:gd name="connsiteY6" fmla="*/ 1246909 h 1280160"/>
                <a:gd name="connsiteX7" fmla="*/ 3549534 w 3566161"/>
                <a:gd name="connsiteY7" fmla="*/ 1280160 h 1280160"/>
                <a:gd name="connsiteX8" fmla="*/ 3566161 w 3566161"/>
                <a:gd name="connsiteY8" fmla="*/ 1255221 h 1280160"/>
                <a:gd name="connsiteX0" fmla="*/ 0 w 3566161"/>
                <a:gd name="connsiteY0" fmla="*/ 8312 h 1280160"/>
                <a:gd name="connsiteX1" fmla="*/ 556952 w 3566161"/>
                <a:gd name="connsiteY1" fmla="*/ 0 h 1280160"/>
                <a:gd name="connsiteX2" fmla="*/ 773083 w 3566161"/>
                <a:gd name="connsiteY2" fmla="*/ 440574 h 1280160"/>
                <a:gd name="connsiteX3" fmla="*/ 1571106 w 3566161"/>
                <a:gd name="connsiteY3" fmla="*/ 432261 h 1280160"/>
                <a:gd name="connsiteX4" fmla="*/ 1828800 w 3566161"/>
                <a:gd name="connsiteY4" fmla="*/ 831272 h 1280160"/>
                <a:gd name="connsiteX5" fmla="*/ 2543695 w 3566161"/>
                <a:gd name="connsiteY5" fmla="*/ 806334 h 1280160"/>
                <a:gd name="connsiteX6" fmla="*/ 2992582 w 3566161"/>
                <a:gd name="connsiteY6" fmla="*/ 1246909 h 1280160"/>
                <a:gd name="connsiteX7" fmla="*/ 3549534 w 3566161"/>
                <a:gd name="connsiteY7" fmla="*/ 1280160 h 1280160"/>
                <a:gd name="connsiteX8" fmla="*/ 3566161 w 3566161"/>
                <a:gd name="connsiteY8" fmla="*/ 1255221 h 1280160"/>
                <a:gd name="connsiteX0" fmla="*/ 0 w 3566161"/>
                <a:gd name="connsiteY0" fmla="*/ 8312 h 1280160"/>
                <a:gd name="connsiteX1" fmla="*/ 556952 w 3566161"/>
                <a:gd name="connsiteY1" fmla="*/ 0 h 1280160"/>
                <a:gd name="connsiteX2" fmla="*/ 773083 w 3566161"/>
                <a:gd name="connsiteY2" fmla="*/ 440574 h 1280160"/>
                <a:gd name="connsiteX3" fmla="*/ 1571106 w 3566161"/>
                <a:gd name="connsiteY3" fmla="*/ 432261 h 1280160"/>
                <a:gd name="connsiteX4" fmla="*/ 1828800 w 3566161"/>
                <a:gd name="connsiteY4" fmla="*/ 831272 h 1280160"/>
                <a:gd name="connsiteX5" fmla="*/ 2543695 w 3566161"/>
                <a:gd name="connsiteY5" fmla="*/ 806334 h 1280160"/>
                <a:gd name="connsiteX6" fmla="*/ 2867891 w 3566161"/>
                <a:gd name="connsiteY6" fmla="*/ 1113905 h 1280160"/>
                <a:gd name="connsiteX7" fmla="*/ 3549534 w 3566161"/>
                <a:gd name="connsiteY7" fmla="*/ 1280160 h 1280160"/>
                <a:gd name="connsiteX8" fmla="*/ 3566161 w 3566161"/>
                <a:gd name="connsiteY8" fmla="*/ 1255221 h 1280160"/>
                <a:gd name="connsiteX0" fmla="*/ 0 w 3566161"/>
                <a:gd name="connsiteY0" fmla="*/ 8312 h 1280160"/>
                <a:gd name="connsiteX1" fmla="*/ 556952 w 3566161"/>
                <a:gd name="connsiteY1" fmla="*/ 0 h 1280160"/>
                <a:gd name="connsiteX2" fmla="*/ 773083 w 3566161"/>
                <a:gd name="connsiteY2" fmla="*/ 440574 h 1280160"/>
                <a:gd name="connsiteX3" fmla="*/ 1571106 w 3566161"/>
                <a:gd name="connsiteY3" fmla="*/ 432261 h 1280160"/>
                <a:gd name="connsiteX4" fmla="*/ 1828800 w 3566161"/>
                <a:gd name="connsiteY4" fmla="*/ 831272 h 1280160"/>
                <a:gd name="connsiteX5" fmla="*/ 2552008 w 3566161"/>
                <a:gd name="connsiteY5" fmla="*/ 847898 h 1280160"/>
                <a:gd name="connsiteX6" fmla="*/ 2867891 w 3566161"/>
                <a:gd name="connsiteY6" fmla="*/ 1113905 h 1280160"/>
                <a:gd name="connsiteX7" fmla="*/ 3549534 w 3566161"/>
                <a:gd name="connsiteY7" fmla="*/ 1280160 h 1280160"/>
                <a:gd name="connsiteX8" fmla="*/ 3566161 w 3566161"/>
                <a:gd name="connsiteY8" fmla="*/ 1255221 h 1280160"/>
                <a:gd name="connsiteX0" fmla="*/ 0 w 3566161"/>
                <a:gd name="connsiteY0" fmla="*/ 8312 h 1280160"/>
                <a:gd name="connsiteX1" fmla="*/ 556952 w 3566161"/>
                <a:gd name="connsiteY1" fmla="*/ 0 h 1280160"/>
                <a:gd name="connsiteX2" fmla="*/ 773083 w 3566161"/>
                <a:gd name="connsiteY2" fmla="*/ 440574 h 1280160"/>
                <a:gd name="connsiteX3" fmla="*/ 1571106 w 3566161"/>
                <a:gd name="connsiteY3" fmla="*/ 432261 h 1280160"/>
                <a:gd name="connsiteX4" fmla="*/ 1828800 w 3566161"/>
                <a:gd name="connsiteY4" fmla="*/ 831272 h 1280160"/>
                <a:gd name="connsiteX5" fmla="*/ 2552008 w 3566161"/>
                <a:gd name="connsiteY5" fmla="*/ 847898 h 1280160"/>
                <a:gd name="connsiteX6" fmla="*/ 2743200 w 3566161"/>
                <a:gd name="connsiteY6" fmla="*/ 1113905 h 1280160"/>
                <a:gd name="connsiteX7" fmla="*/ 3549534 w 3566161"/>
                <a:gd name="connsiteY7" fmla="*/ 1280160 h 1280160"/>
                <a:gd name="connsiteX8" fmla="*/ 3566161 w 3566161"/>
                <a:gd name="connsiteY8" fmla="*/ 1255221 h 1280160"/>
                <a:gd name="connsiteX0" fmla="*/ 0 w 3549534"/>
                <a:gd name="connsiteY0" fmla="*/ 8312 h 1280160"/>
                <a:gd name="connsiteX1" fmla="*/ 556952 w 3549534"/>
                <a:gd name="connsiteY1" fmla="*/ 0 h 1280160"/>
                <a:gd name="connsiteX2" fmla="*/ 773083 w 3549534"/>
                <a:gd name="connsiteY2" fmla="*/ 440574 h 1280160"/>
                <a:gd name="connsiteX3" fmla="*/ 1571106 w 3549534"/>
                <a:gd name="connsiteY3" fmla="*/ 432261 h 1280160"/>
                <a:gd name="connsiteX4" fmla="*/ 1828800 w 3549534"/>
                <a:gd name="connsiteY4" fmla="*/ 831272 h 1280160"/>
                <a:gd name="connsiteX5" fmla="*/ 2552008 w 3549534"/>
                <a:gd name="connsiteY5" fmla="*/ 847898 h 1280160"/>
                <a:gd name="connsiteX6" fmla="*/ 2743200 w 3549534"/>
                <a:gd name="connsiteY6" fmla="*/ 1113905 h 1280160"/>
                <a:gd name="connsiteX7" fmla="*/ 3549534 w 3549534"/>
                <a:gd name="connsiteY7" fmla="*/ 1280160 h 1280160"/>
                <a:gd name="connsiteX8" fmla="*/ 3462108 w 3549534"/>
                <a:gd name="connsiteY8" fmla="*/ 1207924 h 1280160"/>
                <a:gd name="connsiteX0" fmla="*/ 0 w 3462108"/>
                <a:gd name="connsiteY0" fmla="*/ 8312 h 1207924"/>
                <a:gd name="connsiteX1" fmla="*/ 556952 w 3462108"/>
                <a:gd name="connsiteY1" fmla="*/ 0 h 1207924"/>
                <a:gd name="connsiteX2" fmla="*/ 773083 w 3462108"/>
                <a:gd name="connsiteY2" fmla="*/ 440574 h 1207924"/>
                <a:gd name="connsiteX3" fmla="*/ 1571106 w 3462108"/>
                <a:gd name="connsiteY3" fmla="*/ 432261 h 1207924"/>
                <a:gd name="connsiteX4" fmla="*/ 1828800 w 3462108"/>
                <a:gd name="connsiteY4" fmla="*/ 831272 h 1207924"/>
                <a:gd name="connsiteX5" fmla="*/ 2552008 w 3462108"/>
                <a:gd name="connsiteY5" fmla="*/ 847898 h 1207924"/>
                <a:gd name="connsiteX6" fmla="*/ 2743200 w 3462108"/>
                <a:gd name="connsiteY6" fmla="*/ 1113905 h 1207924"/>
                <a:gd name="connsiteX7" fmla="*/ 3243683 w 3462108"/>
                <a:gd name="connsiteY7" fmla="*/ 1160342 h 1207924"/>
                <a:gd name="connsiteX8" fmla="*/ 3462108 w 3462108"/>
                <a:gd name="connsiteY8" fmla="*/ 1207924 h 1207924"/>
                <a:gd name="connsiteX0" fmla="*/ 0 w 3254003"/>
                <a:gd name="connsiteY0" fmla="*/ 8312 h 1170087"/>
                <a:gd name="connsiteX1" fmla="*/ 556952 w 3254003"/>
                <a:gd name="connsiteY1" fmla="*/ 0 h 1170087"/>
                <a:gd name="connsiteX2" fmla="*/ 773083 w 3254003"/>
                <a:gd name="connsiteY2" fmla="*/ 440574 h 1170087"/>
                <a:gd name="connsiteX3" fmla="*/ 1571106 w 3254003"/>
                <a:gd name="connsiteY3" fmla="*/ 432261 h 1170087"/>
                <a:gd name="connsiteX4" fmla="*/ 1828800 w 3254003"/>
                <a:gd name="connsiteY4" fmla="*/ 831272 h 1170087"/>
                <a:gd name="connsiteX5" fmla="*/ 2552008 w 3254003"/>
                <a:gd name="connsiteY5" fmla="*/ 847898 h 1170087"/>
                <a:gd name="connsiteX6" fmla="*/ 2743200 w 3254003"/>
                <a:gd name="connsiteY6" fmla="*/ 1113905 h 1170087"/>
                <a:gd name="connsiteX7" fmla="*/ 3243683 w 3254003"/>
                <a:gd name="connsiteY7" fmla="*/ 1160342 h 1170087"/>
                <a:gd name="connsiteX8" fmla="*/ 3254003 w 3254003"/>
                <a:gd name="connsiteY8" fmla="*/ 1170087 h 117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003" h="1170087">
                  <a:moveTo>
                    <a:pt x="0" y="8312"/>
                  </a:moveTo>
                  <a:lnTo>
                    <a:pt x="556952" y="0"/>
                  </a:lnTo>
                  <a:lnTo>
                    <a:pt x="773083" y="440574"/>
                  </a:lnTo>
                  <a:lnTo>
                    <a:pt x="1571106" y="432261"/>
                  </a:lnTo>
                  <a:lnTo>
                    <a:pt x="1828800" y="831272"/>
                  </a:lnTo>
                  <a:lnTo>
                    <a:pt x="2552008" y="847898"/>
                  </a:lnTo>
                  <a:lnTo>
                    <a:pt x="2743200" y="1113905"/>
                  </a:lnTo>
                  <a:lnTo>
                    <a:pt x="3243683" y="1160342"/>
                  </a:lnTo>
                  <a:lnTo>
                    <a:pt x="3254003" y="1170087"/>
                  </a:lnTo>
                </a:path>
              </a:pathLst>
            </a:cu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Freeform 309"/>
            <p:cNvSpPr>
              <a:spLocks noChangeAspect="1"/>
            </p:cNvSpPr>
            <p:nvPr/>
          </p:nvSpPr>
          <p:spPr>
            <a:xfrm>
              <a:off x="3020168" y="2477404"/>
              <a:ext cx="1354018" cy="813814"/>
            </a:xfrm>
            <a:custGeom>
              <a:avLst/>
              <a:gdLst>
                <a:gd name="connsiteX0" fmla="*/ 0 w 3566160"/>
                <a:gd name="connsiteY0" fmla="*/ 8312 h 1246909"/>
                <a:gd name="connsiteX1" fmla="*/ 556952 w 3566160"/>
                <a:gd name="connsiteY1" fmla="*/ 0 h 1246909"/>
                <a:gd name="connsiteX2" fmla="*/ 773083 w 3566160"/>
                <a:gd name="connsiteY2" fmla="*/ 440574 h 1246909"/>
                <a:gd name="connsiteX3" fmla="*/ 1612669 w 3566160"/>
                <a:gd name="connsiteY3" fmla="*/ 399011 h 1246909"/>
                <a:gd name="connsiteX4" fmla="*/ 1828800 w 3566160"/>
                <a:gd name="connsiteY4" fmla="*/ 831272 h 1246909"/>
                <a:gd name="connsiteX5" fmla="*/ 2809702 w 3566160"/>
                <a:gd name="connsiteY5" fmla="*/ 798022 h 1246909"/>
                <a:gd name="connsiteX6" fmla="*/ 2992582 w 3566160"/>
                <a:gd name="connsiteY6" fmla="*/ 1246909 h 1246909"/>
                <a:gd name="connsiteX7" fmla="*/ 3566160 w 3566160"/>
                <a:gd name="connsiteY7" fmla="*/ 1188720 h 1246909"/>
                <a:gd name="connsiteX8" fmla="*/ 3541222 w 3566160"/>
                <a:gd name="connsiteY8" fmla="*/ 1197032 h 1246909"/>
                <a:gd name="connsiteX0" fmla="*/ 0 w 3566160"/>
                <a:gd name="connsiteY0" fmla="*/ 8312 h 1246909"/>
                <a:gd name="connsiteX1" fmla="*/ 556952 w 3566160"/>
                <a:gd name="connsiteY1" fmla="*/ 0 h 1246909"/>
                <a:gd name="connsiteX2" fmla="*/ 773083 w 3566160"/>
                <a:gd name="connsiteY2" fmla="*/ 440574 h 1246909"/>
                <a:gd name="connsiteX3" fmla="*/ 1424965 w 3566160"/>
                <a:gd name="connsiteY3" fmla="*/ 416075 h 1246909"/>
                <a:gd name="connsiteX4" fmla="*/ 1828800 w 3566160"/>
                <a:gd name="connsiteY4" fmla="*/ 831272 h 1246909"/>
                <a:gd name="connsiteX5" fmla="*/ 2809702 w 3566160"/>
                <a:gd name="connsiteY5" fmla="*/ 798022 h 1246909"/>
                <a:gd name="connsiteX6" fmla="*/ 2992582 w 3566160"/>
                <a:gd name="connsiteY6" fmla="*/ 1246909 h 1246909"/>
                <a:gd name="connsiteX7" fmla="*/ 3566160 w 3566160"/>
                <a:gd name="connsiteY7" fmla="*/ 1188720 h 1246909"/>
                <a:gd name="connsiteX8" fmla="*/ 3541222 w 3566160"/>
                <a:gd name="connsiteY8" fmla="*/ 1197032 h 1246909"/>
                <a:gd name="connsiteX0" fmla="*/ 0 w 3566160"/>
                <a:gd name="connsiteY0" fmla="*/ 8312 h 1246909"/>
                <a:gd name="connsiteX1" fmla="*/ 556952 w 3566160"/>
                <a:gd name="connsiteY1" fmla="*/ 0 h 1246909"/>
                <a:gd name="connsiteX2" fmla="*/ 773083 w 3566160"/>
                <a:gd name="connsiteY2" fmla="*/ 440574 h 1246909"/>
                <a:gd name="connsiteX3" fmla="*/ 1493221 w 3566160"/>
                <a:gd name="connsiteY3" fmla="*/ 518458 h 1246909"/>
                <a:gd name="connsiteX4" fmla="*/ 1828800 w 3566160"/>
                <a:gd name="connsiteY4" fmla="*/ 831272 h 1246909"/>
                <a:gd name="connsiteX5" fmla="*/ 2809702 w 3566160"/>
                <a:gd name="connsiteY5" fmla="*/ 798022 h 1246909"/>
                <a:gd name="connsiteX6" fmla="*/ 2992582 w 3566160"/>
                <a:gd name="connsiteY6" fmla="*/ 1246909 h 1246909"/>
                <a:gd name="connsiteX7" fmla="*/ 3566160 w 3566160"/>
                <a:gd name="connsiteY7" fmla="*/ 1188720 h 1246909"/>
                <a:gd name="connsiteX8" fmla="*/ 3541222 w 3566160"/>
                <a:gd name="connsiteY8" fmla="*/ 1197032 h 1246909"/>
                <a:gd name="connsiteX0" fmla="*/ 0 w 3566160"/>
                <a:gd name="connsiteY0" fmla="*/ 8312 h 1246909"/>
                <a:gd name="connsiteX1" fmla="*/ 556952 w 3566160"/>
                <a:gd name="connsiteY1" fmla="*/ 0 h 1246909"/>
                <a:gd name="connsiteX2" fmla="*/ 773083 w 3566160"/>
                <a:gd name="connsiteY2" fmla="*/ 440574 h 1246909"/>
                <a:gd name="connsiteX3" fmla="*/ 1493221 w 3566160"/>
                <a:gd name="connsiteY3" fmla="*/ 518458 h 1246909"/>
                <a:gd name="connsiteX4" fmla="*/ 1828800 w 3566160"/>
                <a:gd name="connsiteY4" fmla="*/ 831272 h 1246909"/>
                <a:gd name="connsiteX5" fmla="*/ 2758511 w 3566160"/>
                <a:gd name="connsiteY5" fmla="*/ 951599 h 1246909"/>
                <a:gd name="connsiteX6" fmla="*/ 2992582 w 3566160"/>
                <a:gd name="connsiteY6" fmla="*/ 1246909 h 1246909"/>
                <a:gd name="connsiteX7" fmla="*/ 3566160 w 3566160"/>
                <a:gd name="connsiteY7" fmla="*/ 1188720 h 1246909"/>
                <a:gd name="connsiteX8" fmla="*/ 3541222 w 3566160"/>
                <a:gd name="connsiteY8" fmla="*/ 1197032 h 1246909"/>
                <a:gd name="connsiteX0" fmla="*/ 0 w 3566160"/>
                <a:gd name="connsiteY0" fmla="*/ 8312 h 1487117"/>
                <a:gd name="connsiteX1" fmla="*/ 556952 w 3566160"/>
                <a:gd name="connsiteY1" fmla="*/ 0 h 1487117"/>
                <a:gd name="connsiteX2" fmla="*/ 773083 w 3566160"/>
                <a:gd name="connsiteY2" fmla="*/ 440574 h 1487117"/>
                <a:gd name="connsiteX3" fmla="*/ 1493221 w 3566160"/>
                <a:gd name="connsiteY3" fmla="*/ 518458 h 1487117"/>
                <a:gd name="connsiteX4" fmla="*/ 1828800 w 3566160"/>
                <a:gd name="connsiteY4" fmla="*/ 831272 h 1487117"/>
                <a:gd name="connsiteX5" fmla="*/ 2758511 w 3566160"/>
                <a:gd name="connsiteY5" fmla="*/ 951599 h 1487117"/>
                <a:gd name="connsiteX6" fmla="*/ 2992582 w 3566160"/>
                <a:gd name="connsiteY6" fmla="*/ 1246909 h 1487117"/>
                <a:gd name="connsiteX7" fmla="*/ 3566160 w 3566160"/>
                <a:gd name="connsiteY7" fmla="*/ 1188720 h 1487117"/>
                <a:gd name="connsiteX8" fmla="*/ 3472965 w 3566160"/>
                <a:gd name="connsiteY8" fmla="*/ 1487117 h 1487117"/>
                <a:gd name="connsiteX0" fmla="*/ 0 w 3566160"/>
                <a:gd name="connsiteY0" fmla="*/ 0 h 1478805"/>
                <a:gd name="connsiteX1" fmla="*/ 539887 w 3566160"/>
                <a:gd name="connsiteY1" fmla="*/ 8752 h 1478805"/>
                <a:gd name="connsiteX2" fmla="*/ 773083 w 3566160"/>
                <a:gd name="connsiteY2" fmla="*/ 432262 h 1478805"/>
                <a:gd name="connsiteX3" fmla="*/ 1493221 w 3566160"/>
                <a:gd name="connsiteY3" fmla="*/ 510146 h 1478805"/>
                <a:gd name="connsiteX4" fmla="*/ 1828800 w 3566160"/>
                <a:gd name="connsiteY4" fmla="*/ 822960 h 1478805"/>
                <a:gd name="connsiteX5" fmla="*/ 2758511 w 3566160"/>
                <a:gd name="connsiteY5" fmla="*/ 943287 h 1478805"/>
                <a:gd name="connsiteX6" fmla="*/ 2992582 w 3566160"/>
                <a:gd name="connsiteY6" fmla="*/ 1238597 h 1478805"/>
                <a:gd name="connsiteX7" fmla="*/ 3566160 w 3566160"/>
                <a:gd name="connsiteY7" fmla="*/ 1180408 h 1478805"/>
                <a:gd name="connsiteX8" fmla="*/ 3472965 w 3566160"/>
                <a:gd name="connsiteY8" fmla="*/ 1478805 h 1478805"/>
                <a:gd name="connsiteX0" fmla="*/ 0 w 3566160"/>
                <a:gd name="connsiteY0" fmla="*/ 0 h 1478805"/>
                <a:gd name="connsiteX1" fmla="*/ 539887 w 3566160"/>
                <a:gd name="connsiteY1" fmla="*/ 8752 h 1478805"/>
                <a:gd name="connsiteX2" fmla="*/ 773083 w 3566160"/>
                <a:gd name="connsiteY2" fmla="*/ 432262 h 1478805"/>
                <a:gd name="connsiteX3" fmla="*/ 1373774 w 3566160"/>
                <a:gd name="connsiteY3" fmla="*/ 595464 h 1478805"/>
                <a:gd name="connsiteX4" fmla="*/ 1828800 w 3566160"/>
                <a:gd name="connsiteY4" fmla="*/ 822960 h 1478805"/>
                <a:gd name="connsiteX5" fmla="*/ 2758511 w 3566160"/>
                <a:gd name="connsiteY5" fmla="*/ 943287 h 1478805"/>
                <a:gd name="connsiteX6" fmla="*/ 2992582 w 3566160"/>
                <a:gd name="connsiteY6" fmla="*/ 1238597 h 1478805"/>
                <a:gd name="connsiteX7" fmla="*/ 3566160 w 3566160"/>
                <a:gd name="connsiteY7" fmla="*/ 1180408 h 1478805"/>
                <a:gd name="connsiteX8" fmla="*/ 3472965 w 3566160"/>
                <a:gd name="connsiteY8" fmla="*/ 1478805 h 1478805"/>
                <a:gd name="connsiteX0" fmla="*/ 0 w 3566160"/>
                <a:gd name="connsiteY0" fmla="*/ 0 h 1478805"/>
                <a:gd name="connsiteX1" fmla="*/ 539887 w 3566160"/>
                <a:gd name="connsiteY1" fmla="*/ 8752 h 1478805"/>
                <a:gd name="connsiteX2" fmla="*/ 773083 w 3566160"/>
                <a:gd name="connsiteY2" fmla="*/ 432262 h 1478805"/>
                <a:gd name="connsiteX3" fmla="*/ 1373774 w 3566160"/>
                <a:gd name="connsiteY3" fmla="*/ 595464 h 1478805"/>
                <a:gd name="connsiteX4" fmla="*/ 1726417 w 3566160"/>
                <a:gd name="connsiteY4" fmla="*/ 908278 h 1478805"/>
                <a:gd name="connsiteX5" fmla="*/ 2758511 w 3566160"/>
                <a:gd name="connsiteY5" fmla="*/ 943287 h 1478805"/>
                <a:gd name="connsiteX6" fmla="*/ 2992582 w 3566160"/>
                <a:gd name="connsiteY6" fmla="*/ 1238597 h 1478805"/>
                <a:gd name="connsiteX7" fmla="*/ 3566160 w 3566160"/>
                <a:gd name="connsiteY7" fmla="*/ 1180408 h 1478805"/>
                <a:gd name="connsiteX8" fmla="*/ 3472965 w 3566160"/>
                <a:gd name="connsiteY8" fmla="*/ 1478805 h 1478805"/>
                <a:gd name="connsiteX0" fmla="*/ 0 w 3566160"/>
                <a:gd name="connsiteY0" fmla="*/ 0 h 1478805"/>
                <a:gd name="connsiteX1" fmla="*/ 539887 w 3566160"/>
                <a:gd name="connsiteY1" fmla="*/ 8752 h 1478805"/>
                <a:gd name="connsiteX2" fmla="*/ 773083 w 3566160"/>
                <a:gd name="connsiteY2" fmla="*/ 432262 h 1478805"/>
                <a:gd name="connsiteX3" fmla="*/ 1373774 w 3566160"/>
                <a:gd name="connsiteY3" fmla="*/ 595464 h 1478805"/>
                <a:gd name="connsiteX4" fmla="*/ 1726417 w 3566160"/>
                <a:gd name="connsiteY4" fmla="*/ 908278 h 1478805"/>
                <a:gd name="connsiteX5" fmla="*/ 2400169 w 3566160"/>
                <a:gd name="connsiteY5" fmla="*/ 1028607 h 1478805"/>
                <a:gd name="connsiteX6" fmla="*/ 2992582 w 3566160"/>
                <a:gd name="connsiteY6" fmla="*/ 1238597 h 1478805"/>
                <a:gd name="connsiteX7" fmla="*/ 3566160 w 3566160"/>
                <a:gd name="connsiteY7" fmla="*/ 1180408 h 1478805"/>
                <a:gd name="connsiteX8" fmla="*/ 3472965 w 3566160"/>
                <a:gd name="connsiteY8" fmla="*/ 1478805 h 1478805"/>
                <a:gd name="connsiteX0" fmla="*/ 0 w 3566160"/>
                <a:gd name="connsiteY0" fmla="*/ 0 h 1478805"/>
                <a:gd name="connsiteX1" fmla="*/ 539887 w 3566160"/>
                <a:gd name="connsiteY1" fmla="*/ 8752 h 1478805"/>
                <a:gd name="connsiteX2" fmla="*/ 773083 w 3566160"/>
                <a:gd name="connsiteY2" fmla="*/ 432262 h 1478805"/>
                <a:gd name="connsiteX3" fmla="*/ 1373774 w 3566160"/>
                <a:gd name="connsiteY3" fmla="*/ 595464 h 1478805"/>
                <a:gd name="connsiteX4" fmla="*/ 1726417 w 3566160"/>
                <a:gd name="connsiteY4" fmla="*/ 908278 h 1478805"/>
                <a:gd name="connsiteX5" fmla="*/ 2400169 w 3566160"/>
                <a:gd name="connsiteY5" fmla="*/ 1028607 h 1478805"/>
                <a:gd name="connsiteX6" fmla="*/ 2736623 w 3566160"/>
                <a:gd name="connsiteY6" fmla="*/ 1392171 h 1478805"/>
                <a:gd name="connsiteX7" fmla="*/ 3566160 w 3566160"/>
                <a:gd name="connsiteY7" fmla="*/ 1180408 h 1478805"/>
                <a:gd name="connsiteX8" fmla="*/ 3472965 w 3566160"/>
                <a:gd name="connsiteY8" fmla="*/ 1478805 h 1478805"/>
                <a:gd name="connsiteX0" fmla="*/ 0 w 3566160"/>
                <a:gd name="connsiteY0" fmla="*/ 0 h 1478805"/>
                <a:gd name="connsiteX1" fmla="*/ 539887 w 3566160"/>
                <a:gd name="connsiteY1" fmla="*/ 8752 h 1478805"/>
                <a:gd name="connsiteX2" fmla="*/ 773083 w 3566160"/>
                <a:gd name="connsiteY2" fmla="*/ 432262 h 1478805"/>
                <a:gd name="connsiteX3" fmla="*/ 1373774 w 3566160"/>
                <a:gd name="connsiteY3" fmla="*/ 595464 h 1478805"/>
                <a:gd name="connsiteX4" fmla="*/ 1726417 w 3566160"/>
                <a:gd name="connsiteY4" fmla="*/ 908278 h 1478805"/>
                <a:gd name="connsiteX5" fmla="*/ 2417234 w 3566160"/>
                <a:gd name="connsiteY5" fmla="*/ 1062734 h 1478805"/>
                <a:gd name="connsiteX6" fmla="*/ 2736623 w 3566160"/>
                <a:gd name="connsiteY6" fmla="*/ 1392171 h 1478805"/>
                <a:gd name="connsiteX7" fmla="*/ 3566160 w 3566160"/>
                <a:gd name="connsiteY7" fmla="*/ 1180408 h 1478805"/>
                <a:gd name="connsiteX8" fmla="*/ 3472965 w 3566160"/>
                <a:gd name="connsiteY8" fmla="*/ 1478805 h 1478805"/>
                <a:gd name="connsiteX0" fmla="*/ 0 w 3566160"/>
                <a:gd name="connsiteY0" fmla="*/ 0 h 1478805"/>
                <a:gd name="connsiteX1" fmla="*/ 539887 w 3566160"/>
                <a:gd name="connsiteY1" fmla="*/ 8752 h 1478805"/>
                <a:gd name="connsiteX2" fmla="*/ 773083 w 3566160"/>
                <a:gd name="connsiteY2" fmla="*/ 432262 h 1478805"/>
                <a:gd name="connsiteX3" fmla="*/ 1373774 w 3566160"/>
                <a:gd name="connsiteY3" fmla="*/ 595464 h 1478805"/>
                <a:gd name="connsiteX4" fmla="*/ 1726417 w 3566160"/>
                <a:gd name="connsiteY4" fmla="*/ 908278 h 1478805"/>
                <a:gd name="connsiteX5" fmla="*/ 2468425 w 3566160"/>
                <a:gd name="connsiteY5" fmla="*/ 1165119 h 1478805"/>
                <a:gd name="connsiteX6" fmla="*/ 2736623 w 3566160"/>
                <a:gd name="connsiteY6" fmla="*/ 1392171 h 1478805"/>
                <a:gd name="connsiteX7" fmla="*/ 3566160 w 3566160"/>
                <a:gd name="connsiteY7" fmla="*/ 1180408 h 1478805"/>
                <a:gd name="connsiteX8" fmla="*/ 3472965 w 3566160"/>
                <a:gd name="connsiteY8" fmla="*/ 1478805 h 1478805"/>
                <a:gd name="connsiteX0" fmla="*/ 0 w 3566160"/>
                <a:gd name="connsiteY0" fmla="*/ 0 h 1596936"/>
                <a:gd name="connsiteX1" fmla="*/ 539887 w 3566160"/>
                <a:gd name="connsiteY1" fmla="*/ 8752 h 1596936"/>
                <a:gd name="connsiteX2" fmla="*/ 773083 w 3566160"/>
                <a:gd name="connsiteY2" fmla="*/ 432262 h 1596936"/>
                <a:gd name="connsiteX3" fmla="*/ 1373774 w 3566160"/>
                <a:gd name="connsiteY3" fmla="*/ 595464 h 1596936"/>
                <a:gd name="connsiteX4" fmla="*/ 1726417 w 3566160"/>
                <a:gd name="connsiteY4" fmla="*/ 908278 h 1596936"/>
                <a:gd name="connsiteX5" fmla="*/ 2468425 w 3566160"/>
                <a:gd name="connsiteY5" fmla="*/ 1165119 h 1596936"/>
                <a:gd name="connsiteX6" fmla="*/ 2770752 w 3566160"/>
                <a:gd name="connsiteY6" fmla="*/ 1596936 h 1596936"/>
                <a:gd name="connsiteX7" fmla="*/ 3566160 w 3566160"/>
                <a:gd name="connsiteY7" fmla="*/ 1180408 h 1596936"/>
                <a:gd name="connsiteX8" fmla="*/ 3472965 w 3566160"/>
                <a:gd name="connsiteY8" fmla="*/ 1478805 h 1596936"/>
                <a:gd name="connsiteX0" fmla="*/ 0 w 3497904"/>
                <a:gd name="connsiteY0" fmla="*/ 0 h 1709387"/>
                <a:gd name="connsiteX1" fmla="*/ 539887 w 3497904"/>
                <a:gd name="connsiteY1" fmla="*/ 8752 h 1709387"/>
                <a:gd name="connsiteX2" fmla="*/ 773083 w 3497904"/>
                <a:gd name="connsiteY2" fmla="*/ 432262 h 1709387"/>
                <a:gd name="connsiteX3" fmla="*/ 1373774 w 3497904"/>
                <a:gd name="connsiteY3" fmla="*/ 595464 h 1709387"/>
                <a:gd name="connsiteX4" fmla="*/ 1726417 w 3497904"/>
                <a:gd name="connsiteY4" fmla="*/ 908278 h 1709387"/>
                <a:gd name="connsiteX5" fmla="*/ 2468425 w 3497904"/>
                <a:gd name="connsiteY5" fmla="*/ 1165119 h 1709387"/>
                <a:gd name="connsiteX6" fmla="*/ 2770752 w 3497904"/>
                <a:gd name="connsiteY6" fmla="*/ 1596936 h 1709387"/>
                <a:gd name="connsiteX7" fmla="*/ 3497904 w 3497904"/>
                <a:gd name="connsiteY7" fmla="*/ 1709387 h 1709387"/>
                <a:gd name="connsiteX8" fmla="*/ 3472965 w 3497904"/>
                <a:gd name="connsiteY8" fmla="*/ 1478805 h 1709387"/>
                <a:gd name="connsiteX0" fmla="*/ 0 w 3497904"/>
                <a:gd name="connsiteY0" fmla="*/ 0 h 1768890"/>
                <a:gd name="connsiteX1" fmla="*/ 539887 w 3497904"/>
                <a:gd name="connsiteY1" fmla="*/ 8752 h 1768890"/>
                <a:gd name="connsiteX2" fmla="*/ 773083 w 3497904"/>
                <a:gd name="connsiteY2" fmla="*/ 432262 h 1768890"/>
                <a:gd name="connsiteX3" fmla="*/ 1373774 w 3497904"/>
                <a:gd name="connsiteY3" fmla="*/ 595464 h 1768890"/>
                <a:gd name="connsiteX4" fmla="*/ 1726417 w 3497904"/>
                <a:gd name="connsiteY4" fmla="*/ 908278 h 1768890"/>
                <a:gd name="connsiteX5" fmla="*/ 2468425 w 3497904"/>
                <a:gd name="connsiteY5" fmla="*/ 1165119 h 1768890"/>
                <a:gd name="connsiteX6" fmla="*/ 2770752 w 3497904"/>
                <a:gd name="connsiteY6" fmla="*/ 1596936 h 1768890"/>
                <a:gd name="connsiteX7" fmla="*/ 3497904 w 3497904"/>
                <a:gd name="connsiteY7" fmla="*/ 1709387 h 1768890"/>
                <a:gd name="connsiteX8" fmla="*/ 3455901 w 3497904"/>
                <a:gd name="connsiteY8" fmla="*/ 1768890 h 1768890"/>
                <a:gd name="connsiteX0" fmla="*/ 0 w 3497904"/>
                <a:gd name="connsiteY0" fmla="*/ 0 h 1768890"/>
                <a:gd name="connsiteX1" fmla="*/ 437502 w 3497904"/>
                <a:gd name="connsiteY1" fmla="*/ 42882 h 1768890"/>
                <a:gd name="connsiteX2" fmla="*/ 773083 w 3497904"/>
                <a:gd name="connsiteY2" fmla="*/ 432262 h 1768890"/>
                <a:gd name="connsiteX3" fmla="*/ 1373774 w 3497904"/>
                <a:gd name="connsiteY3" fmla="*/ 595464 h 1768890"/>
                <a:gd name="connsiteX4" fmla="*/ 1726417 w 3497904"/>
                <a:gd name="connsiteY4" fmla="*/ 908278 h 1768890"/>
                <a:gd name="connsiteX5" fmla="*/ 2468425 w 3497904"/>
                <a:gd name="connsiteY5" fmla="*/ 1165119 h 1768890"/>
                <a:gd name="connsiteX6" fmla="*/ 2770752 w 3497904"/>
                <a:gd name="connsiteY6" fmla="*/ 1596936 h 1768890"/>
                <a:gd name="connsiteX7" fmla="*/ 3497904 w 3497904"/>
                <a:gd name="connsiteY7" fmla="*/ 1709387 h 1768890"/>
                <a:gd name="connsiteX8" fmla="*/ 3455901 w 3497904"/>
                <a:gd name="connsiteY8" fmla="*/ 1768890 h 1768890"/>
                <a:gd name="connsiteX0" fmla="*/ 0 w 3497904"/>
                <a:gd name="connsiteY0" fmla="*/ 0 h 1768890"/>
                <a:gd name="connsiteX1" fmla="*/ 437502 w 3497904"/>
                <a:gd name="connsiteY1" fmla="*/ 42882 h 1768890"/>
                <a:gd name="connsiteX2" fmla="*/ 773083 w 3497904"/>
                <a:gd name="connsiteY2" fmla="*/ 432262 h 1768890"/>
                <a:gd name="connsiteX3" fmla="*/ 1100750 w 3497904"/>
                <a:gd name="connsiteY3" fmla="*/ 527208 h 1768890"/>
                <a:gd name="connsiteX4" fmla="*/ 1726417 w 3497904"/>
                <a:gd name="connsiteY4" fmla="*/ 908278 h 1768890"/>
                <a:gd name="connsiteX5" fmla="*/ 2468425 w 3497904"/>
                <a:gd name="connsiteY5" fmla="*/ 1165119 h 1768890"/>
                <a:gd name="connsiteX6" fmla="*/ 2770752 w 3497904"/>
                <a:gd name="connsiteY6" fmla="*/ 1596936 h 1768890"/>
                <a:gd name="connsiteX7" fmla="*/ 3497904 w 3497904"/>
                <a:gd name="connsiteY7" fmla="*/ 1709387 h 1768890"/>
                <a:gd name="connsiteX8" fmla="*/ 3455901 w 3497904"/>
                <a:gd name="connsiteY8" fmla="*/ 1768890 h 1768890"/>
                <a:gd name="connsiteX0" fmla="*/ 0 w 3497904"/>
                <a:gd name="connsiteY0" fmla="*/ 0 h 1768890"/>
                <a:gd name="connsiteX1" fmla="*/ 437502 w 3497904"/>
                <a:gd name="connsiteY1" fmla="*/ 42882 h 1768890"/>
                <a:gd name="connsiteX2" fmla="*/ 773083 w 3497904"/>
                <a:gd name="connsiteY2" fmla="*/ 432262 h 1768890"/>
                <a:gd name="connsiteX3" fmla="*/ 1288453 w 3497904"/>
                <a:gd name="connsiteY3" fmla="*/ 646655 h 1768890"/>
                <a:gd name="connsiteX4" fmla="*/ 1726417 w 3497904"/>
                <a:gd name="connsiteY4" fmla="*/ 908278 h 1768890"/>
                <a:gd name="connsiteX5" fmla="*/ 2468425 w 3497904"/>
                <a:gd name="connsiteY5" fmla="*/ 1165119 h 1768890"/>
                <a:gd name="connsiteX6" fmla="*/ 2770752 w 3497904"/>
                <a:gd name="connsiteY6" fmla="*/ 1596936 h 1768890"/>
                <a:gd name="connsiteX7" fmla="*/ 3497904 w 3497904"/>
                <a:gd name="connsiteY7" fmla="*/ 1709387 h 1768890"/>
                <a:gd name="connsiteX8" fmla="*/ 3455901 w 3497904"/>
                <a:gd name="connsiteY8" fmla="*/ 1768890 h 1768890"/>
                <a:gd name="connsiteX0" fmla="*/ 0 w 3497904"/>
                <a:gd name="connsiteY0" fmla="*/ 0 h 1768890"/>
                <a:gd name="connsiteX1" fmla="*/ 437502 w 3497904"/>
                <a:gd name="connsiteY1" fmla="*/ 42882 h 1768890"/>
                <a:gd name="connsiteX2" fmla="*/ 773083 w 3497904"/>
                <a:gd name="connsiteY2" fmla="*/ 432262 h 1768890"/>
                <a:gd name="connsiteX3" fmla="*/ 1288453 w 3497904"/>
                <a:gd name="connsiteY3" fmla="*/ 646655 h 1768890"/>
                <a:gd name="connsiteX4" fmla="*/ 1538714 w 3497904"/>
                <a:gd name="connsiteY4" fmla="*/ 1061851 h 1768890"/>
                <a:gd name="connsiteX5" fmla="*/ 2468425 w 3497904"/>
                <a:gd name="connsiteY5" fmla="*/ 1165119 h 1768890"/>
                <a:gd name="connsiteX6" fmla="*/ 2770752 w 3497904"/>
                <a:gd name="connsiteY6" fmla="*/ 1596936 h 1768890"/>
                <a:gd name="connsiteX7" fmla="*/ 3497904 w 3497904"/>
                <a:gd name="connsiteY7" fmla="*/ 1709387 h 1768890"/>
                <a:gd name="connsiteX8" fmla="*/ 3455901 w 3497904"/>
                <a:gd name="connsiteY8" fmla="*/ 1768890 h 1768890"/>
                <a:gd name="connsiteX0" fmla="*/ 0 w 3497904"/>
                <a:gd name="connsiteY0" fmla="*/ 0 h 1768890"/>
                <a:gd name="connsiteX1" fmla="*/ 437502 w 3497904"/>
                <a:gd name="connsiteY1" fmla="*/ 42882 h 1768890"/>
                <a:gd name="connsiteX2" fmla="*/ 773083 w 3497904"/>
                <a:gd name="connsiteY2" fmla="*/ 432262 h 1768890"/>
                <a:gd name="connsiteX3" fmla="*/ 1288453 w 3497904"/>
                <a:gd name="connsiteY3" fmla="*/ 646655 h 1768890"/>
                <a:gd name="connsiteX4" fmla="*/ 1538714 w 3497904"/>
                <a:gd name="connsiteY4" fmla="*/ 1061851 h 1768890"/>
                <a:gd name="connsiteX5" fmla="*/ 2178339 w 3497904"/>
                <a:gd name="connsiteY5" fmla="*/ 1113927 h 1768890"/>
                <a:gd name="connsiteX6" fmla="*/ 2770752 w 3497904"/>
                <a:gd name="connsiteY6" fmla="*/ 1596936 h 1768890"/>
                <a:gd name="connsiteX7" fmla="*/ 3497904 w 3497904"/>
                <a:gd name="connsiteY7" fmla="*/ 1709387 h 1768890"/>
                <a:gd name="connsiteX8" fmla="*/ 3455901 w 3497904"/>
                <a:gd name="connsiteY8" fmla="*/ 1768890 h 1768890"/>
                <a:gd name="connsiteX0" fmla="*/ 0 w 3497904"/>
                <a:gd name="connsiteY0" fmla="*/ 0 h 1768890"/>
                <a:gd name="connsiteX1" fmla="*/ 437502 w 3497904"/>
                <a:gd name="connsiteY1" fmla="*/ 42882 h 1768890"/>
                <a:gd name="connsiteX2" fmla="*/ 773083 w 3497904"/>
                <a:gd name="connsiteY2" fmla="*/ 432262 h 1768890"/>
                <a:gd name="connsiteX3" fmla="*/ 1288453 w 3497904"/>
                <a:gd name="connsiteY3" fmla="*/ 646655 h 1768890"/>
                <a:gd name="connsiteX4" fmla="*/ 1538714 w 3497904"/>
                <a:gd name="connsiteY4" fmla="*/ 1061851 h 1768890"/>
                <a:gd name="connsiteX5" fmla="*/ 2366042 w 3497904"/>
                <a:gd name="connsiteY5" fmla="*/ 1352822 h 1768890"/>
                <a:gd name="connsiteX6" fmla="*/ 2770752 w 3497904"/>
                <a:gd name="connsiteY6" fmla="*/ 1596936 h 1768890"/>
                <a:gd name="connsiteX7" fmla="*/ 3497904 w 3497904"/>
                <a:gd name="connsiteY7" fmla="*/ 1709387 h 1768890"/>
                <a:gd name="connsiteX8" fmla="*/ 3455901 w 3497904"/>
                <a:gd name="connsiteY8" fmla="*/ 1768890 h 1768890"/>
                <a:gd name="connsiteX0" fmla="*/ 0 w 3497904"/>
                <a:gd name="connsiteY0" fmla="*/ 0 h 1768890"/>
                <a:gd name="connsiteX1" fmla="*/ 437502 w 3497904"/>
                <a:gd name="connsiteY1" fmla="*/ 42882 h 1768890"/>
                <a:gd name="connsiteX2" fmla="*/ 773083 w 3497904"/>
                <a:gd name="connsiteY2" fmla="*/ 432262 h 1768890"/>
                <a:gd name="connsiteX3" fmla="*/ 1288453 w 3497904"/>
                <a:gd name="connsiteY3" fmla="*/ 646655 h 1768890"/>
                <a:gd name="connsiteX4" fmla="*/ 1538714 w 3497904"/>
                <a:gd name="connsiteY4" fmla="*/ 1061851 h 1768890"/>
                <a:gd name="connsiteX5" fmla="*/ 2229531 w 3497904"/>
                <a:gd name="connsiteY5" fmla="*/ 1284566 h 1768890"/>
                <a:gd name="connsiteX6" fmla="*/ 2770752 w 3497904"/>
                <a:gd name="connsiteY6" fmla="*/ 1596936 h 1768890"/>
                <a:gd name="connsiteX7" fmla="*/ 3497904 w 3497904"/>
                <a:gd name="connsiteY7" fmla="*/ 1709387 h 1768890"/>
                <a:gd name="connsiteX8" fmla="*/ 3455901 w 3497904"/>
                <a:gd name="connsiteY8" fmla="*/ 1768890 h 1768890"/>
                <a:gd name="connsiteX0" fmla="*/ 0 w 3497904"/>
                <a:gd name="connsiteY0" fmla="*/ 0 h 1768890"/>
                <a:gd name="connsiteX1" fmla="*/ 437502 w 3497904"/>
                <a:gd name="connsiteY1" fmla="*/ 42882 h 1768890"/>
                <a:gd name="connsiteX2" fmla="*/ 773083 w 3497904"/>
                <a:gd name="connsiteY2" fmla="*/ 432262 h 1768890"/>
                <a:gd name="connsiteX3" fmla="*/ 1288453 w 3497904"/>
                <a:gd name="connsiteY3" fmla="*/ 646655 h 1768890"/>
                <a:gd name="connsiteX4" fmla="*/ 1538714 w 3497904"/>
                <a:gd name="connsiteY4" fmla="*/ 1061851 h 1768890"/>
                <a:gd name="connsiteX5" fmla="*/ 2007701 w 3497904"/>
                <a:gd name="connsiteY5" fmla="*/ 1165119 h 1768890"/>
                <a:gd name="connsiteX6" fmla="*/ 2770752 w 3497904"/>
                <a:gd name="connsiteY6" fmla="*/ 1596936 h 1768890"/>
                <a:gd name="connsiteX7" fmla="*/ 3497904 w 3497904"/>
                <a:gd name="connsiteY7" fmla="*/ 1709387 h 1768890"/>
                <a:gd name="connsiteX8" fmla="*/ 3455901 w 3497904"/>
                <a:gd name="connsiteY8" fmla="*/ 1768890 h 1768890"/>
                <a:gd name="connsiteX0" fmla="*/ 0 w 3497904"/>
                <a:gd name="connsiteY0" fmla="*/ 0 h 1768890"/>
                <a:gd name="connsiteX1" fmla="*/ 437502 w 3497904"/>
                <a:gd name="connsiteY1" fmla="*/ 42882 h 1768890"/>
                <a:gd name="connsiteX2" fmla="*/ 773083 w 3497904"/>
                <a:gd name="connsiteY2" fmla="*/ 432262 h 1768890"/>
                <a:gd name="connsiteX3" fmla="*/ 1288453 w 3497904"/>
                <a:gd name="connsiteY3" fmla="*/ 646655 h 1768890"/>
                <a:gd name="connsiteX4" fmla="*/ 1538714 w 3497904"/>
                <a:gd name="connsiteY4" fmla="*/ 1061851 h 1768890"/>
                <a:gd name="connsiteX5" fmla="*/ 2161275 w 3497904"/>
                <a:gd name="connsiteY5" fmla="*/ 1233374 h 1768890"/>
                <a:gd name="connsiteX6" fmla="*/ 2770752 w 3497904"/>
                <a:gd name="connsiteY6" fmla="*/ 1596936 h 1768890"/>
                <a:gd name="connsiteX7" fmla="*/ 3497904 w 3497904"/>
                <a:gd name="connsiteY7" fmla="*/ 1709387 h 1768890"/>
                <a:gd name="connsiteX8" fmla="*/ 3455901 w 3497904"/>
                <a:gd name="connsiteY8" fmla="*/ 1768890 h 1768890"/>
                <a:gd name="connsiteX0" fmla="*/ 0 w 3497904"/>
                <a:gd name="connsiteY0" fmla="*/ 0 h 1768890"/>
                <a:gd name="connsiteX1" fmla="*/ 437502 w 3497904"/>
                <a:gd name="connsiteY1" fmla="*/ 42882 h 1768890"/>
                <a:gd name="connsiteX2" fmla="*/ 773083 w 3497904"/>
                <a:gd name="connsiteY2" fmla="*/ 432262 h 1768890"/>
                <a:gd name="connsiteX3" fmla="*/ 1288453 w 3497904"/>
                <a:gd name="connsiteY3" fmla="*/ 646655 h 1768890"/>
                <a:gd name="connsiteX4" fmla="*/ 1538714 w 3497904"/>
                <a:gd name="connsiteY4" fmla="*/ 1061851 h 1768890"/>
                <a:gd name="connsiteX5" fmla="*/ 2161275 w 3497904"/>
                <a:gd name="connsiteY5" fmla="*/ 1233374 h 1768890"/>
                <a:gd name="connsiteX6" fmla="*/ 2770752 w 3497904"/>
                <a:gd name="connsiteY6" fmla="*/ 1596936 h 1768890"/>
                <a:gd name="connsiteX7" fmla="*/ 3497904 w 3497904"/>
                <a:gd name="connsiteY7" fmla="*/ 1709387 h 1768890"/>
                <a:gd name="connsiteX8" fmla="*/ 3455901 w 3497904"/>
                <a:gd name="connsiteY8" fmla="*/ 1768890 h 1768890"/>
                <a:gd name="connsiteX0" fmla="*/ 0 w 3497904"/>
                <a:gd name="connsiteY0" fmla="*/ 0 h 1768890"/>
                <a:gd name="connsiteX1" fmla="*/ 437502 w 3497904"/>
                <a:gd name="connsiteY1" fmla="*/ 42882 h 1768890"/>
                <a:gd name="connsiteX2" fmla="*/ 773083 w 3497904"/>
                <a:gd name="connsiteY2" fmla="*/ 432262 h 1768890"/>
                <a:gd name="connsiteX3" fmla="*/ 1288453 w 3497904"/>
                <a:gd name="connsiteY3" fmla="*/ 646655 h 1768890"/>
                <a:gd name="connsiteX4" fmla="*/ 1538714 w 3497904"/>
                <a:gd name="connsiteY4" fmla="*/ 1061851 h 1768890"/>
                <a:gd name="connsiteX5" fmla="*/ 2161275 w 3497904"/>
                <a:gd name="connsiteY5" fmla="*/ 1233374 h 1768890"/>
                <a:gd name="connsiteX6" fmla="*/ 2548922 w 3497904"/>
                <a:gd name="connsiteY6" fmla="*/ 1596936 h 1768890"/>
                <a:gd name="connsiteX7" fmla="*/ 3497904 w 3497904"/>
                <a:gd name="connsiteY7" fmla="*/ 1709387 h 1768890"/>
                <a:gd name="connsiteX8" fmla="*/ 3455901 w 3497904"/>
                <a:gd name="connsiteY8" fmla="*/ 1768890 h 1768890"/>
                <a:gd name="connsiteX0" fmla="*/ 0 w 3497904"/>
                <a:gd name="connsiteY0" fmla="*/ 0 h 1768890"/>
                <a:gd name="connsiteX1" fmla="*/ 437502 w 3497904"/>
                <a:gd name="connsiteY1" fmla="*/ 42882 h 1768890"/>
                <a:gd name="connsiteX2" fmla="*/ 773083 w 3497904"/>
                <a:gd name="connsiteY2" fmla="*/ 432262 h 1768890"/>
                <a:gd name="connsiteX3" fmla="*/ 1288453 w 3497904"/>
                <a:gd name="connsiteY3" fmla="*/ 646655 h 1768890"/>
                <a:gd name="connsiteX4" fmla="*/ 1493406 w 3497904"/>
                <a:gd name="connsiteY4" fmla="*/ 1094215 h 1768890"/>
                <a:gd name="connsiteX5" fmla="*/ 2161275 w 3497904"/>
                <a:gd name="connsiteY5" fmla="*/ 1233374 h 1768890"/>
                <a:gd name="connsiteX6" fmla="*/ 2548922 w 3497904"/>
                <a:gd name="connsiteY6" fmla="*/ 1596936 h 1768890"/>
                <a:gd name="connsiteX7" fmla="*/ 3497904 w 3497904"/>
                <a:gd name="connsiteY7" fmla="*/ 1709387 h 1768890"/>
                <a:gd name="connsiteX8" fmla="*/ 3455901 w 3497904"/>
                <a:gd name="connsiteY8" fmla="*/ 1768890 h 1768890"/>
                <a:gd name="connsiteX0" fmla="*/ 0 w 3497904"/>
                <a:gd name="connsiteY0" fmla="*/ 0 h 1768890"/>
                <a:gd name="connsiteX1" fmla="*/ 437502 w 3497904"/>
                <a:gd name="connsiteY1" fmla="*/ 42882 h 1768890"/>
                <a:gd name="connsiteX2" fmla="*/ 773083 w 3497904"/>
                <a:gd name="connsiteY2" fmla="*/ 432262 h 1768890"/>
                <a:gd name="connsiteX3" fmla="*/ 1288453 w 3497904"/>
                <a:gd name="connsiteY3" fmla="*/ 646655 h 1768890"/>
                <a:gd name="connsiteX4" fmla="*/ 1493406 w 3497904"/>
                <a:gd name="connsiteY4" fmla="*/ 1094215 h 1768890"/>
                <a:gd name="connsiteX5" fmla="*/ 1992991 w 3497904"/>
                <a:gd name="connsiteY5" fmla="*/ 1175122 h 1768890"/>
                <a:gd name="connsiteX6" fmla="*/ 2548922 w 3497904"/>
                <a:gd name="connsiteY6" fmla="*/ 1596936 h 1768890"/>
                <a:gd name="connsiteX7" fmla="*/ 3497904 w 3497904"/>
                <a:gd name="connsiteY7" fmla="*/ 1709387 h 1768890"/>
                <a:gd name="connsiteX8" fmla="*/ 3455901 w 3497904"/>
                <a:gd name="connsiteY8" fmla="*/ 1768890 h 1768890"/>
                <a:gd name="connsiteX0" fmla="*/ 0 w 3497904"/>
                <a:gd name="connsiteY0" fmla="*/ 0 h 1768890"/>
                <a:gd name="connsiteX1" fmla="*/ 437502 w 3497904"/>
                <a:gd name="connsiteY1" fmla="*/ 42882 h 1768890"/>
                <a:gd name="connsiteX2" fmla="*/ 773083 w 3497904"/>
                <a:gd name="connsiteY2" fmla="*/ 432262 h 1768890"/>
                <a:gd name="connsiteX3" fmla="*/ 1288453 w 3497904"/>
                <a:gd name="connsiteY3" fmla="*/ 646655 h 1768890"/>
                <a:gd name="connsiteX4" fmla="*/ 1493406 w 3497904"/>
                <a:gd name="connsiteY4" fmla="*/ 1094215 h 1768890"/>
                <a:gd name="connsiteX5" fmla="*/ 1999463 w 3497904"/>
                <a:gd name="connsiteY5" fmla="*/ 1168649 h 1768890"/>
                <a:gd name="connsiteX6" fmla="*/ 2548922 w 3497904"/>
                <a:gd name="connsiteY6" fmla="*/ 1596936 h 1768890"/>
                <a:gd name="connsiteX7" fmla="*/ 3497904 w 3497904"/>
                <a:gd name="connsiteY7" fmla="*/ 1709387 h 1768890"/>
                <a:gd name="connsiteX8" fmla="*/ 3455901 w 3497904"/>
                <a:gd name="connsiteY8" fmla="*/ 1768890 h 1768890"/>
                <a:gd name="connsiteX0" fmla="*/ 0 w 3497904"/>
                <a:gd name="connsiteY0" fmla="*/ 0 h 1768890"/>
                <a:gd name="connsiteX1" fmla="*/ 437502 w 3497904"/>
                <a:gd name="connsiteY1" fmla="*/ 42882 h 1768890"/>
                <a:gd name="connsiteX2" fmla="*/ 773083 w 3497904"/>
                <a:gd name="connsiteY2" fmla="*/ 432262 h 1768890"/>
                <a:gd name="connsiteX3" fmla="*/ 1288453 w 3497904"/>
                <a:gd name="connsiteY3" fmla="*/ 646655 h 1768890"/>
                <a:gd name="connsiteX4" fmla="*/ 1493406 w 3497904"/>
                <a:gd name="connsiteY4" fmla="*/ 1094215 h 1768890"/>
                <a:gd name="connsiteX5" fmla="*/ 1999463 w 3497904"/>
                <a:gd name="connsiteY5" fmla="*/ 1168649 h 1768890"/>
                <a:gd name="connsiteX6" fmla="*/ 2335327 w 3497904"/>
                <a:gd name="connsiteY6" fmla="*/ 1687550 h 1768890"/>
                <a:gd name="connsiteX7" fmla="*/ 3497904 w 3497904"/>
                <a:gd name="connsiteY7" fmla="*/ 1709387 h 1768890"/>
                <a:gd name="connsiteX8" fmla="*/ 3455901 w 3497904"/>
                <a:gd name="connsiteY8" fmla="*/ 1768890 h 1768890"/>
                <a:gd name="connsiteX0" fmla="*/ 0 w 3497904"/>
                <a:gd name="connsiteY0" fmla="*/ 0 h 1768890"/>
                <a:gd name="connsiteX1" fmla="*/ 437502 w 3497904"/>
                <a:gd name="connsiteY1" fmla="*/ 42882 h 1768890"/>
                <a:gd name="connsiteX2" fmla="*/ 773083 w 3497904"/>
                <a:gd name="connsiteY2" fmla="*/ 432262 h 1768890"/>
                <a:gd name="connsiteX3" fmla="*/ 1288453 w 3497904"/>
                <a:gd name="connsiteY3" fmla="*/ 646655 h 1768890"/>
                <a:gd name="connsiteX4" fmla="*/ 1493406 w 3497904"/>
                <a:gd name="connsiteY4" fmla="*/ 1094215 h 1768890"/>
                <a:gd name="connsiteX5" fmla="*/ 2077133 w 3497904"/>
                <a:gd name="connsiteY5" fmla="*/ 1181594 h 1768890"/>
                <a:gd name="connsiteX6" fmla="*/ 2335327 w 3497904"/>
                <a:gd name="connsiteY6" fmla="*/ 1687550 h 1768890"/>
                <a:gd name="connsiteX7" fmla="*/ 3497904 w 3497904"/>
                <a:gd name="connsiteY7" fmla="*/ 1709387 h 1768890"/>
                <a:gd name="connsiteX8" fmla="*/ 3455901 w 3497904"/>
                <a:gd name="connsiteY8" fmla="*/ 1768890 h 1768890"/>
                <a:gd name="connsiteX0" fmla="*/ 0 w 3497904"/>
                <a:gd name="connsiteY0" fmla="*/ 0 h 1736526"/>
                <a:gd name="connsiteX1" fmla="*/ 437502 w 3497904"/>
                <a:gd name="connsiteY1" fmla="*/ 42882 h 1736526"/>
                <a:gd name="connsiteX2" fmla="*/ 773083 w 3497904"/>
                <a:gd name="connsiteY2" fmla="*/ 432262 h 1736526"/>
                <a:gd name="connsiteX3" fmla="*/ 1288453 w 3497904"/>
                <a:gd name="connsiteY3" fmla="*/ 646655 h 1736526"/>
                <a:gd name="connsiteX4" fmla="*/ 1493406 w 3497904"/>
                <a:gd name="connsiteY4" fmla="*/ 1094215 h 1736526"/>
                <a:gd name="connsiteX5" fmla="*/ 2077133 w 3497904"/>
                <a:gd name="connsiteY5" fmla="*/ 1181594 h 1736526"/>
                <a:gd name="connsiteX6" fmla="*/ 2335327 w 3497904"/>
                <a:gd name="connsiteY6" fmla="*/ 1687550 h 1736526"/>
                <a:gd name="connsiteX7" fmla="*/ 3497904 w 3497904"/>
                <a:gd name="connsiteY7" fmla="*/ 1709387 h 1736526"/>
                <a:gd name="connsiteX8" fmla="*/ 2983406 w 3497904"/>
                <a:gd name="connsiteY8" fmla="*/ 1736526 h 1736526"/>
                <a:gd name="connsiteX0" fmla="*/ 0 w 2983406"/>
                <a:gd name="connsiteY0" fmla="*/ 0 h 1736526"/>
                <a:gd name="connsiteX1" fmla="*/ 437502 w 2983406"/>
                <a:gd name="connsiteY1" fmla="*/ 42882 h 1736526"/>
                <a:gd name="connsiteX2" fmla="*/ 773083 w 2983406"/>
                <a:gd name="connsiteY2" fmla="*/ 432262 h 1736526"/>
                <a:gd name="connsiteX3" fmla="*/ 1288453 w 2983406"/>
                <a:gd name="connsiteY3" fmla="*/ 646655 h 1736526"/>
                <a:gd name="connsiteX4" fmla="*/ 1493406 w 2983406"/>
                <a:gd name="connsiteY4" fmla="*/ 1094215 h 1736526"/>
                <a:gd name="connsiteX5" fmla="*/ 2077133 w 2983406"/>
                <a:gd name="connsiteY5" fmla="*/ 1181594 h 1736526"/>
                <a:gd name="connsiteX6" fmla="*/ 2335327 w 2983406"/>
                <a:gd name="connsiteY6" fmla="*/ 1687550 h 1736526"/>
                <a:gd name="connsiteX7" fmla="*/ 2973631 w 2983406"/>
                <a:gd name="connsiteY7" fmla="*/ 1677023 h 1736526"/>
                <a:gd name="connsiteX8" fmla="*/ 2983406 w 2983406"/>
                <a:gd name="connsiteY8" fmla="*/ 1736526 h 1736526"/>
                <a:gd name="connsiteX0" fmla="*/ 0 w 2983406"/>
                <a:gd name="connsiteY0" fmla="*/ 0 h 1736526"/>
                <a:gd name="connsiteX1" fmla="*/ 437502 w 2983406"/>
                <a:gd name="connsiteY1" fmla="*/ 42882 h 1736526"/>
                <a:gd name="connsiteX2" fmla="*/ 773083 w 2983406"/>
                <a:gd name="connsiteY2" fmla="*/ 432262 h 1736526"/>
                <a:gd name="connsiteX3" fmla="*/ 1288453 w 2983406"/>
                <a:gd name="connsiteY3" fmla="*/ 646655 h 1736526"/>
                <a:gd name="connsiteX4" fmla="*/ 1435153 w 2983406"/>
                <a:gd name="connsiteY4" fmla="*/ 1120104 h 1736526"/>
                <a:gd name="connsiteX5" fmla="*/ 2077133 w 2983406"/>
                <a:gd name="connsiteY5" fmla="*/ 1181594 h 1736526"/>
                <a:gd name="connsiteX6" fmla="*/ 2335327 w 2983406"/>
                <a:gd name="connsiteY6" fmla="*/ 1687550 h 1736526"/>
                <a:gd name="connsiteX7" fmla="*/ 2973631 w 2983406"/>
                <a:gd name="connsiteY7" fmla="*/ 1677023 h 1736526"/>
                <a:gd name="connsiteX8" fmla="*/ 2983406 w 2983406"/>
                <a:gd name="connsiteY8" fmla="*/ 1736526 h 1736526"/>
                <a:gd name="connsiteX0" fmla="*/ 0 w 2983406"/>
                <a:gd name="connsiteY0" fmla="*/ 0 h 1736526"/>
                <a:gd name="connsiteX1" fmla="*/ 437502 w 2983406"/>
                <a:gd name="connsiteY1" fmla="*/ 42882 h 1736526"/>
                <a:gd name="connsiteX2" fmla="*/ 773083 w 2983406"/>
                <a:gd name="connsiteY2" fmla="*/ 432262 h 1736526"/>
                <a:gd name="connsiteX3" fmla="*/ 1288453 w 2983406"/>
                <a:gd name="connsiteY3" fmla="*/ 646655 h 1736526"/>
                <a:gd name="connsiteX4" fmla="*/ 1435153 w 2983406"/>
                <a:gd name="connsiteY4" fmla="*/ 1120104 h 1736526"/>
                <a:gd name="connsiteX5" fmla="*/ 1973574 w 2983406"/>
                <a:gd name="connsiteY5" fmla="*/ 1188066 h 1736526"/>
                <a:gd name="connsiteX6" fmla="*/ 2335327 w 2983406"/>
                <a:gd name="connsiteY6" fmla="*/ 1687550 h 1736526"/>
                <a:gd name="connsiteX7" fmla="*/ 2973631 w 2983406"/>
                <a:gd name="connsiteY7" fmla="*/ 1677023 h 1736526"/>
                <a:gd name="connsiteX8" fmla="*/ 2983406 w 2983406"/>
                <a:gd name="connsiteY8" fmla="*/ 1736526 h 1736526"/>
                <a:gd name="connsiteX0" fmla="*/ 0 w 2983406"/>
                <a:gd name="connsiteY0" fmla="*/ 0 h 1736526"/>
                <a:gd name="connsiteX1" fmla="*/ 437502 w 2983406"/>
                <a:gd name="connsiteY1" fmla="*/ 42882 h 1736526"/>
                <a:gd name="connsiteX2" fmla="*/ 773083 w 2983406"/>
                <a:gd name="connsiteY2" fmla="*/ 432262 h 1736526"/>
                <a:gd name="connsiteX3" fmla="*/ 1288453 w 2983406"/>
                <a:gd name="connsiteY3" fmla="*/ 646655 h 1736526"/>
                <a:gd name="connsiteX4" fmla="*/ 1435153 w 2983406"/>
                <a:gd name="connsiteY4" fmla="*/ 1120104 h 1736526"/>
                <a:gd name="connsiteX5" fmla="*/ 1973574 w 2983406"/>
                <a:gd name="connsiteY5" fmla="*/ 1188066 h 1736526"/>
                <a:gd name="connsiteX6" fmla="*/ 2186458 w 2983406"/>
                <a:gd name="connsiteY6" fmla="*/ 1622823 h 1736526"/>
                <a:gd name="connsiteX7" fmla="*/ 2973631 w 2983406"/>
                <a:gd name="connsiteY7" fmla="*/ 1677023 h 1736526"/>
                <a:gd name="connsiteX8" fmla="*/ 2983406 w 2983406"/>
                <a:gd name="connsiteY8" fmla="*/ 1736526 h 1736526"/>
                <a:gd name="connsiteX0" fmla="*/ 0 w 2983406"/>
                <a:gd name="connsiteY0" fmla="*/ 0 h 1736526"/>
                <a:gd name="connsiteX1" fmla="*/ 437502 w 2983406"/>
                <a:gd name="connsiteY1" fmla="*/ 42882 h 1736526"/>
                <a:gd name="connsiteX2" fmla="*/ 773083 w 2983406"/>
                <a:gd name="connsiteY2" fmla="*/ 432262 h 1736526"/>
                <a:gd name="connsiteX3" fmla="*/ 1288453 w 2983406"/>
                <a:gd name="connsiteY3" fmla="*/ 646655 h 1736526"/>
                <a:gd name="connsiteX4" fmla="*/ 1435153 w 2983406"/>
                <a:gd name="connsiteY4" fmla="*/ 1120104 h 1736526"/>
                <a:gd name="connsiteX5" fmla="*/ 1973574 w 2983406"/>
                <a:gd name="connsiteY5" fmla="*/ 1188066 h 1736526"/>
                <a:gd name="connsiteX6" fmla="*/ 2186458 w 2983406"/>
                <a:gd name="connsiteY6" fmla="*/ 1622823 h 1736526"/>
                <a:gd name="connsiteX7" fmla="*/ 2973631 w 2983406"/>
                <a:gd name="connsiteY7" fmla="*/ 1677023 h 1736526"/>
                <a:gd name="connsiteX8" fmla="*/ 2983406 w 2983406"/>
                <a:gd name="connsiteY8" fmla="*/ 1736526 h 1736526"/>
                <a:gd name="connsiteX0" fmla="*/ 0 w 2983406"/>
                <a:gd name="connsiteY0" fmla="*/ 0 h 1736526"/>
                <a:gd name="connsiteX1" fmla="*/ 437502 w 2983406"/>
                <a:gd name="connsiteY1" fmla="*/ 42882 h 1736526"/>
                <a:gd name="connsiteX2" fmla="*/ 773083 w 2983406"/>
                <a:gd name="connsiteY2" fmla="*/ 432262 h 1736526"/>
                <a:gd name="connsiteX3" fmla="*/ 1288453 w 2983406"/>
                <a:gd name="connsiteY3" fmla="*/ 646655 h 1736526"/>
                <a:gd name="connsiteX4" fmla="*/ 1435153 w 2983406"/>
                <a:gd name="connsiteY4" fmla="*/ 1120104 h 1736526"/>
                <a:gd name="connsiteX5" fmla="*/ 1992993 w 2983406"/>
                <a:gd name="connsiteY5" fmla="*/ 1259263 h 1736526"/>
                <a:gd name="connsiteX6" fmla="*/ 2186458 w 2983406"/>
                <a:gd name="connsiteY6" fmla="*/ 1622823 h 1736526"/>
                <a:gd name="connsiteX7" fmla="*/ 2973631 w 2983406"/>
                <a:gd name="connsiteY7" fmla="*/ 1677023 h 1736526"/>
                <a:gd name="connsiteX8" fmla="*/ 2983406 w 2983406"/>
                <a:gd name="connsiteY8" fmla="*/ 1736526 h 1736526"/>
                <a:gd name="connsiteX0" fmla="*/ 0 w 2973631"/>
                <a:gd name="connsiteY0" fmla="*/ 0 h 1814196"/>
                <a:gd name="connsiteX1" fmla="*/ 437502 w 2973631"/>
                <a:gd name="connsiteY1" fmla="*/ 42882 h 1814196"/>
                <a:gd name="connsiteX2" fmla="*/ 773083 w 2973631"/>
                <a:gd name="connsiteY2" fmla="*/ 432262 h 1814196"/>
                <a:gd name="connsiteX3" fmla="*/ 1288453 w 2973631"/>
                <a:gd name="connsiteY3" fmla="*/ 646655 h 1814196"/>
                <a:gd name="connsiteX4" fmla="*/ 1435153 w 2973631"/>
                <a:gd name="connsiteY4" fmla="*/ 1120104 h 1814196"/>
                <a:gd name="connsiteX5" fmla="*/ 1992993 w 2973631"/>
                <a:gd name="connsiteY5" fmla="*/ 1259263 h 1814196"/>
                <a:gd name="connsiteX6" fmla="*/ 2186458 w 2973631"/>
                <a:gd name="connsiteY6" fmla="*/ 1622823 h 1814196"/>
                <a:gd name="connsiteX7" fmla="*/ 2973631 w 2973631"/>
                <a:gd name="connsiteY7" fmla="*/ 1677023 h 1814196"/>
                <a:gd name="connsiteX8" fmla="*/ 2918681 w 2973631"/>
                <a:gd name="connsiteY8" fmla="*/ 1814196 h 1814196"/>
                <a:gd name="connsiteX0" fmla="*/ 0 w 2918681"/>
                <a:gd name="connsiteY0" fmla="*/ 0 h 1814196"/>
                <a:gd name="connsiteX1" fmla="*/ 437502 w 2918681"/>
                <a:gd name="connsiteY1" fmla="*/ 42882 h 1814196"/>
                <a:gd name="connsiteX2" fmla="*/ 773083 w 2918681"/>
                <a:gd name="connsiteY2" fmla="*/ 432262 h 1814196"/>
                <a:gd name="connsiteX3" fmla="*/ 1288453 w 2918681"/>
                <a:gd name="connsiteY3" fmla="*/ 646655 h 1814196"/>
                <a:gd name="connsiteX4" fmla="*/ 1435153 w 2918681"/>
                <a:gd name="connsiteY4" fmla="*/ 1120104 h 1814196"/>
                <a:gd name="connsiteX5" fmla="*/ 1992993 w 2918681"/>
                <a:gd name="connsiteY5" fmla="*/ 1259263 h 1814196"/>
                <a:gd name="connsiteX6" fmla="*/ 2186458 w 2918681"/>
                <a:gd name="connsiteY6" fmla="*/ 1622823 h 1814196"/>
                <a:gd name="connsiteX7" fmla="*/ 2779456 w 2918681"/>
                <a:gd name="connsiteY7" fmla="*/ 1670551 h 1814196"/>
                <a:gd name="connsiteX8" fmla="*/ 2918681 w 2918681"/>
                <a:gd name="connsiteY8" fmla="*/ 1814196 h 1814196"/>
                <a:gd name="connsiteX0" fmla="*/ 0 w 2779456"/>
                <a:gd name="connsiteY0" fmla="*/ 0 h 1670551"/>
                <a:gd name="connsiteX1" fmla="*/ 437502 w 2779456"/>
                <a:gd name="connsiteY1" fmla="*/ 42882 h 1670551"/>
                <a:gd name="connsiteX2" fmla="*/ 773083 w 2779456"/>
                <a:gd name="connsiteY2" fmla="*/ 432262 h 1670551"/>
                <a:gd name="connsiteX3" fmla="*/ 1288453 w 2779456"/>
                <a:gd name="connsiteY3" fmla="*/ 646655 h 1670551"/>
                <a:gd name="connsiteX4" fmla="*/ 1435153 w 2779456"/>
                <a:gd name="connsiteY4" fmla="*/ 1120104 h 1670551"/>
                <a:gd name="connsiteX5" fmla="*/ 1992993 w 2779456"/>
                <a:gd name="connsiteY5" fmla="*/ 1259263 h 1670551"/>
                <a:gd name="connsiteX6" fmla="*/ 2186458 w 2779456"/>
                <a:gd name="connsiteY6" fmla="*/ 1622823 h 1670551"/>
                <a:gd name="connsiteX7" fmla="*/ 2779456 w 2779456"/>
                <a:gd name="connsiteY7" fmla="*/ 1670551 h 1670551"/>
                <a:gd name="connsiteX8" fmla="*/ 2750395 w 2779456"/>
                <a:gd name="connsiteY8" fmla="*/ 1665329 h 1670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9456" h="1670551">
                  <a:moveTo>
                    <a:pt x="0" y="0"/>
                  </a:moveTo>
                  <a:lnTo>
                    <a:pt x="437502" y="42882"/>
                  </a:lnTo>
                  <a:lnTo>
                    <a:pt x="773083" y="432262"/>
                  </a:lnTo>
                  <a:lnTo>
                    <a:pt x="1288453" y="646655"/>
                  </a:lnTo>
                  <a:lnTo>
                    <a:pt x="1435153" y="1120104"/>
                  </a:lnTo>
                  <a:lnTo>
                    <a:pt x="1992993" y="1259263"/>
                  </a:lnTo>
                  <a:cubicBezTo>
                    <a:pt x="2059641" y="1295129"/>
                    <a:pt x="1983299" y="1501636"/>
                    <a:pt x="2186458" y="1622823"/>
                  </a:cubicBezTo>
                  <a:cubicBezTo>
                    <a:pt x="2215837" y="1653835"/>
                    <a:pt x="2517065" y="1652484"/>
                    <a:pt x="2779456" y="1670551"/>
                  </a:cubicBezTo>
                  <a:lnTo>
                    <a:pt x="2750395" y="1665329"/>
                  </a:lnTo>
                </a:path>
              </a:pathLst>
            </a:cu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2" name="Straight Connector 311"/>
            <p:cNvCxnSpPr>
              <a:stCxn id="310" idx="0"/>
            </p:cNvCxnSpPr>
            <p:nvPr/>
          </p:nvCxnSpPr>
          <p:spPr>
            <a:xfrm flipH="1">
              <a:off x="1062976" y="2477404"/>
              <a:ext cx="1957192" cy="651434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/>
            <p:cNvCxnSpPr>
              <a:stCxn id="309" idx="1"/>
              <a:endCxn id="310" idx="1"/>
            </p:cNvCxnSpPr>
            <p:nvPr/>
          </p:nvCxnSpPr>
          <p:spPr>
            <a:xfrm flipV="1">
              <a:off x="1590920" y="2498294"/>
              <a:ext cx="1642378" cy="639792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/>
            <p:cNvCxnSpPr>
              <a:stCxn id="309" idx="2"/>
              <a:endCxn id="310" idx="2"/>
            </p:cNvCxnSpPr>
            <p:nvPr/>
          </p:nvCxnSpPr>
          <p:spPr>
            <a:xfrm flipV="1">
              <a:off x="1807051" y="2687982"/>
              <a:ext cx="1589726" cy="890678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>
              <a:stCxn id="309" idx="3"/>
              <a:endCxn id="310" idx="3"/>
            </p:cNvCxnSpPr>
            <p:nvPr/>
          </p:nvCxnSpPr>
          <p:spPr>
            <a:xfrm flipV="1">
              <a:off x="2605074" y="2792424"/>
              <a:ext cx="1042767" cy="777923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/>
            <p:cNvCxnSpPr>
              <a:stCxn id="309" idx="4"/>
              <a:endCxn id="310" idx="4"/>
            </p:cNvCxnSpPr>
            <p:nvPr/>
          </p:nvCxnSpPr>
          <p:spPr>
            <a:xfrm flipV="1">
              <a:off x="2862768" y="3023066"/>
              <a:ext cx="856538" cy="946292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/>
            <p:cNvCxnSpPr>
              <a:stCxn id="309" idx="5"/>
              <a:endCxn id="310" idx="5"/>
            </p:cNvCxnSpPr>
            <p:nvPr/>
          </p:nvCxnSpPr>
          <p:spPr>
            <a:xfrm flipV="1">
              <a:off x="3585976" y="3090858"/>
              <a:ext cx="405083" cy="89512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>
              <a:stCxn id="309" idx="6"/>
              <a:endCxn id="310" idx="6"/>
            </p:cNvCxnSpPr>
            <p:nvPr/>
          </p:nvCxnSpPr>
          <p:spPr>
            <a:xfrm flipV="1">
              <a:off x="3777168" y="3267967"/>
              <a:ext cx="308138" cy="984024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>
              <a:stCxn id="309" idx="8"/>
              <a:endCxn id="310" idx="7"/>
            </p:cNvCxnSpPr>
            <p:nvPr/>
          </p:nvCxnSpPr>
          <p:spPr>
            <a:xfrm flipV="1">
              <a:off x="4287971" y="3291218"/>
              <a:ext cx="86215" cy="1016955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9" name="Picture 34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22551" y="2140661"/>
              <a:ext cx="471355" cy="803048"/>
            </a:xfrm>
            <a:prstGeom prst="rect">
              <a:avLst/>
            </a:prstGeom>
          </p:spPr>
        </p:pic>
        <p:pic>
          <p:nvPicPr>
            <p:cNvPr id="350" name="Picture 34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90277" y="2143087"/>
              <a:ext cx="589193" cy="1003811"/>
            </a:xfrm>
            <a:prstGeom prst="rect">
              <a:avLst/>
            </a:prstGeom>
          </p:spPr>
        </p:pic>
        <p:pic>
          <p:nvPicPr>
            <p:cNvPr id="351" name="Picture 350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73760" y="2262766"/>
              <a:ext cx="628473" cy="1070731"/>
            </a:xfrm>
            <a:prstGeom prst="rect">
              <a:avLst/>
            </a:prstGeom>
          </p:spPr>
        </p:pic>
        <p:pic>
          <p:nvPicPr>
            <p:cNvPr id="352" name="Picture 351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61502" y="2338951"/>
              <a:ext cx="707032" cy="1204573"/>
            </a:xfrm>
            <a:prstGeom prst="rect">
              <a:avLst/>
            </a:prstGeom>
          </p:spPr>
        </p:pic>
        <p:pic>
          <p:nvPicPr>
            <p:cNvPr id="353" name="Picture 352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58307" y="2335099"/>
              <a:ext cx="784038" cy="1337379"/>
            </a:xfrm>
            <a:prstGeom prst="rect">
              <a:avLst/>
            </a:prstGeom>
          </p:spPr>
        </p:pic>
        <p:pic>
          <p:nvPicPr>
            <p:cNvPr id="363" name="Picture 36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84368" y="2605777"/>
              <a:ext cx="549914" cy="936890"/>
            </a:xfrm>
            <a:prstGeom prst="rect">
              <a:avLst/>
            </a:prstGeom>
          </p:spPr>
        </p:pic>
        <p:pic>
          <p:nvPicPr>
            <p:cNvPr id="364" name="Picture 363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1609" y="2721189"/>
              <a:ext cx="628473" cy="1070731"/>
            </a:xfrm>
            <a:prstGeom prst="rect">
              <a:avLst/>
            </a:prstGeom>
          </p:spPr>
        </p:pic>
        <p:pic>
          <p:nvPicPr>
            <p:cNvPr id="365" name="Picture 364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41536" y="2802445"/>
              <a:ext cx="707032" cy="1204573"/>
            </a:xfrm>
            <a:prstGeom prst="rect">
              <a:avLst/>
            </a:prstGeom>
          </p:spPr>
        </p:pic>
        <p:pic>
          <p:nvPicPr>
            <p:cNvPr id="361" name="Picture 360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19089" y="2805161"/>
              <a:ext cx="784038" cy="1337379"/>
            </a:xfrm>
            <a:prstGeom prst="rect">
              <a:avLst/>
            </a:prstGeom>
          </p:spPr>
        </p:pic>
        <p:pic>
          <p:nvPicPr>
            <p:cNvPr id="366" name="Picture 36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28100" y="2650668"/>
              <a:ext cx="471355" cy="803048"/>
            </a:xfrm>
            <a:prstGeom prst="rect">
              <a:avLst/>
            </a:prstGeom>
          </p:spPr>
        </p:pic>
        <p:pic>
          <p:nvPicPr>
            <p:cNvPr id="367" name="Picture 36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48351" y="2802295"/>
              <a:ext cx="549914" cy="936890"/>
            </a:xfrm>
            <a:prstGeom prst="rect">
              <a:avLst/>
            </a:prstGeom>
          </p:spPr>
        </p:pic>
        <p:pic>
          <p:nvPicPr>
            <p:cNvPr id="368" name="Picture 367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83351" y="2962826"/>
              <a:ext cx="628473" cy="1070731"/>
            </a:xfrm>
            <a:prstGeom prst="rect">
              <a:avLst/>
            </a:prstGeom>
          </p:spPr>
        </p:pic>
        <p:pic>
          <p:nvPicPr>
            <p:cNvPr id="369" name="Picture 368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42073" y="3160531"/>
              <a:ext cx="707032" cy="1204573"/>
            </a:xfrm>
            <a:prstGeom prst="rect">
              <a:avLst/>
            </a:prstGeom>
          </p:spPr>
        </p:pic>
      </p:grpSp>
      <p:pic>
        <p:nvPicPr>
          <p:cNvPr id="370" name="Picture 369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5523746" y="3193536"/>
            <a:ext cx="483608" cy="605997"/>
          </a:xfrm>
          <a:prstGeom prst="rect">
            <a:avLst/>
          </a:prstGeom>
        </p:spPr>
      </p:pic>
      <p:pic>
        <p:nvPicPr>
          <p:cNvPr id="371" name="Picture 370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5625452" y="3903632"/>
            <a:ext cx="207500" cy="260013"/>
          </a:xfrm>
          <a:prstGeom prst="rect">
            <a:avLst/>
          </a:prstGeom>
        </p:spPr>
      </p:pic>
      <p:pic>
        <p:nvPicPr>
          <p:cNvPr id="372" name="Picture 371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5777852" y="4056032"/>
            <a:ext cx="207500" cy="260013"/>
          </a:xfrm>
          <a:prstGeom prst="rect">
            <a:avLst/>
          </a:prstGeom>
        </p:spPr>
      </p:pic>
      <p:pic>
        <p:nvPicPr>
          <p:cNvPr id="377" name="Picture 376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386848" y="3609729"/>
            <a:ext cx="409228" cy="512793"/>
          </a:xfrm>
          <a:prstGeom prst="rect">
            <a:avLst/>
          </a:prstGeom>
        </p:spPr>
      </p:pic>
      <p:pic>
        <p:nvPicPr>
          <p:cNvPr id="378" name="Picture 377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516471" y="3306819"/>
            <a:ext cx="601336" cy="753519"/>
          </a:xfrm>
          <a:prstGeom prst="rect">
            <a:avLst/>
          </a:prstGeom>
        </p:spPr>
      </p:pic>
      <p:pic>
        <p:nvPicPr>
          <p:cNvPr id="379" name="Picture 378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602844" y="3848051"/>
            <a:ext cx="207500" cy="260013"/>
          </a:xfrm>
          <a:prstGeom prst="rect">
            <a:avLst/>
          </a:prstGeom>
        </p:spPr>
      </p:pic>
      <p:pic>
        <p:nvPicPr>
          <p:cNvPr id="380" name="Picture 379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755244" y="4000451"/>
            <a:ext cx="207500" cy="260013"/>
          </a:xfrm>
          <a:prstGeom prst="rect">
            <a:avLst/>
          </a:prstGeom>
        </p:spPr>
      </p:pic>
      <p:pic>
        <p:nvPicPr>
          <p:cNvPr id="381" name="Picture 380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7155098" y="3740438"/>
            <a:ext cx="207500" cy="260013"/>
          </a:xfrm>
          <a:prstGeom prst="rect">
            <a:avLst/>
          </a:prstGeom>
        </p:spPr>
      </p:pic>
      <p:pic>
        <p:nvPicPr>
          <p:cNvPr id="382" name="Picture 381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7032104" y="3848719"/>
            <a:ext cx="209843" cy="262949"/>
          </a:xfrm>
          <a:prstGeom prst="rect">
            <a:avLst/>
          </a:prstGeom>
        </p:spPr>
      </p:pic>
      <p:pic>
        <p:nvPicPr>
          <p:cNvPr id="383" name="Picture 382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7104112" y="3892838"/>
            <a:ext cx="207500" cy="260013"/>
          </a:xfrm>
          <a:prstGeom prst="rect">
            <a:avLst/>
          </a:prstGeom>
        </p:spPr>
      </p:pic>
      <p:pic>
        <p:nvPicPr>
          <p:cNvPr id="384" name="Picture 383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7248128" y="3892838"/>
            <a:ext cx="207500" cy="260013"/>
          </a:xfrm>
          <a:prstGeom prst="rect">
            <a:avLst/>
          </a:prstGeom>
        </p:spPr>
      </p:pic>
      <p:pic>
        <p:nvPicPr>
          <p:cNvPr id="385" name="Picture 384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5777852" y="3546398"/>
            <a:ext cx="207500" cy="260013"/>
          </a:xfrm>
          <a:prstGeom prst="rect">
            <a:avLst/>
          </a:prstGeom>
        </p:spPr>
      </p:pic>
      <p:pic>
        <p:nvPicPr>
          <p:cNvPr id="386" name="Picture 385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5930252" y="3698798"/>
            <a:ext cx="207500" cy="260013"/>
          </a:xfrm>
          <a:prstGeom prst="rect">
            <a:avLst/>
          </a:prstGeom>
        </p:spPr>
      </p:pic>
      <p:pic>
        <p:nvPicPr>
          <p:cNvPr id="387" name="Picture 386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7256512" y="3535604"/>
            <a:ext cx="207500" cy="260013"/>
          </a:xfrm>
          <a:prstGeom prst="rect">
            <a:avLst/>
          </a:prstGeom>
        </p:spPr>
      </p:pic>
      <p:pic>
        <p:nvPicPr>
          <p:cNvPr id="389" name="Picture 388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941029" y="3585226"/>
            <a:ext cx="207500" cy="260013"/>
          </a:xfrm>
          <a:prstGeom prst="rect">
            <a:avLst/>
          </a:prstGeom>
        </p:spPr>
      </p:pic>
      <p:pic>
        <p:nvPicPr>
          <p:cNvPr id="390" name="Picture 389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818035" y="3693507"/>
            <a:ext cx="209843" cy="262949"/>
          </a:xfrm>
          <a:prstGeom prst="rect">
            <a:avLst/>
          </a:prstGeom>
        </p:spPr>
      </p:pic>
      <p:pic>
        <p:nvPicPr>
          <p:cNvPr id="391" name="Picture 390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6890043" y="3737626"/>
            <a:ext cx="207500" cy="260013"/>
          </a:xfrm>
          <a:prstGeom prst="rect">
            <a:avLst/>
          </a:prstGeom>
        </p:spPr>
      </p:pic>
      <p:pic>
        <p:nvPicPr>
          <p:cNvPr id="392" name="Picture 391" descr="pb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7034059" y="3737626"/>
            <a:ext cx="207500" cy="260013"/>
          </a:xfrm>
          <a:prstGeom prst="rect">
            <a:avLst/>
          </a:prstGeom>
        </p:spPr>
      </p:pic>
      <p:sp>
        <p:nvSpPr>
          <p:cNvPr id="405" name="Oval 404"/>
          <p:cNvSpPr/>
          <p:nvPr/>
        </p:nvSpPr>
        <p:spPr>
          <a:xfrm rot="5400000">
            <a:off x="7414380" y="5231000"/>
            <a:ext cx="108000" cy="108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6" name="Oval 405"/>
          <p:cNvSpPr/>
          <p:nvPr/>
        </p:nvSpPr>
        <p:spPr>
          <a:xfrm rot="5400000">
            <a:off x="7582947" y="5400341"/>
            <a:ext cx="108000" cy="108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7" name="Oval 406"/>
          <p:cNvSpPr/>
          <p:nvPr/>
        </p:nvSpPr>
        <p:spPr>
          <a:xfrm rot="5400000">
            <a:off x="7735347" y="5552741"/>
            <a:ext cx="108000" cy="108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8" name="Oval 407"/>
          <p:cNvSpPr/>
          <p:nvPr/>
        </p:nvSpPr>
        <p:spPr>
          <a:xfrm>
            <a:off x="7357278" y="4603752"/>
            <a:ext cx="216000" cy="21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" name="Oval 408"/>
          <p:cNvSpPr/>
          <p:nvPr/>
        </p:nvSpPr>
        <p:spPr>
          <a:xfrm rot="5400000">
            <a:off x="6875812" y="5590300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" name="Oval 409"/>
          <p:cNvSpPr/>
          <p:nvPr/>
        </p:nvSpPr>
        <p:spPr>
          <a:xfrm rot="5400000">
            <a:off x="6723412" y="5742700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" name="Oval 410"/>
          <p:cNvSpPr/>
          <p:nvPr/>
        </p:nvSpPr>
        <p:spPr>
          <a:xfrm rot="5400000">
            <a:off x="7028212" y="5742700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Oval 411"/>
          <p:cNvSpPr/>
          <p:nvPr/>
        </p:nvSpPr>
        <p:spPr>
          <a:xfrm rot="5400000">
            <a:off x="6875812" y="5895100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Oval 412"/>
          <p:cNvSpPr/>
          <p:nvPr/>
        </p:nvSpPr>
        <p:spPr>
          <a:xfrm>
            <a:off x="6646495" y="5240617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" name="Oval 413"/>
          <p:cNvSpPr/>
          <p:nvPr/>
        </p:nvSpPr>
        <p:spPr>
          <a:xfrm>
            <a:off x="6796901" y="5352731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5" name="Oval 414"/>
          <p:cNvSpPr/>
          <p:nvPr/>
        </p:nvSpPr>
        <p:spPr>
          <a:xfrm>
            <a:off x="6949301" y="5505131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6" name="Oval 415"/>
          <p:cNvSpPr/>
          <p:nvPr/>
        </p:nvSpPr>
        <p:spPr>
          <a:xfrm>
            <a:off x="7101701" y="5657531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7" name="Oval 416"/>
          <p:cNvSpPr/>
          <p:nvPr/>
        </p:nvSpPr>
        <p:spPr>
          <a:xfrm rot="5400000">
            <a:off x="6528056" y="5695844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8" name="Oval 417"/>
          <p:cNvSpPr/>
          <p:nvPr/>
        </p:nvSpPr>
        <p:spPr>
          <a:xfrm rot="5400000">
            <a:off x="6120579" y="5695844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" name="Oval 418"/>
          <p:cNvSpPr/>
          <p:nvPr/>
        </p:nvSpPr>
        <p:spPr>
          <a:xfrm rot="5400000">
            <a:off x="6585120" y="5467327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" name="Oval 419"/>
          <p:cNvSpPr/>
          <p:nvPr/>
        </p:nvSpPr>
        <p:spPr>
          <a:xfrm rot="5400000">
            <a:off x="6660806" y="5521785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1" name="Oval 420"/>
          <p:cNvSpPr/>
          <p:nvPr/>
        </p:nvSpPr>
        <p:spPr>
          <a:xfrm rot="5400000">
            <a:off x="6575980" y="5018109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2" name="Oval 421"/>
          <p:cNvSpPr/>
          <p:nvPr/>
        </p:nvSpPr>
        <p:spPr>
          <a:xfrm rot="5400000">
            <a:off x="6362189" y="5437564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3" name="Oval 422"/>
          <p:cNvSpPr/>
          <p:nvPr/>
        </p:nvSpPr>
        <p:spPr>
          <a:xfrm rot="5400000">
            <a:off x="6436623" y="5462858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Oval 423"/>
          <p:cNvSpPr/>
          <p:nvPr/>
        </p:nvSpPr>
        <p:spPr>
          <a:xfrm>
            <a:off x="6191350" y="5712310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5" name="Oval 424"/>
          <p:cNvSpPr/>
          <p:nvPr/>
        </p:nvSpPr>
        <p:spPr>
          <a:xfrm>
            <a:off x="6572489" y="5702931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6" name="Oval 425"/>
          <p:cNvSpPr/>
          <p:nvPr/>
        </p:nvSpPr>
        <p:spPr>
          <a:xfrm>
            <a:off x="6158265" y="5646178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7" name="Oval 426"/>
          <p:cNvSpPr/>
          <p:nvPr/>
        </p:nvSpPr>
        <p:spPr>
          <a:xfrm>
            <a:off x="6625180" y="5198675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8" name="Oval 427"/>
          <p:cNvSpPr/>
          <p:nvPr/>
        </p:nvSpPr>
        <p:spPr>
          <a:xfrm>
            <a:off x="7065620" y="5037483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9" name="Oval 428"/>
          <p:cNvSpPr/>
          <p:nvPr/>
        </p:nvSpPr>
        <p:spPr>
          <a:xfrm>
            <a:off x="6729339" y="4996516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0" name="Oval 429"/>
          <p:cNvSpPr/>
          <p:nvPr/>
        </p:nvSpPr>
        <p:spPr>
          <a:xfrm>
            <a:off x="6750203" y="5590300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1" name="Oval 430"/>
          <p:cNvSpPr/>
          <p:nvPr/>
        </p:nvSpPr>
        <p:spPr>
          <a:xfrm>
            <a:off x="6447616" y="5875111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2" name="Oval 431"/>
          <p:cNvSpPr/>
          <p:nvPr/>
        </p:nvSpPr>
        <p:spPr>
          <a:xfrm>
            <a:off x="5954923" y="5158285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3" name="Oval 432"/>
          <p:cNvSpPr/>
          <p:nvPr/>
        </p:nvSpPr>
        <p:spPr>
          <a:xfrm>
            <a:off x="6600016" y="6027511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4" name="Oval 433"/>
          <p:cNvSpPr/>
          <p:nvPr/>
        </p:nvSpPr>
        <p:spPr>
          <a:xfrm>
            <a:off x="6061037" y="5304735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5" name="Oval 434"/>
          <p:cNvSpPr/>
          <p:nvPr/>
        </p:nvSpPr>
        <p:spPr>
          <a:xfrm>
            <a:off x="6513065" y="5671759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6" name="Oval 435"/>
          <p:cNvSpPr/>
          <p:nvPr/>
        </p:nvSpPr>
        <p:spPr>
          <a:xfrm rot="5400000">
            <a:off x="6911812" y="5590300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7" name="Oval 436"/>
          <p:cNvSpPr/>
          <p:nvPr/>
        </p:nvSpPr>
        <p:spPr>
          <a:xfrm rot="5400000">
            <a:off x="6308979" y="5848244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8" name="Oval 437"/>
          <p:cNvSpPr/>
          <p:nvPr/>
        </p:nvSpPr>
        <p:spPr>
          <a:xfrm rot="5400000">
            <a:off x="6764380" y="5170509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9" name="Oval 438"/>
          <p:cNvSpPr/>
          <p:nvPr/>
        </p:nvSpPr>
        <p:spPr>
          <a:xfrm>
            <a:off x="6881739" y="5148916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0" name="Oval 439"/>
          <p:cNvSpPr/>
          <p:nvPr/>
        </p:nvSpPr>
        <p:spPr>
          <a:xfrm>
            <a:off x="6107323" y="5310685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1" name="Oval 440"/>
          <p:cNvSpPr/>
          <p:nvPr/>
        </p:nvSpPr>
        <p:spPr>
          <a:xfrm>
            <a:off x="6665465" y="5824159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2" name="Oval 441"/>
          <p:cNvSpPr/>
          <p:nvPr/>
        </p:nvSpPr>
        <p:spPr>
          <a:xfrm rot="5400000">
            <a:off x="7064212" y="5742700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3" name="Oval 442"/>
          <p:cNvSpPr/>
          <p:nvPr/>
        </p:nvSpPr>
        <p:spPr>
          <a:xfrm rot="5400000">
            <a:off x="6461379" y="6000644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Oval 443"/>
          <p:cNvSpPr/>
          <p:nvPr/>
        </p:nvSpPr>
        <p:spPr>
          <a:xfrm rot="5400000">
            <a:off x="6916780" y="5322909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5" name="Oval 444"/>
          <p:cNvSpPr/>
          <p:nvPr/>
        </p:nvSpPr>
        <p:spPr>
          <a:xfrm>
            <a:off x="7034139" y="5301316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6" name="Oval 445"/>
          <p:cNvSpPr/>
          <p:nvPr/>
        </p:nvSpPr>
        <p:spPr>
          <a:xfrm>
            <a:off x="6259723" y="5463085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7" name="Oval 446"/>
          <p:cNvSpPr/>
          <p:nvPr/>
        </p:nvSpPr>
        <p:spPr>
          <a:xfrm>
            <a:off x="6817865" y="5976559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8" name="Oval 447"/>
          <p:cNvSpPr/>
          <p:nvPr/>
        </p:nvSpPr>
        <p:spPr>
          <a:xfrm rot="5400000">
            <a:off x="7216612" y="5895100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" name="Oval 448"/>
          <p:cNvSpPr/>
          <p:nvPr/>
        </p:nvSpPr>
        <p:spPr>
          <a:xfrm rot="5400000">
            <a:off x="6613779" y="6153044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Oval 449"/>
          <p:cNvSpPr/>
          <p:nvPr/>
        </p:nvSpPr>
        <p:spPr>
          <a:xfrm rot="5400000">
            <a:off x="7069180" y="5475309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1" name="Oval 450"/>
          <p:cNvSpPr/>
          <p:nvPr/>
        </p:nvSpPr>
        <p:spPr>
          <a:xfrm>
            <a:off x="7186539" y="5453716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2" name="Oval 451"/>
          <p:cNvSpPr/>
          <p:nvPr/>
        </p:nvSpPr>
        <p:spPr>
          <a:xfrm>
            <a:off x="6412123" y="5615485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3" name="Oval 452"/>
          <p:cNvSpPr/>
          <p:nvPr/>
        </p:nvSpPr>
        <p:spPr>
          <a:xfrm>
            <a:off x="6970265" y="6128959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4" name="Oval 453"/>
          <p:cNvSpPr/>
          <p:nvPr/>
        </p:nvSpPr>
        <p:spPr>
          <a:xfrm rot="5400000">
            <a:off x="7369012" y="6047500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5" name="Oval 454"/>
          <p:cNvSpPr/>
          <p:nvPr/>
        </p:nvSpPr>
        <p:spPr>
          <a:xfrm rot="5400000">
            <a:off x="6766179" y="6305444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6" name="Oval 455"/>
          <p:cNvSpPr/>
          <p:nvPr/>
        </p:nvSpPr>
        <p:spPr>
          <a:xfrm rot="5400000">
            <a:off x="7221580" y="5627709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7" name="Oval 456"/>
          <p:cNvSpPr/>
          <p:nvPr/>
        </p:nvSpPr>
        <p:spPr>
          <a:xfrm>
            <a:off x="7338939" y="5606116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8" name="Oval 457"/>
          <p:cNvSpPr/>
          <p:nvPr/>
        </p:nvSpPr>
        <p:spPr>
          <a:xfrm>
            <a:off x="6564523" y="5767885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9" name="Oval 458"/>
          <p:cNvSpPr/>
          <p:nvPr/>
        </p:nvSpPr>
        <p:spPr>
          <a:xfrm>
            <a:off x="7122665" y="6281359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0" name="Oval 459"/>
          <p:cNvSpPr/>
          <p:nvPr/>
        </p:nvSpPr>
        <p:spPr>
          <a:xfrm rot="5400000">
            <a:off x="7521412" y="6199900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1" name="Oval 460"/>
          <p:cNvSpPr/>
          <p:nvPr/>
        </p:nvSpPr>
        <p:spPr>
          <a:xfrm rot="5400000">
            <a:off x="6982890" y="5503905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2" name="Oval 461"/>
          <p:cNvSpPr/>
          <p:nvPr/>
        </p:nvSpPr>
        <p:spPr>
          <a:xfrm rot="5400000">
            <a:off x="7373980" y="5780109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3" name="Oval 462"/>
          <p:cNvSpPr/>
          <p:nvPr/>
        </p:nvSpPr>
        <p:spPr>
          <a:xfrm>
            <a:off x="7491339" y="5758516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4" name="Oval 463"/>
          <p:cNvSpPr/>
          <p:nvPr/>
        </p:nvSpPr>
        <p:spPr>
          <a:xfrm>
            <a:off x="6716923" y="5920285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5" name="Oval 464"/>
          <p:cNvSpPr/>
          <p:nvPr/>
        </p:nvSpPr>
        <p:spPr>
          <a:xfrm>
            <a:off x="7339376" y="5479820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6" name="Oval 465"/>
          <p:cNvSpPr/>
          <p:nvPr/>
        </p:nvSpPr>
        <p:spPr>
          <a:xfrm rot="5400000">
            <a:off x="6744072" y="4903756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7" name="Oval 466"/>
          <p:cNvSpPr/>
          <p:nvPr/>
        </p:nvSpPr>
        <p:spPr>
          <a:xfrm rot="5400000">
            <a:off x="7135290" y="5656305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8" name="Oval 467"/>
          <p:cNvSpPr/>
          <p:nvPr/>
        </p:nvSpPr>
        <p:spPr>
          <a:xfrm rot="5400000">
            <a:off x="7526380" y="5932509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9" name="Oval 468"/>
          <p:cNvSpPr/>
          <p:nvPr/>
        </p:nvSpPr>
        <p:spPr>
          <a:xfrm>
            <a:off x="7643739" y="5910916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0" name="Oval 469"/>
          <p:cNvSpPr/>
          <p:nvPr/>
        </p:nvSpPr>
        <p:spPr>
          <a:xfrm>
            <a:off x="6869323" y="6072685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45" name="Group 544"/>
          <p:cNvGrpSpPr/>
          <p:nvPr/>
        </p:nvGrpSpPr>
        <p:grpSpPr>
          <a:xfrm rot="19899253">
            <a:off x="5415299" y="5253034"/>
            <a:ext cx="1553540" cy="1497328"/>
            <a:chOff x="5091425" y="4653136"/>
            <a:chExt cx="1553540" cy="1497328"/>
          </a:xfrm>
        </p:grpSpPr>
        <p:sp>
          <p:nvSpPr>
            <p:cNvPr id="472" name="Oval 471"/>
            <p:cNvSpPr/>
            <p:nvPr/>
          </p:nvSpPr>
          <p:spPr>
            <a:xfrm>
              <a:off x="5391053" y="5175979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6" name="Oval 475"/>
            <p:cNvSpPr/>
            <p:nvPr/>
          </p:nvSpPr>
          <p:spPr>
            <a:xfrm>
              <a:off x="5254409" y="4931389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7" name="Oval 476"/>
            <p:cNvSpPr/>
            <p:nvPr/>
          </p:nvSpPr>
          <p:spPr>
            <a:xfrm>
              <a:off x="5540631" y="4852645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/>
            <p:cNvSpPr/>
            <p:nvPr/>
          </p:nvSpPr>
          <p:spPr>
            <a:xfrm>
              <a:off x="5824534" y="4758268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/>
            <p:cNvSpPr/>
            <p:nvPr/>
          </p:nvSpPr>
          <p:spPr>
            <a:xfrm>
              <a:off x="6536965" y="4784606"/>
              <a:ext cx="108000" cy="108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/>
            <p:cNvSpPr/>
            <p:nvPr/>
          </p:nvSpPr>
          <p:spPr>
            <a:xfrm rot="5400000">
              <a:off x="5906201" y="5310544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/>
            <p:cNvSpPr/>
            <p:nvPr/>
          </p:nvSpPr>
          <p:spPr>
            <a:xfrm rot="5400000">
              <a:off x="5601400" y="5615344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/>
            <p:cNvSpPr/>
            <p:nvPr/>
          </p:nvSpPr>
          <p:spPr>
            <a:xfrm rot="5400000">
              <a:off x="6050216" y="5700672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 487"/>
            <p:cNvSpPr/>
            <p:nvPr/>
          </p:nvSpPr>
          <p:spPr>
            <a:xfrm rot="5400000">
              <a:off x="5875724" y="5628281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 489"/>
            <p:cNvSpPr/>
            <p:nvPr/>
          </p:nvSpPr>
          <p:spPr>
            <a:xfrm rot="5400000">
              <a:off x="5523109" y="5706080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 490"/>
            <p:cNvSpPr/>
            <p:nvPr/>
          </p:nvSpPr>
          <p:spPr>
            <a:xfrm rot="5400000">
              <a:off x="6144616" y="5693299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2" name="Oval 491"/>
            <p:cNvSpPr/>
            <p:nvPr/>
          </p:nvSpPr>
          <p:spPr>
            <a:xfrm rot="5400000">
              <a:off x="5753800" y="5094520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/>
            <p:cNvSpPr/>
            <p:nvPr/>
          </p:nvSpPr>
          <p:spPr>
            <a:xfrm rot="5400000">
              <a:off x="5601400" y="5246920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/>
            <p:cNvSpPr/>
            <p:nvPr/>
          </p:nvSpPr>
          <p:spPr>
            <a:xfrm rot="5400000">
              <a:off x="5328912" y="5611572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 497"/>
            <p:cNvSpPr/>
            <p:nvPr/>
          </p:nvSpPr>
          <p:spPr>
            <a:xfrm rot="5400000">
              <a:off x="5906200" y="5246920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 498"/>
            <p:cNvSpPr/>
            <p:nvPr/>
          </p:nvSpPr>
          <p:spPr>
            <a:xfrm rot="5400000">
              <a:off x="5753800" y="5399320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Oval 499"/>
            <p:cNvSpPr/>
            <p:nvPr/>
          </p:nvSpPr>
          <p:spPr>
            <a:xfrm rot="5400000">
              <a:off x="6058600" y="5399320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Oval 500"/>
            <p:cNvSpPr/>
            <p:nvPr/>
          </p:nvSpPr>
          <p:spPr>
            <a:xfrm rot="5400000">
              <a:off x="5906200" y="5551720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Oval 501"/>
            <p:cNvSpPr/>
            <p:nvPr/>
          </p:nvSpPr>
          <p:spPr>
            <a:xfrm>
              <a:off x="5676883" y="4897237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Oval 502"/>
            <p:cNvSpPr/>
            <p:nvPr/>
          </p:nvSpPr>
          <p:spPr>
            <a:xfrm>
              <a:off x="5827289" y="5009351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Oval 503"/>
            <p:cNvSpPr/>
            <p:nvPr/>
          </p:nvSpPr>
          <p:spPr>
            <a:xfrm>
              <a:off x="5979689" y="5161751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Oval 504"/>
            <p:cNvSpPr/>
            <p:nvPr/>
          </p:nvSpPr>
          <p:spPr>
            <a:xfrm rot="5400000">
              <a:off x="5558444" y="5352464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Oval 505"/>
            <p:cNvSpPr/>
            <p:nvPr/>
          </p:nvSpPr>
          <p:spPr>
            <a:xfrm rot="5400000">
              <a:off x="5132968" y="5334464"/>
              <a:ext cx="72000" cy="108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Oval 506"/>
            <p:cNvSpPr/>
            <p:nvPr/>
          </p:nvSpPr>
          <p:spPr>
            <a:xfrm rot="5400000">
              <a:off x="5615508" y="5123947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Oval 507"/>
            <p:cNvSpPr/>
            <p:nvPr/>
          </p:nvSpPr>
          <p:spPr>
            <a:xfrm rot="5400000">
              <a:off x="5691194" y="5178405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Oval 508"/>
            <p:cNvSpPr/>
            <p:nvPr/>
          </p:nvSpPr>
          <p:spPr>
            <a:xfrm rot="5400000">
              <a:off x="5750616" y="5038502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Oval 509"/>
            <p:cNvSpPr/>
            <p:nvPr/>
          </p:nvSpPr>
          <p:spPr>
            <a:xfrm rot="5400000">
              <a:off x="5392577" y="5094184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Oval 510"/>
            <p:cNvSpPr/>
            <p:nvPr/>
          </p:nvSpPr>
          <p:spPr>
            <a:xfrm rot="5400000">
              <a:off x="5467011" y="5119478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Oval 511"/>
            <p:cNvSpPr/>
            <p:nvPr/>
          </p:nvSpPr>
          <p:spPr>
            <a:xfrm>
              <a:off x="5221738" y="5368930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3" name="Oval 512"/>
            <p:cNvSpPr/>
            <p:nvPr/>
          </p:nvSpPr>
          <p:spPr>
            <a:xfrm>
              <a:off x="5602877" y="5359551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4" name="Oval 513"/>
            <p:cNvSpPr/>
            <p:nvPr/>
          </p:nvSpPr>
          <p:spPr>
            <a:xfrm>
              <a:off x="5188653" y="5302798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5" name="Oval 514"/>
            <p:cNvSpPr/>
            <p:nvPr/>
          </p:nvSpPr>
          <p:spPr>
            <a:xfrm>
              <a:off x="5655568" y="4855295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6" name="Oval 515"/>
            <p:cNvSpPr/>
            <p:nvPr/>
          </p:nvSpPr>
          <p:spPr>
            <a:xfrm>
              <a:off x="6096008" y="4694103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7" name="Oval 516"/>
            <p:cNvSpPr/>
            <p:nvPr/>
          </p:nvSpPr>
          <p:spPr>
            <a:xfrm>
              <a:off x="5759727" y="4653136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8" name="Oval 517"/>
            <p:cNvSpPr/>
            <p:nvPr/>
          </p:nvSpPr>
          <p:spPr>
            <a:xfrm>
              <a:off x="5780591" y="5246920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9" name="Oval 518"/>
            <p:cNvSpPr/>
            <p:nvPr/>
          </p:nvSpPr>
          <p:spPr>
            <a:xfrm>
              <a:off x="5478004" y="5531731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0" name="Oval 519"/>
            <p:cNvSpPr/>
            <p:nvPr/>
          </p:nvSpPr>
          <p:spPr>
            <a:xfrm>
              <a:off x="5630404" y="5684131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1" name="Oval 520"/>
            <p:cNvSpPr/>
            <p:nvPr/>
          </p:nvSpPr>
          <p:spPr>
            <a:xfrm>
              <a:off x="5091425" y="4961355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2" name="Oval 521"/>
            <p:cNvSpPr/>
            <p:nvPr/>
          </p:nvSpPr>
          <p:spPr>
            <a:xfrm>
              <a:off x="5543453" y="5328379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3" name="Oval 522"/>
            <p:cNvSpPr/>
            <p:nvPr/>
          </p:nvSpPr>
          <p:spPr>
            <a:xfrm rot="5400000">
              <a:off x="5942200" y="52469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Oval 523"/>
            <p:cNvSpPr/>
            <p:nvPr/>
          </p:nvSpPr>
          <p:spPr>
            <a:xfrm rot="5400000">
              <a:off x="5339367" y="5504864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Oval 524"/>
            <p:cNvSpPr/>
            <p:nvPr/>
          </p:nvSpPr>
          <p:spPr>
            <a:xfrm rot="5400000">
              <a:off x="5794768" y="4827129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Oval 525"/>
            <p:cNvSpPr/>
            <p:nvPr/>
          </p:nvSpPr>
          <p:spPr>
            <a:xfrm>
              <a:off x="5912127" y="4805536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8" name="Oval 527"/>
            <p:cNvSpPr/>
            <p:nvPr/>
          </p:nvSpPr>
          <p:spPr>
            <a:xfrm>
              <a:off x="5695853" y="5480779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9" name="Oval 528"/>
            <p:cNvSpPr/>
            <p:nvPr/>
          </p:nvSpPr>
          <p:spPr>
            <a:xfrm rot="5400000">
              <a:off x="6094600" y="53993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Oval 529"/>
            <p:cNvSpPr/>
            <p:nvPr/>
          </p:nvSpPr>
          <p:spPr>
            <a:xfrm rot="5400000">
              <a:off x="5491767" y="5657264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Oval 530"/>
            <p:cNvSpPr/>
            <p:nvPr/>
          </p:nvSpPr>
          <p:spPr>
            <a:xfrm rot="5400000">
              <a:off x="5947168" y="4979529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Oval 531"/>
            <p:cNvSpPr/>
            <p:nvPr/>
          </p:nvSpPr>
          <p:spPr>
            <a:xfrm>
              <a:off x="6064527" y="4957936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3" name="Oval 532"/>
            <p:cNvSpPr/>
            <p:nvPr/>
          </p:nvSpPr>
          <p:spPr>
            <a:xfrm>
              <a:off x="5290111" y="5119705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4" name="Oval 533"/>
            <p:cNvSpPr/>
            <p:nvPr/>
          </p:nvSpPr>
          <p:spPr>
            <a:xfrm>
              <a:off x="5848253" y="5633179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5" name="Oval 534"/>
            <p:cNvSpPr/>
            <p:nvPr/>
          </p:nvSpPr>
          <p:spPr>
            <a:xfrm rot="5400000">
              <a:off x="5644167" y="5809664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Oval 535"/>
            <p:cNvSpPr/>
            <p:nvPr/>
          </p:nvSpPr>
          <p:spPr>
            <a:xfrm rot="5400000">
              <a:off x="6099568" y="5131929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Oval 536"/>
            <p:cNvSpPr/>
            <p:nvPr/>
          </p:nvSpPr>
          <p:spPr>
            <a:xfrm>
              <a:off x="5442511" y="5272105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8" name="Oval 537"/>
            <p:cNvSpPr/>
            <p:nvPr/>
          </p:nvSpPr>
          <p:spPr>
            <a:xfrm>
              <a:off x="6000653" y="5785579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9" name="Oval 538"/>
            <p:cNvSpPr/>
            <p:nvPr/>
          </p:nvSpPr>
          <p:spPr>
            <a:xfrm rot="5400000">
              <a:off x="5796567" y="5962064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Oval 539"/>
            <p:cNvSpPr/>
            <p:nvPr/>
          </p:nvSpPr>
          <p:spPr>
            <a:xfrm>
              <a:off x="5594911" y="5424505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1" name="Oval 540"/>
            <p:cNvSpPr/>
            <p:nvPr/>
          </p:nvSpPr>
          <p:spPr>
            <a:xfrm rot="5400000">
              <a:off x="5948967" y="6114464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Oval 541"/>
            <p:cNvSpPr/>
            <p:nvPr/>
          </p:nvSpPr>
          <p:spPr>
            <a:xfrm>
              <a:off x="5747311" y="5576905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3" name="Oval 542"/>
            <p:cNvSpPr/>
            <p:nvPr/>
          </p:nvSpPr>
          <p:spPr>
            <a:xfrm rot="5400000">
              <a:off x="5711752" y="5323156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Oval 543"/>
            <p:cNvSpPr/>
            <p:nvPr/>
          </p:nvSpPr>
          <p:spPr>
            <a:xfrm>
              <a:off x="5616551" y="5056478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6" name="Oval 545"/>
          <p:cNvSpPr/>
          <p:nvPr/>
        </p:nvSpPr>
        <p:spPr>
          <a:xfrm>
            <a:off x="7122665" y="6281359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7" name="Oval 546"/>
          <p:cNvSpPr/>
          <p:nvPr/>
        </p:nvSpPr>
        <p:spPr>
          <a:xfrm>
            <a:off x="7491339" y="5758516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8" name="Oval 547"/>
          <p:cNvSpPr/>
          <p:nvPr/>
        </p:nvSpPr>
        <p:spPr>
          <a:xfrm>
            <a:off x="7339376" y="5479820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9" name="Oval 548"/>
          <p:cNvSpPr/>
          <p:nvPr/>
        </p:nvSpPr>
        <p:spPr>
          <a:xfrm>
            <a:off x="7491776" y="5632220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0" name="Oval 549"/>
          <p:cNvSpPr/>
          <p:nvPr/>
        </p:nvSpPr>
        <p:spPr>
          <a:xfrm rot="5400000">
            <a:off x="7251690" y="5808705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1" name="Oval 550"/>
          <p:cNvSpPr/>
          <p:nvPr/>
        </p:nvSpPr>
        <p:spPr>
          <a:xfrm>
            <a:off x="7122665" y="6281359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52" name="Oval 551"/>
          <p:cNvSpPr/>
          <p:nvPr/>
        </p:nvSpPr>
        <p:spPr>
          <a:xfrm>
            <a:off x="7491339" y="5758516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53" name="Oval 552"/>
          <p:cNvSpPr/>
          <p:nvPr/>
        </p:nvSpPr>
        <p:spPr>
          <a:xfrm>
            <a:off x="7339376" y="5479820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54" name="Oval 553"/>
          <p:cNvSpPr/>
          <p:nvPr/>
        </p:nvSpPr>
        <p:spPr>
          <a:xfrm>
            <a:off x="7491776" y="5632220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55" name="Oval 554"/>
          <p:cNvSpPr/>
          <p:nvPr/>
        </p:nvSpPr>
        <p:spPr>
          <a:xfrm rot="5400000">
            <a:off x="7287690" y="5808705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56" name="Oval 555"/>
          <p:cNvSpPr/>
          <p:nvPr/>
        </p:nvSpPr>
        <p:spPr>
          <a:xfrm>
            <a:off x="7339376" y="5479820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57" name="Oval 556"/>
          <p:cNvSpPr/>
          <p:nvPr/>
        </p:nvSpPr>
        <p:spPr>
          <a:xfrm>
            <a:off x="7643739" y="5910916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58" name="Oval 557"/>
          <p:cNvSpPr/>
          <p:nvPr/>
        </p:nvSpPr>
        <p:spPr>
          <a:xfrm>
            <a:off x="7491776" y="5632220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59" name="Oval 558"/>
          <p:cNvSpPr/>
          <p:nvPr/>
        </p:nvSpPr>
        <p:spPr>
          <a:xfrm>
            <a:off x="7644176" y="5784620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60" name="Oval 559"/>
          <p:cNvSpPr/>
          <p:nvPr/>
        </p:nvSpPr>
        <p:spPr>
          <a:xfrm rot="5400000">
            <a:off x="7440090" y="5961105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61" name="Oval 560"/>
          <p:cNvSpPr/>
          <p:nvPr/>
        </p:nvSpPr>
        <p:spPr>
          <a:xfrm>
            <a:off x="6312024" y="6146679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62" name="Oval 561"/>
          <p:cNvSpPr/>
          <p:nvPr/>
        </p:nvSpPr>
        <p:spPr>
          <a:xfrm>
            <a:off x="6680698" y="5623836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63" name="Oval 562"/>
          <p:cNvSpPr/>
          <p:nvPr/>
        </p:nvSpPr>
        <p:spPr>
          <a:xfrm>
            <a:off x="6464424" y="6299079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64" name="Oval 563"/>
          <p:cNvSpPr/>
          <p:nvPr/>
        </p:nvSpPr>
        <p:spPr>
          <a:xfrm>
            <a:off x="6616824" y="6451479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65" name="Oval 564"/>
          <p:cNvSpPr/>
          <p:nvPr/>
        </p:nvSpPr>
        <p:spPr>
          <a:xfrm rot="5400000">
            <a:off x="6412738" y="6627964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66" name="Oval 565"/>
          <p:cNvSpPr/>
          <p:nvPr/>
        </p:nvSpPr>
        <p:spPr>
          <a:xfrm>
            <a:off x="6303640" y="4532967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7" name="Oval 566"/>
          <p:cNvSpPr/>
          <p:nvPr/>
        </p:nvSpPr>
        <p:spPr>
          <a:xfrm>
            <a:off x="6456040" y="4773264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8" name="Oval 567"/>
          <p:cNvSpPr/>
          <p:nvPr/>
        </p:nvSpPr>
        <p:spPr>
          <a:xfrm>
            <a:off x="6608440" y="4837767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9" name="Oval 568"/>
          <p:cNvSpPr/>
          <p:nvPr/>
        </p:nvSpPr>
        <p:spPr>
          <a:xfrm>
            <a:off x="7065640" y="5294967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0" name="Oval 569"/>
          <p:cNvSpPr/>
          <p:nvPr/>
        </p:nvSpPr>
        <p:spPr>
          <a:xfrm>
            <a:off x="6681512" y="4335751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1" name="Oval 570"/>
          <p:cNvSpPr/>
          <p:nvPr/>
        </p:nvSpPr>
        <p:spPr>
          <a:xfrm>
            <a:off x="6919778" y="4616127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2" name="Oval 571"/>
          <p:cNvSpPr/>
          <p:nvPr/>
        </p:nvSpPr>
        <p:spPr>
          <a:xfrm>
            <a:off x="7150968" y="4846151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" name="Oval 572"/>
          <p:cNvSpPr/>
          <p:nvPr/>
        </p:nvSpPr>
        <p:spPr>
          <a:xfrm>
            <a:off x="7455768" y="5150951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4" name="Oval 573"/>
          <p:cNvSpPr/>
          <p:nvPr/>
        </p:nvSpPr>
        <p:spPr>
          <a:xfrm>
            <a:off x="6621377" y="4563442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5" name="Oval 574"/>
          <p:cNvSpPr/>
          <p:nvPr/>
        </p:nvSpPr>
        <p:spPr>
          <a:xfrm>
            <a:off x="6968480" y="4939863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6" name="Oval 575"/>
          <p:cNvSpPr/>
          <p:nvPr/>
        </p:nvSpPr>
        <p:spPr>
          <a:xfrm>
            <a:off x="7217446" y="5063636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7" name="Oval 576"/>
          <p:cNvSpPr/>
          <p:nvPr/>
        </p:nvSpPr>
        <p:spPr>
          <a:xfrm>
            <a:off x="7273280" y="5244663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8" name="Oval 577"/>
          <p:cNvSpPr/>
          <p:nvPr/>
        </p:nvSpPr>
        <p:spPr>
          <a:xfrm>
            <a:off x="6240016" y="4837767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9" name="Oval 578"/>
          <p:cNvSpPr/>
          <p:nvPr/>
        </p:nvSpPr>
        <p:spPr>
          <a:xfrm>
            <a:off x="6625006" y="5115892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0" name="Oval 579"/>
          <p:cNvSpPr/>
          <p:nvPr/>
        </p:nvSpPr>
        <p:spPr>
          <a:xfrm>
            <a:off x="6618833" y="5329852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1" name="Oval 580"/>
          <p:cNvSpPr/>
          <p:nvPr/>
        </p:nvSpPr>
        <p:spPr>
          <a:xfrm>
            <a:off x="6849616" y="5447367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2" name="Oval 581"/>
          <p:cNvSpPr/>
          <p:nvPr/>
        </p:nvSpPr>
        <p:spPr>
          <a:xfrm>
            <a:off x="7341840" y="4563442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" name="Oval 582"/>
          <p:cNvSpPr/>
          <p:nvPr/>
        </p:nvSpPr>
        <p:spPr>
          <a:xfrm>
            <a:off x="7202946" y="4388847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4" name="Oval 583"/>
          <p:cNvSpPr/>
          <p:nvPr/>
        </p:nvSpPr>
        <p:spPr>
          <a:xfrm>
            <a:off x="6961961" y="4341158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5" name="Oval 584"/>
          <p:cNvSpPr/>
          <p:nvPr/>
        </p:nvSpPr>
        <p:spPr>
          <a:xfrm>
            <a:off x="7126617" y="4546758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6" name="Oval 585"/>
          <p:cNvSpPr/>
          <p:nvPr/>
        </p:nvSpPr>
        <p:spPr>
          <a:xfrm>
            <a:off x="7279017" y="4699158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7" name="Oval 586"/>
          <p:cNvSpPr/>
          <p:nvPr/>
        </p:nvSpPr>
        <p:spPr>
          <a:xfrm>
            <a:off x="7431417" y="4851558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8" name="Oval 587"/>
          <p:cNvSpPr/>
          <p:nvPr/>
        </p:nvSpPr>
        <p:spPr>
          <a:xfrm>
            <a:off x="7583817" y="5003958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9" name="Oval 588"/>
          <p:cNvSpPr/>
          <p:nvPr/>
        </p:nvSpPr>
        <p:spPr>
          <a:xfrm rot="5400000">
            <a:off x="7438723" y="5698306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0" name="Oval 589"/>
          <p:cNvSpPr/>
          <p:nvPr/>
        </p:nvSpPr>
        <p:spPr>
          <a:xfrm rot="5400000">
            <a:off x="7095736" y="5757103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1" name="Oval 590"/>
          <p:cNvSpPr/>
          <p:nvPr/>
        </p:nvSpPr>
        <p:spPr>
          <a:xfrm rot="5400000">
            <a:off x="7168917" y="5551777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2" name="Oval 591"/>
          <p:cNvSpPr/>
          <p:nvPr/>
        </p:nvSpPr>
        <p:spPr>
          <a:xfrm rot="5400000">
            <a:off x="7480375" y="5425033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3" name="Oval 592"/>
          <p:cNvSpPr/>
          <p:nvPr/>
        </p:nvSpPr>
        <p:spPr>
          <a:xfrm>
            <a:off x="7551146" y="5441499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4" name="Oval 593"/>
          <p:cNvSpPr/>
          <p:nvPr/>
        </p:nvSpPr>
        <p:spPr>
          <a:xfrm>
            <a:off x="7518061" y="5375367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5" name="Oval 594"/>
          <p:cNvSpPr/>
          <p:nvPr/>
        </p:nvSpPr>
        <p:spPr>
          <a:xfrm>
            <a:off x="7314719" y="4887474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6" name="Oval 595"/>
          <p:cNvSpPr/>
          <p:nvPr/>
        </p:nvSpPr>
        <p:spPr>
          <a:xfrm>
            <a:off x="7420833" y="5033924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7" name="Oval 596"/>
          <p:cNvSpPr/>
          <p:nvPr/>
        </p:nvSpPr>
        <p:spPr>
          <a:xfrm rot="5400000">
            <a:off x="7632775" y="5577433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8" name="Oval 597"/>
          <p:cNvSpPr/>
          <p:nvPr/>
        </p:nvSpPr>
        <p:spPr>
          <a:xfrm>
            <a:off x="7467119" y="5039874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9" name="Oval 598"/>
          <p:cNvSpPr/>
          <p:nvPr/>
        </p:nvSpPr>
        <p:spPr>
          <a:xfrm>
            <a:off x="7619519" y="5192274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0" name="Oval 599"/>
          <p:cNvSpPr/>
          <p:nvPr/>
        </p:nvSpPr>
        <p:spPr>
          <a:xfrm>
            <a:off x="7671820" y="5875868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650" name="Group 649"/>
          <p:cNvGrpSpPr/>
          <p:nvPr/>
        </p:nvGrpSpPr>
        <p:grpSpPr>
          <a:xfrm>
            <a:off x="5719366" y="4660471"/>
            <a:ext cx="769286" cy="851720"/>
            <a:chOff x="7874146" y="5660998"/>
            <a:chExt cx="769286" cy="851720"/>
          </a:xfrm>
        </p:grpSpPr>
        <p:sp>
          <p:nvSpPr>
            <p:cNvPr id="601" name="Oval 600"/>
            <p:cNvSpPr/>
            <p:nvPr/>
          </p:nvSpPr>
          <p:spPr>
            <a:xfrm rot="5400000">
              <a:off x="7874146" y="5660998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/>
            <p:cNvSpPr/>
            <p:nvPr/>
          </p:nvSpPr>
          <p:spPr>
            <a:xfrm rot="5400000">
              <a:off x="8026546" y="5813398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Oval 602"/>
            <p:cNvSpPr/>
            <p:nvPr/>
          </p:nvSpPr>
          <p:spPr>
            <a:xfrm>
              <a:off x="8571432" y="5941713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4" name="Oval 603"/>
            <p:cNvSpPr/>
            <p:nvPr/>
          </p:nvSpPr>
          <p:spPr>
            <a:xfrm>
              <a:off x="7913191" y="5959433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605" name="Oval 604"/>
            <p:cNvSpPr/>
            <p:nvPr/>
          </p:nvSpPr>
          <p:spPr>
            <a:xfrm>
              <a:off x="8217991" y="6264233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606" name="Oval 605"/>
            <p:cNvSpPr/>
            <p:nvPr/>
          </p:nvSpPr>
          <p:spPr>
            <a:xfrm rot="5400000">
              <a:off x="7977905" y="6440718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608" name="Group 607"/>
          <p:cNvGrpSpPr/>
          <p:nvPr/>
        </p:nvGrpSpPr>
        <p:grpSpPr>
          <a:xfrm>
            <a:off x="5740351" y="4360757"/>
            <a:ext cx="697286" cy="815720"/>
            <a:chOff x="6461379" y="5534000"/>
            <a:chExt cx="697286" cy="815720"/>
          </a:xfrm>
        </p:grpSpPr>
        <p:sp>
          <p:nvSpPr>
            <p:cNvPr id="609" name="Oval 608"/>
            <p:cNvSpPr/>
            <p:nvPr/>
          </p:nvSpPr>
          <p:spPr>
            <a:xfrm rot="5400000">
              <a:off x="6461379" y="553400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Oval 609"/>
            <p:cNvSpPr/>
            <p:nvPr/>
          </p:nvSpPr>
          <p:spPr>
            <a:xfrm rot="5400000">
              <a:off x="6613779" y="568640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Oval 610"/>
            <p:cNvSpPr/>
            <p:nvPr/>
          </p:nvSpPr>
          <p:spPr>
            <a:xfrm>
              <a:off x="7122665" y="5814715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2" name="Oval 611"/>
            <p:cNvSpPr/>
            <p:nvPr/>
          </p:nvSpPr>
          <p:spPr>
            <a:xfrm>
              <a:off x="6464424" y="5832435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613" name="Oval 612"/>
            <p:cNvSpPr/>
            <p:nvPr/>
          </p:nvSpPr>
          <p:spPr>
            <a:xfrm>
              <a:off x="6769224" y="6137235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614" name="Oval 613"/>
            <p:cNvSpPr/>
            <p:nvPr/>
          </p:nvSpPr>
          <p:spPr>
            <a:xfrm rot="5400000">
              <a:off x="6565138" y="63137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615" name="Group 614"/>
          <p:cNvGrpSpPr/>
          <p:nvPr/>
        </p:nvGrpSpPr>
        <p:grpSpPr>
          <a:xfrm>
            <a:off x="6070810" y="4776799"/>
            <a:ext cx="697286" cy="815720"/>
            <a:chOff x="6461379" y="5534000"/>
            <a:chExt cx="697286" cy="815720"/>
          </a:xfrm>
        </p:grpSpPr>
        <p:sp>
          <p:nvSpPr>
            <p:cNvPr id="616" name="Oval 615"/>
            <p:cNvSpPr/>
            <p:nvPr/>
          </p:nvSpPr>
          <p:spPr>
            <a:xfrm rot="5400000">
              <a:off x="6461379" y="553400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/>
            <p:cNvSpPr/>
            <p:nvPr/>
          </p:nvSpPr>
          <p:spPr>
            <a:xfrm rot="5400000">
              <a:off x="6613779" y="568640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Oval 617"/>
            <p:cNvSpPr/>
            <p:nvPr/>
          </p:nvSpPr>
          <p:spPr>
            <a:xfrm>
              <a:off x="7122665" y="5814715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9" name="Oval 618"/>
            <p:cNvSpPr/>
            <p:nvPr/>
          </p:nvSpPr>
          <p:spPr>
            <a:xfrm>
              <a:off x="6464424" y="5832435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620" name="Oval 619"/>
            <p:cNvSpPr/>
            <p:nvPr/>
          </p:nvSpPr>
          <p:spPr>
            <a:xfrm>
              <a:off x="6769224" y="6137235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621" name="Oval 620"/>
            <p:cNvSpPr/>
            <p:nvPr/>
          </p:nvSpPr>
          <p:spPr>
            <a:xfrm rot="5400000">
              <a:off x="6565138" y="63137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622" name="Group 621"/>
          <p:cNvGrpSpPr/>
          <p:nvPr/>
        </p:nvGrpSpPr>
        <p:grpSpPr>
          <a:xfrm rot="4239842">
            <a:off x="6751265" y="4359539"/>
            <a:ext cx="697286" cy="815720"/>
            <a:chOff x="6461379" y="5534000"/>
            <a:chExt cx="697286" cy="815720"/>
          </a:xfrm>
        </p:grpSpPr>
        <p:sp>
          <p:nvSpPr>
            <p:cNvPr id="623" name="Oval 622"/>
            <p:cNvSpPr/>
            <p:nvPr/>
          </p:nvSpPr>
          <p:spPr>
            <a:xfrm rot="5400000">
              <a:off x="6461379" y="553400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Oval 623"/>
            <p:cNvSpPr/>
            <p:nvPr/>
          </p:nvSpPr>
          <p:spPr>
            <a:xfrm rot="5400000">
              <a:off x="6613779" y="568640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/>
            <p:cNvSpPr/>
            <p:nvPr/>
          </p:nvSpPr>
          <p:spPr>
            <a:xfrm>
              <a:off x="7122665" y="5814715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6" name="Oval 625"/>
            <p:cNvSpPr/>
            <p:nvPr/>
          </p:nvSpPr>
          <p:spPr>
            <a:xfrm>
              <a:off x="6464424" y="5832435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627" name="Oval 626"/>
            <p:cNvSpPr/>
            <p:nvPr/>
          </p:nvSpPr>
          <p:spPr>
            <a:xfrm>
              <a:off x="6769224" y="6137235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628" name="Oval 627"/>
            <p:cNvSpPr/>
            <p:nvPr/>
          </p:nvSpPr>
          <p:spPr>
            <a:xfrm rot="5400000">
              <a:off x="6565138" y="63137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629" name="Group 628"/>
          <p:cNvGrpSpPr/>
          <p:nvPr/>
        </p:nvGrpSpPr>
        <p:grpSpPr>
          <a:xfrm>
            <a:off x="6223653" y="4685337"/>
            <a:ext cx="697286" cy="815720"/>
            <a:chOff x="6461379" y="5534000"/>
            <a:chExt cx="697286" cy="815720"/>
          </a:xfrm>
        </p:grpSpPr>
        <p:sp>
          <p:nvSpPr>
            <p:cNvPr id="630" name="Oval 629"/>
            <p:cNvSpPr/>
            <p:nvPr/>
          </p:nvSpPr>
          <p:spPr>
            <a:xfrm rot="5400000">
              <a:off x="6461379" y="553400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Oval 630"/>
            <p:cNvSpPr/>
            <p:nvPr/>
          </p:nvSpPr>
          <p:spPr>
            <a:xfrm rot="5400000">
              <a:off x="6613779" y="568640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Oval 631"/>
            <p:cNvSpPr/>
            <p:nvPr/>
          </p:nvSpPr>
          <p:spPr>
            <a:xfrm>
              <a:off x="7122665" y="5814715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3" name="Oval 632"/>
            <p:cNvSpPr/>
            <p:nvPr/>
          </p:nvSpPr>
          <p:spPr>
            <a:xfrm>
              <a:off x="6464424" y="5832435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634" name="Oval 633"/>
            <p:cNvSpPr/>
            <p:nvPr/>
          </p:nvSpPr>
          <p:spPr>
            <a:xfrm>
              <a:off x="6769224" y="6137235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635" name="Oval 634"/>
            <p:cNvSpPr/>
            <p:nvPr/>
          </p:nvSpPr>
          <p:spPr>
            <a:xfrm rot="5400000">
              <a:off x="6565138" y="63137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636" name="Group 635"/>
          <p:cNvGrpSpPr/>
          <p:nvPr/>
        </p:nvGrpSpPr>
        <p:grpSpPr>
          <a:xfrm rot="3608394">
            <a:off x="6014867" y="5543195"/>
            <a:ext cx="697286" cy="815720"/>
            <a:chOff x="6461379" y="5534000"/>
            <a:chExt cx="697286" cy="815720"/>
          </a:xfrm>
        </p:grpSpPr>
        <p:sp>
          <p:nvSpPr>
            <p:cNvPr id="637" name="Oval 636"/>
            <p:cNvSpPr/>
            <p:nvPr/>
          </p:nvSpPr>
          <p:spPr>
            <a:xfrm rot="5400000">
              <a:off x="6461379" y="553400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Oval 637"/>
            <p:cNvSpPr/>
            <p:nvPr/>
          </p:nvSpPr>
          <p:spPr>
            <a:xfrm rot="5400000">
              <a:off x="6613779" y="568640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Oval 638"/>
            <p:cNvSpPr/>
            <p:nvPr/>
          </p:nvSpPr>
          <p:spPr>
            <a:xfrm>
              <a:off x="7122665" y="5814715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0" name="Oval 639"/>
            <p:cNvSpPr/>
            <p:nvPr/>
          </p:nvSpPr>
          <p:spPr>
            <a:xfrm>
              <a:off x="6464424" y="5832435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641" name="Oval 640"/>
            <p:cNvSpPr/>
            <p:nvPr/>
          </p:nvSpPr>
          <p:spPr>
            <a:xfrm>
              <a:off x="6769224" y="6137235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642" name="Oval 641"/>
            <p:cNvSpPr/>
            <p:nvPr/>
          </p:nvSpPr>
          <p:spPr>
            <a:xfrm rot="5400000">
              <a:off x="6565138" y="63137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643" name="Group 642"/>
          <p:cNvGrpSpPr/>
          <p:nvPr/>
        </p:nvGrpSpPr>
        <p:grpSpPr>
          <a:xfrm>
            <a:off x="6020474" y="4792757"/>
            <a:ext cx="697286" cy="815720"/>
            <a:chOff x="6461379" y="5534000"/>
            <a:chExt cx="697286" cy="815720"/>
          </a:xfrm>
        </p:grpSpPr>
        <p:sp>
          <p:nvSpPr>
            <p:cNvPr id="644" name="Oval 643"/>
            <p:cNvSpPr/>
            <p:nvPr/>
          </p:nvSpPr>
          <p:spPr>
            <a:xfrm rot="5400000">
              <a:off x="6461379" y="553400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Oval 644"/>
            <p:cNvSpPr/>
            <p:nvPr/>
          </p:nvSpPr>
          <p:spPr>
            <a:xfrm rot="5400000">
              <a:off x="6613779" y="568640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Oval 645"/>
            <p:cNvSpPr/>
            <p:nvPr/>
          </p:nvSpPr>
          <p:spPr>
            <a:xfrm>
              <a:off x="7122665" y="5814715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7" name="Oval 646"/>
            <p:cNvSpPr/>
            <p:nvPr/>
          </p:nvSpPr>
          <p:spPr>
            <a:xfrm>
              <a:off x="6464424" y="5832435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648" name="Oval 647"/>
            <p:cNvSpPr/>
            <p:nvPr/>
          </p:nvSpPr>
          <p:spPr>
            <a:xfrm>
              <a:off x="6769224" y="6137235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649" name="Oval 648"/>
            <p:cNvSpPr/>
            <p:nvPr/>
          </p:nvSpPr>
          <p:spPr>
            <a:xfrm rot="5400000">
              <a:off x="6565138" y="63137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651" name="Oval 650"/>
          <p:cNvSpPr/>
          <p:nvPr/>
        </p:nvSpPr>
        <p:spPr>
          <a:xfrm>
            <a:off x="5599267" y="5015144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4" name="Oval 653"/>
          <p:cNvSpPr/>
          <p:nvPr/>
        </p:nvSpPr>
        <p:spPr>
          <a:xfrm>
            <a:off x="7910895" y="5427169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6" name="Oval 655"/>
          <p:cNvSpPr/>
          <p:nvPr/>
        </p:nvSpPr>
        <p:spPr>
          <a:xfrm>
            <a:off x="5730703" y="4543716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7" name="Oval 656"/>
          <p:cNvSpPr/>
          <p:nvPr/>
        </p:nvSpPr>
        <p:spPr>
          <a:xfrm>
            <a:off x="6032748" y="4597433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2" name="Oval 661"/>
          <p:cNvSpPr/>
          <p:nvPr/>
        </p:nvSpPr>
        <p:spPr>
          <a:xfrm rot="5400000">
            <a:off x="5809614" y="5454509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4" name="Oval 663"/>
          <p:cNvSpPr/>
          <p:nvPr/>
        </p:nvSpPr>
        <p:spPr>
          <a:xfrm rot="5400000">
            <a:off x="6258430" y="5539837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7" name="Oval 666"/>
          <p:cNvSpPr/>
          <p:nvPr/>
        </p:nvSpPr>
        <p:spPr>
          <a:xfrm rot="5400000">
            <a:off x="5823918" y="5662149"/>
            <a:ext cx="108000" cy="108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1" name="Oval 670"/>
          <p:cNvSpPr/>
          <p:nvPr/>
        </p:nvSpPr>
        <p:spPr>
          <a:xfrm rot="5400000">
            <a:off x="5962014" y="4933685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2" name="Oval 671"/>
          <p:cNvSpPr/>
          <p:nvPr/>
        </p:nvSpPr>
        <p:spPr>
          <a:xfrm rot="5400000">
            <a:off x="5809614" y="5086085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3" name="Oval 672"/>
          <p:cNvSpPr/>
          <p:nvPr/>
        </p:nvSpPr>
        <p:spPr>
          <a:xfrm rot="5400000">
            <a:off x="5438807" y="5147312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5" name="Oval 674"/>
          <p:cNvSpPr/>
          <p:nvPr/>
        </p:nvSpPr>
        <p:spPr>
          <a:xfrm rot="5400000">
            <a:off x="7765801" y="6121517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6" name="Oval 675"/>
          <p:cNvSpPr/>
          <p:nvPr/>
        </p:nvSpPr>
        <p:spPr>
          <a:xfrm rot="5400000">
            <a:off x="6405423" y="5667886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8" name="Oval 677"/>
          <p:cNvSpPr/>
          <p:nvPr/>
        </p:nvSpPr>
        <p:spPr>
          <a:xfrm rot="5400000">
            <a:off x="6114414" y="5086085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9" name="Oval 678"/>
          <p:cNvSpPr/>
          <p:nvPr/>
        </p:nvSpPr>
        <p:spPr>
          <a:xfrm rot="5400000">
            <a:off x="5962014" y="5238485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0" name="Oval 679"/>
          <p:cNvSpPr/>
          <p:nvPr/>
        </p:nvSpPr>
        <p:spPr>
          <a:xfrm rot="5400000">
            <a:off x="6266814" y="5238485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1" name="Oval 680"/>
          <p:cNvSpPr/>
          <p:nvPr/>
        </p:nvSpPr>
        <p:spPr>
          <a:xfrm rot="5400000">
            <a:off x="6114414" y="5390885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2" name="Oval 681"/>
          <p:cNvSpPr/>
          <p:nvPr/>
        </p:nvSpPr>
        <p:spPr>
          <a:xfrm>
            <a:off x="5885097" y="4736402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3" name="Oval 682"/>
          <p:cNvSpPr/>
          <p:nvPr/>
        </p:nvSpPr>
        <p:spPr>
          <a:xfrm>
            <a:off x="6035503" y="4848516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4" name="Oval 683"/>
          <p:cNvSpPr/>
          <p:nvPr/>
        </p:nvSpPr>
        <p:spPr>
          <a:xfrm>
            <a:off x="6187903" y="5000916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5" name="Oval 684"/>
          <p:cNvSpPr/>
          <p:nvPr/>
        </p:nvSpPr>
        <p:spPr>
          <a:xfrm>
            <a:off x="6420733" y="5123352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6" name="Oval 685"/>
          <p:cNvSpPr/>
          <p:nvPr/>
        </p:nvSpPr>
        <p:spPr>
          <a:xfrm rot="5400000">
            <a:off x="5766658" y="5191629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7" name="Oval 686"/>
          <p:cNvSpPr/>
          <p:nvPr/>
        </p:nvSpPr>
        <p:spPr>
          <a:xfrm rot="5400000">
            <a:off x="7807453" y="5848244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8" name="Oval 687"/>
          <p:cNvSpPr/>
          <p:nvPr/>
        </p:nvSpPr>
        <p:spPr>
          <a:xfrm rot="5400000">
            <a:off x="5859722" y="4963112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9" name="Oval 688"/>
          <p:cNvSpPr/>
          <p:nvPr/>
        </p:nvSpPr>
        <p:spPr>
          <a:xfrm rot="5400000">
            <a:off x="5899408" y="5017570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0" name="Oval 689"/>
          <p:cNvSpPr/>
          <p:nvPr/>
        </p:nvSpPr>
        <p:spPr>
          <a:xfrm rot="5400000">
            <a:off x="5600791" y="4933349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1" name="Oval 690"/>
          <p:cNvSpPr/>
          <p:nvPr/>
        </p:nvSpPr>
        <p:spPr>
          <a:xfrm rot="5400000">
            <a:off x="5675225" y="4958643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3" name="Oval 692"/>
          <p:cNvSpPr/>
          <p:nvPr/>
        </p:nvSpPr>
        <p:spPr>
          <a:xfrm>
            <a:off x="5811091" y="5198716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5" name="Oval 694"/>
          <p:cNvSpPr/>
          <p:nvPr/>
        </p:nvSpPr>
        <p:spPr>
          <a:xfrm>
            <a:off x="5863782" y="4694460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6" name="Oval 695"/>
          <p:cNvSpPr/>
          <p:nvPr/>
        </p:nvSpPr>
        <p:spPr>
          <a:xfrm>
            <a:off x="5988805" y="5086085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7" name="Oval 696"/>
          <p:cNvSpPr/>
          <p:nvPr/>
        </p:nvSpPr>
        <p:spPr>
          <a:xfrm>
            <a:off x="5686218" y="5370896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8" name="Oval 697"/>
          <p:cNvSpPr/>
          <p:nvPr/>
        </p:nvSpPr>
        <p:spPr>
          <a:xfrm>
            <a:off x="5838618" y="5523296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9" name="Oval 698"/>
          <p:cNvSpPr/>
          <p:nvPr/>
        </p:nvSpPr>
        <p:spPr>
          <a:xfrm>
            <a:off x="7747911" y="5457135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0" name="Oval 699"/>
          <p:cNvSpPr/>
          <p:nvPr/>
        </p:nvSpPr>
        <p:spPr>
          <a:xfrm>
            <a:off x="5751667" y="5167544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1" name="Oval 700"/>
          <p:cNvSpPr/>
          <p:nvPr/>
        </p:nvSpPr>
        <p:spPr>
          <a:xfrm rot="5400000">
            <a:off x="6150414" y="5086085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2" name="Oval 701"/>
          <p:cNvSpPr/>
          <p:nvPr/>
        </p:nvSpPr>
        <p:spPr>
          <a:xfrm rot="5400000">
            <a:off x="5547581" y="5344029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3" name="Oval 702"/>
          <p:cNvSpPr/>
          <p:nvPr/>
        </p:nvSpPr>
        <p:spPr>
          <a:xfrm rot="5400000">
            <a:off x="6002982" y="4666294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4" name="Oval 703"/>
          <p:cNvSpPr/>
          <p:nvPr/>
        </p:nvSpPr>
        <p:spPr>
          <a:xfrm>
            <a:off x="6120341" y="4644701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5" name="Oval 704"/>
          <p:cNvSpPr/>
          <p:nvPr/>
        </p:nvSpPr>
        <p:spPr>
          <a:xfrm>
            <a:off x="7794197" y="5463085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6" name="Oval 705"/>
          <p:cNvSpPr/>
          <p:nvPr/>
        </p:nvSpPr>
        <p:spPr>
          <a:xfrm>
            <a:off x="5904067" y="5319944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7" name="Oval 706"/>
          <p:cNvSpPr/>
          <p:nvPr/>
        </p:nvSpPr>
        <p:spPr>
          <a:xfrm rot="5400000">
            <a:off x="6302814" y="5238485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8" name="Oval 707"/>
          <p:cNvSpPr/>
          <p:nvPr/>
        </p:nvSpPr>
        <p:spPr>
          <a:xfrm rot="5400000">
            <a:off x="5699981" y="5496429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9" name="Oval 708"/>
          <p:cNvSpPr/>
          <p:nvPr/>
        </p:nvSpPr>
        <p:spPr>
          <a:xfrm rot="5400000">
            <a:off x="6155382" y="4818694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0" name="Oval 709"/>
          <p:cNvSpPr/>
          <p:nvPr/>
        </p:nvSpPr>
        <p:spPr>
          <a:xfrm>
            <a:off x="6272741" y="4797101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1" name="Oval 710"/>
          <p:cNvSpPr/>
          <p:nvPr/>
        </p:nvSpPr>
        <p:spPr>
          <a:xfrm>
            <a:off x="7946597" y="5615485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2" name="Oval 711"/>
          <p:cNvSpPr/>
          <p:nvPr/>
        </p:nvSpPr>
        <p:spPr>
          <a:xfrm>
            <a:off x="6056467" y="5472344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3" name="Oval 712"/>
          <p:cNvSpPr/>
          <p:nvPr/>
        </p:nvSpPr>
        <p:spPr>
          <a:xfrm rot="5400000">
            <a:off x="6455214" y="5390885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4" name="Oval 713"/>
          <p:cNvSpPr/>
          <p:nvPr/>
        </p:nvSpPr>
        <p:spPr>
          <a:xfrm rot="5400000">
            <a:off x="5852381" y="5648829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5" name="Oval 714"/>
          <p:cNvSpPr/>
          <p:nvPr/>
        </p:nvSpPr>
        <p:spPr>
          <a:xfrm rot="5400000">
            <a:off x="6307782" y="4971094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" name="Oval 715"/>
          <p:cNvSpPr/>
          <p:nvPr/>
        </p:nvSpPr>
        <p:spPr>
          <a:xfrm>
            <a:off x="6425141" y="4949501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7" name="Oval 716"/>
          <p:cNvSpPr/>
          <p:nvPr/>
        </p:nvSpPr>
        <p:spPr>
          <a:xfrm>
            <a:off x="5650725" y="5111270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8" name="Oval 717"/>
          <p:cNvSpPr/>
          <p:nvPr/>
        </p:nvSpPr>
        <p:spPr>
          <a:xfrm>
            <a:off x="6208867" y="5624744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9" name="Oval 718"/>
          <p:cNvSpPr/>
          <p:nvPr/>
        </p:nvSpPr>
        <p:spPr>
          <a:xfrm rot="5400000">
            <a:off x="6004781" y="5801229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0" name="Oval 719"/>
          <p:cNvSpPr/>
          <p:nvPr/>
        </p:nvSpPr>
        <p:spPr>
          <a:xfrm rot="5400000">
            <a:off x="6460182" y="5123494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1" name="Oval 720"/>
          <p:cNvSpPr/>
          <p:nvPr/>
        </p:nvSpPr>
        <p:spPr>
          <a:xfrm>
            <a:off x="5803125" y="5263670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2" name="Oval 721"/>
          <p:cNvSpPr/>
          <p:nvPr/>
        </p:nvSpPr>
        <p:spPr>
          <a:xfrm>
            <a:off x="6361267" y="5777144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3" name="Oval 722"/>
          <p:cNvSpPr/>
          <p:nvPr/>
        </p:nvSpPr>
        <p:spPr>
          <a:xfrm rot="5400000">
            <a:off x="6221492" y="4999690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4" name="Oval 723"/>
          <p:cNvSpPr/>
          <p:nvPr/>
        </p:nvSpPr>
        <p:spPr>
          <a:xfrm>
            <a:off x="5955525" y="5416070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5" name="Oval 724"/>
          <p:cNvSpPr/>
          <p:nvPr/>
        </p:nvSpPr>
        <p:spPr>
          <a:xfrm rot="5400000">
            <a:off x="6373892" y="5152090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6" name="Oval 725"/>
          <p:cNvSpPr/>
          <p:nvPr/>
        </p:nvSpPr>
        <p:spPr>
          <a:xfrm>
            <a:off x="6107925" y="5568470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7" name="Oval 726"/>
          <p:cNvSpPr/>
          <p:nvPr/>
        </p:nvSpPr>
        <p:spPr>
          <a:xfrm>
            <a:off x="6361267" y="5777144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8" name="Oval 727"/>
          <p:cNvSpPr/>
          <p:nvPr/>
        </p:nvSpPr>
        <p:spPr>
          <a:xfrm>
            <a:off x="6361267" y="5777144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729" name="Oval 728"/>
          <p:cNvSpPr/>
          <p:nvPr/>
        </p:nvSpPr>
        <p:spPr>
          <a:xfrm>
            <a:off x="5550626" y="5642464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730" name="Oval 729"/>
          <p:cNvSpPr/>
          <p:nvPr/>
        </p:nvSpPr>
        <p:spPr>
          <a:xfrm>
            <a:off x="5919300" y="5119621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731" name="Oval 730"/>
          <p:cNvSpPr/>
          <p:nvPr/>
        </p:nvSpPr>
        <p:spPr>
          <a:xfrm>
            <a:off x="5703026" y="5794864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732" name="Oval 731"/>
          <p:cNvSpPr/>
          <p:nvPr/>
        </p:nvSpPr>
        <p:spPr>
          <a:xfrm>
            <a:off x="5855426" y="5947264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733" name="Oval 732"/>
          <p:cNvSpPr/>
          <p:nvPr/>
        </p:nvSpPr>
        <p:spPr>
          <a:xfrm rot="5400000">
            <a:off x="5651340" y="6123749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734" name="Oval 733"/>
          <p:cNvSpPr/>
          <p:nvPr/>
        </p:nvSpPr>
        <p:spPr>
          <a:xfrm>
            <a:off x="6304242" y="4790752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5" name="Oval 734"/>
          <p:cNvSpPr/>
          <p:nvPr/>
        </p:nvSpPr>
        <p:spPr>
          <a:xfrm>
            <a:off x="6456048" y="4559421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6" name="Oval 735"/>
          <p:cNvSpPr/>
          <p:nvPr/>
        </p:nvSpPr>
        <p:spPr>
          <a:xfrm>
            <a:off x="5863608" y="4611677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" name="Oval 736"/>
          <p:cNvSpPr/>
          <p:nvPr/>
        </p:nvSpPr>
        <p:spPr>
          <a:xfrm>
            <a:off x="5857435" y="4825637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8" name="Oval 737"/>
          <p:cNvSpPr/>
          <p:nvPr/>
        </p:nvSpPr>
        <p:spPr>
          <a:xfrm>
            <a:off x="6088218" y="4943152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9" name="Oval 738"/>
          <p:cNvSpPr/>
          <p:nvPr/>
        </p:nvSpPr>
        <p:spPr>
          <a:xfrm rot="5400000">
            <a:off x="6334338" y="5252888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0" name="Oval 739"/>
          <p:cNvSpPr/>
          <p:nvPr/>
        </p:nvSpPr>
        <p:spPr>
          <a:xfrm rot="5400000">
            <a:off x="6407519" y="5047562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49" name="Group 748"/>
          <p:cNvGrpSpPr/>
          <p:nvPr/>
        </p:nvGrpSpPr>
        <p:grpSpPr>
          <a:xfrm>
            <a:off x="6854192" y="5023999"/>
            <a:ext cx="188400" cy="269050"/>
            <a:chOff x="8312395" y="5480620"/>
            <a:chExt cx="188400" cy="269050"/>
          </a:xfrm>
        </p:grpSpPr>
        <p:sp>
          <p:nvSpPr>
            <p:cNvPr id="741" name="Oval 740"/>
            <p:cNvSpPr/>
            <p:nvPr/>
          </p:nvSpPr>
          <p:spPr>
            <a:xfrm rot="5400000">
              <a:off x="8446201" y="56690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3" name="Oval 742"/>
            <p:cNvSpPr/>
            <p:nvPr/>
          </p:nvSpPr>
          <p:spPr>
            <a:xfrm rot="5400000">
              <a:off x="8381309" y="571367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Oval 743"/>
            <p:cNvSpPr/>
            <p:nvPr/>
          </p:nvSpPr>
          <p:spPr>
            <a:xfrm rot="5400000">
              <a:off x="8454490" y="5508344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5" name="Oval 744"/>
            <p:cNvSpPr/>
            <p:nvPr/>
          </p:nvSpPr>
          <p:spPr>
            <a:xfrm rot="5400000">
              <a:off x="8455052" y="5543739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Oval 745"/>
            <p:cNvSpPr/>
            <p:nvPr/>
          </p:nvSpPr>
          <p:spPr>
            <a:xfrm>
              <a:off x="8312395" y="54806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747" name="Oval 746"/>
            <p:cNvSpPr/>
            <p:nvPr/>
          </p:nvSpPr>
          <p:spPr>
            <a:xfrm>
              <a:off x="8464795" y="56330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748" name="Oval 747"/>
            <p:cNvSpPr/>
            <p:nvPr/>
          </p:nvSpPr>
          <p:spPr>
            <a:xfrm rot="5400000">
              <a:off x="8369018" y="561651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750" name="Group 749"/>
          <p:cNvGrpSpPr/>
          <p:nvPr/>
        </p:nvGrpSpPr>
        <p:grpSpPr>
          <a:xfrm>
            <a:off x="6488672" y="4704450"/>
            <a:ext cx="337755" cy="269050"/>
            <a:chOff x="8312395" y="5480620"/>
            <a:chExt cx="337755" cy="269050"/>
          </a:xfrm>
        </p:grpSpPr>
        <p:sp>
          <p:nvSpPr>
            <p:cNvPr id="751" name="Oval 750"/>
            <p:cNvSpPr/>
            <p:nvPr/>
          </p:nvSpPr>
          <p:spPr>
            <a:xfrm rot="5400000">
              <a:off x="8446201" y="56690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2" name="Oval 751"/>
            <p:cNvSpPr/>
            <p:nvPr/>
          </p:nvSpPr>
          <p:spPr>
            <a:xfrm rot="5400000">
              <a:off x="8520555" y="5557186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Oval 752"/>
            <p:cNvSpPr/>
            <p:nvPr/>
          </p:nvSpPr>
          <p:spPr>
            <a:xfrm rot="5400000">
              <a:off x="8381309" y="571367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Oval 753"/>
            <p:cNvSpPr/>
            <p:nvPr/>
          </p:nvSpPr>
          <p:spPr>
            <a:xfrm rot="5400000">
              <a:off x="8418490" y="5508344"/>
              <a:ext cx="72000" cy="72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5" name="Oval 754"/>
            <p:cNvSpPr/>
            <p:nvPr/>
          </p:nvSpPr>
          <p:spPr>
            <a:xfrm rot="5400000">
              <a:off x="8614150" y="5486985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Oval 755"/>
            <p:cNvSpPr/>
            <p:nvPr/>
          </p:nvSpPr>
          <p:spPr>
            <a:xfrm>
              <a:off x="8312395" y="54806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757" name="Oval 756"/>
            <p:cNvSpPr/>
            <p:nvPr/>
          </p:nvSpPr>
          <p:spPr>
            <a:xfrm>
              <a:off x="8464795" y="56330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758" name="Oval 757"/>
            <p:cNvSpPr/>
            <p:nvPr/>
          </p:nvSpPr>
          <p:spPr>
            <a:xfrm rot="5400000">
              <a:off x="8369018" y="561651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759" name="Group 758"/>
          <p:cNvGrpSpPr/>
          <p:nvPr/>
        </p:nvGrpSpPr>
        <p:grpSpPr>
          <a:xfrm>
            <a:off x="6732418" y="6135635"/>
            <a:ext cx="188400" cy="269050"/>
            <a:chOff x="8312395" y="5480620"/>
            <a:chExt cx="188400" cy="269050"/>
          </a:xfrm>
        </p:grpSpPr>
        <p:sp>
          <p:nvSpPr>
            <p:cNvPr id="760" name="Oval 759"/>
            <p:cNvSpPr/>
            <p:nvPr/>
          </p:nvSpPr>
          <p:spPr>
            <a:xfrm rot="5400000">
              <a:off x="8446201" y="56690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1" name="Oval 760"/>
            <p:cNvSpPr/>
            <p:nvPr/>
          </p:nvSpPr>
          <p:spPr>
            <a:xfrm rot="5400000">
              <a:off x="8381309" y="571367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Oval 761"/>
            <p:cNvSpPr/>
            <p:nvPr/>
          </p:nvSpPr>
          <p:spPr>
            <a:xfrm rot="5400000">
              <a:off x="8454490" y="5508344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3" name="Oval 762"/>
            <p:cNvSpPr/>
            <p:nvPr/>
          </p:nvSpPr>
          <p:spPr>
            <a:xfrm rot="5400000">
              <a:off x="8455052" y="5543739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Oval 763"/>
            <p:cNvSpPr/>
            <p:nvPr/>
          </p:nvSpPr>
          <p:spPr>
            <a:xfrm>
              <a:off x="8312395" y="54806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765" name="Oval 764"/>
            <p:cNvSpPr/>
            <p:nvPr/>
          </p:nvSpPr>
          <p:spPr>
            <a:xfrm>
              <a:off x="8464795" y="56330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766" name="Oval 765"/>
            <p:cNvSpPr/>
            <p:nvPr/>
          </p:nvSpPr>
          <p:spPr>
            <a:xfrm rot="5400000">
              <a:off x="8369018" y="561651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767" name="Group 766"/>
          <p:cNvGrpSpPr/>
          <p:nvPr/>
        </p:nvGrpSpPr>
        <p:grpSpPr>
          <a:xfrm>
            <a:off x="6804237" y="4378540"/>
            <a:ext cx="188400" cy="269050"/>
            <a:chOff x="8312395" y="5480620"/>
            <a:chExt cx="188400" cy="269050"/>
          </a:xfrm>
        </p:grpSpPr>
        <p:sp>
          <p:nvSpPr>
            <p:cNvPr id="768" name="Oval 767"/>
            <p:cNvSpPr/>
            <p:nvPr/>
          </p:nvSpPr>
          <p:spPr>
            <a:xfrm rot="5400000">
              <a:off x="8446201" y="56690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9" name="Oval 768"/>
            <p:cNvSpPr/>
            <p:nvPr/>
          </p:nvSpPr>
          <p:spPr>
            <a:xfrm rot="5400000">
              <a:off x="8381309" y="571367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Oval 769"/>
            <p:cNvSpPr/>
            <p:nvPr/>
          </p:nvSpPr>
          <p:spPr>
            <a:xfrm rot="5400000">
              <a:off x="8454490" y="5508344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1" name="Oval 770"/>
            <p:cNvSpPr/>
            <p:nvPr/>
          </p:nvSpPr>
          <p:spPr>
            <a:xfrm rot="5400000">
              <a:off x="8455052" y="5543739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Oval 771"/>
            <p:cNvSpPr/>
            <p:nvPr/>
          </p:nvSpPr>
          <p:spPr>
            <a:xfrm>
              <a:off x="8312395" y="54806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773" name="Oval 772"/>
            <p:cNvSpPr/>
            <p:nvPr/>
          </p:nvSpPr>
          <p:spPr>
            <a:xfrm>
              <a:off x="8464795" y="56330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774" name="Oval 773"/>
            <p:cNvSpPr/>
            <p:nvPr/>
          </p:nvSpPr>
          <p:spPr>
            <a:xfrm rot="5400000">
              <a:off x="8369018" y="561651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775" name="Group 774"/>
          <p:cNvGrpSpPr/>
          <p:nvPr/>
        </p:nvGrpSpPr>
        <p:grpSpPr>
          <a:xfrm>
            <a:off x="6204860" y="4341821"/>
            <a:ext cx="188400" cy="269050"/>
            <a:chOff x="8312395" y="5480620"/>
            <a:chExt cx="188400" cy="269050"/>
          </a:xfrm>
        </p:grpSpPr>
        <p:sp>
          <p:nvSpPr>
            <p:cNvPr id="776" name="Oval 775"/>
            <p:cNvSpPr/>
            <p:nvPr/>
          </p:nvSpPr>
          <p:spPr>
            <a:xfrm rot="5400000">
              <a:off x="8446201" y="56690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7" name="Oval 776"/>
            <p:cNvSpPr/>
            <p:nvPr/>
          </p:nvSpPr>
          <p:spPr>
            <a:xfrm rot="5400000">
              <a:off x="8381309" y="571367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8" name="Oval 777"/>
            <p:cNvSpPr/>
            <p:nvPr/>
          </p:nvSpPr>
          <p:spPr>
            <a:xfrm rot="5400000">
              <a:off x="8454490" y="5508344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9" name="Oval 778"/>
            <p:cNvSpPr/>
            <p:nvPr/>
          </p:nvSpPr>
          <p:spPr>
            <a:xfrm rot="5400000">
              <a:off x="8455052" y="5543739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Oval 779"/>
            <p:cNvSpPr/>
            <p:nvPr/>
          </p:nvSpPr>
          <p:spPr>
            <a:xfrm>
              <a:off x="8312395" y="54806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781" name="Oval 780"/>
            <p:cNvSpPr/>
            <p:nvPr/>
          </p:nvSpPr>
          <p:spPr>
            <a:xfrm>
              <a:off x="8464795" y="56330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782" name="Oval 781"/>
            <p:cNvSpPr/>
            <p:nvPr/>
          </p:nvSpPr>
          <p:spPr>
            <a:xfrm rot="5400000">
              <a:off x="8369018" y="561651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783" name="Group 782"/>
          <p:cNvGrpSpPr/>
          <p:nvPr/>
        </p:nvGrpSpPr>
        <p:grpSpPr>
          <a:xfrm>
            <a:off x="6916363" y="5571142"/>
            <a:ext cx="188400" cy="269050"/>
            <a:chOff x="8312395" y="5480620"/>
            <a:chExt cx="188400" cy="269050"/>
          </a:xfrm>
        </p:grpSpPr>
        <p:sp>
          <p:nvSpPr>
            <p:cNvPr id="784" name="Oval 783"/>
            <p:cNvSpPr/>
            <p:nvPr/>
          </p:nvSpPr>
          <p:spPr>
            <a:xfrm rot="5400000">
              <a:off x="8446201" y="56690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5" name="Oval 784"/>
            <p:cNvSpPr/>
            <p:nvPr/>
          </p:nvSpPr>
          <p:spPr>
            <a:xfrm rot="5400000">
              <a:off x="8381309" y="571367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6" name="Oval 785"/>
            <p:cNvSpPr/>
            <p:nvPr/>
          </p:nvSpPr>
          <p:spPr>
            <a:xfrm rot="5400000">
              <a:off x="8454490" y="5508344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7" name="Oval 786"/>
            <p:cNvSpPr/>
            <p:nvPr/>
          </p:nvSpPr>
          <p:spPr>
            <a:xfrm rot="5400000">
              <a:off x="8455052" y="5543739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8" name="Oval 787"/>
            <p:cNvSpPr/>
            <p:nvPr/>
          </p:nvSpPr>
          <p:spPr>
            <a:xfrm>
              <a:off x="8312395" y="54806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789" name="Oval 788"/>
            <p:cNvSpPr/>
            <p:nvPr/>
          </p:nvSpPr>
          <p:spPr>
            <a:xfrm>
              <a:off x="8464795" y="56330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790" name="Oval 789"/>
            <p:cNvSpPr/>
            <p:nvPr/>
          </p:nvSpPr>
          <p:spPr>
            <a:xfrm rot="5400000">
              <a:off x="8369018" y="561651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791" name="Group 790"/>
          <p:cNvGrpSpPr/>
          <p:nvPr/>
        </p:nvGrpSpPr>
        <p:grpSpPr>
          <a:xfrm>
            <a:off x="7536534" y="4773981"/>
            <a:ext cx="188400" cy="269050"/>
            <a:chOff x="8312395" y="5480620"/>
            <a:chExt cx="188400" cy="269050"/>
          </a:xfrm>
        </p:grpSpPr>
        <p:sp>
          <p:nvSpPr>
            <p:cNvPr id="792" name="Oval 791"/>
            <p:cNvSpPr/>
            <p:nvPr/>
          </p:nvSpPr>
          <p:spPr>
            <a:xfrm rot="5400000">
              <a:off x="8446201" y="56690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3" name="Oval 792"/>
            <p:cNvSpPr/>
            <p:nvPr/>
          </p:nvSpPr>
          <p:spPr>
            <a:xfrm rot="5400000">
              <a:off x="8381309" y="571367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Oval 793"/>
            <p:cNvSpPr/>
            <p:nvPr/>
          </p:nvSpPr>
          <p:spPr>
            <a:xfrm rot="5400000">
              <a:off x="8454490" y="5508344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5" name="Oval 794"/>
            <p:cNvSpPr/>
            <p:nvPr/>
          </p:nvSpPr>
          <p:spPr>
            <a:xfrm rot="5400000">
              <a:off x="8455052" y="5543739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Oval 795"/>
            <p:cNvSpPr/>
            <p:nvPr/>
          </p:nvSpPr>
          <p:spPr>
            <a:xfrm>
              <a:off x="8312395" y="54806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797" name="Oval 796"/>
            <p:cNvSpPr/>
            <p:nvPr/>
          </p:nvSpPr>
          <p:spPr>
            <a:xfrm>
              <a:off x="8464795" y="56330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798" name="Oval 797"/>
            <p:cNvSpPr/>
            <p:nvPr/>
          </p:nvSpPr>
          <p:spPr>
            <a:xfrm rot="5400000">
              <a:off x="8369018" y="561651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799" name="Group 798"/>
          <p:cNvGrpSpPr/>
          <p:nvPr/>
        </p:nvGrpSpPr>
        <p:grpSpPr>
          <a:xfrm>
            <a:off x="7083663" y="4546097"/>
            <a:ext cx="188400" cy="269050"/>
            <a:chOff x="8312395" y="5480620"/>
            <a:chExt cx="188400" cy="269050"/>
          </a:xfrm>
        </p:grpSpPr>
        <p:sp>
          <p:nvSpPr>
            <p:cNvPr id="800" name="Oval 799"/>
            <p:cNvSpPr/>
            <p:nvPr/>
          </p:nvSpPr>
          <p:spPr>
            <a:xfrm rot="5400000">
              <a:off x="8446201" y="56690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1" name="Oval 800"/>
            <p:cNvSpPr/>
            <p:nvPr/>
          </p:nvSpPr>
          <p:spPr>
            <a:xfrm rot="5400000">
              <a:off x="8381309" y="571367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Oval 801"/>
            <p:cNvSpPr/>
            <p:nvPr/>
          </p:nvSpPr>
          <p:spPr>
            <a:xfrm rot="5400000">
              <a:off x="8454490" y="5508344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3" name="Oval 802"/>
            <p:cNvSpPr/>
            <p:nvPr/>
          </p:nvSpPr>
          <p:spPr>
            <a:xfrm rot="5400000">
              <a:off x="8455052" y="5543739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Oval 803"/>
            <p:cNvSpPr/>
            <p:nvPr/>
          </p:nvSpPr>
          <p:spPr>
            <a:xfrm>
              <a:off x="8312395" y="54806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805" name="Oval 804"/>
            <p:cNvSpPr/>
            <p:nvPr/>
          </p:nvSpPr>
          <p:spPr>
            <a:xfrm>
              <a:off x="8464795" y="56330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806" name="Oval 805"/>
            <p:cNvSpPr/>
            <p:nvPr/>
          </p:nvSpPr>
          <p:spPr>
            <a:xfrm rot="5400000">
              <a:off x="8369018" y="561651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807" name="Group 806"/>
          <p:cNvGrpSpPr/>
          <p:nvPr/>
        </p:nvGrpSpPr>
        <p:grpSpPr>
          <a:xfrm>
            <a:off x="7112170" y="6041117"/>
            <a:ext cx="188400" cy="269050"/>
            <a:chOff x="8312395" y="5480620"/>
            <a:chExt cx="188400" cy="269050"/>
          </a:xfrm>
        </p:grpSpPr>
        <p:sp>
          <p:nvSpPr>
            <p:cNvPr id="808" name="Oval 807"/>
            <p:cNvSpPr/>
            <p:nvPr/>
          </p:nvSpPr>
          <p:spPr>
            <a:xfrm rot="5400000">
              <a:off x="8446201" y="56690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9" name="Oval 808"/>
            <p:cNvSpPr/>
            <p:nvPr/>
          </p:nvSpPr>
          <p:spPr>
            <a:xfrm rot="5400000">
              <a:off x="8381309" y="571367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Oval 809"/>
            <p:cNvSpPr/>
            <p:nvPr/>
          </p:nvSpPr>
          <p:spPr>
            <a:xfrm rot="5400000">
              <a:off x="8454490" y="5508344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1" name="Oval 810"/>
            <p:cNvSpPr/>
            <p:nvPr/>
          </p:nvSpPr>
          <p:spPr>
            <a:xfrm rot="5400000">
              <a:off x="8455052" y="5543739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2" name="Oval 811"/>
            <p:cNvSpPr/>
            <p:nvPr/>
          </p:nvSpPr>
          <p:spPr>
            <a:xfrm>
              <a:off x="8312395" y="54806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813" name="Oval 812"/>
            <p:cNvSpPr/>
            <p:nvPr/>
          </p:nvSpPr>
          <p:spPr>
            <a:xfrm>
              <a:off x="8464795" y="56330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814" name="Oval 813"/>
            <p:cNvSpPr/>
            <p:nvPr/>
          </p:nvSpPr>
          <p:spPr>
            <a:xfrm rot="5400000">
              <a:off x="8369018" y="561651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815" name="Group 814"/>
          <p:cNvGrpSpPr/>
          <p:nvPr/>
        </p:nvGrpSpPr>
        <p:grpSpPr>
          <a:xfrm>
            <a:off x="6162922" y="4973270"/>
            <a:ext cx="188400" cy="269050"/>
            <a:chOff x="8312395" y="5480620"/>
            <a:chExt cx="188400" cy="269050"/>
          </a:xfrm>
        </p:grpSpPr>
        <p:sp>
          <p:nvSpPr>
            <p:cNvPr id="816" name="Oval 815"/>
            <p:cNvSpPr/>
            <p:nvPr/>
          </p:nvSpPr>
          <p:spPr>
            <a:xfrm rot="5400000">
              <a:off x="8446201" y="56690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7" name="Oval 816"/>
            <p:cNvSpPr/>
            <p:nvPr/>
          </p:nvSpPr>
          <p:spPr>
            <a:xfrm rot="5400000">
              <a:off x="8381309" y="571367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8" name="Oval 817"/>
            <p:cNvSpPr/>
            <p:nvPr/>
          </p:nvSpPr>
          <p:spPr>
            <a:xfrm rot="5400000">
              <a:off x="8454490" y="5508344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9" name="Oval 818"/>
            <p:cNvSpPr/>
            <p:nvPr/>
          </p:nvSpPr>
          <p:spPr>
            <a:xfrm rot="5400000">
              <a:off x="8455052" y="5543739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Oval 819"/>
            <p:cNvSpPr/>
            <p:nvPr/>
          </p:nvSpPr>
          <p:spPr>
            <a:xfrm>
              <a:off x="8312395" y="54806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821" name="Oval 820"/>
            <p:cNvSpPr/>
            <p:nvPr/>
          </p:nvSpPr>
          <p:spPr>
            <a:xfrm>
              <a:off x="8464795" y="563302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822" name="Oval 821"/>
            <p:cNvSpPr/>
            <p:nvPr/>
          </p:nvSpPr>
          <p:spPr>
            <a:xfrm rot="5400000">
              <a:off x="8369018" y="5616510"/>
              <a:ext cx="36000" cy="36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823" name="Oval 822"/>
          <p:cNvSpPr>
            <a:spLocks noChangeAspect="1"/>
          </p:cNvSpPr>
          <p:nvPr/>
        </p:nvSpPr>
        <p:spPr>
          <a:xfrm>
            <a:off x="6128238" y="4870989"/>
            <a:ext cx="1043265" cy="10194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4" name="Oval 823"/>
          <p:cNvSpPr>
            <a:spLocks noChangeAspect="1"/>
          </p:cNvSpPr>
          <p:nvPr/>
        </p:nvSpPr>
        <p:spPr>
          <a:xfrm>
            <a:off x="6312024" y="5023386"/>
            <a:ext cx="697758" cy="6818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6" name="Straight Connector 825"/>
          <p:cNvCxnSpPr>
            <a:stCxn id="831" idx="2"/>
            <a:endCxn id="236" idx="4"/>
          </p:cNvCxnSpPr>
          <p:nvPr/>
        </p:nvCxnSpPr>
        <p:spPr>
          <a:xfrm flipV="1">
            <a:off x="10391747" y="5092236"/>
            <a:ext cx="27275" cy="3213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8" name="Straight Connector 827"/>
          <p:cNvCxnSpPr>
            <a:stCxn id="831" idx="1"/>
            <a:endCxn id="232" idx="3"/>
          </p:cNvCxnSpPr>
          <p:nvPr/>
        </p:nvCxnSpPr>
        <p:spPr>
          <a:xfrm flipV="1">
            <a:off x="10404475" y="5289349"/>
            <a:ext cx="377484" cy="1294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1" name="Oval 830"/>
          <p:cNvSpPr/>
          <p:nvPr/>
        </p:nvSpPr>
        <p:spPr>
          <a:xfrm rot="5400000">
            <a:off x="10373747" y="5413555"/>
            <a:ext cx="36000" cy="36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5" name="Straight Connector 834"/>
          <p:cNvCxnSpPr>
            <a:stCxn id="831" idx="5"/>
            <a:endCxn id="255" idx="4"/>
          </p:cNvCxnSpPr>
          <p:nvPr/>
        </p:nvCxnSpPr>
        <p:spPr>
          <a:xfrm flipV="1">
            <a:off x="10379019" y="5260597"/>
            <a:ext cx="674752" cy="1836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3" name="Straight Connector 842"/>
          <p:cNvCxnSpPr>
            <a:stCxn id="831" idx="6"/>
            <a:endCxn id="246" idx="3"/>
          </p:cNvCxnSpPr>
          <p:nvPr/>
        </p:nvCxnSpPr>
        <p:spPr>
          <a:xfrm>
            <a:off x="10391747" y="5449555"/>
            <a:ext cx="147398" cy="2082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6" name="Straight Connector 845"/>
          <p:cNvCxnSpPr>
            <a:stCxn id="831" idx="5"/>
            <a:endCxn id="231" idx="6"/>
          </p:cNvCxnSpPr>
          <p:nvPr/>
        </p:nvCxnSpPr>
        <p:spPr>
          <a:xfrm flipH="1">
            <a:off x="10071487" y="5444283"/>
            <a:ext cx="307532" cy="164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0" name="Straight Connector 849"/>
          <p:cNvCxnSpPr>
            <a:stCxn id="831" idx="5"/>
            <a:endCxn id="237" idx="7"/>
          </p:cNvCxnSpPr>
          <p:nvPr/>
        </p:nvCxnSpPr>
        <p:spPr>
          <a:xfrm flipH="1">
            <a:off x="9743116" y="5444283"/>
            <a:ext cx="635903" cy="5037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3" name="Straight Connector 852"/>
          <p:cNvCxnSpPr>
            <a:stCxn id="831" idx="5"/>
            <a:endCxn id="245" idx="1"/>
          </p:cNvCxnSpPr>
          <p:nvPr/>
        </p:nvCxnSpPr>
        <p:spPr>
          <a:xfrm flipH="1">
            <a:off x="9854581" y="5444283"/>
            <a:ext cx="524438" cy="8861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6" name="Straight Connector 855"/>
          <p:cNvCxnSpPr>
            <a:stCxn id="831" idx="7"/>
            <a:endCxn id="253" idx="3"/>
          </p:cNvCxnSpPr>
          <p:nvPr/>
        </p:nvCxnSpPr>
        <p:spPr>
          <a:xfrm>
            <a:off x="10404475" y="5444283"/>
            <a:ext cx="587459" cy="5007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0" name="Straight Connector 859"/>
          <p:cNvCxnSpPr>
            <a:stCxn id="831" idx="2"/>
            <a:endCxn id="241" idx="3"/>
          </p:cNvCxnSpPr>
          <p:nvPr/>
        </p:nvCxnSpPr>
        <p:spPr>
          <a:xfrm flipV="1">
            <a:off x="10391747" y="4885740"/>
            <a:ext cx="747749" cy="5278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3" name="Straight Connector 862"/>
          <p:cNvCxnSpPr>
            <a:stCxn id="831" idx="3"/>
            <a:endCxn id="243" idx="4"/>
          </p:cNvCxnSpPr>
          <p:nvPr/>
        </p:nvCxnSpPr>
        <p:spPr>
          <a:xfrm flipH="1" flipV="1">
            <a:off x="10148594" y="4796653"/>
            <a:ext cx="230425" cy="6221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7" name="Straight Connector 866"/>
          <p:cNvCxnSpPr>
            <a:stCxn id="831" idx="3"/>
            <a:endCxn id="233" idx="5"/>
          </p:cNvCxnSpPr>
          <p:nvPr/>
        </p:nvCxnSpPr>
        <p:spPr>
          <a:xfrm flipH="1" flipV="1">
            <a:off x="9849833" y="4756142"/>
            <a:ext cx="529186" cy="6626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1" name="Straight Connector 870"/>
          <p:cNvCxnSpPr>
            <a:stCxn id="831" idx="6"/>
          </p:cNvCxnSpPr>
          <p:nvPr/>
        </p:nvCxnSpPr>
        <p:spPr>
          <a:xfrm>
            <a:off x="10391747" y="5449555"/>
            <a:ext cx="271470" cy="9327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4" name="Straight Connector 873"/>
          <p:cNvCxnSpPr>
            <a:stCxn id="831" idx="4"/>
            <a:endCxn id="234" idx="6"/>
          </p:cNvCxnSpPr>
          <p:nvPr/>
        </p:nvCxnSpPr>
        <p:spPr>
          <a:xfrm flipH="1" flipV="1">
            <a:off x="9328009" y="5211631"/>
            <a:ext cx="1045738" cy="2199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7" name="Straight Connector 876"/>
          <p:cNvCxnSpPr>
            <a:stCxn id="831" idx="4"/>
            <a:endCxn id="254" idx="5"/>
          </p:cNvCxnSpPr>
          <p:nvPr/>
        </p:nvCxnSpPr>
        <p:spPr>
          <a:xfrm flipV="1">
            <a:off x="10373747" y="4471725"/>
            <a:ext cx="336204" cy="9598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0" name="Rectangle 879"/>
          <p:cNvSpPr/>
          <p:nvPr/>
        </p:nvSpPr>
        <p:spPr>
          <a:xfrm>
            <a:off x="8400256" y="1085051"/>
            <a:ext cx="35301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b="1" dirty="0">
                <a:solidFill>
                  <a:schemeClr val="accent5"/>
                </a:solidFill>
              </a:rPr>
              <a:t>Circular com </a:t>
            </a:r>
            <a:r>
              <a:rPr lang="pt-PT" b="1" dirty="0" smtClean="0">
                <a:solidFill>
                  <a:schemeClr val="accent5"/>
                </a:solidFill>
              </a:rPr>
              <a:t>nº de árvores </a:t>
            </a:r>
            <a:r>
              <a:rPr lang="pt-PT" b="1" dirty="0">
                <a:solidFill>
                  <a:schemeClr val="accent5"/>
                </a:solidFill>
              </a:rPr>
              <a:t>fixo </a:t>
            </a:r>
            <a:r>
              <a:rPr lang="pt-PT" dirty="0" smtClean="0"/>
              <a:t>– se o povoamento for espacialmente heterogéneo e se quiser garantir um certo nº de árvores avaliadas  </a:t>
            </a:r>
            <a:endParaRPr lang="pt-PT" dirty="0"/>
          </a:p>
        </p:txBody>
      </p:sp>
      <p:sp>
        <p:nvSpPr>
          <p:cNvPr id="881" name="Rectangle 880"/>
          <p:cNvSpPr/>
          <p:nvPr/>
        </p:nvSpPr>
        <p:spPr>
          <a:xfrm>
            <a:off x="4361605" y="1091120"/>
            <a:ext cx="39785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b="1" dirty="0">
                <a:solidFill>
                  <a:schemeClr val="accent5"/>
                </a:solidFill>
              </a:rPr>
              <a:t>Circular </a:t>
            </a:r>
            <a:r>
              <a:rPr lang="pt-PT" b="1" dirty="0" smtClean="0">
                <a:solidFill>
                  <a:schemeClr val="accent5"/>
                </a:solidFill>
              </a:rPr>
              <a:t>concêntrica </a:t>
            </a:r>
            <a:r>
              <a:rPr lang="pt-PT" dirty="0" smtClean="0"/>
              <a:t>– se o povoamento for irregular para evitar a sobreavaliação de  árvores </a:t>
            </a:r>
            <a:r>
              <a:rPr lang="pt-PT" dirty="0"/>
              <a:t>de </a:t>
            </a:r>
            <a:r>
              <a:rPr lang="pt-PT" dirty="0" smtClean="0"/>
              <a:t>pequena dimensão e o tempo que isso acarreta.</a:t>
            </a:r>
            <a:endParaRPr lang="pt-PT" dirty="0"/>
          </a:p>
        </p:txBody>
      </p:sp>
      <p:sp>
        <p:nvSpPr>
          <p:cNvPr id="882" name="Oval 881"/>
          <p:cNvSpPr/>
          <p:nvPr/>
        </p:nvSpPr>
        <p:spPr>
          <a:xfrm rot="6074310">
            <a:off x="1032382" y="4082849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3" name="Oval 882"/>
          <p:cNvSpPr/>
          <p:nvPr/>
        </p:nvSpPr>
        <p:spPr>
          <a:xfrm rot="6074310">
            <a:off x="823167" y="4263743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4" name="Oval 883"/>
          <p:cNvSpPr/>
          <p:nvPr/>
        </p:nvSpPr>
        <p:spPr>
          <a:xfrm rot="6074310">
            <a:off x="623393" y="4430812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5" name="Oval 884"/>
          <p:cNvSpPr/>
          <p:nvPr/>
        </p:nvSpPr>
        <p:spPr>
          <a:xfrm rot="6074310">
            <a:off x="465604" y="4602084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6" name="Oval 885"/>
          <p:cNvSpPr/>
          <p:nvPr/>
        </p:nvSpPr>
        <p:spPr>
          <a:xfrm rot="6074310">
            <a:off x="294819" y="4816327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8" name="Oval 887"/>
          <p:cNvSpPr/>
          <p:nvPr/>
        </p:nvSpPr>
        <p:spPr>
          <a:xfrm rot="6074310">
            <a:off x="3620136" y="5797728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9" name="Oval 888"/>
          <p:cNvSpPr/>
          <p:nvPr/>
        </p:nvSpPr>
        <p:spPr>
          <a:xfrm rot="6074310">
            <a:off x="3414128" y="6026554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0" name="Oval 889"/>
          <p:cNvSpPr/>
          <p:nvPr/>
        </p:nvSpPr>
        <p:spPr>
          <a:xfrm rot="6074310">
            <a:off x="3241359" y="6240532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1" name="Oval 890"/>
          <p:cNvSpPr/>
          <p:nvPr/>
        </p:nvSpPr>
        <p:spPr>
          <a:xfrm rot="6074310">
            <a:off x="1143486" y="5429818"/>
            <a:ext cx="144000" cy="144000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3" name="Rectangle 892"/>
          <p:cNvSpPr/>
          <p:nvPr/>
        </p:nvSpPr>
        <p:spPr>
          <a:xfrm>
            <a:off x="328877" y="1123424"/>
            <a:ext cx="39669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b="1" dirty="0" smtClean="0">
                <a:solidFill>
                  <a:schemeClr val="accent5"/>
                </a:solidFill>
              </a:rPr>
              <a:t>Retangular, quadrada ou </a:t>
            </a:r>
            <a:r>
              <a:rPr lang="pt-PT" b="1" dirty="0" err="1" smtClean="0">
                <a:solidFill>
                  <a:schemeClr val="accent5"/>
                </a:solidFill>
              </a:rPr>
              <a:t>losangular</a:t>
            </a:r>
            <a:r>
              <a:rPr lang="pt-PT" b="1" dirty="0" smtClean="0">
                <a:solidFill>
                  <a:schemeClr val="accent5"/>
                </a:solidFill>
              </a:rPr>
              <a:t> </a:t>
            </a:r>
            <a:r>
              <a:rPr lang="pt-PT" dirty="0" smtClean="0"/>
              <a:t>–</a:t>
            </a:r>
            <a:r>
              <a:rPr lang="pt-PT" b="1" dirty="0" smtClean="0">
                <a:solidFill>
                  <a:schemeClr val="accent5"/>
                </a:solidFill>
              </a:rPr>
              <a:t> </a:t>
            </a:r>
            <a:r>
              <a:rPr lang="pt-PT" dirty="0" smtClean="0"/>
              <a:t>se o terreno estiver armado em socalcos porque facilita o trabalho de deslocação entre os diferentes socalcos</a:t>
            </a:r>
            <a:endParaRPr lang="pt-PT" dirty="0"/>
          </a:p>
        </p:txBody>
      </p:sp>
      <p:sp>
        <p:nvSpPr>
          <p:cNvPr id="894" name="Oval 893"/>
          <p:cNvSpPr/>
          <p:nvPr/>
        </p:nvSpPr>
        <p:spPr>
          <a:xfrm rot="6074310">
            <a:off x="1788174" y="6537998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5" name="Oval 894"/>
          <p:cNvSpPr/>
          <p:nvPr/>
        </p:nvSpPr>
        <p:spPr>
          <a:xfrm rot="6074310">
            <a:off x="385933" y="6303171"/>
            <a:ext cx="144000" cy="144000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6" name="Oval 895"/>
          <p:cNvSpPr/>
          <p:nvPr/>
        </p:nvSpPr>
        <p:spPr>
          <a:xfrm rot="6074310">
            <a:off x="3060252" y="6457307"/>
            <a:ext cx="144016" cy="144016"/>
          </a:xfrm>
          <a:prstGeom prst="ellipse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7" name="Title 1"/>
          <p:cNvSpPr>
            <a:spLocks noGrp="1"/>
          </p:cNvSpPr>
          <p:nvPr>
            <p:ph type="title"/>
          </p:nvPr>
        </p:nvSpPr>
        <p:spPr>
          <a:xfrm>
            <a:off x="191344" y="260648"/>
            <a:ext cx="11329259" cy="720080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pt-PT" dirty="0"/>
              <a:t> </a:t>
            </a:r>
            <a:r>
              <a:rPr lang="pt-PT" dirty="0" smtClean="0"/>
              <a:t>Quando se devem utilizar os diferentes tipos de parcelas?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2474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011766" y="2451002"/>
            <a:ext cx="9808069" cy="2647055"/>
          </a:xfrm>
          <a:custGeom>
            <a:avLst/>
            <a:gdLst>
              <a:gd name="connsiteX0" fmla="*/ 0 w 9572129"/>
              <a:gd name="connsiteY0" fmla="*/ 0 h 2613804"/>
              <a:gd name="connsiteX1" fmla="*/ 120769 w 9572129"/>
              <a:gd name="connsiteY1" fmla="*/ 86264 h 2613804"/>
              <a:gd name="connsiteX2" fmla="*/ 207034 w 9572129"/>
              <a:gd name="connsiteY2" fmla="*/ 155276 h 2613804"/>
              <a:gd name="connsiteX3" fmla="*/ 396815 w 9572129"/>
              <a:gd name="connsiteY3" fmla="*/ 189781 h 2613804"/>
              <a:gd name="connsiteX4" fmla="*/ 586596 w 9572129"/>
              <a:gd name="connsiteY4" fmla="*/ 224287 h 2613804"/>
              <a:gd name="connsiteX5" fmla="*/ 862641 w 9572129"/>
              <a:gd name="connsiteY5" fmla="*/ 232913 h 2613804"/>
              <a:gd name="connsiteX6" fmla="*/ 1009290 w 9572129"/>
              <a:gd name="connsiteY6" fmla="*/ 224287 h 2613804"/>
              <a:gd name="connsiteX7" fmla="*/ 1181819 w 9572129"/>
              <a:gd name="connsiteY7" fmla="*/ 241540 h 2613804"/>
              <a:gd name="connsiteX8" fmla="*/ 1311215 w 9572129"/>
              <a:gd name="connsiteY8" fmla="*/ 370936 h 2613804"/>
              <a:gd name="connsiteX9" fmla="*/ 1526875 w 9572129"/>
              <a:gd name="connsiteY9" fmla="*/ 310551 h 2613804"/>
              <a:gd name="connsiteX10" fmla="*/ 1751162 w 9572129"/>
              <a:gd name="connsiteY10" fmla="*/ 250166 h 2613804"/>
              <a:gd name="connsiteX11" fmla="*/ 1854679 w 9572129"/>
              <a:gd name="connsiteY11" fmla="*/ 267419 h 2613804"/>
              <a:gd name="connsiteX12" fmla="*/ 1923690 w 9572129"/>
              <a:gd name="connsiteY12" fmla="*/ 293298 h 2613804"/>
              <a:gd name="connsiteX13" fmla="*/ 2053086 w 9572129"/>
              <a:gd name="connsiteY13" fmla="*/ 336430 h 2613804"/>
              <a:gd name="connsiteX14" fmla="*/ 2113471 w 9572129"/>
              <a:gd name="connsiteY14" fmla="*/ 345057 h 2613804"/>
              <a:gd name="connsiteX15" fmla="*/ 2268747 w 9572129"/>
              <a:gd name="connsiteY15" fmla="*/ 379562 h 2613804"/>
              <a:gd name="connsiteX16" fmla="*/ 2449902 w 9572129"/>
              <a:gd name="connsiteY16" fmla="*/ 414068 h 2613804"/>
              <a:gd name="connsiteX17" fmla="*/ 2691441 w 9572129"/>
              <a:gd name="connsiteY17" fmla="*/ 388189 h 2613804"/>
              <a:gd name="connsiteX18" fmla="*/ 2855343 w 9572129"/>
              <a:gd name="connsiteY18" fmla="*/ 500332 h 2613804"/>
              <a:gd name="connsiteX19" fmla="*/ 2993366 w 9572129"/>
              <a:gd name="connsiteY19" fmla="*/ 500332 h 2613804"/>
              <a:gd name="connsiteX20" fmla="*/ 3105509 w 9572129"/>
              <a:gd name="connsiteY20" fmla="*/ 508959 h 2613804"/>
              <a:gd name="connsiteX21" fmla="*/ 3424686 w 9572129"/>
              <a:gd name="connsiteY21" fmla="*/ 560717 h 2613804"/>
              <a:gd name="connsiteX22" fmla="*/ 3666226 w 9572129"/>
              <a:gd name="connsiteY22" fmla="*/ 577970 h 2613804"/>
              <a:gd name="connsiteX23" fmla="*/ 3976777 w 9572129"/>
              <a:gd name="connsiteY23" fmla="*/ 577970 h 2613804"/>
              <a:gd name="connsiteX24" fmla="*/ 4270075 w 9572129"/>
              <a:gd name="connsiteY24" fmla="*/ 621102 h 2613804"/>
              <a:gd name="connsiteX25" fmla="*/ 4580626 w 9572129"/>
              <a:gd name="connsiteY25" fmla="*/ 655608 h 2613804"/>
              <a:gd name="connsiteX26" fmla="*/ 4796286 w 9572129"/>
              <a:gd name="connsiteY26" fmla="*/ 655608 h 2613804"/>
              <a:gd name="connsiteX27" fmla="*/ 5236234 w 9572129"/>
              <a:gd name="connsiteY27" fmla="*/ 664234 h 2613804"/>
              <a:gd name="connsiteX28" fmla="*/ 5607169 w 9572129"/>
              <a:gd name="connsiteY28" fmla="*/ 715993 h 2613804"/>
              <a:gd name="connsiteX29" fmla="*/ 5960852 w 9572129"/>
              <a:gd name="connsiteY29" fmla="*/ 646981 h 2613804"/>
              <a:gd name="connsiteX30" fmla="*/ 6133381 w 9572129"/>
              <a:gd name="connsiteY30" fmla="*/ 776378 h 2613804"/>
              <a:gd name="connsiteX31" fmla="*/ 6323162 w 9572129"/>
              <a:gd name="connsiteY31" fmla="*/ 828136 h 2613804"/>
              <a:gd name="connsiteX32" fmla="*/ 6340415 w 9572129"/>
              <a:gd name="connsiteY32" fmla="*/ 836762 h 2613804"/>
              <a:gd name="connsiteX33" fmla="*/ 6607834 w 9572129"/>
              <a:gd name="connsiteY33" fmla="*/ 767751 h 2613804"/>
              <a:gd name="connsiteX34" fmla="*/ 6978769 w 9572129"/>
              <a:gd name="connsiteY34" fmla="*/ 793630 h 2613804"/>
              <a:gd name="connsiteX35" fmla="*/ 7487728 w 9572129"/>
              <a:gd name="connsiteY35" fmla="*/ 931653 h 2613804"/>
              <a:gd name="connsiteX36" fmla="*/ 7720641 w 9572129"/>
              <a:gd name="connsiteY36" fmla="*/ 1095555 h 2613804"/>
              <a:gd name="connsiteX37" fmla="*/ 7944928 w 9572129"/>
              <a:gd name="connsiteY37" fmla="*/ 1181819 h 2613804"/>
              <a:gd name="connsiteX38" fmla="*/ 8333117 w 9572129"/>
              <a:gd name="connsiteY38" fmla="*/ 1423359 h 2613804"/>
              <a:gd name="connsiteX39" fmla="*/ 8678173 w 9572129"/>
              <a:gd name="connsiteY39" fmla="*/ 1647645 h 2613804"/>
              <a:gd name="connsiteX40" fmla="*/ 8962845 w 9572129"/>
              <a:gd name="connsiteY40" fmla="*/ 1828800 h 2613804"/>
              <a:gd name="connsiteX41" fmla="*/ 9273396 w 9572129"/>
              <a:gd name="connsiteY41" fmla="*/ 2087593 h 2613804"/>
              <a:gd name="connsiteX42" fmla="*/ 9385539 w 9572129"/>
              <a:gd name="connsiteY42" fmla="*/ 2216989 h 2613804"/>
              <a:gd name="connsiteX43" fmla="*/ 9549441 w 9572129"/>
              <a:gd name="connsiteY43" fmla="*/ 2458528 h 2613804"/>
              <a:gd name="connsiteX44" fmla="*/ 9566694 w 9572129"/>
              <a:gd name="connsiteY44" fmla="*/ 2613804 h 2613804"/>
              <a:gd name="connsiteX0" fmla="*/ 0 w 9688507"/>
              <a:gd name="connsiteY0" fmla="*/ 0 h 2688618"/>
              <a:gd name="connsiteX1" fmla="*/ 237147 w 9688507"/>
              <a:gd name="connsiteY1" fmla="*/ 161078 h 2688618"/>
              <a:gd name="connsiteX2" fmla="*/ 323412 w 9688507"/>
              <a:gd name="connsiteY2" fmla="*/ 230090 h 2688618"/>
              <a:gd name="connsiteX3" fmla="*/ 513193 w 9688507"/>
              <a:gd name="connsiteY3" fmla="*/ 264595 h 2688618"/>
              <a:gd name="connsiteX4" fmla="*/ 702974 w 9688507"/>
              <a:gd name="connsiteY4" fmla="*/ 299101 h 2688618"/>
              <a:gd name="connsiteX5" fmla="*/ 979019 w 9688507"/>
              <a:gd name="connsiteY5" fmla="*/ 307727 h 2688618"/>
              <a:gd name="connsiteX6" fmla="*/ 1125668 w 9688507"/>
              <a:gd name="connsiteY6" fmla="*/ 299101 h 2688618"/>
              <a:gd name="connsiteX7" fmla="*/ 1298197 w 9688507"/>
              <a:gd name="connsiteY7" fmla="*/ 316354 h 2688618"/>
              <a:gd name="connsiteX8" fmla="*/ 1427593 w 9688507"/>
              <a:gd name="connsiteY8" fmla="*/ 445750 h 2688618"/>
              <a:gd name="connsiteX9" fmla="*/ 1643253 w 9688507"/>
              <a:gd name="connsiteY9" fmla="*/ 385365 h 2688618"/>
              <a:gd name="connsiteX10" fmla="*/ 1867540 w 9688507"/>
              <a:gd name="connsiteY10" fmla="*/ 324980 h 2688618"/>
              <a:gd name="connsiteX11" fmla="*/ 1971057 w 9688507"/>
              <a:gd name="connsiteY11" fmla="*/ 342233 h 2688618"/>
              <a:gd name="connsiteX12" fmla="*/ 2040068 w 9688507"/>
              <a:gd name="connsiteY12" fmla="*/ 368112 h 2688618"/>
              <a:gd name="connsiteX13" fmla="*/ 2169464 w 9688507"/>
              <a:gd name="connsiteY13" fmla="*/ 411244 h 2688618"/>
              <a:gd name="connsiteX14" fmla="*/ 2229849 w 9688507"/>
              <a:gd name="connsiteY14" fmla="*/ 419871 h 2688618"/>
              <a:gd name="connsiteX15" fmla="*/ 2385125 w 9688507"/>
              <a:gd name="connsiteY15" fmla="*/ 454376 h 2688618"/>
              <a:gd name="connsiteX16" fmla="*/ 2566280 w 9688507"/>
              <a:gd name="connsiteY16" fmla="*/ 488882 h 2688618"/>
              <a:gd name="connsiteX17" fmla="*/ 2807819 w 9688507"/>
              <a:gd name="connsiteY17" fmla="*/ 463003 h 2688618"/>
              <a:gd name="connsiteX18" fmla="*/ 2971721 w 9688507"/>
              <a:gd name="connsiteY18" fmla="*/ 575146 h 2688618"/>
              <a:gd name="connsiteX19" fmla="*/ 3109744 w 9688507"/>
              <a:gd name="connsiteY19" fmla="*/ 575146 h 2688618"/>
              <a:gd name="connsiteX20" fmla="*/ 3221887 w 9688507"/>
              <a:gd name="connsiteY20" fmla="*/ 583773 h 2688618"/>
              <a:gd name="connsiteX21" fmla="*/ 3541064 w 9688507"/>
              <a:gd name="connsiteY21" fmla="*/ 635531 h 2688618"/>
              <a:gd name="connsiteX22" fmla="*/ 3782604 w 9688507"/>
              <a:gd name="connsiteY22" fmla="*/ 652784 h 2688618"/>
              <a:gd name="connsiteX23" fmla="*/ 4093155 w 9688507"/>
              <a:gd name="connsiteY23" fmla="*/ 652784 h 2688618"/>
              <a:gd name="connsiteX24" fmla="*/ 4386453 w 9688507"/>
              <a:gd name="connsiteY24" fmla="*/ 695916 h 2688618"/>
              <a:gd name="connsiteX25" fmla="*/ 4697004 w 9688507"/>
              <a:gd name="connsiteY25" fmla="*/ 730422 h 2688618"/>
              <a:gd name="connsiteX26" fmla="*/ 4912664 w 9688507"/>
              <a:gd name="connsiteY26" fmla="*/ 730422 h 2688618"/>
              <a:gd name="connsiteX27" fmla="*/ 5352612 w 9688507"/>
              <a:gd name="connsiteY27" fmla="*/ 739048 h 2688618"/>
              <a:gd name="connsiteX28" fmla="*/ 5723547 w 9688507"/>
              <a:gd name="connsiteY28" fmla="*/ 790807 h 2688618"/>
              <a:gd name="connsiteX29" fmla="*/ 6077230 w 9688507"/>
              <a:gd name="connsiteY29" fmla="*/ 721795 h 2688618"/>
              <a:gd name="connsiteX30" fmla="*/ 6249759 w 9688507"/>
              <a:gd name="connsiteY30" fmla="*/ 851192 h 2688618"/>
              <a:gd name="connsiteX31" fmla="*/ 6439540 w 9688507"/>
              <a:gd name="connsiteY31" fmla="*/ 902950 h 2688618"/>
              <a:gd name="connsiteX32" fmla="*/ 6456793 w 9688507"/>
              <a:gd name="connsiteY32" fmla="*/ 911576 h 2688618"/>
              <a:gd name="connsiteX33" fmla="*/ 6724212 w 9688507"/>
              <a:gd name="connsiteY33" fmla="*/ 842565 h 2688618"/>
              <a:gd name="connsiteX34" fmla="*/ 7095147 w 9688507"/>
              <a:gd name="connsiteY34" fmla="*/ 868444 h 2688618"/>
              <a:gd name="connsiteX35" fmla="*/ 7604106 w 9688507"/>
              <a:gd name="connsiteY35" fmla="*/ 1006467 h 2688618"/>
              <a:gd name="connsiteX36" fmla="*/ 7837019 w 9688507"/>
              <a:gd name="connsiteY36" fmla="*/ 1170369 h 2688618"/>
              <a:gd name="connsiteX37" fmla="*/ 8061306 w 9688507"/>
              <a:gd name="connsiteY37" fmla="*/ 1256633 h 2688618"/>
              <a:gd name="connsiteX38" fmla="*/ 8449495 w 9688507"/>
              <a:gd name="connsiteY38" fmla="*/ 1498173 h 2688618"/>
              <a:gd name="connsiteX39" fmla="*/ 8794551 w 9688507"/>
              <a:gd name="connsiteY39" fmla="*/ 1722459 h 2688618"/>
              <a:gd name="connsiteX40" fmla="*/ 9079223 w 9688507"/>
              <a:gd name="connsiteY40" fmla="*/ 1903614 h 2688618"/>
              <a:gd name="connsiteX41" fmla="*/ 9389774 w 9688507"/>
              <a:gd name="connsiteY41" fmla="*/ 2162407 h 2688618"/>
              <a:gd name="connsiteX42" fmla="*/ 9501917 w 9688507"/>
              <a:gd name="connsiteY42" fmla="*/ 2291803 h 2688618"/>
              <a:gd name="connsiteX43" fmla="*/ 9665819 w 9688507"/>
              <a:gd name="connsiteY43" fmla="*/ 2533342 h 2688618"/>
              <a:gd name="connsiteX44" fmla="*/ 9683072 w 9688507"/>
              <a:gd name="connsiteY44" fmla="*/ 2688618 h 2688618"/>
              <a:gd name="connsiteX0" fmla="*/ 0 w 9808069"/>
              <a:gd name="connsiteY0" fmla="*/ 0 h 2647055"/>
              <a:gd name="connsiteX1" fmla="*/ 237147 w 9808069"/>
              <a:gd name="connsiteY1" fmla="*/ 161078 h 2647055"/>
              <a:gd name="connsiteX2" fmla="*/ 323412 w 9808069"/>
              <a:gd name="connsiteY2" fmla="*/ 230090 h 2647055"/>
              <a:gd name="connsiteX3" fmla="*/ 513193 w 9808069"/>
              <a:gd name="connsiteY3" fmla="*/ 264595 h 2647055"/>
              <a:gd name="connsiteX4" fmla="*/ 702974 w 9808069"/>
              <a:gd name="connsiteY4" fmla="*/ 299101 h 2647055"/>
              <a:gd name="connsiteX5" fmla="*/ 979019 w 9808069"/>
              <a:gd name="connsiteY5" fmla="*/ 307727 h 2647055"/>
              <a:gd name="connsiteX6" fmla="*/ 1125668 w 9808069"/>
              <a:gd name="connsiteY6" fmla="*/ 299101 h 2647055"/>
              <a:gd name="connsiteX7" fmla="*/ 1298197 w 9808069"/>
              <a:gd name="connsiteY7" fmla="*/ 316354 h 2647055"/>
              <a:gd name="connsiteX8" fmla="*/ 1427593 w 9808069"/>
              <a:gd name="connsiteY8" fmla="*/ 445750 h 2647055"/>
              <a:gd name="connsiteX9" fmla="*/ 1643253 w 9808069"/>
              <a:gd name="connsiteY9" fmla="*/ 385365 h 2647055"/>
              <a:gd name="connsiteX10" fmla="*/ 1867540 w 9808069"/>
              <a:gd name="connsiteY10" fmla="*/ 324980 h 2647055"/>
              <a:gd name="connsiteX11" fmla="*/ 1971057 w 9808069"/>
              <a:gd name="connsiteY11" fmla="*/ 342233 h 2647055"/>
              <a:gd name="connsiteX12" fmla="*/ 2040068 w 9808069"/>
              <a:gd name="connsiteY12" fmla="*/ 368112 h 2647055"/>
              <a:gd name="connsiteX13" fmla="*/ 2169464 w 9808069"/>
              <a:gd name="connsiteY13" fmla="*/ 411244 h 2647055"/>
              <a:gd name="connsiteX14" fmla="*/ 2229849 w 9808069"/>
              <a:gd name="connsiteY14" fmla="*/ 419871 h 2647055"/>
              <a:gd name="connsiteX15" fmla="*/ 2385125 w 9808069"/>
              <a:gd name="connsiteY15" fmla="*/ 454376 h 2647055"/>
              <a:gd name="connsiteX16" fmla="*/ 2566280 w 9808069"/>
              <a:gd name="connsiteY16" fmla="*/ 488882 h 2647055"/>
              <a:gd name="connsiteX17" fmla="*/ 2807819 w 9808069"/>
              <a:gd name="connsiteY17" fmla="*/ 463003 h 2647055"/>
              <a:gd name="connsiteX18" fmla="*/ 2971721 w 9808069"/>
              <a:gd name="connsiteY18" fmla="*/ 575146 h 2647055"/>
              <a:gd name="connsiteX19" fmla="*/ 3109744 w 9808069"/>
              <a:gd name="connsiteY19" fmla="*/ 575146 h 2647055"/>
              <a:gd name="connsiteX20" fmla="*/ 3221887 w 9808069"/>
              <a:gd name="connsiteY20" fmla="*/ 583773 h 2647055"/>
              <a:gd name="connsiteX21" fmla="*/ 3541064 w 9808069"/>
              <a:gd name="connsiteY21" fmla="*/ 635531 h 2647055"/>
              <a:gd name="connsiteX22" fmla="*/ 3782604 w 9808069"/>
              <a:gd name="connsiteY22" fmla="*/ 652784 h 2647055"/>
              <a:gd name="connsiteX23" fmla="*/ 4093155 w 9808069"/>
              <a:gd name="connsiteY23" fmla="*/ 652784 h 2647055"/>
              <a:gd name="connsiteX24" fmla="*/ 4386453 w 9808069"/>
              <a:gd name="connsiteY24" fmla="*/ 695916 h 2647055"/>
              <a:gd name="connsiteX25" fmla="*/ 4697004 w 9808069"/>
              <a:gd name="connsiteY25" fmla="*/ 730422 h 2647055"/>
              <a:gd name="connsiteX26" fmla="*/ 4912664 w 9808069"/>
              <a:gd name="connsiteY26" fmla="*/ 730422 h 2647055"/>
              <a:gd name="connsiteX27" fmla="*/ 5352612 w 9808069"/>
              <a:gd name="connsiteY27" fmla="*/ 739048 h 2647055"/>
              <a:gd name="connsiteX28" fmla="*/ 5723547 w 9808069"/>
              <a:gd name="connsiteY28" fmla="*/ 790807 h 2647055"/>
              <a:gd name="connsiteX29" fmla="*/ 6077230 w 9808069"/>
              <a:gd name="connsiteY29" fmla="*/ 721795 h 2647055"/>
              <a:gd name="connsiteX30" fmla="*/ 6249759 w 9808069"/>
              <a:gd name="connsiteY30" fmla="*/ 851192 h 2647055"/>
              <a:gd name="connsiteX31" fmla="*/ 6439540 w 9808069"/>
              <a:gd name="connsiteY31" fmla="*/ 902950 h 2647055"/>
              <a:gd name="connsiteX32" fmla="*/ 6456793 w 9808069"/>
              <a:gd name="connsiteY32" fmla="*/ 911576 h 2647055"/>
              <a:gd name="connsiteX33" fmla="*/ 6724212 w 9808069"/>
              <a:gd name="connsiteY33" fmla="*/ 842565 h 2647055"/>
              <a:gd name="connsiteX34" fmla="*/ 7095147 w 9808069"/>
              <a:gd name="connsiteY34" fmla="*/ 868444 h 2647055"/>
              <a:gd name="connsiteX35" fmla="*/ 7604106 w 9808069"/>
              <a:gd name="connsiteY35" fmla="*/ 1006467 h 2647055"/>
              <a:gd name="connsiteX36" fmla="*/ 7837019 w 9808069"/>
              <a:gd name="connsiteY36" fmla="*/ 1170369 h 2647055"/>
              <a:gd name="connsiteX37" fmla="*/ 8061306 w 9808069"/>
              <a:gd name="connsiteY37" fmla="*/ 1256633 h 2647055"/>
              <a:gd name="connsiteX38" fmla="*/ 8449495 w 9808069"/>
              <a:gd name="connsiteY38" fmla="*/ 1498173 h 2647055"/>
              <a:gd name="connsiteX39" fmla="*/ 8794551 w 9808069"/>
              <a:gd name="connsiteY39" fmla="*/ 1722459 h 2647055"/>
              <a:gd name="connsiteX40" fmla="*/ 9079223 w 9808069"/>
              <a:gd name="connsiteY40" fmla="*/ 1903614 h 2647055"/>
              <a:gd name="connsiteX41" fmla="*/ 9389774 w 9808069"/>
              <a:gd name="connsiteY41" fmla="*/ 2162407 h 2647055"/>
              <a:gd name="connsiteX42" fmla="*/ 9501917 w 9808069"/>
              <a:gd name="connsiteY42" fmla="*/ 2291803 h 2647055"/>
              <a:gd name="connsiteX43" fmla="*/ 9665819 w 9808069"/>
              <a:gd name="connsiteY43" fmla="*/ 2533342 h 2647055"/>
              <a:gd name="connsiteX44" fmla="*/ 9807763 w 9808069"/>
              <a:gd name="connsiteY44" fmla="*/ 2647055 h 264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808069" h="2647055">
                <a:moveTo>
                  <a:pt x="0" y="0"/>
                </a:moveTo>
                <a:cubicBezTo>
                  <a:pt x="43131" y="30192"/>
                  <a:pt x="183245" y="122730"/>
                  <a:pt x="237147" y="161078"/>
                </a:cubicBezTo>
                <a:cubicBezTo>
                  <a:pt x="291049" y="199426"/>
                  <a:pt x="277404" y="212837"/>
                  <a:pt x="323412" y="230090"/>
                </a:cubicBezTo>
                <a:cubicBezTo>
                  <a:pt x="369420" y="247343"/>
                  <a:pt x="513193" y="264595"/>
                  <a:pt x="513193" y="264595"/>
                </a:cubicBezTo>
                <a:cubicBezTo>
                  <a:pt x="576453" y="276097"/>
                  <a:pt x="625336" y="291912"/>
                  <a:pt x="702974" y="299101"/>
                </a:cubicBezTo>
                <a:cubicBezTo>
                  <a:pt x="780612" y="306290"/>
                  <a:pt x="908570" y="307727"/>
                  <a:pt x="979019" y="307727"/>
                </a:cubicBezTo>
                <a:cubicBezTo>
                  <a:pt x="1049468" y="307727"/>
                  <a:pt x="1072472" y="297663"/>
                  <a:pt x="1125668" y="299101"/>
                </a:cubicBezTo>
                <a:cubicBezTo>
                  <a:pt x="1178864" y="300539"/>
                  <a:pt x="1247876" y="291913"/>
                  <a:pt x="1298197" y="316354"/>
                </a:cubicBezTo>
                <a:cubicBezTo>
                  <a:pt x="1348518" y="340795"/>
                  <a:pt x="1370084" y="434248"/>
                  <a:pt x="1427593" y="445750"/>
                </a:cubicBezTo>
                <a:cubicBezTo>
                  <a:pt x="1485102" y="457252"/>
                  <a:pt x="1643253" y="385365"/>
                  <a:pt x="1643253" y="385365"/>
                </a:cubicBezTo>
                <a:cubicBezTo>
                  <a:pt x="1716577" y="365237"/>
                  <a:pt x="1812906" y="332169"/>
                  <a:pt x="1867540" y="324980"/>
                </a:cubicBezTo>
                <a:cubicBezTo>
                  <a:pt x="1922174" y="317791"/>
                  <a:pt x="1942302" y="335044"/>
                  <a:pt x="1971057" y="342233"/>
                </a:cubicBezTo>
                <a:cubicBezTo>
                  <a:pt x="1999812" y="349422"/>
                  <a:pt x="2007000" y="356610"/>
                  <a:pt x="2040068" y="368112"/>
                </a:cubicBezTo>
                <a:cubicBezTo>
                  <a:pt x="2073136" y="379614"/>
                  <a:pt x="2137834" y="402618"/>
                  <a:pt x="2169464" y="411244"/>
                </a:cubicBezTo>
                <a:cubicBezTo>
                  <a:pt x="2201094" y="419870"/>
                  <a:pt x="2193906" y="412682"/>
                  <a:pt x="2229849" y="419871"/>
                </a:cubicBezTo>
                <a:cubicBezTo>
                  <a:pt x="2265792" y="427060"/>
                  <a:pt x="2329053" y="442874"/>
                  <a:pt x="2385125" y="454376"/>
                </a:cubicBezTo>
                <a:cubicBezTo>
                  <a:pt x="2441197" y="465878"/>
                  <a:pt x="2495831" y="487444"/>
                  <a:pt x="2566280" y="488882"/>
                </a:cubicBezTo>
                <a:cubicBezTo>
                  <a:pt x="2636729" y="490320"/>
                  <a:pt x="2740246" y="448626"/>
                  <a:pt x="2807819" y="463003"/>
                </a:cubicBezTo>
                <a:cubicBezTo>
                  <a:pt x="2875392" y="477380"/>
                  <a:pt x="2921400" y="556456"/>
                  <a:pt x="2971721" y="575146"/>
                </a:cubicBezTo>
                <a:cubicBezTo>
                  <a:pt x="3022042" y="593837"/>
                  <a:pt x="3068050" y="573708"/>
                  <a:pt x="3109744" y="575146"/>
                </a:cubicBezTo>
                <a:cubicBezTo>
                  <a:pt x="3151438" y="576584"/>
                  <a:pt x="3150000" y="573709"/>
                  <a:pt x="3221887" y="583773"/>
                </a:cubicBezTo>
                <a:cubicBezTo>
                  <a:pt x="3293774" y="593837"/>
                  <a:pt x="3447611" y="624029"/>
                  <a:pt x="3541064" y="635531"/>
                </a:cubicBezTo>
                <a:cubicBezTo>
                  <a:pt x="3634517" y="647033"/>
                  <a:pt x="3690589" y="649909"/>
                  <a:pt x="3782604" y="652784"/>
                </a:cubicBezTo>
                <a:cubicBezTo>
                  <a:pt x="3874619" y="655659"/>
                  <a:pt x="3992514" y="645595"/>
                  <a:pt x="4093155" y="652784"/>
                </a:cubicBezTo>
                <a:cubicBezTo>
                  <a:pt x="4193797" y="659973"/>
                  <a:pt x="4285812" y="682976"/>
                  <a:pt x="4386453" y="695916"/>
                </a:cubicBezTo>
                <a:cubicBezTo>
                  <a:pt x="4487094" y="708856"/>
                  <a:pt x="4609302" y="724671"/>
                  <a:pt x="4697004" y="730422"/>
                </a:cubicBezTo>
                <a:cubicBezTo>
                  <a:pt x="4784706" y="736173"/>
                  <a:pt x="4912664" y="730422"/>
                  <a:pt x="4912664" y="730422"/>
                </a:cubicBezTo>
                <a:cubicBezTo>
                  <a:pt x="5021932" y="731860"/>
                  <a:pt x="5217465" y="728984"/>
                  <a:pt x="5352612" y="739048"/>
                </a:cubicBezTo>
                <a:cubicBezTo>
                  <a:pt x="5487759" y="749112"/>
                  <a:pt x="5602777" y="793682"/>
                  <a:pt x="5723547" y="790807"/>
                </a:cubicBezTo>
                <a:cubicBezTo>
                  <a:pt x="5844317" y="787932"/>
                  <a:pt x="5989528" y="711731"/>
                  <a:pt x="6077230" y="721795"/>
                </a:cubicBezTo>
                <a:cubicBezTo>
                  <a:pt x="6164932" y="731859"/>
                  <a:pt x="6189374" y="821000"/>
                  <a:pt x="6249759" y="851192"/>
                </a:cubicBezTo>
                <a:cubicBezTo>
                  <a:pt x="6310144" y="881384"/>
                  <a:pt x="6405034" y="892886"/>
                  <a:pt x="6439540" y="902950"/>
                </a:cubicBezTo>
                <a:cubicBezTo>
                  <a:pt x="6474046" y="913014"/>
                  <a:pt x="6409348" y="921640"/>
                  <a:pt x="6456793" y="911576"/>
                </a:cubicBezTo>
                <a:cubicBezTo>
                  <a:pt x="6504238" y="901512"/>
                  <a:pt x="6617820" y="849754"/>
                  <a:pt x="6724212" y="842565"/>
                </a:cubicBezTo>
                <a:cubicBezTo>
                  <a:pt x="6830604" y="835376"/>
                  <a:pt x="6948498" y="841127"/>
                  <a:pt x="7095147" y="868444"/>
                </a:cubicBezTo>
                <a:cubicBezTo>
                  <a:pt x="7241796" y="895761"/>
                  <a:pt x="7480461" y="956146"/>
                  <a:pt x="7604106" y="1006467"/>
                </a:cubicBezTo>
                <a:cubicBezTo>
                  <a:pt x="7727751" y="1056788"/>
                  <a:pt x="7760819" y="1128675"/>
                  <a:pt x="7837019" y="1170369"/>
                </a:cubicBezTo>
                <a:cubicBezTo>
                  <a:pt x="7913219" y="1212063"/>
                  <a:pt x="7959227" y="1201999"/>
                  <a:pt x="8061306" y="1256633"/>
                </a:cubicBezTo>
                <a:cubicBezTo>
                  <a:pt x="8163385" y="1311267"/>
                  <a:pt x="8327288" y="1420535"/>
                  <a:pt x="8449495" y="1498173"/>
                </a:cubicBezTo>
                <a:cubicBezTo>
                  <a:pt x="8571703" y="1575811"/>
                  <a:pt x="8794551" y="1722459"/>
                  <a:pt x="8794551" y="1722459"/>
                </a:cubicBezTo>
                <a:cubicBezTo>
                  <a:pt x="8899506" y="1790032"/>
                  <a:pt x="8980019" y="1830289"/>
                  <a:pt x="9079223" y="1903614"/>
                </a:cubicBezTo>
                <a:cubicBezTo>
                  <a:pt x="9178427" y="1976939"/>
                  <a:pt x="9319325" y="2097709"/>
                  <a:pt x="9389774" y="2162407"/>
                </a:cubicBezTo>
                <a:cubicBezTo>
                  <a:pt x="9460223" y="2227105"/>
                  <a:pt x="9455910" y="2229981"/>
                  <a:pt x="9501917" y="2291803"/>
                </a:cubicBezTo>
                <a:cubicBezTo>
                  <a:pt x="9547925" y="2353626"/>
                  <a:pt x="9614845" y="2474133"/>
                  <a:pt x="9665819" y="2533342"/>
                </a:cubicBezTo>
                <a:cubicBezTo>
                  <a:pt x="9716793" y="2592551"/>
                  <a:pt x="9814233" y="2602485"/>
                  <a:pt x="9807763" y="2647055"/>
                </a:cubicBezTo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3" name="Rectangle 892"/>
          <p:cNvSpPr/>
          <p:nvPr/>
        </p:nvSpPr>
        <p:spPr>
          <a:xfrm>
            <a:off x="721056" y="1069261"/>
            <a:ext cx="102628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b="1" dirty="0" smtClean="0">
                <a:solidFill>
                  <a:schemeClr val="accent5"/>
                </a:solidFill>
              </a:rPr>
              <a:t>Faixas </a:t>
            </a:r>
            <a:r>
              <a:rPr lang="pt-PT" b="1" dirty="0" smtClean="0"/>
              <a:t>–</a:t>
            </a:r>
            <a:r>
              <a:rPr lang="pt-PT" b="1" dirty="0" smtClean="0">
                <a:solidFill>
                  <a:schemeClr val="accent5"/>
                </a:solidFill>
              </a:rPr>
              <a:t> </a:t>
            </a:r>
            <a:r>
              <a:rPr lang="pt-PT" dirty="0" smtClean="0"/>
              <a:t>se as árvores a inventariar se encontram distribuídas no terreno ao longo de alguma barreira natural </a:t>
            </a:r>
            <a:r>
              <a:rPr lang="pt-PT" dirty="0"/>
              <a:t>(</a:t>
            </a:r>
            <a:r>
              <a:rPr lang="pt-PT" dirty="0" err="1"/>
              <a:t>ex</a:t>
            </a:r>
            <a:r>
              <a:rPr lang="pt-PT" dirty="0"/>
              <a:t>º </a:t>
            </a:r>
            <a:r>
              <a:rPr lang="pt-PT" b="1" dirty="0">
                <a:solidFill>
                  <a:srgbClr val="0070C0"/>
                </a:solidFill>
              </a:rPr>
              <a:t>linha de </a:t>
            </a:r>
            <a:r>
              <a:rPr lang="pt-PT" b="1" dirty="0" smtClean="0">
                <a:solidFill>
                  <a:srgbClr val="0070C0"/>
                </a:solidFill>
              </a:rPr>
              <a:t>água</a:t>
            </a:r>
            <a:r>
              <a:rPr lang="pt-PT" dirty="0" smtClean="0"/>
              <a:t>) ou de origem antropogénica (</a:t>
            </a:r>
            <a:r>
              <a:rPr lang="pt-PT" dirty="0" err="1" smtClean="0"/>
              <a:t>ex</a:t>
            </a:r>
            <a:r>
              <a:rPr lang="pt-PT" dirty="0" smtClean="0"/>
              <a:t>º </a:t>
            </a:r>
            <a:r>
              <a:rPr lang="pt-PT" b="1" dirty="0" smtClean="0">
                <a:solidFill>
                  <a:srgbClr val="4F6228"/>
                </a:solidFill>
              </a:rPr>
              <a:t>cortinas de abrigo/quebra-vento</a:t>
            </a:r>
            <a:r>
              <a:rPr lang="pt-PT" dirty="0" smtClean="0"/>
              <a:t>).</a:t>
            </a:r>
            <a:endParaRPr lang="pt-PT" dirty="0"/>
          </a:p>
        </p:txBody>
      </p:sp>
      <p:sp>
        <p:nvSpPr>
          <p:cNvPr id="3" name="Oval 2"/>
          <p:cNvSpPr/>
          <p:nvPr/>
        </p:nvSpPr>
        <p:spPr>
          <a:xfrm>
            <a:off x="2235293" y="2671980"/>
            <a:ext cx="144016" cy="16422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3" name="Oval 652"/>
          <p:cNvSpPr/>
          <p:nvPr/>
        </p:nvSpPr>
        <p:spPr>
          <a:xfrm>
            <a:off x="3725190" y="3032225"/>
            <a:ext cx="219124" cy="174114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5" name="Oval 654"/>
          <p:cNvSpPr/>
          <p:nvPr/>
        </p:nvSpPr>
        <p:spPr>
          <a:xfrm>
            <a:off x="4107501" y="3149418"/>
            <a:ext cx="252790" cy="216024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8" name="Oval 657"/>
          <p:cNvSpPr/>
          <p:nvPr/>
        </p:nvSpPr>
        <p:spPr>
          <a:xfrm>
            <a:off x="4467541" y="3221426"/>
            <a:ext cx="252790" cy="216024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9" name="Oval 658"/>
          <p:cNvSpPr/>
          <p:nvPr/>
        </p:nvSpPr>
        <p:spPr>
          <a:xfrm>
            <a:off x="5090599" y="3221426"/>
            <a:ext cx="252790" cy="216024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0" name="Oval 659"/>
          <p:cNvSpPr/>
          <p:nvPr/>
        </p:nvSpPr>
        <p:spPr>
          <a:xfrm>
            <a:off x="5835693" y="3292864"/>
            <a:ext cx="252790" cy="216024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1" name="Oval 660"/>
          <p:cNvSpPr/>
          <p:nvPr/>
        </p:nvSpPr>
        <p:spPr>
          <a:xfrm>
            <a:off x="6483765" y="3329438"/>
            <a:ext cx="252790" cy="216024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3" name="Oval 662"/>
          <p:cNvSpPr/>
          <p:nvPr/>
        </p:nvSpPr>
        <p:spPr>
          <a:xfrm>
            <a:off x="7010764" y="3314996"/>
            <a:ext cx="252790" cy="216024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5" name="Oval 664"/>
          <p:cNvSpPr/>
          <p:nvPr/>
        </p:nvSpPr>
        <p:spPr>
          <a:xfrm>
            <a:off x="7473632" y="3509458"/>
            <a:ext cx="252790" cy="216024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6" name="Oval 665"/>
          <p:cNvSpPr/>
          <p:nvPr/>
        </p:nvSpPr>
        <p:spPr>
          <a:xfrm>
            <a:off x="7868558" y="3555171"/>
            <a:ext cx="252790" cy="216024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8" name="Oval 667"/>
          <p:cNvSpPr/>
          <p:nvPr/>
        </p:nvSpPr>
        <p:spPr>
          <a:xfrm>
            <a:off x="8644005" y="3797490"/>
            <a:ext cx="252790" cy="216024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9" name="Oval 668"/>
          <p:cNvSpPr/>
          <p:nvPr/>
        </p:nvSpPr>
        <p:spPr>
          <a:xfrm>
            <a:off x="8932037" y="4013514"/>
            <a:ext cx="252790" cy="216024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0" name="Oval 669"/>
          <p:cNvSpPr/>
          <p:nvPr/>
        </p:nvSpPr>
        <p:spPr>
          <a:xfrm>
            <a:off x="9364085" y="4109698"/>
            <a:ext cx="252790" cy="21602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4" name="Oval 673"/>
          <p:cNvSpPr/>
          <p:nvPr/>
        </p:nvSpPr>
        <p:spPr>
          <a:xfrm>
            <a:off x="9504590" y="4251744"/>
            <a:ext cx="252790" cy="216024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7" name="Oval 676"/>
          <p:cNvSpPr/>
          <p:nvPr/>
        </p:nvSpPr>
        <p:spPr>
          <a:xfrm>
            <a:off x="9724125" y="4403770"/>
            <a:ext cx="252790" cy="216024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2" name="Oval 691"/>
          <p:cNvSpPr/>
          <p:nvPr/>
        </p:nvSpPr>
        <p:spPr>
          <a:xfrm>
            <a:off x="9796133" y="4625020"/>
            <a:ext cx="252790" cy="216024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4" name="Oval 693"/>
          <p:cNvSpPr/>
          <p:nvPr/>
        </p:nvSpPr>
        <p:spPr>
          <a:xfrm>
            <a:off x="10059671" y="4805602"/>
            <a:ext cx="252790" cy="216024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2" name="Oval 741"/>
          <p:cNvSpPr/>
          <p:nvPr/>
        </p:nvSpPr>
        <p:spPr>
          <a:xfrm>
            <a:off x="10228181" y="4733594"/>
            <a:ext cx="252790" cy="216024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5" name="Oval 824"/>
          <p:cNvSpPr/>
          <p:nvPr/>
        </p:nvSpPr>
        <p:spPr>
          <a:xfrm>
            <a:off x="10310069" y="4821654"/>
            <a:ext cx="252790" cy="21602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7" name="Oval 826"/>
          <p:cNvSpPr/>
          <p:nvPr/>
        </p:nvSpPr>
        <p:spPr>
          <a:xfrm>
            <a:off x="3151523" y="2900862"/>
            <a:ext cx="163890" cy="151284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9" name="Oval 828"/>
          <p:cNvSpPr/>
          <p:nvPr/>
        </p:nvSpPr>
        <p:spPr>
          <a:xfrm>
            <a:off x="3603445" y="2985679"/>
            <a:ext cx="144016" cy="151284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0" name="Oval 829"/>
          <p:cNvSpPr/>
          <p:nvPr/>
        </p:nvSpPr>
        <p:spPr>
          <a:xfrm>
            <a:off x="3908064" y="3081740"/>
            <a:ext cx="221383" cy="211124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2" name="Oval 831"/>
          <p:cNvSpPr/>
          <p:nvPr/>
        </p:nvSpPr>
        <p:spPr>
          <a:xfrm>
            <a:off x="5525305" y="3275900"/>
            <a:ext cx="221383" cy="211124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3" name="Oval 832"/>
          <p:cNvSpPr/>
          <p:nvPr/>
        </p:nvSpPr>
        <p:spPr>
          <a:xfrm>
            <a:off x="6761490" y="3335223"/>
            <a:ext cx="221383" cy="211124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4" name="Oval 833"/>
          <p:cNvSpPr/>
          <p:nvPr/>
        </p:nvSpPr>
        <p:spPr>
          <a:xfrm>
            <a:off x="7794462" y="3178368"/>
            <a:ext cx="221383" cy="211124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6" name="Oval 835"/>
          <p:cNvSpPr/>
          <p:nvPr/>
        </p:nvSpPr>
        <p:spPr>
          <a:xfrm>
            <a:off x="8297916" y="3228546"/>
            <a:ext cx="221383" cy="211124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7" name="Oval 836"/>
          <p:cNvSpPr/>
          <p:nvPr/>
        </p:nvSpPr>
        <p:spPr>
          <a:xfrm>
            <a:off x="7714423" y="3437450"/>
            <a:ext cx="221383" cy="211124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8" name="Oval 837"/>
          <p:cNvSpPr/>
          <p:nvPr/>
        </p:nvSpPr>
        <p:spPr>
          <a:xfrm>
            <a:off x="8127277" y="3487024"/>
            <a:ext cx="221383" cy="211124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9" name="Oval 838"/>
          <p:cNvSpPr/>
          <p:nvPr/>
        </p:nvSpPr>
        <p:spPr>
          <a:xfrm>
            <a:off x="8736085" y="3331888"/>
            <a:ext cx="221383" cy="211124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0" name="Oval 839"/>
          <p:cNvSpPr/>
          <p:nvPr/>
        </p:nvSpPr>
        <p:spPr>
          <a:xfrm rot="1789564">
            <a:off x="8540571" y="3698147"/>
            <a:ext cx="169137" cy="139005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1" name="Oval 840"/>
          <p:cNvSpPr/>
          <p:nvPr/>
        </p:nvSpPr>
        <p:spPr>
          <a:xfrm>
            <a:off x="8264762" y="3663183"/>
            <a:ext cx="252790" cy="216024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2" name="Oval 841"/>
          <p:cNvSpPr/>
          <p:nvPr/>
        </p:nvSpPr>
        <p:spPr>
          <a:xfrm>
            <a:off x="8337104" y="3531020"/>
            <a:ext cx="252790" cy="216024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4" name="Oval 843"/>
          <p:cNvSpPr/>
          <p:nvPr/>
        </p:nvSpPr>
        <p:spPr>
          <a:xfrm>
            <a:off x="7926631" y="3410636"/>
            <a:ext cx="252790" cy="21602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5" name="Oval 844"/>
          <p:cNvSpPr/>
          <p:nvPr/>
        </p:nvSpPr>
        <p:spPr>
          <a:xfrm>
            <a:off x="8837049" y="3882382"/>
            <a:ext cx="221383" cy="211124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7" name="Oval 846"/>
          <p:cNvSpPr/>
          <p:nvPr/>
        </p:nvSpPr>
        <p:spPr>
          <a:xfrm>
            <a:off x="9204476" y="3950644"/>
            <a:ext cx="221383" cy="211124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8" name="Oval 847"/>
          <p:cNvSpPr/>
          <p:nvPr/>
        </p:nvSpPr>
        <p:spPr>
          <a:xfrm>
            <a:off x="9647805" y="4227067"/>
            <a:ext cx="221383" cy="211124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9" name="Oval 848"/>
          <p:cNvSpPr/>
          <p:nvPr/>
        </p:nvSpPr>
        <p:spPr>
          <a:xfrm>
            <a:off x="9938231" y="4427704"/>
            <a:ext cx="221383" cy="211124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1" name="Oval 850"/>
          <p:cNvSpPr/>
          <p:nvPr/>
        </p:nvSpPr>
        <p:spPr>
          <a:xfrm>
            <a:off x="10101826" y="4638828"/>
            <a:ext cx="161203" cy="169158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2" name="Oval 851"/>
          <p:cNvSpPr/>
          <p:nvPr/>
        </p:nvSpPr>
        <p:spPr>
          <a:xfrm>
            <a:off x="10494982" y="4990455"/>
            <a:ext cx="221383" cy="211124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4" name="Oval 853"/>
          <p:cNvSpPr/>
          <p:nvPr/>
        </p:nvSpPr>
        <p:spPr>
          <a:xfrm>
            <a:off x="10154651" y="4983937"/>
            <a:ext cx="135201" cy="139838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5" name="Oval 854"/>
          <p:cNvSpPr/>
          <p:nvPr/>
        </p:nvSpPr>
        <p:spPr>
          <a:xfrm>
            <a:off x="2946635" y="2914329"/>
            <a:ext cx="144016" cy="164223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7" name="Oval 856"/>
          <p:cNvSpPr/>
          <p:nvPr/>
        </p:nvSpPr>
        <p:spPr>
          <a:xfrm>
            <a:off x="2446276" y="2750106"/>
            <a:ext cx="144016" cy="164223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8" name="Oval 857"/>
          <p:cNvSpPr/>
          <p:nvPr/>
        </p:nvSpPr>
        <p:spPr>
          <a:xfrm>
            <a:off x="2751110" y="2836203"/>
            <a:ext cx="189430" cy="64659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9" name="Oval 858"/>
          <p:cNvSpPr/>
          <p:nvPr/>
        </p:nvSpPr>
        <p:spPr>
          <a:xfrm>
            <a:off x="4018755" y="2959567"/>
            <a:ext cx="153361" cy="97416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1" name="Oval 860"/>
          <p:cNvSpPr/>
          <p:nvPr/>
        </p:nvSpPr>
        <p:spPr>
          <a:xfrm>
            <a:off x="4648764" y="3032225"/>
            <a:ext cx="226694" cy="143743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2" name="Oval 861"/>
          <p:cNvSpPr/>
          <p:nvPr/>
        </p:nvSpPr>
        <p:spPr>
          <a:xfrm>
            <a:off x="4852298" y="3228546"/>
            <a:ext cx="226694" cy="143743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4" name="Oval 863"/>
          <p:cNvSpPr/>
          <p:nvPr/>
        </p:nvSpPr>
        <p:spPr>
          <a:xfrm>
            <a:off x="5741537" y="3078552"/>
            <a:ext cx="226694" cy="143743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5" name="Oval 864"/>
          <p:cNvSpPr/>
          <p:nvPr/>
        </p:nvSpPr>
        <p:spPr>
          <a:xfrm>
            <a:off x="5409302" y="3113687"/>
            <a:ext cx="226694" cy="143743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6" name="Oval 865"/>
          <p:cNvSpPr/>
          <p:nvPr/>
        </p:nvSpPr>
        <p:spPr>
          <a:xfrm>
            <a:off x="6025544" y="3134450"/>
            <a:ext cx="170868" cy="129631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8" name="Oval 867"/>
          <p:cNvSpPr/>
          <p:nvPr/>
        </p:nvSpPr>
        <p:spPr>
          <a:xfrm>
            <a:off x="6154817" y="3314996"/>
            <a:ext cx="192869" cy="193892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9" name="Oval 868"/>
          <p:cNvSpPr/>
          <p:nvPr/>
        </p:nvSpPr>
        <p:spPr>
          <a:xfrm>
            <a:off x="6357779" y="3127799"/>
            <a:ext cx="141360" cy="136282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0" name="Oval 869"/>
          <p:cNvSpPr/>
          <p:nvPr/>
        </p:nvSpPr>
        <p:spPr>
          <a:xfrm>
            <a:off x="6347687" y="3292864"/>
            <a:ext cx="146190" cy="144585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2" name="Oval 871"/>
          <p:cNvSpPr/>
          <p:nvPr/>
        </p:nvSpPr>
        <p:spPr>
          <a:xfrm>
            <a:off x="4387049" y="3066361"/>
            <a:ext cx="136429" cy="143743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5" name="Oval 874"/>
          <p:cNvSpPr/>
          <p:nvPr/>
        </p:nvSpPr>
        <p:spPr>
          <a:xfrm>
            <a:off x="4898175" y="3113687"/>
            <a:ext cx="194789" cy="110449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6" name="Oval 875"/>
          <p:cNvSpPr/>
          <p:nvPr/>
        </p:nvSpPr>
        <p:spPr>
          <a:xfrm>
            <a:off x="5087311" y="3092838"/>
            <a:ext cx="97021" cy="69921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8" name="Oval 877"/>
          <p:cNvSpPr/>
          <p:nvPr/>
        </p:nvSpPr>
        <p:spPr>
          <a:xfrm>
            <a:off x="5147878" y="3142988"/>
            <a:ext cx="97021" cy="69921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9" name="Oval 878"/>
          <p:cNvSpPr/>
          <p:nvPr/>
        </p:nvSpPr>
        <p:spPr>
          <a:xfrm>
            <a:off x="5175680" y="3084321"/>
            <a:ext cx="97021" cy="69921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7" name="Oval 896"/>
          <p:cNvSpPr/>
          <p:nvPr/>
        </p:nvSpPr>
        <p:spPr>
          <a:xfrm>
            <a:off x="5648196" y="3113687"/>
            <a:ext cx="69629" cy="52158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8" name="Oval 897"/>
          <p:cNvSpPr/>
          <p:nvPr/>
        </p:nvSpPr>
        <p:spPr>
          <a:xfrm>
            <a:off x="5964670" y="3092365"/>
            <a:ext cx="69629" cy="52158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9" name="Oval 898"/>
          <p:cNvSpPr/>
          <p:nvPr/>
        </p:nvSpPr>
        <p:spPr>
          <a:xfrm>
            <a:off x="6218284" y="3205272"/>
            <a:ext cx="69629" cy="52158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0" name="Oval 899"/>
          <p:cNvSpPr/>
          <p:nvPr/>
        </p:nvSpPr>
        <p:spPr>
          <a:xfrm>
            <a:off x="6576789" y="3134450"/>
            <a:ext cx="65677" cy="71641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1" name="Oval 900"/>
          <p:cNvSpPr/>
          <p:nvPr/>
        </p:nvSpPr>
        <p:spPr>
          <a:xfrm>
            <a:off x="6528079" y="3212289"/>
            <a:ext cx="65677" cy="71641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2" name="Oval 901"/>
          <p:cNvSpPr/>
          <p:nvPr/>
        </p:nvSpPr>
        <p:spPr>
          <a:xfrm>
            <a:off x="6735511" y="3228260"/>
            <a:ext cx="65677" cy="71641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3" name="Oval 902"/>
          <p:cNvSpPr/>
          <p:nvPr/>
        </p:nvSpPr>
        <p:spPr>
          <a:xfrm>
            <a:off x="6679412" y="3186148"/>
            <a:ext cx="65677" cy="71641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4" name="Oval 903"/>
          <p:cNvSpPr/>
          <p:nvPr/>
        </p:nvSpPr>
        <p:spPr>
          <a:xfrm>
            <a:off x="4334932" y="3014667"/>
            <a:ext cx="65677" cy="71641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5" name="Oval 904"/>
          <p:cNvSpPr/>
          <p:nvPr/>
        </p:nvSpPr>
        <p:spPr>
          <a:xfrm>
            <a:off x="4161130" y="3021444"/>
            <a:ext cx="65677" cy="71641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6" name="Oval 905"/>
          <p:cNvSpPr/>
          <p:nvPr/>
        </p:nvSpPr>
        <p:spPr>
          <a:xfrm>
            <a:off x="3875047" y="2900863"/>
            <a:ext cx="89017" cy="85108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7" name="Oval 906"/>
          <p:cNvSpPr/>
          <p:nvPr/>
        </p:nvSpPr>
        <p:spPr>
          <a:xfrm>
            <a:off x="3348156" y="2900862"/>
            <a:ext cx="155253" cy="17826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8" name="Oval 907"/>
          <p:cNvSpPr/>
          <p:nvPr/>
        </p:nvSpPr>
        <p:spPr>
          <a:xfrm>
            <a:off x="3744948" y="2915195"/>
            <a:ext cx="67293" cy="75668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9" name="Oval 908"/>
          <p:cNvSpPr/>
          <p:nvPr/>
        </p:nvSpPr>
        <p:spPr>
          <a:xfrm>
            <a:off x="2662772" y="2871539"/>
            <a:ext cx="117113" cy="114140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0" name="Oval 909"/>
          <p:cNvSpPr/>
          <p:nvPr/>
        </p:nvSpPr>
        <p:spPr>
          <a:xfrm>
            <a:off x="2262196" y="2900527"/>
            <a:ext cx="117113" cy="114140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1" name="Oval 910"/>
          <p:cNvSpPr/>
          <p:nvPr/>
        </p:nvSpPr>
        <p:spPr>
          <a:xfrm flipV="1">
            <a:off x="2387768" y="2953029"/>
            <a:ext cx="58112" cy="67248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2" name="Oval 911"/>
          <p:cNvSpPr/>
          <p:nvPr/>
        </p:nvSpPr>
        <p:spPr>
          <a:xfrm flipV="1">
            <a:off x="2143698" y="2750106"/>
            <a:ext cx="58112" cy="67248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3" name="Oval 912"/>
          <p:cNvSpPr/>
          <p:nvPr/>
        </p:nvSpPr>
        <p:spPr>
          <a:xfrm flipV="1">
            <a:off x="1874603" y="2764969"/>
            <a:ext cx="58112" cy="67248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4" name="Oval 913"/>
          <p:cNvSpPr/>
          <p:nvPr/>
        </p:nvSpPr>
        <p:spPr>
          <a:xfrm flipV="1">
            <a:off x="1947261" y="2789378"/>
            <a:ext cx="56592" cy="45719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5" name="Oval 914"/>
          <p:cNvSpPr/>
          <p:nvPr/>
        </p:nvSpPr>
        <p:spPr>
          <a:xfrm flipV="1">
            <a:off x="2025327" y="2783730"/>
            <a:ext cx="56592" cy="45719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6" name="Oval 915"/>
          <p:cNvSpPr/>
          <p:nvPr/>
        </p:nvSpPr>
        <p:spPr>
          <a:xfrm flipV="1">
            <a:off x="2089485" y="2875848"/>
            <a:ext cx="53065" cy="67519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7" name="Oval 916"/>
          <p:cNvSpPr/>
          <p:nvPr/>
        </p:nvSpPr>
        <p:spPr>
          <a:xfrm flipV="1">
            <a:off x="2174720" y="2860527"/>
            <a:ext cx="53065" cy="67519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8" name="Oval 917"/>
          <p:cNvSpPr/>
          <p:nvPr/>
        </p:nvSpPr>
        <p:spPr>
          <a:xfrm flipV="1">
            <a:off x="1767104" y="2870768"/>
            <a:ext cx="53065" cy="67519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9" name="Oval 918"/>
          <p:cNvSpPr/>
          <p:nvPr/>
        </p:nvSpPr>
        <p:spPr>
          <a:xfrm flipV="1">
            <a:off x="1925468" y="2860526"/>
            <a:ext cx="53065" cy="67519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0" name="Oval 919"/>
          <p:cNvSpPr/>
          <p:nvPr/>
        </p:nvSpPr>
        <p:spPr>
          <a:xfrm flipV="1">
            <a:off x="1713079" y="2750106"/>
            <a:ext cx="53065" cy="67519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" name="Oval 920"/>
          <p:cNvSpPr/>
          <p:nvPr/>
        </p:nvSpPr>
        <p:spPr>
          <a:xfrm flipV="1">
            <a:off x="1762832" y="2772829"/>
            <a:ext cx="53065" cy="67519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" name="Oval 921"/>
          <p:cNvSpPr/>
          <p:nvPr/>
        </p:nvSpPr>
        <p:spPr>
          <a:xfrm>
            <a:off x="5325188" y="3095455"/>
            <a:ext cx="117113" cy="114140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" name="Oval 922"/>
          <p:cNvSpPr/>
          <p:nvPr/>
        </p:nvSpPr>
        <p:spPr>
          <a:xfrm>
            <a:off x="4692340" y="3228260"/>
            <a:ext cx="113862" cy="109082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4" name="Oval 923"/>
          <p:cNvSpPr/>
          <p:nvPr/>
        </p:nvSpPr>
        <p:spPr>
          <a:xfrm>
            <a:off x="4354649" y="3177368"/>
            <a:ext cx="113862" cy="10908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5" name="Oval 924"/>
          <p:cNvSpPr/>
          <p:nvPr/>
        </p:nvSpPr>
        <p:spPr>
          <a:xfrm>
            <a:off x="4238603" y="3021443"/>
            <a:ext cx="79980" cy="102305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6" name="Oval 925"/>
          <p:cNvSpPr/>
          <p:nvPr/>
        </p:nvSpPr>
        <p:spPr>
          <a:xfrm>
            <a:off x="3139424" y="2795419"/>
            <a:ext cx="79980" cy="102305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7" name="Oval 926"/>
          <p:cNvSpPr/>
          <p:nvPr/>
        </p:nvSpPr>
        <p:spPr>
          <a:xfrm>
            <a:off x="2568796" y="2858000"/>
            <a:ext cx="79980" cy="102305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8" name="Oval 927"/>
          <p:cNvSpPr/>
          <p:nvPr/>
        </p:nvSpPr>
        <p:spPr>
          <a:xfrm>
            <a:off x="3546800" y="2921330"/>
            <a:ext cx="101431" cy="75110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9" name="Oval 928"/>
          <p:cNvSpPr/>
          <p:nvPr/>
        </p:nvSpPr>
        <p:spPr>
          <a:xfrm>
            <a:off x="5449260" y="3282801"/>
            <a:ext cx="85545" cy="8948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0" name="Oval 929"/>
          <p:cNvSpPr/>
          <p:nvPr/>
        </p:nvSpPr>
        <p:spPr>
          <a:xfrm>
            <a:off x="6088483" y="3303805"/>
            <a:ext cx="85545" cy="89488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" name="Oval 930"/>
          <p:cNvSpPr/>
          <p:nvPr/>
        </p:nvSpPr>
        <p:spPr>
          <a:xfrm>
            <a:off x="6786636" y="3140814"/>
            <a:ext cx="85545" cy="8948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2" name="Oval 931"/>
          <p:cNvSpPr/>
          <p:nvPr/>
        </p:nvSpPr>
        <p:spPr>
          <a:xfrm>
            <a:off x="7394689" y="3473904"/>
            <a:ext cx="85545" cy="89488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3" name="Oval 932"/>
          <p:cNvSpPr/>
          <p:nvPr/>
        </p:nvSpPr>
        <p:spPr>
          <a:xfrm>
            <a:off x="6869403" y="3140813"/>
            <a:ext cx="183711" cy="141987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4" name="Oval 933"/>
          <p:cNvSpPr/>
          <p:nvPr/>
        </p:nvSpPr>
        <p:spPr>
          <a:xfrm>
            <a:off x="7029912" y="3113687"/>
            <a:ext cx="183711" cy="141987"/>
          </a:xfrm>
          <a:prstGeom prst="ellipse">
            <a:avLst/>
          </a:prstGeom>
          <a:solidFill>
            <a:srgbClr val="4F62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5" name="Oval 934"/>
          <p:cNvSpPr/>
          <p:nvPr/>
        </p:nvSpPr>
        <p:spPr>
          <a:xfrm>
            <a:off x="7243023" y="3211159"/>
            <a:ext cx="65677" cy="71641"/>
          </a:xfrm>
          <a:prstGeom prst="ellipse">
            <a:avLst/>
          </a:prstGeom>
          <a:solidFill>
            <a:srgbClr val="4F62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6" name="Oval 935"/>
          <p:cNvSpPr/>
          <p:nvPr/>
        </p:nvSpPr>
        <p:spPr>
          <a:xfrm>
            <a:off x="7207134" y="3152707"/>
            <a:ext cx="65677" cy="71641"/>
          </a:xfrm>
          <a:prstGeom prst="ellipse">
            <a:avLst/>
          </a:prstGeom>
          <a:solidFill>
            <a:srgbClr val="4F62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7" name="Oval 936"/>
          <p:cNvSpPr/>
          <p:nvPr/>
        </p:nvSpPr>
        <p:spPr>
          <a:xfrm>
            <a:off x="7337171" y="3104096"/>
            <a:ext cx="139333" cy="147924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8" name="Oval 937"/>
          <p:cNvSpPr/>
          <p:nvPr/>
        </p:nvSpPr>
        <p:spPr>
          <a:xfrm>
            <a:off x="7355585" y="3282800"/>
            <a:ext cx="142093" cy="106692"/>
          </a:xfrm>
          <a:prstGeom prst="ellipse">
            <a:avLst/>
          </a:prstGeom>
          <a:solidFill>
            <a:srgbClr val="4F62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9" name="Oval 938"/>
          <p:cNvSpPr/>
          <p:nvPr/>
        </p:nvSpPr>
        <p:spPr>
          <a:xfrm>
            <a:off x="7288749" y="3254154"/>
            <a:ext cx="85545" cy="89488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0" name="Oval 939"/>
          <p:cNvSpPr/>
          <p:nvPr/>
        </p:nvSpPr>
        <p:spPr>
          <a:xfrm>
            <a:off x="7593121" y="3228260"/>
            <a:ext cx="142093" cy="142512"/>
          </a:xfrm>
          <a:prstGeom prst="ellipse">
            <a:avLst/>
          </a:prstGeom>
          <a:solidFill>
            <a:srgbClr val="4F62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1" name="Oval 940"/>
          <p:cNvSpPr/>
          <p:nvPr/>
        </p:nvSpPr>
        <p:spPr>
          <a:xfrm>
            <a:off x="7734598" y="3160528"/>
            <a:ext cx="85545" cy="89488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2" name="Oval 941"/>
          <p:cNvSpPr/>
          <p:nvPr/>
        </p:nvSpPr>
        <p:spPr>
          <a:xfrm>
            <a:off x="8050786" y="3148859"/>
            <a:ext cx="65677" cy="71641"/>
          </a:xfrm>
          <a:prstGeom prst="ellipse">
            <a:avLst/>
          </a:prstGeom>
          <a:solidFill>
            <a:srgbClr val="4F62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3" name="Oval 942"/>
          <p:cNvSpPr/>
          <p:nvPr/>
        </p:nvSpPr>
        <p:spPr>
          <a:xfrm rot="20819427">
            <a:off x="8053055" y="3210439"/>
            <a:ext cx="188066" cy="142512"/>
          </a:xfrm>
          <a:prstGeom prst="ellipse">
            <a:avLst/>
          </a:prstGeom>
          <a:solidFill>
            <a:srgbClr val="4F62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4" name="Oval 943"/>
          <p:cNvSpPr/>
          <p:nvPr/>
        </p:nvSpPr>
        <p:spPr>
          <a:xfrm>
            <a:off x="8464067" y="3168839"/>
            <a:ext cx="99381" cy="74504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5" name="Oval 944"/>
          <p:cNvSpPr/>
          <p:nvPr/>
        </p:nvSpPr>
        <p:spPr>
          <a:xfrm>
            <a:off x="8532039" y="3257431"/>
            <a:ext cx="215293" cy="156164"/>
          </a:xfrm>
          <a:prstGeom prst="ellipse">
            <a:avLst/>
          </a:prstGeom>
          <a:solidFill>
            <a:srgbClr val="4F62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6" name="Oval 945"/>
          <p:cNvSpPr/>
          <p:nvPr/>
        </p:nvSpPr>
        <p:spPr>
          <a:xfrm>
            <a:off x="8968028" y="3540226"/>
            <a:ext cx="142093" cy="106692"/>
          </a:xfrm>
          <a:prstGeom prst="ellipse">
            <a:avLst/>
          </a:prstGeom>
          <a:solidFill>
            <a:srgbClr val="4F62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7" name="Oval 946"/>
          <p:cNvSpPr/>
          <p:nvPr/>
        </p:nvSpPr>
        <p:spPr>
          <a:xfrm>
            <a:off x="8727233" y="3272001"/>
            <a:ext cx="65677" cy="71641"/>
          </a:xfrm>
          <a:prstGeom prst="ellipse">
            <a:avLst/>
          </a:prstGeom>
          <a:solidFill>
            <a:srgbClr val="4F62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8" name="Oval 947"/>
          <p:cNvSpPr/>
          <p:nvPr/>
        </p:nvSpPr>
        <p:spPr>
          <a:xfrm>
            <a:off x="9087842" y="3631833"/>
            <a:ext cx="65677" cy="71641"/>
          </a:xfrm>
          <a:prstGeom prst="ellipse">
            <a:avLst/>
          </a:prstGeom>
          <a:solidFill>
            <a:srgbClr val="4F62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9" name="Oval 948"/>
          <p:cNvSpPr/>
          <p:nvPr/>
        </p:nvSpPr>
        <p:spPr>
          <a:xfrm>
            <a:off x="8561901" y="3837153"/>
            <a:ext cx="65677" cy="71641"/>
          </a:xfrm>
          <a:prstGeom prst="ellipse">
            <a:avLst/>
          </a:prstGeom>
          <a:solidFill>
            <a:srgbClr val="4F62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0" name="Oval 949"/>
          <p:cNvSpPr/>
          <p:nvPr/>
        </p:nvSpPr>
        <p:spPr>
          <a:xfrm rot="1789564">
            <a:off x="9089861" y="3906411"/>
            <a:ext cx="137476" cy="83984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1" name="Oval 950"/>
          <p:cNvSpPr/>
          <p:nvPr/>
        </p:nvSpPr>
        <p:spPr>
          <a:xfrm rot="3396328">
            <a:off x="9287154" y="4203228"/>
            <a:ext cx="137476" cy="83984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226286" y="2173312"/>
            <a:ext cx="9542584" cy="820615"/>
          </a:xfrm>
          <a:custGeom>
            <a:avLst/>
            <a:gdLst>
              <a:gd name="connsiteX0" fmla="*/ 0 w 9542584"/>
              <a:gd name="connsiteY0" fmla="*/ 414215 h 820615"/>
              <a:gd name="connsiteX1" fmla="*/ 179753 w 9542584"/>
              <a:gd name="connsiteY1" fmla="*/ 445476 h 820615"/>
              <a:gd name="connsiteX2" fmla="*/ 414215 w 9542584"/>
              <a:gd name="connsiteY2" fmla="*/ 445476 h 820615"/>
              <a:gd name="connsiteX3" fmla="*/ 484553 w 9542584"/>
              <a:gd name="connsiteY3" fmla="*/ 429846 h 820615"/>
              <a:gd name="connsiteX4" fmla="*/ 562707 w 9542584"/>
              <a:gd name="connsiteY4" fmla="*/ 414215 h 820615"/>
              <a:gd name="connsiteX5" fmla="*/ 640861 w 9542584"/>
              <a:gd name="connsiteY5" fmla="*/ 281353 h 820615"/>
              <a:gd name="connsiteX6" fmla="*/ 804984 w 9542584"/>
              <a:gd name="connsiteY6" fmla="*/ 179753 h 820615"/>
              <a:gd name="connsiteX7" fmla="*/ 804984 w 9542584"/>
              <a:gd name="connsiteY7" fmla="*/ 93784 h 820615"/>
              <a:gd name="connsiteX8" fmla="*/ 992553 w 9542584"/>
              <a:gd name="connsiteY8" fmla="*/ 195384 h 820615"/>
              <a:gd name="connsiteX9" fmla="*/ 1141046 w 9542584"/>
              <a:gd name="connsiteY9" fmla="*/ 226646 h 820615"/>
              <a:gd name="connsiteX10" fmla="*/ 1273907 w 9542584"/>
              <a:gd name="connsiteY10" fmla="*/ 250092 h 820615"/>
              <a:gd name="connsiteX11" fmla="*/ 1594338 w 9542584"/>
              <a:gd name="connsiteY11" fmla="*/ 211015 h 820615"/>
              <a:gd name="connsiteX12" fmla="*/ 1860061 w 9542584"/>
              <a:gd name="connsiteY12" fmla="*/ 125046 h 820615"/>
              <a:gd name="connsiteX13" fmla="*/ 2117969 w 9542584"/>
              <a:gd name="connsiteY13" fmla="*/ 78153 h 820615"/>
              <a:gd name="connsiteX14" fmla="*/ 2407138 w 9542584"/>
              <a:gd name="connsiteY14" fmla="*/ 46892 h 820615"/>
              <a:gd name="connsiteX15" fmla="*/ 2922953 w 9542584"/>
              <a:gd name="connsiteY15" fmla="*/ 31261 h 820615"/>
              <a:gd name="connsiteX16" fmla="*/ 3259015 w 9542584"/>
              <a:gd name="connsiteY16" fmla="*/ 0 h 820615"/>
              <a:gd name="connsiteX17" fmla="*/ 3329353 w 9542584"/>
              <a:gd name="connsiteY17" fmla="*/ 0 h 820615"/>
              <a:gd name="connsiteX18" fmla="*/ 3407507 w 9542584"/>
              <a:gd name="connsiteY18" fmla="*/ 109415 h 820615"/>
              <a:gd name="connsiteX19" fmla="*/ 3524738 w 9542584"/>
              <a:gd name="connsiteY19" fmla="*/ 304800 h 820615"/>
              <a:gd name="connsiteX20" fmla="*/ 3626338 w 9542584"/>
              <a:gd name="connsiteY20" fmla="*/ 375138 h 820615"/>
              <a:gd name="connsiteX21" fmla="*/ 3837353 w 9542584"/>
              <a:gd name="connsiteY21" fmla="*/ 273538 h 820615"/>
              <a:gd name="connsiteX22" fmla="*/ 3985846 w 9542584"/>
              <a:gd name="connsiteY22" fmla="*/ 140676 h 820615"/>
              <a:gd name="connsiteX23" fmla="*/ 4360984 w 9542584"/>
              <a:gd name="connsiteY23" fmla="*/ 54707 h 820615"/>
              <a:gd name="connsiteX24" fmla="*/ 4673600 w 9542584"/>
              <a:gd name="connsiteY24" fmla="*/ 70338 h 820615"/>
              <a:gd name="connsiteX25" fmla="*/ 4994030 w 9542584"/>
              <a:gd name="connsiteY25" fmla="*/ 132861 h 820615"/>
              <a:gd name="connsiteX26" fmla="*/ 5158153 w 9542584"/>
              <a:gd name="connsiteY26" fmla="*/ 164123 h 820615"/>
              <a:gd name="connsiteX27" fmla="*/ 5322277 w 9542584"/>
              <a:gd name="connsiteY27" fmla="*/ 367323 h 820615"/>
              <a:gd name="connsiteX28" fmla="*/ 5580184 w 9542584"/>
              <a:gd name="connsiteY28" fmla="*/ 523630 h 820615"/>
              <a:gd name="connsiteX29" fmla="*/ 5791200 w 9542584"/>
              <a:gd name="connsiteY29" fmla="*/ 500184 h 820615"/>
              <a:gd name="connsiteX30" fmla="*/ 6267938 w 9542584"/>
              <a:gd name="connsiteY30" fmla="*/ 484553 h 820615"/>
              <a:gd name="connsiteX31" fmla="*/ 6611815 w 9542584"/>
              <a:gd name="connsiteY31" fmla="*/ 484553 h 820615"/>
              <a:gd name="connsiteX32" fmla="*/ 6986953 w 9542584"/>
              <a:gd name="connsiteY32" fmla="*/ 492369 h 820615"/>
              <a:gd name="connsiteX33" fmla="*/ 7049477 w 9542584"/>
              <a:gd name="connsiteY33" fmla="*/ 531446 h 820615"/>
              <a:gd name="connsiteX34" fmla="*/ 7323015 w 9542584"/>
              <a:gd name="connsiteY34" fmla="*/ 586153 h 820615"/>
              <a:gd name="connsiteX35" fmla="*/ 7698153 w 9542584"/>
              <a:gd name="connsiteY35" fmla="*/ 406400 h 820615"/>
              <a:gd name="connsiteX36" fmla="*/ 7963877 w 9542584"/>
              <a:gd name="connsiteY36" fmla="*/ 336061 h 820615"/>
              <a:gd name="connsiteX37" fmla="*/ 8151446 w 9542584"/>
              <a:gd name="connsiteY37" fmla="*/ 265723 h 820615"/>
              <a:gd name="connsiteX38" fmla="*/ 8268677 w 9542584"/>
              <a:gd name="connsiteY38" fmla="*/ 265723 h 820615"/>
              <a:gd name="connsiteX39" fmla="*/ 8690707 w 9542584"/>
              <a:gd name="connsiteY39" fmla="*/ 445476 h 820615"/>
              <a:gd name="connsiteX40" fmla="*/ 9018953 w 9542584"/>
              <a:gd name="connsiteY40" fmla="*/ 633046 h 820615"/>
              <a:gd name="connsiteX41" fmla="*/ 9229969 w 9542584"/>
              <a:gd name="connsiteY41" fmla="*/ 734646 h 820615"/>
              <a:gd name="connsiteX42" fmla="*/ 9456615 w 9542584"/>
              <a:gd name="connsiteY42" fmla="*/ 820615 h 820615"/>
              <a:gd name="connsiteX43" fmla="*/ 9542584 w 9542584"/>
              <a:gd name="connsiteY43" fmla="*/ 820615 h 820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542584" h="820615">
                <a:moveTo>
                  <a:pt x="0" y="414215"/>
                </a:moveTo>
                <a:lnTo>
                  <a:pt x="179753" y="445476"/>
                </a:lnTo>
                <a:lnTo>
                  <a:pt x="414215" y="445476"/>
                </a:lnTo>
                <a:lnTo>
                  <a:pt x="484553" y="429846"/>
                </a:lnTo>
                <a:lnTo>
                  <a:pt x="562707" y="414215"/>
                </a:lnTo>
                <a:lnTo>
                  <a:pt x="640861" y="281353"/>
                </a:lnTo>
                <a:lnTo>
                  <a:pt x="804984" y="179753"/>
                </a:lnTo>
                <a:lnTo>
                  <a:pt x="804984" y="93784"/>
                </a:lnTo>
                <a:lnTo>
                  <a:pt x="992553" y="195384"/>
                </a:lnTo>
                <a:lnTo>
                  <a:pt x="1141046" y="226646"/>
                </a:lnTo>
                <a:lnTo>
                  <a:pt x="1273907" y="250092"/>
                </a:lnTo>
                <a:lnTo>
                  <a:pt x="1594338" y="211015"/>
                </a:lnTo>
                <a:lnTo>
                  <a:pt x="1860061" y="125046"/>
                </a:lnTo>
                <a:lnTo>
                  <a:pt x="2117969" y="78153"/>
                </a:lnTo>
                <a:lnTo>
                  <a:pt x="2407138" y="46892"/>
                </a:lnTo>
                <a:lnTo>
                  <a:pt x="2922953" y="31261"/>
                </a:lnTo>
                <a:lnTo>
                  <a:pt x="3259015" y="0"/>
                </a:lnTo>
                <a:lnTo>
                  <a:pt x="3329353" y="0"/>
                </a:lnTo>
                <a:lnTo>
                  <a:pt x="3407507" y="109415"/>
                </a:lnTo>
                <a:lnTo>
                  <a:pt x="3524738" y="304800"/>
                </a:lnTo>
                <a:lnTo>
                  <a:pt x="3626338" y="375138"/>
                </a:lnTo>
                <a:lnTo>
                  <a:pt x="3837353" y="273538"/>
                </a:lnTo>
                <a:lnTo>
                  <a:pt x="3985846" y="140676"/>
                </a:lnTo>
                <a:lnTo>
                  <a:pt x="4360984" y="54707"/>
                </a:lnTo>
                <a:lnTo>
                  <a:pt x="4673600" y="70338"/>
                </a:lnTo>
                <a:lnTo>
                  <a:pt x="4994030" y="132861"/>
                </a:lnTo>
                <a:lnTo>
                  <a:pt x="5158153" y="164123"/>
                </a:lnTo>
                <a:lnTo>
                  <a:pt x="5322277" y="367323"/>
                </a:lnTo>
                <a:lnTo>
                  <a:pt x="5580184" y="523630"/>
                </a:lnTo>
                <a:lnTo>
                  <a:pt x="5791200" y="500184"/>
                </a:lnTo>
                <a:lnTo>
                  <a:pt x="6267938" y="484553"/>
                </a:lnTo>
                <a:lnTo>
                  <a:pt x="6611815" y="484553"/>
                </a:lnTo>
                <a:lnTo>
                  <a:pt x="6986953" y="492369"/>
                </a:lnTo>
                <a:lnTo>
                  <a:pt x="7049477" y="531446"/>
                </a:lnTo>
                <a:lnTo>
                  <a:pt x="7323015" y="586153"/>
                </a:lnTo>
                <a:lnTo>
                  <a:pt x="7698153" y="406400"/>
                </a:lnTo>
                <a:lnTo>
                  <a:pt x="7963877" y="336061"/>
                </a:lnTo>
                <a:lnTo>
                  <a:pt x="8151446" y="265723"/>
                </a:lnTo>
                <a:lnTo>
                  <a:pt x="8268677" y="265723"/>
                </a:lnTo>
                <a:lnTo>
                  <a:pt x="8690707" y="445476"/>
                </a:lnTo>
                <a:lnTo>
                  <a:pt x="9018953" y="633046"/>
                </a:lnTo>
                <a:lnTo>
                  <a:pt x="9229969" y="734646"/>
                </a:lnTo>
                <a:lnTo>
                  <a:pt x="9456615" y="820615"/>
                </a:lnTo>
                <a:lnTo>
                  <a:pt x="9542584" y="820615"/>
                </a:lnTo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983432" y="2626604"/>
            <a:ext cx="9855777" cy="3610708"/>
          </a:xfrm>
          <a:custGeom>
            <a:avLst/>
            <a:gdLst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2579654 w 9855777"/>
              <a:gd name="connsiteY59" fmla="*/ 726831 h 3610708"/>
              <a:gd name="connsiteX60" fmla="*/ 2626546 w 9855777"/>
              <a:gd name="connsiteY60" fmla="*/ 758092 h 3610708"/>
              <a:gd name="connsiteX61" fmla="*/ 2649992 w 9855777"/>
              <a:gd name="connsiteY61" fmla="*/ 765908 h 3610708"/>
              <a:gd name="connsiteX62" fmla="*/ 2696884 w 9855777"/>
              <a:gd name="connsiteY62" fmla="*/ 789354 h 3610708"/>
              <a:gd name="connsiteX63" fmla="*/ 2759407 w 9855777"/>
              <a:gd name="connsiteY63" fmla="*/ 844061 h 3610708"/>
              <a:gd name="connsiteX64" fmla="*/ 2782854 w 9855777"/>
              <a:gd name="connsiteY64" fmla="*/ 851877 h 3610708"/>
              <a:gd name="connsiteX65" fmla="*/ 2853192 w 9855777"/>
              <a:gd name="connsiteY65" fmla="*/ 906584 h 3610708"/>
              <a:gd name="connsiteX66" fmla="*/ 2868823 w 9855777"/>
              <a:gd name="connsiteY66" fmla="*/ 930031 h 3610708"/>
              <a:gd name="connsiteX67" fmla="*/ 2876638 w 9855777"/>
              <a:gd name="connsiteY67" fmla="*/ 969108 h 3610708"/>
              <a:gd name="connsiteX68" fmla="*/ 2884454 w 9855777"/>
              <a:gd name="connsiteY68" fmla="*/ 1016000 h 3610708"/>
              <a:gd name="connsiteX69" fmla="*/ 2900084 w 9855777"/>
              <a:gd name="connsiteY69" fmla="*/ 1078523 h 3610708"/>
              <a:gd name="connsiteX70" fmla="*/ 2915715 w 9855777"/>
              <a:gd name="connsiteY70" fmla="*/ 1101969 h 3610708"/>
              <a:gd name="connsiteX71" fmla="*/ 2939161 w 9855777"/>
              <a:gd name="connsiteY71" fmla="*/ 1164492 h 3610708"/>
              <a:gd name="connsiteX72" fmla="*/ 2946977 w 9855777"/>
              <a:gd name="connsiteY72" fmla="*/ 1195754 h 3610708"/>
              <a:gd name="connsiteX73" fmla="*/ 2962607 w 9855777"/>
              <a:gd name="connsiteY73" fmla="*/ 1219200 h 3610708"/>
              <a:gd name="connsiteX74" fmla="*/ 2978238 w 9855777"/>
              <a:gd name="connsiteY74" fmla="*/ 1250461 h 3610708"/>
              <a:gd name="connsiteX75" fmla="*/ 2986054 w 9855777"/>
              <a:gd name="connsiteY75" fmla="*/ 1305169 h 3610708"/>
              <a:gd name="connsiteX76" fmla="*/ 3111100 w 9855777"/>
              <a:gd name="connsiteY76" fmla="*/ 1328615 h 3610708"/>
              <a:gd name="connsiteX77" fmla="*/ 3165807 w 9855777"/>
              <a:gd name="connsiteY77" fmla="*/ 1352061 h 3610708"/>
              <a:gd name="connsiteX78" fmla="*/ 3212700 w 9855777"/>
              <a:gd name="connsiteY78" fmla="*/ 1375508 h 3610708"/>
              <a:gd name="connsiteX79" fmla="*/ 3220515 w 9855777"/>
              <a:gd name="connsiteY79" fmla="*/ 1398954 h 3610708"/>
              <a:gd name="connsiteX80" fmla="*/ 3243961 w 9855777"/>
              <a:gd name="connsiteY80" fmla="*/ 1406769 h 3610708"/>
              <a:gd name="connsiteX81" fmla="*/ 3290854 w 9855777"/>
              <a:gd name="connsiteY81" fmla="*/ 1445846 h 3610708"/>
              <a:gd name="connsiteX82" fmla="*/ 3314300 w 9855777"/>
              <a:gd name="connsiteY82" fmla="*/ 1453661 h 3610708"/>
              <a:gd name="connsiteX83" fmla="*/ 3337746 w 9855777"/>
              <a:gd name="connsiteY83" fmla="*/ 1469292 h 3610708"/>
              <a:gd name="connsiteX84" fmla="*/ 3423715 w 9855777"/>
              <a:gd name="connsiteY84" fmla="*/ 1484923 h 3610708"/>
              <a:gd name="connsiteX85" fmla="*/ 3454977 w 9855777"/>
              <a:gd name="connsiteY85" fmla="*/ 1492738 h 3610708"/>
              <a:gd name="connsiteX86" fmla="*/ 3525315 w 9855777"/>
              <a:gd name="connsiteY86" fmla="*/ 1508369 h 3610708"/>
              <a:gd name="connsiteX87" fmla="*/ 3572207 w 9855777"/>
              <a:gd name="connsiteY87" fmla="*/ 1531815 h 3610708"/>
              <a:gd name="connsiteX88" fmla="*/ 3595654 w 9855777"/>
              <a:gd name="connsiteY88" fmla="*/ 1539631 h 3610708"/>
              <a:gd name="connsiteX89" fmla="*/ 3650361 w 9855777"/>
              <a:gd name="connsiteY89" fmla="*/ 1570892 h 3610708"/>
              <a:gd name="connsiteX90" fmla="*/ 3697254 w 9855777"/>
              <a:gd name="connsiteY90" fmla="*/ 1602154 h 3610708"/>
              <a:gd name="connsiteX91" fmla="*/ 3736331 w 9855777"/>
              <a:gd name="connsiteY91" fmla="*/ 1609969 h 3610708"/>
              <a:gd name="connsiteX92" fmla="*/ 3806669 w 9855777"/>
              <a:gd name="connsiteY92" fmla="*/ 1625600 h 3610708"/>
              <a:gd name="connsiteX93" fmla="*/ 3877007 w 9855777"/>
              <a:gd name="connsiteY93" fmla="*/ 1688123 h 3610708"/>
              <a:gd name="connsiteX94" fmla="*/ 3892638 w 9855777"/>
              <a:gd name="connsiteY94" fmla="*/ 1844431 h 3610708"/>
              <a:gd name="connsiteX95" fmla="*/ 3939531 w 9855777"/>
              <a:gd name="connsiteY95" fmla="*/ 1875692 h 3610708"/>
              <a:gd name="connsiteX96" fmla="*/ 3978607 w 9855777"/>
              <a:gd name="connsiteY96" fmla="*/ 1914769 h 3610708"/>
              <a:gd name="connsiteX97" fmla="*/ 4056761 w 9855777"/>
              <a:gd name="connsiteY97" fmla="*/ 1961661 h 3610708"/>
              <a:gd name="connsiteX98" fmla="*/ 4119284 w 9855777"/>
              <a:gd name="connsiteY98" fmla="*/ 1977292 h 3610708"/>
              <a:gd name="connsiteX99" fmla="*/ 4197438 w 9855777"/>
              <a:gd name="connsiteY99" fmla="*/ 1969477 h 3610708"/>
              <a:gd name="connsiteX100" fmla="*/ 4205254 w 9855777"/>
              <a:gd name="connsiteY100" fmla="*/ 1930400 h 3610708"/>
              <a:gd name="connsiteX101" fmla="*/ 4236515 w 9855777"/>
              <a:gd name="connsiteY101" fmla="*/ 1883508 h 3610708"/>
              <a:gd name="connsiteX102" fmla="*/ 4236515 w 9855777"/>
              <a:gd name="connsiteY102" fmla="*/ 1883508 h 3610708"/>
              <a:gd name="connsiteX103" fmla="*/ 4439715 w 9855777"/>
              <a:gd name="connsiteY103" fmla="*/ 1867877 h 3610708"/>
              <a:gd name="connsiteX104" fmla="*/ 4478792 w 9855777"/>
              <a:gd name="connsiteY104" fmla="*/ 1860061 h 3610708"/>
              <a:gd name="connsiteX105" fmla="*/ 4502238 w 9855777"/>
              <a:gd name="connsiteY105" fmla="*/ 1852246 h 3610708"/>
              <a:gd name="connsiteX106" fmla="*/ 4588207 w 9855777"/>
              <a:gd name="connsiteY106" fmla="*/ 1844431 h 3610708"/>
              <a:gd name="connsiteX107" fmla="*/ 4721069 w 9855777"/>
              <a:gd name="connsiteY107" fmla="*/ 1820984 h 3610708"/>
              <a:gd name="connsiteX108" fmla="*/ 4752331 w 9855777"/>
              <a:gd name="connsiteY108" fmla="*/ 1813169 h 3610708"/>
              <a:gd name="connsiteX109" fmla="*/ 4799223 w 9855777"/>
              <a:gd name="connsiteY109" fmla="*/ 1797538 h 3610708"/>
              <a:gd name="connsiteX110" fmla="*/ 4822669 w 9855777"/>
              <a:gd name="connsiteY110" fmla="*/ 1789723 h 3610708"/>
              <a:gd name="connsiteX111" fmla="*/ 4846115 w 9855777"/>
              <a:gd name="connsiteY111" fmla="*/ 1781908 h 3610708"/>
              <a:gd name="connsiteX112" fmla="*/ 4869561 w 9855777"/>
              <a:gd name="connsiteY112" fmla="*/ 1774092 h 3610708"/>
              <a:gd name="connsiteX113" fmla="*/ 4900823 w 9855777"/>
              <a:gd name="connsiteY113" fmla="*/ 1766277 h 3610708"/>
              <a:gd name="connsiteX114" fmla="*/ 4947715 w 9855777"/>
              <a:gd name="connsiteY114" fmla="*/ 1758461 h 3610708"/>
              <a:gd name="connsiteX115" fmla="*/ 4971161 w 9855777"/>
              <a:gd name="connsiteY115" fmla="*/ 1750646 h 3610708"/>
              <a:gd name="connsiteX116" fmla="*/ 5018054 w 9855777"/>
              <a:gd name="connsiteY116" fmla="*/ 1727200 h 3610708"/>
              <a:gd name="connsiteX117" fmla="*/ 5041500 w 9855777"/>
              <a:gd name="connsiteY117" fmla="*/ 1711569 h 3610708"/>
              <a:gd name="connsiteX118" fmla="*/ 5080577 w 9855777"/>
              <a:gd name="connsiteY118" fmla="*/ 1703754 h 3610708"/>
              <a:gd name="connsiteX119" fmla="*/ 5104023 w 9855777"/>
              <a:gd name="connsiteY119" fmla="*/ 1695938 h 3610708"/>
              <a:gd name="connsiteX120" fmla="*/ 5143100 w 9855777"/>
              <a:gd name="connsiteY120" fmla="*/ 1688123 h 3610708"/>
              <a:gd name="connsiteX121" fmla="*/ 5189992 w 9855777"/>
              <a:gd name="connsiteY121" fmla="*/ 1672492 h 3610708"/>
              <a:gd name="connsiteX122" fmla="*/ 5244700 w 9855777"/>
              <a:gd name="connsiteY122" fmla="*/ 1656861 h 3610708"/>
              <a:gd name="connsiteX123" fmla="*/ 5275961 w 9855777"/>
              <a:gd name="connsiteY123" fmla="*/ 1633415 h 3610708"/>
              <a:gd name="connsiteX124" fmla="*/ 5315038 w 9855777"/>
              <a:gd name="connsiteY124" fmla="*/ 1625600 h 3610708"/>
              <a:gd name="connsiteX125" fmla="*/ 5322854 w 9855777"/>
              <a:gd name="connsiteY125" fmla="*/ 1602154 h 3610708"/>
              <a:gd name="connsiteX126" fmla="*/ 5346300 w 9855777"/>
              <a:gd name="connsiteY126" fmla="*/ 1594338 h 3610708"/>
              <a:gd name="connsiteX127" fmla="*/ 5369746 w 9855777"/>
              <a:gd name="connsiteY127" fmla="*/ 1578708 h 3610708"/>
              <a:gd name="connsiteX128" fmla="*/ 5401007 w 9855777"/>
              <a:gd name="connsiteY128" fmla="*/ 1570892 h 3610708"/>
              <a:gd name="connsiteX129" fmla="*/ 5447900 w 9855777"/>
              <a:gd name="connsiteY129" fmla="*/ 1555261 h 3610708"/>
              <a:gd name="connsiteX130" fmla="*/ 5471346 w 9855777"/>
              <a:gd name="connsiteY130" fmla="*/ 1547446 h 3610708"/>
              <a:gd name="connsiteX131" fmla="*/ 5565131 w 9855777"/>
              <a:gd name="connsiteY131" fmla="*/ 1524000 h 3610708"/>
              <a:gd name="connsiteX132" fmla="*/ 5596392 w 9855777"/>
              <a:gd name="connsiteY132" fmla="*/ 1516184 h 3610708"/>
              <a:gd name="connsiteX133" fmla="*/ 5619838 w 9855777"/>
              <a:gd name="connsiteY133" fmla="*/ 1500554 h 3610708"/>
              <a:gd name="connsiteX134" fmla="*/ 5666731 w 9855777"/>
              <a:gd name="connsiteY134" fmla="*/ 1492738 h 3610708"/>
              <a:gd name="connsiteX135" fmla="*/ 5705807 w 9855777"/>
              <a:gd name="connsiteY135" fmla="*/ 1484923 h 3610708"/>
              <a:gd name="connsiteX136" fmla="*/ 5729254 w 9855777"/>
              <a:gd name="connsiteY136" fmla="*/ 1477108 h 3610708"/>
              <a:gd name="connsiteX137" fmla="*/ 5823038 w 9855777"/>
              <a:gd name="connsiteY137" fmla="*/ 1461477 h 3610708"/>
              <a:gd name="connsiteX138" fmla="*/ 5877746 w 9855777"/>
              <a:gd name="connsiteY138" fmla="*/ 1445846 h 3610708"/>
              <a:gd name="connsiteX139" fmla="*/ 6518607 w 9855777"/>
              <a:gd name="connsiteY139" fmla="*/ 1453661 h 3610708"/>
              <a:gd name="connsiteX140" fmla="*/ 6565500 w 9855777"/>
              <a:gd name="connsiteY140" fmla="*/ 1469292 h 3610708"/>
              <a:gd name="connsiteX141" fmla="*/ 6588946 w 9855777"/>
              <a:gd name="connsiteY141" fmla="*/ 1484923 h 3610708"/>
              <a:gd name="connsiteX142" fmla="*/ 6721807 w 9855777"/>
              <a:gd name="connsiteY142" fmla="*/ 1500554 h 3610708"/>
              <a:gd name="connsiteX143" fmla="*/ 7276700 w 9855777"/>
              <a:gd name="connsiteY143" fmla="*/ 1500554 h 3610708"/>
              <a:gd name="connsiteX144" fmla="*/ 7300146 w 9855777"/>
              <a:gd name="connsiteY144" fmla="*/ 1492738 h 3610708"/>
              <a:gd name="connsiteX145" fmla="*/ 7331407 w 9855777"/>
              <a:gd name="connsiteY145" fmla="*/ 1484923 h 3610708"/>
              <a:gd name="connsiteX146" fmla="*/ 7792515 w 9855777"/>
              <a:gd name="connsiteY146" fmla="*/ 1492738 h 3610708"/>
              <a:gd name="connsiteX147" fmla="*/ 7815961 w 9855777"/>
              <a:gd name="connsiteY147" fmla="*/ 1500554 h 3610708"/>
              <a:gd name="connsiteX148" fmla="*/ 7894115 w 9855777"/>
              <a:gd name="connsiteY148" fmla="*/ 1508369 h 3610708"/>
              <a:gd name="connsiteX149" fmla="*/ 7917561 w 9855777"/>
              <a:gd name="connsiteY149" fmla="*/ 1516184 h 3610708"/>
              <a:gd name="connsiteX150" fmla="*/ 7980084 w 9855777"/>
              <a:gd name="connsiteY150" fmla="*/ 1547446 h 3610708"/>
              <a:gd name="connsiteX151" fmla="*/ 8112946 w 9855777"/>
              <a:gd name="connsiteY151" fmla="*/ 1578708 h 3610708"/>
              <a:gd name="connsiteX152" fmla="*/ 8183284 w 9855777"/>
              <a:gd name="connsiteY152" fmla="*/ 1594338 h 3610708"/>
              <a:gd name="connsiteX153" fmla="*/ 8214546 w 9855777"/>
              <a:gd name="connsiteY153" fmla="*/ 1609969 h 3610708"/>
              <a:gd name="connsiteX154" fmla="*/ 8269254 w 9855777"/>
              <a:gd name="connsiteY154" fmla="*/ 1649046 h 3610708"/>
              <a:gd name="connsiteX155" fmla="*/ 8292700 w 9855777"/>
              <a:gd name="connsiteY155" fmla="*/ 1664677 h 3610708"/>
              <a:gd name="connsiteX156" fmla="*/ 8323961 w 9855777"/>
              <a:gd name="connsiteY156" fmla="*/ 1711569 h 3610708"/>
              <a:gd name="connsiteX157" fmla="*/ 8363038 w 9855777"/>
              <a:gd name="connsiteY157" fmla="*/ 1766277 h 3610708"/>
              <a:gd name="connsiteX158" fmla="*/ 8370854 w 9855777"/>
              <a:gd name="connsiteY158" fmla="*/ 1789723 h 3610708"/>
              <a:gd name="connsiteX159" fmla="*/ 8449007 w 9855777"/>
              <a:gd name="connsiteY159" fmla="*/ 1860061 h 3610708"/>
              <a:gd name="connsiteX160" fmla="*/ 8527161 w 9855777"/>
              <a:gd name="connsiteY160" fmla="*/ 1883508 h 3610708"/>
              <a:gd name="connsiteX161" fmla="*/ 8566238 w 9855777"/>
              <a:gd name="connsiteY161" fmla="*/ 1891323 h 3610708"/>
              <a:gd name="connsiteX162" fmla="*/ 8652207 w 9855777"/>
              <a:gd name="connsiteY162" fmla="*/ 1914769 h 3610708"/>
              <a:gd name="connsiteX163" fmla="*/ 8722546 w 9855777"/>
              <a:gd name="connsiteY163" fmla="*/ 1953846 h 3610708"/>
              <a:gd name="connsiteX164" fmla="*/ 8792884 w 9855777"/>
              <a:gd name="connsiteY164" fmla="*/ 2032000 h 3610708"/>
              <a:gd name="connsiteX165" fmla="*/ 8808515 w 9855777"/>
              <a:gd name="connsiteY165" fmla="*/ 2055446 h 3610708"/>
              <a:gd name="connsiteX166" fmla="*/ 8816331 w 9855777"/>
              <a:gd name="connsiteY166" fmla="*/ 2078892 h 3610708"/>
              <a:gd name="connsiteX167" fmla="*/ 8847592 w 9855777"/>
              <a:gd name="connsiteY167" fmla="*/ 2125784 h 3610708"/>
              <a:gd name="connsiteX168" fmla="*/ 8886669 w 9855777"/>
              <a:gd name="connsiteY168" fmla="*/ 2196123 h 3610708"/>
              <a:gd name="connsiteX169" fmla="*/ 8933561 w 9855777"/>
              <a:gd name="connsiteY169" fmla="*/ 2243015 h 3610708"/>
              <a:gd name="connsiteX170" fmla="*/ 8964823 w 9855777"/>
              <a:gd name="connsiteY170" fmla="*/ 2297723 h 3610708"/>
              <a:gd name="connsiteX171" fmla="*/ 8988269 w 9855777"/>
              <a:gd name="connsiteY171" fmla="*/ 2313354 h 3610708"/>
              <a:gd name="connsiteX172" fmla="*/ 9050792 w 9855777"/>
              <a:gd name="connsiteY172" fmla="*/ 2383692 h 3610708"/>
              <a:gd name="connsiteX173" fmla="*/ 9035161 w 9855777"/>
              <a:gd name="connsiteY173" fmla="*/ 2493108 h 3610708"/>
              <a:gd name="connsiteX174" fmla="*/ 9019531 w 9855777"/>
              <a:gd name="connsiteY174" fmla="*/ 2516554 h 3610708"/>
              <a:gd name="connsiteX175" fmla="*/ 9011715 w 9855777"/>
              <a:gd name="connsiteY175" fmla="*/ 2547815 h 3610708"/>
              <a:gd name="connsiteX176" fmla="*/ 9003900 w 9855777"/>
              <a:gd name="connsiteY176" fmla="*/ 2594708 h 3610708"/>
              <a:gd name="connsiteX177" fmla="*/ 8988269 w 9855777"/>
              <a:gd name="connsiteY177" fmla="*/ 2618154 h 3610708"/>
              <a:gd name="connsiteX178" fmla="*/ 8972638 w 9855777"/>
              <a:gd name="connsiteY178" fmla="*/ 2672861 h 3610708"/>
              <a:gd name="connsiteX179" fmla="*/ 8941377 w 9855777"/>
              <a:gd name="connsiteY179" fmla="*/ 2727569 h 3610708"/>
              <a:gd name="connsiteX180" fmla="*/ 8933561 w 9855777"/>
              <a:gd name="connsiteY180" fmla="*/ 2766646 h 3610708"/>
              <a:gd name="connsiteX181" fmla="*/ 8925746 w 9855777"/>
              <a:gd name="connsiteY181" fmla="*/ 2829169 h 3610708"/>
              <a:gd name="connsiteX182" fmla="*/ 8910115 w 9855777"/>
              <a:gd name="connsiteY182" fmla="*/ 2876061 h 3610708"/>
              <a:gd name="connsiteX183" fmla="*/ 8894484 w 9855777"/>
              <a:gd name="connsiteY183" fmla="*/ 2899508 h 3610708"/>
              <a:gd name="connsiteX184" fmla="*/ 8878854 w 9855777"/>
              <a:gd name="connsiteY184" fmla="*/ 3048000 h 3610708"/>
              <a:gd name="connsiteX185" fmla="*/ 8863223 w 9855777"/>
              <a:gd name="connsiteY185" fmla="*/ 3110523 h 3610708"/>
              <a:gd name="connsiteX186" fmla="*/ 8847592 w 9855777"/>
              <a:gd name="connsiteY186" fmla="*/ 3157415 h 3610708"/>
              <a:gd name="connsiteX187" fmla="*/ 8839777 w 9855777"/>
              <a:gd name="connsiteY187" fmla="*/ 3196492 h 3610708"/>
              <a:gd name="connsiteX188" fmla="*/ 8824146 w 9855777"/>
              <a:gd name="connsiteY188" fmla="*/ 3251200 h 3610708"/>
              <a:gd name="connsiteX189" fmla="*/ 8816331 w 9855777"/>
              <a:gd name="connsiteY189" fmla="*/ 3321538 h 3610708"/>
              <a:gd name="connsiteX190" fmla="*/ 8808515 w 9855777"/>
              <a:gd name="connsiteY190" fmla="*/ 3344984 h 3610708"/>
              <a:gd name="connsiteX191" fmla="*/ 8792884 w 9855777"/>
              <a:gd name="connsiteY191" fmla="*/ 3423138 h 3610708"/>
              <a:gd name="connsiteX192" fmla="*/ 8792884 w 9855777"/>
              <a:gd name="connsiteY192" fmla="*/ 3423138 h 3610708"/>
              <a:gd name="connsiteX193" fmla="*/ 8777254 w 9855777"/>
              <a:gd name="connsiteY193" fmla="*/ 3516923 h 3610708"/>
              <a:gd name="connsiteX194" fmla="*/ 8785069 w 9855777"/>
              <a:gd name="connsiteY194" fmla="*/ 3563815 h 3610708"/>
              <a:gd name="connsiteX195" fmla="*/ 8839777 w 9855777"/>
              <a:gd name="connsiteY195" fmla="*/ 3610708 h 3610708"/>
              <a:gd name="connsiteX196" fmla="*/ 8886669 w 9855777"/>
              <a:gd name="connsiteY196" fmla="*/ 3602892 h 3610708"/>
              <a:gd name="connsiteX197" fmla="*/ 8894484 w 9855777"/>
              <a:gd name="connsiteY197" fmla="*/ 3579446 h 3610708"/>
              <a:gd name="connsiteX198" fmla="*/ 8917931 w 9855777"/>
              <a:gd name="connsiteY198" fmla="*/ 3548184 h 3610708"/>
              <a:gd name="connsiteX199" fmla="*/ 8933561 w 9855777"/>
              <a:gd name="connsiteY199" fmla="*/ 3524738 h 3610708"/>
              <a:gd name="connsiteX200" fmla="*/ 8972638 w 9855777"/>
              <a:gd name="connsiteY200" fmla="*/ 3509108 h 3610708"/>
              <a:gd name="connsiteX201" fmla="*/ 9003900 w 9855777"/>
              <a:gd name="connsiteY201" fmla="*/ 3493477 h 3610708"/>
              <a:gd name="connsiteX202" fmla="*/ 9027346 w 9855777"/>
              <a:gd name="connsiteY202" fmla="*/ 3477846 h 3610708"/>
              <a:gd name="connsiteX203" fmla="*/ 9144577 w 9855777"/>
              <a:gd name="connsiteY203" fmla="*/ 3462215 h 3610708"/>
              <a:gd name="connsiteX204" fmla="*/ 9199284 w 9855777"/>
              <a:gd name="connsiteY204" fmla="*/ 3430954 h 3610708"/>
              <a:gd name="connsiteX205" fmla="*/ 9269623 w 9855777"/>
              <a:gd name="connsiteY205" fmla="*/ 3399692 h 3610708"/>
              <a:gd name="connsiteX206" fmla="*/ 9371223 w 9855777"/>
              <a:gd name="connsiteY206" fmla="*/ 3368431 h 3610708"/>
              <a:gd name="connsiteX207" fmla="*/ 9418115 w 9855777"/>
              <a:gd name="connsiteY207" fmla="*/ 3352800 h 3610708"/>
              <a:gd name="connsiteX208" fmla="*/ 9488454 w 9855777"/>
              <a:gd name="connsiteY208" fmla="*/ 3337169 h 3610708"/>
              <a:gd name="connsiteX209" fmla="*/ 9511900 w 9855777"/>
              <a:gd name="connsiteY209" fmla="*/ 3321538 h 3610708"/>
              <a:gd name="connsiteX210" fmla="*/ 9566607 w 9855777"/>
              <a:gd name="connsiteY210" fmla="*/ 3298092 h 3610708"/>
              <a:gd name="connsiteX211" fmla="*/ 9613500 w 9855777"/>
              <a:gd name="connsiteY211" fmla="*/ 3290277 h 3610708"/>
              <a:gd name="connsiteX212" fmla="*/ 9636946 w 9855777"/>
              <a:gd name="connsiteY212" fmla="*/ 3282461 h 3610708"/>
              <a:gd name="connsiteX213" fmla="*/ 9730731 w 9855777"/>
              <a:gd name="connsiteY213" fmla="*/ 3274646 h 3610708"/>
              <a:gd name="connsiteX214" fmla="*/ 9738546 w 9855777"/>
              <a:gd name="connsiteY214" fmla="*/ 3251200 h 3610708"/>
              <a:gd name="connsiteX215" fmla="*/ 9738546 w 9855777"/>
              <a:gd name="connsiteY215" fmla="*/ 2993292 h 3610708"/>
              <a:gd name="connsiteX216" fmla="*/ 9754177 w 9855777"/>
              <a:gd name="connsiteY216" fmla="*/ 2969846 h 3610708"/>
              <a:gd name="connsiteX217" fmla="*/ 9785438 w 9855777"/>
              <a:gd name="connsiteY217" fmla="*/ 2899508 h 3610708"/>
              <a:gd name="connsiteX218" fmla="*/ 9793254 w 9855777"/>
              <a:gd name="connsiteY218" fmla="*/ 2805723 h 3610708"/>
              <a:gd name="connsiteX219" fmla="*/ 9808884 w 9855777"/>
              <a:gd name="connsiteY219" fmla="*/ 2727569 h 3610708"/>
              <a:gd name="connsiteX220" fmla="*/ 9824515 w 9855777"/>
              <a:gd name="connsiteY220" fmla="*/ 2602523 h 3610708"/>
              <a:gd name="connsiteX221" fmla="*/ 9840146 w 9855777"/>
              <a:gd name="connsiteY221" fmla="*/ 2540000 h 3610708"/>
              <a:gd name="connsiteX222" fmla="*/ 9855777 w 9855777"/>
              <a:gd name="connsiteY222" fmla="*/ 2516554 h 3610708"/>
              <a:gd name="connsiteX223" fmla="*/ 9824515 w 9855777"/>
              <a:gd name="connsiteY223" fmla="*/ 2211754 h 3610708"/>
              <a:gd name="connsiteX224" fmla="*/ 9808884 w 9855777"/>
              <a:gd name="connsiteY224" fmla="*/ 2117969 h 3610708"/>
              <a:gd name="connsiteX225" fmla="*/ 9824515 w 9855777"/>
              <a:gd name="connsiteY225" fmla="*/ 1766277 h 3610708"/>
              <a:gd name="connsiteX226" fmla="*/ 9832331 w 9855777"/>
              <a:gd name="connsiteY226" fmla="*/ 1742831 h 3610708"/>
              <a:gd name="connsiteX227" fmla="*/ 9824515 w 9855777"/>
              <a:gd name="connsiteY227" fmla="*/ 1633415 h 3610708"/>
              <a:gd name="connsiteX228" fmla="*/ 9840146 w 9855777"/>
              <a:gd name="connsiteY228" fmla="*/ 1367692 h 3610708"/>
              <a:gd name="connsiteX229" fmla="*/ 9832331 w 9855777"/>
              <a:gd name="connsiteY229" fmla="*/ 1086338 h 3610708"/>
              <a:gd name="connsiteX230" fmla="*/ 9824515 w 9855777"/>
              <a:gd name="connsiteY230" fmla="*/ 429846 h 3610708"/>
              <a:gd name="connsiteX231" fmla="*/ 9777623 w 9855777"/>
              <a:gd name="connsiteY231" fmla="*/ 390769 h 3610708"/>
              <a:gd name="connsiteX232" fmla="*/ 9754177 w 9855777"/>
              <a:gd name="connsiteY232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2626546 w 9855777"/>
              <a:gd name="connsiteY60" fmla="*/ 758092 h 3610708"/>
              <a:gd name="connsiteX61" fmla="*/ 2649992 w 9855777"/>
              <a:gd name="connsiteY61" fmla="*/ 765908 h 3610708"/>
              <a:gd name="connsiteX62" fmla="*/ 2696884 w 9855777"/>
              <a:gd name="connsiteY62" fmla="*/ 789354 h 3610708"/>
              <a:gd name="connsiteX63" fmla="*/ 2759407 w 9855777"/>
              <a:gd name="connsiteY63" fmla="*/ 844061 h 3610708"/>
              <a:gd name="connsiteX64" fmla="*/ 2782854 w 9855777"/>
              <a:gd name="connsiteY64" fmla="*/ 851877 h 3610708"/>
              <a:gd name="connsiteX65" fmla="*/ 2853192 w 9855777"/>
              <a:gd name="connsiteY65" fmla="*/ 906584 h 3610708"/>
              <a:gd name="connsiteX66" fmla="*/ 2868823 w 9855777"/>
              <a:gd name="connsiteY66" fmla="*/ 930031 h 3610708"/>
              <a:gd name="connsiteX67" fmla="*/ 2876638 w 9855777"/>
              <a:gd name="connsiteY67" fmla="*/ 969108 h 3610708"/>
              <a:gd name="connsiteX68" fmla="*/ 2884454 w 9855777"/>
              <a:gd name="connsiteY68" fmla="*/ 1016000 h 3610708"/>
              <a:gd name="connsiteX69" fmla="*/ 2900084 w 9855777"/>
              <a:gd name="connsiteY69" fmla="*/ 1078523 h 3610708"/>
              <a:gd name="connsiteX70" fmla="*/ 2915715 w 9855777"/>
              <a:gd name="connsiteY70" fmla="*/ 1101969 h 3610708"/>
              <a:gd name="connsiteX71" fmla="*/ 2939161 w 9855777"/>
              <a:gd name="connsiteY71" fmla="*/ 1164492 h 3610708"/>
              <a:gd name="connsiteX72" fmla="*/ 2946977 w 9855777"/>
              <a:gd name="connsiteY72" fmla="*/ 1195754 h 3610708"/>
              <a:gd name="connsiteX73" fmla="*/ 2962607 w 9855777"/>
              <a:gd name="connsiteY73" fmla="*/ 1219200 h 3610708"/>
              <a:gd name="connsiteX74" fmla="*/ 2978238 w 9855777"/>
              <a:gd name="connsiteY74" fmla="*/ 1250461 h 3610708"/>
              <a:gd name="connsiteX75" fmla="*/ 2986054 w 9855777"/>
              <a:gd name="connsiteY75" fmla="*/ 1305169 h 3610708"/>
              <a:gd name="connsiteX76" fmla="*/ 3111100 w 9855777"/>
              <a:gd name="connsiteY76" fmla="*/ 1328615 h 3610708"/>
              <a:gd name="connsiteX77" fmla="*/ 3165807 w 9855777"/>
              <a:gd name="connsiteY77" fmla="*/ 1352061 h 3610708"/>
              <a:gd name="connsiteX78" fmla="*/ 3212700 w 9855777"/>
              <a:gd name="connsiteY78" fmla="*/ 1375508 h 3610708"/>
              <a:gd name="connsiteX79" fmla="*/ 3220515 w 9855777"/>
              <a:gd name="connsiteY79" fmla="*/ 1398954 h 3610708"/>
              <a:gd name="connsiteX80" fmla="*/ 3243961 w 9855777"/>
              <a:gd name="connsiteY80" fmla="*/ 1406769 h 3610708"/>
              <a:gd name="connsiteX81" fmla="*/ 3290854 w 9855777"/>
              <a:gd name="connsiteY81" fmla="*/ 1445846 h 3610708"/>
              <a:gd name="connsiteX82" fmla="*/ 3314300 w 9855777"/>
              <a:gd name="connsiteY82" fmla="*/ 1453661 h 3610708"/>
              <a:gd name="connsiteX83" fmla="*/ 3337746 w 9855777"/>
              <a:gd name="connsiteY83" fmla="*/ 1469292 h 3610708"/>
              <a:gd name="connsiteX84" fmla="*/ 3423715 w 9855777"/>
              <a:gd name="connsiteY84" fmla="*/ 1484923 h 3610708"/>
              <a:gd name="connsiteX85" fmla="*/ 3454977 w 9855777"/>
              <a:gd name="connsiteY85" fmla="*/ 1492738 h 3610708"/>
              <a:gd name="connsiteX86" fmla="*/ 3525315 w 9855777"/>
              <a:gd name="connsiteY86" fmla="*/ 1508369 h 3610708"/>
              <a:gd name="connsiteX87" fmla="*/ 3572207 w 9855777"/>
              <a:gd name="connsiteY87" fmla="*/ 1531815 h 3610708"/>
              <a:gd name="connsiteX88" fmla="*/ 3595654 w 9855777"/>
              <a:gd name="connsiteY88" fmla="*/ 1539631 h 3610708"/>
              <a:gd name="connsiteX89" fmla="*/ 3650361 w 9855777"/>
              <a:gd name="connsiteY89" fmla="*/ 1570892 h 3610708"/>
              <a:gd name="connsiteX90" fmla="*/ 3697254 w 9855777"/>
              <a:gd name="connsiteY90" fmla="*/ 1602154 h 3610708"/>
              <a:gd name="connsiteX91" fmla="*/ 3736331 w 9855777"/>
              <a:gd name="connsiteY91" fmla="*/ 1609969 h 3610708"/>
              <a:gd name="connsiteX92" fmla="*/ 3806669 w 9855777"/>
              <a:gd name="connsiteY92" fmla="*/ 1625600 h 3610708"/>
              <a:gd name="connsiteX93" fmla="*/ 3877007 w 9855777"/>
              <a:gd name="connsiteY93" fmla="*/ 1688123 h 3610708"/>
              <a:gd name="connsiteX94" fmla="*/ 3892638 w 9855777"/>
              <a:gd name="connsiteY94" fmla="*/ 1844431 h 3610708"/>
              <a:gd name="connsiteX95" fmla="*/ 3939531 w 9855777"/>
              <a:gd name="connsiteY95" fmla="*/ 1875692 h 3610708"/>
              <a:gd name="connsiteX96" fmla="*/ 3978607 w 9855777"/>
              <a:gd name="connsiteY96" fmla="*/ 1914769 h 3610708"/>
              <a:gd name="connsiteX97" fmla="*/ 4056761 w 9855777"/>
              <a:gd name="connsiteY97" fmla="*/ 1961661 h 3610708"/>
              <a:gd name="connsiteX98" fmla="*/ 4119284 w 9855777"/>
              <a:gd name="connsiteY98" fmla="*/ 1977292 h 3610708"/>
              <a:gd name="connsiteX99" fmla="*/ 4197438 w 9855777"/>
              <a:gd name="connsiteY99" fmla="*/ 1969477 h 3610708"/>
              <a:gd name="connsiteX100" fmla="*/ 4205254 w 9855777"/>
              <a:gd name="connsiteY100" fmla="*/ 1930400 h 3610708"/>
              <a:gd name="connsiteX101" fmla="*/ 4236515 w 9855777"/>
              <a:gd name="connsiteY101" fmla="*/ 1883508 h 3610708"/>
              <a:gd name="connsiteX102" fmla="*/ 4236515 w 9855777"/>
              <a:gd name="connsiteY102" fmla="*/ 1883508 h 3610708"/>
              <a:gd name="connsiteX103" fmla="*/ 4439715 w 9855777"/>
              <a:gd name="connsiteY103" fmla="*/ 1867877 h 3610708"/>
              <a:gd name="connsiteX104" fmla="*/ 4478792 w 9855777"/>
              <a:gd name="connsiteY104" fmla="*/ 1860061 h 3610708"/>
              <a:gd name="connsiteX105" fmla="*/ 4502238 w 9855777"/>
              <a:gd name="connsiteY105" fmla="*/ 1852246 h 3610708"/>
              <a:gd name="connsiteX106" fmla="*/ 4588207 w 9855777"/>
              <a:gd name="connsiteY106" fmla="*/ 1844431 h 3610708"/>
              <a:gd name="connsiteX107" fmla="*/ 4721069 w 9855777"/>
              <a:gd name="connsiteY107" fmla="*/ 1820984 h 3610708"/>
              <a:gd name="connsiteX108" fmla="*/ 4752331 w 9855777"/>
              <a:gd name="connsiteY108" fmla="*/ 1813169 h 3610708"/>
              <a:gd name="connsiteX109" fmla="*/ 4799223 w 9855777"/>
              <a:gd name="connsiteY109" fmla="*/ 1797538 h 3610708"/>
              <a:gd name="connsiteX110" fmla="*/ 4822669 w 9855777"/>
              <a:gd name="connsiteY110" fmla="*/ 1789723 h 3610708"/>
              <a:gd name="connsiteX111" fmla="*/ 4846115 w 9855777"/>
              <a:gd name="connsiteY111" fmla="*/ 1781908 h 3610708"/>
              <a:gd name="connsiteX112" fmla="*/ 4869561 w 9855777"/>
              <a:gd name="connsiteY112" fmla="*/ 1774092 h 3610708"/>
              <a:gd name="connsiteX113" fmla="*/ 4900823 w 9855777"/>
              <a:gd name="connsiteY113" fmla="*/ 1766277 h 3610708"/>
              <a:gd name="connsiteX114" fmla="*/ 4947715 w 9855777"/>
              <a:gd name="connsiteY114" fmla="*/ 1758461 h 3610708"/>
              <a:gd name="connsiteX115" fmla="*/ 4971161 w 9855777"/>
              <a:gd name="connsiteY115" fmla="*/ 1750646 h 3610708"/>
              <a:gd name="connsiteX116" fmla="*/ 5018054 w 9855777"/>
              <a:gd name="connsiteY116" fmla="*/ 1727200 h 3610708"/>
              <a:gd name="connsiteX117" fmla="*/ 5041500 w 9855777"/>
              <a:gd name="connsiteY117" fmla="*/ 1711569 h 3610708"/>
              <a:gd name="connsiteX118" fmla="*/ 5080577 w 9855777"/>
              <a:gd name="connsiteY118" fmla="*/ 1703754 h 3610708"/>
              <a:gd name="connsiteX119" fmla="*/ 5104023 w 9855777"/>
              <a:gd name="connsiteY119" fmla="*/ 1695938 h 3610708"/>
              <a:gd name="connsiteX120" fmla="*/ 5143100 w 9855777"/>
              <a:gd name="connsiteY120" fmla="*/ 1688123 h 3610708"/>
              <a:gd name="connsiteX121" fmla="*/ 5189992 w 9855777"/>
              <a:gd name="connsiteY121" fmla="*/ 1672492 h 3610708"/>
              <a:gd name="connsiteX122" fmla="*/ 5244700 w 9855777"/>
              <a:gd name="connsiteY122" fmla="*/ 1656861 h 3610708"/>
              <a:gd name="connsiteX123" fmla="*/ 5275961 w 9855777"/>
              <a:gd name="connsiteY123" fmla="*/ 1633415 h 3610708"/>
              <a:gd name="connsiteX124" fmla="*/ 5315038 w 9855777"/>
              <a:gd name="connsiteY124" fmla="*/ 1625600 h 3610708"/>
              <a:gd name="connsiteX125" fmla="*/ 5322854 w 9855777"/>
              <a:gd name="connsiteY125" fmla="*/ 1602154 h 3610708"/>
              <a:gd name="connsiteX126" fmla="*/ 5346300 w 9855777"/>
              <a:gd name="connsiteY126" fmla="*/ 1594338 h 3610708"/>
              <a:gd name="connsiteX127" fmla="*/ 5369746 w 9855777"/>
              <a:gd name="connsiteY127" fmla="*/ 1578708 h 3610708"/>
              <a:gd name="connsiteX128" fmla="*/ 5401007 w 9855777"/>
              <a:gd name="connsiteY128" fmla="*/ 1570892 h 3610708"/>
              <a:gd name="connsiteX129" fmla="*/ 5447900 w 9855777"/>
              <a:gd name="connsiteY129" fmla="*/ 1555261 h 3610708"/>
              <a:gd name="connsiteX130" fmla="*/ 5471346 w 9855777"/>
              <a:gd name="connsiteY130" fmla="*/ 1547446 h 3610708"/>
              <a:gd name="connsiteX131" fmla="*/ 5565131 w 9855777"/>
              <a:gd name="connsiteY131" fmla="*/ 1524000 h 3610708"/>
              <a:gd name="connsiteX132" fmla="*/ 5596392 w 9855777"/>
              <a:gd name="connsiteY132" fmla="*/ 1516184 h 3610708"/>
              <a:gd name="connsiteX133" fmla="*/ 5619838 w 9855777"/>
              <a:gd name="connsiteY133" fmla="*/ 1500554 h 3610708"/>
              <a:gd name="connsiteX134" fmla="*/ 5666731 w 9855777"/>
              <a:gd name="connsiteY134" fmla="*/ 1492738 h 3610708"/>
              <a:gd name="connsiteX135" fmla="*/ 5705807 w 9855777"/>
              <a:gd name="connsiteY135" fmla="*/ 1484923 h 3610708"/>
              <a:gd name="connsiteX136" fmla="*/ 5729254 w 9855777"/>
              <a:gd name="connsiteY136" fmla="*/ 1477108 h 3610708"/>
              <a:gd name="connsiteX137" fmla="*/ 5823038 w 9855777"/>
              <a:gd name="connsiteY137" fmla="*/ 1461477 h 3610708"/>
              <a:gd name="connsiteX138" fmla="*/ 5877746 w 9855777"/>
              <a:gd name="connsiteY138" fmla="*/ 1445846 h 3610708"/>
              <a:gd name="connsiteX139" fmla="*/ 6518607 w 9855777"/>
              <a:gd name="connsiteY139" fmla="*/ 1453661 h 3610708"/>
              <a:gd name="connsiteX140" fmla="*/ 6565500 w 9855777"/>
              <a:gd name="connsiteY140" fmla="*/ 1469292 h 3610708"/>
              <a:gd name="connsiteX141" fmla="*/ 6588946 w 9855777"/>
              <a:gd name="connsiteY141" fmla="*/ 1484923 h 3610708"/>
              <a:gd name="connsiteX142" fmla="*/ 6721807 w 9855777"/>
              <a:gd name="connsiteY142" fmla="*/ 1500554 h 3610708"/>
              <a:gd name="connsiteX143" fmla="*/ 7276700 w 9855777"/>
              <a:gd name="connsiteY143" fmla="*/ 1500554 h 3610708"/>
              <a:gd name="connsiteX144" fmla="*/ 7300146 w 9855777"/>
              <a:gd name="connsiteY144" fmla="*/ 1492738 h 3610708"/>
              <a:gd name="connsiteX145" fmla="*/ 7331407 w 9855777"/>
              <a:gd name="connsiteY145" fmla="*/ 1484923 h 3610708"/>
              <a:gd name="connsiteX146" fmla="*/ 7792515 w 9855777"/>
              <a:gd name="connsiteY146" fmla="*/ 1492738 h 3610708"/>
              <a:gd name="connsiteX147" fmla="*/ 7815961 w 9855777"/>
              <a:gd name="connsiteY147" fmla="*/ 1500554 h 3610708"/>
              <a:gd name="connsiteX148" fmla="*/ 7894115 w 9855777"/>
              <a:gd name="connsiteY148" fmla="*/ 1508369 h 3610708"/>
              <a:gd name="connsiteX149" fmla="*/ 7917561 w 9855777"/>
              <a:gd name="connsiteY149" fmla="*/ 1516184 h 3610708"/>
              <a:gd name="connsiteX150" fmla="*/ 7980084 w 9855777"/>
              <a:gd name="connsiteY150" fmla="*/ 1547446 h 3610708"/>
              <a:gd name="connsiteX151" fmla="*/ 8112946 w 9855777"/>
              <a:gd name="connsiteY151" fmla="*/ 1578708 h 3610708"/>
              <a:gd name="connsiteX152" fmla="*/ 8183284 w 9855777"/>
              <a:gd name="connsiteY152" fmla="*/ 1594338 h 3610708"/>
              <a:gd name="connsiteX153" fmla="*/ 8214546 w 9855777"/>
              <a:gd name="connsiteY153" fmla="*/ 1609969 h 3610708"/>
              <a:gd name="connsiteX154" fmla="*/ 8269254 w 9855777"/>
              <a:gd name="connsiteY154" fmla="*/ 1649046 h 3610708"/>
              <a:gd name="connsiteX155" fmla="*/ 8292700 w 9855777"/>
              <a:gd name="connsiteY155" fmla="*/ 1664677 h 3610708"/>
              <a:gd name="connsiteX156" fmla="*/ 8323961 w 9855777"/>
              <a:gd name="connsiteY156" fmla="*/ 1711569 h 3610708"/>
              <a:gd name="connsiteX157" fmla="*/ 8363038 w 9855777"/>
              <a:gd name="connsiteY157" fmla="*/ 1766277 h 3610708"/>
              <a:gd name="connsiteX158" fmla="*/ 8370854 w 9855777"/>
              <a:gd name="connsiteY158" fmla="*/ 1789723 h 3610708"/>
              <a:gd name="connsiteX159" fmla="*/ 8449007 w 9855777"/>
              <a:gd name="connsiteY159" fmla="*/ 1860061 h 3610708"/>
              <a:gd name="connsiteX160" fmla="*/ 8527161 w 9855777"/>
              <a:gd name="connsiteY160" fmla="*/ 1883508 h 3610708"/>
              <a:gd name="connsiteX161" fmla="*/ 8566238 w 9855777"/>
              <a:gd name="connsiteY161" fmla="*/ 1891323 h 3610708"/>
              <a:gd name="connsiteX162" fmla="*/ 8652207 w 9855777"/>
              <a:gd name="connsiteY162" fmla="*/ 1914769 h 3610708"/>
              <a:gd name="connsiteX163" fmla="*/ 8722546 w 9855777"/>
              <a:gd name="connsiteY163" fmla="*/ 1953846 h 3610708"/>
              <a:gd name="connsiteX164" fmla="*/ 8792884 w 9855777"/>
              <a:gd name="connsiteY164" fmla="*/ 2032000 h 3610708"/>
              <a:gd name="connsiteX165" fmla="*/ 8808515 w 9855777"/>
              <a:gd name="connsiteY165" fmla="*/ 2055446 h 3610708"/>
              <a:gd name="connsiteX166" fmla="*/ 8816331 w 9855777"/>
              <a:gd name="connsiteY166" fmla="*/ 2078892 h 3610708"/>
              <a:gd name="connsiteX167" fmla="*/ 8847592 w 9855777"/>
              <a:gd name="connsiteY167" fmla="*/ 2125784 h 3610708"/>
              <a:gd name="connsiteX168" fmla="*/ 8886669 w 9855777"/>
              <a:gd name="connsiteY168" fmla="*/ 2196123 h 3610708"/>
              <a:gd name="connsiteX169" fmla="*/ 8933561 w 9855777"/>
              <a:gd name="connsiteY169" fmla="*/ 2243015 h 3610708"/>
              <a:gd name="connsiteX170" fmla="*/ 8964823 w 9855777"/>
              <a:gd name="connsiteY170" fmla="*/ 2297723 h 3610708"/>
              <a:gd name="connsiteX171" fmla="*/ 8988269 w 9855777"/>
              <a:gd name="connsiteY171" fmla="*/ 2313354 h 3610708"/>
              <a:gd name="connsiteX172" fmla="*/ 9050792 w 9855777"/>
              <a:gd name="connsiteY172" fmla="*/ 2383692 h 3610708"/>
              <a:gd name="connsiteX173" fmla="*/ 9035161 w 9855777"/>
              <a:gd name="connsiteY173" fmla="*/ 2493108 h 3610708"/>
              <a:gd name="connsiteX174" fmla="*/ 9019531 w 9855777"/>
              <a:gd name="connsiteY174" fmla="*/ 2516554 h 3610708"/>
              <a:gd name="connsiteX175" fmla="*/ 9011715 w 9855777"/>
              <a:gd name="connsiteY175" fmla="*/ 2547815 h 3610708"/>
              <a:gd name="connsiteX176" fmla="*/ 9003900 w 9855777"/>
              <a:gd name="connsiteY176" fmla="*/ 2594708 h 3610708"/>
              <a:gd name="connsiteX177" fmla="*/ 8988269 w 9855777"/>
              <a:gd name="connsiteY177" fmla="*/ 2618154 h 3610708"/>
              <a:gd name="connsiteX178" fmla="*/ 8972638 w 9855777"/>
              <a:gd name="connsiteY178" fmla="*/ 2672861 h 3610708"/>
              <a:gd name="connsiteX179" fmla="*/ 8941377 w 9855777"/>
              <a:gd name="connsiteY179" fmla="*/ 2727569 h 3610708"/>
              <a:gd name="connsiteX180" fmla="*/ 8933561 w 9855777"/>
              <a:gd name="connsiteY180" fmla="*/ 2766646 h 3610708"/>
              <a:gd name="connsiteX181" fmla="*/ 8925746 w 9855777"/>
              <a:gd name="connsiteY181" fmla="*/ 2829169 h 3610708"/>
              <a:gd name="connsiteX182" fmla="*/ 8910115 w 9855777"/>
              <a:gd name="connsiteY182" fmla="*/ 2876061 h 3610708"/>
              <a:gd name="connsiteX183" fmla="*/ 8894484 w 9855777"/>
              <a:gd name="connsiteY183" fmla="*/ 2899508 h 3610708"/>
              <a:gd name="connsiteX184" fmla="*/ 8878854 w 9855777"/>
              <a:gd name="connsiteY184" fmla="*/ 3048000 h 3610708"/>
              <a:gd name="connsiteX185" fmla="*/ 8863223 w 9855777"/>
              <a:gd name="connsiteY185" fmla="*/ 3110523 h 3610708"/>
              <a:gd name="connsiteX186" fmla="*/ 8847592 w 9855777"/>
              <a:gd name="connsiteY186" fmla="*/ 3157415 h 3610708"/>
              <a:gd name="connsiteX187" fmla="*/ 8839777 w 9855777"/>
              <a:gd name="connsiteY187" fmla="*/ 3196492 h 3610708"/>
              <a:gd name="connsiteX188" fmla="*/ 8824146 w 9855777"/>
              <a:gd name="connsiteY188" fmla="*/ 3251200 h 3610708"/>
              <a:gd name="connsiteX189" fmla="*/ 8816331 w 9855777"/>
              <a:gd name="connsiteY189" fmla="*/ 3321538 h 3610708"/>
              <a:gd name="connsiteX190" fmla="*/ 8808515 w 9855777"/>
              <a:gd name="connsiteY190" fmla="*/ 3344984 h 3610708"/>
              <a:gd name="connsiteX191" fmla="*/ 8792884 w 9855777"/>
              <a:gd name="connsiteY191" fmla="*/ 3423138 h 3610708"/>
              <a:gd name="connsiteX192" fmla="*/ 8792884 w 9855777"/>
              <a:gd name="connsiteY192" fmla="*/ 3423138 h 3610708"/>
              <a:gd name="connsiteX193" fmla="*/ 8777254 w 9855777"/>
              <a:gd name="connsiteY193" fmla="*/ 3516923 h 3610708"/>
              <a:gd name="connsiteX194" fmla="*/ 8785069 w 9855777"/>
              <a:gd name="connsiteY194" fmla="*/ 3563815 h 3610708"/>
              <a:gd name="connsiteX195" fmla="*/ 8839777 w 9855777"/>
              <a:gd name="connsiteY195" fmla="*/ 3610708 h 3610708"/>
              <a:gd name="connsiteX196" fmla="*/ 8886669 w 9855777"/>
              <a:gd name="connsiteY196" fmla="*/ 3602892 h 3610708"/>
              <a:gd name="connsiteX197" fmla="*/ 8894484 w 9855777"/>
              <a:gd name="connsiteY197" fmla="*/ 3579446 h 3610708"/>
              <a:gd name="connsiteX198" fmla="*/ 8917931 w 9855777"/>
              <a:gd name="connsiteY198" fmla="*/ 3548184 h 3610708"/>
              <a:gd name="connsiteX199" fmla="*/ 8933561 w 9855777"/>
              <a:gd name="connsiteY199" fmla="*/ 3524738 h 3610708"/>
              <a:gd name="connsiteX200" fmla="*/ 8972638 w 9855777"/>
              <a:gd name="connsiteY200" fmla="*/ 3509108 h 3610708"/>
              <a:gd name="connsiteX201" fmla="*/ 9003900 w 9855777"/>
              <a:gd name="connsiteY201" fmla="*/ 3493477 h 3610708"/>
              <a:gd name="connsiteX202" fmla="*/ 9027346 w 9855777"/>
              <a:gd name="connsiteY202" fmla="*/ 3477846 h 3610708"/>
              <a:gd name="connsiteX203" fmla="*/ 9144577 w 9855777"/>
              <a:gd name="connsiteY203" fmla="*/ 3462215 h 3610708"/>
              <a:gd name="connsiteX204" fmla="*/ 9199284 w 9855777"/>
              <a:gd name="connsiteY204" fmla="*/ 3430954 h 3610708"/>
              <a:gd name="connsiteX205" fmla="*/ 9269623 w 9855777"/>
              <a:gd name="connsiteY205" fmla="*/ 3399692 h 3610708"/>
              <a:gd name="connsiteX206" fmla="*/ 9371223 w 9855777"/>
              <a:gd name="connsiteY206" fmla="*/ 3368431 h 3610708"/>
              <a:gd name="connsiteX207" fmla="*/ 9418115 w 9855777"/>
              <a:gd name="connsiteY207" fmla="*/ 3352800 h 3610708"/>
              <a:gd name="connsiteX208" fmla="*/ 9488454 w 9855777"/>
              <a:gd name="connsiteY208" fmla="*/ 3337169 h 3610708"/>
              <a:gd name="connsiteX209" fmla="*/ 9511900 w 9855777"/>
              <a:gd name="connsiteY209" fmla="*/ 3321538 h 3610708"/>
              <a:gd name="connsiteX210" fmla="*/ 9566607 w 9855777"/>
              <a:gd name="connsiteY210" fmla="*/ 3298092 h 3610708"/>
              <a:gd name="connsiteX211" fmla="*/ 9613500 w 9855777"/>
              <a:gd name="connsiteY211" fmla="*/ 3290277 h 3610708"/>
              <a:gd name="connsiteX212" fmla="*/ 9636946 w 9855777"/>
              <a:gd name="connsiteY212" fmla="*/ 3282461 h 3610708"/>
              <a:gd name="connsiteX213" fmla="*/ 9730731 w 9855777"/>
              <a:gd name="connsiteY213" fmla="*/ 3274646 h 3610708"/>
              <a:gd name="connsiteX214" fmla="*/ 9738546 w 9855777"/>
              <a:gd name="connsiteY214" fmla="*/ 3251200 h 3610708"/>
              <a:gd name="connsiteX215" fmla="*/ 9738546 w 9855777"/>
              <a:gd name="connsiteY215" fmla="*/ 2993292 h 3610708"/>
              <a:gd name="connsiteX216" fmla="*/ 9754177 w 9855777"/>
              <a:gd name="connsiteY216" fmla="*/ 2969846 h 3610708"/>
              <a:gd name="connsiteX217" fmla="*/ 9785438 w 9855777"/>
              <a:gd name="connsiteY217" fmla="*/ 2899508 h 3610708"/>
              <a:gd name="connsiteX218" fmla="*/ 9793254 w 9855777"/>
              <a:gd name="connsiteY218" fmla="*/ 2805723 h 3610708"/>
              <a:gd name="connsiteX219" fmla="*/ 9808884 w 9855777"/>
              <a:gd name="connsiteY219" fmla="*/ 2727569 h 3610708"/>
              <a:gd name="connsiteX220" fmla="*/ 9824515 w 9855777"/>
              <a:gd name="connsiteY220" fmla="*/ 2602523 h 3610708"/>
              <a:gd name="connsiteX221" fmla="*/ 9840146 w 9855777"/>
              <a:gd name="connsiteY221" fmla="*/ 2540000 h 3610708"/>
              <a:gd name="connsiteX222" fmla="*/ 9855777 w 9855777"/>
              <a:gd name="connsiteY222" fmla="*/ 2516554 h 3610708"/>
              <a:gd name="connsiteX223" fmla="*/ 9824515 w 9855777"/>
              <a:gd name="connsiteY223" fmla="*/ 2211754 h 3610708"/>
              <a:gd name="connsiteX224" fmla="*/ 9808884 w 9855777"/>
              <a:gd name="connsiteY224" fmla="*/ 2117969 h 3610708"/>
              <a:gd name="connsiteX225" fmla="*/ 9824515 w 9855777"/>
              <a:gd name="connsiteY225" fmla="*/ 1766277 h 3610708"/>
              <a:gd name="connsiteX226" fmla="*/ 9832331 w 9855777"/>
              <a:gd name="connsiteY226" fmla="*/ 1742831 h 3610708"/>
              <a:gd name="connsiteX227" fmla="*/ 9824515 w 9855777"/>
              <a:gd name="connsiteY227" fmla="*/ 1633415 h 3610708"/>
              <a:gd name="connsiteX228" fmla="*/ 9840146 w 9855777"/>
              <a:gd name="connsiteY228" fmla="*/ 1367692 h 3610708"/>
              <a:gd name="connsiteX229" fmla="*/ 9832331 w 9855777"/>
              <a:gd name="connsiteY229" fmla="*/ 1086338 h 3610708"/>
              <a:gd name="connsiteX230" fmla="*/ 9824515 w 9855777"/>
              <a:gd name="connsiteY230" fmla="*/ 429846 h 3610708"/>
              <a:gd name="connsiteX231" fmla="*/ 9777623 w 9855777"/>
              <a:gd name="connsiteY231" fmla="*/ 390769 h 3610708"/>
              <a:gd name="connsiteX232" fmla="*/ 9754177 w 9855777"/>
              <a:gd name="connsiteY232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2626546 w 9855777"/>
              <a:gd name="connsiteY60" fmla="*/ 758092 h 3610708"/>
              <a:gd name="connsiteX61" fmla="*/ 1579285 w 9855777"/>
              <a:gd name="connsiteY61" fmla="*/ 3008923 h 3610708"/>
              <a:gd name="connsiteX62" fmla="*/ 2696884 w 9855777"/>
              <a:gd name="connsiteY62" fmla="*/ 789354 h 3610708"/>
              <a:gd name="connsiteX63" fmla="*/ 2759407 w 9855777"/>
              <a:gd name="connsiteY63" fmla="*/ 844061 h 3610708"/>
              <a:gd name="connsiteX64" fmla="*/ 2782854 w 9855777"/>
              <a:gd name="connsiteY64" fmla="*/ 851877 h 3610708"/>
              <a:gd name="connsiteX65" fmla="*/ 2853192 w 9855777"/>
              <a:gd name="connsiteY65" fmla="*/ 906584 h 3610708"/>
              <a:gd name="connsiteX66" fmla="*/ 2868823 w 9855777"/>
              <a:gd name="connsiteY66" fmla="*/ 930031 h 3610708"/>
              <a:gd name="connsiteX67" fmla="*/ 2876638 w 9855777"/>
              <a:gd name="connsiteY67" fmla="*/ 969108 h 3610708"/>
              <a:gd name="connsiteX68" fmla="*/ 2884454 w 9855777"/>
              <a:gd name="connsiteY68" fmla="*/ 1016000 h 3610708"/>
              <a:gd name="connsiteX69" fmla="*/ 2900084 w 9855777"/>
              <a:gd name="connsiteY69" fmla="*/ 1078523 h 3610708"/>
              <a:gd name="connsiteX70" fmla="*/ 2915715 w 9855777"/>
              <a:gd name="connsiteY70" fmla="*/ 1101969 h 3610708"/>
              <a:gd name="connsiteX71" fmla="*/ 2939161 w 9855777"/>
              <a:gd name="connsiteY71" fmla="*/ 1164492 h 3610708"/>
              <a:gd name="connsiteX72" fmla="*/ 2946977 w 9855777"/>
              <a:gd name="connsiteY72" fmla="*/ 1195754 h 3610708"/>
              <a:gd name="connsiteX73" fmla="*/ 2962607 w 9855777"/>
              <a:gd name="connsiteY73" fmla="*/ 1219200 h 3610708"/>
              <a:gd name="connsiteX74" fmla="*/ 2978238 w 9855777"/>
              <a:gd name="connsiteY74" fmla="*/ 1250461 h 3610708"/>
              <a:gd name="connsiteX75" fmla="*/ 2986054 w 9855777"/>
              <a:gd name="connsiteY75" fmla="*/ 1305169 h 3610708"/>
              <a:gd name="connsiteX76" fmla="*/ 3111100 w 9855777"/>
              <a:gd name="connsiteY76" fmla="*/ 1328615 h 3610708"/>
              <a:gd name="connsiteX77" fmla="*/ 3165807 w 9855777"/>
              <a:gd name="connsiteY77" fmla="*/ 1352061 h 3610708"/>
              <a:gd name="connsiteX78" fmla="*/ 3212700 w 9855777"/>
              <a:gd name="connsiteY78" fmla="*/ 1375508 h 3610708"/>
              <a:gd name="connsiteX79" fmla="*/ 3220515 w 9855777"/>
              <a:gd name="connsiteY79" fmla="*/ 1398954 h 3610708"/>
              <a:gd name="connsiteX80" fmla="*/ 3243961 w 9855777"/>
              <a:gd name="connsiteY80" fmla="*/ 1406769 h 3610708"/>
              <a:gd name="connsiteX81" fmla="*/ 3290854 w 9855777"/>
              <a:gd name="connsiteY81" fmla="*/ 1445846 h 3610708"/>
              <a:gd name="connsiteX82" fmla="*/ 3314300 w 9855777"/>
              <a:gd name="connsiteY82" fmla="*/ 1453661 h 3610708"/>
              <a:gd name="connsiteX83" fmla="*/ 3337746 w 9855777"/>
              <a:gd name="connsiteY83" fmla="*/ 1469292 h 3610708"/>
              <a:gd name="connsiteX84" fmla="*/ 3423715 w 9855777"/>
              <a:gd name="connsiteY84" fmla="*/ 1484923 h 3610708"/>
              <a:gd name="connsiteX85" fmla="*/ 3454977 w 9855777"/>
              <a:gd name="connsiteY85" fmla="*/ 1492738 h 3610708"/>
              <a:gd name="connsiteX86" fmla="*/ 3525315 w 9855777"/>
              <a:gd name="connsiteY86" fmla="*/ 1508369 h 3610708"/>
              <a:gd name="connsiteX87" fmla="*/ 3572207 w 9855777"/>
              <a:gd name="connsiteY87" fmla="*/ 1531815 h 3610708"/>
              <a:gd name="connsiteX88" fmla="*/ 3595654 w 9855777"/>
              <a:gd name="connsiteY88" fmla="*/ 1539631 h 3610708"/>
              <a:gd name="connsiteX89" fmla="*/ 3650361 w 9855777"/>
              <a:gd name="connsiteY89" fmla="*/ 1570892 h 3610708"/>
              <a:gd name="connsiteX90" fmla="*/ 3697254 w 9855777"/>
              <a:gd name="connsiteY90" fmla="*/ 1602154 h 3610708"/>
              <a:gd name="connsiteX91" fmla="*/ 3736331 w 9855777"/>
              <a:gd name="connsiteY91" fmla="*/ 1609969 h 3610708"/>
              <a:gd name="connsiteX92" fmla="*/ 3806669 w 9855777"/>
              <a:gd name="connsiteY92" fmla="*/ 1625600 h 3610708"/>
              <a:gd name="connsiteX93" fmla="*/ 3877007 w 9855777"/>
              <a:gd name="connsiteY93" fmla="*/ 1688123 h 3610708"/>
              <a:gd name="connsiteX94" fmla="*/ 3892638 w 9855777"/>
              <a:gd name="connsiteY94" fmla="*/ 1844431 h 3610708"/>
              <a:gd name="connsiteX95" fmla="*/ 3939531 w 9855777"/>
              <a:gd name="connsiteY95" fmla="*/ 1875692 h 3610708"/>
              <a:gd name="connsiteX96" fmla="*/ 3978607 w 9855777"/>
              <a:gd name="connsiteY96" fmla="*/ 1914769 h 3610708"/>
              <a:gd name="connsiteX97" fmla="*/ 4056761 w 9855777"/>
              <a:gd name="connsiteY97" fmla="*/ 1961661 h 3610708"/>
              <a:gd name="connsiteX98" fmla="*/ 4119284 w 9855777"/>
              <a:gd name="connsiteY98" fmla="*/ 1977292 h 3610708"/>
              <a:gd name="connsiteX99" fmla="*/ 4197438 w 9855777"/>
              <a:gd name="connsiteY99" fmla="*/ 1969477 h 3610708"/>
              <a:gd name="connsiteX100" fmla="*/ 4205254 w 9855777"/>
              <a:gd name="connsiteY100" fmla="*/ 1930400 h 3610708"/>
              <a:gd name="connsiteX101" fmla="*/ 4236515 w 9855777"/>
              <a:gd name="connsiteY101" fmla="*/ 1883508 h 3610708"/>
              <a:gd name="connsiteX102" fmla="*/ 4236515 w 9855777"/>
              <a:gd name="connsiteY102" fmla="*/ 1883508 h 3610708"/>
              <a:gd name="connsiteX103" fmla="*/ 4439715 w 9855777"/>
              <a:gd name="connsiteY103" fmla="*/ 1867877 h 3610708"/>
              <a:gd name="connsiteX104" fmla="*/ 4478792 w 9855777"/>
              <a:gd name="connsiteY104" fmla="*/ 1860061 h 3610708"/>
              <a:gd name="connsiteX105" fmla="*/ 4502238 w 9855777"/>
              <a:gd name="connsiteY105" fmla="*/ 1852246 h 3610708"/>
              <a:gd name="connsiteX106" fmla="*/ 4588207 w 9855777"/>
              <a:gd name="connsiteY106" fmla="*/ 1844431 h 3610708"/>
              <a:gd name="connsiteX107" fmla="*/ 4721069 w 9855777"/>
              <a:gd name="connsiteY107" fmla="*/ 1820984 h 3610708"/>
              <a:gd name="connsiteX108" fmla="*/ 4752331 w 9855777"/>
              <a:gd name="connsiteY108" fmla="*/ 1813169 h 3610708"/>
              <a:gd name="connsiteX109" fmla="*/ 4799223 w 9855777"/>
              <a:gd name="connsiteY109" fmla="*/ 1797538 h 3610708"/>
              <a:gd name="connsiteX110" fmla="*/ 4822669 w 9855777"/>
              <a:gd name="connsiteY110" fmla="*/ 1789723 h 3610708"/>
              <a:gd name="connsiteX111" fmla="*/ 4846115 w 9855777"/>
              <a:gd name="connsiteY111" fmla="*/ 1781908 h 3610708"/>
              <a:gd name="connsiteX112" fmla="*/ 4869561 w 9855777"/>
              <a:gd name="connsiteY112" fmla="*/ 1774092 h 3610708"/>
              <a:gd name="connsiteX113" fmla="*/ 4900823 w 9855777"/>
              <a:gd name="connsiteY113" fmla="*/ 1766277 h 3610708"/>
              <a:gd name="connsiteX114" fmla="*/ 4947715 w 9855777"/>
              <a:gd name="connsiteY114" fmla="*/ 1758461 h 3610708"/>
              <a:gd name="connsiteX115" fmla="*/ 4971161 w 9855777"/>
              <a:gd name="connsiteY115" fmla="*/ 1750646 h 3610708"/>
              <a:gd name="connsiteX116" fmla="*/ 5018054 w 9855777"/>
              <a:gd name="connsiteY116" fmla="*/ 1727200 h 3610708"/>
              <a:gd name="connsiteX117" fmla="*/ 5041500 w 9855777"/>
              <a:gd name="connsiteY117" fmla="*/ 1711569 h 3610708"/>
              <a:gd name="connsiteX118" fmla="*/ 5080577 w 9855777"/>
              <a:gd name="connsiteY118" fmla="*/ 1703754 h 3610708"/>
              <a:gd name="connsiteX119" fmla="*/ 5104023 w 9855777"/>
              <a:gd name="connsiteY119" fmla="*/ 1695938 h 3610708"/>
              <a:gd name="connsiteX120" fmla="*/ 5143100 w 9855777"/>
              <a:gd name="connsiteY120" fmla="*/ 1688123 h 3610708"/>
              <a:gd name="connsiteX121" fmla="*/ 5189992 w 9855777"/>
              <a:gd name="connsiteY121" fmla="*/ 1672492 h 3610708"/>
              <a:gd name="connsiteX122" fmla="*/ 5244700 w 9855777"/>
              <a:gd name="connsiteY122" fmla="*/ 1656861 h 3610708"/>
              <a:gd name="connsiteX123" fmla="*/ 5275961 w 9855777"/>
              <a:gd name="connsiteY123" fmla="*/ 1633415 h 3610708"/>
              <a:gd name="connsiteX124" fmla="*/ 5315038 w 9855777"/>
              <a:gd name="connsiteY124" fmla="*/ 1625600 h 3610708"/>
              <a:gd name="connsiteX125" fmla="*/ 5322854 w 9855777"/>
              <a:gd name="connsiteY125" fmla="*/ 1602154 h 3610708"/>
              <a:gd name="connsiteX126" fmla="*/ 5346300 w 9855777"/>
              <a:gd name="connsiteY126" fmla="*/ 1594338 h 3610708"/>
              <a:gd name="connsiteX127" fmla="*/ 5369746 w 9855777"/>
              <a:gd name="connsiteY127" fmla="*/ 1578708 h 3610708"/>
              <a:gd name="connsiteX128" fmla="*/ 5401007 w 9855777"/>
              <a:gd name="connsiteY128" fmla="*/ 1570892 h 3610708"/>
              <a:gd name="connsiteX129" fmla="*/ 5447900 w 9855777"/>
              <a:gd name="connsiteY129" fmla="*/ 1555261 h 3610708"/>
              <a:gd name="connsiteX130" fmla="*/ 5471346 w 9855777"/>
              <a:gd name="connsiteY130" fmla="*/ 1547446 h 3610708"/>
              <a:gd name="connsiteX131" fmla="*/ 5565131 w 9855777"/>
              <a:gd name="connsiteY131" fmla="*/ 1524000 h 3610708"/>
              <a:gd name="connsiteX132" fmla="*/ 5596392 w 9855777"/>
              <a:gd name="connsiteY132" fmla="*/ 1516184 h 3610708"/>
              <a:gd name="connsiteX133" fmla="*/ 5619838 w 9855777"/>
              <a:gd name="connsiteY133" fmla="*/ 1500554 h 3610708"/>
              <a:gd name="connsiteX134" fmla="*/ 5666731 w 9855777"/>
              <a:gd name="connsiteY134" fmla="*/ 1492738 h 3610708"/>
              <a:gd name="connsiteX135" fmla="*/ 5705807 w 9855777"/>
              <a:gd name="connsiteY135" fmla="*/ 1484923 h 3610708"/>
              <a:gd name="connsiteX136" fmla="*/ 5729254 w 9855777"/>
              <a:gd name="connsiteY136" fmla="*/ 1477108 h 3610708"/>
              <a:gd name="connsiteX137" fmla="*/ 5823038 w 9855777"/>
              <a:gd name="connsiteY137" fmla="*/ 1461477 h 3610708"/>
              <a:gd name="connsiteX138" fmla="*/ 5877746 w 9855777"/>
              <a:gd name="connsiteY138" fmla="*/ 1445846 h 3610708"/>
              <a:gd name="connsiteX139" fmla="*/ 6518607 w 9855777"/>
              <a:gd name="connsiteY139" fmla="*/ 1453661 h 3610708"/>
              <a:gd name="connsiteX140" fmla="*/ 6565500 w 9855777"/>
              <a:gd name="connsiteY140" fmla="*/ 1469292 h 3610708"/>
              <a:gd name="connsiteX141" fmla="*/ 6588946 w 9855777"/>
              <a:gd name="connsiteY141" fmla="*/ 1484923 h 3610708"/>
              <a:gd name="connsiteX142" fmla="*/ 6721807 w 9855777"/>
              <a:gd name="connsiteY142" fmla="*/ 1500554 h 3610708"/>
              <a:gd name="connsiteX143" fmla="*/ 7276700 w 9855777"/>
              <a:gd name="connsiteY143" fmla="*/ 1500554 h 3610708"/>
              <a:gd name="connsiteX144" fmla="*/ 7300146 w 9855777"/>
              <a:gd name="connsiteY144" fmla="*/ 1492738 h 3610708"/>
              <a:gd name="connsiteX145" fmla="*/ 7331407 w 9855777"/>
              <a:gd name="connsiteY145" fmla="*/ 1484923 h 3610708"/>
              <a:gd name="connsiteX146" fmla="*/ 7792515 w 9855777"/>
              <a:gd name="connsiteY146" fmla="*/ 1492738 h 3610708"/>
              <a:gd name="connsiteX147" fmla="*/ 7815961 w 9855777"/>
              <a:gd name="connsiteY147" fmla="*/ 1500554 h 3610708"/>
              <a:gd name="connsiteX148" fmla="*/ 7894115 w 9855777"/>
              <a:gd name="connsiteY148" fmla="*/ 1508369 h 3610708"/>
              <a:gd name="connsiteX149" fmla="*/ 7917561 w 9855777"/>
              <a:gd name="connsiteY149" fmla="*/ 1516184 h 3610708"/>
              <a:gd name="connsiteX150" fmla="*/ 7980084 w 9855777"/>
              <a:gd name="connsiteY150" fmla="*/ 1547446 h 3610708"/>
              <a:gd name="connsiteX151" fmla="*/ 8112946 w 9855777"/>
              <a:gd name="connsiteY151" fmla="*/ 1578708 h 3610708"/>
              <a:gd name="connsiteX152" fmla="*/ 8183284 w 9855777"/>
              <a:gd name="connsiteY152" fmla="*/ 1594338 h 3610708"/>
              <a:gd name="connsiteX153" fmla="*/ 8214546 w 9855777"/>
              <a:gd name="connsiteY153" fmla="*/ 1609969 h 3610708"/>
              <a:gd name="connsiteX154" fmla="*/ 8269254 w 9855777"/>
              <a:gd name="connsiteY154" fmla="*/ 1649046 h 3610708"/>
              <a:gd name="connsiteX155" fmla="*/ 8292700 w 9855777"/>
              <a:gd name="connsiteY155" fmla="*/ 1664677 h 3610708"/>
              <a:gd name="connsiteX156" fmla="*/ 8323961 w 9855777"/>
              <a:gd name="connsiteY156" fmla="*/ 1711569 h 3610708"/>
              <a:gd name="connsiteX157" fmla="*/ 8363038 w 9855777"/>
              <a:gd name="connsiteY157" fmla="*/ 1766277 h 3610708"/>
              <a:gd name="connsiteX158" fmla="*/ 8370854 w 9855777"/>
              <a:gd name="connsiteY158" fmla="*/ 1789723 h 3610708"/>
              <a:gd name="connsiteX159" fmla="*/ 8449007 w 9855777"/>
              <a:gd name="connsiteY159" fmla="*/ 1860061 h 3610708"/>
              <a:gd name="connsiteX160" fmla="*/ 8527161 w 9855777"/>
              <a:gd name="connsiteY160" fmla="*/ 1883508 h 3610708"/>
              <a:gd name="connsiteX161" fmla="*/ 8566238 w 9855777"/>
              <a:gd name="connsiteY161" fmla="*/ 1891323 h 3610708"/>
              <a:gd name="connsiteX162" fmla="*/ 8652207 w 9855777"/>
              <a:gd name="connsiteY162" fmla="*/ 1914769 h 3610708"/>
              <a:gd name="connsiteX163" fmla="*/ 8722546 w 9855777"/>
              <a:gd name="connsiteY163" fmla="*/ 1953846 h 3610708"/>
              <a:gd name="connsiteX164" fmla="*/ 8792884 w 9855777"/>
              <a:gd name="connsiteY164" fmla="*/ 2032000 h 3610708"/>
              <a:gd name="connsiteX165" fmla="*/ 8808515 w 9855777"/>
              <a:gd name="connsiteY165" fmla="*/ 2055446 h 3610708"/>
              <a:gd name="connsiteX166" fmla="*/ 8816331 w 9855777"/>
              <a:gd name="connsiteY166" fmla="*/ 2078892 h 3610708"/>
              <a:gd name="connsiteX167" fmla="*/ 8847592 w 9855777"/>
              <a:gd name="connsiteY167" fmla="*/ 2125784 h 3610708"/>
              <a:gd name="connsiteX168" fmla="*/ 8886669 w 9855777"/>
              <a:gd name="connsiteY168" fmla="*/ 2196123 h 3610708"/>
              <a:gd name="connsiteX169" fmla="*/ 8933561 w 9855777"/>
              <a:gd name="connsiteY169" fmla="*/ 2243015 h 3610708"/>
              <a:gd name="connsiteX170" fmla="*/ 8964823 w 9855777"/>
              <a:gd name="connsiteY170" fmla="*/ 2297723 h 3610708"/>
              <a:gd name="connsiteX171" fmla="*/ 8988269 w 9855777"/>
              <a:gd name="connsiteY171" fmla="*/ 2313354 h 3610708"/>
              <a:gd name="connsiteX172" fmla="*/ 9050792 w 9855777"/>
              <a:gd name="connsiteY172" fmla="*/ 2383692 h 3610708"/>
              <a:gd name="connsiteX173" fmla="*/ 9035161 w 9855777"/>
              <a:gd name="connsiteY173" fmla="*/ 2493108 h 3610708"/>
              <a:gd name="connsiteX174" fmla="*/ 9019531 w 9855777"/>
              <a:gd name="connsiteY174" fmla="*/ 2516554 h 3610708"/>
              <a:gd name="connsiteX175" fmla="*/ 9011715 w 9855777"/>
              <a:gd name="connsiteY175" fmla="*/ 2547815 h 3610708"/>
              <a:gd name="connsiteX176" fmla="*/ 9003900 w 9855777"/>
              <a:gd name="connsiteY176" fmla="*/ 2594708 h 3610708"/>
              <a:gd name="connsiteX177" fmla="*/ 8988269 w 9855777"/>
              <a:gd name="connsiteY177" fmla="*/ 2618154 h 3610708"/>
              <a:gd name="connsiteX178" fmla="*/ 8972638 w 9855777"/>
              <a:gd name="connsiteY178" fmla="*/ 2672861 h 3610708"/>
              <a:gd name="connsiteX179" fmla="*/ 8941377 w 9855777"/>
              <a:gd name="connsiteY179" fmla="*/ 2727569 h 3610708"/>
              <a:gd name="connsiteX180" fmla="*/ 8933561 w 9855777"/>
              <a:gd name="connsiteY180" fmla="*/ 2766646 h 3610708"/>
              <a:gd name="connsiteX181" fmla="*/ 8925746 w 9855777"/>
              <a:gd name="connsiteY181" fmla="*/ 2829169 h 3610708"/>
              <a:gd name="connsiteX182" fmla="*/ 8910115 w 9855777"/>
              <a:gd name="connsiteY182" fmla="*/ 2876061 h 3610708"/>
              <a:gd name="connsiteX183" fmla="*/ 8894484 w 9855777"/>
              <a:gd name="connsiteY183" fmla="*/ 2899508 h 3610708"/>
              <a:gd name="connsiteX184" fmla="*/ 8878854 w 9855777"/>
              <a:gd name="connsiteY184" fmla="*/ 3048000 h 3610708"/>
              <a:gd name="connsiteX185" fmla="*/ 8863223 w 9855777"/>
              <a:gd name="connsiteY185" fmla="*/ 3110523 h 3610708"/>
              <a:gd name="connsiteX186" fmla="*/ 8847592 w 9855777"/>
              <a:gd name="connsiteY186" fmla="*/ 3157415 h 3610708"/>
              <a:gd name="connsiteX187" fmla="*/ 8839777 w 9855777"/>
              <a:gd name="connsiteY187" fmla="*/ 3196492 h 3610708"/>
              <a:gd name="connsiteX188" fmla="*/ 8824146 w 9855777"/>
              <a:gd name="connsiteY188" fmla="*/ 3251200 h 3610708"/>
              <a:gd name="connsiteX189" fmla="*/ 8816331 w 9855777"/>
              <a:gd name="connsiteY189" fmla="*/ 3321538 h 3610708"/>
              <a:gd name="connsiteX190" fmla="*/ 8808515 w 9855777"/>
              <a:gd name="connsiteY190" fmla="*/ 3344984 h 3610708"/>
              <a:gd name="connsiteX191" fmla="*/ 8792884 w 9855777"/>
              <a:gd name="connsiteY191" fmla="*/ 3423138 h 3610708"/>
              <a:gd name="connsiteX192" fmla="*/ 8792884 w 9855777"/>
              <a:gd name="connsiteY192" fmla="*/ 3423138 h 3610708"/>
              <a:gd name="connsiteX193" fmla="*/ 8777254 w 9855777"/>
              <a:gd name="connsiteY193" fmla="*/ 3516923 h 3610708"/>
              <a:gd name="connsiteX194" fmla="*/ 8785069 w 9855777"/>
              <a:gd name="connsiteY194" fmla="*/ 3563815 h 3610708"/>
              <a:gd name="connsiteX195" fmla="*/ 8839777 w 9855777"/>
              <a:gd name="connsiteY195" fmla="*/ 3610708 h 3610708"/>
              <a:gd name="connsiteX196" fmla="*/ 8886669 w 9855777"/>
              <a:gd name="connsiteY196" fmla="*/ 3602892 h 3610708"/>
              <a:gd name="connsiteX197" fmla="*/ 8894484 w 9855777"/>
              <a:gd name="connsiteY197" fmla="*/ 3579446 h 3610708"/>
              <a:gd name="connsiteX198" fmla="*/ 8917931 w 9855777"/>
              <a:gd name="connsiteY198" fmla="*/ 3548184 h 3610708"/>
              <a:gd name="connsiteX199" fmla="*/ 8933561 w 9855777"/>
              <a:gd name="connsiteY199" fmla="*/ 3524738 h 3610708"/>
              <a:gd name="connsiteX200" fmla="*/ 8972638 w 9855777"/>
              <a:gd name="connsiteY200" fmla="*/ 3509108 h 3610708"/>
              <a:gd name="connsiteX201" fmla="*/ 9003900 w 9855777"/>
              <a:gd name="connsiteY201" fmla="*/ 3493477 h 3610708"/>
              <a:gd name="connsiteX202" fmla="*/ 9027346 w 9855777"/>
              <a:gd name="connsiteY202" fmla="*/ 3477846 h 3610708"/>
              <a:gd name="connsiteX203" fmla="*/ 9144577 w 9855777"/>
              <a:gd name="connsiteY203" fmla="*/ 3462215 h 3610708"/>
              <a:gd name="connsiteX204" fmla="*/ 9199284 w 9855777"/>
              <a:gd name="connsiteY204" fmla="*/ 3430954 h 3610708"/>
              <a:gd name="connsiteX205" fmla="*/ 9269623 w 9855777"/>
              <a:gd name="connsiteY205" fmla="*/ 3399692 h 3610708"/>
              <a:gd name="connsiteX206" fmla="*/ 9371223 w 9855777"/>
              <a:gd name="connsiteY206" fmla="*/ 3368431 h 3610708"/>
              <a:gd name="connsiteX207" fmla="*/ 9418115 w 9855777"/>
              <a:gd name="connsiteY207" fmla="*/ 3352800 h 3610708"/>
              <a:gd name="connsiteX208" fmla="*/ 9488454 w 9855777"/>
              <a:gd name="connsiteY208" fmla="*/ 3337169 h 3610708"/>
              <a:gd name="connsiteX209" fmla="*/ 9511900 w 9855777"/>
              <a:gd name="connsiteY209" fmla="*/ 3321538 h 3610708"/>
              <a:gd name="connsiteX210" fmla="*/ 9566607 w 9855777"/>
              <a:gd name="connsiteY210" fmla="*/ 3298092 h 3610708"/>
              <a:gd name="connsiteX211" fmla="*/ 9613500 w 9855777"/>
              <a:gd name="connsiteY211" fmla="*/ 3290277 h 3610708"/>
              <a:gd name="connsiteX212" fmla="*/ 9636946 w 9855777"/>
              <a:gd name="connsiteY212" fmla="*/ 3282461 h 3610708"/>
              <a:gd name="connsiteX213" fmla="*/ 9730731 w 9855777"/>
              <a:gd name="connsiteY213" fmla="*/ 3274646 h 3610708"/>
              <a:gd name="connsiteX214" fmla="*/ 9738546 w 9855777"/>
              <a:gd name="connsiteY214" fmla="*/ 3251200 h 3610708"/>
              <a:gd name="connsiteX215" fmla="*/ 9738546 w 9855777"/>
              <a:gd name="connsiteY215" fmla="*/ 2993292 h 3610708"/>
              <a:gd name="connsiteX216" fmla="*/ 9754177 w 9855777"/>
              <a:gd name="connsiteY216" fmla="*/ 2969846 h 3610708"/>
              <a:gd name="connsiteX217" fmla="*/ 9785438 w 9855777"/>
              <a:gd name="connsiteY217" fmla="*/ 2899508 h 3610708"/>
              <a:gd name="connsiteX218" fmla="*/ 9793254 w 9855777"/>
              <a:gd name="connsiteY218" fmla="*/ 2805723 h 3610708"/>
              <a:gd name="connsiteX219" fmla="*/ 9808884 w 9855777"/>
              <a:gd name="connsiteY219" fmla="*/ 2727569 h 3610708"/>
              <a:gd name="connsiteX220" fmla="*/ 9824515 w 9855777"/>
              <a:gd name="connsiteY220" fmla="*/ 2602523 h 3610708"/>
              <a:gd name="connsiteX221" fmla="*/ 9840146 w 9855777"/>
              <a:gd name="connsiteY221" fmla="*/ 2540000 h 3610708"/>
              <a:gd name="connsiteX222" fmla="*/ 9855777 w 9855777"/>
              <a:gd name="connsiteY222" fmla="*/ 2516554 h 3610708"/>
              <a:gd name="connsiteX223" fmla="*/ 9824515 w 9855777"/>
              <a:gd name="connsiteY223" fmla="*/ 2211754 h 3610708"/>
              <a:gd name="connsiteX224" fmla="*/ 9808884 w 9855777"/>
              <a:gd name="connsiteY224" fmla="*/ 2117969 h 3610708"/>
              <a:gd name="connsiteX225" fmla="*/ 9824515 w 9855777"/>
              <a:gd name="connsiteY225" fmla="*/ 1766277 h 3610708"/>
              <a:gd name="connsiteX226" fmla="*/ 9832331 w 9855777"/>
              <a:gd name="connsiteY226" fmla="*/ 1742831 h 3610708"/>
              <a:gd name="connsiteX227" fmla="*/ 9824515 w 9855777"/>
              <a:gd name="connsiteY227" fmla="*/ 1633415 h 3610708"/>
              <a:gd name="connsiteX228" fmla="*/ 9840146 w 9855777"/>
              <a:gd name="connsiteY228" fmla="*/ 1367692 h 3610708"/>
              <a:gd name="connsiteX229" fmla="*/ 9832331 w 9855777"/>
              <a:gd name="connsiteY229" fmla="*/ 1086338 h 3610708"/>
              <a:gd name="connsiteX230" fmla="*/ 9824515 w 9855777"/>
              <a:gd name="connsiteY230" fmla="*/ 429846 h 3610708"/>
              <a:gd name="connsiteX231" fmla="*/ 9777623 w 9855777"/>
              <a:gd name="connsiteY231" fmla="*/ 390769 h 3610708"/>
              <a:gd name="connsiteX232" fmla="*/ 9754177 w 9855777"/>
              <a:gd name="connsiteY232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1383900 w 9855777"/>
              <a:gd name="connsiteY60" fmla="*/ 2665046 h 3610708"/>
              <a:gd name="connsiteX61" fmla="*/ 1579285 w 9855777"/>
              <a:gd name="connsiteY61" fmla="*/ 3008923 h 3610708"/>
              <a:gd name="connsiteX62" fmla="*/ 2696884 w 9855777"/>
              <a:gd name="connsiteY62" fmla="*/ 789354 h 3610708"/>
              <a:gd name="connsiteX63" fmla="*/ 2759407 w 9855777"/>
              <a:gd name="connsiteY63" fmla="*/ 844061 h 3610708"/>
              <a:gd name="connsiteX64" fmla="*/ 2782854 w 9855777"/>
              <a:gd name="connsiteY64" fmla="*/ 851877 h 3610708"/>
              <a:gd name="connsiteX65" fmla="*/ 2853192 w 9855777"/>
              <a:gd name="connsiteY65" fmla="*/ 906584 h 3610708"/>
              <a:gd name="connsiteX66" fmla="*/ 2868823 w 9855777"/>
              <a:gd name="connsiteY66" fmla="*/ 930031 h 3610708"/>
              <a:gd name="connsiteX67" fmla="*/ 2876638 w 9855777"/>
              <a:gd name="connsiteY67" fmla="*/ 969108 h 3610708"/>
              <a:gd name="connsiteX68" fmla="*/ 2884454 w 9855777"/>
              <a:gd name="connsiteY68" fmla="*/ 1016000 h 3610708"/>
              <a:gd name="connsiteX69" fmla="*/ 2900084 w 9855777"/>
              <a:gd name="connsiteY69" fmla="*/ 1078523 h 3610708"/>
              <a:gd name="connsiteX70" fmla="*/ 2915715 w 9855777"/>
              <a:gd name="connsiteY70" fmla="*/ 1101969 h 3610708"/>
              <a:gd name="connsiteX71" fmla="*/ 2939161 w 9855777"/>
              <a:gd name="connsiteY71" fmla="*/ 1164492 h 3610708"/>
              <a:gd name="connsiteX72" fmla="*/ 2946977 w 9855777"/>
              <a:gd name="connsiteY72" fmla="*/ 1195754 h 3610708"/>
              <a:gd name="connsiteX73" fmla="*/ 2962607 w 9855777"/>
              <a:gd name="connsiteY73" fmla="*/ 1219200 h 3610708"/>
              <a:gd name="connsiteX74" fmla="*/ 2978238 w 9855777"/>
              <a:gd name="connsiteY74" fmla="*/ 1250461 h 3610708"/>
              <a:gd name="connsiteX75" fmla="*/ 2986054 w 9855777"/>
              <a:gd name="connsiteY75" fmla="*/ 1305169 h 3610708"/>
              <a:gd name="connsiteX76" fmla="*/ 3111100 w 9855777"/>
              <a:gd name="connsiteY76" fmla="*/ 1328615 h 3610708"/>
              <a:gd name="connsiteX77" fmla="*/ 3165807 w 9855777"/>
              <a:gd name="connsiteY77" fmla="*/ 1352061 h 3610708"/>
              <a:gd name="connsiteX78" fmla="*/ 3212700 w 9855777"/>
              <a:gd name="connsiteY78" fmla="*/ 1375508 h 3610708"/>
              <a:gd name="connsiteX79" fmla="*/ 3220515 w 9855777"/>
              <a:gd name="connsiteY79" fmla="*/ 1398954 h 3610708"/>
              <a:gd name="connsiteX80" fmla="*/ 3243961 w 9855777"/>
              <a:gd name="connsiteY80" fmla="*/ 1406769 h 3610708"/>
              <a:gd name="connsiteX81" fmla="*/ 3290854 w 9855777"/>
              <a:gd name="connsiteY81" fmla="*/ 1445846 h 3610708"/>
              <a:gd name="connsiteX82" fmla="*/ 3314300 w 9855777"/>
              <a:gd name="connsiteY82" fmla="*/ 1453661 h 3610708"/>
              <a:gd name="connsiteX83" fmla="*/ 3337746 w 9855777"/>
              <a:gd name="connsiteY83" fmla="*/ 1469292 h 3610708"/>
              <a:gd name="connsiteX84" fmla="*/ 3423715 w 9855777"/>
              <a:gd name="connsiteY84" fmla="*/ 1484923 h 3610708"/>
              <a:gd name="connsiteX85" fmla="*/ 3454977 w 9855777"/>
              <a:gd name="connsiteY85" fmla="*/ 1492738 h 3610708"/>
              <a:gd name="connsiteX86" fmla="*/ 3525315 w 9855777"/>
              <a:gd name="connsiteY86" fmla="*/ 1508369 h 3610708"/>
              <a:gd name="connsiteX87" fmla="*/ 3572207 w 9855777"/>
              <a:gd name="connsiteY87" fmla="*/ 1531815 h 3610708"/>
              <a:gd name="connsiteX88" fmla="*/ 3595654 w 9855777"/>
              <a:gd name="connsiteY88" fmla="*/ 1539631 h 3610708"/>
              <a:gd name="connsiteX89" fmla="*/ 3650361 w 9855777"/>
              <a:gd name="connsiteY89" fmla="*/ 1570892 h 3610708"/>
              <a:gd name="connsiteX90" fmla="*/ 3697254 w 9855777"/>
              <a:gd name="connsiteY90" fmla="*/ 1602154 h 3610708"/>
              <a:gd name="connsiteX91" fmla="*/ 3736331 w 9855777"/>
              <a:gd name="connsiteY91" fmla="*/ 1609969 h 3610708"/>
              <a:gd name="connsiteX92" fmla="*/ 3806669 w 9855777"/>
              <a:gd name="connsiteY92" fmla="*/ 1625600 h 3610708"/>
              <a:gd name="connsiteX93" fmla="*/ 3877007 w 9855777"/>
              <a:gd name="connsiteY93" fmla="*/ 1688123 h 3610708"/>
              <a:gd name="connsiteX94" fmla="*/ 3892638 w 9855777"/>
              <a:gd name="connsiteY94" fmla="*/ 1844431 h 3610708"/>
              <a:gd name="connsiteX95" fmla="*/ 3939531 w 9855777"/>
              <a:gd name="connsiteY95" fmla="*/ 1875692 h 3610708"/>
              <a:gd name="connsiteX96" fmla="*/ 3978607 w 9855777"/>
              <a:gd name="connsiteY96" fmla="*/ 1914769 h 3610708"/>
              <a:gd name="connsiteX97" fmla="*/ 4056761 w 9855777"/>
              <a:gd name="connsiteY97" fmla="*/ 1961661 h 3610708"/>
              <a:gd name="connsiteX98" fmla="*/ 4119284 w 9855777"/>
              <a:gd name="connsiteY98" fmla="*/ 1977292 h 3610708"/>
              <a:gd name="connsiteX99" fmla="*/ 4197438 w 9855777"/>
              <a:gd name="connsiteY99" fmla="*/ 1969477 h 3610708"/>
              <a:gd name="connsiteX100" fmla="*/ 4205254 w 9855777"/>
              <a:gd name="connsiteY100" fmla="*/ 1930400 h 3610708"/>
              <a:gd name="connsiteX101" fmla="*/ 4236515 w 9855777"/>
              <a:gd name="connsiteY101" fmla="*/ 1883508 h 3610708"/>
              <a:gd name="connsiteX102" fmla="*/ 4236515 w 9855777"/>
              <a:gd name="connsiteY102" fmla="*/ 1883508 h 3610708"/>
              <a:gd name="connsiteX103" fmla="*/ 4439715 w 9855777"/>
              <a:gd name="connsiteY103" fmla="*/ 1867877 h 3610708"/>
              <a:gd name="connsiteX104" fmla="*/ 4478792 w 9855777"/>
              <a:gd name="connsiteY104" fmla="*/ 1860061 h 3610708"/>
              <a:gd name="connsiteX105" fmla="*/ 4502238 w 9855777"/>
              <a:gd name="connsiteY105" fmla="*/ 1852246 h 3610708"/>
              <a:gd name="connsiteX106" fmla="*/ 4588207 w 9855777"/>
              <a:gd name="connsiteY106" fmla="*/ 1844431 h 3610708"/>
              <a:gd name="connsiteX107" fmla="*/ 4721069 w 9855777"/>
              <a:gd name="connsiteY107" fmla="*/ 1820984 h 3610708"/>
              <a:gd name="connsiteX108" fmla="*/ 4752331 w 9855777"/>
              <a:gd name="connsiteY108" fmla="*/ 1813169 h 3610708"/>
              <a:gd name="connsiteX109" fmla="*/ 4799223 w 9855777"/>
              <a:gd name="connsiteY109" fmla="*/ 1797538 h 3610708"/>
              <a:gd name="connsiteX110" fmla="*/ 4822669 w 9855777"/>
              <a:gd name="connsiteY110" fmla="*/ 1789723 h 3610708"/>
              <a:gd name="connsiteX111" fmla="*/ 4846115 w 9855777"/>
              <a:gd name="connsiteY111" fmla="*/ 1781908 h 3610708"/>
              <a:gd name="connsiteX112" fmla="*/ 4869561 w 9855777"/>
              <a:gd name="connsiteY112" fmla="*/ 1774092 h 3610708"/>
              <a:gd name="connsiteX113" fmla="*/ 4900823 w 9855777"/>
              <a:gd name="connsiteY113" fmla="*/ 1766277 h 3610708"/>
              <a:gd name="connsiteX114" fmla="*/ 4947715 w 9855777"/>
              <a:gd name="connsiteY114" fmla="*/ 1758461 h 3610708"/>
              <a:gd name="connsiteX115" fmla="*/ 4971161 w 9855777"/>
              <a:gd name="connsiteY115" fmla="*/ 1750646 h 3610708"/>
              <a:gd name="connsiteX116" fmla="*/ 5018054 w 9855777"/>
              <a:gd name="connsiteY116" fmla="*/ 1727200 h 3610708"/>
              <a:gd name="connsiteX117" fmla="*/ 5041500 w 9855777"/>
              <a:gd name="connsiteY117" fmla="*/ 1711569 h 3610708"/>
              <a:gd name="connsiteX118" fmla="*/ 5080577 w 9855777"/>
              <a:gd name="connsiteY118" fmla="*/ 1703754 h 3610708"/>
              <a:gd name="connsiteX119" fmla="*/ 5104023 w 9855777"/>
              <a:gd name="connsiteY119" fmla="*/ 1695938 h 3610708"/>
              <a:gd name="connsiteX120" fmla="*/ 5143100 w 9855777"/>
              <a:gd name="connsiteY120" fmla="*/ 1688123 h 3610708"/>
              <a:gd name="connsiteX121" fmla="*/ 5189992 w 9855777"/>
              <a:gd name="connsiteY121" fmla="*/ 1672492 h 3610708"/>
              <a:gd name="connsiteX122" fmla="*/ 5244700 w 9855777"/>
              <a:gd name="connsiteY122" fmla="*/ 1656861 h 3610708"/>
              <a:gd name="connsiteX123" fmla="*/ 5275961 w 9855777"/>
              <a:gd name="connsiteY123" fmla="*/ 1633415 h 3610708"/>
              <a:gd name="connsiteX124" fmla="*/ 5315038 w 9855777"/>
              <a:gd name="connsiteY124" fmla="*/ 1625600 h 3610708"/>
              <a:gd name="connsiteX125" fmla="*/ 5322854 w 9855777"/>
              <a:gd name="connsiteY125" fmla="*/ 1602154 h 3610708"/>
              <a:gd name="connsiteX126" fmla="*/ 5346300 w 9855777"/>
              <a:gd name="connsiteY126" fmla="*/ 1594338 h 3610708"/>
              <a:gd name="connsiteX127" fmla="*/ 5369746 w 9855777"/>
              <a:gd name="connsiteY127" fmla="*/ 1578708 h 3610708"/>
              <a:gd name="connsiteX128" fmla="*/ 5401007 w 9855777"/>
              <a:gd name="connsiteY128" fmla="*/ 1570892 h 3610708"/>
              <a:gd name="connsiteX129" fmla="*/ 5447900 w 9855777"/>
              <a:gd name="connsiteY129" fmla="*/ 1555261 h 3610708"/>
              <a:gd name="connsiteX130" fmla="*/ 5471346 w 9855777"/>
              <a:gd name="connsiteY130" fmla="*/ 1547446 h 3610708"/>
              <a:gd name="connsiteX131" fmla="*/ 5565131 w 9855777"/>
              <a:gd name="connsiteY131" fmla="*/ 1524000 h 3610708"/>
              <a:gd name="connsiteX132" fmla="*/ 5596392 w 9855777"/>
              <a:gd name="connsiteY132" fmla="*/ 1516184 h 3610708"/>
              <a:gd name="connsiteX133" fmla="*/ 5619838 w 9855777"/>
              <a:gd name="connsiteY133" fmla="*/ 1500554 h 3610708"/>
              <a:gd name="connsiteX134" fmla="*/ 5666731 w 9855777"/>
              <a:gd name="connsiteY134" fmla="*/ 1492738 h 3610708"/>
              <a:gd name="connsiteX135" fmla="*/ 5705807 w 9855777"/>
              <a:gd name="connsiteY135" fmla="*/ 1484923 h 3610708"/>
              <a:gd name="connsiteX136" fmla="*/ 5729254 w 9855777"/>
              <a:gd name="connsiteY136" fmla="*/ 1477108 h 3610708"/>
              <a:gd name="connsiteX137" fmla="*/ 5823038 w 9855777"/>
              <a:gd name="connsiteY137" fmla="*/ 1461477 h 3610708"/>
              <a:gd name="connsiteX138" fmla="*/ 5877746 w 9855777"/>
              <a:gd name="connsiteY138" fmla="*/ 1445846 h 3610708"/>
              <a:gd name="connsiteX139" fmla="*/ 6518607 w 9855777"/>
              <a:gd name="connsiteY139" fmla="*/ 1453661 h 3610708"/>
              <a:gd name="connsiteX140" fmla="*/ 6565500 w 9855777"/>
              <a:gd name="connsiteY140" fmla="*/ 1469292 h 3610708"/>
              <a:gd name="connsiteX141" fmla="*/ 6588946 w 9855777"/>
              <a:gd name="connsiteY141" fmla="*/ 1484923 h 3610708"/>
              <a:gd name="connsiteX142" fmla="*/ 6721807 w 9855777"/>
              <a:gd name="connsiteY142" fmla="*/ 1500554 h 3610708"/>
              <a:gd name="connsiteX143" fmla="*/ 7276700 w 9855777"/>
              <a:gd name="connsiteY143" fmla="*/ 1500554 h 3610708"/>
              <a:gd name="connsiteX144" fmla="*/ 7300146 w 9855777"/>
              <a:gd name="connsiteY144" fmla="*/ 1492738 h 3610708"/>
              <a:gd name="connsiteX145" fmla="*/ 7331407 w 9855777"/>
              <a:gd name="connsiteY145" fmla="*/ 1484923 h 3610708"/>
              <a:gd name="connsiteX146" fmla="*/ 7792515 w 9855777"/>
              <a:gd name="connsiteY146" fmla="*/ 1492738 h 3610708"/>
              <a:gd name="connsiteX147" fmla="*/ 7815961 w 9855777"/>
              <a:gd name="connsiteY147" fmla="*/ 1500554 h 3610708"/>
              <a:gd name="connsiteX148" fmla="*/ 7894115 w 9855777"/>
              <a:gd name="connsiteY148" fmla="*/ 1508369 h 3610708"/>
              <a:gd name="connsiteX149" fmla="*/ 7917561 w 9855777"/>
              <a:gd name="connsiteY149" fmla="*/ 1516184 h 3610708"/>
              <a:gd name="connsiteX150" fmla="*/ 7980084 w 9855777"/>
              <a:gd name="connsiteY150" fmla="*/ 1547446 h 3610708"/>
              <a:gd name="connsiteX151" fmla="*/ 8112946 w 9855777"/>
              <a:gd name="connsiteY151" fmla="*/ 1578708 h 3610708"/>
              <a:gd name="connsiteX152" fmla="*/ 8183284 w 9855777"/>
              <a:gd name="connsiteY152" fmla="*/ 1594338 h 3610708"/>
              <a:gd name="connsiteX153" fmla="*/ 8214546 w 9855777"/>
              <a:gd name="connsiteY153" fmla="*/ 1609969 h 3610708"/>
              <a:gd name="connsiteX154" fmla="*/ 8269254 w 9855777"/>
              <a:gd name="connsiteY154" fmla="*/ 1649046 h 3610708"/>
              <a:gd name="connsiteX155" fmla="*/ 8292700 w 9855777"/>
              <a:gd name="connsiteY155" fmla="*/ 1664677 h 3610708"/>
              <a:gd name="connsiteX156" fmla="*/ 8323961 w 9855777"/>
              <a:gd name="connsiteY156" fmla="*/ 1711569 h 3610708"/>
              <a:gd name="connsiteX157" fmla="*/ 8363038 w 9855777"/>
              <a:gd name="connsiteY157" fmla="*/ 1766277 h 3610708"/>
              <a:gd name="connsiteX158" fmla="*/ 8370854 w 9855777"/>
              <a:gd name="connsiteY158" fmla="*/ 1789723 h 3610708"/>
              <a:gd name="connsiteX159" fmla="*/ 8449007 w 9855777"/>
              <a:gd name="connsiteY159" fmla="*/ 1860061 h 3610708"/>
              <a:gd name="connsiteX160" fmla="*/ 8527161 w 9855777"/>
              <a:gd name="connsiteY160" fmla="*/ 1883508 h 3610708"/>
              <a:gd name="connsiteX161" fmla="*/ 8566238 w 9855777"/>
              <a:gd name="connsiteY161" fmla="*/ 1891323 h 3610708"/>
              <a:gd name="connsiteX162" fmla="*/ 8652207 w 9855777"/>
              <a:gd name="connsiteY162" fmla="*/ 1914769 h 3610708"/>
              <a:gd name="connsiteX163" fmla="*/ 8722546 w 9855777"/>
              <a:gd name="connsiteY163" fmla="*/ 1953846 h 3610708"/>
              <a:gd name="connsiteX164" fmla="*/ 8792884 w 9855777"/>
              <a:gd name="connsiteY164" fmla="*/ 2032000 h 3610708"/>
              <a:gd name="connsiteX165" fmla="*/ 8808515 w 9855777"/>
              <a:gd name="connsiteY165" fmla="*/ 2055446 h 3610708"/>
              <a:gd name="connsiteX166" fmla="*/ 8816331 w 9855777"/>
              <a:gd name="connsiteY166" fmla="*/ 2078892 h 3610708"/>
              <a:gd name="connsiteX167" fmla="*/ 8847592 w 9855777"/>
              <a:gd name="connsiteY167" fmla="*/ 2125784 h 3610708"/>
              <a:gd name="connsiteX168" fmla="*/ 8886669 w 9855777"/>
              <a:gd name="connsiteY168" fmla="*/ 2196123 h 3610708"/>
              <a:gd name="connsiteX169" fmla="*/ 8933561 w 9855777"/>
              <a:gd name="connsiteY169" fmla="*/ 2243015 h 3610708"/>
              <a:gd name="connsiteX170" fmla="*/ 8964823 w 9855777"/>
              <a:gd name="connsiteY170" fmla="*/ 2297723 h 3610708"/>
              <a:gd name="connsiteX171" fmla="*/ 8988269 w 9855777"/>
              <a:gd name="connsiteY171" fmla="*/ 2313354 h 3610708"/>
              <a:gd name="connsiteX172" fmla="*/ 9050792 w 9855777"/>
              <a:gd name="connsiteY172" fmla="*/ 2383692 h 3610708"/>
              <a:gd name="connsiteX173" fmla="*/ 9035161 w 9855777"/>
              <a:gd name="connsiteY173" fmla="*/ 2493108 h 3610708"/>
              <a:gd name="connsiteX174" fmla="*/ 9019531 w 9855777"/>
              <a:gd name="connsiteY174" fmla="*/ 2516554 h 3610708"/>
              <a:gd name="connsiteX175" fmla="*/ 9011715 w 9855777"/>
              <a:gd name="connsiteY175" fmla="*/ 2547815 h 3610708"/>
              <a:gd name="connsiteX176" fmla="*/ 9003900 w 9855777"/>
              <a:gd name="connsiteY176" fmla="*/ 2594708 h 3610708"/>
              <a:gd name="connsiteX177" fmla="*/ 8988269 w 9855777"/>
              <a:gd name="connsiteY177" fmla="*/ 2618154 h 3610708"/>
              <a:gd name="connsiteX178" fmla="*/ 8972638 w 9855777"/>
              <a:gd name="connsiteY178" fmla="*/ 2672861 h 3610708"/>
              <a:gd name="connsiteX179" fmla="*/ 8941377 w 9855777"/>
              <a:gd name="connsiteY179" fmla="*/ 2727569 h 3610708"/>
              <a:gd name="connsiteX180" fmla="*/ 8933561 w 9855777"/>
              <a:gd name="connsiteY180" fmla="*/ 2766646 h 3610708"/>
              <a:gd name="connsiteX181" fmla="*/ 8925746 w 9855777"/>
              <a:gd name="connsiteY181" fmla="*/ 2829169 h 3610708"/>
              <a:gd name="connsiteX182" fmla="*/ 8910115 w 9855777"/>
              <a:gd name="connsiteY182" fmla="*/ 2876061 h 3610708"/>
              <a:gd name="connsiteX183" fmla="*/ 8894484 w 9855777"/>
              <a:gd name="connsiteY183" fmla="*/ 2899508 h 3610708"/>
              <a:gd name="connsiteX184" fmla="*/ 8878854 w 9855777"/>
              <a:gd name="connsiteY184" fmla="*/ 3048000 h 3610708"/>
              <a:gd name="connsiteX185" fmla="*/ 8863223 w 9855777"/>
              <a:gd name="connsiteY185" fmla="*/ 3110523 h 3610708"/>
              <a:gd name="connsiteX186" fmla="*/ 8847592 w 9855777"/>
              <a:gd name="connsiteY186" fmla="*/ 3157415 h 3610708"/>
              <a:gd name="connsiteX187" fmla="*/ 8839777 w 9855777"/>
              <a:gd name="connsiteY187" fmla="*/ 3196492 h 3610708"/>
              <a:gd name="connsiteX188" fmla="*/ 8824146 w 9855777"/>
              <a:gd name="connsiteY188" fmla="*/ 3251200 h 3610708"/>
              <a:gd name="connsiteX189" fmla="*/ 8816331 w 9855777"/>
              <a:gd name="connsiteY189" fmla="*/ 3321538 h 3610708"/>
              <a:gd name="connsiteX190" fmla="*/ 8808515 w 9855777"/>
              <a:gd name="connsiteY190" fmla="*/ 3344984 h 3610708"/>
              <a:gd name="connsiteX191" fmla="*/ 8792884 w 9855777"/>
              <a:gd name="connsiteY191" fmla="*/ 3423138 h 3610708"/>
              <a:gd name="connsiteX192" fmla="*/ 8792884 w 9855777"/>
              <a:gd name="connsiteY192" fmla="*/ 3423138 h 3610708"/>
              <a:gd name="connsiteX193" fmla="*/ 8777254 w 9855777"/>
              <a:gd name="connsiteY193" fmla="*/ 3516923 h 3610708"/>
              <a:gd name="connsiteX194" fmla="*/ 8785069 w 9855777"/>
              <a:gd name="connsiteY194" fmla="*/ 3563815 h 3610708"/>
              <a:gd name="connsiteX195" fmla="*/ 8839777 w 9855777"/>
              <a:gd name="connsiteY195" fmla="*/ 3610708 h 3610708"/>
              <a:gd name="connsiteX196" fmla="*/ 8886669 w 9855777"/>
              <a:gd name="connsiteY196" fmla="*/ 3602892 h 3610708"/>
              <a:gd name="connsiteX197" fmla="*/ 8894484 w 9855777"/>
              <a:gd name="connsiteY197" fmla="*/ 3579446 h 3610708"/>
              <a:gd name="connsiteX198" fmla="*/ 8917931 w 9855777"/>
              <a:gd name="connsiteY198" fmla="*/ 3548184 h 3610708"/>
              <a:gd name="connsiteX199" fmla="*/ 8933561 w 9855777"/>
              <a:gd name="connsiteY199" fmla="*/ 3524738 h 3610708"/>
              <a:gd name="connsiteX200" fmla="*/ 8972638 w 9855777"/>
              <a:gd name="connsiteY200" fmla="*/ 3509108 h 3610708"/>
              <a:gd name="connsiteX201" fmla="*/ 9003900 w 9855777"/>
              <a:gd name="connsiteY201" fmla="*/ 3493477 h 3610708"/>
              <a:gd name="connsiteX202" fmla="*/ 9027346 w 9855777"/>
              <a:gd name="connsiteY202" fmla="*/ 3477846 h 3610708"/>
              <a:gd name="connsiteX203" fmla="*/ 9144577 w 9855777"/>
              <a:gd name="connsiteY203" fmla="*/ 3462215 h 3610708"/>
              <a:gd name="connsiteX204" fmla="*/ 9199284 w 9855777"/>
              <a:gd name="connsiteY204" fmla="*/ 3430954 h 3610708"/>
              <a:gd name="connsiteX205" fmla="*/ 9269623 w 9855777"/>
              <a:gd name="connsiteY205" fmla="*/ 3399692 h 3610708"/>
              <a:gd name="connsiteX206" fmla="*/ 9371223 w 9855777"/>
              <a:gd name="connsiteY206" fmla="*/ 3368431 h 3610708"/>
              <a:gd name="connsiteX207" fmla="*/ 9418115 w 9855777"/>
              <a:gd name="connsiteY207" fmla="*/ 3352800 h 3610708"/>
              <a:gd name="connsiteX208" fmla="*/ 9488454 w 9855777"/>
              <a:gd name="connsiteY208" fmla="*/ 3337169 h 3610708"/>
              <a:gd name="connsiteX209" fmla="*/ 9511900 w 9855777"/>
              <a:gd name="connsiteY209" fmla="*/ 3321538 h 3610708"/>
              <a:gd name="connsiteX210" fmla="*/ 9566607 w 9855777"/>
              <a:gd name="connsiteY210" fmla="*/ 3298092 h 3610708"/>
              <a:gd name="connsiteX211" fmla="*/ 9613500 w 9855777"/>
              <a:gd name="connsiteY211" fmla="*/ 3290277 h 3610708"/>
              <a:gd name="connsiteX212" fmla="*/ 9636946 w 9855777"/>
              <a:gd name="connsiteY212" fmla="*/ 3282461 h 3610708"/>
              <a:gd name="connsiteX213" fmla="*/ 9730731 w 9855777"/>
              <a:gd name="connsiteY213" fmla="*/ 3274646 h 3610708"/>
              <a:gd name="connsiteX214" fmla="*/ 9738546 w 9855777"/>
              <a:gd name="connsiteY214" fmla="*/ 3251200 h 3610708"/>
              <a:gd name="connsiteX215" fmla="*/ 9738546 w 9855777"/>
              <a:gd name="connsiteY215" fmla="*/ 2993292 h 3610708"/>
              <a:gd name="connsiteX216" fmla="*/ 9754177 w 9855777"/>
              <a:gd name="connsiteY216" fmla="*/ 2969846 h 3610708"/>
              <a:gd name="connsiteX217" fmla="*/ 9785438 w 9855777"/>
              <a:gd name="connsiteY217" fmla="*/ 2899508 h 3610708"/>
              <a:gd name="connsiteX218" fmla="*/ 9793254 w 9855777"/>
              <a:gd name="connsiteY218" fmla="*/ 2805723 h 3610708"/>
              <a:gd name="connsiteX219" fmla="*/ 9808884 w 9855777"/>
              <a:gd name="connsiteY219" fmla="*/ 2727569 h 3610708"/>
              <a:gd name="connsiteX220" fmla="*/ 9824515 w 9855777"/>
              <a:gd name="connsiteY220" fmla="*/ 2602523 h 3610708"/>
              <a:gd name="connsiteX221" fmla="*/ 9840146 w 9855777"/>
              <a:gd name="connsiteY221" fmla="*/ 2540000 h 3610708"/>
              <a:gd name="connsiteX222" fmla="*/ 9855777 w 9855777"/>
              <a:gd name="connsiteY222" fmla="*/ 2516554 h 3610708"/>
              <a:gd name="connsiteX223" fmla="*/ 9824515 w 9855777"/>
              <a:gd name="connsiteY223" fmla="*/ 2211754 h 3610708"/>
              <a:gd name="connsiteX224" fmla="*/ 9808884 w 9855777"/>
              <a:gd name="connsiteY224" fmla="*/ 2117969 h 3610708"/>
              <a:gd name="connsiteX225" fmla="*/ 9824515 w 9855777"/>
              <a:gd name="connsiteY225" fmla="*/ 1766277 h 3610708"/>
              <a:gd name="connsiteX226" fmla="*/ 9832331 w 9855777"/>
              <a:gd name="connsiteY226" fmla="*/ 1742831 h 3610708"/>
              <a:gd name="connsiteX227" fmla="*/ 9824515 w 9855777"/>
              <a:gd name="connsiteY227" fmla="*/ 1633415 h 3610708"/>
              <a:gd name="connsiteX228" fmla="*/ 9840146 w 9855777"/>
              <a:gd name="connsiteY228" fmla="*/ 1367692 h 3610708"/>
              <a:gd name="connsiteX229" fmla="*/ 9832331 w 9855777"/>
              <a:gd name="connsiteY229" fmla="*/ 1086338 h 3610708"/>
              <a:gd name="connsiteX230" fmla="*/ 9824515 w 9855777"/>
              <a:gd name="connsiteY230" fmla="*/ 429846 h 3610708"/>
              <a:gd name="connsiteX231" fmla="*/ 9777623 w 9855777"/>
              <a:gd name="connsiteY231" fmla="*/ 390769 h 3610708"/>
              <a:gd name="connsiteX232" fmla="*/ 9754177 w 9855777"/>
              <a:gd name="connsiteY232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1383900 w 9855777"/>
              <a:gd name="connsiteY60" fmla="*/ 2665046 h 3610708"/>
              <a:gd name="connsiteX61" fmla="*/ 1579285 w 9855777"/>
              <a:gd name="connsiteY61" fmla="*/ 3008923 h 3610708"/>
              <a:gd name="connsiteX62" fmla="*/ 2696884 w 9855777"/>
              <a:gd name="connsiteY62" fmla="*/ 789354 h 3610708"/>
              <a:gd name="connsiteX63" fmla="*/ 2759407 w 9855777"/>
              <a:gd name="connsiteY63" fmla="*/ 844061 h 3610708"/>
              <a:gd name="connsiteX64" fmla="*/ 1657438 w 9855777"/>
              <a:gd name="connsiteY64" fmla="*/ 3274646 h 3610708"/>
              <a:gd name="connsiteX65" fmla="*/ 2853192 w 9855777"/>
              <a:gd name="connsiteY65" fmla="*/ 906584 h 3610708"/>
              <a:gd name="connsiteX66" fmla="*/ 2868823 w 9855777"/>
              <a:gd name="connsiteY66" fmla="*/ 930031 h 3610708"/>
              <a:gd name="connsiteX67" fmla="*/ 2876638 w 9855777"/>
              <a:gd name="connsiteY67" fmla="*/ 969108 h 3610708"/>
              <a:gd name="connsiteX68" fmla="*/ 2884454 w 9855777"/>
              <a:gd name="connsiteY68" fmla="*/ 1016000 h 3610708"/>
              <a:gd name="connsiteX69" fmla="*/ 2900084 w 9855777"/>
              <a:gd name="connsiteY69" fmla="*/ 1078523 h 3610708"/>
              <a:gd name="connsiteX70" fmla="*/ 2915715 w 9855777"/>
              <a:gd name="connsiteY70" fmla="*/ 1101969 h 3610708"/>
              <a:gd name="connsiteX71" fmla="*/ 2939161 w 9855777"/>
              <a:gd name="connsiteY71" fmla="*/ 1164492 h 3610708"/>
              <a:gd name="connsiteX72" fmla="*/ 2946977 w 9855777"/>
              <a:gd name="connsiteY72" fmla="*/ 1195754 h 3610708"/>
              <a:gd name="connsiteX73" fmla="*/ 2962607 w 9855777"/>
              <a:gd name="connsiteY73" fmla="*/ 1219200 h 3610708"/>
              <a:gd name="connsiteX74" fmla="*/ 2978238 w 9855777"/>
              <a:gd name="connsiteY74" fmla="*/ 1250461 h 3610708"/>
              <a:gd name="connsiteX75" fmla="*/ 2986054 w 9855777"/>
              <a:gd name="connsiteY75" fmla="*/ 1305169 h 3610708"/>
              <a:gd name="connsiteX76" fmla="*/ 3111100 w 9855777"/>
              <a:gd name="connsiteY76" fmla="*/ 1328615 h 3610708"/>
              <a:gd name="connsiteX77" fmla="*/ 3165807 w 9855777"/>
              <a:gd name="connsiteY77" fmla="*/ 1352061 h 3610708"/>
              <a:gd name="connsiteX78" fmla="*/ 3212700 w 9855777"/>
              <a:gd name="connsiteY78" fmla="*/ 1375508 h 3610708"/>
              <a:gd name="connsiteX79" fmla="*/ 3220515 w 9855777"/>
              <a:gd name="connsiteY79" fmla="*/ 1398954 h 3610708"/>
              <a:gd name="connsiteX80" fmla="*/ 3243961 w 9855777"/>
              <a:gd name="connsiteY80" fmla="*/ 1406769 h 3610708"/>
              <a:gd name="connsiteX81" fmla="*/ 3290854 w 9855777"/>
              <a:gd name="connsiteY81" fmla="*/ 1445846 h 3610708"/>
              <a:gd name="connsiteX82" fmla="*/ 3314300 w 9855777"/>
              <a:gd name="connsiteY82" fmla="*/ 1453661 h 3610708"/>
              <a:gd name="connsiteX83" fmla="*/ 3337746 w 9855777"/>
              <a:gd name="connsiteY83" fmla="*/ 1469292 h 3610708"/>
              <a:gd name="connsiteX84" fmla="*/ 3423715 w 9855777"/>
              <a:gd name="connsiteY84" fmla="*/ 1484923 h 3610708"/>
              <a:gd name="connsiteX85" fmla="*/ 3454977 w 9855777"/>
              <a:gd name="connsiteY85" fmla="*/ 1492738 h 3610708"/>
              <a:gd name="connsiteX86" fmla="*/ 3525315 w 9855777"/>
              <a:gd name="connsiteY86" fmla="*/ 1508369 h 3610708"/>
              <a:gd name="connsiteX87" fmla="*/ 3572207 w 9855777"/>
              <a:gd name="connsiteY87" fmla="*/ 1531815 h 3610708"/>
              <a:gd name="connsiteX88" fmla="*/ 3595654 w 9855777"/>
              <a:gd name="connsiteY88" fmla="*/ 1539631 h 3610708"/>
              <a:gd name="connsiteX89" fmla="*/ 3650361 w 9855777"/>
              <a:gd name="connsiteY89" fmla="*/ 1570892 h 3610708"/>
              <a:gd name="connsiteX90" fmla="*/ 3697254 w 9855777"/>
              <a:gd name="connsiteY90" fmla="*/ 1602154 h 3610708"/>
              <a:gd name="connsiteX91" fmla="*/ 3736331 w 9855777"/>
              <a:gd name="connsiteY91" fmla="*/ 1609969 h 3610708"/>
              <a:gd name="connsiteX92" fmla="*/ 3806669 w 9855777"/>
              <a:gd name="connsiteY92" fmla="*/ 1625600 h 3610708"/>
              <a:gd name="connsiteX93" fmla="*/ 3877007 w 9855777"/>
              <a:gd name="connsiteY93" fmla="*/ 1688123 h 3610708"/>
              <a:gd name="connsiteX94" fmla="*/ 3892638 w 9855777"/>
              <a:gd name="connsiteY94" fmla="*/ 1844431 h 3610708"/>
              <a:gd name="connsiteX95" fmla="*/ 3939531 w 9855777"/>
              <a:gd name="connsiteY95" fmla="*/ 1875692 h 3610708"/>
              <a:gd name="connsiteX96" fmla="*/ 3978607 w 9855777"/>
              <a:gd name="connsiteY96" fmla="*/ 1914769 h 3610708"/>
              <a:gd name="connsiteX97" fmla="*/ 4056761 w 9855777"/>
              <a:gd name="connsiteY97" fmla="*/ 1961661 h 3610708"/>
              <a:gd name="connsiteX98" fmla="*/ 4119284 w 9855777"/>
              <a:gd name="connsiteY98" fmla="*/ 1977292 h 3610708"/>
              <a:gd name="connsiteX99" fmla="*/ 4197438 w 9855777"/>
              <a:gd name="connsiteY99" fmla="*/ 1969477 h 3610708"/>
              <a:gd name="connsiteX100" fmla="*/ 4205254 w 9855777"/>
              <a:gd name="connsiteY100" fmla="*/ 1930400 h 3610708"/>
              <a:gd name="connsiteX101" fmla="*/ 4236515 w 9855777"/>
              <a:gd name="connsiteY101" fmla="*/ 1883508 h 3610708"/>
              <a:gd name="connsiteX102" fmla="*/ 4236515 w 9855777"/>
              <a:gd name="connsiteY102" fmla="*/ 1883508 h 3610708"/>
              <a:gd name="connsiteX103" fmla="*/ 4439715 w 9855777"/>
              <a:gd name="connsiteY103" fmla="*/ 1867877 h 3610708"/>
              <a:gd name="connsiteX104" fmla="*/ 4478792 w 9855777"/>
              <a:gd name="connsiteY104" fmla="*/ 1860061 h 3610708"/>
              <a:gd name="connsiteX105" fmla="*/ 4502238 w 9855777"/>
              <a:gd name="connsiteY105" fmla="*/ 1852246 h 3610708"/>
              <a:gd name="connsiteX106" fmla="*/ 4588207 w 9855777"/>
              <a:gd name="connsiteY106" fmla="*/ 1844431 h 3610708"/>
              <a:gd name="connsiteX107" fmla="*/ 4721069 w 9855777"/>
              <a:gd name="connsiteY107" fmla="*/ 1820984 h 3610708"/>
              <a:gd name="connsiteX108" fmla="*/ 4752331 w 9855777"/>
              <a:gd name="connsiteY108" fmla="*/ 1813169 h 3610708"/>
              <a:gd name="connsiteX109" fmla="*/ 4799223 w 9855777"/>
              <a:gd name="connsiteY109" fmla="*/ 1797538 h 3610708"/>
              <a:gd name="connsiteX110" fmla="*/ 4822669 w 9855777"/>
              <a:gd name="connsiteY110" fmla="*/ 1789723 h 3610708"/>
              <a:gd name="connsiteX111" fmla="*/ 4846115 w 9855777"/>
              <a:gd name="connsiteY111" fmla="*/ 1781908 h 3610708"/>
              <a:gd name="connsiteX112" fmla="*/ 4869561 w 9855777"/>
              <a:gd name="connsiteY112" fmla="*/ 1774092 h 3610708"/>
              <a:gd name="connsiteX113" fmla="*/ 4900823 w 9855777"/>
              <a:gd name="connsiteY113" fmla="*/ 1766277 h 3610708"/>
              <a:gd name="connsiteX114" fmla="*/ 4947715 w 9855777"/>
              <a:gd name="connsiteY114" fmla="*/ 1758461 h 3610708"/>
              <a:gd name="connsiteX115" fmla="*/ 4971161 w 9855777"/>
              <a:gd name="connsiteY115" fmla="*/ 1750646 h 3610708"/>
              <a:gd name="connsiteX116" fmla="*/ 5018054 w 9855777"/>
              <a:gd name="connsiteY116" fmla="*/ 1727200 h 3610708"/>
              <a:gd name="connsiteX117" fmla="*/ 5041500 w 9855777"/>
              <a:gd name="connsiteY117" fmla="*/ 1711569 h 3610708"/>
              <a:gd name="connsiteX118" fmla="*/ 5080577 w 9855777"/>
              <a:gd name="connsiteY118" fmla="*/ 1703754 h 3610708"/>
              <a:gd name="connsiteX119" fmla="*/ 5104023 w 9855777"/>
              <a:gd name="connsiteY119" fmla="*/ 1695938 h 3610708"/>
              <a:gd name="connsiteX120" fmla="*/ 5143100 w 9855777"/>
              <a:gd name="connsiteY120" fmla="*/ 1688123 h 3610708"/>
              <a:gd name="connsiteX121" fmla="*/ 5189992 w 9855777"/>
              <a:gd name="connsiteY121" fmla="*/ 1672492 h 3610708"/>
              <a:gd name="connsiteX122" fmla="*/ 5244700 w 9855777"/>
              <a:gd name="connsiteY122" fmla="*/ 1656861 h 3610708"/>
              <a:gd name="connsiteX123" fmla="*/ 5275961 w 9855777"/>
              <a:gd name="connsiteY123" fmla="*/ 1633415 h 3610708"/>
              <a:gd name="connsiteX124" fmla="*/ 5315038 w 9855777"/>
              <a:gd name="connsiteY124" fmla="*/ 1625600 h 3610708"/>
              <a:gd name="connsiteX125" fmla="*/ 5322854 w 9855777"/>
              <a:gd name="connsiteY125" fmla="*/ 1602154 h 3610708"/>
              <a:gd name="connsiteX126" fmla="*/ 5346300 w 9855777"/>
              <a:gd name="connsiteY126" fmla="*/ 1594338 h 3610708"/>
              <a:gd name="connsiteX127" fmla="*/ 5369746 w 9855777"/>
              <a:gd name="connsiteY127" fmla="*/ 1578708 h 3610708"/>
              <a:gd name="connsiteX128" fmla="*/ 5401007 w 9855777"/>
              <a:gd name="connsiteY128" fmla="*/ 1570892 h 3610708"/>
              <a:gd name="connsiteX129" fmla="*/ 5447900 w 9855777"/>
              <a:gd name="connsiteY129" fmla="*/ 1555261 h 3610708"/>
              <a:gd name="connsiteX130" fmla="*/ 5471346 w 9855777"/>
              <a:gd name="connsiteY130" fmla="*/ 1547446 h 3610708"/>
              <a:gd name="connsiteX131" fmla="*/ 5565131 w 9855777"/>
              <a:gd name="connsiteY131" fmla="*/ 1524000 h 3610708"/>
              <a:gd name="connsiteX132" fmla="*/ 5596392 w 9855777"/>
              <a:gd name="connsiteY132" fmla="*/ 1516184 h 3610708"/>
              <a:gd name="connsiteX133" fmla="*/ 5619838 w 9855777"/>
              <a:gd name="connsiteY133" fmla="*/ 1500554 h 3610708"/>
              <a:gd name="connsiteX134" fmla="*/ 5666731 w 9855777"/>
              <a:gd name="connsiteY134" fmla="*/ 1492738 h 3610708"/>
              <a:gd name="connsiteX135" fmla="*/ 5705807 w 9855777"/>
              <a:gd name="connsiteY135" fmla="*/ 1484923 h 3610708"/>
              <a:gd name="connsiteX136" fmla="*/ 5729254 w 9855777"/>
              <a:gd name="connsiteY136" fmla="*/ 1477108 h 3610708"/>
              <a:gd name="connsiteX137" fmla="*/ 5823038 w 9855777"/>
              <a:gd name="connsiteY137" fmla="*/ 1461477 h 3610708"/>
              <a:gd name="connsiteX138" fmla="*/ 5877746 w 9855777"/>
              <a:gd name="connsiteY138" fmla="*/ 1445846 h 3610708"/>
              <a:gd name="connsiteX139" fmla="*/ 6518607 w 9855777"/>
              <a:gd name="connsiteY139" fmla="*/ 1453661 h 3610708"/>
              <a:gd name="connsiteX140" fmla="*/ 6565500 w 9855777"/>
              <a:gd name="connsiteY140" fmla="*/ 1469292 h 3610708"/>
              <a:gd name="connsiteX141" fmla="*/ 6588946 w 9855777"/>
              <a:gd name="connsiteY141" fmla="*/ 1484923 h 3610708"/>
              <a:gd name="connsiteX142" fmla="*/ 6721807 w 9855777"/>
              <a:gd name="connsiteY142" fmla="*/ 1500554 h 3610708"/>
              <a:gd name="connsiteX143" fmla="*/ 7276700 w 9855777"/>
              <a:gd name="connsiteY143" fmla="*/ 1500554 h 3610708"/>
              <a:gd name="connsiteX144" fmla="*/ 7300146 w 9855777"/>
              <a:gd name="connsiteY144" fmla="*/ 1492738 h 3610708"/>
              <a:gd name="connsiteX145" fmla="*/ 7331407 w 9855777"/>
              <a:gd name="connsiteY145" fmla="*/ 1484923 h 3610708"/>
              <a:gd name="connsiteX146" fmla="*/ 7792515 w 9855777"/>
              <a:gd name="connsiteY146" fmla="*/ 1492738 h 3610708"/>
              <a:gd name="connsiteX147" fmla="*/ 7815961 w 9855777"/>
              <a:gd name="connsiteY147" fmla="*/ 1500554 h 3610708"/>
              <a:gd name="connsiteX148" fmla="*/ 7894115 w 9855777"/>
              <a:gd name="connsiteY148" fmla="*/ 1508369 h 3610708"/>
              <a:gd name="connsiteX149" fmla="*/ 7917561 w 9855777"/>
              <a:gd name="connsiteY149" fmla="*/ 1516184 h 3610708"/>
              <a:gd name="connsiteX150" fmla="*/ 7980084 w 9855777"/>
              <a:gd name="connsiteY150" fmla="*/ 1547446 h 3610708"/>
              <a:gd name="connsiteX151" fmla="*/ 8112946 w 9855777"/>
              <a:gd name="connsiteY151" fmla="*/ 1578708 h 3610708"/>
              <a:gd name="connsiteX152" fmla="*/ 8183284 w 9855777"/>
              <a:gd name="connsiteY152" fmla="*/ 1594338 h 3610708"/>
              <a:gd name="connsiteX153" fmla="*/ 8214546 w 9855777"/>
              <a:gd name="connsiteY153" fmla="*/ 1609969 h 3610708"/>
              <a:gd name="connsiteX154" fmla="*/ 8269254 w 9855777"/>
              <a:gd name="connsiteY154" fmla="*/ 1649046 h 3610708"/>
              <a:gd name="connsiteX155" fmla="*/ 8292700 w 9855777"/>
              <a:gd name="connsiteY155" fmla="*/ 1664677 h 3610708"/>
              <a:gd name="connsiteX156" fmla="*/ 8323961 w 9855777"/>
              <a:gd name="connsiteY156" fmla="*/ 1711569 h 3610708"/>
              <a:gd name="connsiteX157" fmla="*/ 8363038 w 9855777"/>
              <a:gd name="connsiteY157" fmla="*/ 1766277 h 3610708"/>
              <a:gd name="connsiteX158" fmla="*/ 8370854 w 9855777"/>
              <a:gd name="connsiteY158" fmla="*/ 1789723 h 3610708"/>
              <a:gd name="connsiteX159" fmla="*/ 8449007 w 9855777"/>
              <a:gd name="connsiteY159" fmla="*/ 1860061 h 3610708"/>
              <a:gd name="connsiteX160" fmla="*/ 8527161 w 9855777"/>
              <a:gd name="connsiteY160" fmla="*/ 1883508 h 3610708"/>
              <a:gd name="connsiteX161" fmla="*/ 8566238 w 9855777"/>
              <a:gd name="connsiteY161" fmla="*/ 1891323 h 3610708"/>
              <a:gd name="connsiteX162" fmla="*/ 8652207 w 9855777"/>
              <a:gd name="connsiteY162" fmla="*/ 1914769 h 3610708"/>
              <a:gd name="connsiteX163" fmla="*/ 8722546 w 9855777"/>
              <a:gd name="connsiteY163" fmla="*/ 1953846 h 3610708"/>
              <a:gd name="connsiteX164" fmla="*/ 8792884 w 9855777"/>
              <a:gd name="connsiteY164" fmla="*/ 2032000 h 3610708"/>
              <a:gd name="connsiteX165" fmla="*/ 8808515 w 9855777"/>
              <a:gd name="connsiteY165" fmla="*/ 2055446 h 3610708"/>
              <a:gd name="connsiteX166" fmla="*/ 8816331 w 9855777"/>
              <a:gd name="connsiteY166" fmla="*/ 2078892 h 3610708"/>
              <a:gd name="connsiteX167" fmla="*/ 8847592 w 9855777"/>
              <a:gd name="connsiteY167" fmla="*/ 2125784 h 3610708"/>
              <a:gd name="connsiteX168" fmla="*/ 8886669 w 9855777"/>
              <a:gd name="connsiteY168" fmla="*/ 2196123 h 3610708"/>
              <a:gd name="connsiteX169" fmla="*/ 8933561 w 9855777"/>
              <a:gd name="connsiteY169" fmla="*/ 2243015 h 3610708"/>
              <a:gd name="connsiteX170" fmla="*/ 8964823 w 9855777"/>
              <a:gd name="connsiteY170" fmla="*/ 2297723 h 3610708"/>
              <a:gd name="connsiteX171" fmla="*/ 8988269 w 9855777"/>
              <a:gd name="connsiteY171" fmla="*/ 2313354 h 3610708"/>
              <a:gd name="connsiteX172" fmla="*/ 9050792 w 9855777"/>
              <a:gd name="connsiteY172" fmla="*/ 2383692 h 3610708"/>
              <a:gd name="connsiteX173" fmla="*/ 9035161 w 9855777"/>
              <a:gd name="connsiteY173" fmla="*/ 2493108 h 3610708"/>
              <a:gd name="connsiteX174" fmla="*/ 9019531 w 9855777"/>
              <a:gd name="connsiteY174" fmla="*/ 2516554 h 3610708"/>
              <a:gd name="connsiteX175" fmla="*/ 9011715 w 9855777"/>
              <a:gd name="connsiteY175" fmla="*/ 2547815 h 3610708"/>
              <a:gd name="connsiteX176" fmla="*/ 9003900 w 9855777"/>
              <a:gd name="connsiteY176" fmla="*/ 2594708 h 3610708"/>
              <a:gd name="connsiteX177" fmla="*/ 8988269 w 9855777"/>
              <a:gd name="connsiteY177" fmla="*/ 2618154 h 3610708"/>
              <a:gd name="connsiteX178" fmla="*/ 8972638 w 9855777"/>
              <a:gd name="connsiteY178" fmla="*/ 2672861 h 3610708"/>
              <a:gd name="connsiteX179" fmla="*/ 8941377 w 9855777"/>
              <a:gd name="connsiteY179" fmla="*/ 2727569 h 3610708"/>
              <a:gd name="connsiteX180" fmla="*/ 8933561 w 9855777"/>
              <a:gd name="connsiteY180" fmla="*/ 2766646 h 3610708"/>
              <a:gd name="connsiteX181" fmla="*/ 8925746 w 9855777"/>
              <a:gd name="connsiteY181" fmla="*/ 2829169 h 3610708"/>
              <a:gd name="connsiteX182" fmla="*/ 8910115 w 9855777"/>
              <a:gd name="connsiteY182" fmla="*/ 2876061 h 3610708"/>
              <a:gd name="connsiteX183" fmla="*/ 8894484 w 9855777"/>
              <a:gd name="connsiteY183" fmla="*/ 2899508 h 3610708"/>
              <a:gd name="connsiteX184" fmla="*/ 8878854 w 9855777"/>
              <a:gd name="connsiteY184" fmla="*/ 3048000 h 3610708"/>
              <a:gd name="connsiteX185" fmla="*/ 8863223 w 9855777"/>
              <a:gd name="connsiteY185" fmla="*/ 3110523 h 3610708"/>
              <a:gd name="connsiteX186" fmla="*/ 8847592 w 9855777"/>
              <a:gd name="connsiteY186" fmla="*/ 3157415 h 3610708"/>
              <a:gd name="connsiteX187" fmla="*/ 8839777 w 9855777"/>
              <a:gd name="connsiteY187" fmla="*/ 3196492 h 3610708"/>
              <a:gd name="connsiteX188" fmla="*/ 8824146 w 9855777"/>
              <a:gd name="connsiteY188" fmla="*/ 3251200 h 3610708"/>
              <a:gd name="connsiteX189" fmla="*/ 8816331 w 9855777"/>
              <a:gd name="connsiteY189" fmla="*/ 3321538 h 3610708"/>
              <a:gd name="connsiteX190" fmla="*/ 8808515 w 9855777"/>
              <a:gd name="connsiteY190" fmla="*/ 3344984 h 3610708"/>
              <a:gd name="connsiteX191" fmla="*/ 8792884 w 9855777"/>
              <a:gd name="connsiteY191" fmla="*/ 3423138 h 3610708"/>
              <a:gd name="connsiteX192" fmla="*/ 8792884 w 9855777"/>
              <a:gd name="connsiteY192" fmla="*/ 3423138 h 3610708"/>
              <a:gd name="connsiteX193" fmla="*/ 8777254 w 9855777"/>
              <a:gd name="connsiteY193" fmla="*/ 3516923 h 3610708"/>
              <a:gd name="connsiteX194" fmla="*/ 8785069 w 9855777"/>
              <a:gd name="connsiteY194" fmla="*/ 3563815 h 3610708"/>
              <a:gd name="connsiteX195" fmla="*/ 8839777 w 9855777"/>
              <a:gd name="connsiteY195" fmla="*/ 3610708 h 3610708"/>
              <a:gd name="connsiteX196" fmla="*/ 8886669 w 9855777"/>
              <a:gd name="connsiteY196" fmla="*/ 3602892 h 3610708"/>
              <a:gd name="connsiteX197" fmla="*/ 8894484 w 9855777"/>
              <a:gd name="connsiteY197" fmla="*/ 3579446 h 3610708"/>
              <a:gd name="connsiteX198" fmla="*/ 8917931 w 9855777"/>
              <a:gd name="connsiteY198" fmla="*/ 3548184 h 3610708"/>
              <a:gd name="connsiteX199" fmla="*/ 8933561 w 9855777"/>
              <a:gd name="connsiteY199" fmla="*/ 3524738 h 3610708"/>
              <a:gd name="connsiteX200" fmla="*/ 8972638 w 9855777"/>
              <a:gd name="connsiteY200" fmla="*/ 3509108 h 3610708"/>
              <a:gd name="connsiteX201" fmla="*/ 9003900 w 9855777"/>
              <a:gd name="connsiteY201" fmla="*/ 3493477 h 3610708"/>
              <a:gd name="connsiteX202" fmla="*/ 9027346 w 9855777"/>
              <a:gd name="connsiteY202" fmla="*/ 3477846 h 3610708"/>
              <a:gd name="connsiteX203" fmla="*/ 9144577 w 9855777"/>
              <a:gd name="connsiteY203" fmla="*/ 3462215 h 3610708"/>
              <a:gd name="connsiteX204" fmla="*/ 9199284 w 9855777"/>
              <a:gd name="connsiteY204" fmla="*/ 3430954 h 3610708"/>
              <a:gd name="connsiteX205" fmla="*/ 9269623 w 9855777"/>
              <a:gd name="connsiteY205" fmla="*/ 3399692 h 3610708"/>
              <a:gd name="connsiteX206" fmla="*/ 9371223 w 9855777"/>
              <a:gd name="connsiteY206" fmla="*/ 3368431 h 3610708"/>
              <a:gd name="connsiteX207" fmla="*/ 9418115 w 9855777"/>
              <a:gd name="connsiteY207" fmla="*/ 3352800 h 3610708"/>
              <a:gd name="connsiteX208" fmla="*/ 9488454 w 9855777"/>
              <a:gd name="connsiteY208" fmla="*/ 3337169 h 3610708"/>
              <a:gd name="connsiteX209" fmla="*/ 9511900 w 9855777"/>
              <a:gd name="connsiteY209" fmla="*/ 3321538 h 3610708"/>
              <a:gd name="connsiteX210" fmla="*/ 9566607 w 9855777"/>
              <a:gd name="connsiteY210" fmla="*/ 3298092 h 3610708"/>
              <a:gd name="connsiteX211" fmla="*/ 9613500 w 9855777"/>
              <a:gd name="connsiteY211" fmla="*/ 3290277 h 3610708"/>
              <a:gd name="connsiteX212" fmla="*/ 9636946 w 9855777"/>
              <a:gd name="connsiteY212" fmla="*/ 3282461 h 3610708"/>
              <a:gd name="connsiteX213" fmla="*/ 9730731 w 9855777"/>
              <a:gd name="connsiteY213" fmla="*/ 3274646 h 3610708"/>
              <a:gd name="connsiteX214" fmla="*/ 9738546 w 9855777"/>
              <a:gd name="connsiteY214" fmla="*/ 3251200 h 3610708"/>
              <a:gd name="connsiteX215" fmla="*/ 9738546 w 9855777"/>
              <a:gd name="connsiteY215" fmla="*/ 2993292 h 3610708"/>
              <a:gd name="connsiteX216" fmla="*/ 9754177 w 9855777"/>
              <a:gd name="connsiteY216" fmla="*/ 2969846 h 3610708"/>
              <a:gd name="connsiteX217" fmla="*/ 9785438 w 9855777"/>
              <a:gd name="connsiteY217" fmla="*/ 2899508 h 3610708"/>
              <a:gd name="connsiteX218" fmla="*/ 9793254 w 9855777"/>
              <a:gd name="connsiteY218" fmla="*/ 2805723 h 3610708"/>
              <a:gd name="connsiteX219" fmla="*/ 9808884 w 9855777"/>
              <a:gd name="connsiteY219" fmla="*/ 2727569 h 3610708"/>
              <a:gd name="connsiteX220" fmla="*/ 9824515 w 9855777"/>
              <a:gd name="connsiteY220" fmla="*/ 2602523 h 3610708"/>
              <a:gd name="connsiteX221" fmla="*/ 9840146 w 9855777"/>
              <a:gd name="connsiteY221" fmla="*/ 2540000 h 3610708"/>
              <a:gd name="connsiteX222" fmla="*/ 9855777 w 9855777"/>
              <a:gd name="connsiteY222" fmla="*/ 2516554 h 3610708"/>
              <a:gd name="connsiteX223" fmla="*/ 9824515 w 9855777"/>
              <a:gd name="connsiteY223" fmla="*/ 2211754 h 3610708"/>
              <a:gd name="connsiteX224" fmla="*/ 9808884 w 9855777"/>
              <a:gd name="connsiteY224" fmla="*/ 2117969 h 3610708"/>
              <a:gd name="connsiteX225" fmla="*/ 9824515 w 9855777"/>
              <a:gd name="connsiteY225" fmla="*/ 1766277 h 3610708"/>
              <a:gd name="connsiteX226" fmla="*/ 9832331 w 9855777"/>
              <a:gd name="connsiteY226" fmla="*/ 1742831 h 3610708"/>
              <a:gd name="connsiteX227" fmla="*/ 9824515 w 9855777"/>
              <a:gd name="connsiteY227" fmla="*/ 1633415 h 3610708"/>
              <a:gd name="connsiteX228" fmla="*/ 9840146 w 9855777"/>
              <a:gd name="connsiteY228" fmla="*/ 1367692 h 3610708"/>
              <a:gd name="connsiteX229" fmla="*/ 9832331 w 9855777"/>
              <a:gd name="connsiteY229" fmla="*/ 1086338 h 3610708"/>
              <a:gd name="connsiteX230" fmla="*/ 9824515 w 9855777"/>
              <a:gd name="connsiteY230" fmla="*/ 429846 h 3610708"/>
              <a:gd name="connsiteX231" fmla="*/ 9777623 w 9855777"/>
              <a:gd name="connsiteY231" fmla="*/ 390769 h 3610708"/>
              <a:gd name="connsiteX232" fmla="*/ 9754177 w 9855777"/>
              <a:gd name="connsiteY232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1383900 w 9855777"/>
              <a:gd name="connsiteY60" fmla="*/ 2665046 h 3610708"/>
              <a:gd name="connsiteX61" fmla="*/ 1579285 w 9855777"/>
              <a:gd name="connsiteY61" fmla="*/ 3008923 h 3610708"/>
              <a:gd name="connsiteX62" fmla="*/ 2696884 w 9855777"/>
              <a:gd name="connsiteY62" fmla="*/ 789354 h 3610708"/>
              <a:gd name="connsiteX63" fmla="*/ 1743407 w 9855777"/>
              <a:gd name="connsiteY63" fmla="*/ 2782276 h 3610708"/>
              <a:gd name="connsiteX64" fmla="*/ 1657438 w 9855777"/>
              <a:gd name="connsiteY64" fmla="*/ 3274646 h 3610708"/>
              <a:gd name="connsiteX65" fmla="*/ 2853192 w 9855777"/>
              <a:gd name="connsiteY65" fmla="*/ 906584 h 3610708"/>
              <a:gd name="connsiteX66" fmla="*/ 2868823 w 9855777"/>
              <a:gd name="connsiteY66" fmla="*/ 930031 h 3610708"/>
              <a:gd name="connsiteX67" fmla="*/ 2876638 w 9855777"/>
              <a:gd name="connsiteY67" fmla="*/ 969108 h 3610708"/>
              <a:gd name="connsiteX68" fmla="*/ 2884454 w 9855777"/>
              <a:gd name="connsiteY68" fmla="*/ 1016000 h 3610708"/>
              <a:gd name="connsiteX69" fmla="*/ 2900084 w 9855777"/>
              <a:gd name="connsiteY69" fmla="*/ 1078523 h 3610708"/>
              <a:gd name="connsiteX70" fmla="*/ 2915715 w 9855777"/>
              <a:gd name="connsiteY70" fmla="*/ 1101969 h 3610708"/>
              <a:gd name="connsiteX71" fmla="*/ 2939161 w 9855777"/>
              <a:gd name="connsiteY71" fmla="*/ 1164492 h 3610708"/>
              <a:gd name="connsiteX72" fmla="*/ 2946977 w 9855777"/>
              <a:gd name="connsiteY72" fmla="*/ 1195754 h 3610708"/>
              <a:gd name="connsiteX73" fmla="*/ 2962607 w 9855777"/>
              <a:gd name="connsiteY73" fmla="*/ 1219200 h 3610708"/>
              <a:gd name="connsiteX74" fmla="*/ 2978238 w 9855777"/>
              <a:gd name="connsiteY74" fmla="*/ 1250461 h 3610708"/>
              <a:gd name="connsiteX75" fmla="*/ 2986054 w 9855777"/>
              <a:gd name="connsiteY75" fmla="*/ 1305169 h 3610708"/>
              <a:gd name="connsiteX76" fmla="*/ 3111100 w 9855777"/>
              <a:gd name="connsiteY76" fmla="*/ 1328615 h 3610708"/>
              <a:gd name="connsiteX77" fmla="*/ 3165807 w 9855777"/>
              <a:gd name="connsiteY77" fmla="*/ 1352061 h 3610708"/>
              <a:gd name="connsiteX78" fmla="*/ 3212700 w 9855777"/>
              <a:gd name="connsiteY78" fmla="*/ 1375508 h 3610708"/>
              <a:gd name="connsiteX79" fmla="*/ 3220515 w 9855777"/>
              <a:gd name="connsiteY79" fmla="*/ 1398954 h 3610708"/>
              <a:gd name="connsiteX80" fmla="*/ 3243961 w 9855777"/>
              <a:gd name="connsiteY80" fmla="*/ 1406769 h 3610708"/>
              <a:gd name="connsiteX81" fmla="*/ 3290854 w 9855777"/>
              <a:gd name="connsiteY81" fmla="*/ 1445846 h 3610708"/>
              <a:gd name="connsiteX82" fmla="*/ 3314300 w 9855777"/>
              <a:gd name="connsiteY82" fmla="*/ 1453661 h 3610708"/>
              <a:gd name="connsiteX83" fmla="*/ 3337746 w 9855777"/>
              <a:gd name="connsiteY83" fmla="*/ 1469292 h 3610708"/>
              <a:gd name="connsiteX84" fmla="*/ 3423715 w 9855777"/>
              <a:gd name="connsiteY84" fmla="*/ 1484923 h 3610708"/>
              <a:gd name="connsiteX85" fmla="*/ 3454977 w 9855777"/>
              <a:gd name="connsiteY85" fmla="*/ 1492738 h 3610708"/>
              <a:gd name="connsiteX86" fmla="*/ 3525315 w 9855777"/>
              <a:gd name="connsiteY86" fmla="*/ 1508369 h 3610708"/>
              <a:gd name="connsiteX87" fmla="*/ 3572207 w 9855777"/>
              <a:gd name="connsiteY87" fmla="*/ 1531815 h 3610708"/>
              <a:gd name="connsiteX88" fmla="*/ 3595654 w 9855777"/>
              <a:gd name="connsiteY88" fmla="*/ 1539631 h 3610708"/>
              <a:gd name="connsiteX89" fmla="*/ 3650361 w 9855777"/>
              <a:gd name="connsiteY89" fmla="*/ 1570892 h 3610708"/>
              <a:gd name="connsiteX90" fmla="*/ 3697254 w 9855777"/>
              <a:gd name="connsiteY90" fmla="*/ 1602154 h 3610708"/>
              <a:gd name="connsiteX91" fmla="*/ 3736331 w 9855777"/>
              <a:gd name="connsiteY91" fmla="*/ 1609969 h 3610708"/>
              <a:gd name="connsiteX92" fmla="*/ 3806669 w 9855777"/>
              <a:gd name="connsiteY92" fmla="*/ 1625600 h 3610708"/>
              <a:gd name="connsiteX93" fmla="*/ 3877007 w 9855777"/>
              <a:gd name="connsiteY93" fmla="*/ 1688123 h 3610708"/>
              <a:gd name="connsiteX94" fmla="*/ 3892638 w 9855777"/>
              <a:gd name="connsiteY94" fmla="*/ 1844431 h 3610708"/>
              <a:gd name="connsiteX95" fmla="*/ 3939531 w 9855777"/>
              <a:gd name="connsiteY95" fmla="*/ 1875692 h 3610708"/>
              <a:gd name="connsiteX96" fmla="*/ 3978607 w 9855777"/>
              <a:gd name="connsiteY96" fmla="*/ 1914769 h 3610708"/>
              <a:gd name="connsiteX97" fmla="*/ 4056761 w 9855777"/>
              <a:gd name="connsiteY97" fmla="*/ 1961661 h 3610708"/>
              <a:gd name="connsiteX98" fmla="*/ 4119284 w 9855777"/>
              <a:gd name="connsiteY98" fmla="*/ 1977292 h 3610708"/>
              <a:gd name="connsiteX99" fmla="*/ 4197438 w 9855777"/>
              <a:gd name="connsiteY99" fmla="*/ 1969477 h 3610708"/>
              <a:gd name="connsiteX100" fmla="*/ 4205254 w 9855777"/>
              <a:gd name="connsiteY100" fmla="*/ 1930400 h 3610708"/>
              <a:gd name="connsiteX101" fmla="*/ 4236515 w 9855777"/>
              <a:gd name="connsiteY101" fmla="*/ 1883508 h 3610708"/>
              <a:gd name="connsiteX102" fmla="*/ 4236515 w 9855777"/>
              <a:gd name="connsiteY102" fmla="*/ 1883508 h 3610708"/>
              <a:gd name="connsiteX103" fmla="*/ 4439715 w 9855777"/>
              <a:gd name="connsiteY103" fmla="*/ 1867877 h 3610708"/>
              <a:gd name="connsiteX104" fmla="*/ 4478792 w 9855777"/>
              <a:gd name="connsiteY104" fmla="*/ 1860061 h 3610708"/>
              <a:gd name="connsiteX105" fmla="*/ 4502238 w 9855777"/>
              <a:gd name="connsiteY105" fmla="*/ 1852246 h 3610708"/>
              <a:gd name="connsiteX106" fmla="*/ 4588207 w 9855777"/>
              <a:gd name="connsiteY106" fmla="*/ 1844431 h 3610708"/>
              <a:gd name="connsiteX107" fmla="*/ 4721069 w 9855777"/>
              <a:gd name="connsiteY107" fmla="*/ 1820984 h 3610708"/>
              <a:gd name="connsiteX108" fmla="*/ 4752331 w 9855777"/>
              <a:gd name="connsiteY108" fmla="*/ 1813169 h 3610708"/>
              <a:gd name="connsiteX109" fmla="*/ 4799223 w 9855777"/>
              <a:gd name="connsiteY109" fmla="*/ 1797538 h 3610708"/>
              <a:gd name="connsiteX110" fmla="*/ 4822669 w 9855777"/>
              <a:gd name="connsiteY110" fmla="*/ 1789723 h 3610708"/>
              <a:gd name="connsiteX111" fmla="*/ 4846115 w 9855777"/>
              <a:gd name="connsiteY111" fmla="*/ 1781908 h 3610708"/>
              <a:gd name="connsiteX112" fmla="*/ 4869561 w 9855777"/>
              <a:gd name="connsiteY112" fmla="*/ 1774092 h 3610708"/>
              <a:gd name="connsiteX113" fmla="*/ 4900823 w 9855777"/>
              <a:gd name="connsiteY113" fmla="*/ 1766277 h 3610708"/>
              <a:gd name="connsiteX114" fmla="*/ 4947715 w 9855777"/>
              <a:gd name="connsiteY114" fmla="*/ 1758461 h 3610708"/>
              <a:gd name="connsiteX115" fmla="*/ 4971161 w 9855777"/>
              <a:gd name="connsiteY115" fmla="*/ 1750646 h 3610708"/>
              <a:gd name="connsiteX116" fmla="*/ 5018054 w 9855777"/>
              <a:gd name="connsiteY116" fmla="*/ 1727200 h 3610708"/>
              <a:gd name="connsiteX117" fmla="*/ 5041500 w 9855777"/>
              <a:gd name="connsiteY117" fmla="*/ 1711569 h 3610708"/>
              <a:gd name="connsiteX118" fmla="*/ 5080577 w 9855777"/>
              <a:gd name="connsiteY118" fmla="*/ 1703754 h 3610708"/>
              <a:gd name="connsiteX119" fmla="*/ 5104023 w 9855777"/>
              <a:gd name="connsiteY119" fmla="*/ 1695938 h 3610708"/>
              <a:gd name="connsiteX120" fmla="*/ 5143100 w 9855777"/>
              <a:gd name="connsiteY120" fmla="*/ 1688123 h 3610708"/>
              <a:gd name="connsiteX121" fmla="*/ 5189992 w 9855777"/>
              <a:gd name="connsiteY121" fmla="*/ 1672492 h 3610708"/>
              <a:gd name="connsiteX122" fmla="*/ 5244700 w 9855777"/>
              <a:gd name="connsiteY122" fmla="*/ 1656861 h 3610708"/>
              <a:gd name="connsiteX123" fmla="*/ 5275961 w 9855777"/>
              <a:gd name="connsiteY123" fmla="*/ 1633415 h 3610708"/>
              <a:gd name="connsiteX124" fmla="*/ 5315038 w 9855777"/>
              <a:gd name="connsiteY124" fmla="*/ 1625600 h 3610708"/>
              <a:gd name="connsiteX125" fmla="*/ 5322854 w 9855777"/>
              <a:gd name="connsiteY125" fmla="*/ 1602154 h 3610708"/>
              <a:gd name="connsiteX126" fmla="*/ 5346300 w 9855777"/>
              <a:gd name="connsiteY126" fmla="*/ 1594338 h 3610708"/>
              <a:gd name="connsiteX127" fmla="*/ 5369746 w 9855777"/>
              <a:gd name="connsiteY127" fmla="*/ 1578708 h 3610708"/>
              <a:gd name="connsiteX128" fmla="*/ 5401007 w 9855777"/>
              <a:gd name="connsiteY128" fmla="*/ 1570892 h 3610708"/>
              <a:gd name="connsiteX129" fmla="*/ 5447900 w 9855777"/>
              <a:gd name="connsiteY129" fmla="*/ 1555261 h 3610708"/>
              <a:gd name="connsiteX130" fmla="*/ 5471346 w 9855777"/>
              <a:gd name="connsiteY130" fmla="*/ 1547446 h 3610708"/>
              <a:gd name="connsiteX131" fmla="*/ 5565131 w 9855777"/>
              <a:gd name="connsiteY131" fmla="*/ 1524000 h 3610708"/>
              <a:gd name="connsiteX132" fmla="*/ 5596392 w 9855777"/>
              <a:gd name="connsiteY132" fmla="*/ 1516184 h 3610708"/>
              <a:gd name="connsiteX133" fmla="*/ 5619838 w 9855777"/>
              <a:gd name="connsiteY133" fmla="*/ 1500554 h 3610708"/>
              <a:gd name="connsiteX134" fmla="*/ 5666731 w 9855777"/>
              <a:gd name="connsiteY134" fmla="*/ 1492738 h 3610708"/>
              <a:gd name="connsiteX135" fmla="*/ 5705807 w 9855777"/>
              <a:gd name="connsiteY135" fmla="*/ 1484923 h 3610708"/>
              <a:gd name="connsiteX136" fmla="*/ 5729254 w 9855777"/>
              <a:gd name="connsiteY136" fmla="*/ 1477108 h 3610708"/>
              <a:gd name="connsiteX137" fmla="*/ 5823038 w 9855777"/>
              <a:gd name="connsiteY137" fmla="*/ 1461477 h 3610708"/>
              <a:gd name="connsiteX138" fmla="*/ 5877746 w 9855777"/>
              <a:gd name="connsiteY138" fmla="*/ 1445846 h 3610708"/>
              <a:gd name="connsiteX139" fmla="*/ 6518607 w 9855777"/>
              <a:gd name="connsiteY139" fmla="*/ 1453661 h 3610708"/>
              <a:gd name="connsiteX140" fmla="*/ 6565500 w 9855777"/>
              <a:gd name="connsiteY140" fmla="*/ 1469292 h 3610708"/>
              <a:gd name="connsiteX141" fmla="*/ 6588946 w 9855777"/>
              <a:gd name="connsiteY141" fmla="*/ 1484923 h 3610708"/>
              <a:gd name="connsiteX142" fmla="*/ 6721807 w 9855777"/>
              <a:gd name="connsiteY142" fmla="*/ 1500554 h 3610708"/>
              <a:gd name="connsiteX143" fmla="*/ 7276700 w 9855777"/>
              <a:gd name="connsiteY143" fmla="*/ 1500554 h 3610708"/>
              <a:gd name="connsiteX144" fmla="*/ 7300146 w 9855777"/>
              <a:gd name="connsiteY144" fmla="*/ 1492738 h 3610708"/>
              <a:gd name="connsiteX145" fmla="*/ 7331407 w 9855777"/>
              <a:gd name="connsiteY145" fmla="*/ 1484923 h 3610708"/>
              <a:gd name="connsiteX146" fmla="*/ 7792515 w 9855777"/>
              <a:gd name="connsiteY146" fmla="*/ 1492738 h 3610708"/>
              <a:gd name="connsiteX147" fmla="*/ 7815961 w 9855777"/>
              <a:gd name="connsiteY147" fmla="*/ 1500554 h 3610708"/>
              <a:gd name="connsiteX148" fmla="*/ 7894115 w 9855777"/>
              <a:gd name="connsiteY148" fmla="*/ 1508369 h 3610708"/>
              <a:gd name="connsiteX149" fmla="*/ 7917561 w 9855777"/>
              <a:gd name="connsiteY149" fmla="*/ 1516184 h 3610708"/>
              <a:gd name="connsiteX150" fmla="*/ 7980084 w 9855777"/>
              <a:gd name="connsiteY150" fmla="*/ 1547446 h 3610708"/>
              <a:gd name="connsiteX151" fmla="*/ 8112946 w 9855777"/>
              <a:gd name="connsiteY151" fmla="*/ 1578708 h 3610708"/>
              <a:gd name="connsiteX152" fmla="*/ 8183284 w 9855777"/>
              <a:gd name="connsiteY152" fmla="*/ 1594338 h 3610708"/>
              <a:gd name="connsiteX153" fmla="*/ 8214546 w 9855777"/>
              <a:gd name="connsiteY153" fmla="*/ 1609969 h 3610708"/>
              <a:gd name="connsiteX154" fmla="*/ 8269254 w 9855777"/>
              <a:gd name="connsiteY154" fmla="*/ 1649046 h 3610708"/>
              <a:gd name="connsiteX155" fmla="*/ 8292700 w 9855777"/>
              <a:gd name="connsiteY155" fmla="*/ 1664677 h 3610708"/>
              <a:gd name="connsiteX156" fmla="*/ 8323961 w 9855777"/>
              <a:gd name="connsiteY156" fmla="*/ 1711569 h 3610708"/>
              <a:gd name="connsiteX157" fmla="*/ 8363038 w 9855777"/>
              <a:gd name="connsiteY157" fmla="*/ 1766277 h 3610708"/>
              <a:gd name="connsiteX158" fmla="*/ 8370854 w 9855777"/>
              <a:gd name="connsiteY158" fmla="*/ 1789723 h 3610708"/>
              <a:gd name="connsiteX159" fmla="*/ 8449007 w 9855777"/>
              <a:gd name="connsiteY159" fmla="*/ 1860061 h 3610708"/>
              <a:gd name="connsiteX160" fmla="*/ 8527161 w 9855777"/>
              <a:gd name="connsiteY160" fmla="*/ 1883508 h 3610708"/>
              <a:gd name="connsiteX161" fmla="*/ 8566238 w 9855777"/>
              <a:gd name="connsiteY161" fmla="*/ 1891323 h 3610708"/>
              <a:gd name="connsiteX162" fmla="*/ 8652207 w 9855777"/>
              <a:gd name="connsiteY162" fmla="*/ 1914769 h 3610708"/>
              <a:gd name="connsiteX163" fmla="*/ 8722546 w 9855777"/>
              <a:gd name="connsiteY163" fmla="*/ 1953846 h 3610708"/>
              <a:gd name="connsiteX164" fmla="*/ 8792884 w 9855777"/>
              <a:gd name="connsiteY164" fmla="*/ 2032000 h 3610708"/>
              <a:gd name="connsiteX165" fmla="*/ 8808515 w 9855777"/>
              <a:gd name="connsiteY165" fmla="*/ 2055446 h 3610708"/>
              <a:gd name="connsiteX166" fmla="*/ 8816331 w 9855777"/>
              <a:gd name="connsiteY166" fmla="*/ 2078892 h 3610708"/>
              <a:gd name="connsiteX167" fmla="*/ 8847592 w 9855777"/>
              <a:gd name="connsiteY167" fmla="*/ 2125784 h 3610708"/>
              <a:gd name="connsiteX168" fmla="*/ 8886669 w 9855777"/>
              <a:gd name="connsiteY168" fmla="*/ 2196123 h 3610708"/>
              <a:gd name="connsiteX169" fmla="*/ 8933561 w 9855777"/>
              <a:gd name="connsiteY169" fmla="*/ 2243015 h 3610708"/>
              <a:gd name="connsiteX170" fmla="*/ 8964823 w 9855777"/>
              <a:gd name="connsiteY170" fmla="*/ 2297723 h 3610708"/>
              <a:gd name="connsiteX171" fmla="*/ 8988269 w 9855777"/>
              <a:gd name="connsiteY171" fmla="*/ 2313354 h 3610708"/>
              <a:gd name="connsiteX172" fmla="*/ 9050792 w 9855777"/>
              <a:gd name="connsiteY172" fmla="*/ 2383692 h 3610708"/>
              <a:gd name="connsiteX173" fmla="*/ 9035161 w 9855777"/>
              <a:gd name="connsiteY173" fmla="*/ 2493108 h 3610708"/>
              <a:gd name="connsiteX174" fmla="*/ 9019531 w 9855777"/>
              <a:gd name="connsiteY174" fmla="*/ 2516554 h 3610708"/>
              <a:gd name="connsiteX175" fmla="*/ 9011715 w 9855777"/>
              <a:gd name="connsiteY175" fmla="*/ 2547815 h 3610708"/>
              <a:gd name="connsiteX176" fmla="*/ 9003900 w 9855777"/>
              <a:gd name="connsiteY176" fmla="*/ 2594708 h 3610708"/>
              <a:gd name="connsiteX177" fmla="*/ 8988269 w 9855777"/>
              <a:gd name="connsiteY177" fmla="*/ 2618154 h 3610708"/>
              <a:gd name="connsiteX178" fmla="*/ 8972638 w 9855777"/>
              <a:gd name="connsiteY178" fmla="*/ 2672861 h 3610708"/>
              <a:gd name="connsiteX179" fmla="*/ 8941377 w 9855777"/>
              <a:gd name="connsiteY179" fmla="*/ 2727569 h 3610708"/>
              <a:gd name="connsiteX180" fmla="*/ 8933561 w 9855777"/>
              <a:gd name="connsiteY180" fmla="*/ 2766646 h 3610708"/>
              <a:gd name="connsiteX181" fmla="*/ 8925746 w 9855777"/>
              <a:gd name="connsiteY181" fmla="*/ 2829169 h 3610708"/>
              <a:gd name="connsiteX182" fmla="*/ 8910115 w 9855777"/>
              <a:gd name="connsiteY182" fmla="*/ 2876061 h 3610708"/>
              <a:gd name="connsiteX183" fmla="*/ 8894484 w 9855777"/>
              <a:gd name="connsiteY183" fmla="*/ 2899508 h 3610708"/>
              <a:gd name="connsiteX184" fmla="*/ 8878854 w 9855777"/>
              <a:gd name="connsiteY184" fmla="*/ 3048000 h 3610708"/>
              <a:gd name="connsiteX185" fmla="*/ 8863223 w 9855777"/>
              <a:gd name="connsiteY185" fmla="*/ 3110523 h 3610708"/>
              <a:gd name="connsiteX186" fmla="*/ 8847592 w 9855777"/>
              <a:gd name="connsiteY186" fmla="*/ 3157415 h 3610708"/>
              <a:gd name="connsiteX187" fmla="*/ 8839777 w 9855777"/>
              <a:gd name="connsiteY187" fmla="*/ 3196492 h 3610708"/>
              <a:gd name="connsiteX188" fmla="*/ 8824146 w 9855777"/>
              <a:gd name="connsiteY188" fmla="*/ 3251200 h 3610708"/>
              <a:gd name="connsiteX189" fmla="*/ 8816331 w 9855777"/>
              <a:gd name="connsiteY189" fmla="*/ 3321538 h 3610708"/>
              <a:gd name="connsiteX190" fmla="*/ 8808515 w 9855777"/>
              <a:gd name="connsiteY190" fmla="*/ 3344984 h 3610708"/>
              <a:gd name="connsiteX191" fmla="*/ 8792884 w 9855777"/>
              <a:gd name="connsiteY191" fmla="*/ 3423138 h 3610708"/>
              <a:gd name="connsiteX192" fmla="*/ 8792884 w 9855777"/>
              <a:gd name="connsiteY192" fmla="*/ 3423138 h 3610708"/>
              <a:gd name="connsiteX193" fmla="*/ 8777254 w 9855777"/>
              <a:gd name="connsiteY193" fmla="*/ 3516923 h 3610708"/>
              <a:gd name="connsiteX194" fmla="*/ 8785069 w 9855777"/>
              <a:gd name="connsiteY194" fmla="*/ 3563815 h 3610708"/>
              <a:gd name="connsiteX195" fmla="*/ 8839777 w 9855777"/>
              <a:gd name="connsiteY195" fmla="*/ 3610708 h 3610708"/>
              <a:gd name="connsiteX196" fmla="*/ 8886669 w 9855777"/>
              <a:gd name="connsiteY196" fmla="*/ 3602892 h 3610708"/>
              <a:gd name="connsiteX197" fmla="*/ 8894484 w 9855777"/>
              <a:gd name="connsiteY197" fmla="*/ 3579446 h 3610708"/>
              <a:gd name="connsiteX198" fmla="*/ 8917931 w 9855777"/>
              <a:gd name="connsiteY198" fmla="*/ 3548184 h 3610708"/>
              <a:gd name="connsiteX199" fmla="*/ 8933561 w 9855777"/>
              <a:gd name="connsiteY199" fmla="*/ 3524738 h 3610708"/>
              <a:gd name="connsiteX200" fmla="*/ 8972638 w 9855777"/>
              <a:gd name="connsiteY200" fmla="*/ 3509108 h 3610708"/>
              <a:gd name="connsiteX201" fmla="*/ 9003900 w 9855777"/>
              <a:gd name="connsiteY201" fmla="*/ 3493477 h 3610708"/>
              <a:gd name="connsiteX202" fmla="*/ 9027346 w 9855777"/>
              <a:gd name="connsiteY202" fmla="*/ 3477846 h 3610708"/>
              <a:gd name="connsiteX203" fmla="*/ 9144577 w 9855777"/>
              <a:gd name="connsiteY203" fmla="*/ 3462215 h 3610708"/>
              <a:gd name="connsiteX204" fmla="*/ 9199284 w 9855777"/>
              <a:gd name="connsiteY204" fmla="*/ 3430954 h 3610708"/>
              <a:gd name="connsiteX205" fmla="*/ 9269623 w 9855777"/>
              <a:gd name="connsiteY205" fmla="*/ 3399692 h 3610708"/>
              <a:gd name="connsiteX206" fmla="*/ 9371223 w 9855777"/>
              <a:gd name="connsiteY206" fmla="*/ 3368431 h 3610708"/>
              <a:gd name="connsiteX207" fmla="*/ 9418115 w 9855777"/>
              <a:gd name="connsiteY207" fmla="*/ 3352800 h 3610708"/>
              <a:gd name="connsiteX208" fmla="*/ 9488454 w 9855777"/>
              <a:gd name="connsiteY208" fmla="*/ 3337169 h 3610708"/>
              <a:gd name="connsiteX209" fmla="*/ 9511900 w 9855777"/>
              <a:gd name="connsiteY209" fmla="*/ 3321538 h 3610708"/>
              <a:gd name="connsiteX210" fmla="*/ 9566607 w 9855777"/>
              <a:gd name="connsiteY210" fmla="*/ 3298092 h 3610708"/>
              <a:gd name="connsiteX211" fmla="*/ 9613500 w 9855777"/>
              <a:gd name="connsiteY211" fmla="*/ 3290277 h 3610708"/>
              <a:gd name="connsiteX212" fmla="*/ 9636946 w 9855777"/>
              <a:gd name="connsiteY212" fmla="*/ 3282461 h 3610708"/>
              <a:gd name="connsiteX213" fmla="*/ 9730731 w 9855777"/>
              <a:gd name="connsiteY213" fmla="*/ 3274646 h 3610708"/>
              <a:gd name="connsiteX214" fmla="*/ 9738546 w 9855777"/>
              <a:gd name="connsiteY214" fmla="*/ 3251200 h 3610708"/>
              <a:gd name="connsiteX215" fmla="*/ 9738546 w 9855777"/>
              <a:gd name="connsiteY215" fmla="*/ 2993292 h 3610708"/>
              <a:gd name="connsiteX216" fmla="*/ 9754177 w 9855777"/>
              <a:gd name="connsiteY216" fmla="*/ 2969846 h 3610708"/>
              <a:gd name="connsiteX217" fmla="*/ 9785438 w 9855777"/>
              <a:gd name="connsiteY217" fmla="*/ 2899508 h 3610708"/>
              <a:gd name="connsiteX218" fmla="*/ 9793254 w 9855777"/>
              <a:gd name="connsiteY218" fmla="*/ 2805723 h 3610708"/>
              <a:gd name="connsiteX219" fmla="*/ 9808884 w 9855777"/>
              <a:gd name="connsiteY219" fmla="*/ 2727569 h 3610708"/>
              <a:gd name="connsiteX220" fmla="*/ 9824515 w 9855777"/>
              <a:gd name="connsiteY220" fmla="*/ 2602523 h 3610708"/>
              <a:gd name="connsiteX221" fmla="*/ 9840146 w 9855777"/>
              <a:gd name="connsiteY221" fmla="*/ 2540000 h 3610708"/>
              <a:gd name="connsiteX222" fmla="*/ 9855777 w 9855777"/>
              <a:gd name="connsiteY222" fmla="*/ 2516554 h 3610708"/>
              <a:gd name="connsiteX223" fmla="*/ 9824515 w 9855777"/>
              <a:gd name="connsiteY223" fmla="*/ 2211754 h 3610708"/>
              <a:gd name="connsiteX224" fmla="*/ 9808884 w 9855777"/>
              <a:gd name="connsiteY224" fmla="*/ 2117969 h 3610708"/>
              <a:gd name="connsiteX225" fmla="*/ 9824515 w 9855777"/>
              <a:gd name="connsiteY225" fmla="*/ 1766277 h 3610708"/>
              <a:gd name="connsiteX226" fmla="*/ 9832331 w 9855777"/>
              <a:gd name="connsiteY226" fmla="*/ 1742831 h 3610708"/>
              <a:gd name="connsiteX227" fmla="*/ 9824515 w 9855777"/>
              <a:gd name="connsiteY227" fmla="*/ 1633415 h 3610708"/>
              <a:gd name="connsiteX228" fmla="*/ 9840146 w 9855777"/>
              <a:gd name="connsiteY228" fmla="*/ 1367692 h 3610708"/>
              <a:gd name="connsiteX229" fmla="*/ 9832331 w 9855777"/>
              <a:gd name="connsiteY229" fmla="*/ 1086338 h 3610708"/>
              <a:gd name="connsiteX230" fmla="*/ 9824515 w 9855777"/>
              <a:gd name="connsiteY230" fmla="*/ 429846 h 3610708"/>
              <a:gd name="connsiteX231" fmla="*/ 9777623 w 9855777"/>
              <a:gd name="connsiteY231" fmla="*/ 390769 h 3610708"/>
              <a:gd name="connsiteX232" fmla="*/ 9754177 w 9855777"/>
              <a:gd name="connsiteY232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1383900 w 9855777"/>
              <a:gd name="connsiteY60" fmla="*/ 2665046 h 3610708"/>
              <a:gd name="connsiteX61" fmla="*/ 1579285 w 9855777"/>
              <a:gd name="connsiteY61" fmla="*/ 3008923 h 3610708"/>
              <a:gd name="connsiteX62" fmla="*/ 2696884 w 9855777"/>
              <a:gd name="connsiteY62" fmla="*/ 789354 h 3610708"/>
              <a:gd name="connsiteX63" fmla="*/ 1743407 w 9855777"/>
              <a:gd name="connsiteY63" fmla="*/ 2782276 h 3610708"/>
              <a:gd name="connsiteX64" fmla="*/ 1657438 w 9855777"/>
              <a:gd name="connsiteY64" fmla="*/ 3274646 h 3610708"/>
              <a:gd name="connsiteX65" fmla="*/ 2853192 w 9855777"/>
              <a:gd name="connsiteY65" fmla="*/ 906584 h 3610708"/>
              <a:gd name="connsiteX66" fmla="*/ 2868823 w 9855777"/>
              <a:gd name="connsiteY66" fmla="*/ 930031 h 3610708"/>
              <a:gd name="connsiteX67" fmla="*/ 2876638 w 9855777"/>
              <a:gd name="connsiteY67" fmla="*/ 969108 h 3610708"/>
              <a:gd name="connsiteX68" fmla="*/ 2884454 w 9855777"/>
              <a:gd name="connsiteY68" fmla="*/ 1016000 h 3610708"/>
              <a:gd name="connsiteX69" fmla="*/ 2900084 w 9855777"/>
              <a:gd name="connsiteY69" fmla="*/ 1078523 h 3610708"/>
              <a:gd name="connsiteX70" fmla="*/ 2915715 w 9855777"/>
              <a:gd name="connsiteY70" fmla="*/ 1101969 h 3610708"/>
              <a:gd name="connsiteX71" fmla="*/ 2939161 w 9855777"/>
              <a:gd name="connsiteY71" fmla="*/ 1164492 h 3610708"/>
              <a:gd name="connsiteX72" fmla="*/ 2946977 w 9855777"/>
              <a:gd name="connsiteY72" fmla="*/ 1195754 h 3610708"/>
              <a:gd name="connsiteX73" fmla="*/ 2962607 w 9855777"/>
              <a:gd name="connsiteY73" fmla="*/ 1219200 h 3610708"/>
              <a:gd name="connsiteX74" fmla="*/ 2978238 w 9855777"/>
              <a:gd name="connsiteY74" fmla="*/ 1250461 h 3610708"/>
              <a:gd name="connsiteX75" fmla="*/ 2986054 w 9855777"/>
              <a:gd name="connsiteY75" fmla="*/ 1305169 h 3610708"/>
              <a:gd name="connsiteX76" fmla="*/ 3111100 w 9855777"/>
              <a:gd name="connsiteY76" fmla="*/ 1328615 h 3610708"/>
              <a:gd name="connsiteX77" fmla="*/ 3165807 w 9855777"/>
              <a:gd name="connsiteY77" fmla="*/ 1352061 h 3610708"/>
              <a:gd name="connsiteX78" fmla="*/ 3212700 w 9855777"/>
              <a:gd name="connsiteY78" fmla="*/ 1375508 h 3610708"/>
              <a:gd name="connsiteX79" fmla="*/ 3220515 w 9855777"/>
              <a:gd name="connsiteY79" fmla="*/ 1398954 h 3610708"/>
              <a:gd name="connsiteX80" fmla="*/ 3243961 w 9855777"/>
              <a:gd name="connsiteY80" fmla="*/ 1406769 h 3610708"/>
              <a:gd name="connsiteX81" fmla="*/ 3290854 w 9855777"/>
              <a:gd name="connsiteY81" fmla="*/ 1445846 h 3610708"/>
              <a:gd name="connsiteX82" fmla="*/ 3314300 w 9855777"/>
              <a:gd name="connsiteY82" fmla="*/ 1453661 h 3610708"/>
              <a:gd name="connsiteX83" fmla="*/ 3337746 w 9855777"/>
              <a:gd name="connsiteY83" fmla="*/ 1469292 h 3610708"/>
              <a:gd name="connsiteX84" fmla="*/ 3423715 w 9855777"/>
              <a:gd name="connsiteY84" fmla="*/ 1484923 h 3610708"/>
              <a:gd name="connsiteX85" fmla="*/ 3454977 w 9855777"/>
              <a:gd name="connsiteY85" fmla="*/ 1492738 h 3610708"/>
              <a:gd name="connsiteX86" fmla="*/ 3525315 w 9855777"/>
              <a:gd name="connsiteY86" fmla="*/ 1508369 h 3610708"/>
              <a:gd name="connsiteX87" fmla="*/ 3572207 w 9855777"/>
              <a:gd name="connsiteY87" fmla="*/ 1531815 h 3610708"/>
              <a:gd name="connsiteX88" fmla="*/ 3595654 w 9855777"/>
              <a:gd name="connsiteY88" fmla="*/ 1539631 h 3610708"/>
              <a:gd name="connsiteX89" fmla="*/ 3650361 w 9855777"/>
              <a:gd name="connsiteY89" fmla="*/ 1570892 h 3610708"/>
              <a:gd name="connsiteX90" fmla="*/ 3697254 w 9855777"/>
              <a:gd name="connsiteY90" fmla="*/ 1602154 h 3610708"/>
              <a:gd name="connsiteX91" fmla="*/ 3736331 w 9855777"/>
              <a:gd name="connsiteY91" fmla="*/ 1609969 h 3610708"/>
              <a:gd name="connsiteX92" fmla="*/ 3806669 w 9855777"/>
              <a:gd name="connsiteY92" fmla="*/ 1625600 h 3610708"/>
              <a:gd name="connsiteX93" fmla="*/ 3877007 w 9855777"/>
              <a:gd name="connsiteY93" fmla="*/ 1688123 h 3610708"/>
              <a:gd name="connsiteX94" fmla="*/ 3892638 w 9855777"/>
              <a:gd name="connsiteY94" fmla="*/ 1844431 h 3610708"/>
              <a:gd name="connsiteX95" fmla="*/ 3939531 w 9855777"/>
              <a:gd name="connsiteY95" fmla="*/ 1875692 h 3610708"/>
              <a:gd name="connsiteX96" fmla="*/ 3978607 w 9855777"/>
              <a:gd name="connsiteY96" fmla="*/ 1914769 h 3610708"/>
              <a:gd name="connsiteX97" fmla="*/ 4056761 w 9855777"/>
              <a:gd name="connsiteY97" fmla="*/ 1961661 h 3610708"/>
              <a:gd name="connsiteX98" fmla="*/ 4119284 w 9855777"/>
              <a:gd name="connsiteY98" fmla="*/ 1977292 h 3610708"/>
              <a:gd name="connsiteX99" fmla="*/ 4197438 w 9855777"/>
              <a:gd name="connsiteY99" fmla="*/ 1969477 h 3610708"/>
              <a:gd name="connsiteX100" fmla="*/ 4205254 w 9855777"/>
              <a:gd name="connsiteY100" fmla="*/ 1930400 h 3610708"/>
              <a:gd name="connsiteX101" fmla="*/ 4236515 w 9855777"/>
              <a:gd name="connsiteY101" fmla="*/ 1883508 h 3610708"/>
              <a:gd name="connsiteX102" fmla="*/ 4236515 w 9855777"/>
              <a:gd name="connsiteY102" fmla="*/ 1883508 h 3610708"/>
              <a:gd name="connsiteX103" fmla="*/ 4439715 w 9855777"/>
              <a:gd name="connsiteY103" fmla="*/ 1867877 h 3610708"/>
              <a:gd name="connsiteX104" fmla="*/ 4478792 w 9855777"/>
              <a:gd name="connsiteY104" fmla="*/ 1860061 h 3610708"/>
              <a:gd name="connsiteX105" fmla="*/ 4502238 w 9855777"/>
              <a:gd name="connsiteY105" fmla="*/ 1852246 h 3610708"/>
              <a:gd name="connsiteX106" fmla="*/ 4588207 w 9855777"/>
              <a:gd name="connsiteY106" fmla="*/ 1844431 h 3610708"/>
              <a:gd name="connsiteX107" fmla="*/ 4721069 w 9855777"/>
              <a:gd name="connsiteY107" fmla="*/ 1820984 h 3610708"/>
              <a:gd name="connsiteX108" fmla="*/ 4752331 w 9855777"/>
              <a:gd name="connsiteY108" fmla="*/ 1813169 h 3610708"/>
              <a:gd name="connsiteX109" fmla="*/ 4799223 w 9855777"/>
              <a:gd name="connsiteY109" fmla="*/ 1797538 h 3610708"/>
              <a:gd name="connsiteX110" fmla="*/ 4822669 w 9855777"/>
              <a:gd name="connsiteY110" fmla="*/ 1789723 h 3610708"/>
              <a:gd name="connsiteX111" fmla="*/ 4846115 w 9855777"/>
              <a:gd name="connsiteY111" fmla="*/ 1781908 h 3610708"/>
              <a:gd name="connsiteX112" fmla="*/ 4869561 w 9855777"/>
              <a:gd name="connsiteY112" fmla="*/ 1774092 h 3610708"/>
              <a:gd name="connsiteX113" fmla="*/ 4900823 w 9855777"/>
              <a:gd name="connsiteY113" fmla="*/ 1766277 h 3610708"/>
              <a:gd name="connsiteX114" fmla="*/ 4947715 w 9855777"/>
              <a:gd name="connsiteY114" fmla="*/ 1758461 h 3610708"/>
              <a:gd name="connsiteX115" fmla="*/ 4971161 w 9855777"/>
              <a:gd name="connsiteY115" fmla="*/ 1750646 h 3610708"/>
              <a:gd name="connsiteX116" fmla="*/ 5018054 w 9855777"/>
              <a:gd name="connsiteY116" fmla="*/ 1727200 h 3610708"/>
              <a:gd name="connsiteX117" fmla="*/ 5041500 w 9855777"/>
              <a:gd name="connsiteY117" fmla="*/ 1711569 h 3610708"/>
              <a:gd name="connsiteX118" fmla="*/ 5080577 w 9855777"/>
              <a:gd name="connsiteY118" fmla="*/ 1703754 h 3610708"/>
              <a:gd name="connsiteX119" fmla="*/ 5104023 w 9855777"/>
              <a:gd name="connsiteY119" fmla="*/ 1695938 h 3610708"/>
              <a:gd name="connsiteX120" fmla="*/ 5143100 w 9855777"/>
              <a:gd name="connsiteY120" fmla="*/ 1688123 h 3610708"/>
              <a:gd name="connsiteX121" fmla="*/ 5189992 w 9855777"/>
              <a:gd name="connsiteY121" fmla="*/ 1672492 h 3610708"/>
              <a:gd name="connsiteX122" fmla="*/ 5244700 w 9855777"/>
              <a:gd name="connsiteY122" fmla="*/ 1656861 h 3610708"/>
              <a:gd name="connsiteX123" fmla="*/ 5275961 w 9855777"/>
              <a:gd name="connsiteY123" fmla="*/ 1633415 h 3610708"/>
              <a:gd name="connsiteX124" fmla="*/ 5315038 w 9855777"/>
              <a:gd name="connsiteY124" fmla="*/ 1625600 h 3610708"/>
              <a:gd name="connsiteX125" fmla="*/ 5322854 w 9855777"/>
              <a:gd name="connsiteY125" fmla="*/ 1602154 h 3610708"/>
              <a:gd name="connsiteX126" fmla="*/ 5346300 w 9855777"/>
              <a:gd name="connsiteY126" fmla="*/ 1594338 h 3610708"/>
              <a:gd name="connsiteX127" fmla="*/ 5369746 w 9855777"/>
              <a:gd name="connsiteY127" fmla="*/ 1578708 h 3610708"/>
              <a:gd name="connsiteX128" fmla="*/ 5401007 w 9855777"/>
              <a:gd name="connsiteY128" fmla="*/ 1570892 h 3610708"/>
              <a:gd name="connsiteX129" fmla="*/ 5447900 w 9855777"/>
              <a:gd name="connsiteY129" fmla="*/ 1555261 h 3610708"/>
              <a:gd name="connsiteX130" fmla="*/ 5471346 w 9855777"/>
              <a:gd name="connsiteY130" fmla="*/ 1547446 h 3610708"/>
              <a:gd name="connsiteX131" fmla="*/ 5565131 w 9855777"/>
              <a:gd name="connsiteY131" fmla="*/ 1524000 h 3610708"/>
              <a:gd name="connsiteX132" fmla="*/ 5596392 w 9855777"/>
              <a:gd name="connsiteY132" fmla="*/ 1516184 h 3610708"/>
              <a:gd name="connsiteX133" fmla="*/ 5619838 w 9855777"/>
              <a:gd name="connsiteY133" fmla="*/ 1500554 h 3610708"/>
              <a:gd name="connsiteX134" fmla="*/ 5666731 w 9855777"/>
              <a:gd name="connsiteY134" fmla="*/ 1492738 h 3610708"/>
              <a:gd name="connsiteX135" fmla="*/ 5705807 w 9855777"/>
              <a:gd name="connsiteY135" fmla="*/ 1484923 h 3610708"/>
              <a:gd name="connsiteX136" fmla="*/ 5729254 w 9855777"/>
              <a:gd name="connsiteY136" fmla="*/ 1477108 h 3610708"/>
              <a:gd name="connsiteX137" fmla="*/ 5823038 w 9855777"/>
              <a:gd name="connsiteY137" fmla="*/ 1461477 h 3610708"/>
              <a:gd name="connsiteX138" fmla="*/ 5877746 w 9855777"/>
              <a:gd name="connsiteY138" fmla="*/ 1445846 h 3610708"/>
              <a:gd name="connsiteX139" fmla="*/ 6518607 w 9855777"/>
              <a:gd name="connsiteY139" fmla="*/ 1453661 h 3610708"/>
              <a:gd name="connsiteX140" fmla="*/ 6565500 w 9855777"/>
              <a:gd name="connsiteY140" fmla="*/ 1469292 h 3610708"/>
              <a:gd name="connsiteX141" fmla="*/ 6588946 w 9855777"/>
              <a:gd name="connsiteY141" fmla="*/ 1484923 h 3610708"/>
              <a:gd name="connsiteX142" fmla="*/ 6721807 w 9855777"/>
              <a:gd name="connsiteY142" fmla="*/ 1500554 h 3610708"/>
              <a:gd name="connsiteX143" fmla="*/ 7276700 w 9855777"/>
              <a:gd name="connsiteY143" fmla="*/ 1500554 h 3610708"/>
              <a:gd name="connsiteX144" fmla="*/ 7300146 w 9855777"/>
              <a:gd name="connsiteY144" fmla="*/ 1492738 h 3610708"/>
              <a:gd name="connsiteX145" fmla="*/ 7331407 w 9855777"/>
              <a:gd name="connsiteY145" fmla="*/ 1484923 h 3610708"/>
              <a:gd name="connsiteX146" fmla="*/ 7792515 w 9855777"/>
              <a:gd name="connsiteY146" fmla="*/ 1492738 h 3610708"/>
              <a:gd name="connsiteX147" fmla="*/ 7815961 w 9855777"/>
              <a:gd name="connsiteY147" fmla="*/ 1500554 h 3610708"/>
              <a:gd name="connsiteX148" fmla="*/ 7894115 w 9855777"/>
              <a:gd name="connsiteY148" fmla="*/ 1508369 h 3610708"/>
              <a:gd name="connsiteX149" fmla="*/ 7917561 w 9855777"/>
              <a:gd name="connsiteY149" fmla="*/ 1516184 h 3610708"/>
              <a:gd name="connsiteX150" fmla="*/ 7980084 w 9855777"/>
              <a:gd name="connsiteY150" fmla="*/ 1547446 h 3610708"/>
              <a:gd name="connsiteX151" fmla="*/ 8112946 w 9855777"/>
              <a:gd name="connsiteY151" fmla="*/ 1578708 h 3610708"/>
              <a:gd name="connsiteX152" fmla="*/ 8183284 w 9855777"/>
              <a:gd name="connsiteY152" fmla="*/ 1594338 h 3610708"/>
              <a:gd name="connsiteX153" fmla="*/ 8214546 w 9855777"/>
              <a:gd name="connsiteY153" fmla="*/ 1609969 h 3610708"/>
              <a:gd name="connsiteX154" fmla="*/ 8269254 w 9855777"/>
              <a:gd name="connsiteY154" fmla="*/ 1649046 h 3610708"/>
              <a:gd name="connsiteX155" fmla="*/ 8292700 w 9855777"/>
              <a:gd name="connsiteY155" fmla="*/ 1664677 h 3610708"/>
              <a:gd name="connsiteX156" fmla="*/ 8323961 w 9855777"/>
              <a:gd name="connsiteY156" fmla="*/ 1711569 h 3610708"/>
              <a:gd name="connsiteX157" fmla="*/ 8363038 w 9855777"/>
              <a:gd name="connsiteY157" fmla="*/ 1766277 h 3610708"/>
              <a:gd name="connsiteX158" fmla="*/ 8370854 w 9855777"/>
              <a:gd name="connsiteY158" fmla="*/ 1789723 h 3610708"/>
              <a:gd name="connsiteX159" fmla="*/ 8449007 w 9855777"/>
              <a:gd name="connsiteY159" fmla="*/ 1860061 h 3610708"/>
              <a:gd name="connsiteX160" fmla="*/ 8527161 w 9855777"/>
              <a:gd name="connsiteY160" fmla="*/ 1883508 h 3610708"/>
              <a:gd name="connsiteX161" fmla="*/ 8566238 w 9855777"/>
              <a:gd name="connsiteY161" fmla="*/ 1891323 h 3610708"/>
              <a:gd name="connsiteX162" fmla="*/ 8652207 w 9855777"/>
              <a:gd name="connsiteY162" fmla="*/ 1914769 h 3610708"/>
              <a:gd name="connsiteX163" fmla="*/ 8722546 w 9855777"/>
              <a:gd name="connsiteY163" fmla="*/ 1953846 h 3610708"/>
              <a:gd name="connsiteX164" fmla="*/ 8792884 w 9855777"/>
              <a:gd name="connsiteY164" fmla="*/ 2032000 h 3610708"/>
              <a:gd name="connsiteX165" fmla="*/ 8808515 w 9855777"/>
              <a:gd name="connsiteY165" fmla="*/ 2055446 h 3610708"/>
              <a:gd name="connsiteX166" fmla="*/ 8816331 w 9855777"/>
              <a:gd name="connsiteY166" fmla="*/ 2078892 h 3610708"/>
              <a:gd name="connsiteX167" fmla="*/ 8847592 w 9855777"/>
              <a:gd name="connsiteY167" fmla="*/ 2125784 h 3610708"/>
              <a:gd name="connsiteX168" fmla="*/ 8886669 w 9855777"/>
              <a:gd name="connsiteY168" fmla="*/ 2196123 h 3610708"/>
              <a:gd name="connsiteX169" fmla="*/ 8933561 w 9855777"/>
              <a:gd name="connsiteY169" fmla="*/ 2243015 h 3610708"/>
              <a:gd name="connsiteX170" fmla="*/ 8964823 w 9855777"/>
              <a:gd name="connsiteY170" fmla="*/ 2297723 h 3610708"/>
              <a:gd name="connsiteX171" fmla="*/ 8988269 w 9855777"/>
              <a:gd name="connsiteY171" fmla="*/ 2313354 h 3610708"/>
              <a:gd name="connsiteX172" fmla="*/ 9050792 w 9855777"/>
              <a:gd name="connsiteY172" fmla="*/ 2383692 h 3610708"/>
              <a:gd name="connsiteX173" fmla="*/ 9035161 w 9855777"/>
              <a:gd name="connsiteY173" fmla="*/ 2493108 h 3610708"/>
              <a:gd name="connsiteX174" fmla="*/ 9019531 w 9855777"/>
              <a:gd name="connsiteY174" fmla="*/ 2516554 h 3610708"/>
              <a:gd name="connsiteX175" fmla="*/ 9011715 w 9855777"/>
              <a:gd name="connsiteY175" fmla="*/ 2547815 h 3610708"/>
              <a:gd name="connsiteX176" fmla="*/ 9003900 w 9855777"/>
              <a:gd name="connsiteY176" fmla="*/ 2594708 h 3610708"/>
              <a:gd name="connsiteX177" fmla="*/ 8988269 w 9855777"/>
              <a:gd name="connsiteY177" fmla="*/ 2618154 h 3610708"/>
              <a:gd name="connsiteX178" fmla="*/ 8972638 w 9855777"/>
              <a:gd name="connsiteY178" fmla="*/ 2672861 h 3610708"/>
              <a:gd name="connsiteX179" fmla="*/ 8941377 w 9855777"/>
              <a:gd name="connsiteY179" fmla="*/ 2727569 h 3610708"/>
              <a:gd name="connsiteX180" fmla="*/ 8933561 w 9855777"/>
              <a:gd name="connsiteY180" fmla="*/ 2766646 h 3610708"/>
              <a:gd name="connsiteX181" fmla="*/ 8925746 w 9855777"/>
              <a:gd name="connsiteY181" fmla="*/ 2829169 h 3610708"/>
              <a:gd name="connsiteX182" fmla="*/ 8910115 w 9855777"/>
              <a:gd name="connsiteY182" fmla="*/ 2876061 h 3610708"/>
              <a:gd name="connsiteX183" fmla="*/ 8894484 w 9855777"/>
              <a:gd name="connsiteY183" fmla="*/ 2899508 h 3610708"/>
              <a:gd name="connsiteX184" fmla="*/ 8878854 w 9855777"/>
              <a:gd name="connsiteY184" fmla="*/ 3048000 h 3610708"/>
              <a:gd name="connsiteX185" fmla="*/ 8863223 w 9855777"/>
              <a:gd name="connsiteY185" fmla="*/ 3110523 h 3610708"/>
              <a:gd name="connsiteX186" fmla="*/ 8847592 w 9855777"/>
              <a:gd name="connsiteY186" fmla="*/ 3157415 h 3610708"/>
              <a:gd name="connsiteX187" fmla="*/ 8839777 w 9855777"/>
              <a:gd name="connsiteY187" fmla="*/ 3196492 h 3610708"/>
              <a:gd name="connsiteX188" fmla="*/ 8824146 w 9855777"/>
              <a:gd name="connsiteY188" fmla="*/ 3251200 h 3610708"/>
              <a:gd name="connsiteX189" fmla="*/ 8816331 w 9855777"/>
              <a:gd name="connsiteY189" fmla="*/ 3321538 h 3610708"/>
              <a:gd name="connsiteX190" fmla="*/ 8808515 w 9855777"/>
              <a:gd name="connsiteY190" fmla="*/ 3344984 h 3610708"/>
              <a:gd name="connsiteX191" fmla="*/ 8792884 w 9855777"/>
              <a:gd name="connsiteY191" fmla="*/ 3423138 h 3610708"/>
              <a:gd name="connsiteX192" fmla="*/ 8792884 w 9855777"/>
              <a:gd name="connsiteY192" fmla="*/ 3423138 h 3610708"/>
              <a:gd name="connsiteX193" fmla="*/ 8777254 w 9855777"/>
              <a:gd name="connsiteY193" fmla="*/ 3516923 h 3610708"/>
              <a:gd name="connsiteX194" fmla="*/ 8785069 w 9855777"/>
              <a:gd name="connsiteY194" fmla="*/ 3563815 h 3610708"/>
              <a:gd name="connsiteX195" fmla="*/ 8839777 w 9855777"/>
              <a:gd name="connsiteY195" fmla="*/ 3610708 h 3610708"/>
              <a:gd name="connsiteX196" fmla="*/ 8886669 w 9855777"/>
              <a:gd name="connsiteY196" fmla="*/ 3602892 h 3610708"/>
              <a:gd name="connsiteX197" fmla="*/ 8894484 w 9855777"/>
              <a:gd name="connsiteY197" fmla="*/ 3579446 h 3610708"/>
              <a:gd name="connsiteX198" fmla="*/ 8917931 w 9855777"/>
              <a:gd name="connsiteY198" fmla="*/ 3548184 h 3610708"/>
              <a:gd name="connsiteX199" fmla="*/ 8933561 w 9855777"/>
              <a:gd name="connsiteY199" fmla="*/ 3524738 h 3610708"/>
              <a:gd name="connsiteX200" fmla="*/ 8972638 w 9855777"/>
              <a:gd name="connsiteY200" fmla="*/ 3509108 h 3610708"/>
              <a:gd name="connsiteX201" fmla="*/ 9003900 w 9855777"/>
              <a:gd name="connsiteY201" fmla="*/ 3493477 h 3610708"/>
              <a:gd name="connsiteX202" fmla="*/ 9027346 w 9855777"/>
              <a:gd name="connsiteY202" fmla="*/ 3477846 h 3610708"/>
              <a:gd name="connsiteX203" fmla="*/ 9144577 w 9855777"/>
              <a:gd name="connsiteY203" fmla="*/ 3462215 h 3610708"/>
              <a:gd name="connsiteX204" fmla="*/ 9199284 w 9855777"/>
              <a:gd name="connsiteY204" fmla="*/ 3430954 h 3610708"/>
              <a:gd name="connsiteX205" fmla="*/ 9269623 w 9855777"/>
              <a:gd name="connsiteY205" fmla="*/ 3399692 h 3610708"/>
              <a:gd name="connsiteX206" fmla="*/ 9371223 w 9855777"/>
              <a:gd name="connsiteY206" fmla="*/ 3368431 h 3610708"/>
              <a:gd name="connsiteX207" fmla="*/ 9418115 w 9855777"/>
              <a:gd name="connsiteY207" fmla="*/ 3352800 h 3610708"/>
              <a:gd name="connsiteX208" fmla="*/ 9488454 w 9855777"/>
              <a:gd name="connsiteY208" fmla="*/ 3337169 h 3610708"/>
              <a:gd name="connsiteX209" fmla="*/ 9511900 w 9855777"/>
              <a:gd name="connsiteY209" fmla="*/ 3321538 h 3610708"/>
              <a:gd name="connsiteX210" fmla="*/ 9566607 w 9855777"/>
              <a:gd name="connsiteY210" fmla="*/ 3298092 h 3610708"/>
              <a:gd name="connsiteX211" fmla="*/ 9613500 w 9855777"/>
              <a:gd name="connsiteY211" fmla="*/ 3290277 h 3610708"/>
              <a:gd name="connsiteX212" fmla="*/ 9636946 w 9855777"/>
              <a:gd name="connsiteY212" fmla="*/ 3282461 h 3610708"/>
              <a:gd name="connsiteX213" fmla="*/ 9730731 w 9855777"/>
              <a:gd name="connsiteY213" fmla="*/ 3274646 h 3610708"/>
              <a:gd name="connsiteX214" fmla="*/ 9738546 w 9855777"/>
              <a:gd name="connsiteY214" fmla="*/ 3251200 h 3610708"/>
              <a:gd name="connsiteX215" fmla="*/ 9738546 w 9855777"/>
              <a:gd name="connsiteY215" fmla="*/ 2993292 h 3610708"/>
              <a:gd name="connsiteX216" fmla="*/ 9754177 w 9855777"/>
              <a:gd name="connsiteY216" fmla="*/ 2969846 h 3610708"/>
              <a:gd name="connsiteX217" fmla="*/ 9785438 w 9855777"/>
              <a:gd name="connsiteY217" fmla="*/ 2899508 h 3610708"/>
              <a:gd name="connsiteX218" fmla="*/ 9793254 w 9855777"/>
              <a:gd name="connsiteY218" fmla="*/ 2805723 h 3610708"/>
              <a:gd name="connsiteX219" fmla="*/ 9808884 w 9855777"/>
              <a:gd name="connsiteY219" fmla="*/ 2727569 h 3610708"/>
              <a:gd name="connsiteX220" fmla="*/ 9824515 w 9855777"/>
              <a:gd name="connsiteY220" fmla="*/ 2602523 h 3610708"/>
              <a:gd name="connsiteX221" fmla="*/ 9840146 w 9855777"/>
              <a:gd name="connsiteY221" fmla="*/ 2540000 h 3610708"/>
              <a:gd name="connsiteX222" fmla="*/ 9855777 w 9855777"/>
              <a:gd name="connsiteY222" fmla="*/ 2516554 h 3610708"/>
              <a:gd name="connsiteX223" fmla="*/ 9824515 w 9855777"/>
              <a:gd name="connsiteY223" fmla="*/ 2211754 h 3610708"/>
              <a:gd name="connsiteX224" fmla="*/ 9808884 w 9855777"/>
              <a:gd name="connsiteY224" fmla="*/ 2117969 h 3610708"/>
              <a:gd name="connsiteX225" fmla="*/ 9824515 w 9855777"/>
              <a:gd name="connsiteY225" fmla="*/ 1766277 h 3610708"/>
              <a:gd name="connsiteX226" fmla="*/ 9832331 w 9855777"/>
              <a:gd name="connsiteY226" fmla="*/ 1742831 h 3610708"/>
              <a:gd name="connsiteX227" fmla="*/ 9824515 w 9855777"/>
              <a:gd name="connsiteY227" fmla="*/ 1633415 h 3610708"/>
              <a:gd name="connsiteX228" fmla="*/ 9840146 w 9855777"/>
              <a:gd name="connsiteY228" fmla="*/ 1367692 h 3610708"/>
              <a:gd name="connsiteX229" fmla="*/ 9832331 w 9855777"/>
              <a:gd name="connsiteY229" fmla="*/ 1086338 h 3610708"/>
              <a:gd name="connsiteX230" fmla="*/ 9824515 w 9855777"/>
              <a:gd name="connsiteY230" fmla="*/ 429846 h 3610708"/>
              <a:gd name="connsiteX231" fmla="*/ 9777623 w 9855777"/>
              <a:gd name="connsiteY231" fmla="*/ 390769 h 3610708"/>
              <a:gd name="connsiteX232" fmla="*/ 9754177 w 9855777"/>
              <a:gd name="connsiteY232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1383900 w 9855777"/>
              <a:gd name="connsiteY60" fmla="*/ 2665046 h 3610708"/>
              <a:gd name="connsiteX61" fmla="*/ 1579285 w 9855777"/>
              <a:gd name="connsiteY61" fmla="*/ 3008923 h 3610708"/>
              <a:gd name="connsiteX62" fmla="*/ 2696884 w 9855777"/>
              <a:gd name="connsiteY62" fmla="*/ 789354 h 3610708"/>
              <a:gd name="connsiteX63" fmla="*/ 1743407 w 9855777"/>
              <a:gd name="connsiteY63" fmla="*/ 2782276 h 3610708"/>
              <a:gd name="connsiteX64" fmla="*/ 1657438 w 9855777"/>
              <a:gd name="connsiteY64" fmla="*/ 3274646 h 3610708"/>
              <a:gd name="connsiteX65" fmla="*/ 2853192 w 9855777"/>
              <a:gd name="connsiteY65" fmla="*/ 906584 h 3610708"/>
              <a:gd name="connsiteX66" fmla="*/ 2868823 w 9855777"/>
              <a:gd name="connsiteY66" fmla="*/ 930031 h 3610708"/>
              <a:gd name="connsiteX67" fmla="*/ 2876638 w 9855777"/>
              <a:gd name="connsiteY67" fmla="*/ 969108 h 3610708"/>
              <a:gd name="connsiteX68" fmla="*/ 2884454 w 9855777"/>
              <a:gd name="connsiteY68" fmla="*/ 1016000 h 3610708"/>
              <a:gd name="connsiteX69" fmla="*/ 2900084 w 9855777"/>
              <a:gd name="connsiteY69" fmla="*/ 1078523 h 3610708"/>
              <a:gd name="connsiteX70" fmla="*/ 2915715 w 9855777"/>
              <a:gd name="connsiteY70" fmla="*/ 1101969 h 3610708"/>
              <a:gd name="connsiteX71" fmla="*/ 2939161 w 9855777"/>
              <a:gd name="connsiteY71" fmla="*/ 1164492 h 3610708"/>
              <a:gd name="connsiteX72" fmla="*/ 2946977 w 9855777"/>
              <a:gd name="connsiteY72" fmla="*/ 1195754 h 3610708"/>
              <a:gd name="connsiteX73" fmla="*/ 2962607 w 9855777"/>
              <a:gd name="connsiteY73" fmla="*/ 1219200 h 3610708"/>
              <a:gd name="connsiteX74" fmla="*/ 2978238 w 9855777"/>
              <a:gd name="connsiteY74" fmla="*/ 1250461 h 3610708"/>
              <a:gd name="connsiteX75" fmla="*/ 2986054 w 9855777"/>
              <a:gd name="connsiteY75" fmla="*/ 1305169 h 3610708"/>
              <a:gd name="connsiteX76" fmla="*/ 3111100 w 9855777"/>
              <a:gd name="connsiteY76" fmla="*/ 1328615 h 3610708"/>
              <a:gd name="connsiteX77" fmla="*/ 3165807 w 9855777"/>
              <a:gd name="connsiteY77" fmla="*/ 1352061 h 3610708"/>
              <a:gd name="connsiteX78" fmla="*/ 3212700 w 9855777"/>
              <a:gd name="connsiteY78" fmla="*/ 1375508 h 3610708"/>
              <a:gd name="connsiteX79" fmla="*/ 3220515 w 9855777"/>
              <a:gd name="connsiteY79" fmla="*/ 1398954 h 3610708"/>
              <a:gd name="connsiteX80" fmla="*/ 3243961 w 9855777"/>
              <a:gd name="connsiteY80" fmla="*/ 1406769 h 3610708"/>
              <a:gd name="connsiteX81" fmla="*/ 3290854 w 9855777"/>
              <a:gd name="connsiteY81" fmla="*/ 1445846 h 3610708"/>
              <a:gd name="connsiteX82" fmla="*/ 3314300 w 9855777"/>
              <a:gd name="connsiteY82" fmla="*/ 1453661 h 3610708"/>
              <a:gd name="connsiteX83" fmla="*/ 3337746 w 9855777"/>
              <a:gd name="connsiteY83" fmla="*/ 1469292 h 3610708"/>
              <a:gd name="connsiteX84" fmla="*/ 3423715 w 9855777"/>
              <a:gd name="connsiteY84" fmla="*/ 1484923 h 3610708"/>
              <a:gd name="connsiteX85" fmla="*/ 3454977 w 9855777"/>
              <a:gd name="connsiteY85" fmla="*/ 1492738 h 3610708"/>
              <a:gd name="connsiteX86" fmla="*/ 3525315 w 9855777"/>
              <a:gd name="connsiteY86" fmla="*/ 1508369 h 3610708"/>
              <a:gd name="connsiteX87" fmla="*/ 3572207 w 9855777"/>
              <a:gd name="connsiteY87" fmla="*/ 1531815 h 3610708"/>
              <a:gd name="connsiteX88" fmla="*/ 3595654 w 9855777"/>
              <a:gd name="connsiteY88" fmla="*/ 1539631 h 3610708"/>
              <a:gd name="connsiteX89" fmla="*/ 3650361 w 9855777"/>
              <a:gd name="connsiteY89" fmla="*/ 1570892 h 3610708"/>
              <a:gd name="connsiteX90" fmla="*/ 3697254 w 9855777"/>
              <a:gd name="connsiteY90" fmla="*/ 1602154 h 3610708"/>
              <a:gd name="connsiteX91" fmla="*/ 3736331 w 9855777"/>
              <a:gd name="connsiteY91" fmla="*/ 1609969 h 3610708"/>
              <a:gd name="connsiteX92" fmla="*/ 3806669 w 9855777"/>
              <a:gd name="connsiteY92" fmla="*/ 1625600 h 3610708"/>
              <a:gd name="connsiteX93" fmla="*/ 3877007 w 9855777"/>
              <a:gd name="connsiteY93" fmla="*/ 1688123 h 3610708"/>
              <a:gd name="connsiteX94" fmla="*/ 3892638 w 9855777"/>
              <a:gd name="connsiteY94" fmla="*/ 1844431 h 3610708"/>
              <a:gd name="connsiteX95" fmla="*/ 3939531 w 9855777"/>
              <a:gd name="connsiteY95" fmla="*/ 1875692 h 3610708"/>
              <a:gd name="connsiteX96" fmla="*/ 3978607 w 9855777"/>
              <a:gd name="connsiteY96" fmla="*/ 1914769 h 3610708"/>
              <a:gd name="connsiteX97" fmla="*/ 4056761 w 9855777"/>
              <a:gd name="connsiteY97" fmla="*/ 1961661 h 3610708"/>
              <a:gd name="connsiteX98" fmla="*/ 4119284 w 9855777"/>
              <a:gd name="connsiteY98" fmla="*/ 1977292 h 3610708"/>
              <a:gd name="connsiteX99" fmla="*/ 4197438 w 9855777"/>
              <a:gd name="connsiteY99" fmla="*/ 1969477 h 3610708"/>
              <a:gd name="connsiteX100" fmla="*/ 4205254 w 9855777"/>
              <a:gd name="connsiteY100" fmla="*/ 1930400 h 3610708"/>
              <a:gd name="connsiteX101" fmla="*/ 4236515 w 9855777"/>
              <a:gd name="connsiteY101" fmla="*/ 1883508 h 3610708"/>
              <a:gd name="connsiteX102" fmla="*/ 4236515 w 9855777"/>
              <a:gd name="connsiteY102" fmla="*/ 1883508 h 3610708"/>
              <a:gd name="connsiteX103" fmla="*/ 4439715 w 9855777"/>
              <a:gd name="connsiteY103" fmla="*/ 1867877 h 3610708"/>
              <a:gd name="connsiteX104" fmla="*/ 4478792 w 9855777"/>
              <a:gd name="connsiteY104" fmla="*/ 1860061 h 3610708"/>
              <a:gd name="connsiteX105" fmla="*/ 4502238 w 9855777"/>
              <a:gd name="connsiteY105" fmla="*/ 1852246 h 3610708"/>
              <a:gd name="connsiteX106" fmla="*/ 4588207 w 9855777"/>
              <a:gd name="connsiteY106" fmla="*/ 1844431 h 3610708"/>
              <a:gd name="connsiteX107" fmla="*/ 4721069 w 9855777"/>
              <a:gd name="connsiteY107" fmla="*/ 1820984 h 3610708"/>
              <a:gd name="connsiteX108" fmla="*/ 4752331 w 9855777"/>
              <a:gd name="connsiteY108" fmla="*/ 1813169 h 3610708"/>
              <a:gd name="connsiteX109" fmla="*/ 4799223 w 9855777"/>
              <a:gd name="connsiteY109" fmla="*/ 1797538 h 3610708"/>
              <a:gd name="connsiteX110" fmla="*/ 4822669 w 9855777"/>
              <a:gd name="connsiteY110" fmla="*/ 1789723 h 3610708"/>
              <a:gd name="connsiteX111" fmla="*/ 4846115 w 9855777"/>
              <a:gd name="connsiteY111" fmla="*/ 1781908 h 3610708"/>
              <a:gd name="connsiteX112" fmla="*/ 4869561 w 9855777"/>
              <a:gd name="connsiteY112" fmla="*/ 1774092 h 3610708"/>
              <a:gd name="connsiteX113" fmla="*/ 4900823 w 9855777"/>
              <a:gd name="connsiteY113" fmla="*/ 1766277 h 3610708"/>
              <a:gd name="connsiteX114" fmla="*/ 4947715 w 9855777"/>
              <a:gd name="connsiteY114" fmla="*/ 1758461 h 3610708"/>
              <a:gd name="connsiteX115" fmla="*/ 4971161 w 9855777"/>
              <a:gd name="connsiteY115" fmla="*/ 1750646 h 3610708"/>
              <a:gd name="connsiteX116" fmla="*/ 5018054 w 9855777"/>
              <a:gd name="connsiteY116" fmla="*/ 1727200 h 3610708"/>
              <a:gd name="connsiteX117" fmla="*/ 5041500 w 9855777"/>
              <a:gd name="connsiteY117" fmla="*/ 1711569 h 3610708"/>
              <a:gd name="connsiteX118" fmla="*/ 5080577 w 9855777"/>
              <a:gd name="connsiteY118" fmla="*/ 1703754 h 3610708"/>
              <a:gd name="connsiteX119" fmla="*/ 5104023 w 9855777"/>
              <a:gd name="connsiteY119" fmla="*/ 1695938 h 3610708"/>
              <a:gd name="connsiteX120" fmla="*/ 5143100 w 9855777"/>
              <a:gd name="connsiteY120" fmla="*/ 1688123 h 3610708"/>
              <a:gd name="connsiteX121" fmla="*/ 5189992 w 9855777"/>
              <a:gd name="connsiteY121" fmla="*/ 1672492 h 3610708"/>
              <a:gd name="connsiteX122" fmla="*/ 5244700 w 9855777"/>
              <a:gd name="connsiteY122" fmla="*/ 1656861 h 3610708"/>
              <a:gd name="connsiteX123" fmla="*/ 5275961 w 9855777"/>
              <a:gd name="connsiteY123" fmla="*/ 1633415 h 3610708"/>
              <a:gd name="connsiteX124" fmla="*/ 5315038 w 9855777"/>
              <a:gd name="connsiteY124" fmla="*/ 1625600 h 3610708"/>
              <a:gd name="connsiteX125" fmla="*/ 5322854 w 9855777"/>
              <a:gd name="connsiteY125" fmla="*/ 1602154 h 3610708"/>
              <a:gd name="connsiteX126" fmla="*/ 5346300 w 9855777"/>
              <a:gd name="connsiteY126" fmla="*/ 1594338 h 3610708"/>
              <a:gd name="connsiteX127" fmla="*/ 5369746 w 9855777"/>
              <a:gd name="connsiteY127" fmla="*/ 1578708 h 3610708"/>
              <a:gd name="connsiteX128" fmla="*/ 5401007 w 9855777"/>
              <a:gd name="connsiteY128" fmla="*/ 1570892 h 3610708"/>
              <a:gd name="connsiteX129" fmla="*/ 5447900 w 9855777"/>
              <a:gd name="connsiteY129" fmla="*/ 1555261 h 3610708"/>
              <a:gd name="connsiteX130" fmla="*/ 5471346 w 9855777"/>
              <a:gd name="connsiteY130" fmla="*/ 1547446 h 3610708"/>
              <a:gd name="connsiteX131" fmla="*/ 5565131 w 9855777"/>
              <a:gd name="connsiteY131" fmla="*/ 1524000 h 3610708"/>
              <a:gd name="connsiteX132" fmla="*/ 5596392 w 9855777"/>
              <a:gd name="connsiteY132" fmla="*/ 1516184 h 3610708"/>
              <a:gd name="connsiteX133" fmla="*/ 5619838 w 9855777"/>
              <a:gd name="connsiteY133" fmla="*/ 1500554 h 3610708"/>
              <a:gd name="connsiteX134" fmla="*/ 5666731 w 9855777"/>
              <a:gd name="connsiteY134" fmla="*/ 1492738 h 3610708"/>
              <a:gd name="connsiteX135" fmla="*/ 5705807 w 9855777"/>
              <a:gd name="connsiteY135" fmla="*/ 1484923 h 3610708"/>
              <a:gd name="connsiteX136" fmla="*/ 5729254 w 9855777"/>
              <a:gd name="connsiteY136" fmla="*/ 1477108 h 3610708"/>
              <a:gd name="connsiteX137" fmla="*/ 5823038 w 9855777"/>
              <a:gd name="connsiteY137" fmla="*/ 1461477 h 3610708"/>
              <a:gd name="connsiteX138" fmla="*/ 5877746 w 9855777"/>
              <a:gd name="connsiteY138" fmla="*/ 1445846 h 3610708"/>
              <a:gd name="connsiteX139" fmla="*/ 6518607 w 9855777"/>
              <a:gd name="connsiteY139" fmla="*/ 1453661 h 3610708"/>
              <a:gd name="connsiteX140" fmla="*/ 6565500 w 9855777"/>
              <a:gd name="connsiteY140" fmla="*/ 1469292 h 3610708"/>
              <a:gd name="connsiteX141" fmla="*/ 6588946 w 9855777"/>
              <a:gd name="connsiteY141" fmla="*/ 1484923 h 3610708"/>
              <a:gd name="connsiteX142" fmla="*/ 6721807 w 9855777"/>
              <a:gd name="connsiteY142" fmla="*/ 1500554 h 3610708"/>
              <a:gd name="connsiteX143" fmla="*/ 7276700 w 9855777"/>
              <a:gd name="connsiteY143" fmla="*/ 1500554 h 3610708"/>
              <a:gd name="connsiteX144" fmla="*/ 7300146 w 9855777"/>
              <a:gd name="connsiteY144" fmla="*/ 1492738 h 3610708"/>
              <a:gd name="connsiteX145" fmla="*/ 7331407 w 9855777"/>
              <a:gd name="connsiteY145" fmla="*/ 1484923 h 3610708"/>
              <a:gd name="connsiteX146" fmla="*/ 7792515 w 9855777"/>
              <a:gd name="connsiteY146" fmla="*/ 1492738 h 3610708"/>
              <a:gd name="connsiteX147" fmla="*/ 7815961 w 9855777"/>
              <a:gd name="connsiteY147" fmla="*/ 1500554 h 3610708"/>
              <a:gd name="connsiteX148" fmla="*/ 7894115 w 9855777"/>
              <a:gd name="connsiteY148" fmla="*/ 1508369 h 3610708"/>
              <a:gd name="connsiteX149" fmla="*/ 7917561 w 9855777"/>
              <a:gd name="connsiteY149" fmla="*/ 1516184 h 3610708"/>
              <a:gd name="connsiteX150" fmla="*/ 7980084 w 9855777"/>
              <a:gd name="connsiteY150" fmla="*/ 1547446 h 3610708"/>
              <a:gd name="connsiteX151" fmla="*/ 8112946 w 9855777"/>
              <a:gd name="connsiteY151" fmla="*/ 1578708 h 3610708"/>
              <a:gd name="connsiteX152" fmla="*/ 8183284 w 9855777"/>
              <a:gd name="connsiteY152" fmla="*/ 1594338 h 3610708"/>
              <a:gd name="connsiteX153" fmla="*/ 8214546 w 9855777"/>
              <a:gd name="connsiteY153" fmla="*/ 1609969 h 3610708"/>
              <a:gd name="connsiteX154" fmla="*/ 8269254 w 9855777"/>
              <a:gd name="connsiteY154" fmla="*/ 1649046 h 3610708"/>
              <a:gd name="connsiteX155" fmla="*/ 8292700 w 9855777"/>
              <a:gd name="connsiteY155" fmla="*/ 1664677 h 3610708"/>
              <a:gd name="connsiteX156" fmla="*/ 8323961 w 9855777"/>
              <a:gd name="connsiteY156" fmla="*/ 1711569 h 3610708"/>
              <a:gd name="connsiteX157" fmla="*/ 8363038 w 9855777"/>
              <a:gd name="connsiteY157" fmla="*/ 1766277 h 3610708"/>
              <a:gd name="connsiteX158" fmla="*/ 8370854 w 9855777"/>
              <a:gd name="connsiteY158" fmla="*/ 1789723 h 3610708"/>
              <a:gd name="connsiteX159" fmla="*/ 8449007 w 9855777"/>
              <a:gd name="connsiteY159" fmla="*/ 1860061 h 3610708"/>
              <a:gd name="connsiteX160" fmla="*/ 8527161 w 9855777"/>
              <a:gd name="connsiteY160" fmla="*/ 1883508 h 3610708"/>
              <a:gd name="connsiteX161" fmla="*/ 8566238 w 9855777"/>
              <a:gd name="connsiteY161" fmla="*/ 1891323 h 3610708"/>
              <a:gd name="connsiteX162" fmla="*/ 8652207 w 9855777"/>
              <a:gd name="connsiteY162" fmla="*/ 1914769 h 3610708"/>
              <a:gd name="connsiteX163" fmla="*/ 8722546 w 9855777"/>
              <a:gd name="connsiteY163" fmla="*/ 1953846 h 3610708"/>
              <a:gd name="connsiteX164" fmla="*/ 8792884 w 9855777"/>
              <a:gd name="connsiteY164" fmla="*/ 2032000 h 3610708"/>
              <a:gd name="connsiteX165" fmla="*/ 8808515 w 9855777"/>
              <a:gd name="connsiteY165" fmla="*/ 2055446 h 3610708"/>
              <a:gd name="connsiteX166" fmla="*/ 8816331 w 9855777"/>
              <a:gd name="connsiteY166" fmla="*/ 2078892 h 3610708"/>
              <a:gd name="connsiteX167" fmla="*/ 8847592 w 9855777"/>
              <a:gd name="connsiteY167" fmla="*/ 2125784 h 3610708"/>
              <a:gd name="connsiteX168" fmla="*/ 8886669 w 9855777"/>
              <a:gd name="connsiteY168" fmla="*/ 2196123 h 3610708"/>
              <a:gd name="connsiteX169" fmla="*/ 8933561 w 9855777"/>
              <a:gd name="connsiteY169" fmla="*/ 2243015 h 3610708"/>
              <a:gd name="connsiteX170" fmla="*/ 8964823 w 9855777"/>
              <a:gd name="connsiteY170" fmla="*/ 2297723 h 3610708"/>
              <a:gd name="connsiteX171" fmla="*/ 8988269 w 9855777"/>
              <a:gd name="connsiteY171" fmla="*/ 2313354 h 3610708"/>
              <a:gd name="connsiteX172" fmla="*/ 9050792 w 9855777"/>
              <a:gd name="connsiteY172" fmla="*/ 2383692 h 3610708"/>
              <a:gd name="connsiteX173" fmla="*/ 9035161 w 9855777"/>
              <a:gd name="connsiteY173" fmla="*/ 2493108 h 3610708"/>
              <a:gd name="connsiteX174" fmla="*/ 9019531 w 9855777"/>
              <a:gd name="connsiteY174" fmla="*/ 2516554 h 3610708"/>
              <a:gd name="connsiteX175" fmla="*/ 9011715 w 9855777"/>
              <a:gd name="connsiteY175" fmla="*/ 2547815 h 3610708"/>
              <a:gd name="connsiteX176" fmla="*/ 9003900 w 9855777"/>
              <a:gd name="connsiteY176" fmla="*/ 2594708 h 3610708"/>
              <a:gd name="connsiteX177" fmla="*/ 8988269 w 9855777"/>
              <a:gd name="connsiteY177" fmla="*/ 2618154 h 3610708"/>
              <a:gd name="connsiteX178" fmla="*/ 8972638 w 9855777"/>
              <a:gd name="connsiteY178" fmla="*/ 2672861 h 3610708"/>
              <a:gd name="connsiteX179" fmla="*/ 8941377 w 9855777"/>
              <a:gd name="connsiteY179" fmla="*/ 2727569 h 3610708"/>
              <a:gd name="connsiteX180" fmla="*/ 8933561 w 9855777"/>
              <a:gd name="connsiteY180" fmla="*/ 2766646 h 3610708"/>
              <a:gd name="connsiteX181" fmla="*/ 8925746 w 9855777"/>
              <a:gd name="connsiteY181" fmla="*/ 2829169 h 3610708"/>
              <a:gd name="connsiteX182" fmla="*/ 8910115 w 9855777"/>
              <a:gd name="connsiteY182" fmla="*/ 2876061 h 3610708"/>
              <a:gd name="connsiteX183" fmla="*/ 8894484 w 9855777"/>
              <a:gd name="connsiteY183" fmla="*/ 2899508 h 3610708"/>
              <a:gd name="connsiteX184" fmla="*/ 8878854 w 9855777"/>
              <a:gd name="connsiteY184" fmla="*/ 3048000 h 3610708"/>
              <a:gd name="connsiteX185" fmla="*/ 8863223 w 9855777"/>
              <a:gd name="connsiteY185" fmla="*/ 3110523 h 3610708"/>
              <a:gd name="connsiteX186" fmla="*/ 8847592 w 9855777"/>
              <a:gd name="connsiteY186" fmla="*/ 3157415 h 3610708"/>
              <a:gd name="connsiteX187" fmla="*/ 8839777 w 9855777"/>
              <a:gd name="connsiteY187" fmla="*/ 3196492 h 3610708"/>
              <a:gd name="connsiteX188" fmla="*/ 8824146 w 9855777"/>
              <a:gd name="connsiteY188" fmla="*/ 3251200 h 3610708"/>
              <a:gd name="connsiteX189" fmla="*/ 8816331 w 9855777"/>
              <a:gd name="connsiteY189" fmla="*/ 3321538 h 3610708"/>
              <a:gd name="connsiteX190" fmla="*/ 8808515 w 9855777"/>
              <a:gd name="connsiteY190" fmla="*/ 3344984 h 3610708"/>
              <a:gd name="connsiteX191" fmla="*/ 8792884 w 9855777"/>
              <a:gd name="connsiteY191" fmla="*/ 3423138 h 3610708"/>
              <a:gd name="connsiteX192" fmla="*/ 8792884 w 9855777"/>
              <a:gd name="connsiteY192" fmla="*/ 3423138 h 3610708"/>
              <a:gd name="connsiteX193" fmla="*/ 8777254 w 9855777"/>
              <a:gd name="connsiteY193" fmla="*/ 3516923 h 3610708"/>
              <a:gd name="connsiteX194" fmla="*/ 8785069 w 9855777"/>
              <a:gd name="connsiteY194" fmla="*/ 3563815 h 3610708"/>
              <a:gd name="connsiteX195" fmla="*/ 8839777 w 9855777"/>
              <a:gd name="connsiteY195" fmla="*/ 3610708 h 3610708"/>
              <a:gd name="connsiteX196" fmla="*/ 8886669 w 9855777"/>
              <a:gd name="connsiteY196" fmla="*/ 3602892 h 3610708"/>
              <a:gd name="connsiteX197" fmla="*/ 8894484 w 9855777"/>
              <a:gd name="connsiteY197" fmla="*/ 3579446 h 3610708"/>
              <a:gd name="connsiteX198" fmla="*/ 8917931 w 9855777"/>
              <a:gd name="connsiteY198" fmla="*/ 3548184 h 3610708"/>
              <a:gd name="connsiteX199" fmla="*/ 8933561 w 9855777"/>
              <a:gd name="connsiteY199" fmla="*/ 3524738 h 3610708"/>
              <a:gd name="connsiteX200" fmla="*/ 8972638 w 9855777"/>
              <a:gd name="connsiteY200" fmla="*/ 3509108 h 3610708"/>
              <a:gd name="connsiteX201" fmla="*/ 9003900 w 9855777"/>
              <a:gd name="connsiteY201" fmla="*/ 3493477 h 3610708"/>
              <a:gd name="connsiteX202" fmla="*/ 9027346 w 9855777"/>
              <a:gd name="connsiteY202" fmla="*/ 3477846 h 3610708"/>
              <a:gd name="connsiteX203" fmla="*/ 9144577 w 9855777"/>
              <a:gd name="connsiteY203" fmla="*/ 3462215 h 3610708"/>
              <a:gd name="connsiteX204" fmla="*/ 9199284 w 9855777"/>
              <a:gd name="connsiteY204" fmla="*/ 3430954 h 3610708"/>
              <a:gd name="connsiteX205" fmla="*/ 9269623 w 9855777"/>
              <a:gd name="connsiteY205" fmla="*/ 3399692 h 3610708"/>
              <a:gd name="connsiteX206" fmla="*/ 9371223 w 9855777"/>
              <a:gd name="connsiteY206" fmla="*/ 3368431 h 3610708"/>
              <a:gd name="connsiteX207" fmla="*/ 9418115 w 9855777"/>
              <a:gd name="connsiteY207" fmla="*/ 3352800 h 3610708"/>
              <a:gd name="connsiteX208" fmla="*/ 9488454 w 9855777"/>
              <a:gd name="connsiteY208" fmla="*/ 3337169 h 3610708"/>
              <a:gd name="connsiteX209" fmla="*/ 9511900 w 9855777"/>
              <a:gd name="connsiteY209" fmla="*/ 3321538 h 3610708"/>
              <a:gd name="connsiteX210" fmla="*/ 9566607 w 9855777"/>
              <a:gd name="connsiteY210" fmla="*/ 3298092 h 3610708"/>
              <a:gd name="connsiteX211" fmla="*/ 9613500 w 9855777"/>
              <a:gd name="connsiteY211" fmla="*/ 3290277 h 3610708"/>
              <a:gd name="connsiteX212" fmla="*/ 9636946 w 9855777"/>
              <a:gd name="connsiteY212" fmla="*/ 3282461 h 3610708"/>
              <a:gd name="connsiteX213" fmla="*/ 9730731 w 9855777"/>
              <a:gd name="connsiteY213" fmla="*/ 3274646 h 3610708"/>
              <a:gd name="connsiteX214" fmla="*/ 9738546 w 9855777"/>
              <a:gd name="connsiteY214" fmla="*/ 3251200 h 3610708"/>
              <a:gd name="connsiteX215" fmla="*/ 9738546 w 9855777"/>
              <a:gd name="connsiteY215" fmla="*/ 2993292 h 3610708"/>
              <a:gd name="connsiteX216" fmla="*/ 9754177 w 9855777"/>
              <a:gd name="connsiteY216" fmla="*/ 2969846 h 3610708"/>
              <a:gd name="connsiteX217" fmla="*/ 9785438 w 9855777"/>
              <a:gd name="connsiteY217" fmla="*/ 2899508 h 3610708"/>
              <a:gd name="connsiteX218" fmla="*/ 9793254 w 9855777"/>
              <a:gd name="connsiteY218" fmla="*/ 2805723 h 3610708"/>
              <a:gd name="connsiteX219" fmla="*/ 9808884 w 9855777"/>
              <a:gd name="connsiteY219" fmla="*/ 2727569 h 3610708"/>
              <a:gd name="connsiteX220" fmla="*/ 9824515 w 9855777"/>
              <a:gd name="connsiteY220" fmla="*/ 2602523 h 3610708"/>
              <a:gd name="connsiteX221" fmla="*/ 9840146 w 9855777"/>
              <a:gd name="connsiteY221" fmla="*/ 2540000 h 3610708"/>
              <a:gd name="connsiteX222" fmla="*/ 9855777 w 9855777"/>
              <a:gd name="connsiteY222" fmla="*/ 2516554 h 3610708"/>
              <a:gd name="connsiteX223" fmla="*/ 9824515 w 9855777"/>
              <a:gd name="connsiteY223" fmla="*/ 2211754 h 3610708"/>
              <a:gd name="connsiteX224" fmla="*/ 9808884 w 9855777"/>
              <a:gd name="connsiteY224" fmla="*/ 2117969 h 3610708"/>
              <a:gd name="connsiteX225" fmla="*/ 9824515 w 9855777"/>
              <a:gd name="connsiteY225" fmla="*/ 1766277 h 3610708"/>
              <a:gd name="connsiteX226" fmla="*/ 9832331 w 9855777"/>
              <a:gd name="connsiteY226" fmla="*/ 1742831 h 3610708"/>
              <a:gd name="connsiteX227" fmla="*/ 9824515 w 9855777"/>
              <a:gd name="connsiteY227" fmla="*/ 1633415 h 3610708"/>
              <a:gd name="connsiteX228" fmla="*/ 9840146 w 9855777"/>
              <a:gd name="connsiteY228" fmla="*/ 1367692 h 3610708"/>
              <a:gd name="connsiteX229" fmla="*/ 9832331 w 9855777"/>
              <a:gd name="connsiteY229" fmla="*/ 1086338 h 3610708"/>
              <a:gd name="connsiteX230" fmla="*/ 9824515 w 9855777"/>
              <a:gd name="connsiteY230" fmla="*/ 429846 h 3610708"/>
              <a:gd name="connsiteX231" fmla="*/ 9777623 w 9855777"/>
              <a:gd name="connsiteY231" fmla="*/ 390769 h 3610708"/>
              <a:gd name="connsiteX232" fmla="*/ 9754177 w 9855777"/>
              <a:gd name="connsiteY232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1383900 w 9855777"/>
              <a:gd name="connsiteY60" fmla="*/ 2665046 h 3610708"/>
              <a:gd name="connsiteX61" fmla="*/ 1579285 w 9855777"/>
              <a:gd name="connsiteY61" fmla="*/ 3008923 h 3610708"/>
              <a:gd name="connsiteX62" fmla="*/ 2696884 w 9855777"/>
              <a:gd name="connsiteY62" fmla="*/ 789354 h 3610708"/>
              <a:gd name="connsiteX63" fmla="*/ 1743407 w 9855777"/>
              <a:gd name="connsiteY63" fmla="*/ 2782276 h 3610708"/>
              <a:gd name="connsiteX64" fmla="*/ 1657438 w 9855777"/>
              <a:gd name="connsiteY64" fmla="*/ 3274646 h 3610708"/>
              <a:gd name="connsiteX65" fmla="*/ 2853192 w 9855777"/>
              <a:gd name="connsiteY65" fmla="*/ 906584 h 3610708"/>
              <a:gd name="connsiteX66" fmla="*/ 2868823 w 9855777"/>
              <a:gd name="connsiteY66" fmla="*/ 930031 h 3610708"/>
              <a:gd name="connsiteX67" fmla="*/ 2876638 w 9855777"/>
              <a:gd name="connsiteY67" fmla="*/ 969108 h 3610708"/>
              <a:gd name="connsiteX68" fmla="*/ 2884454 w 9855777"/>
              <a:gd name="connsiteY68" fmla="*/ 1016000 h 3610708"/>
              <a:gd name="connsiteX69" fmla="*/ 2900084 w 9855777"/>
              <a:gd name="connsiteY69" fmla="*/ 1078523 h 3610708"/>
              <a:gd name="connsiteX70" fmla="*/ 2915715 w 9855777"/>
              <a:gd name="connsiteY70" fmla="*/ 1101969 h 3610708"/>
              <a:gd name="connsiteX71" fmla="*/ 2939161 w 9855777"/>
              <a:gd name="connsiteY71" fmla="*/ 1164492 h 3610708"/>
              <a:gd name="connsiteX72" fmla="*/ 2946977 w 9855777"/>
              <a:gd name="connsiteY72" fmla="*/ 1195754 h 3610708"/>
              <a:gd name="connsiteX73" fmla="*/ 2962607 w 9855777"/>
              <a:gd name="connsiteY73" fmla="*/ 1219200 h 3610708"/>
              <a:gd name="connsiteX74" fmla="*/ 2978238 w 9855777"/>
              <a:gd name="connsiteY74" fmla="*/ 1250461 h 3610708"/>
              <a:gd name="connsiteX75" fmla="*/ 2986054 w 9855777"/>
              <a:gd name="connsiteY75" fmla="*/ 1305169 h 3610708"/>
              <a:gd name="connsiteX76" fmla="*/ 3111100 w 9855777"/>
              <a:gd name="connsiteY76" fmla="*/ 1328615 h 3610708"/>
              <a:gd name="connsiteX77" fmla="*/ 3165807 w 9855777"/>
              <a:gd name="connsiteY77" fmla="*/ 1352061 h 3610708"/>
              <a:gd name="connsiteX78" fmla="*/ 3212700 w 9855777"/>
              <a:gd name="connsiteY78" fmla="*/ 1375508 h 3610708"/>
              <a:gd name="connsiteX79" fmla="*/ 3220515 w 9855777"/>
              <a:gd name="connsiteY79" fmla="*/ 1398954 h 3610708"/>
              <a:gd name="connsiteX80" fmla="*/ 3243961 w 9855777"/>
              <a:gd name="connsiteY80" fmla="*/ 1406769 h 3610708"/>
              <a:gd name="connsiteX81" fmla="*/ 3290854 w 9855777"/>
              <a:gd name="connsiteY81" fmla="*/ 1445846 h 3610708"/>
              <a:gd name="connsiteX82" fmla="*/ 3314300 w 9855777"/>
              <a:gd name="connsiteY82" fmla="*/ 1453661 h 3610708"/>
              <a:gd name="connsiteX83" fmla="*/ 3337746 w 9855777"/>
              <a:gd name="connsiteY83" fmla="*/ 1469292 h 3610708"/>
              <a:gd name="connsiteX84" fmla="*/ 3423715 w 9855777"/>
              <a:gd name="connsiteY84" fmla="*/ 1484923 h 3610708"/>
              <a:gd name="connsiteX85" fmla="*/ 3454977 w 9855777"/>
              <a:gd name="connsiteY85" fmla="*/ 1492738 h 3610708"/>
              <a:gd name="connsiteX86" fmla="*/ 3525315 w 9855777"/>
              <a:gd name="connsiteY86" fmla="*/ 1508369 h 3610708"/>
              <a:gd name="connsiteX87" fmla="*/ 3572207 w 9855777"/>
              <a:gd name="connsiteY87" fmla="*/ 1531815 h 3610708"/>
              <a:gd name="connsiteX88" fmla="*/ 3595654 w 9855777"/>
              <a:gd name="connsiteY88" fmla="*/ 1539631 h 3610708"/>
              <a:gd name="connsiteX89" fmla="*/ 3650361 w 9855777"/>
              <a:gd name="connsiteY89" fmla="*/ 1570892 h 3610708"/>
              <a:gd name="connsiteX90" fmla="*/ 3697254 w 9855777"/>
              <a:gd name="connsiteY90" fmla="*/ 1602154 h 3610708"/>
              <a:gd name="connsiteX91" fmla="*/ 3736331 w 9855777"/>
              <a:gd name="connsiteY91" fmla="*/ 1609969 h 3610708"/>
              <a:gd name="connsiteX92" fmla="*/ 3806669 w 9855777"/>
              <a:gd name="connsiteY92" fmla="*/ 1625600 h 3610708"/>
              <a:gd name="connsiteX93" fmla="*/ 3877007 w 9855777"/>
              <a:gd name="connsiteY93" fmla="*/ 1688123 h 3610708"/>
              <a:gd name="connsiteX94" fmla="*/ 3892638 w 9855777"/>
              <a:gd name="connsiteY94" fmla="*/ 1844431 h 3610708"/>
              <a:gd name="connsiteX95" fmla="*/ 3939531 w 9855777"/>
              <a:gd name="connsiteY95" fmla="*/ 1875692 h 3610708"/>
              <a:gd name="connsiteX96" fmla="*/ 3978607 w 9855777"/>
              <a:gd name="connsiteY96" fmla="*/ 1914769 h 3610708"/>
              <a:gd name="connsiteX97" fmla="*/ 4056761 w 9855777"/>
              <a:gd name="connsiteY97" fmla="*/ 1961661 h 3610708"/>
              <a:gd name="connsiteX98" fmla="*/ 4119284 w 9855777"/>
              <a:gd name="connsiteY98" fmla="*/ 1977292 h 3610708"/>
              <a:gd name="connsiteX99" fmla="*/ 4197438 w 9855777"/>
              <a:gd name="connsiteY99" fmla="*/ 1969477 h 3610708"/>
              <a:gd name="connsiteX100" fmla="*/ 4205254 w 9855777"/>
              <a:gd name="connsiteY100" fmla="*/ 1930400 h 3610708"/>
              <a:gd name="connsiteX101" fmla="*/ 4236515 w 9855777"/>
              <a:gd name="connsiteY101" fmla="*/ 1883508 h 3610708"/>
              <a:gd name="connsiteX102" fmla="*/ 4236515 w 9855777"/>
              <a:gd name="connsiteY102" fmla="*/ 1883508 h 3610708"/>
              <a:gd name="connsiteX103" fmla="*/ 4439715 w 9855777"/>
              <a:gd name="connsiteY103" fmla="*/ 1867877 h 3610708"/>
              <a:gd name="connsiteX104" fmla="*/ 4478792 w 9855777"/>
              <a:gd name="connsiteY104" fmla="*/ 1860061 h 3610708"/>
              <a:gd name="connsiteX105" fmla="*/ 4502238 w 9855777"/>
              <a:gd name="connsiteY105" fmla="*/ 1852246 h 3610708"/>
              <a:gd name="connsiteX106" fmla="*/ 4588207 w 9855777"/>
              <a:gd name="connsiteY106" fmla="*/ 1844431 h 3610708"/>
              <a:gd name="connsiteX107" fmla="*/ 4721069 w 9855777"/>
              <a:gd name="connsiteY107" fmla="*/ 1820984 h 3610708"/>
              <a:gd name="connsiteX108" fmla="*/ 4752331 w 9855777"/>
              <a:gd name="connsiteY108" fmla="*/ 1813169 h 3610708"/>
              <a:gd name="connsiteX109" fmla="*/ 4799223 w 9855777"/>
              <a:gd name="connsiteY109" fmla="*/ 1797538 h 3610708"/>
              <a:gd name="connsiteX110" fmla="*/ 4822669 w 9855777"/>
              <a:gd name="connsiteY110" fmla="*/ 1789723 h 3610708"/>
              <a:gd name="connsiteX111" fmla="*/ 4846115 w 9855777"/>
              <a:gd name="connsiteY111" fmla="*/ 1781908 h 3610708"/>
              <a:gd name="connsiteX112" fmla="*/ 4869561 w 9855777"/>
              <a:gd name="connsiteY112" fmla="*/ 1774092 h 3610708"/>
              <a:gd name="connsiteX113" fmla="*/ 4900823 w 9855777"/>
              <a:gd name="connsiteY113" fmla="*/ 1766277 h 3610708"/>
              <a:gd name="connsiteX114" fmla="*/ 4947715 w 9855777"/>
              <a:gd name="connsiteY114" fmla="*/ 1758461 h 3610708"/>
              <a:gd name="connsiteX115" fmla="*/ 4971161 w 9855777"/>
              <a:gd name="connsiteY115" fmla="*/ 1750646 h 3610708"/>
              <a:gd name="connsiteX116" fmla="*/ 5018054 w 9855777"/>
              <a:gd name="connsiteY116" fmla="*/ 1727200 h 3610708"/>
              <a:gd name="connsiteX117" fmla="*/ 5041500 w 9855777"/>
              <a:gd name="connsiteY117" fmla="*/ 1711569 h 3610708"/>
              <a:gd name="connsiteX118" fmla="*/ 5080577 w 9855777"/>
              <a:gd name="connsiteY118" fmla="*/ 1703754 h 3610708"/>
              <a:gd name="connsiteX119" fmla="*/ 5104023 w 9855777"/>
              <a:gd name="connsiteY119" fmla="*/ 1695938 h 3610708"/>
              <a:gd name="connsiteX120" fmla="*/ 5143100 w 9855777"/>
              <a:gd name="connsiteY120" fmla="*/ 1688123 h 3610708"/>
              <a:gd name="connsiteX121" fmla="*/ 5189992 w 9855777"/>
              <a:gd name="connsiteY121" fmla="*/ 1672492 h 3610708"/>
              <a:gd name="connsiteX122" fmla="*/ 5244700 w 9855777"/>
              <a:gd name="connsiteY122" fmla="*/ 1656861 h 3610708"/>
              <a:gd name="connsiteX123" fmla="*/ 5275961 w 9855777"/>
              <a:gd name="connsiteY123" fmla="*/ 1633415 h 3610708"/>
              <a:gd name="connsiteX124" fmla="*/ 5315038 w 9855777"/>
              <a:gd name="connsiteY124" fmla="*/ 1625600 h 3610708"/>
              <a:gd name="connsiteX125" fmla="*/ 5322854 w 9855777"/>
              <a:gd name="connsiteY125" fmla="*/ 1602154 h 3610708"/>
              <a:gd name="connsiteX126" fmla="*/ 5346300 w 9855777"/>
              <a:gd name="connsiteY126" fmla="*/ 1594338 h 3610708"/>
              <a:gd name="connsiteX127" fmla="*/ 5369746 w 9855777"/>
              <a:gd name="connsiteY127" fmla="*/ 1578708 h 3610708"/>
              <a:gd name="connsiteX128" fmla="*/ 5401007 w 9855777"/>
              <a:gd name="connsiteY128" fmla="*/ 1570892 h 3610708"/>
              <a:gd name="connsiteX129" fmla="*/ 5447900 w 9855777"/>
              <a:gd name="connsiteY129" fmla="*/ 1555261 h 3610708"/>
              <a:gd name="connsiteX130" fmla="*/ 5471346 w 9855777"/>
              <a:gd name="connsiteY130" fmla="*/ 1547446 h 3610708"/>
              <a:gd name="connsiteX131" fmla="*/ 5565131 w 9855777"/>
              <a:gd name="connsiteY131" fmla="*/ 1524000 h 3610708"/>
              <a:gd name="connsiteX132" fmla="*/ 5596392 w 9855777"/>
              <a:gd name="connsiteY132" fmla="*/ 1516184 h 3610708"/>
              <a:gd name="connsiteX133" fmla="*/ 5619838 w 9855777"/>
              <a:gd name="connsiteY133" fmla="*/ 1500554 h 3610708"/>
              <a:gd name="connsiteX134" fmla="*/ 5666731 w 9855777"/>
              <a:gd name="connsiteY134" fmla="*/ 1492738 h 3610708"/>
              <a:gd name="connsiteX135" fmla="*/ 5705807 w 9855777"/>
              <a:gd name="connsiteY135" fmla="*/ 1484923 h 3610708"/>
              <a:gd name="connsiteX136" fmla="*/ 5729254 w 9855777"/>
              <a:gd name="connsiteY136" fmla="*/ 1477108 h 3610708"/>
              <a:gd name="connsiteX137" fmla="*/ 5823038 w 9855777"/>
              <a:gd name="connsiteY137" fmla="*/ 1461477 h 3610708"/>
              <a:gd name="connsiteX138" fmla="*/ 5877746 w 9855777"/>
              <a:gd name="connsiteY138" fmla="*/ 1445846 h 3610708"/>
              <a:gd name="connsiteX139" fmla="*/ 6518607 w 9855777"/>
              <a:gd name="connsiteY139" fmla="*/ 1453661 h 3610708"/>
              <a:gd name="connsiteX140" fmla="*/ 6565500 w 9855777"/>
              <a:gd name="connsiteY140" fmla="*/ 1469292 h 3610708"/>
              <a:gd name="connsiteX141" fmla="*/ 6588946 w 9855777"/>
              <a:gd name="connsiteY141" fmla="*/ 1484923 h 3610708"/>
              <a:gd name="connsiteX142" fmla="*/ 6721807 w 9855777"/>
              <a:gd name="connsiteY142" fmla="*/ 1500554 h 3610708"/>
              <a:gd name="connsiteX143" fmla="*/ 7276700 w 9855777"/>
              <a:gd name="connsiteY143" fmla="*/ 1500554 h 3610708"/>
              <a:gd name="connsiteX144" fmla="*/ 7300146 w 9855777"/>
              <a:gd name="connsiteY144" fmla="*/ 1492738 h 3610708"/>
              <a:gd name="connsiteX145" fmla="*/ 7331407 w 9855777"/>
              <a:gd name="connsiteY145" fmla="*/ 1484923 h 3610708"/>
              <a:gd name="connsiteX146" fmla="*/ 7792515 w 9855777"/>
              <a:gd name="connsiteY146" fmla="*/ 1492738 h 3610708"/>
              <a:gd name="connsiteX147" fmla="*/ 7815961 w 9855777"/>
              <a:gd name="connsiteY147" fmla="*/ 1500554 h 3610708"/>
              <a:gd name="connsiteX148" fmla="*/ 7894115 w 9855777"/>
              <a:gd name="connsiteY148" fmla="*/ 1508369 h 3610708"/>
              <a:gd name="connsiteX149" fmla="*/ 7917561 w 9855777"/>
              <a:gd name="connsiteY149" fmla="*/ 1516184 h 3610708"/>
              <a:gd name="connsiteX150" fmla="*/ 7980084 w 9855777"/>
              <a:gd name="connsiteY150" fmla="*/ 1547446 h 3610708"/>
              <a:gd name="connsiteX151" fmla="*/ 8112946 w 9855777"/>
              <a:gd name="connsiteY151" fmla="*/ 1578708 h 3610708"/>
              <a:gd name="connsiteX152" fmla="*/ 8183284 w 9855777"/>
              <a:gd name="connsiteY152" fmla="*/ 1594338 h 3610708"/>
              <a:gd name="connsiteX153" fmla="*/ 8214546 w 9855777"/>
              <a:gd name="connsiteY153" fmla="*/ 1609969 h 3610708"/>
              <a:gd name="connsiteX154" fmla="*/ 8269254 w 9855777"/>
              <a:gd name="connsiteY154" fmla="*/ 1649046 h 3610708"/>
              <a:gd name="connsiteX155" fmla="*/ 8292700 w 9855777"/>
              <a:gd name="connsiteY155" fmla="*/ 1664677 h 3610708"/>
              <a:gd name="connsiteX156" fmla="*/ 8323961 w 9855777"/>
              <a:gd name="connsiteY156" fmla="*/ 1711569 h 3610708"/>
              <a:gd name="connsiteX157" fmla="*/ 8363038 w 9855777"/>
              <a:gd name="connsiteY157" fmla="*/ 1766277 h 3610708"/>
              <a:gd name="connsiteX158" fmla="*/ 8370854 w 9855777"/>
              <a:gd name="connsiteY158" fmla="*/ 1789723 h 3610708"/>
              <a:gd name="connsiteX159" fmla="*/ 8449007 w 9855777"/>
              <a:gd name="connsiteY159" fmla="*/ 1860061 h 3610708"/>
              <a:gd name="connsiteX160" fmla="*/ 8527161 w 9855777"/>
              <a:gd name="connsiteY160" fmla="*/ 1883508 h 3610708"/>
              <a:gd name="connsiteX161" fmla="*/ 8566238 w 9855777"/>
              <a:gd name="connsiteY161" fmla="*/ 1891323 h 3610708"/>
              <a:gd name="connsiteX162" fmla="*/ 8652207 w 9855777"/>
              <a:gd name="connsiteY162" fmla="*/ 1914769 h 3610708"/>
              <a:gd name="connsiteX163" fmla="*/ 8722546 w 9855777"/>
              <a:gd name="connsiteY163" fmla="*/ 1953846 h 3610708"/>
              <a:gd name="connsiteX164" fmla="*/ 8792884 w 9855777"/>
              <a:gd name="connsiteY164" fmla="*/ 2032000 h 3610708"/>
              <a:gd name="connsiteX165" fmla="*/ 8808515 w 9855777"/>
              <a:gd name="connsiteY165" fmla="*/ 2055446 h 3610708"/>
              <a:gd name="connsiteX166" fmla="*/ 8816331 w 9855777"/>
              <a:gd name="connsiteY166" fmla="*/ 2078892 h 3610708"/>
              <a:gd name="connsiteX167" fmla="*/ 8847592 w 9855777"/>
              <a:gd name="connsiteY167" fmla="*/ 2125784 h 3610708"/>
              <a:gd name="connsiteX168" fmla="*/ 8886669 w 9855777"/>
              <a:gd name="connsiteY168" fmla="*/ 2196123 h 3610708"/>
              <a:gd name="connsiteX169" fmla="*/ 8933561 w 9855777"/>
              <a:gd name="connsiteY169" fmla="*/ 2243015 h 3610708"/>
              <a:gd name="connsiteX170" fmla="*/ 8964823 w 9855777"/>
              <a:gd name="connsiteY170" fmla="*/ 2297723 h 3610708"/>
              <a:gd name="connsiteX171" fmla="*/ 8988269 w 9855777"/>
              <a:gd name="connsiteY171" fmla="*/ 2313354 h 3610708"/>
              <a:gd name="connsiteX172" fmla="*/ 9050792 w 9855777"/>
              <a:gd name="connsiteY172" fmla="*/ 2383692 h 3610708"/>
              <a:gd name="connsiteX173" fmla="*/ 9035161 w 9855777"/>
              <a:gd name="connsiteY173" fmla="*/ 2493108 h 3610708"/>
              <a:gd name="connsiteX174" fmla="*/ 9019531 w 9855777"/>
              <a:gd name="connsiteY174" fmla="*/ 2516554 h 3610708"/>
              <a:gd name="connsiteX175" fmla="*/ 9011715 w 9855777"/>
              <a:gd name="connsiteY175" fmla="*/ 2547815 h 3610708"/>
              <a:gd name="connsiteX176" fmla="*/ 9003900 w 9855777"/>
              <a:gd name="connsiteY176" fmla="*/ 2594708 h 3610708"/>
              <a:gd name="connsiteX177" fmla="*/ 8988269 w 9855777"/>
              <a:gd name="connsiteY177" fmla="*/ 2618154 h 3610708"/>
              <a:gd name="connsiteX178" fmla="*/ 8972638 w 9855777"/>
              <a:gd name="connsiteY178" fmla="*/ 2672861 h 3610708"/>
              <a:gd name="connsiteX179" fmla="*/ 8941377 w 9855777"/>
              <a:gd name="connsiteY179" fmla="*/ 2727569 h 3610708"/>
              <a:gd name="connsiteX180" fmla="*/ 8933561 w 9855777"/>
              <a:gd name="connsiteY180" fmla="*/ 2766646 h 3610708"/>
              <a:gd name="connsiteX181" fmla="*/ 8925746 w 9855777"/>
              <a:gd name="connsiteY181" fmla="*/ 2829169 h 3610708"/>
              <a:gd name="connsiteX182" fmla="*/ 8910115 w 9855777"/>
              <a:gd name="connsiteY182" fmla="*/ 2876061 h 3610708"/>
              <a:gd name="connsiteX183" fmla="*/ 8894484 w 9855777"/>
              <a:gd name="connsiteY183" fmla="*/ 2899508 h 3610708"/>
              <a:gd name="connsiteX184" fmla="*/ 8878854 w 9855777"/>
              <a:gd name="connsiteY184" fmla="*/ 3048000 h 3610708"/>
              <a:gd name="connsiteX185" fmla="*/ 8863223 w 9855777"/>
              <a:gd name="connsiteY185" fmla="*/ 3110523 h 3610708"/>
              <a:gd name="connsiteX186" fmla="*/ 8847592 w 9855777"/>
              <a:gd name="connsiteY186" fmla="*/ 3157415 h 3610708"/>
              <a:gd name="connsiteX187" fmla="*/ 8839777 w 9855777"/>
              <a:gd name="connsiteY187" fmla="*/ 3196492 h 3610708"/>
              <a:gd name="connsiteX188" fmla="*/ 8824146 w 9855777"/>
              <a:gd name="connsiteY188" fmla="*/ 3251200 h 3610708"/>
              <a:gd name="connsiteX189" fmla="*/ 8816331 w 9855777"/>
              <a:gd name="connsiteY189" fmla="*/ 3321538 h 3610708"/>
              <a:gd name="connsiteX190" fmla="*/ 8808515 w 9855777"/>
              <a:gd name="connsiteY190" fmla="*/ 3344984 h 3610708"/>
              <a:gd name="connsiteX191" fmla="*/ 8792884 w 9855777"/>
              <a:gd name="connsiteY191" fmla="*/ 3423138 h 3610708"/>
              <a:gd name="connsiteX192" fmla="*/ 8792884 w 9855777"/>
              <a:gd name="connsiteY192" fmla="*/ 3423138 h 3610708"/>
              <a:gd name="connsiteX193" fmla="*/ 8777254 w 9855777"/>
              <a:gd name="connsiteY193" fmla="*/ 3516923 h 3610708"/>
              <a:gd name="connsiteX194" fmla="*/ 8785069 w 9855777"/>
              <a:gd name="connsiteY194" fmla="*/ 3563815 h 3610708"/>
              <a:gd name="connsiteX195" fmla="*/ 8839777 w 9855777"/>
              <a:gd name="connsiteY195" fmla="*/ 3610708 h 3610708"/>
              <a:gd name="connsiteX196" fmla="*/ 8886669 w 9855777"/>
              <a:gd name="connsiteY196" fmla="*/ 3602892 h 3610708"/>
              <a:gd name="connsiteX197" fmla="*/ 8894484 w 9855777"/>
              <a:gd name="connsiteY197" fmla="*/ 3579446 h 3610708"/>
              <a:gd name="connsiteX198" fmla="*/ 8917931 w 9855777"/>
              <a:gd name="connsiteY198" fmla="*/ 3548184 h 3610708"/>
              <a:gd name="connsiteX199" fmla="*/ 8933561 w 9855777"/>
              <a:gd name="connsiteY199" fmla="*/ 3524738 h 3610708"/>
              <a:gd name="connsiteX200" fmla="*/ 8972638 w 9855777"/>
              <a:gd name="connsiteY200" fmla="*/ 3509108 h 3610708"/>
              <a:gd name="connsiteX201" fmla="*/ 9003900 w 9855777"/>
              <a:gd name="connsiteY201" fmla="*/ 3493477 h 3610708"/>
              <a:gd name="connsiteX202" fmla="*/ 9027346 w 9855777"/>
              <a:gd name="connsiteY202" fmla="*/ 3477846 h 3610708"/>
              <a:gd name="connsiteX203" fmla="*/ 9144577 w 9855777"/>
              <a:gd name="connsiteY203" fmla="*/ 3462215 h 3610708"/>
              <a:gd name="connsiteX204" fmla="*/ 9199284 w 9855777"/>
              <a:gd name="connsiteY204" fmla="*/ 3430954 h 3610708"/>
              <a:gd name="connsiteX205" fmla="*/ 9269623 w 9855777"/>
              <a:gd name="connsiteY205" fmla="*/ 3399692 h 3610708"/>
              <a:gd name="connsiteX206" fmla="*/ 9371223 w 9855777"/>
              <a:gd name="connsiteY206" fmla="*/ 3368431 h 3610708"/>
              <a:gd name="connsiteX207" fmla="*/ 9418115 w 9855777"/>
              <a:gd name="connsiteY207" fmla="*/ 3352800 h 3610708"/>
              <a:gd name="connsiteX208" fmla="*/ 9488454 w 9855777"/>
              <a:gd name="connsiteY208" fmla="*/ 3337169 h 3610708"/>
              <a:gd name="connsiteX209" fmla="*/ 9511900 w 9855777"/>
              <a:gd name="connsiteY209" fmla="*/ 3321538 h 3610708"/>
              <a:gd name="connsiteX210" fmla="*/ 9566607 w 9855777"/>
              <a:gd name="connsiteY210" fmla="*/ 3298092 h 3610708"/>
              <a:gd name="connsiteX211" fmla="*/ 9613500 w 9855777"/>
              <a:gd name="connsiteY211" fmla="*/ 3290277 h 3610708"/>
              <a:gd name="connsiteX212" fmla="*/ 9636946 w 9855777"/>
              <a:gd name="connsiteY212" fmla="*/ 3282461 h 3610708"/>
              <a:gd name="connsiteX213" fmla="*/ 9730731 w 9855777"/>
              <a:gd name="connsiteY213" fmla="*/ 3274646 h 3610708"/>
              <a:gd name="connsiteX214" fmla="*/ 9738546 w 9855777"/>
              <a:gd name="connsiteY214" fmla="*/ 3251200 h 3610708"/>
              <a:gd name="connsiteX215" fmla="*/ 9738546 w 9855777"/>
              <a:gd name="connsiteY215" fmla="*/ 2993292 h 3610708"/>
              <a:gd name="connsiteX216" fmla="*/ 9754177 w 9855777"/>
              <a:gd name="connsiteY216" fmla="*/ 2969846 h 3610708"/>
              <a:gd name="connsiteX217" fmla="*/ 9785438 w 9855777"/>
              <a:gd name="connsiteY217" fmla="*/ 2899508 h 3610708"/>
              <a:gd name="connsiteX218" fmla="*/ 9793254 w 9855777"/>
              <a:gd name="connsiteY218" fmla="*/ 2805723 h 3610708"/>
              <a:gd name="connsiteX219" fmla="*/ 9808884 w 9855777"/>
              <a:gd name="connsiteY219" fmla="*/ 2727569 h 3610708"/>
              <a:gd name="connsiteX220" fmla="*/ 9824515 w 9855777"/>
              <a:gd name="connsiteY220" fmla="*/ 2602523 h 3610708"/>
              <a:gd name="connsiteX221" fmla="*/ 9840146 w 9855777"/>
              <a:gd name="connsiteY221" fmla="*/ 2540000 h 3610708"/>
              <a:gd name="connsiteX222" fmla="*/ 9855777 w 9855777"/>
              <a:gd name="connsiteY222" fmla="*/ 2516554 h 3610708"/>
              <a:gd name="connsiteX223" fmla="*/ 9824515 w 9855777"/>
              <a:gd name="connsiteY223" fmla="*/ 2211754 h 3610708"/>
              <a:gd name="connsiteX224" fmla="*/ 9808884 w 9855777"/>
              <a:gd name="connsiteY224" fmla="*/ 2117969 h 3610708"/>
              <a:gd name="connsiteX225" fmla="*/ 9824515 w 9855777"/>
              <a:gd name="connsiteY225" fmla="*/ 1766277 h 3610708"/>
              <a:gd name="connsiteX226" fmla="*/ 9832331 w 9855777"/>
              <a:gd name="connsiteY226" fmla="*/ 1742831 h 3610708"/>
              <a:gd name="connsiteX227" fmla="*/ 9824515 w 9855777"/>
              <a:gd name="connsiteY227" fmla="*/ 1633415 h 3610708"/>
              <a:gd name="connsiteX228" fmla="*/ 9840146 w 9855777"/>
              <a:gd name="connsiteY228" fmla="*/ 1367692 h 3610708"/>
              <a:gd name="connsiteX229" fmla="*/ 9832331 w 9855777"/>
              <a:gd name="connsiteY229" fmla="*/ 1086338 h 3610708"/>
              <a:gd name="connsiteX230" fmla="*/ 9824515 w 9855777"/>
              <a:gd name="connsiteY230" fmla="*/ 429846 h 3610708"/>
              <a:gd name="connsiteX231" fmla="*/ 9777623 w 9855777"/>
              <a:gd name="connsiteY231" fmla="*/ 390769 h 3610708"/>
              <a:gd name="connsiteX232" fmla="*/ 9754177 w 9855777"/>
              <a:gd name="connsiteY232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1383900 w 9855777"/>
              <a:gd name="connsiteY60" fmla="*/ 2665046 h 3610708"/>
              <a:gd name="connsiteX61" fmla="*/ 1579285 w 9855777"/>
              <a:gd name="connsiteY61" fmla="*/ 3008923 h 3610708"/>
              <a:gd name="connsiteX62" fmla="*/ 1658537 w 9855777"/>
              <a:gd name="connsiteY62" fmla="*/ 2894111 h 3610708"/>
              <a:gd name="connsiteX63" fmla="*/ 1743407 w 9855777"/>
              <a:gd name="connsiteY63" fmla="*/ 2782276 h 3610708"/>
              <a:gd name="connsiteX64" fmla="*/ 1657438 w 9855777"/>
              <a:gd name="connsiteY64" fmla="*/ 3274646 h 3610708"/>
              <a:gd name="connsiteX65" fmla="*/ 2853192 w 9855777"/>
              <a:gd name="connsiteY65" fmla="*/ 906584 h 3610708"/>
              <a:gd name="connsiteX66" fmla="*/ 2868823 w 9855777"/>
              <a:gd name="connsiteY66" fmla="*/ 930031 h 3610708"/>
              <a:gd name="connsiteX67" fmla="*/ 2876638 w 9855777"/>
              <a:gd name="connsiteY67" fmla="*/ 969108 h 3610708"/>
              <a:gd name="connsiteX68" fmla="*/ 2884454 w 9855777"/>
              <a:gd name="connsiteY68" fmla="*/ 1016000 h 3610708"/>
              <a:gd name="connsiteX69" fmla="*/ 2900084 w 9855777"/>
              <a:gd name="connsiteY69" fmla="*/ 1078523 h 3610708"/>
              <a:gd name="connsiteX70" fmla="*/ 2915715 w 9855777"/>
              <a:gd name="connsiteY70" fmla="*/ 1101969 h 3610708"/>
              <a:gd name="connsiteX71" fmla="*/ 2939161 w 9855777"/>
              <a:gd name="connsiteY71" fmla="*/ 1164492 h 3610708"/>
              <a:gd name="connsiteX72" fmla="*/ 2946977 w 9855777"/>
              <a:gd name="connsiteY72" fmla="*/ 1195754 h 3610708"/>
              <a:gd name="connsiteX73" fmla="*/ 2962607 w 9855777"/>
              <a:gd name="connsiteY73" fmla="*/ 1219200 h 3610708"/>
              <a:gd name="connsiteX74" fmla="*/ 2978238 w 9855777"/>
              <a:gd name="connsiteY74" fmla="*/ 1250461 h 3610708"/>
              <a:gd name="connsiteX75" fmla="*/ 2986054 w 9855777"/>
              <a:gd name="connsiteY75" fmla="*/ 1305169 h 3610708"/>
              <a:gd name="connsiteX76" fmla="*/ 3111100 w 9855777"/>
              <a:gd name="connsiteY76" fmla="*/ 1328615 h 3610708"/>
              <a:gd name="connsiteX77" fmla="*/ 3165807 w 9855777"/>
              <a:gd name="connsiteY77" fmla="*/ 1352061 h 3610708"/>
              <a:gd name="connsiteX78" fmla="*/ 3212700 w 9855777"/>
              <a:gd name="connsiteY78" fmla="*/ 1375508 h 3610708"/>
              <a:gd name="connsiteX79" fmla="*/ 3220515 w 9855777"/>
              <a:gd name="connsiteY79" fmla="*/ 1398954 h 3610708"/>
              <a:gd name="connsiteX80" fmla="*/ 3243961 w 9855777"/>
              <a:gd name="connsiteY80" fmla="*/ 1406769 h 3610708"/>
              <a:gd name="connsiteX81" fmla="*/ 3290854 w 9855777"/>
              <a:gd name="connsiteY81" fmla="*/ 1445846 h 3610708"/>
              <a:gd name="connsiteX82" fmla="*/ 3314300 w 9855777"/>
              <a:gd name="connsiteY82" fmla="*/ 1453661 h 3610708"/>
              <a:gd name="connsiteX83" fmla="*/ 3337746 w 9855777"/>
              <a:gd name="connsiteY83" fmla="*/ 1469292 h 3610708"/>
              <a:gd name="connsiteX84" fmla="*/ 3423715 w 9855777"/>
              <a:gd name="connsiteY84" fmla="*/ 1484923 h 3610708"/>
              <a:gd name="connsiteX85" fmla="*/ 3454977 w 9855777"/>
              <a:gd name="connsiteY85" fmla="*/ 1492738 h 3610708"/>
              <a:gd name="connsiteX86" fmla="*/ 3525315 w 9855777"/>
              <a:gd name="connsiteY86" fmla="*/ 1508369 h 3610708"/>
              <a:gd name="connsiteX87" fmla="*/ 3572207 w 9855777"/>
              <a:gd name="connsiteY87" fmla="*/ 1531815 h 3610708"/>
              <a:gd name="connsiteX88" fmla="*/ 3595654 w 9855777"/>
              <a:gd name="connsiteY88" fmla="*/ 1539631 h 3610708"/>
              <a:gd name="connsiteX89" fmla="*/ 3650361 w 9855777"/>
              <a:gd name="connsiteY89" fmla="*/ 1570892 h 3610708"/>
              <a:gd name="connsiteX90" fmla="*/ 3697254 w 9855777"/>
              <a:gd name="connsiteY90" fmla="*/ 1602154 h 3610708"/>
              <a:gd name="connsiteX91" fmla="*/ 3736331 w 9855777"/>
              <a:gd name="connsiteY91" fmla="*/ 1609969 h 3610708"/>
              <a:gd name="connsiteX92" fmla="*/ 3806669 w 9855777"/>
              <a:gd name="connsiteY92" fmla="*/ 1625600 h 3610708"/>
              <a:gd name="connsiteX93" fmla="*/ 3877007 w 9855777"/>
              <a:gd name="connsiteY93" fmla="*/ 1688123 h 3610708"/>
              <a:gd name="connsiteX94" fmla="*/ 3892638 w 9855777"/>
              <a:gd name="connsiteY94" fmla="*/ 1844431 h 3610708"/>
              <a:gd name="connsiteX95" fmla="*/ 3939531 w 9855777"/>
              <a:gd name="connsiteY95" fmla="*/ 1875692 h 3610708"/>
              <a:gd name="connsiteX96" fmla="*/ 3978607 w 9855777"/>
              <a:gd name="connsiteY96" fmla="*/ 1914769 h 3610708"/>
              <a:gd name="connsiteX97" fmla="*/ 4056761 w 9855777"/>
              <a:gd name="connsiteY97" fmla="*/ 1961661 h 3610708"/>
              <a:gd name="connsiteX98" fmla="*/ 4119284 w 9855777"/>
              <a:gd name="connsiteY98" fmla="*/ 1977292 h 3610708"/>
              <a:gd name="connsiteX99" fmla="*/ 4197438 w 9855777"/>
              <a:gd name="connsiteY99" fmla="*/ 1969477 h 3610708"/>
              <a:gd name="connsiteX100" fmla="*/ 4205254 w 9855777"/>
              <a:gd name="connsiteY100" fmla="*/ 1930400 h 3610708"/>
              <a:gd name="connsiteX101" fmla="*/ 4236515 w 9855777"/>
              <a:gd name="connsiteY101" fmla="*/ 1883508 h 3610708"/>
              <a:gd name="connsiteX102" fmla="*/ 4236515 w 9855777"/>
              <a:gd name="connsiteY102" fmla="*/ 1883508 h 3610708"/>
              <a:gd name="connsiteX103" fmla="*/ 4439715 w 9855777"/>
              <a:gd name="connsiteY103" fmla="*/ 1867877 h 3610708"/>
              <a:gd name="connsiteX104" fmla="*/ 4478792 w 9855777"/>
              <a:gd name="connsiteY104" fmla="*/ 1860061 h 3610708"/>
              <a:gd name="connsiteX105" fmla="*/ 4502238 w 9855777"/>
              <a:gd name="connsiteY105" fmla="*/ 1852246 h 3610708"/>
              <a:gd name="connsiteX106" fmla="*/ 4588207 w 9855777"/>
              <a:gd name="connsiteY106" fmla="*/ 1844431 h 3610708"/>
              <a:gd name="connsiteX107" fmla="*/ 4721069 w 9855777"/>
              <a:gd name="connsiteY107" fmla="*/ 1820984 h 3610708"/>
              <a:gd name="connsiteX108" fmla="*/ 4752331 w 9855777"/>
              <a:gd name="connsiteY108" fmla="*/ 1813169 h 3610708"/>
              <a:gd name="connsiteX109" fmla="*/ 4799223 w 9855777"/>
              <a:gd name="connsiteY109" fmla="*/ 1797538 h 3610708"/>
              <a:gd name="connsiteX110" fmla="*/ 4822669 w 9855777"/>
              <a:gd name="connsiteY110" fmla="*/ 1789723 h 3610708"/>
              <a:gd name="connsiteX111" fmla="*/ 4846115 w 9855777"/>
              <a:gd name="connsiteY111" fmla="*/ 1781908 h 3610708"/>
              <a:gd name="connsiteX112" fmla="*/ 4869561 w 9855777"/>
              <a:gd name="connsiteY112" fmla="*/ 1774092 h 3610708"/>
              <a:gd name="connsiteX113" fmla="*/ 4900823 w 9855777"/>
              <a:gd name="connsiteY113" fmla="*/ 1766277 h 3610708"/>
              <a:gd name="connsiteX114" fmla="*/ 4947715 w 9855777"/>
              <a:gd name="connsiteY114" fmla="*/ 1758461 h 3610708"/>
              <a:gd name="connsiteX115" fmla="*/ 4971161 w 9855777"/>
              <a:gd name="connsiteY115" fmla="*/ 1750646 h 3610708"/>
              <a:gd name="connsiteX116" fmla="*/ 5018054 w 9855777"/>
              <a:gd name="connsiteY116" fmla="*/ 1727200 h 3610708"/>
              <a:gd name="connsiteX117" fmla="*/ 5041500 w 9855777"/>
              <a:gd name="connsiteY117" fmla="*/ 1711569 h 3610708"/>
              <a:gd name="connsiteX118" fmla="*/ 5080577 w 9855777"/>
              <a:gd name="connsiteY118" fmla="*/ 1703754 h 3610708"/>
              <a:gd name="connsiteX119" fmla="*/ 5104023 w 9855777"/>
              <a:gd name="connsiteY119" fmla="*/ 1695938 h 3610708"/>
              <a:gd name="connsiteX120" fmla="*/ 5143100 w 9855777"/>
              <a:gd name="connsiteY120" fmla="*/ 1688123 h 3610708"/>
              <a:gd name="connsiteX121" fmla="*/ 5189992 w 9855777"/>
              <a:gd name="connsiteY121" fmla="*/ 1672492 h 3610708"/>
              <a:gd name="connsiteX122" fmla="*/ 5244700 w 9855777"/>
              <a:gd name="connsiteY122" fmla="*/ 1656861 h 3610708"/>
              <a:gd name="connsiteX123" fmla="*/ 5275961 w 9855777"/>
              <a:gd name="connsiteY123" fmla="*/ 1633415 h 3610708"/>
              <a:gd name="connsiteX124" fmla="*/ 5315038 w 9855777"/>
              <a:gd name="connsiteY124" fmla="*/ 1625600 h 3610708"/>
              <a:gd name="connsiteX125" fmla="*/ 5322854 w 9855777"/>
              <a:gd name="connsiteY125" fmla="*/ 1602154 h 3610708"/>
              <a:gd name="connsiteX126" fmla="*/ 5346300 w 9855777"/>
              <a:gd name="connsiteY126" fmla="*/ 1594338 h 3610708"/>
              <a:gd name="connsiteX127" fmla="*/ 5369746 w 9855777"/>
              <a:gd name="connsiteY127" fmla="*/ 1578708 h 3610708"/>
              <a:gd name="connsiteX128" fmla="*/ 5401007 w 9855777"/>
              <a:gd name="connsiteY128" fmla="*/ 1570892 h 3610708"/>
              <a:gd name="connsiteX129" fmla="*/ 5447900 w 9855777"/>
              <a:gd name="connsiteY129" fmla="*/ 1555261 h 3610708"/>
              <a:gd name="connsiteX130" fmla="*/ 5471346 w 9855777"/>
              <a:gd name="connsiteY130" fmla="*/ 1547446 h 3610708"/>
              <a:gd name="connsiteX131" fmla="*/ 5565131 w 9855777"/>
              <a:gd name="connsiteY131" fmla="*/ 1524000 h 3610708"/>
              <a:gd name="connsiteX132" fmla="*/ 5596392 w 9855777"/>
              <a:gd name="connsiteY132" fmla="*/ 1516184 h 3610708"/>
              <a:gd name="connsiteX133" fmla="*/ 5619838 w 9855777"/>
              <a:gd name="connsiteY133" fmla="*/ 1500554 h 3610708"/>
              <a:gd name="connsiteX134" fmla="*/ 5666731 w 9855777"/>
              <a:gd name="connsiteY134" fmla="*/ 1492738 h 3610708"/>
              <a:gd name="connsiteX135" fmla="*/ 5705807 w 9855777"/>
              <a:gd name="connsiteY135" fmla="*/ 1484923 h 3610708"/>
              <a:gd name="connsiteX136" fmla="*/ 5729254 w 9855777"/>
              <a:gd name="connsiteY136" fmla="*/ 1477108 h 3610708"/>
              <a:gd name="connsiteX137" fmla="*/ 5823038 w 9855777"/>
              <a:gd name="connsiteY137" fmla="*/ 1461477 h 3610708"/>
              <a:gd name="connsiteX138" fmla="*/ 5877746 w 9855777"/>
              <a:gd name="connsiteY138" fmla="*/ 1445846 h 3610708"/>
              <a:gd name="connsiteX139" fmla="*/ 6518607 w 9855777"/>
              <a:gd name="connsiteY139" fmla="*/ 1453661 h 3610708"/>
              <a:gd name="connsiteX140" fmla="*/ 6565500 w 9855777"/>
              <a:gd name="connsiteY140" fmla="*/ 1469292 h 3610708"/>
              <a:gd name="connsiteX141" fmla="*/ 6588946 w 9855777"/>
              <a:gd name="connsiteY141" fmla="*/ 1484923 h 3610708"/>
              <a:gd name="connsiteX142" fmla="*/ 6721807 w 9855777"/>
              <a:gd name="connsiteY142" fmla="*/ 1500554 h 3610708"/>
              <a:gd name="connsiteX143" fmla="*/ 7276700 w 9855777"/>
              <a:gd name="connsiteY143" fmla="*/ 1500554 h 3610708"/>
              <a:gd name="connsiteX144" fmla="*/ 7300146 w 9855777"/>
              <a:gd name="connsiteY144" fmla="*/ 1492738 h 3610708"/>
              <a:gd name="connsiteX145" fmla="*/ 7331407 w 9855777"/>
              <a:gd name="connsiteY145" fmla="*/ 1484923 h 3610708"/>
              <a:gd name="connsiteX146" fmla="*/ 7792515 w 9855777"/>
              <a:gd name="connsiteY146" fmla="*/ 1492738 h 3610708"/>
              <a:gd name="connsiteX147" fmla="*/ 7815961 w 9855777"/>
              <a:gd name="connsiteY147" fmla="*/ 1500554 h 3610708"/>
              <a:gd name="connsiteX148" fmla="*/ 7894115 w 9855777"/>
              <a:gd name="connsiteY148" fmla="*/ 1508369 h 3610708"/>
              <a:gd name="connsiteX149" fmla="*/ 7917561 w 9855777"/>
              <a:gd name="connsiteY149" fmla="*/ 1516184 h 3610708"/>
              <a:gd name="connsiteX150" fmla="*/ 7980084 w 9855777"/>
              <a:gd name="connsiteY150" fmla="*/ 1547446 h 3610708"/>
              <a:gd name="connsiteX151" fmla="*/ 8112946 w 9855777"/>
              <a:gd name="connsiteY151" fmla="*/ 1578708 h 3610708"/>
              <a:gd name="connsiteX152" fmla="*/ 8183284 w 9855777"/>
              <a:gd name="connsiteY152" fmla="*/ 1594338 h 3610708"/>
              <a:gd name="connsiteX153" fmla="*/ 8214546 w 9855777"/>
              <a:gd name="connsiteY153" fmla="*/ 1609969 h 3610708"/>
              <a:gd name="connsiteX154" fmla="*/ 8269254 w 9855777"/>
              <a:gd name="connsiteY154" fmla="*/ 1649046 h 3610708"/>
              <a:gd name="connsiteX155" fmla="*/ 8292700 w 9855777"/>
              <a:gd name="connsiteY155" fmla="*/ 1664677 h 3610708"/>
              <a:gd name="connsiteX156" fmla="*/ 8323961 w 9855777"/>
              <a:gd name="connsiteY156" fmla="*/ 1711569 h 3610708"/>
              <a:gd name="connsiteX157" fmla="*/ 8363038 w 9855777"/>
              <a:gd name="connsiteY157" fmla="*/ 1766277 h 3610708"/>
              <a:gd name="connsiteX158" fmla="*/ 8370854 w 9855777"/>
              <a:gd name="connsiteY158" fmla="*/ 1789723 h 3610708"/>
              <a:gd name="connsiteX159" fmla="*/ 8449007 w 9855777"/>
              <a:gd name="connsiteY159" fmla="*/ 1860061 h 3610708"/>
              <a:gd name="connsiteX160" fmla="*/ 8527161 w 9855777"/>
              <a:gd name="connsiteY160" fmla="*/ 1883508 h 3610708"/>
              <a:gd name="connsiteX161" fmla="*/ 8566238 w 9855777"/>
              <a:gd name="connsiteY161" fmla="*/ 1891323 h 3610708"/>
              <a:gd name="connsiteX162" fmla="*/ 8652207 w 9855777"/>
              <a:gd name="connsiteY162" fmla="*/ 1914769 h 3610708"/>
              <a:gd name="connsiteX163" fmla="*/ 8722546 w 9855777"/>
              <a:gd name="connsiteY163" fmla="*/ 1953846 h 3610708"/>
              <a:gd name="connsiteX164" fmla="*/ 8792884 w 9855777"/>
              <a:gd name="connsiteY164" fmla="*/ 2032000 h 3610708"/>
              <a:gd name="connsiteX165" fmla="*/ 8808515 w 9855777"/>
              <a:gd name="connsiteY165" fmla="*/ 2055446 h 3610708"/>
              <a:gd name="connsiteX166" fmla="*/ 8816331 w 9855777"/>
              <a:gd name="connsiteY166" fmla="*/ 2078892 h 3610708"/>
              <a:gd name="connsiteX167" fmla="*/ 8847592 w 9855777"/>
              <a:gd name="connsiteY167" fmla="*/ 2125784 h 3610708"/>
              <a:gd name="connsiteX168" fmla="*/ 8886669 w 9855777"/>
              <a:gd name="connsiteY168" fmla="*/ 2196123 h 3610708"/>
              <a:gd name="connsiteX169" fmla="*/ 8933561 w 9855777"/>
              <a:gd name="connsiteY169" fmla="*/ 2243015 h 3610708"/>
              <a:gd name="connsiteX170" fmla="*/ 8964823 w 9855777"/>
              <a:gd name="connsiteY170" fmla="*/ 2297723 h 3610708"/>
              <a:gd name="connsiteX171" fmla="*/ 8988269 w 9855777"/>
              <a:gd name="connsiteY171" fmla="*/ 2313354 h 3610708"/>
              <a:gd name="connsiteX172" fmla="*/ 9050792 w 9855777"/>
              <a:gd name="connsiteY172" fmla="*/ 2383692 h 3610708"/>
              <a:gd name="connsiteX173" fmla="*/ 9035161 w 9855777"/>
              <a:gd name="connsiteY173" fmla="*/ 2493108 h 3610708"/>
              <a:gd name="connsiteX174" fmla="*/ 9019531 w 9855777"/>
              <a:gd name="connsiteY174" fmla="*/ 2516554 h 3610708"/>
              <a:gd name="connsiteX175" fmla="*/ 9011715 w 9855777"/>
              <a:gd name="connsiteY175" fmla="*/ 2547815 h 3610708"/>
              <a:gd name="connsiteX176" fmla="*/ 9003900 w 9855777"/>
              <a:gd name="connsiteY176" fmla="*/ 2594708 h 3610708"/>
              <a:gd name="connsiteX177" fmla="*/ 8988269 w 9855777"/>
              <a:gd name="connsiteY177" fmla="*/ 2618154 h 3610708"/>
              <a:gd name="connsiteX178" fmla="*/ 8972638 w 9855777"/>
              <a:gd name="connsiteY178" fmla="*/ 2672861 h 3610708"/>
              <a:gd name="connsiteX179" fmla="*/ 8941377 w 9855777"/>
              <a:gd name="connsiteY179" fmla="*/ 2727569 h 3610708"/>
              <a:gd name="connsiteX180" fmla="*/ 8933561 w 9855777"/>
              <a:gd name="connsiteY180" fmla="*/ 2766646 h 3610708"/>
              <a:gd name="connsiteX181" fmla="*/ 8925746 w 9855777"/>
              <a:gd name="connsiteY181" fmla="*/ 2829169 h 3610708"/>
              <a:gd name="connsiteX182" fmla="*/ 8910115 w 9855777"/>
              <a:gd name="connsiteY182" fmla="*/ 2876061 h 3610708"/>
              <a:gd name="connsiteX183" fmla="*/ 8894484 w 9855777"/>
              <a:gd name="connsiteY183" fmla="*/ 2899508 h 3610708"/>
              <a:gd name="connsiteX184" fmla="*/ 8878854 w 9855777"/>
              <a:gd name="connsiteY184" fmla="*/ 3048000 h 3610708"/>
              <a:gd name="connsiteX185" fmla="*/ 8863223 w 9855777"/>
              <a:gd name="connsiteY185" fmla="*/ 3110523 h 3610708"/>
              <a:gd name="connsiteX186" fmla="*/ 8847592 w 9855777"/>
              <a:gd name="connsiteY186" fmla="*/ 3157415 h 3610708"/>
              <a:gd name="connsiteX187" fmla="*/ 8839777 w 9855777"/>
              <a:gd name="connsiteY187" fmla="*/ 3196492 h 3610708"/>
              <a:gd name="connsiteX188" fmla="*/ 8824146 w 9855777"/>
              <a:gd name="connsiteY188" fmla="*/ 3251200 h 3610708"/>
              <a:gd name="connsiteX189" fmla="*/ 8816331 w 9855777"/>
              <a:gd name="connsiteY189" fmla="*/ 3321538 h 3610708"/>
              <a:gd name="connsiteX190" fmla="*/ 8808515 w 9855777"/>
              <a:gd name="connsiteY190" fmla="*/ 3344984 h 3610708"/>
              <a:gd name="connsiteX191" fmla="*/ 8792884 w 9855777"/>
              <a:gd name="connsiteY191" fmla="*/ 3423138 h 3610708"/>
              <a:gd name="connsiteX192" fmla="*/ 8792884 w 9855777"/>
              <a:gd name="connsiteY192" fmla="*/ 3423138 h 3610708"/>
              <a:gd name="connsiteX193" fmla="*/ 8777254 w 9855777"/>
              <a:gd name="connsiteY193" fmla="*/ 3516923 h 3610708"/>
              <a:gd name="connsiteX194" fmla="*/ 8785069 w 9855777"/>
              <a:gd name="connsiteY194" fmla="*/ 3563815 h 3610708"/>
              <a:gd name="connsiteX195" fmla="*/ 8839777 w 9855777"/>
              <a:gd name="connsiteY195" fmla="*/ 3610708 h 3610708"/>
              <a:gd name="connsiteX196" fmla="*/ 8886669 w 9855777"/>
              <a:gd name="connsiteY196" fmla="*/ 3602892 h 3610708"/>
              <a:gd name="connsiteX197" fmla="*/ 8894484 w 9855777"/>
              <a:gd name="connsiteY197" fmla="*/ 3579446 h 3610708"/>
              <a:gd name="connsiteX198" fmla="*/ 8917931 w 9855777"/>
              <a:gd name="connsiteY198" fmla="*/ 3548184 h 3610708"/>
              <a:gd name="connsiteX199" fmla="*/ 8933561 w 9855777"/>
              <a:gd name="connsiteY199" fmla="*/ 3524738 h 3610708"/>
              <a:gd name="connsiteX200" fmla="*/ 8972638 w 9855777"/>
              <a:gd name="connsiteY200" fmla="*/ 3509108 h 3610708"/>
              <a:gd name="connsiteX201" fmla="*/ 9003900 w 9855777"/>
              <a:gd name="connsiteY201" fmla="*/ 3493477 h 3610708"/>
              <a:gd name="connsiteX202" fmla="*/ 9027346 w 9855777"/>
              <a:gd name="connsiteY202" fmla="*/ 3477846 h 3610708"/>
              <a:gd name="connsiteX203" fmla="*/ 9144577 w 9855777"/>
              <a:gd name="connsiteY203" fmla="*/ 3462215 h 3610708"/>
              <a:gd name="connsiteX204" fmla="*/ 9199284 w 9855777"/>
              <a:gd name="connsiteY204" fmla="*/ 3430954 h 3610708"/>
              <a:gd name="connsiteX205" fmla="*/ 9269623 w 9855777"/>
              <a:gd name="connsiteY205" fmla="*/ 3399692 h 3610708"/>
              <a:gd name="connsiteX206" fmla="*/ 9371223 w 9855777"/>
              <a:gd name="connsiteY206" fmla="*/ 3368431 h 3610708"/>
              <a:gd name="connsiteX207" fmla="*/ 9418115 w 9855777"/>
              <a:gd name="connsiteY207" fmla="*/ 3352800 h 3610708"/>
              <a:gd name="connsiteX208" fmla="*/ 9488454 w 9855777"/>
              <a:gd name="connsiteY208" fmla="*/ 3337169 h 3610708"/>
              <a:gd name="connsiteX209" fmla="*/ 9511900 w 9855777"/>
              <a:gd name="connsiteY209" fmla="*/ 3321538 h 3610708"/>
              <a:gd name="connsiteX210" fmla="*/ 9566607 w 9855777"/>
              <a:gd name="connsiteY210" fmla="*/ 3298092 h 3610708"/>
              <a:gd name="connsiteX211" fmla="*/ 9613500 w 9855777"/>
              <a:gd name="connsiteY211" fmla="*/ 3290277 h 3610708"/>
              <a:gd name="connsiteX212" fmla="*/ 9636946 w 9855777"/>
              <a:gd name="connsiteY212" fmla="*/ 3282461 h 3610708"/>
              <a:gd name="connsiteX213" fmla="*/ 9730731 w 9855777"/>
              <a:gd name="connsiteY213" fmla="*/ 3274646 h 3610708"/>
              <a:gd name="connsiteX214" fmla="*/ 9738546 w 9855777"/>
              <a:gd name="connsiteY214" fmla="*/ 3251200 h 3610708"/>
              <a:gd name="connsiteX215" fmla="*/ 9738546 w 9855777"/>
              <a:gd name="connsiteY215" fmla="*/ 2993292 h 3610708"/>
              <a:gd name="connsiteX216" fmla="*/ 9754177 w 9855777"/>
              <a:gd name="connsiteY216" fmla="*/ 2969846 h 3610708"/>
              <a:gd name="connsiteX217" fmla="*/ 9785438 w 9855777"/>
              <a:gd name="connsiteY217" fmla="*/ 2899508 h 3610708"/>
              <a:gd name="connsiteX218" fmla="*/ 9793254 w 9855777"/>
              <a:gd name="connsiteY218" fmla="*/ 2805723 h 3610708"/>
              <a:gd name="connsiteX219" fmla="*/ 9808884 w 9855777"/>
              <a:gd name="connsiteY219" fmla="*/ 2727569 h 3610708"/>
              <a:gd name="connsiteX220" fmla="*/ 9824515 w 9855777"/>
              <a:gd name="connsiteY220" fmla="*/ 2602523 h 3610708"/>
              <a:gd name="connsiteX221" fmla="*/ 9840146 w 9855777"/>
              <a:gd name="connsiteY221" fmla="*/ 2540000 h 3610708"/>
              <a:gd name="connsiteX222" fmla="*/ 9855777 w 9855777"/>
              <a:gd name="connsiteY222" fmla="*/ 2516554 h 3610708"/>
              <a:gd name="connsiteX223" fmla="*/ 9824515 w 9855777"/>
              <a:gd name="connsiteY223" fmla="*/ 2211754 h 3610708"/>
              <a:gd name="connsiteX224" fmla="*/ 9808884 w 9855777"/>
              <a:gd name="connsiteY224" fmla="*/ 2117969 h 3610708"/>
              <a:gd name="connsiteX225" fmla="*/ 9824515 w 9855777"/>
              <a:gd name="connsiteY225" fmla="*/ 1766277 h 3610708"/>
              <a:gd name="connsiteX226" fmla="*/ 9832331 w 9855777"/>
              <a:gd name="connsiteY226" fmla="*/ 1742831 h 3610708"/>
              <a:gd name="connsiteX227" fmla="*/ 9824515 w 9855777"/>
              <a:gd name="connsiteY227" fmla="*/ 1633415 h 3610708"/>
              <a:gd name="connsiteX228" fmla="*/ 9840146 w 9855777"/>
              <a:gd name="connsiteY228" fmla="*/ 1367692 h 3610708"/>
              <a:gd name="connsiteX229" fmla="*/ 9832331 w 9855777"/>
              <a:gd name="connsiteY229" fmla="*/ 1086338 h 3610708"/>
              <a:gd name="connsiteX230" fmla="*/ 9824515 w 9855777"/>
              <a:gd name="connsiteY230" fmla="*/ 429846 h 3610708"/>
              <a:gd name="connsiteX231" fmla="*/ 9777623 w 9855777"/>
              <a:gd name="connsiteY231" fmla="*/ 390769 h 3610708"/>
              <a:gd name="connsiteX232" fmla="*/ 9754177 w 9855777"/>
              <a:gd name="connsiteY232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1383900 w 9855777"/>
              <a:gd name="connsiteY60" fmla="*/ 2665046 h 3610708"/>
              <a:gd name="connsiteX61" fmla="*/ 1579285 w 9855777"/>
              <a:gd name="connsiteY61" fmla="*/ 3008923 h 3610708"/>
              <a:gd name="connsiteX62" fmla="*/ 1658537 w 9855777"/>
              <a:gd name="connsiteY62" fmla="*/ 2894111 h 3610708"/>
              <a:gd name="connsiteX63" fmla="*/ 1617122 w 9855777"/>
              <a:gd name="connsiteY63" fmla="*/ 3203227 h 3610708"/>
              <a:gd name="connsiteX64" fmla="*/ 1657438 w 9855777"/>
              <a:gd name="connsiteY64" fmla="*/ 3274646 h 3610708"/>
              <a:gd name="connsiteX65" fmla="*/ 2853192 w 9855777"/>
              <a:gd name="connsiteY65" fmla="*/ 906584 h 3610708"/>
              <a:gd name="connsiteX66" fmla="*/ 2868823 w 9855777"/>
              <a:gd name="connsiteY66" fmla="*/ 930031 h 3610708"/>
              <a:gd name="connsiteX67" fmla="*/ 2876638 w 9855777"/>
              <a:gd name="connsiteY67" fmla="*/ 969108 h 3610708"/>
              <a:gd name="connsiteX68" fmla="*/ 2884454 w 9855777"/>
              <a:gd name="connsiteY68" fmla="*/ 1016000 h 3610708"/>
              <a:gd name="connsiteX69" fmla="*/ 2900084 w 9855777"/>
              <a:gd name="connsiteY69" fmla="*/ 1078523 h 3610708"/>
              <a:gd name="connsiteX70" fmla="*/ 2915715 w 9855777"/>
              <a:gd name="connsiteY70" fmla="*/ 1101969 h 3610708"/>
              <a:gd name="connsiteX71" fmla="*/ 2939161 w 9855777"/>
              <a:gd name="connsiteY71" fmla="*/ 1164492 h 3610708"/>
              <a:gd name="connsiteX72" fmla="*/ 2946977 w 9855777"/>
              <a:gd name="connsiteY72" fmla="*/ 1195754 h 3610708"/>
              <a:gd name="connsiteX73" fmla="*/ 2962607 w 9855777"/>
              <a:gd name="connsiteY73" fmla="*/ 1219200 h 3610708"/>
              <a:gd name="connsiteX74" fmla="*/ 2978238 w 9855777"/>
              <a:gd name="connsiteY74" fmla="*/ 1250461 h 3610708"/>
              <a:gd name="connsiteX75" fmla="*/ 2986054 w 9855777"/>
              <a:gd name="connsiteY75" fmla="*/ 1305169 h 3610708"/>
              <a:gd name="connsiteX76" fmla="*/ 3111100 w 9855777"/>
              <a:gd name="connsiteY76" fmla="*/ 1328615 h 3610708"/>
              <a:gd name="connsiteX77" fmla="*/ 3165807 w 9855777"/>
              <a:gd name="connsiteY77" fmla="*/ 1352061 h 3610708"/>
              <a:gd name="connsiteX78" fmla="*/ 3212700 w 9855777"/>
              <a:gd name="connsiteY78" fmla="*/ 1375508 h 3610708"/>
              <a:gd name="connsiteX79" fmla="*/ 3220515 w 9855777"/>
              <a:gd name="connsiteY79" fmla="*/ 1398954 h 3610708"/>
              <a:gd name="connsiteX80" fmla="*/ 3243961 w 9855777"/>
              <a:gd name="connsiteY80" fmla="*/ 1406769 h 3610708"/>
              <a:gd name="connsiteX81" fmla="*/ 3290854 w 9855777"/>
              <a:gd name="connsiteY81" fmla="*/ 1445846 h 3610708"/>
              <a:gd name="connsiteX82" fmla="*/ 3314300 w 9855777"/>
              <a:gd name="connsiteY82" fmla="*/ 1453661 h 3610708"/>
              <a:gd name="connsiteX83" fmla="*/ 3337746 w 9855777"/>
              <a:gd name="connsiteY83" fmla="*/ 1469292 h 3610708"/>
              <a:gd name="connsiteX84" fmla="*/ 3423715 w 9855777"/>
              <a:gd name="connsiteY84" fmla="*/ 1484923 h 3610708"/>
              <a:gd name="connsiteX85" fmla="*/ 3454977 w 9855777"/>
              <a:gd name="connsiteY85" fmla="*/ 1492738 h 3610708"/>
              <a:gd name="connsiteX86" fmla="*/ 3525315 w 9855777"/>
              <a:gd name="connsiteY86" fmla="*/ 1508369 h 3610708"/>
              <a:gd name="connsiteX87" fmla="*/ 3572207 w 9855777"/>
              <a:gd name="connsiteY87" fmla="*/ 1531815 h 3610708"/>
              <a:gd name="connsiteX88" fmla="*/ 3595654 w 9855777"/>
              <a:gd name="connsiteY88" fmla="*/ 1539631 h 3610708"/>
              <a:gd name="connsiteX89" fmla="*/ 3650361 w 9855777"/>
              <a:gd name="connsiteY89" fmla="*/ 1570892 h 3610708"/>
              <a:gd name="connsiteX90" fmla="*/ 3697254 w 9855777"/>
              <a:gd name="connsiteY90" fmla="*/ 1602154 h 3610708"/>
              <a:gd name="connsiteX91" fmla="*/ 3736331 w 9855777"/>
              <a:gd name="connsiteY91" fmla="*/ 1609969 h 3610708"/>
              <a:gd name="connsiteX92" fmla="*/ 3806669 w 9855777"/>
              <a:gd name="connsiteY92" fmla="*/ 1625600 h 3610708"/>
              <a:gd name="connsiteX93" fmla="*/ 3877007 w 9855777"/>
              <a:gd name="connsiteY93" fmla="*/ 1688123 h 3610708"/>
              <a:gd name="connsiteX94" fmla="*/ 3892638 w 9855777"/>
              <a:gd name="connsiteY94" fmla="*/ 1844431 h 3610708"/>
              <a:gd name="connsiteX95" fmla="*/ 3939531 w 9855777"/>
              <a:gd name="connsiteY95" fmla="*/ 1875692 h 3610708"/>
              <a:gd name="connsiteX96" fmla="*/ 3978607 w 9855777"/>
              <a:gd name="connsiteY96" fmla="*/ 1914769 h 3610708"/>
              <a:gd name="connsiteX97" fmla="*/ 4056761 w 9855777"/>
              <a:gd name="connsiteY97" fmla="*/ 1961661 h 3610708"/>
              <a:gd name="connsiteX98" fmla="*/ 4119284 w 9855777"/>
              <a:gd name="connsiteY98" fmla="*/ 1977292 h 3610708"/>
              <a:gd name="connsiteX99" fmla="*/ 4197438 w 9855777"/>
              <a:gd name="connsiteY99" fmla="*/ 1969477 h 3610708"/>
              <a:gd name="connsiteX100" fmla="*/ 4205254 w 9855777"/>
              <a:gd name="connsiteY100" fmla="*/ 1930400 h 3610708"/>
              <a:gd name="connsiteX101" fmla="*/ 4236515 w 9855777"/>
              <a:gd name="connsiteY101" fmla="*/ 1883508 h 3610708"/>
              <a:gd name="connsiteX102" fmla="*/ 4236515 w 9855777"/>
              <a:gd name="connsiteY102" fmla="*/ 1883508 h 3610708"/>
              <a:gd name="connsiteX103" fmla="*/ 4439715 w 9855777"/>
              <a:gd name="connsiteY103" fmla="*/ 1867877 h 3610708"/>
              <a:gd name="connsiteX104" fmla="*/ 4478792 w 9855777"/>
              <a:gd name="connsiteY104" fmla="*/ 1860061 h 3610708"/>
              <a:gd name="connsiteX105" fmla="*/ 4502238 w 9855777"/>
              <a:gd name="connsiteY105" fmla="*/ 1852246 h 3610708"/>
              <a:gd name="connsiteX106" fmla="*/ 4588207 w 9855777"/>
              <a:gd name="connsiteY106" fmla="*/ 1844431 h 3610708"/>
              <a:gd name="connsiteX107" fmla="*/ 4721069 w 9855777"/>
              <a:gd name="connsiteY107" fmla="*/ 1820984 h 3610708"/>
              <a:gd name="connsiteX108" fmla="*/ 4752331 w 9855777"/>
              <a:gd name="connsiteY108" fmla="*/ 1813169 h 3610708"/>
              <a:gd name="connsiteX109" fmla="*/ 4799223 w 9855777"/>
              <a:gd name="connsiteY109" fmla="*/ 1797538 h 3610708"/>
              <a:gd name="connsiteX110" fmla="*/ 4822669 w 9855777"/>
              <a:gd name="connsiteY110" fmla="*/ 1789723 h 3610708"/>
              <a:gd name="connsiteX111" fmla="*/ 4846115 w 9855777"/>
              <a:gd name="connsiteY111" fmla="*/ 1781908 h 3610708"/>
              <a:gd name="connsiteX112" fmla="*/ 4869561 w 9855777"/>
              <a:gd name="connsiteY112" fmla="*/ 1774092 h 3610708"/>
              <a:gd name="connsiteX113" fmla="*/ 4900823 w 9855777"/>
              <a:gd name="connsiteY113" fmla="*/ 1766277 h 3610708"/>
              <a:gd name="connsiteX114" fmla="*/ 4947715 w 9855777"/>
              <a:gd name="connsiteY114" fmla="*/ 1758461 h 3610708"/>
              <a:gd name="connsiteX115" fmla="*/ 4971161 w 9855777"/>
              <a:gd name="connsiteY115" fmla="*/ 1750646 h 3610708"/>
              <a:gd name="connsiteX116" fmla="*/ 5018054 w 9855777"/>
              <a:gd name="connsiteY116" fmla="*/ 1727200 h 3610708"/>
              <a:gd name="connsiteX117" fmla="*/ 5041500 w 9855777"/>
              <a:gd name="connsiteY117" fmla="*/ 1711569 h 3610708"/>
              <a:gd name="connsiteX118" fmla="*/ 5080577 w 9855777"/>
              <a:gd name="connsiteY118" fmla="*/ 1703754 h 3610708"/>
              <a:gd name="connsiteX119" fmla="*/ 5104023 w 9855777"/>
              <a:gd name="connsiteY119" fmla="*/ 1695938 h 3610708"/>
              <a:gd name="connsiteX120" fmla="*/ 5143100 w 9855777"/>
              <a:gd name="connsiteY120" fmla="*/ 1688123 h 3610708"/>
              <a:gd name="connsiteX121" fmla="*/ 5189992 w 9855777"/>
              <a:gd name="connsiteY121" fmla="*/ 1672492 h 3610708"/>
              <a:gd name="connsiteX122" fmla="*/ 5244700 w 9855777"/>
              <a:gd name="connsiteY122" fmla="*/ 1656861 h 3610708"/>
              <a:gd name="connsiteX123" fmla="*/ 5275961 w 9855777"/>
              <a:gd name="connsiteY123" fmla="*/ 1633415 h 3610708"/>
              <a:gd name="connsiteX124" fmla="*/ 5315038 w 9855777"/>
              <a:gd name="connsiteY124" fmla="*/ 1625600 h 3610708"/>
              <a:gd name="connsiteX125" fmla="*/ 5322854 w 9855777"/>
              <a:gd name="connsiteY125" fmla="*/ 1602154 h 3610708"/>
              <a:gd name="connsiteX126" fmla="*/ 5346300 w 9855777"/>
              <a:gd name="connsiteY126" fmla="*/ 1594338 h 3610708"/>
              <a:gd name="connsiteX127" fmla="*/ 5369746 w 9855777"/>
              <a:gd name="connsiteY127" fmla="*/ 1578708 h 3610708"/>
              <a:gd name="connsiteX128" fmla="*/ 5401007 w 9855777"/>
              <a:gd name="connsiteY128" fmla="*/ 1570892 h 3610708"/>
              <a:gd name="connsiteX129" fmla="*/ 5447900 w 9855777"/>
              <a:gd name="connsiteY129" fmla="*/ 1555261 h 3610708"/>
              <a:gd name="connsiteX130" fmla="*/ 5471346 w 9855777"/>
              <a:gd name="connsiteY130" fmla="*/ 1547446 h 3610708"/>
              <a:gd name="connsiteX131" fmla="*/ 5565131 w 9855777"/>
              <a:gd name="connsiteY131" fmla="*/ 1524000 h 3610708"/>
              <a:gd name="connsiteX132" fmla="*/ 5596392 w 9855777"/>
              <a:gd name="connsiteY132" fmla="*/ 1516184 h 3610708"/>
              <a:gd name="connsiteX133" fmla="*/ 5619838 w 9855777"/>
              <a:gd name="connsiteY133" fmla="*/ 1500554 h 3610708"/>
              <a:gd name="connsiteX134" fmla="*/ 5666731 w 9855777"/>
              <a:gd name="connsiteY134" fmla="*/ 1492738 h 3610708"/>
              <a:gd name="connsiteX135" fmla="*/ 5705807 w 9855777"/>
              <a:gd name="connsiteY135" fmla="*/ 1484923 h 3610708"/>
              <a:gd name="connsiteX136" fmla="*/ 5729254 w 9855777"/>
              <a:gd name="connsiteY136" fmla="*/ 1477108 h 3610708"/>
              <a:gd name="connsiteX137" fmla="*/ 5823038 w 9855777"/>
              <a:gd name="connsiteY137" fmla="*/ 1461477 h 3610708"/>
              <a:gd name="connsiteX138" fmla="*/ 5877746 w 9855777"/>
              <a:gd name="connsiteY138" fmla="*/ 1445846 h 3610708"/>
              <a:gd name="connsiteX139" fmla="*/ 6518607 w 9855777"/>
              <a:gd name="connsiteY139" fmla="*/ 1453661 h 3610708"/>
              <a:gd name="connsiteX140" fmla="*/ 6565500 w 9855777"/>
              <a:gd name="connsiteY140" fmla="*/ 1469292 h 3610708"/>
              <a:gd name="connsiteX141" fmla="*/ 6588946 w 9855777"/>
              <a:gd name="connsiteY141" fmla="*/ 1484923 h 3610708"/>
              <a:gd name="connsiteX142" fmla="*/ 6721807 w 9855777"/>
              <a:gd name="connsiteY142" fmla="*/ 1500554 h 3610708"/>
              <a:gd name="connsiteX143" fmla="*/ 7276700 w 9855777"/>
              <a:gd name="connsiteY143" fmla="*/ 1500554 h 3610708"/>
              <a:gd name="connsiteX144" fmla="*/ 7300146 w 9855777"/>
              <a:gd name="connsiteY144" fmla="*/ 1492738 h 3610708"/>
              <a:gd name="connsiteX145" fmla="*/ 7331407 w 9855777"/>
              <a:gd name="connsiteY145" fmla="*/ 1484923 h 3610708"/>
              <a:gd name="connsiteX146" fmla="*/ 7792515 w 9855777"/>
              <a:gd name="connsiteY146" fmla="*/ 1492738 h 3610708"/>
              <a:gd name="connsiteX147" fmla="*/ 7815961 w 9855777"/>
              <a:gd name="connsiteY147" fmla="*/ 1500554 h 3610708"/>
              <a:gd name="connsiteX148" fmla="*/ 7894115 w 9855777"/>
              <a:gd name="connsiteY148" fmla="*/ 1508369 h 3610708"/>
              <a:gd name="connsiteX149" fmla="*/ 7917561 w 9855777"/>
              <a:gd name="connsiteY149" fmla="*/ 1516184 h 3610708"/>
              <a:gd name="connsiteX150" fmla="*/ 7980084 w 9855777"/>
              <a:gd name="connsiteY150" fmla="*/ 1547446 h 3610708"/>
              <a:gd name="connsiteX151" fmla="*/ 8112946 w 9855777"/>
              <a:gd name="connsiteY151" fmla="*/ 1578708 h 3610708"/>
              <a:gd name="connsiteX152" fmla="*/ 8183284 w 9855777"/>
              <a:gd name="connsiteY152" fmla="*/ 1594338 h 3610708"/>
              <a:gd name="connsiteX153" fmla="*/ 8214546 w 9855777"/>
              <a:gd name="connsiteY153" fmla="*/ 1609969 h 3610708"/>
              <a:gd name="connsiteX154" fmla="*/ 8269254 w 9855777"/>
              <a:gd name="connsiteY154" fmla="*/ 1649046 h 3610708"/>
              <a:gd name="connsiteX155" fmla="*/ 8292700 w 9855777"/>
              <a:gd name="connsiteY155" fmla="*/ 1664677 h 3610708"/>
              <a:gd name="connsiteX156" fmla="*/ 8323961 w 9855777"/>
              <a:gd name="connsiteY156" fmla="*/ 1711569 h 3610708"/>
              <a:gd name="connsiteX157" fmla="*/ 8363038 w 9855777"/>
              <a:gd name="connsiteY157" fmla="*/ 1766277 h 3610708"/>
              <a:gd name="connsiteX158" fmla="*/ 8370854 w 9855777"/>
              <a:gd name="connsiteY158" fmla="*/ 1789723 h 3610708"/>
              <a:gd name="connsiteX159" fmla="*/ 8449007 w 9855777"/>
              <a:gd name="connsiteY159" fmla="*/ 1860061 h 3610708"/>
              <a:gd name="connsiteX160" fmla="*/ 8527161 w 9855777"/>
              <a:gd name="connsiteY160" fmla="*/ 1883508 h 3610708"/>
              <a:gd name="connsiteX161" fmla="*/ 8566238 w 9855777"/>
              <a:gd name="connsiteY161" fmla="*/ 1891323 h 3610708"/>
              <a:gd name="connsiteX162" fmla="*/ 8652207 w 9855777"/>
              <a:gd name="connsiteY162" fmla="*/ 1914769 h 3610708"/>
              <a:gd name="connsiteX163" fmla="*/ 8722546 w 9855777"/>
              <a:gd name="connsiteY163" fmla="*/ 1953846 h 3610708"/>
              <a:gd name="connsiteX164" fmla="*/ 8792884 w 9855777"/>
              <a:gd name="connsiteY164" fmla="*/ 2032000 h 3610708"/>
              <a:gd name="connsiteX165" fmla="*/ 8808515 w 9855777"/>
              <a:gd name="connsiteY165" fmla="*/ 2055446 h 3610708"/>
              <a:gd name="connsiteX166" fmla="*/ 8816331 w 9855777"/>
              <a:gd name="connsiteY166" fmla="*/ 2078892 h 3610708"/>
              <a:gd name="connsiteX167" fmla="*/ 8847592 w 9855777"/>
              <a:gd name="connsiteY167" fmla="*/ 2125784 h 3610708"/>
              <a:gd name="connsiteX168" fmla="*/ 8886669 w 9855777"/>
              <a:gd name="connsiteY168" fmla="*/ 2196123 h 3610708"/>
              <a:gd name="connsiteX169" fmla="*/ 8933561 w 9855777"/>
              <a:gd name="connsiteY169" fmla="*/ 2243015 h 3610708"/>
              <a:gd name="connsiteX170" fmla="*/ 8964823 w 9855777"/>
              <a:gd name="connsiteY170" fmla="*/ 2297723 h 3610708"/>
              <a:gd name="connsiteX171" fmla="*/ 8988269 w 9855777"/>
              <a:gd name="connsiteY171" fmla="*/ 2313354 h 3610708"/>
              <a:gd name="connsiteX172" fmla="*/ 9050792 w 9855777"/>
              <a:gd name="connsiteY172" fmla="*/ 2383692 h 3610708"/>
              <a:gd name="connsiteX173" fmla="*/ 9035161 w 9855777"/>
              <a:gd name="connsiteY173" fmla="*/ 2493108 h 3610708"/>
              <a:gd name="connsiteX174" fmla="*/ 9019531 w 9855777"/>
              <a:gd name="connsiteY174" fmla="*/ 2516554 h 3610708"/>
              <a:gd name="connsiteX175" fmla="*/ 9011715 w 9855777"/>
              <a:gd name="connsiteY175" fmla="*/ 2547815 h 3610708"/>
              <a:gd name="connsiteX176" fmla="*/ 9003900 w 9855777"/>
              <a:gd name="connsiteY176" fmla="*/ 2594708 h 3610708"/>
              <a:gd name="connsiteX177" fmla="*/ 8988269 w 9855777"/>
              <a:gd name="connsiteY177" fmla="*/ 2618154 h 3610708"/>
              <a:gd name="connsiteX178" fmla="*/ 8972638 w 9855777"/>
              <a:gd name="connsiteY178" fmla="*/ 2672861 h 3610708"/>
              <a:gd name="connsiteX179" fmla="*/ 8941377 w 9855777"/>
              <a:gd name="connsiteY179" fmla="*/ 2727569 h 3610708"/>
              <a:gd name="connsiteX180" fmla="*/ 8933561 w 9855777"/>
              <a:gd name="connsiteY180" fmla="*/ 2766646 h 3610708"/>
              <a:gd name="connsiteX181" fmla="*/ 8925746 w 9855777"/>
              <a:gd name="connsiteY181" fmla="*/ 2829169 h 3610708"/>
              <a:gd name="connsiteX182" fmla="*/ 8910115 w 9855777"/>
              <a:gd name="connsiteY182" fmla="*/ 2876061 h 3610708"/>
              <a:gd name="connsiteX183" fmla="*/ 8894484 w 9855777"/>
              <a:gd name="connsiteY183" fmla="*/ 2899508 h 3610708"/>
              <a:gd name="connsiteX184" fmla="*/ 8878854 w 9855777"/>
              <a:gd name="connsiteY184" fmla="*/ 3048000 h 3610708"/>
              <a:gd name="connsiteX185" fmla="*/ 8863223 w 9855777"/>
              <a:gd name="connsiteY185" fmla="*/ 3110523 h 3610708"/>
              <a:gd name="connsiteX186" fmla="*/ 8847592 w 9855777"/>
              <a:gd name="connsiteY186" fmla="*/ 3157415 h 3610708"/>
              <a:gd name="connsiteX187" fmla="*/ 8839777 w 9855777"/>
              <a:gd name="connsiteY187" fmla="*/ 3196492 h 3610708"/>
              <a:gd name="connsiteX188" fmla="*/ 8824146 w 9855777"/>
              <a:gd name="connsiteY188" fmla="*/ 3251200 h 3610708"/>
              <a:gd name="connsiteX189" fmla="*/ 8816331 w 9855777"/>
              <a:gd name="connsiteY189" fmla="*/ 3321538 h 3610708"/>
              <a:gd name="connsiteX190" fmla="*/ 8808515 w 9855777"/>
              <a:gd name="connsiteY190" fmla="*/ 3344984 h 3610708"/>
              <a:gd name="connsiteX191" fmla="*/ 8792884 w 9855777"/>
              <a:gd name="connsiteY191" fmla="*/ 3423138 h 3610708"/>
              <a:gd name="connsiteX192" fmla="*/ 8792884 w 9855777"/>
              <a:gd name="connsiteY192" fmla="*/ 3423138 h 3610708"/>
              <a:gd name="connsiteX193" fmla="*/ 8777254 w 9855777"/>
              <a:gd name="connsiteY193" fmla="*/ 3516923 h 3610708"/>
              <a:gd name="connsiteX194" fmla="*/ 8785069 w 9855777"/>
              <a:gd name="connsiteY194" fmla="*/ 3563815 h 3610708"/>
              <a:gd name="connsiteX195" fmla="*/ 8839777 w 9855777"/>
              <a:gd name="connsiteY195" fmla="*/ 3610708 h 3610708"/>
              <a:gd name="connsiteX196" fmla="*/ 8886669 w 9855777"/>
              <a:gd name="connsiteY196" fmla="*/ 3602892 h 3610708"/>
              <a:gd name="connsiteX197" fmla="*/ 8894484 w 9855777"/>
              <a:gd name="connsiteY197" fmla="*/ 3579446 h 3610708"/>
              <a:gd name="connsiteX198" fmla="*/ 8917931 w 9855777"/>
              <a:gd name="connsiteY198" fmla="*/ 3548184 h 3610708"/>
              <a:gd name="connsiteX199" fmla="*/ 8933561 w 9855777"/>
              <a:gd name="connsiteY199" fmla="*/ 3524738 h 3610708"/>
              <a:gd name="connsiteX200" fmla="*/ 8972638 w 9855777"/>
              <a:gd name="connsiteY200" fmla="*/ 3509108 h 3610708"/>
              <a:gd name="connsiteX201" fmla="*/ 9003900 w 9855777"/>
              <a:gd name="connsiteY201" fmla="*/ 3493477 h 3610708"/>
              <a:gd name="connsiteX202" fmla="*/ 9027346 w 9855777"/>
              <a:gd name="connsiteY202" fmla="*/ 3477846 h 3610708"/>
              <a:gd name="connsiteX203" fmla="*/ 9144577 w 9855777"/>
              <a:gd name="connsiteY203" fmla="*/ 3462215 h 3610708"/>
              <a:gd name="connsiteX204" fmla="*/ 9199284 w 9855777"/>
              <a:gd name="connsiteY204" fmla="*/ 3430954 h 3610708"/>
              <a:gd name="connsiteX205" fmla="*/ 9269623 w 9855777"/>
              <a:gd name="connsiteY205" fmla="*/ 3399692 h 3610708"/>
              <a:gd name="connsiteX206" fmla="*/ 9371223 w 9855777"/>
              <a:gd name="connsiteY206" fmla="*/ 3368431 h 3610708"/>
              <a:gd name="connsiteX207" fmla="*/ 9418115 w 9855777"/>
              <a:gd name="connsiteY207" fmla="*/ 3352800 h 3610708"/>
              <a:gd name="connsiteX208" fmla="*/ 9488454 w 9855777"/>
              <a:gd name="connsiteY208" fmla="*/ 3337169 h 3610708"/>
              <a:gd name="connsiteX209" fmla="*/ 9511900 w 9855777"/>
              <a:gd name="connsiteY209" fmla="*/ 3321538 h 3610708"/>
              <a:gd name="connsiteX210" fmla="*/ 9566607 w 9855777"/>
              <a:gd name="connsiteY210" fmla="*/ 3298092 h 3610708"/>
              <a:gd name="connsiteX211" fmla="*/ 9613500 w 9855777"/>
              <a:gd name="connsiteY211" fmla="*/ 3290277 h 3610708"/>
              <a:gd name="connsiteX212" fmla="*/ 9636946 w 9855777"/>
              <a:gd name="connsiteY212" fmla="*/ 3282461 h 3610708"/>
              <a:gd name="connsiteX213" fmla="*/ 9730731 w 9855777"/>
              <a:gd name="connsiteY213" fmla="*/ 3274646 h 3610708"/>
              <a:gd name="connsiteX214" fmla="*/ 9738546 w 9855777"/>
              <a:gd name="connsiteY214" fmla="*/ 3251200 h 3610708"/>
              <a:gd name="connsiteX215" fmla="*/ 9738546 w 9855777"/>
              <a:gd name="connsiteY215" fmla="*/ 2993292 h 3610708"/>
              <a:gd name="connsiteX216" fmla="*/ 9754177 w 9855777"/>
              <a:gd name="connsiteY216" fmla="*/ 2969846 h 3610708"/>
              <a:gd name="connsiteX217" fmla="*/ 9785438 w 9855777"/>
              <a:gd name="connsiteY217" fmla="*/ 2899508 h 3610708"/>
              <a:gd name="connsiteX218" fmla="*/ 9793254 w 9855777"/>
              <a:gd name="connsiteY218" fmla="*/ 2805723 h 3610708"/>
              <a:gd name="connsiteX219" fmla="*/ 9808884 w 9855777"/>
              <a:gd name="connsiteY219" fmla="*/ 2727569 h 3610708"/>
              <a:gd name="connsiteX220" fmla="*/ 9824515 w 9855777"/>
              <a:gd name="connsiteY220" fmla="*/ 2602523 h 3610708"/>
              <a:gd name="connsiteX221" fmla="*/ 9840146 w 9855777"/>
              <a:gd name="connsiteY221" fmla="*/ 2540000 h 3610708"/>
              <a:gd name="connsiteX222" fmla="*/ 9855777 w 9855777"/>
              <a:gd name="connsiteY222" fmla="*/ 2516554 h 3610708"/>
              <a:gd name="connsiteX223" fmla="*/ 9824515 w 9855777"/>
              <a:gd name="connsiteY223" fmla="*/ 2211754 h 3610708"/>
              <a:gd name="connsiteX224" fmla="*/ 9808884 w 9855777"/>
              <a:gd name="connsiteY224" fmla="*/ 2117969 h 3610708"/>
              <a:gd name="connsiteX225" fmla="*/ 9824515 w 9855777"/>
              <a:gd name="connsiteY225" fmla="*/ 1766277 h 3610708"/>
              <a:gd name="connsiteX226" fmla="*/ 9832331 w 9855777"/>
              <a:gd name="connsiteY226" fmla="*/ 1742831 h 3610708"/>
              <a:gd name="connsiteX227" fmla="*/ 9824515 w 9855777"/>
              <a:gd name="connsiteY227" fmla="*/ 1633415 h 3610708"/>
              <a:gd name="connsiteX228" fmla="*/ 9840146 w 9855777"/>
              <a:gd name="connsiteY228" fmla="*/ 1367692 h 3610708"/>
              <a:gd name="connsiteX229" fmla="*/ 9832331 w 9855777"/>
              <a:gd name="connsiteY229" fmla="*/ 1086338 h 3610708"/>
              <a:gd name="connsiteX230" fmla="*/ 9824515 w 9855777"/>
              <a:gd name="connsiteY230" fmla="*/ 429846 h 3610708"/>
              <a:gd name="connsiteX231" fmla="*/ 9777623 w 9855777"/>
              <a:gd name="connsiteY231" fmla="*/ 390769 h 3610708"/>
              <a:gd name="connsiteX232" fmla="*/ 9754177 w 9855777"/>
              <a:gd name="connsiteY232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1383900 w 9855777"/>
              <a:gd name="connsiteY60" fmla="*/ 2665046 h 3610708"/>
              <a:gd name="connsiteX61" fmla="*/ 1579285 w 9855777"/>
              <a:gd name="connsiteY61" fmla="*/ 3008923 h 3610708"/>
              <a:gd name="connsiteX62" fmla="*/ 1572008 w 9855777"/>
              <a:gd name="connsiteY62" fmla="*/ 3039106 h 3610708"/>
              <a:gd name="connsiteX63" fmla="*/ 1617122 w 9855777"/>
              <a:gd name="connsiteY63" fmla="*/ 3203227 h 3610708"/>
              <a:gd name="connsiteX64" fmla="*/ 1657438 w 9855777"/>
              <a:gd name="connsiteY64" fmla="*/ 3274646 h 3610708"/>
              <a:gd name="connsiteX65" fmla="*/ 2853192 w 9855777"/>
              <a:gd name="connsiteY65" fmla="*/ 906584 h 3610708"/>
              <a:gd name="connsiteX66" fmla="*/ 2868823 w 9855777"/>
              <a:gd name="connsiteY66" fmla="*/ 930031 h 3610708"/>
              <a:gd name="connsiteX67" fmla="*/ 2876638 w 9855777"/>
              <a:gd name="connsiteY67" fmla="*/ 969108 h 3610708"/>
              <a:gd name="connsiteX68" fmla="*/ 2884454 w 9855777"/>
              <a:gd name="connsiteY68" fmla="*/ 1016000 h 3610708"/>
              <a:gd name="connsiteX69" fmla="*/ 2900084 w 9855777"/>
              <a:gd name="connsiteY69" fmla="*/ 1078523 h 3610708"/>
              <a:gd name="connsiteX70" fmla="*/ 2915715 w 9855777"/>
              <a:gd name="connsiteY70" fmla="*/ 1101969 h 3610708"/>
              <a:gd name="connsiteX71" fmla="*/ 2939161 w 9855777"/>
              <a:gd name="connsiteY71" fmla="*/ 1164492 h 3610708"/>
              <a:gd name="connsiteX72" fmla="*/ 2946977 w 9855777"/>
              <a:gd name="connsiteY72" fmla="*/ 1195754 h 3610708"/>
              <a:gd name="connsiteX73" fmla="*/ 2962607 w 9855777"/>
              <a:gd name="connsiteY73" fmla="*/ 1219200 h 3610708"/>
              <a:gd name="connsiteX74" fmla="*/ 2978238 w 9855777"/>
              <a:gd name="connsiteY74" fmla="*/ 1250461 h 3610708"/>
              <a:gd name="connsiteX75" fmla="*/ 2986054 w 9855777"/>
              <a:gd name="connsiteY75" fmla="*/ 1305169 h 3610708"/>
              <a:gd name="connsiteX76" fmla="*/ 3111100 w 9855777"/>
              <a:gd name="connsiteY76" fmla="*/ 1328615 h 3610708"/>
              <a:gd name="connsiteX77" fmla="*/ 3165807 w 9855777"/>
              <a:gd name="connsiteY77" fmla="*/ 1352061 h 3610708"/>
              <a:gd name="connsiteX78" fmla="*/ 3212700 w 9855777"/>
              <a:gd name="connsiteY78" fmla="*/ 1375508 h 3610708"/>
              <a:gd name="connsiteX79" fmla="*/ 3220515 w 9855777"/>
              <a:gd name="connsiteY79" fmla="*/ 1398954 h 3610708"/>
              <a:gd name="connsiteX80" fmla="*/ 3243961 w 9855777"/>
              <a:gd name="connsiteY80" fmla="*/ 1406769 h 3610708"/>
              <a:gd name="connsiteX81" fmla="*/ 3290854 w 9855777"/>
              <a:gd name="connsiteY81" fmla="*/ 1445846 h 3610708"/>
              <a:gd name="connsiteX82" fmla="*/ 3314300 w 9855777"/>
              <a:gd name="connsiteY82" fmla="*/ 1453661 h 3610708"/>
              <a:gd name="connsiteX83" fmla="*/ 3337746 w 9855777"/>
              <a:gd name="connsiteY83" fmla="*/ 1469292 h 3610708"/>
              <a:gd name="connsiteX84" fmla="*/ 3423715 w 9855777"/>
              <a:gd name="connsiteY84" fmla="*/ 1484923 h 3610708"/>
              <a:gd name="connsiteX85" fmla="*/ 3454977 w 9855777"/>
              <a:gd name="connsiteY85" fmla="*/ 1492738 h 3610708"/>
              <a:gd name="connsiteX86" fmla="*/ 3525315 w 9855777"/>
              <a:gd name="connsiteY86" fmla="*/ 1508369 h 3610708"/>
              <a:gd name="connsiteX87" fmla="*/ 3572207 w 9855777"/>
              <a:gd name="connsiteY87" fmla="*/ 1531815 h 3610708"/>
              <a:gd name="connsiteX88" fmla="*/ 3595654 w 9855777"/>
              <a:gd name="connsiteY88" fmla="*/ 1539631 h 3610708"/>
              <a:gd name="connsiteX89" fmla="*/ 3650361 w 9855777"/>
              <a:gd name="connsiteY89" fmla="*/ 1570892 h 3610708"/>
              <a:gd name="connsiteX90" fmla="*/ 3697254 w 9855777"/>
              <a:gd name="connsiteY90" fmla="*/ 1602154 h 3610708"/>
              <a:gd name="connsiteX91" fmla="*/ 3736331 w 9855777"/>
              <a:gd name="connsiteY91" fmla="*/ 1609969 h 3610708"/>
              <a:gd name="connsiteX92" fmla="*/ 3806669 w 9855777"/>
              <a:gd name="connsiteY92" fmla="*/ 1625600 h 3610708"/>
              <a:gd name="connsiteX93" fmla="*/ 3877007 w 9855777"/>
              <a:gd name="connsiteY93" fmla="*/ 1688123 h 3610708"/>
              <a:gd name="connsiteX94" fmla="*/ 3892638 w 9855777"/>
              <a:gd name="connsiteY94" fmla="*/ 1844431 h 3610708"/>
              <a:gd name="connsiteX95" fmla="*/ 3939531 w 9855777"/>
              <a:gd name="connsiteY95" fmla="*/ 1875692 h 3610708"/>
              <a:gd name="connsiteX96" fmla="*/ 3978607 w 9855777"/>
              <a:gd name="connsiteY96" fmla="*/ 1914769 h 3610708"/>
              <a:gd name="connsiteX97" fmla="*/ 4056761 w 9855777"/>
              <a:gd name="connsiteY97" fmla="*/ 1961661 h 3610708"/>
              <a:gd name="connsiteX98" fmla="*/ 4119284 w 9855777"/>
              <a:gd name="connsiteY98" fmla="*/ 1977292 h 3610708"/>
              <a:gd name="connsiteX99" fmla="*/ 4197438 w 9855777"/>
              <a:gd name="connsiteY99" fmla="*/ 1969477 h 3610708"/>
              <a:gd name="connsiteX100" fmla="*/ 4205254 w 9855777"/>
              <a:gd name="connsiteY100" fmla="*/ 1930400 h 3610708"/>
              <a:gd name="connsiteX101" fmla="*/ 4236515 w 9855777"/>
              <a:gd name="connsiteY101" fmla="*/ 1883508 h 3610708"/>
              <a:gd name="connsiteX102" fmla="*/ 4236515 w 9855777"/>
              <a:gd name="connsiteY102" fmla="*/ 1883508 h 3610708"/>
              <a:gd name="connsiteX103" fmla="*/ 4439715 w 9855777"/>
              <a:gd name="connsiteY103" fmla="*/ 1867877 h 3610708"/>
              <a:gd name="connsiteX104" fmla="*/ 4478792 w 9855777"/>
              <a:gd name="connsiteY104" fmla="*/ 1860061 h 3610708"/>
              <a:gd name="connsiteX105" fmla="*/ 4502238 w 9855777"/>
              <a:gd name="connsiteY105" fmla="*/ 1852246 h 3610708"/>
              <a:gd name="connsiteX106" fmla="*/ 4588207 w 9855777"/>
              <a:gd name="connsiteY106" fmla="*/ 1844431 h 3610708"/>
              <a:gd name="connsiteX107" fmla="*/ 4721069 w 9855777"/>
              <a:gd name="connsiteY107" fmla="*/ 1820984 h 3610708"/>
              <a:gd name="connsiteX108" fmla="*/ 4752331 w 9855777"/>
              <a:gd name="connsiteY108" fmla="*/ 1813169 h 3610708"/>
              <a:gd name="connsiteX109" fmla="*/ 4799223 w 9855777"/>
              <a:gd name="connsiteY109" fmla="*/ 1797538 h 3610708"/>
              <a:gd name="connsiteX110" fmla="*/ 4822669 w 9855777"/>
              <a:gd name="connsiteY110" fmla="*/ 1789723 h 3610708"/>
              <a:gd name="connsiteX111" fmla="*/ 4846115 w 9855777"/>
              <a:gd name="connsiteY111" fmla="*/ 1781908 h 3610708"/>
              <a:gd name="connsiteX112" fmla="*/ 4869561 w 9855777"/>
              <a:gd name="connsiteY112" fmla="*/ 1774092 h 3610708"/>
              <a:gd name="connsiteX113" fmla="*/ 4900823 w 9855777"/>
              <a:gd name="connsiteY113" fmla="*/ 1766277 h 3610708"/>
              <a:gd name="connsiteX114" fmla="*/ 4947715 w 9855777"/>
              <a:gd name="connsiteY114" fmla="*/ 1758461 h 3610708"/>
              <a:gd name="connsiteX115" fmla="*/ 4971161 w 9855777"/>
              <a:gd name="connsiteY115" fmla="*/ 1750646 h 3610708"/>
              <a:gd name="connsiteX116" fmla="*/ 5018054 w 9855777"/>
              <a:gd name="connsiteY116" fmla="*/ 1727200 h 3610708"/>
              <a:gd name="connsiteX117" fmla="*/ 5041500 w 9855777"/>
              <a:gd name="connsiteY117" fmla="*/ 1711569 h 3610708"/>
              <a:gd name="connsiteX118" fmla="*/ 5080577 w 9855777"/>
              <a:gd name="connsiteY118" fmla="*/ 1703754 h 3610708"/>
              <a:gd name="connsiteX119" fmla="*/ 5104023 w 9855777"/>
              <a:gd name="connsiteY119" fmla="*/ 1695938 h 3610708"/>
              <a:gd name="connsiteX120" fmla="*/ 5143100 w 9855777"/>
              <a:gd name="connsiteY120" fmla="*/ 1688123 h 3610708"/>
              <a:gd name="connsiteX121" fmla="*/ 5189992 w 9855777"/>
              <a:gd name="connsiteY121" fmla="*/ 1672492 h 3610708"/>
              <a:gd name="connsiteX122" fmla="*/ 5244700 w 9855777"/>
              <a:gd name="connsiteY122" fmla="*/ 1656861 h 3610708"/>
              <a:gd name="connsiteX123" fmla="*/ 5275961 w 9855777"/>
              <a:gd name="connsiteY123" fmla="*/ 1633415 h 3610708"/>
              <a:gd name="connsiteX124" fmla="*/ 5315038 w 9855777"/>
              <a:gd name="connsiteY124" fmla="*/ 1625600 h 3610708"/>
              <a:gd name="connsiteX125" fmla="*/ 5322854 w 9855777"/>
              <a:gd name="connsiteY125" fmla="*/ 1602154 h 3610708"/>
              <a:gd name="connsiteX126" fmla="*/ 5346300 w 9855777"/>
              <a:gd name="connsiteY126" fmla="*/ 1594338 h 3610708"/>
              <a:gd name="connsiteX127" fmla="*/ 5369746 w 9855777"/>
              <a:gd name="connsiteY127" fmla="*/ 1578708 h 3610708"/>
              <a:gd name="connsiteX128" fmla="*/ 5401007 w 9855777"/>
              <a:gd name="connsiteY128" fmla="*/ 1570892 h 3610708"/>
              <a:gd name="connsiteX129" fmla="*/ 5447900 w 9855777"/>
              <a:gd name="connsiteY129" fmla="*/ 1555261 h 3610708"/>
              <a:gd name="connsiteX130" fmla="*/ 5471346 w 9855777"/>
              <a:gd name="connsiteY130" fmla="*/ 1547446 h 3610708"/>
              <a:gd name="connsiteX131" fmla="*/ 5565131 w 9855777"/>
              <a:gd name="connsiteY131" fmla="*/ 1524000 h 3610708"/>
              <a:gd name="connsiteX132" fmla="*/ 5596392 w 9855777"/>
              <a:gd name="connsiteY132" fmla="*/ 1516184 h 3610708"/>
              <a:gd name="connsiteX133" fmla="*/ 5619838 w 9855777"/>
              <a:gd name="connsiteY133" fmla="*/ 1500554 h 3610708"/>
              <a:gd name="connsiteX134" fmla="*/ 5666731 w 9855777"/>
              <a:gd name="connsiteY134" fmla="*/ 1492738 h 3610708"/>
              <a:gd name="connsiteX135" fmla="*/ 5705807 w 9855777"/>
              <a:gd name="connsiteY135" fmla="*/ 1484923 h 3610708"/>
              <a:gd name="connsiteX136" fmla="*/ 5729254 w 9855777"/>
              <a:gd name="connsiteY136" fmla="*/ 1477108 h 3610708"/>
              <a:gd name="connsiteX137" fmla="*/ 5823038 w 9855777"/>
              <a:gd name="connsiteY137" fmla="*/ 1461477 h 3610708"/>
              <a:gd name="connsiteX138" fmla="*/ 5877746 w 9855777"/>
              <a:gd name="connsiteY138" fmla="*/ 1445846 h 3610708"/>
              <a:gd name="connsiteX139" fmla="*/ 6518607 w 9855777"/>
              <a:gd name="connsiteY139" fmla="*/ 1453661 h 3610708"/>
              <a:gd name="connsiteX140" fmla="*/ 6565500 w 9855777"/>
              <a:gd name="connsiteY140" fmla="*/ 1469292 h 3610708"/>
              <a:gd name="connsiteX141" fmla="*/ 6588946 w 9855777"/>
              <a:gd name="connsiteY141" fmla="*/ 1484923 h 3610708"/>
              <a:gd name="connsiteX142" fmla="*/ 6721807 w 9855777"/>
              <a:gd name="connsiteY142" fmla="*/ 1500554 h 3610708"/>
              <a:gd name="connsiteX143" fmla="*/ 7276700 w 9855777"/>
              <a:gd name="connsiteY143" fmla="*/ 1500554 h 3610708"/>
              <a:gd name="connsiteX144" fmla="*/ 7300146 w 9855777"/>
              <a:gd name="connsiteY144" fmla="*/ 1492738 h 3610708"/>
              <a:gd name="connsiteX145" fmla="*/ 7331407 w 9855777"/>
              <a:gd name="connsiteY145" fmla="*/ 1484923 h 3610708"/>
              <a:gd name="connsiteX146" fmla="*/ 7792515 w 9855777"/>
              <a:gd name="connsiteY146" fmla="*/ 1492738 h 3610708"/>
              <a:gd name="connsiteX147" fmla="*/ 7815961 w 9855777"/>
              <a:gd name="connsiteY147" fmla="*/ 1500554 h 3610708"/>
              <a:gd name="connsiteX148" fmla="*/ 7894115 w 9855777"/>
              <a:gd name="connsiteY148" fmla="*/ 1508369 h 3610708"/>
              <a:gd name="connsiteX149" fmla="*/ 7917561 w 9855777"/>
              <a:gd name="connsiteY149" fmla="*/ 1516184 h 3610708"/>
              <a:gd name="connsiteX150" fmla="*/ 7980084 w 9855777"/>
              <a:gd name="connsiteY150" fmla="*/ 1547446 h 3610708"/>
              <a:gd name="connsiteX151" fmla="*/ 8112946 w 9855777"/>
              <a:gd name="connsiteY151" fmla="*/ 1578708 h 3610708"/>
              <a:gd name="connsiteX152" fmla="*/ 8183284 w 9855777"/>
              <a:gd name="connsiteY152" fmla="*/ 1594338 h 3610708"/>
              <a:gd name="connsiteX153" fmla="*/ 8214546 w 9855777"/>
              <a:gd name="connsiteY153" fmla="*/ 1609969 h 3610708"/>
              <a:gd name="connsiteX154" fmla="*/ 8269254 w 9855777"/>
              <a:gd name="connsiteY154" fmla="*/ 1649046 h 3610708"/>
              <a:gd name="connsiteX155" fmla="*/ 8292700 w 9855777"/>
              <a:gd name="connsiteY155" fmla="*/ 1664677 h 3610708"/>
              <a:gd name="connsiteX156" fmla="*/ 8323961 w 9855777"/>
              <a:gd name="connsiteY156" fmla="*/ 1711569 h 3610708"/>
              <a:gd name="connsiteX157" fmla="*/ 8363038 w 9855777"/>
              <a:gd name="connsiteY157" fmla="*/ 1766277 h 3610708"/>
              <a:gd name="connsiteX158" fmla="*/ 8370854 w 9855777"/>
              <a:gd name="connsiteY158" fmla="*/ 1789723 h 3610708"/>
              <a:gd name="connsiteX159" fmla="*/ 8449007 w 9855777"/>
              <a:gd name="connsiteY159" fmla="*/ 1860061 h 3610708"/>
              <a:gd name="connsiteX160" fmla="*/ 8527161 w 9855777"/>
              <a:gd name="connsiteY160" fmla="*/ 1883508 h 3610708"/>
              <a:gd name="connsiteX161" fmla="*/ 8566238 w 9855777"/>
              <a:gd name="connsiteY161" fmla="*/ 1891323 h 3610708"/>
              <a:gd name="connsiteX162" fmla="*/ 8652207 w 9855777"/>
              <a:gd name="connsiteY162" fmla="*/ 1914769 h 3610708"/>
              <a:gd name="connsiteX163" fmla="*/ 8722546 w 9855777"/>
              <a:gd name="connsiteY163" fmla="*/ 1953846 h 3610708"/>
              <a:gd name="connsiteX164" fmla="*/ 8792884 w 9855777"/>
              <a:gd name="connsiteY164" fmla="*/ 2032000 h 3610708"/>
              <a:gd name="connsiteX165" fmla="*/ 8808515 w 9855777"/>
              <a:gd name="connsiteY165" fmla="*/ 2055446 h 3610708"/>
              <a:gd name="connsiteX166" fmla="*/ 8816331 w 9855777"/>
              <a:gd name="connsiteY166" fmla="*/ 2078892 h 3610708"/>
              <a:gd name="connsiteX167" fmla="*/ 8847592 w 9855777"/>
              <a:gd name="connsiteY167" fmla="*/ 2125784 h 3610708"/>
              <a:gd name="connsiteX168" fmla="*/ 8886669 w 9855777"/>
              <a:gd name="connsiteY168" fmla="*/ 2196123 h 3610708"/>
              <a:gd name="connsiteX169" fmla="*/ 8933561 w 9855777"/>
              <a:gd name="connsiteY169" fmla="*/ 2243015 h 3610708"/>
              <a:gd name="connsiteX170" fmla="*/ 8964823 w 9855777"/>
              <a:gd name="connsiteY170" fmla="*/ 2297723 h 3610708"/>
              <a:gd name="connsiteX171" fmla="*/ 8988269 w 9855777"/>
              <a:gd name="connsiteY171" fmla="*/ 2313354 h 3610708"/>
              <a:gd name="connsiteX172" fmla="*/ 9050792 w 9855777"/>
              <a:gd name="connsiteY172" fmla="*/ 2383692 h 3610708"/>
              <a:gd name="connsiteX173" fmla="*/ 9035161 w 9855777"/>
              <a:gd name="connsiteY173" fmla="*/ 2493108 h 3610708"/>
              <a:gd name="connsiteX174" fmla="*/ 9019531 w 9855777"/>
              <a:gd name="connsiteY174" fmla="*/ 2516554 h 3610708"/>
              <a:gd name="connsiteX175" fmla="*/ 9011715 w 9855777"/>
              <a:gd name="connsiteY175" fmla="*/ 2547815 h 3610708"/>
              <a:gd name="connsiteX176" fmla="*/ 9003900 w 9855777"/>
              <a:gd name="connsiteY176" fmla="*/ 2594708 h 3610708"/>
              <a:gd name="connsiteX177" fmla="*/ 8988269 w 9855777"/>
              <a:gd name="connsiteY177" fmla="*/ 2618154 h 3610708"/>
              <a:gd name="connsiteX178" fmla="*/ 8972638 w 9855777"/>
              <a:gd name="connsiteY178" fmla="*/ 2672861 h 3610708"/>
              <a:gd name="connsiteX179" fmla="*/ 8941377 w 9855777"/>
              <a:gd name="connsiteY179" fmla="*/ 2727569 h 3610708"/>
              <a:gd name="connsiteX180" fmla="*/ 8933561 w 9855777"/>
              <a:gd name="connsiteY180" fmla="*/ 2766646 h 3610708"/>
              <a:gd name="connsiteX181" fmla="*/ 8925746 w 9855777"/>
              <a:gd name="connsiteY181" fmla="*/ 2829169 h 3610708"/>
              <a:gd name="connsiteX182" fmla="*/ 8910115 w 9855777"/>
              <a:gd name="connsiteY182" fmla="*/ 2876061 h 3610708"/>
              <a:gd name="connsiteX183" fmla="*/ 8894484 w 9855777"/>
              <a:gd name="connsiteY183" fmla="*/ 2899508 h 3610708"/>
              <a:gd name="connsiteX184" fmla="*/ 8878854 w 9855777"/>
              <a:gd name="connsiteY184" fmla="*/ 3048000 h 3610708"/>
              <a:gd name="connsiteX185" fmla="*/ 8863223 w 9855777"/>
              <a:gd name="connsiteY185" fmla="*/ 3110523 h 3610708"/>
              <a:gd name="connsiteX186" fmla="*/ 8847592 w 9855777"/>
              <a:gd name="connsiteY186" fmla="*/ 3157415 h 3610708"/>
              <a:gd name="connsiteX187" fmla="*/ 8839777 w 9855777"/>
              <a:gd name="connsiteY187" fmla="*/ 3196492 h 3610708"/>
              <a:gd name="connsiteX188" fmla="*/ 8824146 w 9855777"/>
              <a:gd name="connsiteY188" fmla="*/ 3251200 h 3610708"/>
              <a:gd name="connsiteX189" fmla="*/ 8816331 w 9855777"/>
              <a:gd name="connsiteY189" fmla="*/ 3321538 h 3610708"/>
              <a:gd name="connsiteX190" fmla="*/ 8808515 w 9855777"/>
              <a:gd name="connsiteY190" fmla="*/ 3344984 h 3610708"/>
              <a:gd name="connsiteX191" fmla="*/ 8792884 w 9855777"/>
              <a:gd name="connsiteY191" fmla="*/ 3423138 h 3610708"/>
              <a:gd name="connsiteX192" fmla="*/ 8792884 w 9855777"/>
              <a:gd name="connsiteY192" fmla="*/ 3423138 h 3610708"/>
              <a:gd name="connsiteX193" fmla="*/ 8777254 w 9855777"/>
              <a:gd name="connsiteY193" fmla="*/ 3516923 h 3610708"/>
              <a:gd name="connsiteX194" fmla="*/ 8785069 w 9855777"/>
              <a:gd name="connsiteY194" fmla="*/ 3563815 h 3610708"/>
              <a:gd name="connsiteX195" fmla="*/ 8839777 w 9855777"/>
              <a:gd name="connsiteY195" fmla="*/ 3610708 h 3610708"/>
              <a:gd name="connsiteX196" fmla="*/ 8886669 w 9855777"/>
              <a:gd name="connsiteY196" fmla="*/ 3602892 h 3610708"/>
              <a:gd name="connsiteX197" fmla="*/ 8894484 w 9855777"/>
              <a:gd name="connsiteY197" fmla="*/ 3579446 h 3610708"/>
              <a:gd name="connsiteX198" fmla="*/ 8917931 w 9855777"/>
              <a:gd name="connsiteY198" fmla="*/ 3548184 h 3610708"/>
              <a:gd name="connsiteX199" fmla="*/ 8933561 w 9855777"/>
              <a:gd name="connsiteY199" fmla="*/ 3524738 h 3610708"/>
              <a:gd name="connsiteX200" fmla="*/ 8972638 w 9855777"/>
              <a:gd name="connsiteY200" fmla="*/ 3509108 h 3610708"/>
              <a:gd name="connsiteX201" fmla="*/ 9003900 w 9855777"/>
              <a:gd name="connsiteY201" fmla="*/ 3493477 h 3610708"/>
              <a:gd name="connsiteX202" fmla="*/ 9027346 w 9855777"/>
              <a:gd name="connsiteY202" fmla="*/ 3477846 h 3610708"/>
              <a:gd name="connsiteX203" fmla="*/ 9144577 w 9855777"/>
              <a:gd name="connsiteY203" fmla="*/ 3462215 h 3610708"/>
              <a:gd name="connsiteX204" fmla="*/ 9199284 w 9855777"/>
              <a:gd name="connsiteY204" fmla="*/ 3430954 h 3610708"/>
              <a:gd name="connsiteX205" fmla="*/ 9269623 w 9855777"/>
              <a:gd name="connsiteY205" fmla="*/ 3399692 h 3610708"/>
              <a:gd name="connsiteX206" fmla="*/ 9371223 w 9855777"/>
              <a:gd name="connsiteY206" fmla="*/ 3368431 h 3610708"/>
              <a:gd name="connsiteX207" fmla="*/ 9418115 w 9855777"/>
              <a:gd name="connsiteY207" fmla="*/ 3352800 h 3610708"/>
              <a:gd name="connsiteX208" fmla="*/ 9488454 w 9855777"/>
              <a:gd name="connsiteY208" fmla="*/ 3337169 h 3610708"/>
              <a:gd name="connsiteX209" fmla="*/ 9511900 w 9855777"/>
              <a:gd name="connsiteY209" fmla="*/ 3321538 h 3610708"/>
              <a:gd name="connsiteX210" fmla="*/ 9566607 w 9855777"/>
              <a:gd name="connsiteY210" fmla="*/ 3298092 h 3610708"/>
              <a:gd name="connsiteX211" fmla="*/ 9613500 w 9855777"/>
              <a:gd name="connsiteY211" fmla="*/ 3290277 h 3610708"/>
              <a:gd name="connsiteX212" fmla="*/ 9636946 w 9855777"/>
              <a:gd name="connsiteY212" fmla="*/ 3282461 h 3610708"/>
              <a:gd name="connsiteX213" fmla="*/ 9730731 w 9855777"/>
              <a:gd name="connsiteY213" fmla="*/ 3274646 h 3610708"/>
              <a:gd name="connsiteX214" fmla="*/ 9738546 w 9855777"/>
              <a:gd name="connsiteY214" fmla="*/ 3251200 h 3610708"/>
              <a:gd name="connsiteX215" fmla="*/ 9738546 w 9855777"/>
              <a:gd name="connsiteY215" fmla="*/ 2993292 h 3610708"/>
              <a:gd name="connsiteX216" fmla="*/ 9754177 w 9855777"/>
              <a:gd name="connsiteY216" fmla="*/ 2969846 h 3610708"/>
              <a:gd name="connsiteX217" fmla="*/ 9785438 w 9855777"/>
              <a:gd name="connsiteY217" fmla="*/ 2899508 h 3610708"/>
              <a:gd name="connsiteX218" fmla="*/ 9793254 w 9855777"/>
              <a:gd name="connsiteY218" fmla="*/ 2805723 h 3610708"/>
              <a:gd name="connsiteX219" fmla="*/ 9808884 w 9855777"/>
              <a:gd name="connsiteY219" fmla="*/ 2727569 h 3610708"/>
              <a:gd name="connsiteX220" fmla="*/ 9824515 w 9855777"/>
              <a:gd name="connsiteY220" fmla="*/ 2602523 h 3610708"/>
              <a:gd name="connsiteX221" fmla="*/ 9840146 w 9855777"/>
              <a:gd name="connsiteY221" fmla="*/ 2540000 h 3610708"/>
              <a:gd name="connsiteX222" fmla="*/ 9855777 w 9855777"/>
              <a:gd name="connsiteY222" fmla="*/ 2516554 h 3610708"/>
              <a:gd name="connsiteX223" fmla="*/ 9824515 w 9855777"/>
              <a:gd name="connsiteY223" fmla="*/ 2211754 h 3610708"/>
              <a:gd name="connsiteX224" fmla="*/ 9808884 w 9855777"/>
              <a:gd name="connsiteY224" fmla="*/ 2117969 h 3610708"/>
              <a:gd name="connsiteX225" fmla="*/ 9824515 w 9855777"/>
              <a:gd name="connsiteY225" fmla="*/ 1766277 h 3610708"/>
              <a:gd name="connsiteX226" fmla="*/ 9832331 w 9855777"/>
              <a:gd name="connsiteY226" fmla="*/ 1742831 h 3610708"/>
              <a:gd name="connsiteX227" fmla="*/ 9824515 w 9855777"/>
              <a:gd name="connsiteY227" fmla="*/ 1633415 h 3610708"/>
              <a:gd name="connsiteX228" fmla="*/ 9840146 w 9855777"/>
              <a:gd name="connsiteY228" fmla="*/ 1367692 h 3610708"/>
              <a:gd name="connsiteX229" fmla="*/ 9832331 w 9855777"/>
              <a:gd name="connsiteY229" fmla="*/ 1086338 h 3610708"/>
              <a:gd name="connsiteX230" fmla="*/ 9824515 w 9855777"/>
              <a:gd name="connsiteY230" fmla="*/ 429846 h 3610708"/>
              <a:gd name="connsiteX231" fmla="*/ 9777623 w 9855777"/>
              <a:gd name="connsiteY231" fmla="*/ 390769 h 3610708"/>
              <a:gd name="connsiteX232" fmla="*/ 9754177 w 9855777"/>
              <a:gd name="connsiteY232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1383900 w 9855777"/>
              <a:gd name="connsiteY60" fmla="*/ 2665046 h 3610708"/>
              <a:gd name="connsiteX61" fmla="*/ 1579285 w 9855777"/>
              <a:gd name="connsiteY61" fmla="*/ 3008923 h 3610708"/>
              <a:gd name="connsiteX62" fmla="*/ 1572008 w 9855777"/>
              <a:gd name="connsiteY62" fmla="*/ 3039106 h 3610708"/>
              <a:gd name="connsiteX63" fmla="*/ 1617122 w 9855777"/>
              <a:gd name="connsiteY63" fmla="*/ 3203227 h 3610708"/>
              <a:gd name="connsiteX64" fmla="*/ 1657438 w 9855777"/>
              <a:gd name="connsiteY64" fmla="*/ 3274646 h 3610708"/>
              <a:gd name="connsiteX65" fmla="*/ 2602960 w 9855777"/>
              <a:gd name="connsiteY65" fmla="*/ 2094603 h 3610708"/>
              <a:gd name="connsiteX66" fmla="*/ 2868823 w 9855777"/>
              <a:gd name="connsiteY66" fmla="*/ 930031 h 3610708"/>
              <a:gd name="connsiteX67" fmla="*/ 2876638 w 9855777"/>
              <a:gd name="connsiteY67" fmla="*/ 969108 h 3610708"/>
              <a:gd name="connsiteX68" fmla="*/ 2884454 w 9855777"/>
              <a:gd name="connsiteY68" fmla="*/ 1016000 h 3610708"/>
              <a:gd name="connsiteX69" fmla="*/ 2900084 w 9855777"/>
              <a:gd name="connsiteY69" fmla="*/ 1078523 h 3610708"/>
              <a:gd name="connsiteX70" fmla="*/ 2915715 w 9855777"/>
              <a:gd name="connsiteY70" fmla="*/ 1101969 h 3610708"/>
              <a:gd name="connsiteX71" fmla="*/ 2939161 w 9855777"/>
              <a:gd name="connsiteY71" fmla="*/ 1164492 h 3610708"/>
              <a:gd name="connsiteX72" fmla="*/ 2946977 w 9855777"/>
              <a:gd name="connsiteY72" fmla="*/ 1195754 h 3610708"/>
              <a:gd name="connsiteX73" fmla="*/ 2962607 w 9855777"/>
              <a:gd name="connsiteY73" fmla="*/ 1219200 h 3610708"/>
              <a:gd name="connsiteX74" fmla="*/ 2978238 w 9855777"/>
              <a:gd name="connsiteY74" fmla="*/ 1250461 h 3610708"/>
              <a:gd name="connsiteX75" fmla="*/ 2986054 w 9855777"/>
              <a:gd name="connsiteY75" fmla="*/ 1305169 h 3610708"/>
              <a:gd name="connsiteX76" fmla="*/ 3111100 w 9855777"/>
              <a:gd name="connsiteY76" fmla="*/ 1328615 h 3610708"/>
              <a:gd name="connsiteX77" fmla="*/ 3165807 w 9855777"/>
              <a:gd name="connsiteY77" fmla="*/ 1352061 h 3610708"/>
              <a:gd name="connsiteX78" fmla="*/ 3212700 w 9855777"/>
              <a:gd name="connsiteY78" fmla="*/ 1375508 h 3610708"/>
              <a:gd name="connsiteX79" fmla="*/ 3220515 w 9855777"/>
              <a:gd name="connsiteY79" fmla="*/ 1398954 h 3610708"/>
              <a:gd name="connsiteX80" fmla="*/ 3243961 w 9855777"/>
              <a:gd name="connsiteY80" fmla="*/ 1406769 h 3610708"/>
              <a:gd name="connsiteX81" fmla="*/ 3290854 w 9855777"/>
              <a:gd name="connsiteY81" fmla="*/ 1445846 h 3610708"/>
              <a:gd name="connsiteX82" fmla="*/ 3314300 w 9855777"/>
              <a:gd name="connsiteY82" fmla="*/ 1453661 h 3610708"/>
              <a:gd name="connsiteX83" fmla="*/ 3337746 w 9855777"/>
              <a:gd name="connsiteY83" fmla="*/ 1469292 h 3610708"/>
              <a:gd name="connsiteX84" fmla="*/ 3423715 w 9855777"/>
              <a:gd name="connsiteY84" fmla="*/ 1484923 h 3610708"/>
              <a:gd name="connsiteX85" fmla="*/ 3454977 w 9855777"/>
              <a:gd name="connsiteY85" fmla="*/ 1492738 h 3610708"/>
              <a:gd name="connsiteX86" fmla="*/ 3525315 w 9855777"/>
              <a:gd name="connsiteY86" fmla="*/ 1508369 h 3610708"/>
              <a:gd name="connsiteX87" fmla="*/ 3572207 w 9855777"/>
              <a:gd name="connsiteY87" fmla="*/ 1531815 h 3610708"/>
              <a:gd name="connsiteX88" fmla="*/ 3595654 w 9855777"/>
              <a:gd name="connsiteY88" fmla="*/ 1539631 h 3610708"/>
              <a:gd name="connsiteX89" fmla="*/ 3650361 w 9855777"/>
              <a:gd name="connsiteY89" fmla="*/ 1570892 h 3610708"/>
              <a:gd name="connsiteX90" fmla="*/ 3697254 w 9855777"/>
              <a:gd name="connsiteY90" fmla="*/ 1602154 h 3610708"/>
              <a:gd name="connsiteX91" fmla="*/ 3736331 w 9855777"/>
              <a:gd name="connsiteY91" fmla="*/ 1609969 h 3610708"/>
              <a:gd name="connsiteX92" fmla="*/ 3806669 w 9855777"/>
              <a:gd name="connsiteY92" fmla="*/ 1625600 h 3610708"/>
              <a:gd name="connsiteX93" fmla="*/ 3877007 w 9855777"/>
              <a:gd name="connsiteY93" fmla="*/ 1688123 h 3610708"/>
              <a:gd name="connsiteX94" fmla="*/ 3892638 w 9855777"/>
              <a:gd name="connsiteY94" fmla="*/ 1844431 h 3610708"/>
              <a:gd name="connsiteX95" fmla="*/ 3939531 w 9855777"/>
              <a:gd name="connsiteY95" fmla="*/ 1875692 h 3610708"/>
              <a:gd name="connsiteX96" fmla="*/ 3978607 w 9855777"/>
              <a:gd name="connsiteY96" fmla="*/ 1914769 h 3610708"/>
              <a:gd name="connsiteX97" fmla="*/ 4056761 w 9855777"/>
              <a:gd name="connsiteY97" fmla="*/ 1961661 h 3610708"/>
              <a:gd name="connsiteX98" fmla="*/ 4119284 w 9855777"/>
              <a:gd name="connsiteY98" fmla="*/ 1977292 h 3610708"/>
              <a:gd name="connsiteX99" fmla="*/ 4197438 w 9855777"/>
              <a:gd name="connsiteY99" fmla="*/ 1969477 h 3610708"/>
              <a:gd name="connsiteX100" fmla="*/ 4205254 w 9855777"/>
              <a:gd name="connsiteY100" fmla="*/ 1930400 h 3610708"/>
              <a:gd name="connsiteX101" fmla="*/ 4236515 w 9855777"/>
              <a:gd name="connsiteY101" fmla="*/ 1883508 h 3610708"/>
              <a:gd name="connsiteX102" fmla="*/ 4236515 w 9855777"/>
              <a:gd name="connsiteY102" fmla="*/ 1883508 h 3610708"/>
              <a:gd name="connsiteX103" fmla="*/ 4439715 w 9855777"/>
              <a:gd name="connsiteY103" fmla="*/ 1867877 h 3610708"/>
              <a:gd name="connsiteX104" fmla="*/ 4478792 w 9855777"/>
              <a:gd name="connsiteY104" fmla="*/ 1860061 h 3610708"/>
              <a:gd name="connsiteX105" fmla="*/ 4502238 w 9855777"/>
              <a:gd name="connsiteY105" fmla="*/ 1852246 h 3610708"/>
              <a:gd name="connsiteX106" fmla="*/ 4588207 w 9855777"/>
              <a:gd name="connsiteY106" fmla="*/ 1844431 h 3610708"/>
              <a:gd name="connsiteX107" fmla="*/ 4721069 w 9855777"/>
              <a:gd name="connsiteY107" fmla="*/ 1820984 h 3610708"/>
              <a:gd name="connsiteX108" fmla="*/ 4752331 w 9855777"/>
              <a:gd name="connsiteY108" fmla="*/ 1813169 h 3610708"/>
              <a:gd name="connsiteX109" fmla="*/ 4799223 w 9855777"/>
              <a:gd name="connsiteY109" fmla="*/ 1797538 h 3610708"/>
              <a:gd name="connsiteX110" fmla="*/ 4822669 w 9855777"/>
              <a:gd name="connsiteY110" fmla="*/ 1789723 h 3610708"/>
              <a:gd name="connsiteX111" fmla="*/ 4846115 w 9855777"/>
              <a:gd name="connsiteY111" fmla="*/ 1781908 h 3610708"/>
              <a:gd name="connsiteX112" fmla="*/ 4869561 w 9855777"/>
              <a:gd name="connsiteY112" fmla="*/ 1774092 h 3610708"/>
              <a:gd name="connsiteX113" fmla="*/ 4900823 w 9855777"/>
              <a:gd name="connsiteY113" fmla="*/ 1766277 h 3610708"/>
              <a:gd name="connsiteX114" fmla="*/ 4947715 w 9855777"/>
              <a:gd name="connsiteY114" fmla="*/ 1758461 h 3610708"/>
              <a:gd name="connsiteX115" fmla="*/ 4971161 w 9855777"/>
              <a:gd name="connsiteY115" fmla="*/ 1750646 h 3610708"/>
              <a:gd name="connsiteX116" fmla="*/ 5018054 w 9855777"/>
              <a:gd name="connsiteY116" fmla="*/ 1727200 h 3610708"/>
              <a:gd name="connsiteX117" fmla="*/ 5041500 w 9855777"/>
              <a:gd name="connsiteY117" fmla="*/ 1711569 h 3610708"/>
              <a:gd name="connsiteX118" fmla="*/ 5080577 w 9855777"/>
              <a:gd name="connsiteY118" fmla="*/ 1703754 h 3610708"/>
              <a:gd name="connsiteX119" fmla="*/ 5104023 w 9855777"/>
              <a:gd name="connsiteY119" fmla="*/ 1695938 h 3610708"/>
              <a:gd name="connsiteX120" fmla="*/ 5143100 w 9855777"/>
              <a:gd name="connsiteY120" fmla="*/ 1688123 h 3610708"/>
              <a:gd name="connsiteX121" fmla="*/ 5189992 w 9855777"/>
              <a:gd name="connsiteY121" fmla="*/ 1672492 h 3610708"/>
              <a:gd name="connsiteX122" fmla="*/ 5244700 w 9855777"/>
              <a:gd name="connsiteY122" fmla="*/ 1656861 h 3610708"/>
              <a:gd name="connsiteX123" fmla="*/ 5275961 w 9855777"/>
              <a:gd name="connsiteY123" fmla="*/ 1633415 h 3610708"/>
              <a:gd name="connsiteX124" fmla="*/ 5315038 w 9855777"/>
              <a:gd name="connsiteY124" fmla="*/ 1625600 h 3610708"/>
              <a:gd name="connsiteX125" fmla="*/ 5322854 w 9855777"/>
              <a:gd name="connsiteY125" fmla="*/ 1602154 h 3610708"/>
              <a:gd name="connsiteX126" fmla="*/ 5346300 w 9855777"/>
              <a:gd name="connsiteY126" fmla="*/ 1594338 h 3610708"/>
              <a:gd name="connsiteX127" fmla="*/ 5369746 w 9855777"/>
              <a:gd name="connsiteY127" fmla="*/ 1578708 h 3610708"/>
              <a:gd name="connsiteX128" fmla="*/ 5401007 w 9855777"/>
              <a:gd name="connsiteY128" fmla="*/ 1570892 h 3610708"/>
              <a:gd name="connsiteX129" fmla="*/ 5447900 w 9855777"/>
              <a:gd name="connsiteY129" fmla="*/ 1555261 h 3610708"/>
              <a:gd name="connsiteX130" fmla="*/ 5471346 w 9855777"/>
              <a:gd name="connsiteY130" fmla="*/ 1547446 h 3610708"/>
              <a:gd name="connsiteX131" fmla="*/ 5565131 w 9855777"/>
              <a:gd name="connsiteY131" fmla="*/ 1524000 h 3610708"/>
              <a:gd name="connsiteX132" fmla="*/ 5596392 w 9855777"/>
              <a:gd name="connsiteY132" fmla="*/ 1516184 h 3610708"/>
              <a:gd name="connsiteX133" fmla="*/ 5619838 w 9855777"/>
              <a:gd name="connsiteY133" fmla="*/ 1500554 h 3610708"/>
              <a:gd name="connsiteX134" fmla="*/ 5666731 w 9855777"/>
              <a:gd name="connsiteY134" fmla="*/ 1492738 h 3610708"/>
              <a:gd name="connsiteX135" fmla="*/ 5705807 w 9855777"/>
              <a:gd name="connsiteY135" fmla="*/ 1484923 h 3610708"/>
              <a:gd name="connsiteX136" fmla="*/ 5729254 w 9855777"/>
              <a:gd name="connsiteY136" fmla="*/ 1477108 h 3610708"/>
              <a:gd name="connsiteX137" fmla="*/ 5823038 w 9855777"/>
              <a:gd name="connsiteY137" fmla="*/ 1461477 h 3610708"/>
              <a:gd name="connsiteX138" fmla="*/ 5877746 w 9855777"/>
              <a:gd name="connsiteY138" fmla="*/ 1445846 h 3610708"/>
              <a:gd name="connsiteX139" fmla="*/ 6518607 w 9855777"/>
              <a:gd name="connsiteY139" fmla="*/ 1453661 h 3610708"/>
              <a:gd name="connsiteX140" fmla="*/ 6565500 w 9855777"/>
              <a:gd name="connsiteY140" fmla="*/ 1469292 h 3610708"/>
              <a:gd name="connsiteX141" fmla="*/ 6588946 w 9855777"/>
              <a:gd name="connsiteY141" fmla="*/ 1484923 h 3610708"/>
              <a:gd name="connsiteX142" fmla="*/ 6721807 w 9855777"/>
              <a:gd name="connsiteY142" fmla="*/ 1500554 h 3610708"/>
              <a:gd name="connsiteX143" fmla="*/ 7276700 w 9855777"/>
              <a:gd name="connsiteY143" fmla="*/ 1500554 h 3610708"/>
              <a:gd name="connsiteX144" fmla="*/ 7300146 w 9855777"/>
              <a:gd name="connsiteY144" fmla="*/ 1492738 h 3610708"/>
              <a:gd name="connsiteX145" fmla="*/ 7331407 w 9855777"/>
              <a:gd name="connsiteY145" fmla="*/ 1484923 h 3610708"/>
              <a:gd name="connsiteX146" fmla="*/ 7792515 w 9855777"/>
              <a:gd name="connsiteY146" fmla="*/ 1492738 h 3610708"/>
              <a:gd name="connsiteX147" fmla="*/ 7815961 w 9855777"/>
              <a:gd name="connsiteY147" fmla="*/ 1500554 h 3610708"/>
              <a:gd name="connsiteX148" fmla="*/ 7894115 w 9855777"/>
              <a:gd name="connsiteY148" fmla="*/ 1508369 h 3610708"/>
              <a:gd name="connsiteX149" fmla="*/ 7917561 w 9855777"/>
              <a:gd name="connsiteY149" fmla="*/ 1516184 h 3610708"/>
              <a:gd name="connsiteX150" fmla="*/ 7980084 w 9855777"/>
              <a:gd name="connsiteY150" fmla="*/ 1547446 h 3610708"/>
              <a:gd name="connsiteX151" fmla="*/ 8112946 w 9855777"/>
              <a:gd name="connsiteY151" fmla="*/ 1578708 h 3610708"/>
              <a:gd name="connsiteX152" fmla="*/ 8183284 w 9855777"/>
              <a:gd name="connsiteY152" fmla="*/ 1594338 h 3610708"/>
              <a:gd name="connsiteX153" fmla="*/ 8214546 w 9855777"/>
              <a:gd name="connsiteY153" fmla="*/ 1609969 h 3610708"/>
              <a:gd name="connsiteX154" fmla="*/ 8269254 w 9855777"/>
              <a:gd name="connsiteY154" fmla="*/ 1649046 h 3610708"/>
              <a:gd name="connsiteX155" fmla="*/ 8292700 w 9855777"/>
              <a:gd name="connsiteY155" fmla="*/ 1664677 h 3610708"/>
              <a:gd name="connsiteX156" fmla="*/ 8323961 w 9855777"/>
              <a:gd name="connsiteY156" fmla="*/ 1711569 h 3610708"/>
              <a:gd name="connsiteX157" fmla="*/ 8363038 w 9855777"/>
              <a:gd name="connsiteY157" fmla="*/ 1766277 h 3610708"/>
              <a:gd name="connsiteX158" fmla="*/ 8370854 w 9855777"/>
              <a:gd name="connsiteY158" fmla="*/ 1789723 h 3610708"/>
              <a:gd name="connsiteX159" fmla="*/ 8449007 w 9855777"/>
              <a:gd name="connsiteY159" fmla="*/ 1860061 h 3610708"/>
              <a:gd name="connsiteX160" fmla="*/ 8527161 w 9855777"/>
              <a:gd name="connsiteY160" fmla="*/ 1883508 h 3610708"/>
              <a:gd name="connsiteX161" fmla="*/ 8566238 w 9855777"/>
              <a:gd name="connsiteY161" fmla="*/ 1891323 h 3610708"/>
              <a:gd name="connsiteX162" fmla="*/ 8652207 w 9855777"/>
              <a:gd name="connsiteY162" fmla="*/ 1914769 h 3610708"/>
              <a:gd name="connsiteX163" fmla="*/ 8722546 w 9855777"/>
              <a:gd name="connsiteY163" fmla="*/ 1953846 h 3610708"/>
              <a:gd name="connsiteX164" fmla="*/ 8792884 w 9855777"/>
              <a:gd name="connsiteY164" fmla="*/ 2032000 h 3610708"/>
              <a:gd name="connsiteX165" fmla="*/ 8808515 w 9855777"/>
              <a:gd name="connsiteY165" fmla="*/ 2055446 h 3610708"/>
              <a:gd name="connsiteX166" fmla="*/ 8816331 w 9855777"/>
              <a:gd name="connsiteY166" fmla="*/ 2078892 h 3610708"/>
              <a:gd name="connsiteX167" fmla="*/ 8847592 w 9855777"/>
              <a:gd name="connsiteY167" fmla="*/ 2125784 h 3610708"/>
              <a:gd name="connsiteX168" fmla="*/ 8886669 w 9855777"/>
              <a:gd name="connsiteY168" fmla="*/ 2196123 h 3610708"/>
              <a:gd name="connsiteX169" fmla="*/ 8933561 w 9855777"/>
              <a:gd name="connsiteY169" fmla="*/ 2243015 h 3610708"/>
              <a:gd name="connsiteX170" fmla="*/ 8964823 w 9855777"/>
              <a:gd name="connsiteY170" fmla="*/ 2297723 h 3610708"/>
              <a:gd name="connsiteX171" fmla="*/ 8988269 w 9855777"/>
              <a:gd name="connsiteY171" fmla="*/ 2313354 h 3610708"/>
              <a:gd name="connsiteX172" fmla="*/ 9050792 w 9855777"/>
              <a:gd name="connsiteY172" fmla="*/ 2383692 h 3610708"/>
              <a:gd name="connsiteX173" fmla="*/ 9035161 w 9855777"/>
              <a:gd name="connsiteY173" fmla="*/ 2493108 h 3610708"/>
              <a:gd name="connsiteX174" fmla="*/ 9019531 w 9855777"/>
              <a:gd name="connsiteY174" fmla="*/ 2516554 h 3610708"/>
              <a:gd name="connsiteX175" fmla="*/ 9011715 w 9855777"/>
              <a:gd name="connsiteY175" fmla="*/ 2547815 h 3610708"/>
              <a:gd name="connsiteX176" fmla="*/ 9003900 w 9855777"/>
              <a:gd name="connsiteY176" fmla="*/ 2594708 h 3610708"/>
              <a:gd name="connsiteX177" fmla="*/ 8988269 w 9855777"/>
              <a:gd name="connsiteY177" fmla="*/ 2618154 h 3610708"/>
              <a:gd name="connsiteX178" fmla="*/ 8972638 w 9855777"/>
              <a:gd name="connsiteY178" fmla="*/ 2672861 h 3610708"/>
              <a:gd name="connsiteX179" fmla="*/ 8941377 w 9855777"/>
              <a:gd name="connsiteY179" fmla="*/ 2727569 h 3610708"/>
              <a:gd name="connsiteX180" fmla="*/ 8933561 w 9855777"/>
              <a:gd name="connsiteY180" fmla="*/ 2766646 h 3610708"/>
              <a:gd name="connsiteX181" fmla="*/ 8925746 w 9855777"/>
              <a:gd name="connsiteY181" fmla="*/ 2829169 h 3610708"/>
              <a:gd name="connsiteX182" fmla="*/ 8910115 w 9855777"/>
              <a:gd name="connsiteY182" fmla="*/ 2876061 h 3610708"/>
              <a:gd name="connsiteX183" fmla="*/ 8894484 w 9855777"/>
              <a:gd name="connsiteY183" fmla="*/ 2899508 h 3610708"/>
              <a:gd name="connsiteX184" fmla="*/ 8878854 w 9855777"/>
              <a:gd name="connsiteY184" fmla="*/ 3048000 h 3610708"/>
              <a:gd name="connsiteX185" fmla="*/ 8863223 w 9855777"/>
              <a:gd name="connsiteY185" fmla="*/ 3110523 h 3610708"/>
              <a:gd name="connsiteX186" fmla="*/ 8847592 w 9855777"/>
              <a:gd name="connsiteY186" fmla="*/ 3157415 h 3610708"/>
              <a:gd name="connsiteX187" fmla="*/ 8839777 w 9855777"/>
              <a:gd name="connsiteY187" fmla="*/ 3196492 h 3610708"/>
              <a:gd name="connsiteX188" fmla="*/ 8824146 w 9855777"/>
              <a:gd name="connsiteY188" fmla="*/ 3251200 h 3610708"/>
              <a:gd name="connsiteX189" fmla="*/ 8816331 w 9855777"/>
              <a:gd name="connsiteY189" fmla="*/ 3321538 h 3610708"/>
              <a:gd name="connsiteX190" fmla="*/ 8808515 w 9855777"/>
              <a:gd name="connsiteY190" fmla="*/ 3344984 h 3610708"/>
              <a:gd name="connsiteX191" fmla="*/ 8792884 w 9855777"/>
              <a:gd name="connsiteY191" fmla="*/ 3423138 h 3610708"/>
              <a:gd name="connsiteX192" fmla="*/ 8792884 w 9855777"/>
              <a:gd name="connsiteY192" fmla="*/ 3423138 h 3610708"/>
              <a:gd name="connsiteX193" fmla="*/ 8777254 w 9855777"/>
              <a:gd name="connsiteY193" fmla="*/ 3516923 h 3610708"/>
              <a:gd name="connsiteX194" fmla="*/ 8785069 w 9855777"/>
              <a:gd name="connsiteY194" fmla="*/ 3563815 h 3610708"/>
              <a:gd name="connsiteX195" fmla="*/ 8839777 w 9855777"/>
              <a:gd name="connsiteY195" fmla="*/ 3610708 h 3610708"/>
              <a:gd name="connsiteX196" fmla="*/ 8886669 w 9855777"/>
              <a:gd name="connsiteY196" fmla="*/ 3602892 h 3610708"/>
              <a:gd name="connsiteX197" fmla="*/ 8894484 w 9855777"/>
              <a:gd name="connsiteY197" fmla="*/ 3579446 h 3610708"/>
              <a:gd name="connsiteX198" fmla="*/ 8917931 w 9855777"/>
              <a:gd name="connsiteY198" fmla="*/ 3548184 h 3610708"/>
              <a:gd name="connsiteX199" fmla="*/ 8933561 w 9855777"/>
              <a:gd name="connsiteY199" fmla="*/ 3524738 h 3610708"/>
              <a:gd name="connsiteX200" fmla="*/ 8972638 w 9855777"/>
              <a:gd name="connsiteY200" fmla="*/ 3509108 h 3610708"/>
              <a:gd name="connsiteX201" fmla="*/ 9003900 w 9855777"/>
              <a:gd name="connsiteY201" fmla="*/ 3493477 h 3610708"/>
              <a:gd name="connsiteX202" fmla="*/ 9027346 w 9855777"/>
              <a:gd name="connsiteY202" fmla="*/ 3477846 h 3610708"/>
              <a:gd name="connsiteX203" fmla="*/ 9144577 w 9855777"/>
              <a:gd name="connsiteY203" fmla="*/ 3462215 h 3610708"/>
              <a:gd name="connsiteX204" fmla="*/ 9199284 w 9855777"/>
              <a:gd name="connsiteY204" fmla="*/ 3430954 h 3610708"/>
              <a:gd name="connsiteX205" fmla="*/ 9269623 w 9855777"/>
              <a:gd name="connsiteY205" fmla="*/ 3399692 h 3610708"/>
              <a:gd name="connsiteX206" fmla="*/ 9371223 w 9855777"/>
              <a:gd name="connsiteY206" fmla="*/ 3368431 h 3610708"/>
              <a:gd name="connsiteX207" fmla="*/ 9418115 w 9855777"/>
              <a:gd name="connsiteY207" fmla="*/ 3352800 h 3610708"/>
              <a:gd name="connsiteX208" fmla="*/ 9488454 w 9855777"/>
              <a:gd name="connsiteY208" fmla="*/ 3337169 h 3610708"/>
              <a:gd name="connsiteX209" fmla="*/ 9511900 w 9855777"/>
              <a:gd name="connsiteY209" fmla="*/ 3321538 h 3610708"/>
              <a:gd name="connsiteX210" fmla="*/ 9566607 w 9855777"/>
              <a:gd name="connsiteY210" fmla="*/ 3298092 h 3610708"/>
              <a:gd name="connsiteX211" fmla="*/ 9613500 w 9855777"/>
              <a:gd name="connsiteY211" fmla="*/ 3290277 h 3610708"/>
              <a:gd name="connsiteX212" fmla="*/ 9636946 w 9855777"/>
              <a:gd name="connsiteY212" fmla="*/ 3282461 h 3610708"/>
              <a:gd name="connsiteX213" fmla="*/ 9730731 w 9855777"/>
              <a:gd name="connsiteY213" fmla="*/ 3274646 h 3610708"/>
              <a:gd name="connsiteX214" fmla="*/ 9738546 w 9855777"/>
              <a:gd name="connsiteY214" fmla="*/ 3251200 h 3610708"/>
              <a:gd name="connsiteX215" fmla="*/ 9738546 w 9855777"/>
              <a:gd name="connsiteY215" fmla="*/ 2993292 h 3610708"/>
              <a:gd name="connsiteX216" fmla="*/ 9754177 w 9855777"/>
              <a:gd name="connsiteY216" fmla="*/ 2969846 h 3610708"/>
              <a:gd name="connsiteX217" fmla="*/ 9785438 w 9855777"/>
              <a:gd name="connsiteY217" fmla="*/ 2899508 h 3610708"/>
              <a:gd name="connsiteX218" fmla="*/ 9793254 w 9855777"/>
              <a:gd name="connsiteY218" fmla="*/ 2805723 h 3610708"/>
              <a:gd name="connsiteX219" fmla="*/ 9808884 w 9855777"/>
              <a:gd name="connsiteY219" fmla="*/ 2727569 h 3610708"/>
              <a:gd name="connsiteX220" fmla="*/ 9824515 w 9855777"/>
              <a:gd name="connsiteY220" fmla="*/ 2602523 h 3610708"/>
              <a:gd name="connsiteX221" fmla="*/ 9840146 w 9855777"/>
              <a:gd name="connsiteY221" fmla="*/ 2540000 h 3610708"/>
              <a:gd name="connsiteX222" fmla="*/ 9855777 w 9855777"/>
              <a:gd name="connsiteY222" fmla="*/ 2516554 h 3610708"/>
              <a:gd name="connsiteX223" fmla="*/ 9824515 w 9855777"/>
              <a:gd name="connsiteY223" fmla="*/ 2211754 h 3610708"/>
              <a:gd name="connsiteX224" fmla="*/ 9808884 w 9855777"/>
              <a:gd name="connsiteY224" fmla="*/ 2117969 h 3610708"/>
              <a:gd name="connsiteX225" fmla="*/ 9824515 w 9855777"/>
              <a:gd name="connsiteY225" fmla="*/ 1766277 h 3610708"/>
              <a:gd name="connsiteX226" fmla="*/ 9832331 w 9855777"/>
              <a:gd name="connsiteY226" fmla="*/ 1742831 h 3610708"/>
              <a:gd name="connsiteX227" fmla="*/ 9824515 w 9855777"/>
              <a:gd name="connsiteY227" fmla="*/ 1633415 h 3610708"/>
              <a:gd name="connsiteX228" fmla="*/ 9840146 w 9855777"/>
              <a:gd name="connsiteY228" fmla="*/ 1367692 h 3610708"/>
              <a:gd name="connsiteX229" fmla="*/ 9832331 w 9855777"/>
              <a:gd name="connsiteY229" fmla="*/ 1086338 h 3610708"/>
              <a:gd name="connsiteX230" fmla="*/ 9824515 w 9855777"/>
              <a:gd name="connsiteY230" fmla="*/ 429846 h 3610708"/>
              <a:gd name="connsiteX231" fmla="*/ 9777623 w 9855777"/>
              <a:gd name="connsiteY231" fmla="*/ 390769 h 3610708"/>
              <a:gd name="connsiteX232" fmla="*/ 9754177 w 9855777"/>
              <a:gd name="connsiteY232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1383900 w 9855777"/>
              <a:gd name="connsiteY60" fmla="*/ 2665046 h 3610708"/>
              <a:gd name="connsiteX61" fmla="*/ 1579285 w 9855777"/>
              <a:gd name="connsiteY61" fmla="*/ 3008923 h 3610708"/>
              <a:gd name="connsiteX62" fmla="*/ 1572008 w 9855777"/>
              <a:gd name="connsiteY62" fmla="*/ 3039106 h 3610708"/>
              <a:gd name="connsiteX63" fmla="*/ 1617122 w 9855777"/>
              <a:gd name="connsiteY63" fmla="*/ 3203227 h 3610708"/>
              <a:gd name="connsiteX64" fmla="*/ 1657438 w 9855777"/>
              <a:gd name="connsiteY64" fmla="*/ 3274646 h 3610708"/>
              <a:gd name="connsiteX65" fmla="*/ 2602960 w 9855777"/>
              <a:gd name="connsiteY65" fmla="*/ 2094603 h 3610708"/>
              <a:gd name="connsiteX66" fmla="*/ 2868823 w 9855777"/>
              <a:gd name="connsiteY66" fmla="*/ 930031 h 3610708"/>
              <a:gd name="connsiteX67" fmla="*/ 2668405 w 9855777"/>
              <a:gd name="connsiteY67" fmla="*/ 1959531 h 3610708"/>
              <a:gd name="connsiteX68" fmla="*/ 2876638 w 9855777"/>
              <a:gd name="connsiteY68" fmla="*/ 969108 h 3610708"/>
              <a:gd name="connsiteX69" fmla="*/ 2884454 w 9855777"/>
              <a:gd name="connsiteY69" fmla="*/ 1016000 h 3610708"/>
              <a:gd name="connsiteX70" fmla="*/ 2900084 w 9855777"/>
              <a:gd name="connsiteY70" fmla="*/ 1078523 h 3610708"/>
              <a:gd name="connsiteX71" fmla="*/ 2915715 w 9855777"/>
              <a:gd name="connsiteY71" fmla="*/ 1101969 h 3610708"/>
              <a:gd name="connsiteX72" fmla="*/ 2939161 w 9855777"/>
              <a:gd name="connsiteY72" fmla="*/ 1164492 h 3610708"/>
              <a:gd name="connsiteX73" fmla="*/ 2946977 w 9855777"/>
              <a:gd name="connsiteY73" fmla="*/ 1195754 h 3610708"/>
              <a:gd name="connsiteX74" fmla="*/ 2962607 w 9855777"/>
              <a:gd name="connsiteY74" fmla="*/ 1219200 h 3610708"/>
              <a:gd name="connsiteX75" fmla="*/ 2978238 w 9855777"/>
              <a:gd name="connsiteY75" fmla="*/ 1250461 h 3610708"/>
              <a:gd name="connsiteX76" fmla="*/ 2986054 w 9855777"/>
              <a:gd name="connsiteY76" fmla="*/ 1305169 h 3610708"/>
              <a:gd name="connsiteX77" fmla="*/ 3111100 w 9855777"/>
              <a:gd name="connsiteY77" fmla="*/ 1328615 h 3610708"/>
              <a:gd name="connsiteX78" fmla="*/ 3165807 w 9855777"/>
              <a:gd name="connsiteY78" fmla="*/ 1352061 h 3610708"/>
              <a:gd name="connsiteX79" fmla="*/ 3212700 w 9855777"/>
              <a:gd name="connsiteY79" fmla="*/ 1375508 h 3610708"/>
              <a:gd name="connsiteX80" fmla="*/ 3220515 w 9855777"/>
              <a:gd name="connsiteY80" fmla="*/ 1398954 h 3610708"/>
              <a:gd name="connsiteX81" fmla="*/ 3243961 w 9855777"/>
              <a:gd name="connsiteY81" fmla="*/ 1406769 h 3610708"/>
              <a:gd name="connsiteX82" fmla="*/ 3290854 w 9855777"/>
              <a:gd name="connsiteY82" fmla="*/ 1445846 h 3610708"/>
              <a:gd name="connsiteX83" fmla="*/ 3314300 w 9855777"/>
              <a:gd name="connsiteY83" fmla="*/ 1453661 h 3610708"/>
              <a:gd name="connsiteX84" fmla="*/ 3337746 w 9855777"/>
              <a:gd name="connsiteY84" fmla="*/ 1469292 h 3610708"/>
              <a:gd name="connsiteX85" fmla="*/ 3423715 w 9855777"/>
              <a:gd name="connsiteY85" fmla="*/ 1484923 h 3610708"/>
              <a:gd name="connsiteX86" fmla="*/ 3454977 w 9855777"/>
              <a:gd name="connsiteY86" fmla="*/ 1492738 h 3610708"/>
              <a:gd name="connsiteX87" fmla="*/ 3525315 w 9855777"/>
              <a:gd name="connsiteY87" fmla="*/ 1508369 h 3610708"/>
              <a:gd name="connsiteX88" fmla="*/ 3572207 w 9855777"/>
              <a:gd name="connsiteY88" fmla="*/ 1531815 h 3610708"/>
              <a:gd name="connsiteX89" fmla="*/ 3595654 w 9855777"/>
              <a:gd name="connsiteY89" fmla="*/ 1539631 h 3610708"/>
              <a:gd name="connsiteX90" fmla="*/ 3650361 w 9855777"/>
              <a:gd name="connsiteY90" fmla="*/ 1570892 h 3610708"/>
              <a:gd name="connsiteX91" fmla="*/ 3697254 w 9855777"/>
              <a:gd name="connsiteY91" fmla="*/ 1602154 h 3610708"/>
              <a:gd name="connsiteX92" fmla="*/ 3736331 w 9855777"/>
              <a:gd name="connsiteY92" fmla="*/ 1609969 h 3610708"/>
              <a:gd name="connsiteX93" fmla="*/ 3806669 w 9855777"/>
              <a:gd name="connsiteY93" fmla="*/ 1625600 h 3610708"/>
              <a:gd name="connsiteX94" fmla="*/ 3877007 w 9855777"/>
              <a:gd name="connsiteY94" fmla="*/ 1688123 h 3610708"/>
              <a:gd name="connsiteX95" fmla="*/ 3892638 w 9855777"/>
              <a:gd name="connsiteY95" fmla="*/ 1844431 h 3610708"/>
              <a:gd name="connsiteX96" fmla="*/ 3939531 w 9855777"/>
              <a:gd name="connsiteY96" fmla="*/ 1875692 h 3610708"/>
              <a:gd name="connsiteX97" fmla="*/ 3978607 w 9855777"/>
              <a:gd name="connsiteY97" fmla="*/ 1914769 h 3610708"/>
              <a:gd name="connsiteX98" fmla="*/ 4056761 w 9855777"/>
              <a:gd name="connsiteY98" fmla="*/ 1961661 h 3610708"/>
              <a:gd name="connsiteX99" fmla="*/ 4119284 w 9855777"/>
              <a:gd name="connsiteY99" fmla="*/ 1977292 h 3610708"/>
              <a:gd name="connsiteX100" fmla="*/ 4197438 w 9855777"/>
              <a:gd name="connsiteY100" fmla="*/ 1969477 h 3610708"/>
              <a:gd name="connsiteX101" fmla="*/ 4205254 w 9855777"/>
              <a:gd name="connsiteY101" fmla="*/ 1930400 h 3610708"/>
              <a:gd name="connsiteX102" fmla="*/ 4236515 w 9855777"/>
              <a:gd name="connsiteY102" fmla="*/ 1883508 h 3610708"/>
              <a:gd name="connsiteX103" fmla="*/ 4236515 w 9855777"/>
              <a:gd name="connsiteY103" fmla="*/ 1883508 h 3610708"/>
              <a:gd name="connsiteX104" fmla="*/ 4439715 w 9855777"/>
              <a:gd name="connsiteY104" fmla="*/ 1867877 h 3610708"/>
              <a:gd name="connsiteX105" fmla="*/ 4478792 w 9855777"/>
              <a:gd name="connsiteY105" fmla="*/ 1860061 h 3610708"/>
              <a:gd name="connsiteX106" fmla="*/ 4502238 w 9855777"/>
              <a:gd name="connsiteY106" fmla="*/ 1852246 h 3610708"/>
              <a:gd name="connsiteX107" fmla="*/ 4588207 w 9855777"/>
              <a:gd name="connsiteY107" fmla="*/ 1844431 h 3610708"/>
              <a:gd name="connsiteX108" fmla="*/ 4721069 w 9855777"/>
              <a:gd name="connsiteY108" fmla="*/ 1820984 h 3610708"/>
              <a:gd name="connsiteX109" fmla="*/ 4752331 w 9855777"/>
              <a:gd name="connsiteY109" fmla="*/ 1813169 h 3610708"/>
              <a:gd name="connsiteX110" fmla="*/ 4799223 w 9855777"/>
              <a:gd name="connsiteY110" fmla="*/ 1797538 h 3610708"/>
              <a:gd name="connsiteX111" fmla="*/ 4822669 w 9855777"/>
              <a:gd name="connsiteY111" fmla="*/ 1789723 h 3610708"/>
              <a:gd name="connsiteX112" fmla="*/ 4846115 w 9855777"/>
              <a:gd name="connsiteY112" fmla="*/ 1781908 h 3610708"/>
              <a:gd name="connsiteX113" fmla="*/ 4869561 w 9855777"/>
              <a:gd name="connsiteY113" fmla="*/ 1774092 h 3610708"/>
              <a:gd name="connsiteX114" fmla="*/ 4900823 w 9855777"/>
              <a:gd name="connsiteY114" fmla="*/ 1766277 h 3610708"/>
              <a:gd name="connsiteX115" fmla="*/ 4947715 w 9855777"/>
              <a:gd name="connsiteY115" fmla="*/ 1758461 h 3610708"/>
              <a:gd name="connsiteX116" fmla="*/ 4971161 w 9855777"/>
              <a:gd name="connsiteY116" fmla="*/ 1750646 h 3610708"/>
              <a:gd name="connsiteX117" fmla="*/ 5018054 w 9855777"/>
              <a:gd name="connsiteY117" fmla="*/ 1727200 h 3610708"/>
              <a:gd name="connsiteX118" fmla="*/ 5041500 w 9855777"/>
              <a:gd name="connsiteY118" fmla="*/ 1711569 h 3610708"/>
              <a:gd name="connsiteX119" fmla="*/ 5080577 w 9855777"/>
              <a:gd name="connsiteY119" fmla="*/ 1703754 h 3610708"/>
              <a:gd name="connsiteX120" fmla="*/ 5104023 w 9855777"/>
              <a:gd name="connsiteY120" fmla="*/ 1695938 h 3610708"/>
              <a:gd name="connsiteX121" fmla="*/ 5143100 w 9855777"/>
              <a:gd name="connsiteY121" fmla="*/ 1688123 h 3610708"/>
              <a:gd name="connsiteX122" fmla="*/ 5189992 w 9855777"/>
              <a:gd name="connsiteY122" fmla="*/ 1672492 h 3610708"/>
              <a:gd name="connsiteX123" fmla="*/ 5244700 w 9855777"/>
              <a:gd name="connsiteY123" fmla="*/ 1656861 h 3610708"/>
              <a:gd name="connsiteX124" fmla="*/ 5275961 w 9855777"/>
              <a:gd name="connsiteY124" fmla="*/ 1633415 h 3610708"/>
              <a:gd name="connsiteX125" fmla="*/ 5315038 w 9855777"/>
              <a:gd name="connsiteY125" fmla="*/ 1625600 h 3610708"/>
              <a:gd name="connsiteX126" fmla="*/ 5322854 w 9855777"/>
              <a:gd name="connsiteY126" fmla="*/ 1602154 h 3610708"/>
              <a:gd name="connsiteX127" fmla="*/ 5346300 w 9855777"/>
              <a:gd name="connsiteY127" fmla="*/ 1594338 h 3610708"/>
              <a:gd name="connsiteX128" fmla="*/ 5369746 w 9855777"/>
              <a:gd name="connsiteY128" fmla="*/ 1578708 h 3610708"/>
              <a:gd name="connsiteX129" fmla="*/ 5401007 w 9855777"/>
              <a:gd name="connsiteY129" fmla="*/ 1570892 h 3610708"/>
              <a:gd name="connsiteX130" fmla="*/ 5447900 w 9855777"/>
              <a:gd name="connsiteY130" fmla="*/ 1555261 h 3610708"/>
              <a:gd name="connsiteX131" fmla="*/ 5471346 w 9855777"/>
              <a:gd name="connsiteY131" fmla="*/ 1547446 h 3610708"/>
              <a:gd name="connsiteX132" fmla="*/ 5565131 w 9855777"/>
              <a:gd name="connsiteY132" fmla="*/ 1524000 h 3610708"/>
              <a:gd name="connsiteX133" fmla="*/ 5596392 w 9855777"/>
              <a:gd name="connsiteY133" fmla="*/ 1516184 h 3610708"/>
              <a:gd name="connsiteX134" fmla="*/ 5619838 w 9855777"/>
              <a:gd name="connsiteY134" fmla="*/ 1500554 h 3610708"/>
              <a:gd name="connsiteX135" fmla="*/ 5666731 w 9855777"/>
              <a:gd name="connsiteY135" fmla="*/ 1492738 h 3610708"/>
              <a:gd name="connsiteX136" fmla="*/ 5705807 w 9855777"/>
              <a:gd name="connsiteY136" fmla="*/ 1484923 h 3610708"/>
              <a:gd name="connsiteX137" fmla="*/ 5729254 w 9855777"/>
              <a:gd name="connsiteY137" fmla="*/ 1477108 h 3610708"/>
              <a:gd name="connsiteX138" fmla="*/ 5823038 w 9855777"/>
              <a:gd name="connsiteY138" fmla="*/ 1461477 h 3610708"/>
              <a:gd name="connsiteX139" fmla="*/ 5877746 w 9855777"/>
              <a:gd name="connsiteY139" fmla="*/ 1445846 h 3610708"/>
              <a:gd name="connsiteX140" fmla="*/ 6518607 w 9855777"/>
              <a:gd name="connsiteY140" fmla="*/ 1453661 h 3610708"/>
              <a:gd name="connsiteX141" fmla="*/ 6565500 w 9855777"/>
              <a:gd name="connsiteY141" fmla="*/ 1469292 h 3610708"/>
              <a:gd name="connsiteX142" fmla="*/ 6588946 w 9855777"/>
              <a:gd name="connsiteY142" fmla="*/ 1484923 h 3610708"/>
              <a:gd name="connsiteX143" fmla="*/ 6721807 w 9855777"/>
              <a:gd name="connsiteY143" fmla="*/ 1500554 h 3610708"/>
              <a:gd name="connsiteX144" fmla="*/ 7276700 w 9855777"/>
              <a:gd name="connsiteY144" fmla="*/ 1500554 h 3610708"/>
              <a:gd name="connsiteX145" fmla="*/ 7300146 w 9855777"/>
              <a:gd name="connsiteY145" fmla="*/ 1492738 h 3610708"/>
              <a:gd name="connsiteX146" fmla="*/ 7331407 w 9855777"/>
              <a:gd name="connsiteY146" fmla="*/ 1484923 h 3610708"/>
              <a:gd name="connsiteX147" fmla="*/ 7792515 w 9855777"/>
              <a:gd name="connsiteY147" fmla="*/ 1492738 h 3610708"/>
              <a:gd name="connsiteX148" fmla="*/ 7815961 w 9855777"/>
              <a:gd name="connsiteY148" fmla="*/ 1500554 h 3610708"/>
              <a:gd name="connsiteX149" fmla="*/ 7894115 w 9855777"/>
              <a:gd name="connsiteY149" fmla="*/ 1508369 h 3610708"/>
              <a:gd name="connsiteX150" fmla="*/ 7917561 w 9855777"/>
              <a:gd name="connsiteY150" fmla="*/ 1516184 h 3610708"/>
              <a:gd name="connsiteX151" fmla="*/ 7980084 w 9855777"/>
              <a:gd name="connsiteY151" fmla="*/ 1547446 h 3610708"/>
              <a:gd name="connsiteX152" fmla="*/ 8112946 w 9855777"/>
              <a:gd name="connsiteY152" fmla="*/ 1578708 h 3610708"/>
              <a:gd name="connsiteX153" fmla="*/ 8183284 w 9855777"/>
              <a:gd name="connsiteY153" fmla="*/ 1594338 h 3610708"/>
              <a:gd name="connsiteX154" fmla="*/ 8214546 w 9855777"/>
              <a:gd name="connsiteY154" fmla="*/ 1609969 h 3610708"/>
              <a:gd name="connsiteX155" fmla="*/ 8269254 w 9855777"/>
              <a:gd name="connsiteY155" fmla="*/ 1649046 h 3610708"/>
              <a:gd name="connsiteX156" fmla="*/ 8292700 w 9855777"/>
              <a:gd name="connsiteY156" fmla="*/ 1664677 h 3610708"/>
              <a:gd name="connsiteX157" fmla="*/ 8323961 w 9855777"/>
              <a:gd name="connsiteY157" fmla="*/ 1711569 h 3610708"/>
              <a:gd name="connsiteX158" fmla="*/ 8363038 w 9855777"/>
              <a:gd name="connsiteY158" fmla="*/ 1766277 h 3610708"/>
              <a:gd name="connsiteX159" fmla="*/ 8370854 w 9855777"/>
              <a:gd name="connsiteY159" fmla="*/ 1789723 h 3610708"/>
              <a:gd name="connsiteX160" fmla="*/ 8449007 w 9855777"/>
              <a:gd name="connsiteY160" fmla="*/ 1860061 h 3610708"/>
              <a:gd name="connsiteX161" fmla="*/ 8527161 w 9855777"/>
              <a:gd name="connsiteY161" fmla="*/ 1883508 h 3610708"/>
              <a:gd name="connsiteX162" fmla="*/ 8566238 w 9855777"/>
              <a:gd name="connsiteY162" fmla="*/ 1891323 h 3610708"/>
              <a:gd name="connsiteX163" fmla="*/ 8652207 w 9855777"/>
              <a:gd name="connsiteY163" fmla="*/ 1914769 h 3610708"/>
              <a:gd name="connsiteX164" fmla="*/ 8722546 w 9855777"/>
              <a:gd name="connsiteY164" fmla="*/ 1953846 h 3610708"/>
              <a:gd name="connsiteX165" fmla="*/ 8792884 w 9855777"/>
              <a:gd name="connsiteY165" fmla="*/ 2032000 h 3610708"/>
              <a:gd name="connsiteX166" fmla="*/ 8808515 w 9855777"/>
              <a:gd name="connsiteY166" fmla="*/ 2055446 h 3610708"/>
              <a:gd name="connsiteX167" fmla="*/ 8816331 w 9855777"/>
              <a:gd name="connsiteY167" fmla="*/ 2078892 h 3610708"/>
              <a:gd name="connsiteX168" fmla="*/ 8847592 w 9855777"/>
              <a:gd name="connsiteY168" fmla="*/ 2125784 h 3610708"/>
              <a:gd name="connsiteX169" fmla="*/ 8886669 w 9855777"/>
              <a:gd name="connsiteY169" fmla="*/ 2196123 h 3610708"/>
              <a:gd name="connsiteX170" fmla="*/ 8933561 w 9855777"/>
              <a:gd name="connsiteY170" fmla="*/ 2243015 h 3610708"/>
              <a:gd name="connsiteX171" fmla="*/ 8964823 w 9855777"/>
              <a:gd name="connsiteY171" fmla="*/ 2297723 h 3610708"/>
              <a:gd name="connsiteX172" fmla="*/ 8988269 w 9855777"/>
              <a:gd name="connsiteY172" fmla="*/ 2313354 h 3610708"/>
              <a:gd name="connsiteX173" fmla="*/ 9050792 w 9855777"/>
              <a:gd name="connsiteY173" fmla="*/ 2383692 h 3610708"/>
              <a:gd name="connsiteX174" fmla="*/ 9035161 w 9855777"/>
              <a:gd name="connsiteY174" fmla="*/ 2493108 h 3610708"/>
              <a:gd name="connsiteX175" fmla="*/ 9019531 w 9855777"/>
              <a:gd name="connsiteY175" fmla="*/ 2516554 h 3610708"/>
              <a:gd name="connsiteX176" fmla="*/ 9011715 w 9855777"/>
              <a:gd name="connsiteY176" fmla="*/ 2547815 h 3610708"/>
              <a:gd name="connsiteX177" fmla="*/ 9003900 w 9855777"/>
              <a:gd name="connsiteY177" fmla="*/ 2594708 h 3610708"/>
              <a:gd name="connsiteX178" fmla="*/ 8988269 w 9855777"/>
              <a:gd name="connsiteY178" fmla="*/ 2618154 h 3610708"/>
              <a:gd name="connsiteX179" fmla="*/ 8972638 w 9855777"/>
              <a:gd name="connsiteY179" fmla="*/ 2672861 h 3610708"/>
              <a:gd name="connsiteX180" fmla="*/ 8941377 w 9855777"/>
              <a:gd name="connsiteY180" fmla="*/ 2727569 h 3610708"/>
              <a:gd name="connsiteX181" fmla="*/ 8933561 w 9855777"/>
              <a:gd name="connsiteY181" fmla="*/ 2766646 h 3610708"/>
              <a:gd name="connsiteX182" fmla="*/ 8925746 w 9855777"/>
              <a:gd name="connsiteY182" fmla="*/ 2829169 h 3610708"/>
              <a:gd name="connsiteX183" fmla="*/ 8910115 w 9855777"/>
              <a:gd name="connsiteY183" fmla="*/ 2876061 h 3610708"/>
              <a:gd name="connsiteX184" fmla="*/ 8894484 w 9855777"/>
              <a:gd name="connsiteY184" fmla="*/ 2899508 h 3610708"/>
              <a:gd name="connsiteX185" fmla="*/ 8878854 w 9855777"/>
              <a:gd name="connsiteY185" fmla="*/ 3048000 h 3610708"/>
              <a:gd name="connsiteX186" fmla="*/ 8863223 w 9855777"/>
              <a:gd name="connsiteY186" fmla="*/ 3110523 h 3610708"/>
              <a:gd name="connsiteX187" fmla="*/ 8847592 w 9855777"/>
              <a:gd name="connsiteY187" fmla="*/ 3157415 h 3610708"/>
              <a:gd name="connsiteX188" fmla="*/ 8839777 w 9855777"/>
              <a:gd name="connsiteY188" fmla="*/ 3196492 h 3610708"/>
              <a:gd name="connsiteX189" fmla="*/ 8824146 w 9855777"/>
              <a:gd name="connsiteY189" fmla="*/ 3251200 h 3610708"/>
              <a:gd name="connsiteX190" fmla="*/ 8816331 w 9855777"/>
              <a:gd name="connsiteY190" fmla="*/ 3321538 h 3610708"/>
              <a:gd name="connsiteX191" fmla="*/ 8808515 w 9855777"/>
              <a:gd name="connsiteY191" fmla="*/ 3344984 h 3610708"/>
              <a:gd name="connsiteX192" fmla="*/ 8792884 w 9855777"/>
              <a:gd name="connsiteY192" fmla="*/ 3423138 h 3610708"/>
              <a:gd name="connsiteX193" fmla="*/ 8792884 w 9855777"/>
              <a:gd name="connsiteY193" fmla="*/ 3423138 h 3610708"/>
              <a:gd name="connsiteX194" fmla="*/ 8777254 w 9855777"/>
              <a:gd name="connsiteY194" fmla="*/ 3516923 h 3610708"/>
              <a:gd name="connsiteX195" fmla="*/ 8785069 w 9855777"/>
              <a:gd name="connsiteY195" fmla="*/ 3563815 h 3610708"/>
              <a:gd name="connsiteX196" fmla="*/ 8839777 w 9855777"/>
              <a:gd name="connsiteY196" fmla="*/ 3610708 h 3610708"/>
              <a:gd name="connsiteX197" fmla="*/ 8886669 w 9855777"/>
              <a:gd name="connsiteY197" fmla="*/ 3602892 h 3610708"/>
              <a:gd name="connsiteX198" fmla="*/ 8894484 w 9855777"/>
              <a:gd name="connsiteY198" fmla="*/ 3579446 h 3610708"/>
              <a:gd name="connsiteX199" fmla="*/ 8917931 w 9855777"/>
              <a:gd name="connsiteY199" fmla="*/ 3548184 h 3610708"/>
              <a:gd name="connsiteX200" fmla="*/ 8933561 w 9855777"/>
              <a:gd name="connsiteY200" fmla="*/ 3524738 h 3610708"/>
              <a:gd name="connsiteX201" fmla="*/ 8972638 w 9855777"/>
              <a:gd name="connsiteY201" fmla="*/ 3509108 h 3610708"/>
              <a:gd name="connsiteX202" fmla="*/ 9003900 w 9855777"/>
              <a:gd name="connsiteY202" fmla="*/ 3493477 h 3610708"/>
              <a:gd name="connsiteX203" fmla="*/ 9027346 w 9855777"/>
              <a:gd name="connsiteY203" fmla="*/ 3477846 h 3610708"/>
              <a:gd name="connsiteX204" fmla="*/ 9144577 w 9855777"/>
              <a:gd name="connsiteY204" fmla="*/ 3462215 h 3610708"/>
              <a:gd name="connsiteX205" fmla="*/ 9199284 w 9855777"/>
              <a:gd name="connsiteY205" fmla="*/ 3430954 h 3610708"/>
              <a:gd name="connsiteX206" fmla="*/ 9269623 w 9855777"/>
              <a:gd name="connsiteY206" fmla="*/ 3399692 h 3610708"/>
              <a:gd name="connsiteX207" fmla="*/ 9371223 w 9855777"/>
              <a:gd name="connsiteY207" fmla="*/ 3368431 h 3610708"/>
              <a:gd name="connsiteX208" fmla="*/ 9418115 w 9855777"/>
              <a:gd name="connsiteY208" fmla="*/ 3352800 h 3610708"/>
              <a:gd name="connsiteX209" fmla="*/ 9488454 w 9855777"/>
              <a:gd name="connsiteY209" fmla="*/ 3337169 h 3610708"/>
              <a:gd name="connsiteX210" fmla="*/ 9511900 w 9855777"/>
              <a:gd name="connsiteY210" fmla="*/ 3321538 h 3610708"/>
              <a:gd name="connsiteX211" fmla="*/ 9566607 w 9855777"/>
              <a:gd name="connsiteY211" fmla="*/ 3298092 h 3610708"/>
              <a:gd name="connsiteX212" fmla="*/ 9613500 w 9855777"/>
              <a:gd name="connsiteY212" fmla="*/ 3290277 h 3610708"/>
              <a:gd name="connsiteX213" fmla="*/ 9636946 w 9855777"/>
              <a:gd name="connsiteY213" fmla="*/ 3282461 h 3610708"/>
              <a:gd name="connsiteX214" fmla="*/ 9730731 w 9855777"/>
              <a:gd name="connsiteY214" fmla="*/ 3274646 h 3610708"/>
              <a:gd name="connsiteX215" fmla="*/ 9738546 w 9855777"/>
              <a:gd name="connsiteY215" fmla="*/ 3251200 h 3610708"/>
              <a:gd name="connsiteX216" fmla="*/ 9738546 w 9855777"/>
              <a:gd name="connsiteY216" fmla="*/ 2993292 h 3610708"/>
              <a:gd name="connsiteX217" fmla="*/ 9754177 w 9855777"/>
              <a:gd name="connsiteY217" fmla="*/ 2969846 h 3610708"/>
              <a:gd name="connsiteX218" fmla="*/ 9785438 w 9855777"/>
              <a:gd name="connsiteY218" fmla="*/ 2899508 h 3610708"/>
              <a:gd name="connsiteX219" fmla="*/ 9793254 w 9855777"/>
              <a:gd name="connsiteY219" fmla="*/ 2805723 h 3610708"/>
              <a:gd name="connsiteX220" fmla="*/ 9808884 w 9855777"/>
              <a:gd name="connsiteY220" fmla="*/ 2727569 h 3610708"/>
              <a:gd name="connsiteX221" fmla="*/ 9824515 w 9855777"/>
              <a:gd name="connsiteY221" fmla="*/ 2602523 h 3610708"/>
              <a:gd name="connsiteX222" fmla="*/ 9840146 w 9855777"/>
              <a:gd name="connsiteY222" fmla="*/ 2540000 h 3610708"/>
              <a:gd name="connsiteX223" fmla="*/ 9855777 w 9855777"/>
              <a:gd name="connsiteY223" fmla="*/ 2516554 h 3610708"/>
              <a:gd name="connsiteX224" fmla="*/ 9824515 w 9855777"/>
              <a:gd name="connsiteY224" fmla="*/ 2211754 h 3610708"/>
              <a:gd name="connsiteX225" fmla="*/ 9808884 w 9855777"/>
              <a:gd name="connsiteY225" fmla="*/ 2117969 h 3610708"/>
              <a:gd name="connsiteX226" fmla="*/ 9824515 w 9855777"/>
              <a:gd name="connsiteY226" fmla="*/ 1766277 h 3610708"/>
              <a:gd name="connsiteX227" fmla="*/ 9832331 w 9855777"/>
              <a:gd name="connsiteY227" fmla="*/ 1742831 h 3610708"/>
              <a:gd name="connsiteX228" fmla="*/ 9824515 w 9855777"/>
              <a:gd name="connsiteY228" fmla="*/ 1633415 h 3610708"/>
              <a:gd name="connsiteX229" fmla="*/ 9840146 w 9855777"/>
              <a:gd name="connsiteY229" fmla="*/ 1367692 h 3610708"/>
              <a:gd name="connsiteX230" fmla="*/ 9832331 w 9855777"/>
              <a:gd name="connsiteY230" fmla="*/ 1086338 h 3610708"/>
              <a:gd name="connsiteX231" fmla="*/ 9824515 w 9855777"/>
              <a:gd name="connsiteY231" fmla="*/ 429846 h 3610708"/>
              <a:gd name="connsiteX232" fmla="*/ 9777623 w 9855777"/>
              <a:gd name="connsiteY232" fmla="*/ 390769 h 3610708"/>
              <a:gd name="connsiteX233" fmla="*/ 9754177 w 9855777"/>
              <a:gd name="connsiteY233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1383900 w 9855777"/>
              <a:gd name="connsiteY60" fmla="*/ 2665046 h 3610708"/>
              <a:gd name="connsiteX61" fmla="*/ 1579285 w 9855777"/>
              <a:gd name="connsiteY61" fmla="*/ 3008923 h 3610708"/>
              <a:gd name="connsiteX62" fmla="*/ 1572008 w 9855777"/>
              <a:gd name="connsiteY62" fmla="*/ 3039106 h 3610708"/>
              <a:gd name="connsiteX63" fmla="*/ 1617122 w 9855777"/>
              <a:gd name="connsiteY63" fmla="*/ 3203227 h 3610708"/>
              <a:gd name="connsiteX64" fmla="*/ 1657438 w 9855777"/>
              <a:gd name="connsiteY64" fmla="*/ 3274646 h 3610708"/>
              <a:gd name="connsiteX65" fmla="*/ 2602960 w 9855777"/>
              <a:gd name="connsiteY65" fmla="*/ 2094603 h 3610708"/>
              <a:gd name="connsiteX66" fmla="*/ 2716812 w 9855777"/>
              <a:gd name="connsiteY66" fmla="*/ 1902897 h 3610708"/>
              <a:gd name="connsiteX67" fmla="*/ 2668405 w 9855777"/>
              <a:gd name="connsiteY67" fmla="*/ 1959531 h 3610708"/>
              <a:gd name="connsiteX68" fmla="*/ 2876638 w 9855777"/>
              <a:gd name="connsiteY68" fmla="*/ 969108 h 3610708"/>
              <a:gd name="connsiteX69" fmla="*/ 2884454 w 9855777"/>
              <a:gd name="connsiteY69" fmla="*/ 1016000 h 3610708"/>
              <a:gd name="connsiteX70" fmla="*/ 2900084 w 9855777"/>
              <a:gd name="connsiteY70" fmla="*/ 1078523 h 3610708"/>
              <a:gd name="connsiteX71" fmla="*/ 2915715 w 9855777"/>
              <a:gd name="connsiteY71" fmla="*/ 1101969 h 3610708"/>
              <a:gd name="connsiteX72" fmla="*/ 2939161 w 9855777"/>
              <a:gd name="connsiteY72" fmla="*/ 1164492 h 3610708"/>
              <a:gd name="connsiteX73" fmla="*/ 2946977 w 9855777"/>
              <a:gd name="connsiteY73" fmla="*/ 1195754 h 3610708"/>
              <a:gd name="connsiteX74" fmla="*/ 2962607 w 9855777"/>
              <a:gd name="connsiteY74" fmla="*/ 1219200 h 3610708"/>
              <a:gd name="connsiteX75" fmla="*/ 2978238 w 9855777"/>
              <a:gd name="connsiteY75" fmla="*/ 1250461 h 3610708"/>
              <a:gd name="connsiteX76" fmla="*/ 2986054 w 9855777"/>
              <a:gd name="connsiteY76" fmla="*/ 1305169 h 3610708"/>
              <a:gd name="connsiteX77" fmla="*/ 3111100 w 9855777"/>
              <a:gd name="connsiteY77" fmla="*/ 1328615 h 3610708"/>
              <a:gd name="connsiteX78" fmla="*/ 3165807 w 9855777"/>
              <a:gd name="connsiteY78" fmla="*/ 1352061 h 3610708"/>
              <a:gd name="connsiteX79" fmla="*/ 3212700 w 9855777"/>
              <a:gd name="connsiteY79" fmla="*/ 1375508 h 3610708"/>
              <a:gd name="connsiteX80" fmla="*/ 3220515 w 9855777"/>
              <a:gd name="connsiteY80" fmla="*/ 1398954 h 3610708"/>
              <a:gd name="connsiteX81" fmla="*/ 3243961 w 9855777"/>
              <a:gd name="connsiteY81" fmla="*/ 1406769 h 3610708"/>
              <a:gd name="connsiteX82" fmla="*/ 3290854 w 9855777"/>
              <a:gd name="connsiteY82" fmla="*/ 1445846 h 3610708"/>
              <a:gd name="connsiteX83" fmla="*/ 3314300 w 9855777"/>
              <a:gd name="connsiteY83" fmla="*/ 1453661 h 3610708"/>
              <a:gd name="connsiteX84" fmla="*/ 3337746 w 9855777"/>
              <a:gd name="connsiteY84" fmla="*/ 1469292 h 3610708"/>
              <a:gd name="connsiteX85" fmla="*/ 3423715 w 9855777"/>
              <a:gd name="connsiteY85" fmla="*/ 1484923 h 3610708"/>
              <a:gd name="connsiteX86" fmla="*/ 3454977 w 9855777"/>
              <a:gd name="connsiteY86" fmla="*/ 1492738 h 3610708"/>
              <a:gd name="connsiteX87" fmla="*/ 3525315 w 9855777"/>
              <a:gd name="connsiteY87" fmla="*/ 1508369 h 3610708"/>
              <a:gd name="connsiteX88" fmla="*/ 3572207 w 9855777"/>
              <a:gd name="connsiteY88" fmla="*/ 1531815 h 3610708"/>
              <a:gd name="connsiteX89" fmla="*/ 3595654 w 9855777"/>
              <a:gd name="connsiteY89" fmla="*/ 1539631 h 3610708"/>
              <a:gd name="connsiteX90" fmla="*/ 3650361 w 9855777"/>
              <a:gd name="connsiteY90" fmla="*/ 1570892 h 3610708"/>
              <a:gd name="connsiteX91" fmla="*/ 3697254 w 9855777"/>
              <a:gd name="connsiteY91" fmla="*/ 1602154 h 3610708"/>
              <a:gd name="connsiteX92" fmla="*/ 3736331 w 9855777"/>
              <a:gd name="connsiteY92" fmla="*/ 1609969 h 3610708"/>
              <a:gd name="connsiteX93" fmla="*/ 3806669 w 9855777"/>
              <a:gd name="connsiteY93" fmla="*/ 1625600 h 3610708"/>
              <a:gd name="connsiteX94" fmla="*/ 3877007 w 9855777"/>
              <a:gd name="connsiteY94" fmla="*/ 1688123 h 3610708"/>
              <a:gd name="connsiteX95" fmla="*/ 3892638 w 9855777"/>
              <a:gd name="connsiteY95" fmla="*/ 1844431 h 3610708"/>
              <a:gd name="connsiteX96" fmla="*/ 3939531 w 9855777"/>
              <a:gd name="connsiteY96" fmla="*/ 1875692 h 3610708"/>
              <a:gd name="connsiteX97" fmla="*/ 3978607 w 9855777"/>
              <a:gd name="connsiteY97" fmla="*/ 1914769 h 3610708"/>
              <a:gd name="connsiteX98" fmla="*/ 4056761 w 9855777"/>
              <a:gd name="connsiteY98" fmla="*/ 1961661 h 3610708"/>
              <a:gd name="connsiteX99" fmla="*/ 4119284 w 9855777"/>
              <a:gd name="connsiteY99" fmla="*/ 1977292 h 3610708"/>
              <a:gd name="connsiteX100" fmla="*/ 4197438 w 9855777"/>
              <a:gd name="connsiteY100" fmla="*/ 1969477 h 3610708"/>
              <a:gd name="connsiteX101" fmla="*/ 4205254 w 9855777"/>
              <a:gd name="connsiteY101" fmla="*/ 1930400 h 3610708"/>
              <a:gd name="connsiteX102" fmla="*/ 4236515 w 9855777"/>
              <a:gd name="connsiteY102" fmla="*/ 1883508 h 3610708"/>
              <a:gd name="connsiteX103" fmla="*/ 4236515 w 9855777"/>
              <a:gd name="connsiteY103" fmla="*/ 1883508 h 3610708"/>
              <a:gd name="connsiteX104" fmla="*/ 4439715 w 9855777"/>
              <a:gd name="connsiteY104" fmla="*/ 1867877 h 3610708"/>
              <a:gd name="connsiteX105" fmla="*/ 4478792 w 9855777"/>
              <a:gd name="connsiteY105" fmla="*/ 1860061 h 3610708"/>
              <a:gd name="connsiteX106" fmla="*/ 4502238 w 9855777"/>
              <a:gd name="connsiteY106" fmla="*/ 1852246 h 3610708"/>
              <a:gd name="connsiteX107" fmla="*/ 4588207 w 9855777"/>
              <a:gd name="connsiteY107" fmla="*/ 1844431 h 3610708"/>
              <a:gd name="connsiteX108" fmla="*/ 4721069 w 9855777"/>
              <a:gd name="connsiteY108" fmla="*/ 1820984 h 3610708"/>
              <a:gd name="connsiteX109" fmla="*/ 4752331 w 9855777"/>
              <a:gd name="connsiteY109" fmla="*/ 1813169 h 3610708"/>
              <a:gd name="connsiteX110" fmla="*/ 4799223 w 9855777"/>
              <a:gd name="connsiteY110" fmla="*/ 1797538 h 3610708"/>
              <a:gd name="connsiteX111" fmla="*/ 4822669 w 9855777"/>
              <a:gd name="connsiteY111" fmla="*/ 1789723 h 3610708"/>
              <a:gd name="connsiteX112" fmla="*/ 4846115 w 9855777"/>
              <a:gd name="connsiteY112" fmla="*/ 1781908 h 3610708"/>
              <a:gd name="connsiteX113" fmla="*/ 4869561 w 9855777"/>
              <a:gd name="connsiteY113" fmla="*/ 1774092 h 3610708"/>
              <a:gd name="connsiteX114" fmla="*/ 4900823 w 9855777"/>
              <a:gd name="connsiteY114" fmla="*/ 1766277 h 3610708"/>
              <a:gd name="connsiteX115" fmla="*/ 4947715 w 9855777"/>
              <a:gd name="connsiteY115" fmla="*/ 1758461 h 3610708"/>
              <a:gd name="connsiteX116" fmla="*/ 4971161 w 9855777"/>
              <a:gd name="connsiteY116" fmla="*/ 1750646 h 3610708"/>
              <a:gd name="connsiteX117" fmla="*/ 5018054 w 9855777"/>
              <a:gd name="connsiteY117" fmla="*/ 1727200 h 3610708"/>
              <a:gd name="connsiteX118" fmla="*/ 5041500 w 9855777"/>
              <a:gd name="connsiteY118" fmla="*/ 1711569 h 3610708"/>
              <a:gd name="connsiteX119" fmla="*/ 5080577 w 9855777"/>
              <a:gd name="connsiteY119" fmla="*/ 1703754 h 3610708"/>
              <a:gd name="connsiteX120" fmla="*/ 5104023 w 9855777"/>
              <a:gd name="connsiteY120" fmla="*/ 1695938 h 3610708"/>
              <a:gd name="connsiteX121" fmla="*/ 5143100 w 9855777"/>
              <a:gd name="connsiteY121" fmla="*/ 1688123 h 3610708"/>
              <a:gd name="connsiteX122" fmla="*/ 5189992 w 9855777"/>
              <a:gd name="connsiteY122" fmla="*/ 1672492 h 3610708"/>
              <a:gd name="connsiteX123" fmla="*/ 5244700 w 9855777"/>
              <a:gd name="connsiteY123" fmla="*/ 1656861 h 3610708"/>
              <a:gd name="connsiteX124" fmla="*/ 5275961 w 9855777"/>
              <a:gd name="connsiteY124" fmla="*/ 1633415 h 3610708"/>
              <a:gd name="connsiteX125" fmla="*/ 5315038 w 9855777"/>
              <a:gd name="connsiteY125" fmla="*/ 1625600 h 3610708"/>
              <a:gd name="connsiteX126" fmla="*/ 5322854 w 9855777"/>
              <a:gd name="connsiteY126" fmla="*/ 1602154 h 3610708"/>
              <a:gd name="connsiteX127" fmla="*/ 5346300 w 9855777"/>
              <a:gd name="connsiteY127" fmla="*/ 1594338 h 3610708"/>
              <a:gd name="connsiteX128" fmla="*/ 5369746 w 9855777"/>
              <a:gd name="connsiteY128" fmla="*/ 1578708 h 3610708"/>
              <a:gd name="connsiteX129" fmla="*/ 5401007 w 9855777"/>
              <a:gd name="connsiteY129" fmla="*/ 1570892 h 3610708"/>
              <a:gd name="connsiteX130" fmla="*/ 5447900 w 9855777"/>
              <a:gd name="connsiteY130" fmla="*/ 1555261 h 3610708"/>
              <a:gd name="connsiteX131" fmla="*/ 5471346 w 9855777"/>
              <a:gd name="connsiteY131" fmla="*/ 1547446 h 3610708"/>
              <a:gd name="connsiteX132" fmla="*/ 5565131 w 9855777"/>
              <a:gd name="connsiteY132" fmla="*/ 1524000 h 3610708"/>
              <a:gd name="connsiteX133" fmla="*/ 5596392 w 9855777"/>
              <a:gd name="connsiteY133" fmla="*/ 1516184 h 3610708"/>
              <a:gd name="connsiteX134" fmla="*/ 5619838 w 9855777"/>
              <a:gd name="connsiteY134" fmla="*/ 1500554 h 3610708"/>
              <a:gd name="connsiteX135" fmla="*/ 5666731 w 9855777"/>
              <a:gd name="connsiteY135" fmla="*/ 1492738 h 3610708"/>
              <a:gd name="connsiteX136" fmla="*/ 5705807 w 9855777"/>
              <a:gd name="connsiteY136" fmla="*/ 1484923 h 3610708"/>
              <a:gd name="connsiteX137" fmla="*/ 5729254 w 9855777"/>
              <a:gd name="connsiteY137" fmla="*/ 1477108 h 3610708"/>
              <a:gd name="connsiteX138" fmla="*/ 5823038 w 9855777"/>
              <a:gd name="connsiteY138" fmla="*/ 1461477 h 3610708"/>
              <a:gd name="connsiteX139" fmla="*/ 5877746 w 9855777"/>
              <a:gd name="connsiteY139" fmla="*/ 1445846 h 3610708"/>
              <a:gd name="connsiteX140" fmla="*/ 6518607 w 9855777"/>
              <a:gd name="connsiteY140" fmla="*/ 1453661 h 3610708"/>
              <a:gd name="connsiteX141" fmla="*/ 6565500 w 9855777"/>
              <a:gd name="connsiteY141" fmla="*/ 1469292 h 3610708"/>
              <a:gd name="connsiteX142" fmla="*/ 6588946 w 9855777"/>
              <a:gd name="connsiteY142" fmla="*/ 1484923 h 3610708"/>
              <a:gd name="connsiteX143" fmla="*/ 6721807 w 9855777"/>
              <a:gd name="connsiteY143" fmla="*/ 1500554 h 3610708"/>
              <a:gd name="connsiteX144" fmla="*/ 7276700 w 9855777"/>
              <a:gd name="connsiteY144" fmla="*/ 1500554 h 3610708"/>
              <a:gd name="connsiteX145" fmla="*/ 7300146 w 9855777"/>
              <a:gd name="connsiteY145" fmla="*/ 1492738 h 3610708"/>
              <a:gd name="connsiteX146" fmla="*/ 7331407 w 9855777"/>
              <a:gd name="connsiteY146" fmla="*/ 1484923 h 3610708"/>
              <a:gd name="connsiteX147" fmla="*/ 7792515 w 9855777"/>
              <a:gd name="connsiteY147" fmla="*/ 1492738 h 3610708"/>
              <a:gd name="connsiteX148" fmla="*/ 7815961 w 9855777"/>
              <a:gd name="connsiteY148" fmla="*/ 1500554 h 3610708"/>
              <a:gd name="connsiteX149" fmla="*/ 7894115 w 9855777"/>
              <a:gd name="connsiteY149" fmla="*/ 1508369 h 3610708"/>
              <a:gd name="connsiteX150" fmla="*/ 7917561 w 9855777"/>
              <a:gd name="connsiteY150" fmla="*/ 1516184 h 3610708"/>
              <a:gd name="connsiteX151" fmla="*/ 7980084 w 9855777"/>
              <a:gd name="connsiteY151" fmla="*/ 1547446 h 3610708"/>
              <a:gd name="connsiteX152" fmla="*/ 8112946 w 9855777"/>
              <a:gd name="connsiteY152" fmla="*/ 1578708 h 3610708"/>
              <a:gd name="connsiteX153" fmla="*/ 8183284 w 9855777"/>
              <a:gd name="connsiteY153" fmla="*/ 1594338 h 3610708"/>
              <a:gd name="connsiteX154" fmla="*/ 8214546 w 9855777"/>
              <a:gd name="connsiteY154" fmla="*/ 1609969 h 3610708"/>
              <a:gd name="connsiteX155" fmla="*/ 8269254 w 9855777"/>
              <a:gd name="connsiteY155" fmla="*/ 1649046 h 3610708"/>
              <a:gd name="connsiteX156" fmla="*/ 8292700 w 9855777"/>
              <a:gd name="connsiteY156" fmla="*/ 1664677 h 3610708"/>
              <a:gd name="connsiteX157" fmla="*/ 8323961 w 9855777"/>
              <a:gd name="connsiteY157" fmla="*/ 1711569 h 3610708"/>
              <a:gd name="connsiteX158" fmla="*/ 8363038 w 9855777"/>
              <a:gd name="connsiteY158" fmla="*/ 1766277 h 3610708"/>
              <a:gd name="connsiteX159" fmla="*/ 8370854 w 9855777"/>
              <a:gd name="connsiteY159" fmla="*/ 1789723 h 3610708"/>
              <a:gd name="connsiteX160" fmla="*/ 8449007 w 9855777"/>
              <a:gd name="connsiteY160" fmla="*/ 1860061 h 3610708"/>
              <a:gd name="connsiteX161" fmla="*/ 8527161 w 9855777"/>
              <a:gd name="connsiteY161" fmla="*/ 1883508 h 3610708"/>
              <a:gd name="connsiteX162" fmla="*/ 8566238 w 9855777"/>
              <a:gd name="connsiteY162" fmla="*/ 1891323 h 3610708"/>
              <a:gd name="connsiteX163" fmla="*/ 8652207 w 9855777"/>
              <a:gd name="connsiteY163" fmla="*/ 1914769 h 3610708"/>
              <a:gd name="connsiteX164" fmla="*/ 8722546 w 9855777"/>
              <a:gd name="connsiteY164" fmla="*/ 1953846 h 3610708"/>
              <a:gd name="connsiteX165" fmla="*/ 8792884 w 9855777"/>
              <a:gd name="connsiteY165" fmla="*/ 2032000 h 3610708"/>
              <a:gd name="connsiteX166" fmla="*/ 8808515 w 9855777"/>
              <a:gd name="connsiteY166" fmla="*/ 2055446 h 3610708"/>
              <a:gd name="connsiteX167" fmla="*/ 8816331 w 9855777"/>
              <a:gd name="connsiteY167" fmla="*/ 2078892 h 3610708"/>
              <a:gd name="connsiteX168" fmla="*/ 8847592 w 9855777"/>
              <a:gd name="connsiteY168" fmla="*/ 2125784 h 3610708"/>
              <a:gd name="connsiteX169" fmla="*/ 8886669 w 9855777"/>
              <a:gd name="connsiteY169" fmla="*/ 2196123 h 3610708"/>
              <a:gd name="connsiteX170" fmla="*/ 8933561 w 9855777"/>
              <a:gd name="connsiteY170" fmla="*/ 2243015 h 3610708"/>
              <a:gd name="connsiteX171" fmla="*/ 8964823 w 9855777"/>
              <a:gd name="connsiteY171" fmla="*/ 2297723 h 3610708"/>
              <a:gd name="connsiteX172" fmla="*/ 8988269 w 9855777"/>
              <a:gd name="connsiteY172" fmla="*/ 2313354 h 3610708"/>
              <a:gd name="connsiteX173" fmla="*/ 9050792 w 9855777"/>
              <a:gd name="connsiteY173" fmla="*/ 2383692 h 3610708"/>
              <a:gd name="connsiteX174" fmla="*/ 9035161 w 9855777"/>
              <a:gd name="connsiteY174" fmla="*/ 2493108 h 3610708"/>
              <a:gd name="connsiteX175" fmla="*/ 9019531 w 9855777"/>
              <a:gd name="connsiteY175" fmla="*/ 2516554 h 3610708"/>
              <a:gd name="connsiteX176" fmla="*/ 9011715 w 9855777"/>
              <a:gd name="connsiteY176" fmla="*/ 2547815 h 3610708"/>
              <a:gd name="connsiteX177" fmla="*/ 9003900 w 9855777"/>
              <a:gd name="connsiteY177" fmla="*/ 2594708 h 3610708"/>
              <a:gd name="connsiteX178" fmla="*/ 8988269 w 9855777"/>
              <a:gd name="connsiteY178" fmla="*/ 2618154 h 3610708"/>
              <a:gd name="connsiteX179" fmla="*/ 8972638 w 9855777"/>
              <a:gd name="connsiteY179" fmla="*/ 2672861 h 3610708"/>
              <a:gd name="connsiteX180" fmla="*/ 8941377 w 9855777"/>
              <a:gd name="connsiteY180" fmla="*/ 2727569 h 3610708"/>
              <a:gd name="connsiteX181" fmla="*/ 8933561 w 9855777"/>
              <a:gd name="connsiteY181" fmla="*/ 2766646 h 3610708"/>
              <a:gd name="connsiteX182" fmla="*/ 8925746 w 9855777"/>
              <a:gd name="connsiteY182" fmla="*/ 2829169 h 3610708"/>
              <a:gd name="connsiteX183" fmla="*/ 8910115 w 9855777"/>
              <a:gd name="connsiteY183" fmla="*/ 2876061 h 3610708"/>
              <a:gd name="connsiteX184" fmla="*/ 8894484 w 9855777"/>
              <a:gd name="connsiteY184" fmla="*/ 2899508 h 3610708"/>
              <a:gd name="connsiteX185" fmla="*/ 8878854 w 9855777"/>
              <a:gd name="connsiteY185" fmla="*/ 3048000 h 3610708"/>
              <a:gd name="connsiteX186" fmla="*/ 8863223 w 9855777"/>
              <a:gd name="connsiteY186" fmla="*/ 3110523 h 3610708"/>
              <a:gd name="connsiteX187" fmla="*/ 8847592 w 9855777"/>
              <a:gd name="connsiteY187" fmla="*/ 3157415 h 3610708"/>
              <a:gd name="connsiteX188" fmla="*/ 8839777 w 9855777"/>
              <a:gd name="connsiteY188" fmla="*/ 3196492 h 3610708"/>
              <a:gd name="connsiteX189" fmla="*/ 8824146 w 9855777"/>
              <a:gd name="connsiteY189" fmla="*/ 3251200 h 3610708"/>
              <a:gd name="connsiteX190" fmla="*/ 8816331 w 9855777"/>
              <a:gd name="connsiteY190" fmla="*/ 3321538 h 3610708"/>
              <a:gd name="connsiteX191" fmla="*/ 8808515 w 9855777"/>
              <a:gd name="connsiteY191" fmla="*/ 3344984 h 3610708"/>
              <a:gd name="connsiteX192" fmla="*/ 8792884 w 9855777"/>
              <a:gd name="connsiteY192" fmla="*/ 3423138 h 3610708"/>
              <a:gd name="connsiteX193" fmla="*/ 8792884 w 9855777"/>
              <a:gd name="connsiteY193" fmla="*/ 3423138 h 3610708"/>
              <a:gd name="connsiteX194" fmla="*/ 8777254 w 9855777"/>
              <a:gd name="connsiteY194" fmla="*/ 3516923 h 3610708"/>
              <a:gd name="connsiteX195" fmla="*/ 8785069 w 9855777"/>
              <a:gd name="connsiteY195" fmla="*/ 3563815 h 3610708"/>
              <a:gd name="connsiteX196" fmla="*/ 8839777 w 9855777"/>
              <a:gd name="connsiteY196" fmla="*/ 3610708 h 3610708"/>
              <a:gd name="connsiteX197" fmla="*/ 8886669 w 9855777"/>
              <a:gd name="connsiteY197" fmla="*/ 3602892 h 3610708"/>
              <a:gd name="connsiteX198" fmla="*/ 8894484 w 9855777"/>
              <a:gd name="connsiteY198" fmla="*/ 3579446 h 3610708"/>
              <a:gd name="connsiteX199" fmla="*/ 8917931 w 9855777"/>
              <a:gd name="connsiteY199" fmla="*/ 3548184 h 3610708"/>
              <a:gd name="connsiteX200" fmla="*/ 8933561 w 9855777"/>
              <a:gd name="connsiteY200" fmla="*/ 3524738 h 3610708"/>
              <a:gd name="connsiteX201" fmla="*/ 8972638 w 9855777"/>
              <a:gd name="connsiteY201" fmla="*/ 3509108 h 3610708"/>
              <a:gd name="connsiteX202" fmla="*/ 9003900 w 9855777"/>
              <a:gd name="connsiteY202" fmla="*/ 3493477 h 3610708"/>
              <a:gd name="connsiteX203" fmla="*/ 9027346 w 9855777"/>
              <a:gd name="connsiteY203" fmla="*/ 3477846 h 3610708"/>
              <a:gd name="connsiteX204" fmla="*/ 9144577 w 9855777"/>
              <a:gd name="connsiteY204" fmla="*/ 3462215 h 3610708"/>
              <a:gd name="connsiteX205" fmla="*/ 9199284 w 9855777"/>
              <a:gd name="connsiteY205" fmla="*/ 3430954 h 3610708"/>
              <a:gd name="connsiteX206" fmla="*/ 9269623 w 9855777"/>
              <a:gd name="connsiteY206" fmla="*/ 3399692 h 3610708"/>
              <a:gd name="connsiteX207" fmla="*/ 9371223 w 9855777"/>
              <a:gd name="connsiteY207" fmla="*/ 3368431 h 3610708"/>
              <a:gd name="connsiteX208" fmla="*/ 9418115 w 9855777"/>
              <a:gd name="connsiteY208" fmla="*/ 3352800 h 3610708"/>
              <a:gd name="connsiteX209" fmla="*/ 9488454 w 9855777"/>
              <a:gd name="connsiteY209" fmla="*/ 3337169 h 3610708"/>
              <a:gd name="connsiteX210" fmla="*/ 9511900 w 9855777"/>
              <a:gd name="connsiteY210" fmla="*/ 3321538 h 3610708"/>
              <a:gd name="connsiteX211" fmla="*/ 9566607 w 9855777"/>
              <a:gd name="connsiteY211" fmla="*/ 3298092 h 3610708"/>
              <a:gd name="connsiteX212" fmla="*/ 9613500 w 9855777"/>
              <a:gd name="connsiteY212" fmla="*/ 3290277 h 3610708"/>
              <a:gd name="connsiteX213" fmla="*/ 9636946 w 9855777"/>
              <a:gd name="connsiteY213" fmla="*/ 3282461 h 3610708"/>
              <a:gd name="connsiteX214" fmla="*/ 9730731 w 9855777"/>
              <a:gd name="connsiteY214" fmla="*/ 3274646 h 3610708"/>
              <a:gd name="connsiteX215" fmla="*/ 9738546 w 9855777"/>
              <a:gd name="connsiteY215" fmla="*/ 3251200 h 3610708"/>
              <a:gd name="connsiteX216" fmla="*/ 9738546 w 9855777"/>
              <a:gd name="connsiteY216" fmla="*/ 2993292 h 3610708"/>
              <a:gd name="connsiteX217" fmla="*/ 9754177 w 9855777"/>
              <a:gd name="connsiteY217" fmla="*/ 2969846 h 3610708"/>
              <a:gd name="connsiteX218" fmla="*/ 9785438 w 9855777"/>
              <a:gd name="connsiteY218" fmla="*/ 2899508 h 3610708"/>
              <a:gd name="connsiteX219" fmla="*/ 9793254 w 9855777"/>
              <a:gd name="connsiteY219" fmla="*/ 2805723 h 3610708"/>
              <a:gd name="connsiteX220" fmla="*/ 9808884 w 9855777"/>
              <a:gd name="connsiteY220" fmla="*/ 2727569 h 3610708"/>
              <a:gd name="connsiteX221" fmla="*/ 9824515 w 9855777"/>
              <a:gd name="connsiteY221" fmla="*/ 2602523 h 3610708"/>
              <a:gd name="connsiteX222" fmla="*/ 9840146 w 9855777"/>
              <a:gd name="connsiteY222" fmla="*/ 2540000 h 3610708"/>
              <a:gd name="connsiteX223" fmla="*/ 9855777 w 9855777"/>
              <a:gd name="connsiteY223" fmla="*/ 2516554 h 3610708"/>
              <a:gd name="connsiteX224" fmla="*/ 9824515 w 9855777"/>
              <a:gd name="connsiteY224" fmla="*/ 2211754 h 3610708"/>
              <a:gd name="connsiteX225" fmla="*/ 9808884 w 9855777"/>
              <a:gd name="connsiteY225" fmla="*/ 2117969 h 3610708"/>
              <a:gd name="connsiteX226" fmla="*/ 9824515 w 9855777"/>
              <a:gd name="connsiteY226" fmla="*/ 1766277 h 3610708"/>
              <a:gd name="connsiteX227" fmla="*/ 9832331 w 9855777"/>
              <a:gd name="connsiteY227" fmla="*/ 1742831 h 3610708"/>
              <a:gd name="connsiteX228" fmla="*/ 9824515 w 9855777"/>
              <a:gd name="connsiteY228" fmla="*/ 1633415 h 3610708"/>
              <a:gd name="connsiteX229" fmla="*/ 9840146 w 9855777"/>
              <a:gd name="connsiteY229" fmla="*/ 1367692 h 3610708"/>
              <a:gd name="connsiteX230" fmla="*/ 9832331 w 9855777"/>
              <a:gd name="connsiteY230" fmla="*/ 1086338 h 3610708"/>
              <a:gd name="connsiteX231" fmla="*/ 9824515 w 9855777"/>
              <a:gd name="connsiteY231" fmla="*/ 429846 h 3610708"/>
              <a:gd name="connsiteX232" fmla="*/ 9777623 w 9855777"/>
              <a:gd name="connsiteY232" fmla="*/ 390769 h 3610708"/>
              <a:gd name="connsiteX233" fmla="*/ 9754177 w 9855777"/>
              <a:gd name="connsiteY233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1383900 w 9855777"/>
              <a:gd name="connsiteY60" fmla="*/ 2665046 h 3610708"/>
              <a:gd name="connsiteX61" fmla="*/ 1579285 w 9855777"/>
              <a:gd name="connsiteY61" fmla="*/ 3008923 h 3610708"/>
              <a:gd name="connsiteX62" fmla="*/ 1572008 w 9855777"/>
              <a:gd name="connsiteY62" fmla="*/ 3039106 h 3610708"/>
              <a:gd name="connsiteX63" fmla="*/ 1617122 w 9855777"/>
              <a:gd name="connsiteY63" fmla="*/ 3203227 h 3610708"/>
              <a:gd name="connsiteX64" fmla="*/ 1657438 w 9855777"/>
              <a:gd name="connsiteY64" fmla="*/ 3274646 h 3610708"/>
              <a:gd name="connsiteX65" fmla="*/ 2602960 w 9855777"/>
              <a:gd name="connsiteY65" fmla="*/ 2094603 h 3610708"/>
              <a:gd name="connsiteX66" fmla="*/ 2716812 w 9855777"/>
              <a:gd name="connsiteY66" fmla="*/ 1902897 h 3610708"/>
              <a:gd name="connsiteX67" fmla="*/ 2717516 w 9855777"/>
              <a:gd name="connsiteY67" fmla="*/ 1903404 h 3610708"/>
              <a:gd name="connsiteX68" fmla="*/ 2876638 w 9855777"/>
              <a:gd name="connsiteY68" fmla="*/ 969108 h 3610708"/>
              <a:gd name="connsiteX69" fmla="*/ 2884454 w 9855777"/>
              <a:gd name="connsiteY69" fmla="*/ 1016000 h 3610708"/>
              <a:gd name="connsiteX70" fmla="*/ 2900084 w 9855777"/>
              <a:gd name="connsiteY70" fmla="*/ 1078523 h 3610708"/>
              <a:gd name="connsiteX71" fmla="*/ 2915715 w 9855777"/>
              <a:gd name="connsiteY71" fmla="*/ 1101969 h 3610708"/>
              <a:gd name="connsiteX72" fmla="*/ 2939161 w 9855777"/>
              <a:gd name="connsiteY72" fmla="*/ 1164492 h 3610708"/>
              <a:gd name="connsiteX73" fmla="*/ 2946977 w 9855777"/>
              <a:gd name="connsiteY73" fmla="*/ 1195754 h 3610708"/>
              <a:gd name="connsiteX74" fmla="*/ 2962607 w 9855777"/>
              <a:gd name="connsiteY74" fmla="*/ 1219200 h 3610708"/>
              <a:gd name="connsiteX75" fmla="*/ 2978238 w 9855777"/>
              <a:gd name="connsiteY75" fmla="*/ 1250461 h 3610708"/>
              <a:gd name="connsiteX76" fmla="*/ 2986054 w 9855777"/>
              <a:gd name="connsiteY76" fmla="*/ 1305169 h 3610708"/>
              <a:gd name="connsiteX77" fmla="*/ 3111100 w 9855777"/>
              <a:gd name="connsiteY77" fmla="*/ 1328615 h 3610708"/>
              <a:gd name="connsiteX78" fmla="*/ 3165807 w 9855777"/>
              <a:gd name="connsiteY78" fmla="*/ 1352061 h 3610708"/>
              <a:gd name="connsiteX79" fmla="*/ 3212700 w 9855777"/>
              <a:gd name="connsiteY79" fmla="*/ 1375508 h 3610708"/>
              <a:gd name="connsiteX80" fmla="*/ 3220515 w 9855777"/>
              <a:gd name="connsiteY80" fmla="*/ 1398954 h 3610708"/>
              <a:gd name="connsiteX81" fmla="*/ 3243961 w 9855777"/>
              <a:gd name="connsiteY81" fmla="*/ 1406769 h 3610708"/>
              <a:gd name="connsiteX82" fmla="*/ 3290854 w 9855777"/>
              <a:gd name="connsiteY82" fmla="*/ 1445846 h 3610708"/>
              <a:gd name="connsiteX83" fmla="*/ 3314300 w 9855777"/>
              <a:gd name="connsiteY83" fmla="*/ 1453661 h 3610708"/>
              <a:gd name="connsiteX84" fmla="*/ 3337746 w 9855777"/>
              <a:gd name="connsiteY84" fmla="*/ 1469292 h 3610708"/>
              <a:gd name="connsiteX85" fmla="*/ 3423715 w 9855777"/>
              <a:gd name="connsiteY85" fmla="*/ 1484923 h 3610708"/>
              <a:gd name="connsiteX86" fmla="*/ 3454977 w 9855777"/>
              <a:gd name="connsiteY86" fmla="*/ 1492738 h 3610708"/>
              <a:gd name="connsiteX87" fmla="*/ 3525315 w 9855777"/>
              <a:gd name="connsiteY87" fmla="*/ 1508369 h 3610708"/>
              <a:gd name="connsiteX88" fmla="*/ 3572207 w 9855777"/>
              <a:gd name="connsiteY88" fmla="*/ 1531815 h 3610708"/>
              <a:gd name="connsiteX89" fmla="*/ 3595654 w 9855777"/>
              <a:gd name="connsiteY89" fmla="*/ 1539631 h 3610708"/>
              <a:gd name="connsiteX90" fmla="*/ 3650361 w 9855777"/>
              <a:gd name="connsiteY90" fmla="*/ 1570892 h 3610708"/>
              <a:gd name="connsiteX91" fmla="*/ 3697254 w 9855777"/>
              <a:gd name="connsiteY91" fmla="*/ 1602154 h 3610708"/>
              <a:gd name="connsiteX92" fmla="*/ 3736331 w 9855777"/>
              <a:gd name="connsiteY92" fmla="*/ 1609969 h 3610708"/>
              <a:gd name="connsiteX93" fmla="*/ 3806669 w 9855777"/>
              <a:gd name="connsiteY93" fmla="*/ 1625600 h 3610708"/>
              <a:gd name="connsiteX94" fmla="*/ 3877007 w 9855777"/>
              <a:gd name="connsiteY94" fmla="*/ 1688123 h 3610708"/>
              <a:gd name="connsiteX95" fmla="*/ 3892638 w 9855777"/>
              <a:gd name="connsiteY95" fmla="*/ 1844431 h 3610708"/>
              <a:gd name="connsiteX96" fmla="*/ 3939531 w 9855777"/>
              <a:gd name="connsiteY96" fmla="*/ 1875692 h 3610708"/>
              <a:gd name="connsiteX97" fmla="*/ 3978607 w 9855777"/>
              <a:gd name="connsiteY97" fmla="*/ 1914769 h 3610708"/>
              <a:gd name="connsiteX98" fmla="*/ 4056761 w 9855777"/>
              <a:gd name="connsiteY98" fmla="*/ 1961661 h 3610708"/>
              <a:gd name="connsiteX99" fmla="*/ 4119284 w 9855777"/>
              <a:gd name="connsiteY99" fmla="*/ 1977292 h 3610708"/>
              <a:gd name="connsiteX100" fmla="*/ 4197438 w 9855777"/>
              <a:gd name="connsiteY100" fmla="*/ 1969477 h 3610708"/>
              <a:gd name="connsiteX101" fmla="*/ 4205254 w 9855777"/>
              <a:gd name="connsiteY101" fmla="*/ 1930400 h 3610708"/>
              <a:gd name="connsiteX102" fmla="*/ 4236515 w 9855777"/>
              <a:gd name="connsiteY102" fmla="*/ 1883508 h 3610708"/>
              <a:gd name="connsiteX103" fmla="*/ 4236515 w 9855777"/>
              <a:gd name="connsiteY103" fmla="*/ 1883508 h 3610708"/>
              <a:gd name="connsiteX104" fmla="*/ 4439715 w 9855777"/>
              <a:gd name="connsiteY104" fmla="*/ 1867877 h 3610708"/>
              <a:gd name="connsiteX105" fmla="*/ 4478792 w 9855777"/>
              <a:gd name="connsiteY105" fmla="*/ 1860061 h 3610708"/>
              <a:gd name="connsiteX106" fmla="*/ 4502238 w 9855777"/>
              <a:gd name="connsiteY106" fmla="*/ 1852246 h 3610708"/>
              <a:gd name="connsiteX107" fmla="*/ 4588207 w 9855777"/>
              <a:gd name="connsiteY107" fmla="*/ 1844431 h 3610708"/>
              <a:gd name="connsiteX108" fmla="*/ 4721069 w 9855777"/>
              <a:gd name="connsiteY108" fmla="*/ 1820984 h 3610708"/>
              <a:gd name="connsiteX109" fmla="*/ 4752331 w 9855777"/>
              <a:gd name="connsiteY109" fmla="*/ 1813169 h 3610708"/>
              <a:gd name="connsiteX110" fmla="*/ 4799223 w 9855777"/>
              <a:gd name="connsiteY110" fmla="*/ 1797538 h 3610708"/>
              <a:gd name="connsiteX111" fmla="*/ 4822669 w 9855777"/>
              <a:gd name="connsiteY111" fmla="*/ 1789723 h 3610708"/>
              <a:gd name="connsiteX112" fmla="*/ 4846115 w 9855777"/>
              <a:gd name="connsiteY112" fmla="*/ 1781908 h 3610708"/>
              <a:gd name="connsiteX113" fmla="*/ 4869561 w 9855777"/>
              <a:gd name="connsiteY113" fmla="*/ 1774092 h 3610708"/>
              <a:gd name="connsiteX114" fmla="*/ 4900823 w 9855777"/>
              <a:gd name="connsiteY114" fmla="*/ 1766277 h 3610708"/>
              <a:gd name="connsiteX115" fmla="*/ 4947715 w 9855777"/>
              <a:gd name="connsiteY115" fmla="*/ 1758461 h 3610708"/>
              <a:gd name="connsiteX116" fmla="*/ 4971161 w 9855777"/>
              <a:gd name="connsiteY116" fmla="*/ 1750646 h 3610708"/>
              <a:gd name="connsiteX117" fmla="*/ 5018054 w 9855777"/>
              <a:gd name="connsiteY117" fmla="*/ 1727200 h 3610708"/>
              <a:gd name="connsiteX118" fmla="*/ 5041500 w 9855777"/>
              <a:gd name="connsiteY118" fmla="*/ 1711569 h 3610708"/>
              <a:gd name="connsiteX119" fmla="*/ 5080577 w 9855777"/>
              <a:gd name="connsiteY119" fmla="*/ 1703754 h 3610708"/>
              <a:gd name="connsiteX120" fmla="*/ 5104023 w 9855777"/>
              <a:gd name="connsiteY120" fmla="*/ 1695938 h 3610708"/>
              <a:gd name="connsiteX121" fmla="*/ 5143100 w 9855777"/>
              <a:gd name="connsiteY121" fmla="*/ 1688123 h 3610708"/>
              <a:gd name="connsiteX122" fmla="*/ 5189992 w 9855777"/>
              <a:gd name="connsiteY122" fmla="*/ 1672492 h 3610708"/>
              <a:gd name="connsiteX123" fmla="*/ 5244700 w 9855777"/>
              <a:gd name="connsiteY123" fmla="*/ 1656861 h 3610708"/>
              <a:gd name="connsiteX124" fmla="*/ 5275961 w 9855777"/>
              <a:gd name="connsiteY124" fmla="*/ 1633415 h 3610708"/>
              <a:gd name="connsiteX125" fmla="*/ 5315038 w 9855777"/>
              <a:gd name="connsiteY125" fmla="*/ 1625600 h 3610708"/>
              <a:gd name="connsiteX126" fmla="*/ 5322854 w 9855777"/>
              <a:gd name="connsiteY126" fmla="*/ 1602154 h 3610708"/>
              <a:gd name="connsiteX127" fmla="*/ 5346300 w 9855777"/>
              <a:gd name="connsiteY127" fmla="*/ 1594338 h 3610708"/>
              <a:gd name="connsiteX128" fmla="*/ 5369746 w 9855777"/>
              <a:gd name="connsiteY128" fmla="*/ 1578708 h 3610708"/>
              <a:gd name="connsiteX129" fmla="*/ 5401007 w 9855777"/>
              <a:gd name="connsiteY129" fmla="*/ 1570892 h 3610708"/>
              <a:gd name="connsiteX130" fmla="*/ 5447900 w 9855777"/>
              <a:gd name="connsiteY130" fmla="*/ 1555261 h 3610708"/>
              <a:gd name="connsiteX131" fmla="*/ 5471346 w 9855777"/>
              <a:gd name="connsiteY131" fmla="*/ 1547446 h 3610708"/>
              <a:gd name="connsiteX132" fmla="*/ 5565131 w 9855777"/>
              <a:gd name="connsiteY132" fmla="*/ 1524000 h 3610708"/>
              <a:gd name="connsiteX133" fmla="*/ 5596392 w 9855777"/>
              <a:gd name="connsiteY133" fmla="*/ 1516184 h 3610708"/>
              <a:gd name="connsiteX134" fmla="*/ 5619838 w 9855777"/>
              <a:gd name="connsiteY134" fmla="*/ 1500554 h 3610708"/>
              <a:gd name="connsiteX135" fmla="*/ 5666731 w 9855777"/>
              <a:gd name="connsiteY135" fmla="*/ 1492738 h 3610708"/>
              <a:gd name="connsiteX136" fmla="*/ 5705807 w 9855777"/>
              <a:gd name="connsiteY136" fmla="*/ 1484923 h 3610708"/>
              <a:gd name="connsiteX137" fmla="*/ 5729254 w 9855777"/>
              <a:gd name="connsiteY137" fmla="*/ 1477108 h 3610708"/>
              <a:gd name="connsiteX138" fmla="*/ 5823038 w 9855777"/>
              <a:gd name="connsiteY138" fmla="*/ 1461477 h 3610708"/>
              <a:gd name="connsiteX139" fmla="*/ 5877746 w 9855777"/>
              <a:gd name="connsiteY139" fmla="*/ 1445846 h 3610708"/>
              <a:gd name="connsiteX140" fmla="*/ 6518607 w 9855777"/>
              <a:gd name="connsiteY140" fmla="*/ 1453661 h 3610708"/>
              <a:gd name="connsiteX141" fmla="*/ 6565500 w 9855777"/>
              <a:gd name="connsiteY141" fmla="*/ 1469292 h 3610708"/>
              <a:gd name="connsiteX142" fmla="*/ 6588946 w 9855777"/>
              <a:gd name="connsiteY142" fmla="*/ 1484923 h 3610708"/>
              <a:gd name="connsiteX143" fmla="*/ 6721807 w 9855777"/>
              <a:gd name="connsiteY143" fmla="*/ 1500554 h 3610708"/>
              <a:gd name="connsiteX144" fmla="*/ 7276700 w 9855777"/>
              <a:gd name="connsiteY144" fmla="*/ 1500554 h 3610708"/>
              <a:gd name="connsiteX145" fmla="*/ 7300146 w 9855777"/>
              <a:gd name="connsiteY145" fmla="*/ 1492738 h 3610708"/>
              <a:gd name="connsiteX146" fmla="*/ 7331407 w 9855777"/>
              <a:gd name="connsiteY146" fmla="*/ 1484923 h 3610708"/>
              <a:gd name="connsiteX147" fmla="*/ 7792515 w 9855777"/>
              <a:gd name="connsiteY147" fmla="*/ 1492738 h 3610708"/>
              <a:gd name="connsiteX148" fmla="*/ 7815961 w 9855777"/>
              <a:gd name="connsiteY148" fmla="*/ 1500554 h 3610708"/>
              <a:gd name="connsiteX149" fmla="*/ 7894115 w 9855777"/>
              <a:gd name="connsiteY149" fmla="*/ 1508369 h 3610708"/>
              <a:gd name="connsiteX150" fmla="*/ 7917561 w 9855777"/>
              <a:gd name="connsiteY150" fmla="*/ 1516184 h 3610708"/>
              <a:gd name="connsiteX151" fmla="*/ 7980084 w 9855777"/>
              <a:gd name="connsiteY151" fmla="*/ 1547446 h 3610708"/>
              <a:gd name="connsiteX152" fmla="*/ 8112946 w 9855777"/>
              <a:gd name="connsiteY152" fmla="*/ 1578708 h 3610708"/>
              <a:gd name="connsiteX153" fmla="*/ 8183284 w 9855777"/>
              <a:gd name="connsiteY153" fmla="*/ 1594338 h 3610708"/>
              <a:gd name="connsiteX154" fmla="*/ 8214546 w 9855777"/>
              <a:gd name="connsiteY154" fmla="*/ 1609969 h 3610708"/>
              <a:gd name="connsiteX155" fmla="*/ 8269254 w 9855777"/>
              <a:gd name="connsiteY155" fmla="*/ 1649046 h 3610708"/>
              <a:gd name="connsiteX156" fmla="*/ 8292700 w 9855777"/>
              <a:gd name="connsiteY156" fmla="*/ 1664677 h 3610708"/>
              <a:gd name="connsiteX157" fmla="*/ 8323961 w 9855777"/>
              <a:gd name="connsiteY157" fmla="*/ 1711569 h 3610708"/>
              <a:gd name="connsiteX158" fmla="*/ 8363038 w 9855777"/>
              <a:gd name="connsiteY158" fmla="*/ 1766277 h 3610708"/>
              <a:gd name="connsiteX159" fmla="*/ 8370854 w 9855777"/>
              <a:gd name="connsiteY159" fmla="*/ 1789723 h 3610708"/>
              <a:gd name="connsiteX160" fmla="*/ 8449007 w 9855777"/>
              <a:gd name="connsiteY160" fmla="*/ 1860061 h 3610708"/>
              <a:gd name="connsiteX161" fmla="*/ 8527161 w 9855777"/>
              <a:gd name="connsiteY161" fmla="*/ 1883508 h 3610708"/>
              <a:gd name="connsiteX162" fmla="*/ 8566238 w 9855777"/>
              <a:gd name="connsiteY162" fmla="*/ 1891323 h 3610708"/>
              <a:gd name="connsiteX163" fmla="*/ 8652207 w 9855777"/>
              <a:gd name="connsiteY163" fmla="*/ 1914769 h 3610708"/>
              <a:gd name="connsiteX164" fmla="*/ 8722546 w 9855777"/>
              <a:gd name="connsiteY164" fmla="*/ 1953846 h 3610708"/>
              <a:gd name="connsiteX165" fmla="*/ 8792884 w 9855777"/>
              <a:gd name="connsiteY165" fmla="*/ 2032000 h 3610708"/>
              <a:gd name="connsiteX166" fmla="*/ 8808515 w 9855777"/>
              <a:gd name="connsiteY166" fmla="*/ 2055446 h 3610708"/>
              <a:gd name="connsiteX167" fmla="*/ 8816331 w 9855777"/>
              <a:gd name="connsiteY167" fmla="*/ 2078892 h 3610708"/>
              <a:gd name="connsiteX168" fmla="*/ 8847592 w 9855777"/>
              <a:gd name="connsiteY168" fmla="*/ 2125784 h 3610708"/>
              <a:gd name="connsiteX169" fmla="*/ 8886669 w 9855777"/>
              <a:gd name="connsiteY169" fmla="*/ 2196123 h 3610708"/>
              <a:gd name="connsiteX170" fmla="*/ 8933561 w 9855777"/>
              <a:gd name="connsiteY170" fmla="*/ 2243015 h 3610708"/>
              <a:gd name="connsiteX171" fmla="*/ 8964823 w 9855777"/>
              <a:gd name="connsiteY171" fmla="*/ 2297723 h 3610708"/>
              <a:gd name="connsiteX172" fmla="*/ 8988269 w 9855777"/>
              <a:gd name="connsiteY172" fmla="*/ 2313354 h 3610708"/>
              <a:gd name="connsiteX173" fmla="*/ 9050792 w 9855777"/>
              <a:gd name="connsiteY173" fmla="*/ 2383692 h 3610708"/>
              <a:gd name="connsiteX174" fmla="*/ 9035161 w 9855777"/>
              <a:gd name="connsiteY174" fmla="*/ 2493108 h 3610708"/>
              <a:gd name="connsiteX175" fmla="*/ 9019531 w 9855777"/>
              <a:gd name="connsiteY175" fmla="*/ 2516554 h 3610708"/>
              <a:gd name="connsiteX176" fmla="*/ 9011715 w 9855777"/>
              <a:gd name="connsiteY176" fmla="*/ 2547815 h 3610708"/>
              <a:gd name="connsiteX177" fmla="*/ 9003900 w 9855777"/>
              <a:gd name="connsiteY177" fmla="*/ 2594708 h 3610708"/>
              <a:gd name="connsiteX178" fmla="*/ 8988269 w 9855777"/>
              <a:gd name="connsiteY178" fmla="*/ 2618154 h 3610708"/>
              <a:gd name="connsiteX179" fmla="*/ 8972638 w 9855777"/>
              <a:gd name="connsiteY179" fmla="*/ 2672861 h 3610708"/>
              <a:gd name="connsiteX180" fmla="*/ 8941377 w 9855777"/>
              <a:gd name="connsiteY180" fmla="*/ 2727569 h 3610708"/>
              <a:gd name="connsiteX181" fmla="*/ 8933561 w 9855777"/>
              <a:gd name="connsiteY181" fmla="*/ 2766646 h 3610708"/>
              <a:gd name="connsiteX182" fmla="*/ 8925746 w 9855777"/>
              <a:gd name="connsiteY182" fmla="*/ 2829169 h 3610708"/>
              <a:gd name="connsiteX183" fmla="*/ 8910115 w 9855777"/>
              <a:gd name="connsiteY183" fmla="*/ 2876061 h 3610708"/>
              <a:gd name="connsiteX184" fmla="*/ 8894484 w 9855777"/>
              <a:gd name="connsiteY184" fmla="*/ 2899508 h 3610708"/>
              <a:gd name="connsiteX185" fmla="*/ 8878854 w 9855777"/>
              <a:gd name="connsiteY185" fmla="*/ 3048000 h 3610708"/>
              <a:gd name="connsiteX186" fmla="*/ 8863223 w 9855777"/>
              <a:gd name="connsiteY186" fmla="*/ 3110523 h 3610708"/>
              <a:gd name="connsiteX187" fmla="*/ 8847592 w 9855777"/>
              <a:gd name="connsiteY187" fmla="*/ 3157415 h 3610708"/>
              <a:gd name="connsiteX188" fmla="*/ 8839777 w 9855777"/>
              <a:gd name="connsiteY188" fmla="*/ 3196492 h 3610708"/>
              <a:gd name="connsiteX189" fmla="*/ 8824146 w 9855777"/>
              <a:gd name="connsiteY189" fmla="*/ 3251200 h 3610708"/>
              <a:gd name="connsiteX190" fmla="*/ 8816331 w 9855777"/>
              <a:gd name="connsiteY190" fmla="*/ 3321538 h 3610708"/>
              <a:gd name="connsiteX191" fmla="*/ 8808515 w 9855777"/>
              <a:gd name="connsiteY191" fmla="*/ 3344984 h 3610708"/>
              <a:gd name="connsiteX192" fmla="*/ 8792884 w 9855777"/>
              <a:gd name="connsiteY192" fmla="*/ 3423138 h 3610708"/>
              <a:gd name="connsiteX193" fmla="*/ 8792884 w 9855777"/>
              <a:gd name="connsiteY193" fmla="*/ 3423138 h 3610708"/>
              <a:gd name="connsiteX194" fmla="*/ 8777254 w 9855777"/>
              <a:gd name="connsiteY194" fmla="*/ 3516923 h 3610708"/>
              <a:gd name="connsiteX195" fmla="*/ 8785069 w 9855777"/>
              <a:gd name="connsiteY195" fmla="*/ 3563815 h 3610708"/>
              <a:gd name="connsiteX196" fmla="*/ 8839777 w 9855777"/>
              <a:gd name="connsiteY196" fmla="*/ 3610708 h 3610708"/>
              <a:gd name="connsiteX197" fmla="*/ 8886669 w 9855777"/>
              <a:gd name="connsiteY197" fmla="*/ 3602892 h 3610708"/>
              <a:gd name="connsiteX198" fmla="*/ 8894484 w 9855777"/>
              <a:gd name="connsiteY198" fmla="*/ 3579446 h 3610708"/>
              <a:gd name="connsiteX199" fmla="*/ 8917931 w 9855777"/>
              <a:gd name="connsiteY199" fmla="*/ 3548184 h 3610708"/>
              <a:gd name="connsiteX200" fmla="*/ 8933561 w 9855777"/>
              <a:gd name="connsiteY200" fmla="*/ 3524738 h 3610708"/>
              <a:gd name="connsiteX201" fmla="*/ 8972638 w 9855777"/>
              <a:gd name="connsiteY201" fmla="*/ 3509108 h 3610708"/>
              <a:gd name="connsiteX202" fmla="*/ 9003900 w 9855777"/>
              <a:gd name="connsiteY202" fmla="*/ 3493477 h 3610708"/>
              <a:gd name="connsiteX203" fmla="*/ 9027346 w 9855777"/>
              <a:gd name="connsiteY203" fmla="*/ 3477846 h 3610708"/>
              <a:gd name="connsiteX204" fmla="*/ 9144577 w 9855777"/>
              <a:gd name="connsiteY204" fmla="*/ 3462215 h 3610708"/>
              <a:gd name="connsiteX205" fmla="*/ 9199284 w 9855777"/>
              <a:gd name="connsiteY205" fmla="*/ 3430954 h 3610708"/>
              <a:gd name="connsiteX206" fmla="*/ 9269623 w 9855777"/>
              <a:gd name="connsiteY206" fmla="*/ 3399692 h 3610708"/>
              <a:gd name="connsiteX207" fmla="*/ 9371223 w 9855777"/>
              <a:gd name="connsiteY207" fmla="*/ 3368431 h 3610708"/>
              <a:gd name="connsiteX208" fmla="*/ 9418115 w 9855777"/>
              <a:gd name="connsiteY208" fmla="*/ 3352800 h 3610708"/>
              <a:gd name="connsiteX209" fmla="*/ 9488454 w 9855777"/>
              <a:gd name="connsiteY209" fmla="*/ 3337169 h 3610708"/>
              <a:gd name="connsiteX210" fmla="*/ 9511900 w 9855777"/>
              <a:gd name="connsiteY210" fmla="*/ 3321538 h 3610708"/>
              <a:gd name="connsiteX211" fmla="*/ 9566607 w 9855777"/>
              <a:gd name="connsiteY211" fmla="*/ 3298092 h 3610708"/>
              <a:gd name="connsiteX212" fmla="*/ 9613500 w 9855777"/>
              <a:gd name="connsiteY212" fmla="*/ 3290277 h 3610708"/>
              <a:gd name="connsiteX213" fmla="*/ 9636946 w 9855777"/>
              <a:gd name="connsiteY213" fmla="*/ 3282461 h 3610708"/>
              <a:gd name="connsiteX214" fmla="*/ 9730731 w 9855777"/>
              <a:gd name="connsiteY214" fmla="*/ 3274646 h 3610708"/>
              <a:gd name="connsiteX215" fmla="*/ 9738546 w 9855777"/>
              <a:gd name="connsiteY215" fmla="*/ 3251200 h 3610708"/>
              <a:gd name="connsiteX216" fmla="*/ 9738546 w 9855777"/>
              <a:gd name="connsiteY216" fmla="*/ 2993292 h 3610708"/>
              <a:gd name="connsiteX217" fmla="*/ 9754177 w 9855777"/>
              <a:gd name="connsiteY217" fmla="*/ 2969846 h 3610708"/>
              <a:gd name="connsiteX218" fmla="*/ 9785438 w 9855777"/>
              <a:gd name="connsiteY218" fmla="*/ 2899508 h 3610708"/>
              <a:gd name="connsiteX219" fmla="*/ 9793254 w 9855777"/>
              <a:gd name="connsiteY219" fmla="*/ 2805723 h 3610708"/>
              <a:gd name="connsiteX220" fmla="*/ 9808884 w 9855777"/>
              <a:gd name="connsiteY220" fmla="*/ 2727569 h 3610708"/>
              <a:gd name="connsiteX221" fmla="*/ 9824515 w 9855777"/>
              <a:gd name="connsiteY221" fmla="*/ 2602523 h 3610708"/>
              <a:gd name="connsiteX222" fmla="*/ 9840146 w 9855777"/>
              <a:gd name="connsiteY222" fmla="*/ 2540000 h 3610708"/>
              <a:gd name="connsiteX223" fmla="*/ 9855777 w 9855777"/>
              <a:gd name="connsiteY223" fmla="*/ 2516554 h 3610708"/>
              <a:gd name="connsiteX224" fmla="*/ 9824515 w 9855777"/>
              <a:gd name="connsiteY224" fmla="*/ 2211754 h 3610708"/>
              <a:gd name="connsiteX225" fmla="*/ 9808884 w 9855777"/>
              <a:gd name="connsiteY225" fmla="*/ 2117969 h 3610708"/>
              <a:gd name="connsiteX226" fmla="*/ 9824515 w 9855777"/>
              <a:gd name="connsiteY226" fmla="*/ 1766277 h 3610708"/>
              <a:gd name="connsiteX227" fmla="*/ 9832331 w 9855777"/>
              <a:gd name="connsiteY227" fmla="*/ 1742831 h 3610708"/>
              <a:gd name="connsiteX228" fmla="*/ 9824515 w 9855777"/>
              <a:gd name="connsiteY228" fmla="*/ 1633415 h 3610708"/>
              <a:gd name="connsiteX229" fmla="*/ 9840146 w 9855777"/>
              <a:gd name="connsiteY229" fmla="*/ 1367692 h 3610708"/>
              <a:gd name="connsiteX230" fmla="*/ 9832331 w 9855777"/>
              <a:gd name="connsiteY230" fmla="*/ 1086338 h 3610708"/>
              <a:gd name="connsiteX231" fmla="*/ 9824515 w 9855777"/>
              <a:gd name="connsiteY231" fmla="*/ 429846 h 3610708"/>
              <a:gd name="connsiteX232" fmla="*/ 9777623 w 9855777"/>
              <a:gd name="connsiteY232" fmla="*/ 390769 h 3610708"/>
              <a:gd name="connsiteX233" fmla="*/ 9754177 w 9855777"/>
              <a:gd name="connsiteY233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1383900 w 9855777"/>
              <a:gd name="connsiteY60" fmla="*/ 2665046 h 3610708"/>
              <a:gd name="connsiteX61" fmla="*/ 1579285 w 9855777"/>
              <a:gd name="connsiteY61" fmla="*/ 3008923 h 3610708"/>
              <a:gd name="connsiteX62" fmla="*/ 1572008 w 9855777"/>
              <a:gd name="connsiteY62" fmla="*/ 3039106 h 3610708"/>
              <a:gd name="connsiteX63" fmla="*/ 1617122 w 9855777"/>
              <a:gd name="connsiteY63" fmla="*/ 3203227 h 3610708"/>
              <a:gd name="connsiteX64" fmla="*/ 1657438 w 9855777"/>
              <a:gd name="connsiteY64" fmla="*/ 3274646 h 3610708"/>
              <a:gd name="connsiteX65" fmla="*/ 2602960 w 9855777"/>
              <a:gd name="connsiteY65" fmla="*/ 2094603 h 3610708"/>
              <a:gd name="connsiteX66" fmla="*/ 2716812 w 9855777"/>
              <a:gd name="connsiteY66" fmla="*/ 1902897 h 3610708"/>
              <a:gd name="connsiteX67" fmla="*/ 2717516 w 9855777"/>
              <a:gd name="connsiteY67" fmla="*/ 1903404 h 3610708"/>
              <a:gd name="connsiteX68" fmla="*/ 2914056 w 9855777"/>
              <a:gd name="connsiteY68" fmla="*/ 1778270 h 3610708"/>
              <a:gd name="connsiteX69" fmla="*/ 2884454 w 9855777"/>
              <a:gd name="connsiteY69" fmla="*/ 1016000 h 3610708"/>
              <a:gd name="connsiteX70" fmla="*/ 2900084 w 9855777"/>
              <a:gd name="connsiteY70" fmla="*/ 1078523 h 3610708"/>
              <a:gd name="connsiteX71" fmla="*/ 2915715 w 9855777"/>
              <a:gd name="connsiteY71" fmla="*/ 1101969 h 3610708"/>
              <a:gd name="connsiteX72" fmla="*/ 2939161 w 9855777"/>
              <a:gd name="connsiteY72" fmla="*/ 1164492 h 3610708"/>
              <a:gd name="connsiteX73" fmla="*/ 2946977 w 9855777"/>
              <a:gd name="connsiteY73" fmla="*/ 1195754 h 3610708"/>
              <a:gd name="connsiteX74" fmla="*/ 2962607 w 9855777"/>
              <a:gd name="connsiteY74" fmla="*/ 1219200 h 3610708"/>
              <a:gd name="connsiteX75" fmla="*/ 2978238 w 9855777"/>
              <a:gd name="connsiteY75" fmla="*/ 1250461 h 3610708"/>
              <a:gd name="connsiteX76" fmla="*/ 2986054 w 9855777"/>
              <a:gd name="connsiteY76" fmla="*/ 1305169 h 3610708"/>
              <a:gd name="connsiteX77" fmla="*/ 3111100 w 9855777"/>
              <a:gd name="connsiteY77" fmla="*/ 1328615 h 3610708"/>
              <a:gd name="connsiteX78" fmla="*/ 3165807 w 9855777"/>
              <a:gd name="connsiteY78" fmla="*/ 1352061 h 3610708"/>
              <a:gd name="connsiteX79" fmla="*/ 3212700 w 9855777"/>
              <a:gd name="connsiteY79" fmla="*/ 1375508 h 3610708"/>
              <a:gd name="connsiteX80" fmla="*/ 3220515 w 9855777"/>
              <a:gd name="connsiteY80" fmla="*/ 1398954 h 3610708"/>
              <a:gd name="connsiteX81" fmla="*/ 3243961 w 9855777"/>
              <a:gd name="connsiteY81" fmla="*/ 1406769 h 3610708"/>
              <a:gd name="connsiteX82" fmla="*/ 3290854 w 9855777"/>
              <a:gd name="connsiteY82" fmla="*/ 1445846 h 3610708"/>
              <a:gd name="connsiteX83" fmla="*/ 3314300 w 9855777"/>
              <a:gd name="connsiteY83" fmla="*/ 1453661 h 3610708"/>
              <a:gd name="connsiteX84" fmla="*/ 3337746 w 9855777"/>
              <a:gd name="connsiteY84" fmla="*/ 1469292 h 3610708"/>
              <a:gd name="connsiteX85" fmla="*/ 3423715 w 9855777"/>
              <a:gd name="connsiteY85" fmla="*/ 1484923 h 3610708"/>
              <a:gd name="connsiteX86" fmla="*/ 3454977 w 9855777"/>
              <a:gd name="connsiteY86" fmla="*/ 1492738 h 3610708"/>
              <a:gd name="connsiteX87" fmla="*/ 3525315 w 9855777"/>
              <a:gd name="connsiteY87" fmla="*/ 1508369 h 3610708"/>
              <a:gd name="connsiteX88" fmla="*/ 3572207 w 9855777"/>
              <a:gd name="connsiteY88" fmla="*/ 1531815 h 3610708"/>
              <a:gd name="connsiteX89" fmla="*/ 3595654 w 9855777"/>
              <a:gd name="connsiteY89" fmla="*/ 1539631 h 3610708"/>
              <a:gd name="connsiteX90" fmla="*/ 3650361 w 9855777"/>
              <a:gd name="connsiteY90" fmla="*/ 1570892 h 3610708"/>
              <a:gd name="connsiteX91" fmla="*/ 3697254 w 9855777"/>
              <a:gd name="connsiteY91" fmla="*/ 1602154 h 3610708"/>
              <a:gd name="connsiteX92" fmla="*/ 3736331 w 9855777"/>
              <a:gd name="connsiteY92" fmla="*/ 1609969 h 3610708"/>
              <a:gd name="connsiteX93" fmla="*/ 3806669 w 9855777"/>
              <a:gd name="connsiteY93" fmla="*/ 1625600 h 3610708"/>
              <a:gd name="connsiteX94" fmla="*/ 3877007 w 9855777"/>
              <a:gd name="connsiteY94" fmla="*/ 1688123 h 3610708"/>
              <a:gd name="connsiteX95" fmla="*/ 3892638 w 9855777"/>
              <a:gd name="connsiteY95" fmla="*/ 1844431 h 3610708"/>
              <a:gd name="connsiteX96" fmla="*/ 3939531 w 9855777"/>
              <a:gd name="connsiteY96" fmla="*/ 1875692 h 3610708"/>
              <a:gd name="connsiteX97" fmla="*/ 3978607 w 9855777"/>
              <a:gd name="connsiteY97" fmla="*/ 1914769 h 3610708"/>
              <a:gd name="connsiteX98" fmla="*/ 4056761 w 9855777"/>
              <a:gd name="connsiteY98" fmla="*/ 1961661 h 3610708"/>
              <a:gd name="connsiteX99" fmla="*/ 4119284 w 9855777"/>
              <a:gd name="connsiteY99" fmla="*/ 1977292 h 3610708"/>
              <a:gd name="connsiteX100" fmla="*/ 4197438 w 9855777"/>
              <a:gd name="connsiteY100" fmla="*/ 1969477 h 3610708"/>
              <a:gd name="connsiteX101" fmla="*/ 4205254 w 9855777"/>
              <a:gd name="connsiteY101" fmla="*/ 1930400 h 3610708"/>
              <a:gd name="connsiteX102" fmla="*/ 4236515 w 9855777"/>
              <a:gd name="connsiteY102" fmla="*/ 1883508 h 3610708"/>
              <a:gd name="connsiteX103" fmla="*/ 4236515 w 9855777"/>
              <a:gd name="connsiteY103" fmla="*/ 1883508 h 3610708"/>
              <a:gd name="connsiteX104" fmla="*/ 4439715 w 9855777"/>
              <a:gd name="connsiteY104" fmla="*/ 1867877 h 3610708"/>
              <a:gd name="connsiteX105" fmla="*/ 4478792 w 9855777"/>
              <a:gd name="connsiteY105" fmla="*/ 1860061 h 3610708"/>
              <a:gd name="connsiteX106" fmla="*/ 4502238 w 9855777"/>
              <a:gd name="connsiteY106" fmla="*/ 1852246 h 3610708"/>
              <a:gd name="connsiteX107" fmla="*/ 4588207 w 9855777"/>
              <a:gd name="connsiteY107" fmla="*/ 1844431 h 3610708"/>
              <a:gd name="connsiteX108" fmla="*/ 4721069 w 9855777"/>
              <a:gd name="connsiteY108" fmla="*/ 1820984 h 3610708"/>
              <a:gd name="connsiteX109" fmla="*/ 4752331 w 9855777"/>
              <a:gd name="connsiteY109" fmla="*/ 1813169 h 3610708"/>
              <a:gd name="connsiteX110" fmla="*/ 4799223 w 9855777"/>
              <a:gd name="connsiteY110" fmla="*/ 1797538 h 3610708"/>
              <a:gd name="connsiteX111" fmla="*/ 4822669 w 9855777"/>
              <a:gd name="connsiteY111" fmla="*/ 1789723 h 3610708"/>
              <a:gd name="connsiteX112" fmla="*/ 4846115 w 9855777"/>
              <a:gd name="connsiteY112" fmla="*/ 1781908 h 3610708"/>
              <a:gd name="connsiteX113" fmla="*/ 4869561 w 9855777"/>
              <a:gd name="connsiteY113" fmla="*/ 1774092 h 3610708"/>
              <a:gd name="connsiteX114" fmla="*/ 4900823 w 9855777"/>
              <a:gd name="connsiteY114" fmla="*/ 1766277 h 3610708"/>
              <a:gd name="connsiteX115" fmla="*/ 4947715 w 9855777"/>
              <a:gd name="connsiteY115" fmla="*/ 1758461 h 3610708"/>
              <a:gd name="connsiteX116" fmla="*/ 4971161 w 9855777"/>
              <a:gd name="connsiteY116" fmla="*/ 1750646 h 3610708"/>
              <a:gd name="connsiteX117" fmla="*/ 5018054 w 9855777"/>
              <a:gd name="connsiteY117" fmla="*/ 1727200 h 3610708"/>
              <a:gd name="connsiteX118" fmla="*/ 5041500 w 9855777"/>
              <a:gd name="connsiteY118" fmla="*/ 1711569 h 3610708"/>
              <a:gd name="connsiteX119" fmla="*/ 5080577 w 9855777"/>
              <a:gd name="connsiteY119" fmla="*/ 1703754 h 3610708"/>
              <a:gd name="connsiteX120" fmla="*/ 5104023 w 9855777"/>
              <a:gd name="connsiteY120" fmla="*/ 1695938 h 3610708"/>
              <a:gd name="connsiteX121" fmla="*/ 5143100 w 9855777"/>
              <a:gd name="connsiteY121" fmla="*/ 1688123 h 3610708"/>
              <a:gd name="connsiteX122" fmla="*/ 5189992 w 9855777"/>
              <a:gd name="connsiteY122" fmla="*/ 1672492 h 3610708"/>
              <a:gd name="connsiteX123" fmla="*/ 5244700 w 9855777"/>
              <a:gd name="connsiteY123" fmla="*/ 1656861 h 3610708"/>
              <a:gd name="connsiteX124" fmla="*/ 5275961 w 9855777"/>
              <a:gd name="connsiteY124" fmla="*/ 1633415 h 3610708"/>
              <a:gd name="connsiteX125" fmla="*/ 5315038 w 9855777"/>
              <a:gd name="connsiteY125" fmla="*/ 1625600 h 3610708"/>
              <a:gd name="connsiteX126" fmla="*/ 5322854 w 9855777"/>
              <a:gd name="connsiteY126" fmla="*/ 1602154 h 3610708"/>
              <a:gd name="connsiteX127" fmla="*/ 5346300 w 9855777"/>
              <a:gd name="connsiteY127" fmla="*/ 1594338 h 3610708"/>
              <a:gd name="connsiteX128" fmla="*/ 5369746 w 9855777"/>
              <a:gd name="connsiteY128" fmla="*/ 1578708 h 3610708"/>
              <a:gd name="connsiteX129" fmla="*/ 5401007 w 9855777"/>
              <a:gd name="connsiteY129" fmla="*/ 1570892 h 3610708"/>
              <a:gd name="connsiteX130" fmla="*/ 5447900 w 9855777"/>
              <a:gd name="connsiteY130" fmla="*/ 1555261 h 3610708"/>
              <a:gd name="connsiteX131" fmla="*/ 5471346 w 9855777"/>
              <a:gd name="connsiteY131" fmla="*/ 1547446 h 3610708"/>
              <a:gd name="connsiteX132" fmla="*/ 5565131 w 9855777"/>
              <a:gd name="connsiteY132" fmla="*/ 1524000 h 3610708"/>
              <a:gd name="connsiteX133" fmla="*/ 5596392 w 9855777"/>
              <a:gd name="connsiteY133" fmla="*/ 1516184 h 3610708"/>
              <a:gd name="connsiteX134" fmla="*/ 5619838 w 9855777"/>
              <a:gd name="connsiteY134" fmla="*/ 1500554 h 3610708"/>
              <a:gd name="connsiteX135" fmla="*/ 5666731 w 9855777"/>
              <a:gd name="connsiteY135" fmla="*/ 1492738 h 3610708"/>
              <a:gd name="connsiteX136" fmla="*/ 5705807 w 9855777"/>
              <a:gd name="connsiteY136" fmla="*/ 1484923 h 3610708"/>
              <a:gd name="connsiteX137" fmla="*/ 5729254 w 9855777"/>
              <a:gd name="connsiteY137" fmla="*/ 1477108 h 3610708"/>
              <a:gd name="connsiteX138" fmla="*/ 5823038 w 9855777"/>
              <a:gd name="connsiteY138" fmla="*/ 1461477 h 3610708"/>
              <a:gd name="connsiteX139" fmla="*/ 5877746 w 9855777"/>
              <a:gd name="connsiteY139" fmla="*/ 1445846 h 3610708"/>
              <a:gd name="connsiteX140" fmla="*/ 6518607 w 9855777"/>
              <a:gd name="connsiteY140" fmla="*/ 1453661 h 3610708"/>
              <a:gd name="connsiteX141" fmla="*/ 6565500 w 9855777"/>
              <a:gd name="connsiteY141" fmla="*/ 1469292 h 3610708"/>
              <a:gd name="connsiteX142" fmla="*/ 6588946 w 9855777"/>
              <a:gd name="connsiteY142" fmla="*/ 1484923 h 3610708"/>
              <a:gd name="connsiteX143" fmla="*/ 6721807 w 9855777"/>
              <a:gd name="connsiteY143" fmla="*/ 1500554 h 3610708"/>
              <a:gd name="connsiteX144" fmla="*/ 7276700 w 9855777"/>
              <a:gd name="connsiteY144" fmla="*/ 1500554 h 3610708"/>
              <a:gd name="connsiteX145" fmla="*/ 7300146 w 9855777"/>
              <a:gd name="connsiteY145" fmla="*/ 1492738 h 3610708"/>
              <a:gd name="connsiteX146" fmla="*/ 7331407 w 9855777"/>
              <a:gd name="connsiteY146" fmla="*/ 1484923 h 3610708"/>
              <a:gd name="connsiteX147" fmla="*/ 7792515 w 9855777"/>
              <a:gd name="connsiteY147" fmla="*/ 1492738 h 3610708"/>
              <a:gd name="connsiteX148" fmla="*/ 7815961 w 9855777"/>
              <a:gd name="connsiteY148" fmla="*/ 1500554 h 3610708"/>
              <a:gd name="connsiteX149" fmla="*/ 7894115 w 9855777"/>
              <a:gd name="connsiteY149" fmla="*/ 1508369 h 3610708"/>
              <a:gd name="connsiteX150" fmla="*/ 7917561 w 9855777"/>
              <a:gd name="connsiteY150" fmla="*/ 1516184 h 3610708"/>
              <a:gd name="connsiteX151" fmla="*/ 7980084 w 9855777"/>
              <a:gd name="connsiteY151" fmla="*/ 1547446 h 3610708"/>
              <a:gd name="connsiteX152" fmla="*/ 8112946 w 9855777"/>
              <a:gd name="connsiteY152" fmla="*/ 1578708 h 3610708"/>
              <a:gd name="connsiteX153" fmla="*/ 8183284 w 9855777"/>
              <a:gd name="connsiteY153" fmla="*/ 1594338 h 3610708"/>
              <a:gd name="connsiteX154" fmla="*/ 8214546 w 9855777"/>
              <a:gd name="connsiteY154" fmla="*/ 1609969 h 3610708"/>
              <a:gd name="connsiteX155" fmla="*/ 8269254 w 9855777"/>
              <a:gd name="connsiteY155" fmla="*/ 1649046 h 3610708"/>
              <a:gd name="connsiteX156" fmla="*/ 8292700 w 9855777"/>
              <a:gd name="connsiteY156" fmla="*/ 1664677 h 3610708"/>
              <a:gd name="connsiteX157" fmla="*/ 8323961 w 9855777"/>
              <a:gd name="connsiteY157" fmla="*/ 1711569 h 3610708"/>
              <a:gd name="connsiteX158" fmla="*/ 8363038 w 9855777"/>
              <a:gd name="connsiteY158" fmla="*/ 1766277 h 3610708"/>
              <a:gd name="connsiteX159" fmla="*/ 8370854 w 9855777"/>
              <a:gd name="connsiteY159" fmla="*/ 1789723 h 3610708"/>
              <a:gd name="connsiteX160" fmla="*/ 8449007 w 9855777"/>
              <a:gd name="connsiteY160" fmla="*/ 1860061 h 3610708"/>
              <a:gd name="connsiteX161" fmla="*/ 8527161 w 9855777"/>
              <a:gd name="connsiteY161" fmla="*/ 1883508 h 3610708"/>
              <a:gd name="connsiteX162" fmla="*/ 8566238 w 9855777"/>
              <a:gd name="connsiteY162" fmla="*/ 1891323 h 3610708"/>
              <a:gd name="connsiteX163" fmla="*/ 8652207 w 9855777"/>
              <a:gd name="connsiteY163" fmla="*/ 1914769 h 3610708"/>
              <a:gd name="connsiteX164" fmla="*/ 8722546 w 9855777"/>
              <a:gd name="connsiteY164" fmla="*/ 1953846 h 3610708"/>
              <a:gd name="connsiteX165" fmla="*/ 8792884 w 9855777"/>
              <a:gd name="connsiteY165" fmla="*/ 2032000 h 3610708"/>
              <a:gd name="connsiteX166" fmla="*/ 8808515 w 9855777"/>
              <a:gd name="connsiteY166" fmla="*/ 2055446 h 3610708"/>
              <a:gd name="connsiteX167" fmla="*/ 8816331 w 9855777"/>
              <a:gd name="connsiteY167" fmla="*/ 2078892 h 3610708"/>
              <a:gd name="connsiteX168" fmla="*/ 8847592 w 9855777"/>
              <a:gd name="connsiteY168" fmla="*/ 2125784 h 3610708"/>
              <a:gd name="connsiteX169" fmla="*/ 8886669 w 9855777"/>
              <a:gd name="connsiteY169" fmla="*/ 2196123 h 3610708"/>
              <a:gd name="connsiteX170" fmla="*/ 8933561 w 9855777"/>
              <a:gd name="connsiteY170" fmla="*/ 2243015 h 3610708"/>
              <a:gd name="connsiteX171" fmla="*/ 8964823 w 9855777"/>
              <a:gd name="connsiteY171" fmla="*/ 2297723 h 3610708"/>
              <a:gd name="connsiteX172" fmla="*/ 8988269 w 9855777"/>
              <a:gd name="connsiteY172" fmla="*/ 2313354 h 3610708"/>
              <a:gd name="connsiteX173" fmla="*/ 9050792 w 9855777"/>
              <a:gd name="connsiteY173" fmla="*/ 2383692 h 3610708"/>
              <a:gd name="connsiteX174" fmla="*/ 9035161 w 9855777"/>
              <a:gd name="connsiteY174" fmla="*/ 2493108 h 3610708"/>
              <a:gd name="connsiteX175" fmla="*/ 9019531 w 9855777"/>
              <a:gd name="connsiteY175" fmla="*/ 2516554 h 3610708"/>
              <a:gd name="connsiteX176" fmla="*/ 9011715 w 9855777"/>
              <a:gd name="connsiteY176" fmla="*/ 2547815 h 3610708"/>
              <a:gd name="connsiteX177" fmla="*/ 9003900 w 9855777"/>
              <a:gd name="connsiteY177" fmla="*/ 2594708 h 3610708"/>
              <a:gd name="connsiteX178" fmla="*/ 8988269 w 9855777"/>
              <a:gd name="connsiteY178" fmla="*/ 2618154 h 3610708"/>
              <a:gd name="connsiteX179" fmla="*/ 8972638 w 9855777"/>
              <a:gd name="connsiteY179" fmla="*/ 2672861 h 3610708"/>
              <a:gd name="connsiteX180" fmla="*/ 8941377 w 9855777"/>
              <a:gd name="connsiteY180" fmla="*/ 2727569 h 3610708"/>
              <a:gd name="connsiteX181" fmla="*/ 8933561 w 9855777"/>
              <a:gd name="connsiteY181" fmla="*/ 2766646 h 3610708"/>
              <a:gd name="connsiteX182" fmla="*/ 8925746 w 9855777"/>
              <a:gd name="connsiteY182" fmla="*/ 2829169 h 3610708"/>
              <a:gd name="connsiteX183" fmla="*/ 8910115 w 9855777"/>
              <a:gd name="connsiteY183" fmla="*/ 2876061 h 3610708"/>
              <a:gd name="connsiteX184" fmla="*/ 8894484 w 9855777"/>
              <a:gd name="connsiteY184" fmla="*/ 2899508 h 3610708"/>
              <a:gd name="connsiteX185" fmla="*/ 8878854 w 9855777"/>
              <a:gd name="connsiteY185" fmla="*/ 3048000 h 3610708"/>
              <a:gd name="connsiteX186" fmla="*/ 8863223 w 9855777"/>
              <a:gd name="connsiteY186" fmla="*/ 3110523 h 3610708"/>
              <a:gd name="connsiteX187" fmla="*/ 8847592 w 9855777"/>
              <a:gd name="connsiteY187" fmla="*/ 3157415 h 3610708"/>
              <a:gd name="connsiteX188" fmla="*/ 8839777 w 9855777"/>
              <a:gd name="connsiteY188" fmla="*/ 3196492 h 3610708"/>
              <a:gd name="connsiteX189" fmla="*/ 8824146 w 9855777"/>
              <a:gd name="connsiteY189" fmla="*/ 3251200 h 3610708"/>
              <a:gd name="connsiteX190" fmla="*/ 8816331 w 9855777"/>
              <a:gd name="connsiteY190" fmla="*/ 3321538 h 3610708"/>
              <a:gd name="connsiteX191" fmla="*/ 8808515 w 9855777"/>
              <a:gd name="connsiteY191" fmla="*/ 3344984 h 3610708"/>
              <a:gd name="connsiteX192" fmla="*/ 8792884 w 9855777"/>
              <a:gd name="connsiteY192" fmla="*/ 3423138 h 3610708"/>
              <a:gd name="connsiteX193" fmla="*/ 8792884 w 9855777"/>
              <a:gd name="connsiteY193" fmla="*/ 3423138 h 3610708"/>
              <a:gd name="connsiteX194" fmla="*/ 8777254 w 9855777"/>
              <a:gd name="connsiteY194" fmla="*/ 3516923 h 3610708"/>
              <a:gd name="connsiteX195" fmla="*/ 8785069 w 9855777"/>
              <a:gd name="connsiteY195" fmla="*/ 3563815 h 3610708"/>
              <a:gd name="connsiteX196" fmla="*/ 8839777 w 9855777"/>
              <a:gd name="connsiteY196" fmla="*/ 3610708 h 3610708"/>
              <a:gd name="connsiteX197" fmla="*/ 8886669 w 9855777"/>
              <a:gd name="connsiteY197" fmla="*/ 3602892 h 3610708"/>
              <a:gd name="connsiteX198" fmla="*/ 8894484 w 9855777"/>
              <a:gd name="connsiteY198" fmla="*/ 3579446 h 3610708"/>
              <a:gd name="connsiteX199" fmla="*/ 8917931 w 9855777"/>
              <a:gd name="connsiteY199" fmla="*/ 3548184 h 3610708"/>
              <a:gd name="connsiteX200" fmla="*/ 8933561 w 9855777"/>
              <a:gd name="connsiteY200" fmla="*/ 3524738 h 3610708"/>
              <a:gd name="connsiteX201" fmla="*/ 8972638 w 9855777"/>
              <a:gd name="connsiteY201" fmla="*/ 3509108 h 3610708"/>
              <a:gd name="connsiteX202" fmla="*/ 9003900 w 9855777"/>
              <a:gd name="connsiteY202" fmla="*/ 3493477 h 3610708"/>
              <a:gd name="connsiteX203" fmla="*/ 9027346 w 9855777"/>
              <a:gd name="connsiteY203" fmla="*/ 3477846 h 3610708"/>
              <a:gd name="connsiteX204" fmla="*/ 9144577 w 9855777"/>
              <a:gd name="connsiteY204" fmla="*/ 3462215 h 3610708"/>
              <a:gd name="connsiteX205" fmla="*/ 9199284 w 9855777"/>
              <a:gd name="connsiteY205" fmla="*/ 3430954 h 3610708"/>
              <a:gd name="connsiteX206" fmla="*/ 9269623 w 9855777"/>
              <a:gd name="connsiteY206" fmla="*/ 3399692 h 3610708"/>
              <a:gd name="connsiteX207" fmla="*/ 9371223 w 9855777"/>
              <a:gd name="connsiteY207" fmla="*/ 3368431 h 3610708"/>
              <a:gd name="connsiteX208" fmla="*/ 9418115 w 9855777"/>
              <a:gd name="connsiteY208" fmla="*/ 3352800 h 3610708"/>
              <a:gd name="connsiteX209" fmla="*/ 9488454 w 9855777"/>
              <a:gd name="connsiteY209" fmla="*/ 3337169 h 3610708"/>
              <a:gd name="connsiteX210" fmla="*/ 9511900 w 9855777"/>
              <a:gd name="connsiteY210" fmla="*/ 3321538 h 3610708"/>
              <a:gd name="connsiteX211" fmla="*/ 9566607 w 9855777"/>
              <a:gd name="connsiteY211" fmla="*/ 3298092 h 3610708"/>
              <a:gd name="connsiteX212" fmla="*/ 9613500 w 9855777"/>
              <a:gd name="connsiteY212" fmla="*/ 3290277 h 3610708"/>
              <a:gd name="connsiteX213" fmla="*/ 9636946 w 9855777"/>
              <a:gd name="connsiteY213" fmla="*/ 3282461 h 3610708"/>
              <a:gd name="connsiteX214" fmla="*/ 9730731 w 9855777"/>
              <a:gd name="connsiteY214" fmla="*/ 3274646 h 3610708"/>
              <a:gd name="connsiteX215" fmla="*/ 9738546 w 9855777"/>
              <a:gd name="connsiteY215" fmla="*/ 3251200 h 3610708"/>
              <a:gd name="connsiteX216" fmla="*/ 9738546 w 9855777"/>
              <a:gd name="connsiteY216" fmla="*/ 2993292 h 3610708"/>
              <a:gd name="connsiteX217" fmla="*/ 9754177 w 9855777"/>
              <a:gd name="connsiteY217" fmla="*/ 2969846 h 3610708"/>
              <a:gd name="connsiteX218" fmla="*/ 9785438 w 9855777"/>
              <a:gd name="connsiteY218" fmla="*/ 2899508 h 3610708"/>
              <a:gd name="connsiteX219" fmla="*/ 9793254 w 9855777"/>
              <a:gd name="connsiteY219" fmla="*/ 2805723 h 3610708"/>
              <a:gd name="connsiteX220" fmla="*/ 9808884 w 9855777"/>
              <a:gd name="connsiteY220" fmla="*/ 2727569 h 3610708"/>
              <a:gd name="connsiteX221" fmla="*/ 9824515 w 9855777"/>
              <a:gd name="connsiteY221" fmla="*/ 2602523 h 3610708"/>
              <a:gd name="connsiteX222" fmla="*/ 9840146 w 9855777"/>
              <a:gd name="connsiteY222" fmla="*/ 2540000 h 3610708"/>
              <a:gd name="connsiteX223" fmla="*/ 9855777 w 9855777"/>
              <a:gd name="connsiteY223" fmla="*/ 2516554 h 3610708"/>
              <a:gd name="connsiteX224" fmla="*/ 9824515 w 9855777"/>
              <a:gd name="connsiteY224" fmla="*/ 2211754 h 3610708"/>
              <a:gd name="connsiteX225" fmla="*/ 9808884 w 9855777"/>
              <a:gd name="connsiteY225" fmla="*/ 2117969 h 3610708"/>
              <a:gd name="connsiteX226" fmla="*/ 9824515 w 9855777"/>
              <a:gd name="connsiteY226" fmla="*/ 1766277 h 3610708"/>
              <a:gd name="connsiteX227" fmla="*/ 9832331 w 9855777"/>
              <a:gd name="connsiteY227" fmla="*/ 1742831 h 3610708"/>
              <a:gd name="connsiteX228" fmla="*/ 9824515 w 9855777"/>
              <a:gd name="connsiteY228" fmla="*/ 1633415 h 3610708"/>
              <a:gd name="connsiteX229" fmla="*/ 9840146 w 9855777"/>
              <a:gd name="connsiteY229" fmla="*/ 1367692 h 3610708"/>
              <a:gd name="connsiteX230" fmla="*/ 9832331 w 9855777"/>
              <a:gd name="connsiteY230" fmla="*/ 1086338 h 3610708"/>
              <a:gd name="connsiteX231" fmla="*/ 9824515 w 9855777"/>
              <a:gd name="connsiteY231" fmla="*/ 429846 h 3610708"/>
              <a:gd name="connsiteX232" fmla="*/ 9777623 w 9855777"/>
              <a:gd name="connsiteY232" fmla="*/ 390769 h 3610708"/>
              <a:gd name="connsiteX233" fmla="*/ 9754177 w 9855777"/>
              <a:gd name="connsiteY233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1383900 w 9855777"/>
              <a:gd name="connsiteY60" fmla="*/ 2665046 h 3610708"/>
              <a:gd name="connsiteX61" fmla="*/ 1579285 w 9855777"/>
              <a:gd name="connsiteY61" fmla="*/ 3008923 h 3610708"/>
              <a:gd name="connsiteX62" fmla="*/ 1572008 w 9855777"/>
              <a:gd name="connsiteY62" fmla="*/ 3039106 h 3610708"/>
              <a:gd name="connsiteX63" fmla="*/ 1617122 w 9855777"/>
              <a:gd name="connsiteY63" fmla="*/ 3203227 h 3610708"/>
              <a:gd name="connsiteX64" fmla="*/ 1657438 w 9855777"/>
              <a:gd name="connsiteY64" fmla="*/ 3274646 h 3610708"/>
              <a:gd name="connsiteX65" fmla="*/ 2602960 w 9855777"/>
              <a:gd name="connsiteY65" fmla="*/ 2094603 h 3610708"/>
              <a:gd name="connsiteX66" fmla="*/ 2716812 w 9855777"/>
              <a:gd name="connsiteY66" fmla="*/ 1902897 h 3610708"/>
              <a:gd name="connsiteX67" fmla="*/ 2717516 w 9855777"/>
              <a:gd name="connsiteY67" fmla="*/ 1903404 h 3610708"/>
              <a:gd name="connsiteX68" fmla="*/ 2914056 w 9855777"/>
              <a:gd name="connsiteY68" fmla="*/ 1778270 h 3610708"/>
              <a:gd name="connsiteX69" fmla="*/ 3064528 w 9855777"/>
              <a:gd name="connsiteY69" fmla="*/ 1567914 h 3610708"/>
              <a:gd name="connsiteX70" fmla="*/ 2900084 w 9855777"/>
              <a:gd name="connsiteY70" fmla="*/ 1078523 h 3610708"/>
              <a:gd name="connsiteX71" fmla="*/ 2915715 w 9855777"/>
              <a:gd name="connsiteY71" fmla="*/ 1101969 h 3610708"/>
              <a:gd name="connsiteX72" fmla="*/ 2939161 w 9855777"/>
              <a:gd name="connsiteY72" fmla="*/ 1164492 h 3610708"/>
              <a:gd name="connsiteX73" fmla="*/ 2946977 w 9855777"/>
              <a:gd name="connsiteY73" fmla="*/ 1195754 h 3610708"/>
              <a:gd name="connsiteX74" fmla="*/ 2962607 w 9855777"/>
              <a:gd name="connsiteY74" fmla="*/ 1219200 h 3610708"/>
              <a:gd name="connsiteX75" fmla="*/ 2978238 w 9855777"/>
              <a:gd name="connsiteY75" fmla="*/ 1250461 h 3610708"/>
              <a:gd name="connsiteX76" fmla="*/ 2986054 w 9855777"/>
              <a:gd name="connsiteY76" fmla="*/ 1305169 h 3610708"/>
              <a:gd name="connsiteX77" fmla="*/ 3111100 w 9855777"/>
              <a:gd name="connsiteY77" fmla="*/ 1328615 h 3610708"/>
              <a:gd name="connsiteX78" fmla="*/ 3165807 w 9855777"/>
              <a:gd name="connsiteY78" fmla="*/ 1352061 h 3610708"/>
              <a:gd name="connsiteX79" fmla="*/ 3212700 w 9855777"/>
              <a:gd name="connsiteY79" fmla="*/ 1375508 h 3610708"/>
              <a:gd name="connsiteX80" fmla="*/ 3220515 w 9855777"/>
              <a:gd name="connsiteY80" fmla="*/ 1398954 h 3610708"/>
              <a:gd name="connsiteX81" fmla="*/ 3243961 w 9855777"/>
              <a:gd name="connsiteY81" fmla="*/ 1406769 h 3610708"/>
              <a:gd name="connsiteX82" fmla="*/ 3290854 w 9855777"/>
              <a:gd name="connsiteY82" fmla="*/ 1445846 h 3610708"/>
              <a:gd name="connsiteX83" fmla="*/ 3314300 w 9855777"/>
              <a:gd name="connsiteY83" fmla="*/ 1453661 h 3610708"/>
              <a:gd name="connsiteX84" fmla="*/ 3337746 w 9855777"/>
              <a:gd name="connsiteY84" fmla="*/ 1469292 h 3610708"/>
              <a:gd name="connsiteX85" fmla="*/ 3423715 w 9855777"/>
              <a:gd name="connsiteY85" fmla="*/ 1484923 h 3610708"/>
              <a:gd name="connsiteX86" fmla="*/ 3454977 w 9855777"/>
              <a:gd name="connsiteY86" fmla="*/ 1492738 h 3610708"/>
              <a:gd name="connsiteX87" fmla="*/ 3525315 w 9855777"/>
              <a:gd name="connsiteY87" fmla="*/ 1508369 h 3610708"/>
              <a:gd name="connsiteX88" fmla="*/ 3572207 w 9855777"/>
              <a:gd name="connsiteY88" fmla="*/ 1531815 h 3610708"/>
              <a:gd name="connsiteX89" fmla="*/ 3595654 w 9855777"/>
              <a:gd name="connsiteY89" fmla="*/ 1539631 h 3610708"/>
              <a:gd name="connsiteX90" fmla="*/ 3650361 w 9855777"/>
              <a:gd name="connsiteY90" fmla="*/ 1570892 h 3610708"/>
              <a:gd name="connsiteX91" fmla="*/ 3697254 w 9855777"/>
              <a:gd name="connsiteY91" fmla="*/ 1602154 h 3610708"/>
              <a:gd name="connsiteX92" fmla="*/ 3736331 w 9855777"/>
              <a:gd name="connsiteY92" fmla="*/ 1609969 h 3610708"/>
              <a:gd name="connsiteX93" fmla="*/ 3806669 w 9855777"/>
              <a:gd name="connsiteY93" fmla="*/ 1625600 h 3610708"/>
              <a:gd name="connsiteX94" fmla="*/ 3877007 w 9855777"/>
              <a:gd name="connsiteY94" fmla="*/ 1688123 h 3610708"/>
              <a:gd name="connsiteX95" fmla="*/ 3892638 w 9855777"/>
              <a:gd name="connsiteY95" fmla="*/ 1844431 h 3610708"/>
              <a:gd name="connsiteX96" fmla="*/ 3939531 w 9855777"/>
              <a:gd name="connsiteY96" fmla="*/ 1875692 h 3610708"/>
              <a:gd name="connsiteX97" fmla="*/ 3978607 w 9855777"/>
              <a:gd name="connsiteY97" fmla="*/ 1914769 h 3610708"/>
              <a:gd name="connsiteX98" fmla="*/ 4056761 w 9855777"/>
              <a:gd name="connsiteY98" fmla="*/ 1961661 h 3610708"/>
              <a:gd name="connsiteX99" fmla="*/ 4119284 w 9855777"/>
              <a:gd name="connsiteY99" fmla="*/ 1977292 h 3610708"/>
              <a:gd name="connsiteX100" fmla="*/ 4197438 w 9855777"/>
              <a:gd name="connsiteY100" fmla="*/ 1969477 h 3610708"/>
              <a:gd name="connsiteX101" fmla="*/ 4205254 w 9855777"/>
              <a:gd name="connsiteY101" fmla="*/ 1930400 h 3610708"/>
              <a:gd name="connsiteX102" fmla="*/ 4236515 w 9855777"/>
              <a:gd name="connsiteY102" fmla="*/ 1883508 h 3610708"/>
              <a:gd name="connsiteX103" fmla="*/ 4236515 w 9855777"/>
              <a:gd name="connsiteY103" fmla="*/ 1883508 h 3610708"/>
              <a:gd name="connsiteX104" fmla="*/ 4439715 w 9855777"/>
              <a:gd name="connsiteY104" fmla="*/ 1867877 h 3610708"/>
              <a:gd name="connsiteX105" fmla="*/ 4478792 w 9855777"/>
              <a:gd name="connsiteY105" fmla="*/ 1860061 h 3610708"/>
              <a:gd name="connsiteX106" fmla="*/ 4502238 w 9855777"/>
              <a:gd name="connsiteY106" fmla="*/ 1852246 h 3610708"/>
              <a:gd name="connsiteX107" fmla="*/ 4588207 w 9855777"/>
              <a:gd name="connsiteY107" fmla="*/ 1844431 h 3610708"/>
              <a:gd name="connsiteX108" fmla="*/ 4721069 w 9855777"/>
              <a:gd name="connsiteY108" fmla="*/ 1820984 h 3610708"/>
              <a:gd name="connsiteX109" fmla="*/ 4752331 w 9855777"/>
              <a:gd name="connsiteY109" fmla="*/ 1813169 h 3610708"/>
              <a:gd name="connsiteX110" fmla="*/ 4799223 w 9855777"/>
              <a:gd name="connsiteY110" fmla="*/ 1797538 h 3610708"/>
              <a:gd name="connsiteX111" fmla="*/ 4822669 w 9855777"/>
              <a:gd name="connsiteY111" fmla="*/ 1789723 h 3610708"/>
              <a:gd name="connsiteX112" fmla="*/ 4846115 w 9855777"/>
              <a:gd name="connsiteY112" fmla="*/ 1781908 h 3610708"/>
              <a:gd name="connsiteX113" fmla="*/ 4869561 w 9855777"/>
              <a:gd name="connsiteY113" fmla="*/ 1774092 h 3610708"/>
              <a:gd name="connsiteX114" fmla="*/ 4900823 w 9855777"/>
              <a:gd name="connsiteY114" fmla="*/ 1766277 h 3610708"/>
              <a:gd name="connsiteX115" fmla="*/ 4947715 w 9855777"/>
              <a:gd name="connsiteY115" fmla="*/ 1758461 h 3610708"/>
              <a:gd name="connsiteX116" fmla="*/ 4971161 w 9855777"/>
              <a:gd name="connsiteY116" fmla="*/ 1750646 h 3610708"/>
              <a:gd name="connsiteX117" fmla="*/ 5018054 w 9855777"/>
              <a:gd name="connsiteY117" fmla="*/ 1727200 h 3610708"/>
              <a:gd name="connsiteX118" fmla="*/ 5041500 w 9855777"/>
              <a:gd name="connsiteY118" fmla="*/ 1711569 h 3610708"/>
              <a:gd name="connsiteX119" fmla="*/ 5080577 w 9855777"/>
              <a:gd name="connsiteY119" fmla="*/ 1703754 h 3610708"/>
              <a:gd name="connsiteX120" fmla="*/ 5104023 w 9855777"/>
              <a:gd name="connsiteY120" fmla="*/ 1695938 h 3610708"/>
              <a:gd name="connsiteX121" fmla="*/ 5143100 w 9855777"/>
              <a:gd name="connsiteY121" fmla="*/ 1688123 h 3610708"/>
              <a:gd name="connsiteX122" fmla="*/ 5189992 w 9855777"/>
              <a:gd name="connsiteY122" fmla="*/ 1672492 h 3610708"/>
              <a:gd name="connsiteX123" fmla="*/ 5244700 w 9855777"/>
              <a:gd name="connsiteY123" fmla="*/ 1656861 h 3610708"/>
              <a:gd name="connsiteX124" fmla="*/ 5275961 w 9855777"/>
              <a:gd name="connsiteY124" fmla="*/ 1633415 h 3610708"/>
              <a:gd name="connsiteX125" fmla="*/ 5315038 w 9855777"/>
              <a:gd name="connsiteY125" fmla="*/ 1625600 h 3610708"/>
              <a:gd name="connsiteX126" fmla="*/ 5322854 w 9855777"/>
              <a:gd name="connsiteY126" fmla="*/ 1602154 h 3610708"/>
              <a:gd name="connsiteX127" fmla="*/ 5346300 w 9855777"/>
              <a:gd name="connsiteY127" fmla="*/ 1594338 h 3610708"/>
              <a:gd name="connsiteX128" fmla="*/ 5369746 w 9855777"/>
              <a:gd name="connsiteY128" fmla="*/ 1578708 h 3610708"/>
              <a:gd name="connsiteX129" fmla="*/ 5401007 w 9855777"/>
              <a:gd name="connsiteY129" fmla="*/ 1570892 h 3610708"/>
              <a:gd name="connsiteX130" fmla="*/ 5447900 w 9855777"/>
              <a:gd name="connsiteY130" fmla="*/ 1555261 h 3610708"/>
              <a:gd name="connsiteX131" fmla="*/ 5471346 w 9855777"/>
              <a:gd name="connsiteY131" fmla="*/ 1547446 h 3610708"/>
              <a:gd name="connsiteX132" fmla="*/ 5565131 w 9855777"/>
              <a:gd name="connsiteY132" fmla="*/ 1524000 h 3610708"/>
              <a:gd name="connsiteX133" fmla="*/ 5596392 w 9855777"/>
              <a:gd name="connsiteY133" fmla="*/ 1516184 h 3610708"/>
              <a:gd name="connsiteX134" fmla="*/ 5619838 w 9855777"/>
              <a:gd name="connsiteY134" fmla="*/ 1500554 h 3610708"/>
              <a:gd name="connsiteX135" fmla="*/ 5666731 w 9855777"/>
              <a:gd name="connsiteY135" fmla="*/ 1492738 h 3610708"/>
              <a:gd name="connsiteX136" fmla="*/ 5705807 w 9855777"/>
              <a:gd name="connsiteY136" fmla="*/ 1484923 h 3610708"/>
              <a:gd name="connsiteX137" fmla="*/ 5729254 w 9855777"/>
              <a:gd name="connsiteY137" fmla="*/ 1477108 h 3610708"/>
              <a:gd name="connsiteX138" fmla="*/ 5823038 w 9855777"/>
              <a:gd name="connsiteY138" fmla="*/ 1461477 h 3610708"/>
              <a:gd name="connsiteX139" fmla="*/ 5877746 w 9855777"/>
              <a:gd name="connsiteY139" fmla="*/ 1445846 h 3610708"/>
              <a:gd name="connsiteX140" fmla="*/ 6518607 w 9855777"/>
              <a:gd name="connsiteY140" fmla="*/ 1453661 h 3610708"/>
              <a:gd name="connsiteX141" fmla="*/ 6565500 w 9855777"/>
              <a:gd name="connsiteY141" fmla="*/ 1469292 h 3610708"/>
              <a:gd name="connsiteX142" fmla="*/ 6588946 w 9855777"/>
              <a:gd name="connsiteY142" fmla="*/ 1484923 h 3610708"/>
              <a:gd name="connsiteX143" fmla="*/ 6721807 w 9855777"/>
              <a:gd name="connsiteY143" fmla="*/ 1500554 h 3610708"/>
              <a:gd name="connsiteX144" fmla="*/ 7276700 w 9855777"/>
              <a:gd name="connsiteY144" fmla="*/ 1500554 h 3610708"/>
              <a:gd name="connsiteX145" fmla="*/ 7300146 w 9855777"/>
              <a:gd name="connsiteY145" fmla="*/ 1492738 h 3610708"/>
              <a:gd name="connsiteX146" fmla="*/ 7331407 w 9855777"/>
              <a:gd name="connsiteY146" fmla="*/ 1484923 h 3610708"/>
              <a:gd name="connsiteX147" fmla="*/ 7792515 w 9855777"/>
              <a:gd name="connsiteY147" fmla="*/ 1492738 h 3610708"/>
              <a:gd name="connsiteX148" fmla="*/ 7815961 w 9855777"/>
              <a:gd name="connsiteY148" fmla="*/ 1500554 h 3610708"/>
              <a:gd name="connsiteX149" fmla="*/ 7894115 w 9855777"/>
              <a:gd name="connsiteY149" fmla="*/ 1508369 h 3610708"/>
              <a:gd name="connsiteX150" fmla="*/ 7917561 w 9855777"/>
              <a:gd name="connsiteY150" fmla="*/ 1516184 h 3610708"/>
              <a:gd name="connsiteX151" fmla="*/ 7980084 w 9855777"/>
              <a:gd name="connsiteY151" fmla="*/ 1547446 h 3610708"/>
              <a:gd name="connsiteX152" fmla="*/ 8112946 w 9855777"/>
              <a:gd name="connsiteY152" fmla="*/ 1578708 h 3610708"/>
              <a:gd name="connsiteX153" fmla="*/ 8183284 w 9855777"/>
              <a:gd name="connsiteY153" fmla="*/ 1594338 h 3610708"/>
              <a:gd name="connsiteX154" fmla="*/ 8214546 w 9855777"/>
              <a:gd name="connsiteY154" fmla="*/ 1609969 h 3610708"/>
              <a:gd name="connsiteX155" fmla="*/ 8269254 w 9855777"/>
              <a:gd name="connsiteY155" fmla="*/ 1649046 h 3610708"/>
              <a:gd name="connsiteX156" fmla="*/ 8292700 w 9855777"/>
              <a:gd name="connsiteY156" fmla="*/ 1664677 h 3610708"/>
              <a:gd name="connsiteX157" fmla="*/ 8323961 w 9855777"/>
              <a:gd name="connsiteY157" fmla="*/ 1711569 h 3610708"/>
              <a:gd name="connsiteX158" fmla="*/ 8363038 w 9855777"/>
              <a:gd name="connsiteY158" fmla="*/ 1766277 h 3610708"/>
              <a:gd name="connsiteX159" fmla="*/ 8370854 w 9855777"/>
              <a:gd name="connsiteY159" fmla="*/ 1789723 h 3610708"/>
              <a:gd name="connsiteX160" fmla="*/ 8449007 w 9855777"/>
              <a:gd name="connsiteY160" fmla="*/ 1860061 h 3610708"/>
              <a:gd name="connsiteX161" fmla="*/ 8527161 w 9855777"/>
              <a:gd name="connsiteY161" fmla="*/ 1883508 h 3610708"/>
              <a:gd name="connsiteX162" fmla="*/ 8566238 w 9855777"/>
              <a:gd name="connsiteY162" fmla="*/ 1891323 h 3610708"/>
              <a:gd name="connsiteX163" fmla="*/ 8652207 w 9855777"/>
              <a:gd name="connsiteY163" fmla="*/ 1914769 h 3610708"/>
              <a:gd name="connsiteX164" fmla="*/ 8722546 w 9855777"/>
              <a:gd name="connsiteY164" fmla="*/ 1953846 h 3610708"/>
              <a:gd name="connsiteX165" fmla="*/ 8792884 w 9855777"/>
              <a:gd name="connsiteY165" fmla="*/ 2032000 h 3610708"/>
              <a:gd name="connsiteX166" fmla="*/ 8808515 w 9855777"/>
              <a:gd name="connsiteY166" fmla="*/ 2055446 h 3610708"/>
              <a:gd name="connsiteX167" fmla="*/ 8816331 w 9855777"/>
              <a:gd name="connsiteY167" fmla="*/ 2078892 h 3610708"/>
              <a:gd name="connsiteX168" fmla="*/ 8847592 w 9855777"/>
              <a:gd name="connsiteY168" fmla="*/ 2125784 h 3610708"/>
              <a:gd name="connsiteX169" fmla="*/ 8886669 w 9855777"/>
              <a:gd name="connsiteY169" fmla="*/ 2196123 h 3610708"/>
              <a:gd name="connsiteX170" fmla="*/ 8933561 w 9855777"/>
              <a:gd name="connsiteY170" fmla="*/ 2243015 h 3610708"/>
              <a:gd name="connsiteX171" fmla="*/ 8964823 w 9855777"/>
              <a:gd name="connsiteY171" fmla="*/ 2297723 h 3610708"/>
              <a:gd name="connsiteX172" fmla="*/ 8988269 w 9855777"/>
              <a:gd name="connsiteY172" fmla="*/ 2313354 h 3610708"/>
              <a:gd name="connsiteX173" fmla="*/ 9050792 w 9855777"/>
              <a:gd name="connsiteY173" fmla="*/ 2383692 h 3610708"/>
              <a:gd name="connsiteX174" fmla="*/ 9035161 w 9855777"/>
              <a:gd name="connsiteY174" fmla="*/ 2493108 h 3610708"/>
              <a:gd name="connsiteX175" fmla="*/ 9019531 w 9855777"/>
              <a:gd name="connsiteY175" fmla="*/ 2516554 h 3610708"/>
              <a:gd name="connsiteX176" fmla="*/ 9011715 w 9855777"/>
              <a:gd name="connsiteY176" fmla="*/ 2547815 h 3610708"/>
              <a:gd name="connsiteX177" fmla="*/ 9003900 w 9855777"/>
              <a:gd name="connsiteY177" fmla="*/ 2594708 h 3610708"/>
              <a:gd name="connsiteX178" fmla="*/ 8988269 w 9855777"/>
              <a:gd name="connsiteY178" fmla="*/ 2618154 h 3610708"/>
              <a:gd name="connsiteX179" fmla="*/ 8972638 w 9855777"/>
              <a:gd name="connsiteY179" fmla="*/ 2672861 h 3610708"/>
              <a:gd name="connsiteX180" fmla="*/ 8941377 w 9855777"/>
              <a:gd name="connsiteY180" fmla="*/ 2727569 h 3610708"/>
              <a:gd name="connsiteX181" fmla="*/ 8933561 w 9855777"/>
              <a:gd name="connsiteY181" fmla="*/ 2766646 h 3610708"/>
              <a:gd name="connsiteX182" fmla="*/ 8925746 w 9855777"/>
              <a:gd name="connsiteY182" fmla="*/ 2829169 h 3610708"/>
              <a:gd name="connsiteX183" fmla="*/ 8910115 w 9855777"/>
              <a:gd name="connsiteY183" fmla="*/ 2876061 h 3610708"/>
              <a:gd name="connsiteX184" fmla="*/ 8894484 w 9855777"/>
              <a:gd name="connsiteY184" fmla="*/ 2899508 h 3610708"/>
              <a:gd name="connsiteX185" fmla="*/ 8878854 w 9855777"/>
              <a:gd name="connsiteY185" fmla="*/ 3048000 h 3610708"/>
              <a:gd name="connsiteX186" fmla="*/ 8863223 w 9855777"/>
              <a:gd name="connsiteY186" fmla="*/ 3110523 h 3610708"/>
              <a:gd name="connsiteX187" fmla="*/ 8847592 w 9855777"/>
              <a:gd name="connsiteY187" fmla="*/ 3157415 h 3610708"/>
              <a:gd name="connsiteX188" fmla="*/ 8839777 w 9855777"/>
              <a:gd name="connsiteY188" fmla="*/ 3196492 h 3610708"/>
              <a:gd name="connsiteX189" fmla="*/ 8824146 w 9855777"/>
              <a:gd name="connsiteY189" fmla="*/ 3251200 h 3610708"/>
              <a:gd name="connsiteX190" fmla="*/ 8816331 w 9855777"/>
              <a:gd name="connsiteY190" fmla="*/ 3321538 h 3610708"/>
              <a:gd name="connsiteX191" fmla="*/ 8808515 w 9855777"/>
              <a:gd name="connsiteY191" fmla="*/ 3344984 h 3610708"/>
              <a:gd name="connsiteX192" fmla="*/ 8792884 w 9855777"/>
              <a:gd name="connsiteY192" fmla="*/ 3423138 h 3610708"/>
              <a:gd name="connsiteX193" fmla="*/ 8792884 w 9855777"/>
              <a:gd name="connsiteY193" fmla="*/ 3423138 h 3610708"/>
              <a:gd name="connsiteX194" fmla="*/ 8777254 w 9855777"/>
              <a:gd name="connsiteY194" fmla="*/ 3516923 h 3610708"/>
              <a:gd name="connsiteX195" fmla="*/ 8785069 w 9855777"/>
              <a:gd name="connsiteY195" fmla="*/ 3563815 h 3610708"/>
              <a:gd name="connsiteX196" fmla="*/ 8839777 w 9855777"/>
              <a:gd name="connsiteY196" fmla="*/ 3610708 h 3610708"/>
              <a:gd name="connsiteX197" fmla="*/ 8886669 w 9855777"/>
              <a:gd name="connsiteY197" fmla="*/ 3602892 h 3610708"/>
              <a:gd name="connsiteX198" fmla="*/ 8894484 w 9855777"/>
              <a:gd name="connsiteY198" fmla="*/ 3579446 h 3610708"/>
              <a:gd name="connsiteX199" fmla="*/ 8917931 w 9855777"/>
              <a:gd name="connsiteY199" fmla="*/ 3548184 h 3610708"/>
              <a:gd name="connsiteX200" fmla="*/ 8933561 w 9855777"/>
              <a:gd name="connsiteY200" fmla="*/ 3524738 h 3610708"/>
              <a:gd name="connsiteX201" fmla="*/ 8972638 w 9855777"/>
              <a:gd name="connsiteY201" fmla="*/ 3509108 h 3610708"/>
              <a:gd name="connsiteX202" fmla="*/ 9003900 w 9855777"/>
              <a:gd name="connsiteY202" fmla="*/ 3493477 h 3610708"/>
              <a:gd name="connsiteX203" fmla="*/ 9027346 w 9855777"/>
              <a:gd name="connsiteY203" fmla="*/ 3477846 h 3610708"/>
              <a:gd name="connsiteX204" fmla="*/ 9144577 w 9855777"/>
              <a:gd name="connsiteY204" fmla="*/ 3462215 h 3610708"/>
              <a:gd name="connsiteX205" fmla="*/ 9199284 w 9855777"/>
              <a:gd name="connsiteY205" fmla="*/ 3430954 h 3610708"/>
              <a:gd name="connsiteX206" fmla="*/ 9269623 w 9855777"/>
              <a:gd name="connsiteY206" fmla="*/ 3399692 h 3610708"/>
              <a:gd name="connsiteX207" fmla="*/ 9371223 w 9855777"/>
              <a:gd name="connsiteY207" fmla="*/ 3368431 h 3610708"/>
              <a:gd name="connsiteX208" fmla="*/ 9418115 w 9855777"/>
              <a:gd name="connsiteY208" fmla="*/ 3352800 h 3610708"/>
              <a:gd name="connsiteX209" fmla="*/ 9488454 w 9855777"/>
              <a:gd name="connsiteY209" fmla="*/ 3337169 h 3610708"/>
              <a:gd name="connsiteX210" fmla="*/ 9511900 w 9855777"/>
              <a:gd name="connsiteY210" fmla="*/ 3321538 h 3610708"/>
              <a:gd name="connsiteX211" fmla="*/ 9566607 w 9855777"/>
              <a:gd name="connsiteY211" fmla="*/ 3298092 h 3610708"/>
              <a:gd name="connsiteX212" fmla="*/ 9613500 w 9855777"/>
              <a:gd name="connsiteY212" fmla="*/ 3290277 h 3610708"/>
              <a:gd name="connsiteX213" fmla="*/ 9636946 w 9855777"/>
              <a:gd name="connsiteY213" fmla="*/ 3282461 h 3610708"/>
              <a:gd name="connsiteX214" fmla="*/ 9730731 w 9855777"/>
              <a:gd name="connsiteY214" fmla="*/ 3274646 h 3610708"/>
              <a:gd name="connsiteX215" fmla="*/ 9738546 w 9855777"/>
              <a:gd name="connsiteY215" fmla="*/ 3251200 h 3610708"/>
              <a:gd name="connsiteX216" fmla="*/ 9738546 w 9855777"/>
              <a:gd name="connsiteY216" fmla="*/ 2993292 h 3610708"/>
              <a:gd name="connsiteX217" fmla="*/ 9754177 w 9855777"/>
              <a:gd name="connsiteY217" fmla="*/ 2969846 h 3610708"/>
              <a:gd name="connsiteX218" fmla="*/ 9785438 w 9855777"/>
              <a:gd name="connsiteY218" fmla="*/ 2899508 h 3610708"/>
              <a:gd name="connsiteX219" fmla="*/ 9793254 w 9855777"/>
              <a:gd name="connsiteY219" fmla="*/ 2805723 h 3610708"/>
              <a:gd name="connsiteX220" fmla="*/ 9808884 w 9855777"/>
              <a:gd name="connsiteY220" fmla="*/ 2727569 h 3610708"/>
              <a:gd name="connsiteX221" fmla="*/ 9824515 w 9855777"/>
              <a:gd name="connsiteY221" fmla="*/ 2602523 h 3610708"/>
              <a:gd name="connsiteX222" fmla="*/ 9840146 w 9855777"/>
              <a:gd name="connsiteY222" fmla="*/ 2540000 h 3610708"/>
              <a:gd name="connsiteX223" fmla="*/ 9855777 w 9855777"/>
              <a:gd name="connsiteY223" fmla="*/ 2516554 h 3610708"/>
              <a:gd name="connsiteX224" fmla="*/ 9824515 w 9855777"/>
              <a:gd name="connsiteY224" fmla="*/ 2211754 h 3610708"/>
              <a:gd name="connsiteX225" fmla="*/ 9808884 w 9855777"/>
              <a:gd name="connsiteY225" fmla="*/ 2117969 h 3610708"/>
              <a:gd name="connsiteX226" fmla="*/ 9824515 w 9855777"/>
              <a:gd name="connsiteY226" fmla="*/ 1766277 h 3610708"/>
              <a:gd name="connsiteX227" fmla="*/ 9832331 w 9855777"/>
              <a:gd name="connsiteY227" fmla="*/ 1742831 h 3610708"/>
              <a:gd name="connsiteX228" fmla="*/ 9824515 w 9855777"/>
              <a:gd name="connsiteY228" fmla="*/ 1633415 h 3610708"/>
              <a:gd name="connsiteX229" fmla="*/ 9840146 w 9855777"/>
              <a:gd name="connsiteY229" fmla="*/ 1367692 h 3610708"/>
              <a:gd name="connsiteX230" fmla="*/ 9832331 w 9855777"/>
              <a:gd name="connsiteY230" fmla="*/ 1086338 h 3610708"/>
              <a:gd name="connsiteX231" fmla="*/ 9824515 w 9855777"/>
              <a:gd name="connsiteY231" fmla="*/ 429846 h 3610708"/>
              <a:gd name="connsiteX232" fmla="*/ 9777623 w 9855777"/>
              <a:gd name="connsiteY232" fmla="*/ 390769 h 3610708"/>
              <a:gd name="connsiteX233" fmla="*/ 9754177 w 9855777"/>
              <a:gd name="connsiteY233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1383900 w 9855777"/>
              <a:gd name="connsiteY60" fmla="*/ 2665046 h 3610708"/>
              <a:gd name="connsiteX61" fmla="*/ 1579285 w 9855777"/>
              <a:gd name="connsiteY61" fmla="*/ 3008923 h 3610708"/>
              <a:gd name="connsiteX62" fmla="*/ 1572008 w 9855777"/>
              <a:gd name="connsiteY62" fmla="*/ 3039106 h 3610708"/>
              <a:gd name="connsiteX63" fmla="*/ 1617122 w 9855777"/>
              <a:gd name="connsiteY63" fmla="*/ 3203227 h 3610708"/>
              <a:gd name="connsiteX64" fmla="*/ 1657438 w 9855777"/>
              <a:gd name="connsiteY64" fmla="*/ 3274646 h 3610708"/>
              <a:gd name="connsiteX65" fmla="*/ 2602960 w 9855777"/>
              <a:gd name="connsiteY65" fmla="*/ 2094603 h 3610708"/>
              <a:gd name="connsiteX66" fmla="*/ 2716812 w 9855777"/>
              <a:gd name="connsiteY66" fmla="*/ 1902897 h 3610708"/>
              <a:gd name="connsiteX67" fmla="*/ 2717516 w 9855777"/>
              <a:gd name="connsiteY67" fmla="*/ 1903404 h 3610708"/>
              <a:gd name="connsiteX68" fmla="*/ 2914056 w 9855777"/>
              <a:gd name="connsiteY68" fmla="*/ 1778270 h 3610708"/>
              <a:gd name="connsiteX69" fmla="*/ 3064528 w 9855777"/>
              <a:gd name="connsiteY69" fmla="*/ 1567914 h 3610708"/>
              <a:gd name="connsiteX70" fmla="*/ 2991290 w 9855777"/>
              <a:gd name="connsiteY70" fmla="*/ 1300691 h 3610708"/>
              <a:gd name="connsiteX71" fmla="*/ 2915715 w 9855777"/>
              <a:gd name="connsiteY71" fmla="*/ 1101969 h 3610708"/>
              <a:gd name="connsiteX72" fmla="*/ 2939161 w 9855777"/>
              <a:gd name="connsiteY72" fmla="*/ 1164492 h 3610708"/>
              <a:gd name="connsiteX73" fmla="*/ 2946977 w 9855777"/>
              <a:gd name="connsiteY73" fmla="*/ 1195754 h 3610708"/>
              <a:gd name="connsiteX74" fmla="*/ 2962607 w 9855777"/>
              <a:gd name="connsiteY74" fmla="*/ 1219200 h 3610708"/>
              <a:gd name="connsiteX75" fmla="*/ 2978238 w 9855777"/>
              <a:gd name="connsiteY75" fmla="*/ 1250461 h 3610708"/>
              <a:gd name="connsiteX76" fmla="*/ 2986054 w 9855777"/>
              <a:gd name="connsiteY76" fmla="*/ 1305169 h 3610708"/>
              <a:gd name="connsiteX77" fmla="*/ 3111100 w 9855777"/>
              <a:gd name="connsiteY77" fmla="*/ 1328615 h 3610708"/>
              <a:gd name="connsiteX78" fmla="*/ 3165807 w 9855777"/>
              <a:gd name="connsiteY78" fmla="*/ 1352061 h 3610708"/>
              <a:gd name="connsiteX79" fmla="*/ 3212700 w 9855777"/>
              <a:gd name="connsiteY79" fmla="*/ 1375508 h 3610708"/>
              <a:gd name="connsiteX80" fmla="*/ 3220515 w 9855777"/>
              <a:gd name="connsiteY80" fmla="*/ 1398954 h 3610708"/>
              <a:gd name="connsiteX81" fmla="*/ 3243961 w 9855777"/>
              <a:gd name="connsiteY81" fmla="*/ 1406769 h 3610708"/>
              <a:gd name="connsiteX82" fmla="*/ 3290854 w 9855777"/>
              <a:gd name="connsiteY82" fmla="*/ 1445846 h 3610708"/>
              <a:gd name="connsiteX83" fmla="*/ 3314300 w 9855777"/>
              <a:gd name="connsiteY83" fmla="*/ 1453661 h 3610708"/>
              <a:gd name="connsiteX84" fmla="*/ 3337746 w 9855777"/>
              <a:gd name="connsiteY84" fmla="*/ 1469292 h 3610708"/>
              <a:gd name="connsiteX85" fmla="*/ 3423715 w 9855777"/>
              <a:gd name="connsiteY85" fmla="*/ 1484923 h 3610708"/>
              <a:gd name="connsiteX86" fmla="*/ 3454977 w 9855777"/>
              <a:gd name="connsiteY86" fmla="*/ 1492738 h 3610708"/>
              <a:gd name="connsiteX87" fmla="*/ 3525315 w 9855777"/>
              <a:gd name="connsiteY87" fmla="*/ 1508369 h 3610708"/>
              <a:gd name="connsiteX88" fmla="*/ 3572207 w 9855777"/>
              <a:gd name="connsiteY88" fmla="*/ 1531815 h 3610708"/>
              <a:gd name="connsiteX89" fmla="*/ 3595654 w 9855777"/>
              <a:gd name="connsiteY89" fmla="*/ 1539631 h 3610708"/>
              <a:gd name="connsiteX90" fmla="*/ 3650361 w 9855777"/>
              <a:gd name="connsiteY90" fmla="*/ 1570892 h 3610708"/>
              <a:gd name="connsiteX91" fmla="*/ 3697254 w 9855777"/>
              <a:gd name="connsiteY91" fmla="*/ 1602154 h 3610708"/>
              <a:gd name="connsiteX92" fmla="*/ 3736331 w 9855777"/>
              <a:gd name="connsiteY92" fmla="*/ 1609969 h 3610708"/>
              <a:gd name="connsiteX93" fmla="*/ 3806669 w 9855777"/>
              <a:gd name="connsiteY93" fmla="*/ 1625600 h 3610708"/>
              <a:gd name="connsiteX94" fmla="*/ 3877007 w 9855777"/>
              <a:gd name="connsiteY94" fmla="*/ 1688123 h 3610708"/>
              <a:gd name="connsiteX95" fmla="*/ 3892638 w 9855777"/>
              <a:gd name="connsiteY95" fmla="*/ 1844431 h 3610708"/>
              <a:gd name="connsiteX96" fmla="*/ 3939531 w 9855777"/>
              <a:gd name="connsiteY96" fmla="*/ 1875692 h 3610708"/>
              <a:gd name="connsiteX97" fmla="*/ 3978607 w 9855777"/>
              <a:gd name="connsiteY97" fmla="*/ 1914769 h 3610708"/>
              <a:gd name="connsiteX98" fmla="*/ 4056761 w 9855777"/>
              <a:gd name="connsiteY98" fmla="*/ 1961661 h 3610708"/>
              <a:gd name="connsiteX99" fmla="*/ 4119284 w 9855777"/>
              <a:gd name="connsiteY99" fmla="*/ 1977292 h 3610708"/>
              <a:gd name="connsiteX100" fmla="*/ 4197438 w 9855777"/>
              <a:gd name="connsiteY100" fmla="*/ 1969477 h 3610708"/>
              <a:gd name="connsiteX101" fmla="*/ 4205254 w 9855777"/>
              <a:gd name="connsiteY101" fmla="*/ 1930400 h 3610708"/>
              <a:gd name="connsiteX102" fmla="*/ 4236515 w 9855777"/>
              <a:gd name="connsiteY102" fmla="*/ 1883508 h 3610708"/>
              <a:gd name="connsiteX103" fmla="*/ 4236515 w 9855777"/>
              <a:gd name="connsiteY103" fmla="*/ 1883508 h 3610708"/>
              <a:gd name="connsiteX104" fmla="*/ 4439715 w 9855777"/>
              <a:gd name="connsiteY104" fmla="*/ 1867877 h 3610708"/>
              <a:gd name="connsiteX105" fmla="*/ 4478792 w 9855777"/>
              <a:gd name="connsiteY105" fmla="*/ 1860061 h 3610708"/>
              <a:gd name="connsiteX106" fmla="*/ 4502238 w 9855777"/>
              <a:gd name="connsiteY106" fmla="*/ 1852246 h 3610708"/>
              <a:gd name="connsiteX107" fmla="*/ 4588207 w 9855777"/>
              <a:gd name="connsiteY107" fmla="*/ 1844431 h 3610708"/>
              <a:gd name="connsiteX108" fmla="*/ 4721069 w 9855777"/>
              <a:gd name="connsiteY108" fmla="*/ 1820984 h 3610708"/>
              <a:gd name="connsiteX109" fmla="*/ 4752331 w 9855777"/>
              <a:gd name="connsiteY109" fmla="*/ 1813169 h 3610708"/>
              <a:gd name="connsiteX110" fmla="*/ 4799223 w 9855777"/>
              <a:gd name="connsiteY110" fmla="*/ 1797538 h 3610708"/>
              <a:gd name="connsiteX111" fmla="*/ 4822669 w 9855777"/>
              <a:gd name="connsiteY111" fmla="*/ 1789723 h 3610708"/>
              <a:gd name="connsiteX112" fmla="*/ 4846115 w 9855777"/>
              <a:gd name="connsiteY112" fmla="*/ 1781908 h 3610708"/>
              <a:gd name="connsiteX113" fmla="*/ 4869561 w 9855777"/>
              <a:gd name="connsiteY113" fmla="*/ 1774092 h 3610708"/>
              <a:gd name="connsiteX114" fmla="*/ 4900823 w 9855777"/>
              <a:gd name="connsiteY114" fmla="*/ 1766277 h 3610708"/>
              <a:gd name="connsiteX115" fmla="*/ 4947715 w 9855777"/>
              <a:gd name="connsiteY115" fmla="*/ 1758461 h 3610708"/>
              <a:gd name="connsiteX116" fmla="*/ 4971161 w 9855777"/>
              <a:gd name="connsiteY116" fmla="*/ 1750646 h 3610708"/>
              <a:gd name="connsiteX117" fmla="*/ 5018054 w 9855777"/>
              <a:gd name="connsiteY117" fmla="*/ 1727200 h 3610708"/>
              <a:gd name="connsiteX118" fmla="*/ 5041500 w 9855777"/>
              <a:gd name="connsiteY118" fmla="*/ 1711569 h 3610708"/>
              <a:gd name="connsiteX119" fmla="*/ 5080577 w 9855777"/>
              <a:gd name="connsiteY119" fmla="*/ 1703754 h 3610708"/>
              <a:gd name="connsiteX120" fmla="*/ 5104023 w 9855777"/>
              <a:gd name="connsiteY120" fmla="*/ 1695938 h 3610708"/>
              <a:gd name="connsiteX121" fmla="*/ 5143100 w 9855777"/>
              <a:gd name="connsiteY121" fmla="*/ 1688123 h 3610708"/>
              <a:gd name="connsiteX122" fmla="*/ 5189992 w 9855777"/>
              <a:gd name="connsiteY122" fmla="*/ 1672492 h 3610708"/>
              <a:gd name="connsiteX123" fmla="*/ 5244700 w 9855777"/>
              <a:gd name="connsiteY123" fmla="*/ 1656861 h 3610708"/>
              <a:gd name="connsiteX124" fmla="*/ 5275961 w 9855777"/>
              <a:gd name="connsiteY124" fmla="*/ 1633415 h 3610708"/>
              <a:gd name="connsiteX125" fmla="*/ 5315038 w 9855777"/>
              <a:gd name="connsiteY125" fmla="*/ 1625600 h 3610708"/>
              <a:gd name="connsiteX126" fmla="*/ 5322854 w 9855777"/>
              <a:gd name="connsiteY126" fmla="*/ 1602154 h 3610708"/>
              <a:gd name="connsiteX127" fmla="*/ 5346300 w 9855777"/>
              <a:gd name="connsiteY127" fmla="*/ 1594338 h 3610708"/>
              <a:gd name="connsiteX128" fmla="*/ 5369746 w 9855777"/>
              <a:gd name="connsiteY128" fmla="*/ 1578708 h 3610708"/>
              <a:gd name="connsiteX129" fmla="*/ 5401007 w 9855777"/>
              <a:gd name="connsiteY129" fmla="*/ 1570892 h 3610708"/>
              <a:gd name="connsiteX130" fmla="*/ 5447900 w 9855777"/>
              <a:gd name="connsiteY130" fmla="*/ 1555261 h 3610708"/>
              <a:gd name="connsiteX131" fmla="*/ 5471346 w 9855777"/>
              <a:gd name="connsiteY131" fmla="*/ 1547446 h 3610708"/>
              <a:gd name="connsiteX132" fmla="*/ 5565131 w 9855777"/>
              <a:gd name="connsiteY132" fmla="*/ 1524000 h 3610708"/>
              <a:gd name="connsiteX133" fmla="*/ 5596392 w 9855777"/>
              <a:gd name="connsiteY133" fmla="*/ 1516184 h 3610708"/>
              <a:gd name="connsiteX134" fmla="*/ 5619838 w 9855777"/>
              <a:gd name="connsiteY134" fmla="*/ 1500554 h 3610708"/>
              <a:gd name="connsiteX135" fmla="*/ 5666731 w 9855777"/>
              <a:gd name="connsiteY135" fmla="*/ 1492738 h 3610708"/>
              <a:gd name="connsiteX136" fmla="*/ 5705807 w 9855777"/>
              <a:gd name="connsiteY136" fmla="*/ 1484923 h 3610708"/>
              <a:gd name="connsiteX137" fmla="*/ 5729254 w 9855777"/>
              <a:gd name="connsiteY137" fmla="*/ 1477108 h 3610708"/>
              <a:gd name="connsiteX138" fmla="*/ 5823038 w 9855777"/>
              <a:gd name="connsiteY138" fmla="*/ 1461477 h 3610708"/>
              <a:gd name="connsiteX139" fmla="*/ 5877746 w 9855777"/>
              <a:gd name="connsiteY139" fmla="*/ 1445846 h 3610708"/>
              <a:gd name="connsiteX140" fmla="*/ 6518607 w 9855777"/>
              <a:gd name="connsiteY140" fmla="*/ 1453661 h 3610708"/>
              <a:gd name="connsiteX141" fmla="*/ 6565500 w 9855777"/>
              <a:gd name="connsiteY141" fmla="*/ 1469292 h 3610708"/>
              <a:gd name="connsiteX142" fmla="*/ 6588946 w 9855777"/>
              <a:gd name="connsiteY142" fmla="*/ 1484923 h 3610708"/>
              <a:gd name="connsiteX143" fmla="*/ 6721807 w 9855777"/>
              <a:gd name="connsiteY143" fmla="*/ 1500554 h 3610708"/>
              <a:gd name="connsiteX144" fmla="*/ 7276700 w 9855777"/>
              <a:gd name="connsiteY144" fmla="*/ 1500554 h 3610708"/>
              <a:gd name="connsiteX145" fmla="*/ 7300146 w 9855777"/>
              <a:gd name="connsiteY145" fmla="*/ 1492738 h 3610708"/>
              <a:gd name="connsiteX146" fmla="*/ 7331407 w 9855777"/>
              <a:gd name="connsiteY146" fmla="*/ 1484923 h 3610708"/>
              <a:gd name="connsiteX147" fmla="*/ 7792515 w 9855777"/>
              <a:gd name="connsiteY147" fmla="*/ 1492738 h 3610708"/>
              <a:gd name="connsiteX148" fmla="*/ 7815961 w 9855777"/>
              <a:gd name="connsiteY148" fmla="*/ 1500554 h 3610708"/>
              <a:gd name="connsiteX149" fmla="*/ 7894115 w 9855777"/>
              <a:gd name="connsiteY149" fmla="*/ 1508369 h 3610708"/>
              <a:gd name="connsiteX150" fmla="*/ 7917561 w 9855777"/>
              <a:gd name="connsiteY150" fmla="*/ 1516184 h 3610708"/>
              <a:gd name="connsiteX151" fmla="*/ 7980084 w 9855777"/>
              <a:gd name="connsiteY151" fmla="*/ 1547446 h 3610708"/>
              <a:gd name="connsiteX152" fmla="*/ 8112946 w 9855777"/>
              <a:gd name="connsiteY152" fmla="*/ 1578708 h 3610708"/>
              <a:gd name="connsiteX153" fmla="*/ 8183284 w 9855777"/>
              <a:gd name="connsiteY153" fmla="*/ 1594338 h 3610708"/>
              <a:gd name="connsiteX154" fmla="*/ 8214546 w 9855777"/>
              <a:gd name="connsiteY154" fmla="*/ 1609969 h 3610708"/>
              <a:gd name="connsiteX155" fmla="*/ 8269254 w 9855777"/>
              <a:gd name="connsiteY155" fmla="*/ 1649046 h 3610708"/>
              <a:gd name="connsiteX156" fmla="*/ 8292700 w 9855777"/>
              <a:gd name="connsiteY156" fmla="*/ 1664677 h 3610708"/>
              <a:gd name="connsiteX157" fmla="*/ 8323961 w 9855777"/>
              <a:gd name="connsiteY157" fmla="*/ 1711569 h 3610708"/>
              <a:gd name="connsiteX158" fmla="*/ 8363038 w 9855777"/>
              <a:gd name="connsiteY158" fmla="*/ 1766277 h 3610708"/>
              <a:gd name="connsiteX159" fmla="*/ 8370854 w 9855777"/>
              <a:gd name="connsiteY159" fmla="*/ 1789723 h 3610708"/>
              <a:gd name="connsiteX160" fmla="*/ 8449007 w 9855777"/>
              <a:gd name="connsiteY160" fmla="*/ 1860061 h 3610708"/>
              <a:gd name="connsiteX161" fmla="*/ 8527161 w 9855777"/>
              <a:gd name="connsiteY161" fmla="*/ 1883508 h 3610708"/>
              <a:gd name="connsiteX162" fmla="*/ 8566238 w 9855777"/>
              <a:gd name="connsiteY162" fmla="*/ 1891323 h 3610708"/>
              <a:gd name="connsiteX163" fmla="*/ 8652207 w 9855777"/>
              <a:gd name="connsiteY163" fmla="*/ 1914769 h 3610708"/>
              <a:gd name="connsiteX164" fmla="*/ 8722546 w 9855777"/>
              <a:gd name="connsiteY164" fmla="*/ 1953846 h 3610708"/>
              <a:gd name="connsiteX165" fmla="*/ 8792884 w 9855777"/>
              <a:gd name="connsiteY165" fmla="*/ 2032000 h 3610708"/>
              <a:gd name="connsiteX166" fmla="*/ 8808515 w 9855777"/>
              <a:gd name="connsiteY166" fmla="*/ 2055446 h 3610708"/>
              <a:gd name="connsiteX167" fmla="*/ 8816331 w 9855777"/>
              <a:gd name="connsiteY167" fmla="*/ 2078892 h 3610708"/>
              <a:gd name="connsiteX168" fmla="*/ 8847592 w 9855777"/>
              <a:gd name="connsiteY168" fmla="*/ 2125784 h 3610708"/>
              <a:gd name="connsiteX169" fmla="*/ 8886669 w 9855777"/>
              <a:gd name="connsiteY169" fmla="*/ 2196123 h 3610708"/>
              <a:gd name="connsiteX170" fmla="*/ 8933561 w 9855777"/>
              <a:gd name="connsiteY170" fmla="*/ 2243015 h 3610708"/>
              <a:gd name="connsiteX171" fmla="*/ 8964823 w 9855777"/>
              <a:gd name="connsiteY171" fmla="*/ 2297723 h 3610708"/>
              <a:gd name="connsiteX172" fmla="*/ 8988269 w 9855777"/>
              <a:gd name="connsiteY172" fmla="*/ 2313354 h 3610708"/>
              <a:gd name="connsiteX173" fmla="*/ 9050792 w 9855777"/>
              <a:gd name="connsiteY173" fmla="*/ 2383692 h 3610708"/>
              <a:gd name="connsiteX174" fmla="*/ 9035161 w 9855777"/>
              <a:gd name="connsiteY174" fmla="*/ 2493108 h 3610708"/>
              <a:gd name="connsiteX175" fmla="*/ 9019531 w 9855777"/>
              <a:gd name="connsiteY175" fmla="*/ 2516554 h 3610708"/>
              <a:gd name="connsiteX176" fmla="*/ 9011715 w 9855777"/>
              <a:gd name="connsiteY176" fmla="*/ 2547815 h 3610708"/>
              <a:gd name="connsiteX177" fmla="*/ 9003900 w 9855777"/>
              <a:gd name="connsiteY177" fmla="*/ 2594708 h 3610708"/>
              <a:gd name="connsiteX178" fmla="*/ 8988269 w 9855777"/>
              <a:gd name="connsiteY178" fmla="*/ 2618154 h 3610708"/>
              <a:gd name="connsiteX179" fmla="*/ 8972638 w 9855777"/>
              <a:gd name="connsiteY179" fmla="*/ 2672861 h 3610708"/>
              <a:gd name="connsiteX180" fmla="*/ 8941377 w 9855777"/>
              <a:gd name="connsiteY180" fmla="*/ 2727569 h 3610708"/>
              <a:gd name="connsiteX181" fmla="*/ 8933561 w 9855777"/>
              <a:gd name="connsiteY181" fmla="*/ 2766646 h 3610708"/>
              <a:gd name="connsiteX182" fmla="*/ 8925746 w 9855777"/>
              <a:gd name="connsiteY182" fmla="*/ 2829169 h 3610708"/>
              <a:gd name="connsiteX183" fmla="*/ 8910115 w 9855777"/>
              <a:gd name="connsiteY183" fmla="*/ 2876061 h 3610708"/>
              <a:gd name="connsiteX184" fmla="*/ 8894484 w 9855777"/>
              <a:gd name="connsiteY184" fmla="*/ 2899508 h 3610708"/>
              <a:gd name="connsiteX185" fmla="*/ 8878854 w 9855777"/>
              <a:gd name="connsiteY185" fmla="*/ 3048000 h 3610708"/>
              <a:gd name="connsiteX186" fmla="*/ 8863223 w 9855777"/>
              <a:gd name="connsiteY186" fmla="*/ 3110523 h 3610708"/>
              <a:gd name="connsiteX187" fmla="*/ 8847592 w 9855777"/>
              <a:gd name="connsiteY187" fmla="*/ 3157415 h 3610708"/>
              <a:gd name="connsiteX188" fmla="*/ 8839777 w 9855777"/>
              <a:gd name="connsiteY188" fmla="*/ 3196492 h 3610708"/>
              <a:gd name="connsiteX189" fmla="*/ 8824146 w 9855777"/>
              <a:gd name="connsiteY189" fmla="*/ 3251200 h 3610708"/>
              <a:gd name="connsiteX190" fmla="*/ 8816331 w 9855777"/>
              <a:gd name="connsiteY190" fmla="*/ 3321538 h 3610708"/>
              <a:gd name="connsiteX191" fmla="*/ 8808515 w 9855777"/>
              <a:gd name="connsiteY191" fmla="*/ 3344984 h 3610708"/>
              <a:gd name="connsiteX192" fmla="*/ 8792884 w 9855777"/>
              <a:gd name="connsiteY192" fmla="*/ 3423138 h 3610708"/>
              <a:gd name="connsiteX193" fmla="*/ 8792884 w 9855777"/>
              <a:gd name="connsiteY193" fmla="*/ 3423138 h 3610708"/>
              <a:gd name="connsiteX194" fmla="*/ 8777254 w 9855777"/>
              <a:gd name="connsiteY194" fmla="*/ 3516923 h 3610708"/>
              <a:gd name="connsiteX195" fmla="*/ 8785069 w 9855777"/>
              <a:gd name="connsiteY195" fmla="*/ 3563815 h 3610708"/>
              <a:gd name="connsiteX196" fmla="*/ 8839777 w 9855777"/>
              <a:gd name="connsiteY196" fmla="*/ 3610708 h 3610708"/>
              <a:gd name="connsiteX197" fmla="*/ 8886669 w 9855777"/>
              <a:gd name="connsiteY197" fmla="*/ 3602892 h 3610708"/>
              <a:gd name="connsiteX198" fmla="*/ 8894484 w 9855777"/>
              <a:gd name="connsiteY198" fmla="*/ 3579446 h 3610708"/>
              <a:gd name="connsiteX199" fmla="*/ 8917931 w 9855777"/>
              <a:gd name="connsiteY199" fmla="*/ 3548184 h 3610708"/>
              <a:gd name="connsiteX200" fmla="*/ 8933561 w 9855777"/>
              <a:gd name="connsiteY200" fmla="*/ 3524738 h 3610708"/>
              <a:gd name="connsiteX201" fmla="*/ 8972638 w 9855777"/>
              <a:gd name="connsiteY201" fmla="*/ 3509108 h 3610708"/>
              <a:gd name="connsiteX202" fmla="*/ 9003900 w 9855777"/>
              <a:gd name="connsiteY202" fmla="*/ 3493477 h 3610708"/>
              <a:gd name="connsiteX203" fmla="*/ 9027346 w 9855777"/>
              <a:gd name="connsiteY203" fmla="*/ 3477846 h 3610708"/>
              <a:gd name="connsiteX204" fmla="*/ 9144577 w 9855777"/>
              <a:gd name="connsiteY204" fmla="*/ 3462215 h 3610708"/>
              <a:gd name="connsiteX205" fmla="*/ 9199284 w 9855777"/>
              <a:gd name="connsiteY205" fmla="*/ 3430954 h 3610708"/>
              <a:gd name="connsiteX206" fmla="*/ 9269623 w 9855777"/>
              <a:gd name="connsiteY206" fmla="*/ 3399692 h 3610708"/>
              <a:gd name="connsiteX207" fmla="*/ 9371223 w 9855777"/>
              <a:gd name="connsiteY207" fmla="*/ 3368431 h 3610708"/>
              <a:gd name="connsiteX208" fmla="*/ 9418115 w 9855777"/>
              <a:gd name="connsiteY208" fmla="*/ 3352800 h 3610708"/>
              <a:gd name="connsiteX209" fmla="*/ 9488454 w 9855777"/>
              <a:gd name="connsiteY209" fmla="*/ 3337169 h 3610708"/>
              <a:gd name="connsiteX210" fmla="*/ 9511900 w 9855777"/>
              <a:gd name="connsiteY210" fmla="*/ 3321538 h 3610708"/>
              <a:gd name="connsiteX211" fmla="*/ 9566607 w 9855777"/>
              <a:gd name="connsiteY211" fmla="*/ 3298092 h 3610708"/>
              <a:gd name="connsiteX212" fmla="*/ 9613500 w 9855777"/>
              <a:gd name="connsiteY212" fmla="*/ 3290277 h 3610708"/>
              <a:gd name="connsiteX213" fmla="*/ 9636946 w 9855777"/>
              <a:gd name="connsiteY213" fmla="*/ 3282461 h 3610708"/>
              <a:gd name="connsiteX214" fmla="*/ 9730731 w 9855777"/>
              <a:gd name="connsiteY214" fmla="*/ 3274646 h 3610708"/>
              <a:gd name="connsiteX215" fmla="*/ 9738546 w 9855777"/>
              <a:gd name="connsiteY215" fmla="*/ 3251200 h 3610708"/>
              <a:gd name="connsiteX216" fmla="*/ 9738546 w 9855777"/>
              <a:gd name="connsiteY216" fmla="*/ 2993292 h 3610708"/>
              <a:gd name="connsiteX217" fmla="*/ 9754177 w 9855777"/>
              <a:gd name="connsiteY217" fmla="*/ 2969846 h 3610708"/>
              <a:gd name="connsiteX218" fmla="*/ 9785438 w 9855777"/>
              <a:gd name="connsiteY218" fmla="*/ 2899508 h 3610708"/>
              <a:gd name="connsiteX219" fmla="*/ 9793254 w 9855777"/>
              <a:gd name="connsiteY219" fmla="*/ 2805723 h 3610708"/>
              <a:gd name="connsiteX220" fmla="*/ 9808884 w 9855777"/>
              <a:gd name="connsiteY220" fmla="*/ 2727569 h 3610708"/>
              <a:gd name="connsiteX221" fmla="*/ 9824515 w 9855777"/>
              <a:gd name="connsiteY221" fmla="*/ 2602523 h 3610708"/>
              <a:gd name="connsiteX222" fmla="*/ 9840146 w 9855777"/>
              <a:gd name="connsiteY222" fmla="*/ 2540000 h 3610708"/>
              <a:gd name="connsiteX223" fmla="*/ 9855777 w 9855777"/>
              <a:gd name="connsiteY223" fmla="*/ 2516554 h 3610708"/>
              <a:gd name="connsiteX224" fmla="*/ 9824515 w 9855777"/>
              <a:gd name="connsiteY224" fmla="*/ 2211754 h 3610708"/>
              <a:gd name="connsiteX225" fmla="*/ 9808884 w 9855777"/>
              <a:gd name="connsiteY225" fmla="*/ 2117969 h 3610708"/>
              <a:gd name="connsiteX226" fmla="*/ 9824515 w 9855777"/>
              <a:gd name="connsiteY226" fmla="*/ 1766277 h 3610708"/>
              <a:gd name="connsiteX227" fmla="*/ 9832331 w 9855777"/>
              <a:gd name="connsiteY227" fmla="*/ 1742831 h 3610708"/>
              <a:gd name="connsiteX228" fmla="*/ 9824515 w 9855777"/>
              <a:gd name="connsiteY228" fmla="*/ 1633415 h 3610708"/>
              <a:gd name="connsiteX229" fmla="*/ 9840146 w 9855777"/>
              <a:gd name="connsiteY229" fmla="*/ 1367692 h 3610708"/>
              <a:gd name="connsiteX230" fmla="*/ 9832331 w 9855777"/>
              <a:gd name="connsiteY230" fmla="*/ 1086338 h 3610708"/>
              <a:gd name="connsiteX231" fmla="*/ 9824515 w 9855777"/>
              <a:gd name="connsiteY231" fmla="*/ 429846 h 3610708"/>
              <a:gd name="connsiteX232" fmla="*/ 9777623 w 9855777"/>
              <a:gd name="connsiteY232" fmla="*/ 390769 h 3610708"/>
              <a:gd name="connsiteX233" fmla="*/ 9754177 w 9855777"/>
              <a:gd name="connsiteY233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1383900 w 9855777"/>
              <a:gd name="connsiteY60" fmla="*/ 2665046 h 3610708"/>
              <a:gd name="connsiteX61" fmla="*/ 1579285 w 9855777"/>
              <a:gd name="connsiteY61" fmla="*/ 3008923 h 3610708"/>
              <a:gd name="connsiteX62" fmla="*/ 1572008 w 9855777"/>
              <a:gd name="connsiteY62" fmla="*/ 3039106 h 3610708"/>
              <a:gd name="connsiteX63" fmla="*/ 1617122 w 9855777"/>
              <a:gd name="connsiteY63" fmla="*/ 3203227 h 3610708"/>
              <a:gd name="connsiteX64" fmla="*/ 1657438 w 9855777"/>
              <a:gd name="connsiteY64" fmla="*/ 3274646 h 3610708"/>
              <a:gd name="connsiteX65" fmla="*/ 2602960 w 9855777"/>
              <a:gd name="connsiteY65" fmla="*/ 2094603 h 3610708"/>
              <a:gd name="connsiteX66" fmla="*/ 2716812 w 9855777"/>
              <a:gd name="connsiteY66" fmla="*/ 1902897 h 3610708"/>
              <a:gd name="connsiteX67" fmla="*/ 2717516 w 9855777"/>
              <a:gd name="connsiteY67" fmla="*/ 1903404 h 3610708"/>
              <a:gd name="connsiteX68" fmla="*/ 2914056 w 9855777"/>
              <a:gd name="connsiteY68" fmla="*/ 1778270 h 3610708"/>
              <a:gd name="connsiteX69" fmla="*/ 3064528 w 9855777"/>
              <a:gd name="connsiteY69" fmla="*/ 1567914 h 3610708"/>
              <a:gd name="connsiteX70" fmla="*/ 2991290 w 9855777"/>
              <a:gd name="connsiteY70" fmla="*/ 1300691 h 3610708"/>
              <a:gd name="connsiteX71" fmla="*/ 2992890 w 9855777"/>
              <a:gd name="connsiteY71" fmla="*/ 1310106 h 3610708"/>
              <a:gd name="connsiteX72" fmla="*/ 2939161 w 9855777"/>
              <a:gd name="connsiteY72" fmla="*/ 1164492 h 3610708"/>
              <a:gd name="connsiteX73" fmla="*/ 2946977 w 9855777"/>
              <a:gd name="connsiteY73" fmla="*/ 1195754 h 3610708"/>
              <a:gd name="connsiteX74" fmla="*/ 2962607 w 9855777"/>
              <a:gd name="connsiteY74" fmla="*/ 1219200 h 3610708"/>
              <a:gd name="connsiteX75" fmla="*/ 2978238 w 9855777"/>
              <a:gd name="connsiteY75" fmla="*/ 1250461 h 3610708"/>
              <a:gd name="connsiteX76" fmla="*/ 2986054 w 9855777"/>
              <a:gd name="connsiteY76" fmla="*/ 1305169 h 3610708"/>
              <a:gd name="connsiteX77" fmla="*/ 3111100 w 9855777"/>
              <a:gd name="connsiteY77" fmla="*/ 1328615 h 3610708"/>
              <a:gd name="connsiteX78" fmla="*/ 3165807 w 9855777"/>
              <a:gd name="connsiteY78" fmla="*/ 1352061 h 3610708"/>
              <a:gd name="connsiteX79" fmla="*/ 3212700 w 9855777"/>
              <a:gd name="connsiteY79" fmla="*/ 1375508 h 3610708"/>
              <a:gd name="connsiteX80" fmla="*/ 3220515 w 9855777"/>
              <a:gd name="connsiteY80" fmla="*/ 1398954 h 3610708"/>
              <a:gd name="connsiteX81" fmla="*/ 3243961 w 9855777"/>
              <a:gd name="connsiteY81" fmla="*/ 1406769 h 3610708"/>
              <a:gd name="connsiteX82" fmla="*/ 3290854 w 9855777"/>
              <a:gd name="connsiteY82" fmla="*/ 1445846 h 3610708"/>
              <a:gd name="connsiteX83" fmla="*/ 3314300 w 9855777"/>
              <a:gd name="connsiteY83" fmla="*/ 1453661 h 3610708"/>
              <a:gd name="connsiteX84" fmla="*/ 3337746 w 9855777"/>
              <a:gd name="connsiteY84" fmla="*/ 1469292 h 3610708"/>
              <a:gd name="connsiteX85" fmla="*/ 3423715 w 9855777"/>
              <a:gd name="connsiteY85" fmla="*/ 1484923 h 3610708"/>
              <a:gd name="connsiteX86" fmla="*/ 3454977 w 9855777"/>
              <a:gd name="connsiteY86" fmla="*/ 1492738 h 3610708"/>
              <a:gd name="connsiteX87" fmla="*/ 3525315 w 9855777"/>
              <a:gd name="connsiteY87" fmla="*/ 1508369 h 3610708"/>
              <a:gd name="connsiteX88" fmla="*/ 3572207 w 9855777"/>
              <a:gd name="connsiteY88" fmla="*/ 1531815 h 3610708"/>
              <a:gd name="connsiteX89" fmla="*/ 3595654 w 9855777"/>
              <a:gd name="connsiteY89" fmla="*/ 1539631 h 3610708"/>
              <a:gd name="connsiteX90" fmla="*/ 3650361 w 9855777"/>
              <a:gd name="connsiteY90" fmla="*/ 1570892 h 3610708"/>
              <a:gd name="connsiteX91" fmla="*/ 3697254 w 9855777"/>
              <a:gd name="connsiteY91" fmla="*/ 1602154 h 3610708"/>
              <a:gd name="connsiteX92" fmla="*/ 3736331 w 9855777"/>
              <a:gd name="connsiteY92" fmla="*/ 1609969 h 3610708"/>
              <a:gd name="connsiteX93" fmla="*/ 3806669 w 9855777"/>
              <a:gd name="connsiteY93" fmla="*/ 1625600 h 3610708"/>
              <a:gd name="connsiteX94" fmla="*/ 3877007 w 9855777"/>
              <a:gd name="connsiteY94" fmla="*/ 1688123 h 3610708"/>
              <a:gd name="connsiteX95" fmla="*/ 3892638 w 9855777"/>
              <a:gd name="connsiteY95" fmla="*/ 1844431 h 3610708"/>
              <a:gd name="connsiteX96" fmla="*/ 3939531 w 9855777"/>
              <a:gd name="connsiteY96" fmla="*/ 1875692 h 3610708"/>
              <a:gd name="connsiteX97" fmla="*/ 3978607 w 9855777"/>
              <a:gd name="connsiteY97" fmla="*/ 1914769 h 3610708"/>
              <a:gd name="connsiteX98" fmla="*/ 4056761 w 9855777"/>
              <a:gd name="connsiteY98" fmla="*/ 1961661 h 3610708"/>
              <a:gd name="connsiteX99" fmla="*/ 4119284 w 9855777"/>
              <a:gd name="connsiteY99" fmla="*/ 1977292 h 3610708"/>
              <a:gd name="connsiteX100" fmla="*/ 4197438 w 9855777"/>
              <a:gd name="connsiteY100" fmla="*/ 1969477 h 3610708"/>
              <a:gd name="connsiteX101" fmla="*/ 4205254 w 9855777"/>
              <a:gd name="connsiteY101" fmla="*/ 1930400 h 3610708"/>
              <a:gd name="connsiteX102" fmla="*/ 4236515 w 9855777"/>
              <a:gd name="connsiteY102" fmla="*/ 1883508 h 3610708"/>
              <a:gd name="connsiteX103" fmla="*/ 4236515 w 9855777"/>
              <a:gd name="connsiteY103" fmla="*/ 1883508 h 3610708"/>
              <a:gd name="connsiteX104" fmla="*/ 4439715 w 9855777"/>
              <a:gd name="connsiteY104" fmla="*/ 1867877 h 3610708"/>
              <a:gd name="connsiteX105" fmla="*/ 4478792 w 9855777"/>
              <a:gd name="connsiteY105" fmla="*/ 1860061 h 3610708"/>
              <a:gd name="connsiteX106" fmla="*/ 4502238 w 9855777"/>
              <a:gd name="connsiteY106" fmla="*/ 1852246 h 3610708"/>
              <a:gd name="connsiteX107" fmla="*/ 4588207 w 9855777"/>
              <a:gd name="connsiteY107" fmla="*/ 1844431 h 3610708"/>
              <a:gd name="connsiteX108" fmla="*/ 4721069 w 9855777"/>
              <a:gd name="connsiteY108" fmla="*/ 1820984 h 3610708"/>
              <a:gd name="connsiteX109" fmla="*/ 4752331 w 9855777"/>
              <a:gd name="connsiteY109" fmla="*/ 1813169 h 3610708"/>
              <a:gd name="connsiteX110" fmla="*/ 4799223 w 9855777"/>
              <a:gd name="connsiteY110" fmla="*/ 1797538 h 3610708"/>
              <a:gd name="connsiteX111" fmla="*/ 4822669 w 9855777"/>
              <a:gd name="connsiteY111" fmla="*/ 1789723 h 3610708"/>
              <a:gd name="connsiteX112" fmla="*/ 4846115 w 9855777"/>
              <a:gd name="connsiteY112" fmla="*/ 1781908 h 3610708"/>
              <a:gd name="connsiteX113" fmla="*/ 4869561 w 9855777"/>
              <a:gd name="connsiteY113" fmla="*/ 1774092 h 3610708"/>
              <a:gd name="connsiteX114" fmla="*/ 4900823 w 9855777"/>
              <a:gd name="connsiteY114" fmla="*/ 1766277 h 3610708"/>
              <a:gd name="connsiteX115" fmla="*/ 4947715 w 9855777"/>
              <a:gd name="connsiteY115" fmla="*/ 1758461 h 3610708"/>
              <a:gd name="connsiteX116" fmla="*/ 4971161 w 9855777"/>
              <a:gd name="connsiteY116" fmla="*/ 1750646 h 3610708"/>
              <a:gd name="connsiteX117" fmla="*/ 5018054 w 9855777"/>
              <a:gd name="connsiteY117" fmla="*/ 1727200 h 3610708"/>
              <a:gd name="connsiteX118" fmla="*/ 5041500 w 9855777"/>
              <a:gd name="connsiteY118" fmla="*/ 1711569 h 3610708"/>
              <a:gd name="connsiteX119" fmla="*/ 5080577 w 9855777"/>
              <a:gd name="connsiteY119" fmla="*/ 1703754 h 3610708"/>
              <a:gd name="connsiteX120" fmla="*/ 5104023 w 9855777"/>
              <a:gd name="connsiteY120" fmla="*/ 1695938 h 3610708"/>
              <a:gd name="connsiteX121" fmla="*/ 5143100 w 9855777"/>
              <a:gd name="connsiteY121" fmla="*/ 1688123 h 3610708"/>
              <a:gd name="connsiteX122" fmla="*/ 5189992 w 9855777"/>
              <a:gd name="connsiteY122" fmla="*/ 1672492 h 3610708"/>
              <a:gd name="connsiteX123" fmla="*/ 5244700 w 9855777"/>
              <a:gd name="connsiteY123" fmla="*/ 1656861 h 3610708"/>
              <a:gd name="connsiteX124" fmla="*/ 5275961 w 9855777"/>
              <a:gd name="connsiteY124" fmla="*/ 1633415 h 3610708"/>
              <a:gd name="connsiteX125" fmla="*/ 5315038 w 9855777"/>
              <a:gd name="connsiteY125" fmla="*/ 1625600 h 3610708"/>
              <a:gd name="connsiteX126" fmla="*/ 5322854 w 9855777"/>
              <a:gd name="connsiteY126" fmla="*/ 1602154 h 3610708"/>
              <a:gd name="connsiteX127" fmla="*/ 5346300 w 9855777"/>
              <a:gd name="connsiteY127" fmla="*/ 1594338 h 3610708"/>
              <a:gd name="connsiteX128" fmla="*/ 5369746 w 9855777"/>
              <a:gd name="connsiteY128" fmla="*/ 1578708 h 3610708"/>
              <a:gd name="connsiteX129" fmla="*/ 5401007 w 9855777"/>
              <a:gd name="connsiteY129" fmla="*/ 1570892 h 3610708"/>
              <a:gd name="connsiteX130" fmla="*/ 5447900 w 9855777"/>
              <a:gd name="connsiteY130" fmla="*/ 1555261 h 3610708"/>
              <a:gd name="connsiteX131" fmla="*/ 5471346 w 9855777"/>
              <a:gd name="connsiteY131" fmla="*/ 1547446 h 3610708"/>
              <a:gd name="connsiteX132" fmla="*/ 5565131 w 9855777"/>
              <a:gd name="connsiteY132" fmla="*/ 1524000 h 3610708"/>
              <a:gd name="connsiteX133" fmla="*/ 5596392 w 9855777"/>
              <a:gd name="connsiteY133" fmla="*/ 1516184 h 3610708"/>
              <a:gd name="connsiteX134" fmla="*/ 5619838 w 9855777"/>
              <a:gd name="connsiteY134" fmla="*/ 1500554 h 3610708"/>
              <a:gd name="connsiteX135" fmla="*/ 5666731 w 9855777"/>
              <a:gd name="connsiteY135" fmla="*/ 1492738 h 3610708"/>
              <a:gd name="connsiteX136" fmla="*/ 5705807 w 9855777"/>
              <a:gd name="connsiteY136" fmla="*/ 1484923 h 3610708"/>
              <a:gd name="connsiteX137" fmla="*/ 5729254 w 9855777"/>
              <a:gd name="connsiteY137" fmla="*/ 1477108 h 3610708"/>
              <a:gd name="connsiteX138" fmla="*/ 5823038 w 9855777"/>
              <a:gd name="connsiteY138" fmla="*/ 1461477 h 3610708"/>
              <a:gd name="connsiteX139" fmla="*/ 5877746 w 9855777"/>
              <a:gd name="connsiteY139" fmla="*/ 1445846 h 3610708"/>
              <a:gd name="connsiteX140" fmla="*/ 6518607 w 9855777"/>
              <a:gd name="connsiteY140" fmla="*/ 1453661 h 3610708"/>
              <a:gd name="connsiteX141" fmla="*/ 6565500 w 9855777"/>
              <a:gd name="connsiteY141" fmla="*/ 1469292 h 3610708"/>
              <a:gd name="connsiteX142" fmla="*/ 6588946 w 9855777"/>
              <a:gd name="connsiteY142" fmla="*/ 1484923 h 3610708"/>
              <a:gd name="connsiteX143" fmla="*/ 6721807 w 9855777"/>
              <a:gd name="connsiteY143" fmla="*/ 1500554 h 3610708"/>
              <a:gd name="connsiteX144" fmla="*/ 7276700 w 9855777"/>
              <a:gd name="connsiteY144" fmla="*/ 1500554 h 3610708"/>
              <a:gd name="connsiteX145" fmla="*/ 7300146 w 9855777"/>
              <a:gd name="connsiteY145" fmla="*/ 1492738 h 3610708"/>
              <a:gd name="connsiteX146" fmla="*/ 7331407 w 9855777"/>
              <a:gd name="connsiteY146" fmla="*/ 1484923 h 3610708"/>
              <a:gd name="connsiteX147" fmla="*/ 7792515 w 9855777"/>
              <a:gd name="connsiteY147" fmla="*/ 1492738 h 3610708"/>
              <a:gd name="connsiteX148" fmla="*/ 7815961 w 9855777"/>
              <a:gd name="connsiteY148" fmla="*/ 1500554 h 3610708"/>
              <a:gd name="connsiteX149" fmla="*/ 7894115 w 9855777"/>
              <a:gd name="connsiteY149" fmla="*/ 1508369 h 3610708"/>
              <a:gd name="connsiteX150" fmla="*/ 7917561 w 9855777"/>
              <a:gd name="connsiteY150" fmla="*/ 1516184 h 3610708"/>
              <a:gd name="connsiteX151" fmla="*/ 7980084 w 9855777"/>
              <a:gd name="connsiteY151" fmla="*/ 1547446 h 3610708"/>
              <a:gd name="connsiteX152" fmla="*/ 8112946 w 9855777"/>
              <a:gd name="connsiteY152" fmla="*/ 1578708 h 3610708"/>
              <a:gd name="connsiteX153" fmla="*/ 8183284 w 9855777"/>
              <a:gd name="connsiteY153" fmla="*/ 1594338 h 3610708"/>
              <a:gd name="connsiteX154" fmla="*/ 8214546 w 9855777"/>
              <a:gd name="connsiteY154" fmla="*/ 1609969 h 3610708"/>
              <a:gd name="connsiteX155" fmla="*/ 8269254 w 9855777"/>
              <a:gd name="connsiteY155" fmla="*/ 1649046 h 3610708"/>
              <a:gd name="connsiteX156" fmla="*/ 8292700 w 9855777"/>
              <a:gd name="connsiteY156" fmla="*/ 1664677 h 3610708"/>
              <a:gd name="connsiteX157" fmla="*/ 8323961 w 9855777"/>
              <a:gd name="connsiteY157" fmla="*/ 1711569 h 3610708"/>
              <a:gd name="connsiteX158" fmla="*/ 8363038 w 9855777"/>
              <a:gd name="connsiteY158" fmla="*/ 1766277 h 3610708"/>
              <a:gd name="connsiteX159" fmla="*/ 8370854 w 9855777"/>
              <a:gd name="connsiteY159" fmla="*/ 1789723 h 3610708"/>
              <a:gd name="connsiteX160" fmla="*/ 8449007 w 9855777"/>
              <a:gd name="connsiteY160" fmla="*/ 1860061 h 3610708"/>
              <a:gd name="connsiteX161" fmla="*/ 8527161 w 9855777"/>
              <a:gd name="connsiteY161" fmla="*/ 1883508 h 3610708"/>
              <a:gd name="connsiteX162" fmla="*/ 8566238 w 9855777"/>
              <a:gd name="connsiteY162" fmla="*/ 1891323 h 3610708"/>
              <a:gd name="connsiteX163" fmla="*/ 8652207 w 9855777"/>
              <a:gd name="connsiteY163" fmla="*/ 1914769 h 3610708"/>
              <a:gd name="connsiteX164" fmla="*/ 8722546 w 9855777"/>
              <a:gd name="connsiteY164" fmla="*/ 1953846 h 3610708"/>
              <a:gd name="connsiteX165" fmla="*/ 8792884 w 9855777"/>
              <a:gd name="connsiteY165" fmla="*/ 2032000 h 3610708"/>
              <a:gd name="connsiteX166" fmla="*/ 8808515 w 9855777"/>
              <a:gd name="connsiteY166" fmla="*/ 2055446 h 3610708"/>
              <a:gd name="connsiteX167" fmla="*/ 8816331 w 9855777"/>
              <a:gd name="connsiteY167" fmla="*/ 2078892 h 3610708"/>
              <a:gd name="connsiteX168" fmla="*/ 8847592 w 9855777"/>
              <a:gd name="connsiteY168" fmla="*/ 2125784 h 3610708"/>
              <a:gd name="connsiteX169" fmla="*/ 8886669 w 9855777"/>
              <a:gd name="connsiteY169" fmla="*/ 2196123 h 3610708"/>
              <a:gd name="connsiteX170" fmla="*/ 8933561 w 9855777"/>
              <a:gd name="connsiteY170" fmla="*/ 2243015 h 3610708"/>
              <a:gd name="connsiteX171" fmla="*/ 8964823 w 9855777"/>
              <a:gd name="connsiteY171" fmla="*/ 2297723 h 3610708"/>
              <a:gd name="connsiteX172" fmla="*/ 8988269 w 9855777"/>
              <a:gd name="connsiteY172" fmla="*/ 2313354 h 3610708"/>
              <a:gd name="connsiteX173" fmla="*/ 9050792 w 9855777"/>
              <a:gd name="connsiteY173" fmla="*/ 2383692 h 3610708"/>
              <a:gd name="connsiteX174" fmla="*/ 9035161 w 9855777"/>
              <a:gd name="connsiteY174" fmla="*/ 2493108 h 3610708"/>
              <a:gd name="connsiteX175" fmla="*/ 9019531 w 9855777"/>
              <a:gd name="connsiteY175" fmla="*/ 2516554 h 3610708"/>
              <a:gd name="connsiteX176" fmla="*/ 9011715 w 9855777"/>
              <a:gd name="connsiteY176" fmla="*/ 2547815 h 3610708"/>
              <a:gd name="connsiteX177" fmla="*/ 9003900 w 9855777"/>
              <a:gd name="connsiteY177" fmla="*/ 2594708 h 3610708"/>
              <a:gd name="connsiteX178" fmla="*/ 8988269 w 9855777"/>
              <a:gd name="connsiteY178" fmla="*/ 2618154 h 3610708"/>
              <a:gd name="connsiteX179" fmla="*/ 8972638 w 9855777"/>
              <a:gd name="connsiteY179" fmla="*/ 2672861 h 3610708"/>
              <a:gd name="connsiteX180" fmla="*/ 8941377 w 9855777"/>
              <a:gd name="connsiteY180" fmla="*/ 2727569 h 3610708"/>
              <a:gd name="connsiteX181" fmla="*/ 8933561 w 9855777"/>
              <a:gd name="connsiteY181" fmla="*/ 2766646 h 3610708"/>
              <a:gd name="connsiteX182" fmla="*/ 8925746 w 9855777"/>
              <a:gd name="connsiteY182" fmla="*/ 2829169 h 3610708"/>
              <a:gd name="connsiteX183" fmla="*/ 8910115 w 9855777"/>
              <a:gd name="connsiteY183" fmla="*/ 2876061 h 3610708"/>
              <a:gd name="connsiteX184" fmla="*/ 8894484 w 9855777"/>
              <a:gd name="connsiteY184" fmla="*/ 2899508 h 3610708"/>
              <a:gd name="connsiteX185" fmla="*/ 8878854 w 9855777"/>
              <a:gd name="connsiteY185" fmla="*/ 3048000 h 3610708"/>
              <a:gd name="connsiteX186" fmla="*/ 8863223 w 9855777"/>
              <a:gd name="connsiteY186" fmla="*/ 3110523 h 3610708"/>
              <a:gd name="connsiteX187" fmla="*/ 8847592 w 9855777"/>
              <a:gd name="connsiteY187" fmla="*/ 3157415 h 3610708"/>
              <a:gd name="connsiteX188" fmla="*/ 8839777 w 9855777"/>
              <a:gd name="connsiteY188" fmla="*/ 3196492 h 3610708"/>
              <a:gd name="connsiteX189" fmla="*/ 8824146 w 9855777"/>
              <a:gd name="connsiteY189" fmla="*/ 3251200 h 3610708"/>
              <a:gd name="connsiteX190" fmla="*/ 8816331 w 9855777"/>
              <a:gd name="connsiteY190" fmla="*/ 3321538 h 3610708"/>
              <a:gd name="connsiteX191" fmla="*/ 8808515 w 9855777"/>
              <a:gd name="connsiteY191" fmla="*/ 3344984 h 3610708"/>
              <a:gd name="connsiteX192" fmla="*/ 8792884 w 9855777"/>
              <a:gd name="connsiteY192" fmla="*/ 3423138 h 3610708"/>
              <a:gd name="connsiteX193" fmla="*/ 8792884 w 9855777"/>
              <a:gd name="connsiteY193" fmla="*/ 3423138 h 3610708"/>
              <a:gd name="connsiteX194" fmla="*/ 8777254 w 9855777"/>
              <a:gd name="connsiteY194" fmla="*/ 3516923 h 3610708"/>
              <a:gd name="connsiteX195" fmla="*/ 8785069 w 9855777"/>
              <a:gd name="connsiteY195" fmla="*/ 3563815 h 3610708"/>
              <a:gd name="connsiteX196" fmla="*/ 8839777 w 9855777"/>
              <a:gd name="connsiteY196" fmla="*/ 3610708 h 3610708"/>
              <a:gd name="connsiteX197" fmla="*/ 8886669 w 9855777"/>
              <a:gd name="connsiteY197" fmla="*/ 3602892 h 3610708"/>
              <a:gd name="connsiteX198" fmla="*/ 8894484 w 9855777"/>
              <a:gd name="connsiteY198" fmla="*/ 3579446 h 3610708"/>
              <a:gd name="connsiteX199" fmla="*/ 8917931 w 9855777"/>
              <a:gd name="connsiteY199" fmla="*/ 3548184 h 3610708"/>
              <a:gd name="connsiteX200" fmla="*/ 8933561 w 9855777"/>
              <a:gd name="connsiteY200" fmla="*/ 3524738 h 3610708"/>
              <a:gd name="connsiteX201" fmla="*/ 8972638 w 9855777"/>
              <a:gd name="connsiteY201" fmla="*/ 3509108 h 3610708"/>
              <a:gd name="connsiteX202" fmla="*/ 9003900 w 9855777"/>
              <a:gd name="connsiteY202" fmla="*/ 3493477 h 3610708"/>
              <a:gd name="connsiteX203" fmla="*/ 9027346 w 9855777"/>
              <a:gd name="connsiteY203" fmla="*/ 3477846 h 3610708"/>
              <a:gd name="connsiteX204" fmla="*/ 9144577 w 9855777"/>
              <a:gd name="connsiteY204" fmla="*/ 3462215 h 3610708"/>
              <a:gd name="connsiteX205" fmla="*/ 9199284 w 9855777"/>
              <a:gd name="connsiteY205" fmla="*/ 3430954 h 3610708"/>
              <a:gd name="connsiteX206" fmla="*/ 9269623 w 9855777"/>
              <a:gd name="connsiteY206" fmla="*/ 3399692 h 3610708"/>
              <a:gd name="connsiteX207" fmla="*/ 9371223 w 9855777"/>
              <a:gd name="connsiteY207" fmla="*/ 3368431 h 3610708"/>
              <a:gd name="connsiteX208" fmla="*/ 9418115 w 9855777"/>
              <a:gd name="connsiteY208" fmla="*/ 3352800 h 3610708"/>
              <a:gd name="connsiteX209" fmla="*/ 9488454 w 9855777"/>
              <a:gd name="connsiteY209" fmla="*/ 3337169 h 3610708"/>
              <a:gd name="connsiteX210" fmla="*/ 9511900 w 9855777"/>
              <a:gd name="connsiteY210" fmla="*/ 3321538 h 3610708"/>
              <a:gd name="connsiteX211" fmla="*/ 9566607 w 9855777"/>
              <a:gd name="connsiteY211" fmla="*/ 3298092 h 3610708"/>
              <a:gd name="connsiteX212" fmla="*/ 9613500 w 9855777"/>
              <a:gd name="connsiteY212" fmla="*/ 3290277 h 3610708"/>
              <a:gd name="connsiteX213" fmla="*/ 9636946 w 9855777"/>
              <a:gd name="connsiteY213" fmla="*/ 3282461 h 3610708"/>
              <a:gd name="connsiteX214" fmla="*/ 9730731 w 9855777"/>
              <a:gd name="connsiteY214" fmla="*/ 3274646 h 3610708"/>
              <a:gd name="connsiteX215" fmla="*/ 9738546 w 9855777"/>
              <a:gd name="connsiteY215" fmla="*/ 3251200 h 3610708"/>
              <a:gd name="connsiteX216" fmla="*/ 9738546 w 9855777"/>
              <a:gd name="connsiteY216" fmla="*/ 2993292 h 3610708"/>
              <a:gd name="connsiteX217" fmla="*/ 9754177 w 9855777"/>
              <a:gd name="connsiteY217" fmla="*/ 2969846 h 3610708"/>
              <a:gd name="connsiteX218" fmla="*/ 9785438 w 9855777"/>
              <a:gd name="connsiteY218" fmla="*/ 2899508 h 3610708"/>
              <a:gd name="connsiteX219" fmla="*/ 9793254 w 9855777"/>
              <a:gd name="connsiteY219" fmla="*/ 2805723 h 3610708"/>
              <a:gd name="connsiteX220" fmla="*/ 9808884 w 9855777"/>
              <a:gd name="connsiteY220" fmla="*/ 2727569 h 3610708"/>
              <a:gd name="connsiteX221" fmla="*/ 9824515 w 9855777"/>
              <a:gd name="connsiteY221" fmla="*/ 2602523 h 3610708"/>
              <a:gd name="connsiteX222" fmla="*/ 9840146 w 9855777"/>
              <a:gd name="connsiteY222" fmla="*/ 2540000 h 3610708"/>
              <a:gd name="connsiteX223" fmla="*/ 9855777 w 9855777"/>
              <a:gd name="connsiteY223" fmla="*/ 2516554 h 3610708"/>
              <a:gd name="connsiteX224" fmla="*/ 9824515 w 9855777"/>
              <a:gd name="connsiteY224" fmla="*/ 2211754 h 3610708"/>
              <a:gd name="connsiteX225" fmla="*/ 9808884 w 9855777"/>
              <a:gd name="connsiteY225" fmla="*/ 2117969 h 3610708"/>
              <a:gd name="connsiteX226" fmla="*/ 9824515 w 9855777"/>
              <a:gd name="connsiteY226" fmla="*/ 1766277 h 3610708"/>
              <a:gd name="connsiteX227" fmla="*/ 9832331 w 9855777"/>
              <a:gd name="connsiteY227" fmla="*/ 1742831 h 3610708"/>
              <a:gd name="connsiteX228" fmla="*/ 9824515 w 9855777"/>
              <a:gd name="connsiteY228" fmla="*/ 1633415 h 3610708"/>
              <a:gd name="connsiteX229" fmla="*/ 9840146 w 9855777"/>
              <a:gd name="connsiteY229" fmla="*/ 1367692 h 3610708"/>
              <a:gd name="connsiteX230" fmla="*/ 9832331 w 9855777"/>
              <a:gd name="connsiteY230" fmla="*/ 1086338 h 3610708"/>
              <a:gd name="connsiteX231" fmla="*/ 9824515 w 9855777"/>
              <a:gd name="connsiteY231" fmla="*/ 429846 h 3610708"/>
              <a:gd name="connsiteX232" fmla="*/ 9777623 w 9855777"/>
              <a:gd name="connsiteY232" fmla="*/ 390769 h 3610708"/>
              <a:gd name="connsiteX233" fmla="*/ 9754177 w 9855777"/>
              <a:gd name="connsiteY233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1383900 w 9855777"/>
              <a:gd name="connsiteY60" fmla="*/ 2665046 h 3610708"/>
              <a:gd name="connsiteX61" fmla="*/ 1579285 w 9855777"/>
              <a:gd name="connsiteY61" fmla="*/ 3008923 h 3610708"/>
              <a:gd name="connsiteX62" fmla="*/ 1572008 w 9855777"/>
              <a:gd name="connsiteY62" fmla="*/ 3039106 h 3610708"/>
              <a:gd name="connsiteX63" fmla="*/ 1617122 w 9855777"/>
              <a:gd name="connsiteY63" fmla="*/ 3203227 h 3610708"/>
              <a:gd name="connsiteX64" fmla="*/ 1657438 w 9855777"/>
              <a:gd name="connsiteY64" fmla="*/ 3274646 h 3610708"/>
              <a:gd name="connsiteX65" fmla="*/ 2602960 w 9855777"/>
              <a:gd name="connsiteY65" fmla="*/ 2094603 h 3610708"/>
              <a:gd name="connsiteX66" fmla="*/ 2716812 w 9855777"/>
              <a:gd name="connsiteY66" fmla="*/ 1902897 h 3610708"/>
              <a:gd name="connsiteX67" fmla="*/ 2717516 w 9855777"/>
              <a:gd name="connsiteY67" fmla="*/ 1903404 h 3610708"/>
              <a:gd name="connsiteX68" fmla="*/ 2914056 w 9855777"/>
              <a:gd name="connsiteY68" fmla="*/ 1778270 h 3610708"/>
              <a:gd name="connsiteX69" fmla="*/ 3064528 w 9855777"/>
              <a:gd name="connsiteY69" fmla="*/ 1567914 h 3610708"/>
              <a:gd name="connsiteX70" fmla="*/ 2991290 w 9855777"/>
              <a:gd name="connsiteY70" fmla="*/ 1300691 h 3610708"/>
              <a:gd name="connsiteX71" fmla="*/ 2992890 w 9855777"/>
              <a:gd name="connsiteY71" fmla="*/ 1310106 h 3610708"/>
              <a:gd name="connsiteX72" fmla="*/ 2999965 w 9855777"/>
              <a:gd name="connsiteY72" fmla="*/ 1325856 h 3610708"/>
              <a:gd name="connsiteX73" fmla="*/ 2946977 w 9855777"/>
              <a:gd name="connsiteY73" fmla="*/ 1195754 h 3610708"/>
              <a:gd name="connsiteX74" fmla="*/ 2962607 w 9855777"/>
              <a:gd name="connsiteY74" fmla="*/ 1219200 h 3610708"/>
              <a:gd name="connsiteX75" fmla="*/ 2978238 w 9855777"/>
              <a:gd name="connsiteY75" fmla="*/ 1250461 h 3610708"/>
              <a:gd name="connsiteX76" fmla="*/ 2986054 w 9855777"/>
              <a:gd name="connsiteY76" fmla="*/ 1305169 h 3610708"/>
              <a:gd name="connsiteX77" fmla="*/ 3111100 w 9855777"/>
              <a:gd name="connsiteY77" fmla="*/ 1328615 h 3610708"/>
              <a:gd name="connsiteX78" fmla="*/ 3165807 w 9855777"/>
              <a:gd name="connsiteY78" fmla="*/ 1352061 h 3610708"/>
              <a:gd name="connsiteX79" fmla="*/ 3212700 w 9855777"/>
              <a:gd name="connsiteY79" fmla="*/ 1375508 h 3610708"/>
              <a:gd name="connsiteX80" fmla="*/ 3220515 w 9855777"/>
              <a:gd name="connsiteY80" fmla="*/ 1398954 h 3610708"/>
              <a:gd name="connsiteX81" fmla="*/ 3243961 w 9855777"/>
              <a:gd name="connsiteY81" fmla="*/ 1406769 h 3610708"/>
              <a:gd name="connsiteX82" fmla="*/ 3290854 w 9855777"/>
              <a:gd name="connsiteY82" fmla="*/ 1445846 h 3610708"/>
              <a:gd name="connsiteX83" fmla="*/ 3314300 w 9855777"/>
              <a:gd name="connsiteY83" fmla="*/ 1453661 h 3610708"/>
              <a:gd name="connsiteX84" fmla="*/ 3337746 w 9855777"/>
              <a:gd name="connsiteY84" fmla="*/ 1469292 h 3610708"/>
              <a:gd name="connsiteX85" fmla="*/ 3423715 w 9855777"/>
              <a:gd name="connsiteY85" fmla="*/ 1484923 h 3610708"/>
              <a:gd name="connsiteX86" fmla="*/ 3454977 w 9855777"/>
              <a:gd name="connsiteY86" fmla="*/ 1492738 h 3610708"/>
              <a:gd name="connsiteX87" fmla="*/ 3525315 w 9855777"/>
              <a:gd name="connsiteY87" fmla="*/ 1508369 h 3610708"/>
              <a:gd name="connsiteX88" fmla="*/ 3572207 w 9855777"/>
              <a:gd name="connsiteY88" fmla="*/ 1531815 h 3610708"/>
              <a:gd name="connsiteX89" fmla="*/ 3595654 w 9855777"/>
              <a:gd name="connsiteY89" fmla="*/ 1539631 h 3610708"/>
              <a:gd name="connsiteX90" fmla="*/ 3650361 w 9855777"/>
              <a:gd name="connsiteY90" fmla="*/ 1570892 h 3610708"/>
              <a:gd name="connsiteX91" fmla="*/ 3697254 w 9855777"/>
              <a:gd name="connsiteY91" fmla="*/ 1602154 h 3610708"/>
              <a:gd name="connsiteX92" fmla="*/ 3736331 w 9855777"/>
              <a:gd name="connsiteY92" fmla="*/ 1609969 h 3610708"/>
              <a:gd name="connsiteX93" fmla="*/ 3806669 w 9855777"/>
              <a:gd name="connsiteY93" fmla="*/ 1625600 h 3610708"/>
              <a:gd name="connsiteX94" fmla="*/ 3877007 w 9855777"/>
              <a:gd name="connsiteY94" fmla="*/ 1688123 h 3610708"/>
              <a:gd name="connsiteX95" fmla="*/ 3892638 w 9855777"/>
              <a:gd name="connsiteY95" fmla="*/ 1844431 h 3610708"/>
              <a:gd name="connsiteX96" fmla="*/ 3939531 w 9855777"/>
              <a:gd name="connsiteY96" fmla="*/ 1875692 h 3610708"/>
              <a:gd name="connsiteX97" fmla="*/ 3978607 w 9855777"/>
              <a:gd name="connsiteY97" fmla="*/ 1914769 h 3610708"/>
              <a:gd name="connsiteX98" fmla="*/ 4056761 w 9855777"/>
              <a:gd name="connsiteY98" fmla="*/ 1961661 h 3610708"/>
              <a:gd name="connsiteX99" fmla="*/ 4119284 w 9855777"/>
              <a:gd name="connsiteY99" fmla="*/ 1977292 h 3610708"/>
              <a:gd name="connsiteX100" fmla="*/ 4197438 w 9855777"/>
              <a:gd name="connsiteY100" fmla="*/ 1969477 h 3610708"/>
              <a:gd name="connsiteX101" fmla="*/ 4205254 w 9855777"/>
              <a:gd name="connsiteY101" fmla="*/ 1930400 h 3610708"/>
              <a:gd name="connsiteX102" fmla="*/ 4236515 w 9855777"/>
              <a:gd name="connsiteY102" fmla="*/ 1883508 h 3610708"/>
              <a:gd name="connsiteX103" fmla="*/ 4236515 w 9855777"/>
              <a:gd name="connsiteY103" fmla="*/ 1883508 h 3610708"/>
              <a:gd name="connsiteX104" fmla="*/ 4439715 w 9855777"/>
              <a:gd name="connsiteY104" fmla="*/ 1867877 h 3610708"/>
              <a:gd name="connsiteX105" fmla="*/ 4478792 w 9855777"/>
              <a:gd name="connsiteY105" fmla="*/ 1860061 h 3610708"/>
              <a:gd name="connsiteX106" fmla="*/ 4502238 w 9855777"/>
              <a:gd name="connsiteY106" fmla="*/ 1852246 h 3610708"/>
              <a:gd name="connsiteX107" fmla="*/ 4588207 w 9855777"/>
              <a:gd name="connsiteY107" fmla="*/ 1844431 h 3610708"/>
              <a:gd name="connsiteX108" fmla="*/ 4721069 w 9855777"/>
              <a:gd name="connsiteY108" fmla="*/ 1820984 h 3610708"/>
              <a:gd name="connsiteX109" fmla="*/ 4752331 w 9855777"/>
              <a:gd name="connsiteY109" fmla="*/ 1813169 h 3610708"/>
              <a:gd name="connsiteX110" fmla="*/ 4799223 w 9855777"/>
              <a:gd name="connsiteY110" fmla="*/ 1797538 h 3610708"/>
              <a:gd name="connsiteX111" fmla="*/ 4822669 w 9855777"/>
              <a:gd name="connsiteY111" fmla="*/ 1789723 h 3610708"/>
              <a:gd name="connsiteX112" fmla="*/ 4846115 w 9855777"/>
              <a:gd name="connsiteY112" fmla="*/ 1781908 h 3610708"/>
              <a:gd name="connsiteX113" fmla="*/ 4869561 w 9855777"/>
              <a:gd name="connsiteY113" fmla="*/ 1774092 h 3610708"/>
              <a:gd name="connsiteX114" fmla="*/ 4900823 w 9855777"/>
              <a:gd name="connsiteY114" fmla="*/ 1766277 h 3610708"/>
              <a:gd name="connsiteX115" fmla="*/ 4947715 w 9855777"/>
              <a:gd name="connsiteY115" fmla="*/ 1758461 h 3610708"/>
              <a:gd name="connsiteX116" fmla="*/ 4971161 w 9855777"/>
              <a:gd name="connsiteY116" fmla="*/ 1750646 h 3610708"/>
              <a:gd name="connsiteX117" fmla="*/ 5018054 w 9855777"/>
              <a:gd name="connsiteY117" fmla="*/ 1727200 h 3610708"/>
              <a:gd name="connsiteX118" fmla="*/ 5041500 w 9855777"/>
              <a:gd name="connsiteY118" fmla="*/ 1711569 h 3610708"/>
              <a:gd name="connsiteX119" fmla="*/ 5080577 w 9855777"/>
              <a:gd name="connsiteY119" fmla="*/ 1703754 h 3610708"/>
              <a:gd name="connsiteX120" fmla="*/ 5104023 w 9855777"/>
              <a:gd name="connsiteY120" fmla="*/ 1695938 h 3610708"/>
              <a:gd name="connsiteX121" fmla="*/ 5143100 w 9855777"/>
              <a:gd name="connsiteY121" fmla="*/ 1688123 h 3610708"/>
              <a:gd name="connsiteX122" fmla="*/ 5189992 w 9855777"/>
              <a:gd name="connsiteY122" fmla="*/ 1672492 h 3610708"/>
              <a:gd name="connsiteX123" fmla="*/ 5244700 w 9855777"/>
              <a:gd name="connsiteY123" fmla="*/ 1656861 h 3610708"/>
              <a:gd name="connsiteX124" fmla="*/ 5275961 w 9855777"/>
              <a:gd name="connsiteY124" fmla="*/ 1633415 h 3610708"/>
              <a:gd name="connsiteX125" fmla="*/ 5315038 w 9855777"/>
              <a:gd name="connsiteY125" fmla="*/ 1625600 h 3610708"/>
              <a:gd name="connsiteX126" fmla="*/ 5322854 w 9855777"/>
              <a:gd name="connsiteY126" fmla="*/ 1602154 h 3610708"/>
              <a:gd name="connsiteX127" fmla="*/ 5346300 w 9855777"/>
              <a:gd name="connsiteY127" fmla="*/ 1594338 h 3610708"/>
              <a:gd name="connsiteX128" fmla="*/ 5369746 w 9855777"/>
              <a:gd name="connsiteY128" fmla="*/ 1578708 h 3610708"/>
              <a:gd name="connsiteX129" fmla="*/ 5401007 w 9855777"/>
              <a:gd name="connsiteY129" fmla="*/ 1570892 h 3610708"/>
              <a:gd name="connsiteX130" fmla="*/ 5447900 w 9855777"/>
              <a:gd name="connsiteY130" fmla="*/ 1555261 h 3610708"/>
              <a:gd name="connsiteX131" fmla="*/ 5471346 w 9855777"/>
              <a:gd name="connsiteY131" fmla="*/ 1547446 h 3610708"/>
              <a:gd name="connsiteX132" fmla="*/ 5565131 w 9855777"/>
              <a:gd name="connsiteY132" fmla="*/ 1524000 h 3610708"/>
              <a:gd name="connsiteX133" fmla="*/ 5596392 w 9855777"/>
              <a:gd name="connsiteY133" fmla="*/ 1516184 h 3610708"/>
              <a:gd name="connsiteX134" fmla="*/ 5619838 w 9855777"/>
              <a:gd name="connsiteY134" fmla="*/ 1500554 h 3610708"/>
              <a:gd name="connsiteX135" fmla="*/ 5666731 w 9855777"/>
              <a:gd name="connsiteY135" fmla="*/ 1492738 h 3610708"/>
              <a:gd name="connsiteX136" fmla="*/ 5705807 w 9855777"/>
              <a:gd name="connsiteY136" fmla="*/ 1484923 h 3610708"/>
              <a:gd name="connsiteX137" fmla="*/ 5729254 w 9855777"/>
              <a:gd name="connsiteY137" fmla="*/ 1477108 h 3610708"/>
              <a:gd name="connsiteX138" fmla="*/ 5823038 w 9855777"/>
              <a:gd name="connsiteY138" fmla="*/ 1461477 h 3610708"/>
              <a:gd name="connsiteX139" fmla="*/ 5877746 w 9855777"/>
              <a:gd name="connsiteY139" fmla="*/ 1445846 h 3610708"/>
              <a:gd name="connsiteX140" fmla="*/ 6518607 w 9855777"/>
              <a:gd name="connsiteY140" fmla="*/ 1453661 h 3610708"/>
              <a:gd name="connsiteX141" fmla="*/ 6565500 w 9855777"/>
              <a:gd name="connsiteY141" fmla="*/ 1469292 h 3610708"/>
              <a:gd name="connsiteX142" fmla="*/ 6588946 w 9855777"/>
              <a:gd name="connsiteY142" fmla="*/ 1484923 h 3610708"/>
              <a:gd name="connsiteX143" fmla="*/ 6721807 w 9855777"/>
              <a:gd name="connsiteY143" fmla="*/ 1500554 h 3610708"/>
              <a:gd name="connsiteX144" fmla="*/ 7276700 w 9855777"/>
              <a:gd name="connsiteY144" fmla="*/ 1500554 h 3610708"/>
              <a:gd name="connsiteX145" fmla="*/ 7300146 w 9855777"/>
              <a:gd name="connsiteY145" fmla="*/ 1492738 h 3610708"/>
              <a:gd name="connsiteX146" fmla="*/ 7331407 w 9855777"/>
              <a:gd name="connsiteY146" fmla="*/ 1484923 h 3610708"/>
              <a:gd name="connsiteX147" fmla="*/ 7792515 w 9855777"/>
              <a:gd name="connsiteY147" fmla="*/ 1492738 h 3610708"/>
              <a:gd name="connsiteX148" fmla="*/ 7815961 w 9855777"/>
              <a:gd name="connsiteY148" fmla="*/ 1500554 h 3610708"/>
              <a:gd name="connsiteX149" fmla="*/ 7894115 w 9855777"/>
              <a:gd name="connsiteY149" fmla="*/ 1508369 h 3610708"/>
              <a:gd name="connsiteX150" fmla="*/ 7917561 w 9855777"/>
              <a:gd name="connsiteY150" fmla="*/ 1516184 h 3610708"/>
              <a:gd name="connsiteX151" fmla="*/ 7980084 w 9855777"/>
              <a:gd name="connsiteY151" fmla="*/ 1547446 h 3610708"/>
              <a:gd name="connsiteX152" fmla="*/ 8112946 w 9855777"/>
              <a:gd name="connsiteY152" fmla="*/ 1578708 h 3610708"/>
              <a:gd name="connsiteX153" fmla="*/ 8183284 w 9855777"/>
              <a:gd name="connsiteY153" fmla="*/ 1594338 h 3610708"/>
              <a:gd name="connsiteX154" fmla="*/ 8214546 w 9855777"/>
              <a:gd name="connsiteY154" fmla="*/ 1609969 h 3610708"/>
              <a:gd name="connsiteX155" fmla="*/ 8269254 w 9855777"/>
              <a:gd name="connsiteY155" fmla="*/ 1649046 h 3610708"/>
              <a:gd name="connsiteX156" fmla="*/ 8292700 w 9855777"/>
              <a:gd name="connsiteY156" fmla="*/ 1664677 h 3610708"/>
              <a:gd name="connsiteX157" fmla="*/ 8323961 w 9855777"/>
              <a:gd name="connsiteY157" fmla="*/ 1711569 h 3610708"/>
              <a:gd name="connsiteX158" fmla="*/ 8363038 w 9855777"/>
              <a:gd name="connsiteY158" fmla="*/ 1766277 h 3610708"/>
              <a:gd name="connsiteX159" fmla="*/ 8370854 w 9855777"/>
              <a:gd name="connsiteY159" fmla="*/ 1789723 h 3610708"/>
              <a:gd name="connsiteX160" fmla="*/ 8449007 w 9855777"/>
              <a:gd name="connsiteY160" fmla="*/ 1860061 h 3610708"/>
              <a:gd name="connsiteX161" fmla="*/ 8527161 w 9855777"/>
              <a:gd name="connsiteY161" fmla="*/ 1883508 h 3610708"/>
              <a:gd name="connsiteX162" fmla="*/ 8566238 w 9855777"/>
              <a:gd name="connsiteY162" fmla="*/ 1891323 h 3610708"/>
              <a:gd name="connsiteX163" fmla="*/ 8652207 w 9855777"/>
              <a:gd name="connsiteY163" fmla="*/ 1914769 h 3610708"/>
              <a:gd name="connsiteX164" fmla="*/ 8722546 w 9855777"/>
              <a:gd name="connsiteY164" fmla="*/ 1953846 h 3610708"/>
              <a:gd name="connsiteX165" fmla="*/ 8792884 w 9855777"/>
              <a:gd name="connsiteY165" fmla="*/ 2032000 h 3610708"/>
              <a:gd name="connsiteX166" fmla="*/ 8808515 w 9855777"/>
              <a:gd name="connsiteY166" fmla="*/ 2055446 h 3610708"/>
              <a:gd name="connsiteX167" fmla="*/ 8816331 w 9855777"/>
              <a:gd name="connsiteY167" fmla="*/ 2078892 h 3610708"/>
              <a:gd name="connsiteX168" fmla="*/ 8847592 w 9855777"/>
              <a:gd name="connsiteY168" fmla="*/ 2125784 h 3610708"/>
              <a:gd name="connsiteX169" fmla="*/ 8886669 w 9855777"/>
              <a:gd name="connsiteY169" fmla="*/ 2196123 h 3610708"/>
              <a:gd name="connsiteX170" fmla="*/ 8933561 w 9855777"/>
              <a:gd name="connsiteY170" fmla="*/ 2243015 h 3610708"/>
              <a:gd name="connsiteX171" fmla="*/ 8964823 w 9855777"/>
              <a:gd name="connsiteY171" fmla="*/ 2297723 h 3610708"/>
              <a:gd name="connsiteX172" fmla="*/ 8988269 w 9855777"/>
              <a:gd name="connsiteY172" fmla="*/ 2313354 h 3610708"/>
              <a:gd name="connsiteX173" fmla="*/ 9050792 w 9855777"/>
              <a:gd name="connsiteY173" fmla="*/ 2383692 h 3610708"/>
              <a:gd name="connsiteX174" fmla="*/ 9035161 w 9855777"/>
              <a:gd name="connsiteY174" fmla="*/ 2493108 h 3610708"/>
              <a:gd name="connsiteX175" fmla="*/ 9019531 w 9855777"/>
              <a:gd name="connsiteY175" fmla="*/ 2516554 h 3610708"/>
              <a:gd name="connsiteX176" fmla="*/ 9011715 w 9855777"/>
              <a:gd name="connsiteY176" fmla="*/ 2547815 h 3610708"/>
              <a:gd name="connsiteX177" fmla="*/ 9003900 w 9855777"/>
              <a:gd name="connsiteY177" fmla="*/ 2594708 h 3610708"/>
              <a:gd name="connsiteX178" fmla="*/ 8988269 w 9855777"/>
              <a:gd name="connsiteY178" fmla="*/ 2618154 h 3610708"/>
              <a:gd name="connsiteX179" fmla="*/ 8972638 w 9855777"/>
              <a:gd name="connsiteY179" fmla="*/ 2672861 h 3610708"/>
              <a:gd name="connsiteX180" fmla="*/ 8941377 w 9855777"/>
              <a:gd name="connsiteY180" fmla="*/ 2727569 h 3610708"/>
              <a:gd name="connsiteX181" fmla="*/ 8933561 w 9855777"/>
              <a:gd name="connsiteY181" fmla="*/ 2766646 h 3610708"/>
              <a:gd name="connsiteX182" fmla="*/ 8925746 w 9855777"/>
              <a:gd name="connsiteY182" fmla="*/ 2829169 h 3610708"/>
              <a:gd name="connsiteX183" fmla="*/ 8910115 w 9855777"/>
              <a:gd name="connsiteY183" fmla="*/ 2876061 h 3610708"/>
              <a:gd name="connsiteX184" fmla="*/ 8894484 w 9855777"/>
              <a:gd name="connsiteY184" fmla="*/ 2899508 h 3610708"/>
              <a:gd name="connsiteX185" fmla="*/ 8878854 w 9855777"/>
              <a:gd name="connsiteY185" fmla="*/ 3048000 h 3610708"/>
              <a:gd name="connsiteX186" fmla="*/ 8863223 w 9855777"/>
              <a:gd name="connsiteY186" fmla="*/ 3110523 h 3610708"/>
              <a:gd name="connsiteX187" fmla="*/ 8847592 w 9855777"/>
              <a:gd name="connsiteY187" fmla="*/ 3157415 h 3610708"/>
              <a:gd name="connsiteX188" fmla="*/ 8839777 w 9855777"/>
              <a:gd name="connsiteY188" fmla="*/ 3196492 h 3610708"/>
              <a:gd name="connsiteX189" fmla="*/ 8824146 w 9855777"/>
              <a:gd name="connsiteY189" fmla="*/ 3251200 h 3610708"/>
              <a:gd name="connsiteX190" fmla="*/ 8816331 w 9855777"/>
              <a:gd name="connsiteY190" fmla="*/ 3321538 h 3610708"/>
              <a:gd name="connsiteX191" fmla="*/ 8808515 w 9855777"/>
              <a:gd name="connsiteY191" fmla="*/ 3344984 h 3610708"/>
              <a:gd name="connsiteX192" fmla="*/ 8792884 w 9855777"/>
              <a:gd name="connsiteY192" fmla="*/ 3423138 h 3610708"/>
              <a:gd name="connsiteX193" fmla="*/ 8792884 w 9855777"/>
              <a:gd name="connsiteY193" fmla="*/ 3423138 h 3610708"/>
              <a:gd name="connsiteX194" fmla="*/ 8777254 w 9855777"/>
              <a:gd name="connsiteY194" fmla="*/ 3516923 h 3610708"/>
              <a:gd name="connsiteX195" fmla="*/ 8785069 w 9855777"/>
              <a:gd name="connsiteY195" fmla="*/ 3563815 h 3610708"/>
              <a:gd name="connsiteX196" fmla="*/ 8839777 w 9855777"/>
              <a:gd name="connsiteY196" fmla="*/ 3610708 h 3610708"/>
              <a:gd name="connsiteX197" fmla="*/ 8886669 w 9855777"/>
              <a:gd name="connsiteY197" fmla="*/ 3602892 h 3610708"/>
              <a:gd name="connsiteX198" fmla="*/ 8894484 w 9855777"/>
              <a:gd name="connsiteY198" fmla="*/ 3579446 h 3610708"/>
              <a:gd name="connsiteX199" fmla="*/ 8917931 w 9855777"/>
              <a:gd name="connsiteY199" fmla="*/ 3548184 h 3610708"/>
              <a:gd name="connsiteX200" fmla="*/ 8933561 w 9855777"/>
              <a:gd name="connsiteY200" fmla="*/ 3524738 h 3610708"/>
              <a:gd name="connsiteX201" fmla="*/ 8972638 w 9855777"/>
              <a:gd name="connsiteY201" fmla="*/ 3509108 h 3610708"/>
              <a:gd name="connsiteX202" fmla="*/ 9003900 w 9855777"/>
              <a:gd name="connsiteY202" fmla="*/ 3493477 h 3610708"/>
              <a:gd name="connsiteX203" fmla="*/ 9027346 w 9855777"/>
              <a:gd name="connsiteY203" fmla="*/ 3477846 h 3610708"/>
              <a:gd name="connsiteX204" fmla="*/ 9144577 w 9855777"/>
              <a:gd name="connsiteY204" fmla="*/ 3462215 h 3610708"/>
              <a:gd name="connsiteX205" fmla="*/ 9199284 w 9855777"/>
              <a:gd name="connsiteY205" fmla="*/ 3430954 h 3610708"/>
              <a:gd name="connsiteX206" fmla="*/ 9269623 w 9855777"/>
              <a:gd name="connsiteY206" fmla="*/ 3399692 h 3610708"/>
              <a:gd name="connsiteX207" fmla="*/ 9371223 w 9855777"/>
              <a:gd name="connsiteY207" fmla="*/ 3368431 h 3610708"/>
              <a:gd name="connsiteX208" fmla="*/ 9418115 w 9855777"/>
              <a:gd name="connsiteY208" fmla="*/ 3352800 h 3610708"/>
              <a:gd name="connsiteX209" fmla="*/ 9488454 w 9855777"/>
              <a:gd name="connsiteY209" fmla="*/ 3337169 h 3610708"/>
              <a:gd name="connsiteX210" fmla="*/ 9511900 w 9855777"/>
              <a:gd name="connsiteY210" fmla="*/ 3321538 h 3610708"/>
              <a:gd name="connsiteX211" fmla="*/ 9566607 w 9855777"/>
              <a:gd name="connsiteY211" fmla="*/ 3298092 h 3610708"/>
              <a:gd name="connsiteX212" fmla="*/ 9613500 w 9855777"/>
              <a:gd name="connsiteY212" fmla="*/ 3290277 h 3610708"/>
              <a:gd name="connsiteX213" fmla="*/ 9636946 w 9855777"/>
              <a:gd name="connsiteY213" fmla="*/ 3282461 h 3610708"/>
              <a:gd name="connsiteX214" fmla="*/ 9730731 w 9855777"/>
              <a:gd name="connsiteY214" fmla="*/ 3274646 h 3610708"/>
              <a:gd name="connsiteX215" fmla="*/ 9738546 w 9855777"/>
              <a:gd name="connsiteY215" fmla="*/ 3251200 h 3610708"/>
              <a:gd name="connsiteX216" fmla="*/ 9738546 w 9855777"/>
              <a:gd name="connsiteY216" fmla="*/ 2993292 h 3610708"/>
              <a:gd name="connsiteX217" fmla="*/ 9754177 w 9855777"/>
              <a:gd name="connsiteY217" fmla="*/ 2969846 h 3610708"/>
              <a:gd name="connsiteX218" fmla="*/ 9785438 w 9855777"/>
              <a:gd name="connsiteY218" fmla="*/ 2899508 h 3610708"/>
              <a:gd name="connsiteX219" fmla="*/ 9793254 w 9855777"/>
              <a:gd name="connsiteY219" fmla="*/ 2805723 h 3610708"/>
              <a:gd name="connsiteX220" fmla="*/ 9808884 w 9855777"/>
              <a:gd name="connsiteY220" fmla="*/ 2727569 h 3610708"/>
              <a:gd name="connsiteX221" fmla="*/ 9824515 w 9855777"/>
              <a:gd name="connsiteY221" fmla="*/ 2602523 h 3610708"/>
              <a:gd name="connsiteX222" fmla="*/ 9840146 w 9855777"/>
              <a:gd name="connsiteY222" fmla="*/ 2540000 h 3610708"/>
              <a:gd name="connsiteX223" fmla="*/ 9855777 w 9855777"/>
              <a:gd name="connsiteY223" fmla="*/ 2516554 h 3610708"/>
              <a:gd name="connsiteX224" fmla="*/ 9824515 w 9855777"/>
              <a:gd name="connsiteY224" fmla="*/ 2211754 h 3610708"/>
              <a:gd name="connsiteX225" fmla="*/ 9808884 w 9855777"/>
              <a:gd name="connsiteY225" fmla="*/ 2117969 h 3610708"/>
              <a:gd name="connsiteX226" fmla="*/ 9824515 w 9855777"/>
              <a:gd name="connsiteY226" fmla="*/ 1766277 h 3610708"/>
              <a:gd name="connsiteX227" fmla="*/ 9832331 w 9855777"/>
              <a:gd name="connsiteY227" fmla="*/ 1742831 h 3610708"/>
              <a:gd name="connsiteX228" fmla="*/ 9824515 w 9855777"/>
              <a:gd name="connsiteY228" fmla="*/ 1633415 h 3610708"/>
              <a:gd name="connsiteX229" fmla="*/ 9840146 w 9855777"/>
              <a:gd name="connsiteY229" fmla="*/ 1367692 h 3610708"/>
              <a:gd name="connsiteX230" fmla="*/ 9832331 w 9855777"/>
              <a:gd name="connsiteY230" fmla="*/ 1086338 h 3610708"/>
              <a:gd name="connsiteX231" fmla="*/ 9824515 w 9855777"/>
              <a:gd name="connsiteY231" fmla="*/ 429846 h 3610708"/>
              <a:gd name="connsiteX232" fmla="*/ 9777623 w 9855777"/>
              <a:gd name="connsiteY232" fmla="*/ 390769 h 3610708"/>
              <a:gd name="connsiteX233" fmla="*/ 9754177 w 9855777"/>
              <a:gd name="connsiteY233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1383900 w 9855777"/>
              <a:gd name="connsiteY60" fmla="*/ 2665046 h 3610708"/>
              <a:gd name="connsiteX61" fmla="*/ 1579285 w 9855777"/>
              <a:gd name="connsiteY61" fmla="*/ 3008923 h 3610708"/>
              <a:gd name="connsiteX62" fmla="*/ 1572008 w 9855777"/>
              <a:gd name="connsiteY62" fmla="*/ 3039106 h 3610708"/>
              <a:gd name="connsiteX63" fmla="*/ 1617122 w 9855777"/>
              <a:gd name="connsiteY63" fmla="*/ 3203227 h 3610708"/>
              <a:gd name="connsiteX64" fmla="*/ 1657438 w 9855777"/>
              <a:gd name="connsiteY64" fmla="*/ 3274646 h 3610708"/>
              <a:gd name="connsiteX65" fmla="*/ 2602960 w 9855777"/>
              <a:gd name="connsiteY65" fmla="*/ 2094603 h 3610708"/>
              <a:gd name="connsiteX66" fmla="*/ 2716812 w 9855777"/>
              <a:gd name="connsiteY66" fmla="*/ 1902897 h 3610708"/>
              <a:gd name="connsiteX67" fmla="*/ 2717516 w 9855777"/>
              <a:gd name="connsiteY67" fmla="*/ 1903404 h 3610708"/>
              <a:gd name="connsiteX68" fmla="*/ 2914056 w 9855777"/>
              <a:gd name="connsiteY68" fmla="*/ 1778270 h 3610708"/>
              <a:gd name="connsiteX69" fmla="*/ 3064528 w 9855777"/>
              <a:gd name="connsiteY69" fmla="*/ 1567914 h 3610708"/>
              <a:gd name="connsiteX70" fmla="*/ 2991290 w 9855777"/>
              <a:gd name="connsiteY70" fmla="*/ 1300691 h 3610708"/>
              <a:gd name="connsiteX71" fmla="*/ 2992890 w 9855777"/>
              <a:gd name="connsiteY71" fmla="*/ 1310106 h 3610708"/>
              <a:gd name="connsiteX72" fmla="*/ 2999965 w 9855777"/>
              <a:gd name="connsiteY72" fmla="*/ 1325856 h 3610708"/>
              <a:gd name="connsiteX73" fmla="*/ 2998426 w 9855777"/>
              <a:gd name="connsiteY73" fmla="*/ 1319701 h 3610708"/>
              <a:gd name="connsiteX74" fmla="*/ 2962607 w 9855777"/>
              <a:gd name="connsiteY74" fmla="*/ 1219200 h 3610708"/>
              <a:gd name="connsiteX75" fmla="*/ 2978238 w 9855777"/>
              <a:gd name="connsiteY75" fmla="*/ 1250461 h 3610708"/>
              <a:gd name="connsiteX76" fmla="*/ 2986054 w 9855777"/>
              <a:gd name="connsiteY76" fmla="*/ 1305169 h 3610708"/>
              <a:gd name="connsiteX77" fmla="*/ 3111100 w 9855777"/>
              <a:gd name="connsiteY77" fmla="*/ 1328615 h 3610708"/>
              <a:gd name="connsiteX78" fmla="*/ 3165807 w 9855777"/>
              <a:gd name="connsiteY78" fmla="*/ 1352061 h 3610708"/>
              <a:gd name="connsiteX79" fmla="*/ 3212700 w 9855777"/>
              <a:gd name="connsiteY79" fmla="*/ 1375508 h 3610708"/>
              <a:gd name="connsiteX80" fmla="*/ 3220515 w 9855777"/>
              <a:gd name="connsiteY80" fmla="*/ 1398954 h 3610708"/>
              <a:gd name="connsiteX81" fmla="*/ 3243961 w 9855777"/>
              <a:gd name="connsiteY81" fmla="*/ 1406769 h 3610708"/>
              <a:gd name="connsiteX82" fmla="*/ 3290854 w 9855777"/>
              <a:gd name="connsiteY82" fmla="*/ 1445846 h 3610708"/>
              <a:gd name="connsiteX83" fmla="*/ 3314300 w 9855777"/>
              <a:gd name="connsiteY83" fmla="*/ 1453661 h 3610708"/>
              <a:gd name="connsiteX84" fmla="*/ 3337746 w 9855777"/>
              <a:gd name="connsiteY84" fmla="*/ 1469292 h 3610708"/>
              <a:gd name="connsiteX85" fmla="*/ 3423715 w 9855777"/>
              <a:gd name="connsiteY85" fmla="*/ 1484923 h 3610708"/>
              <a:gd name="connsiteX86" fmla="*/ 3454977 w 9855777"/>
              <a:gd name="connsiteY86" fmla="*/ 1492738 h 3610708"/>
              <a:gd name="connsiteX87" fmla="*/ 3525315 w 9855777"/>
              <a:gd name="connsiteY87" fmla="*/ 1508369 h 3610708"/>
              <a:gd name="connsiteX88" fmla="*/ 3572207 w 9855777"/>
              <a:gd name="connsiteY88" fmla="*/ 1531815 h 3610708"/>
              <a:gd name="connsiteX89" fmla="*/ 3595654 w 9855777"/>
              <a:gd name="connsiteY89" fmla="*/ 1539631 h 3610708"/>
              <a:gd name="connsiteX90" fmla="*/ 3650361 w 9855777"/>
              <a:gd name="connsiteY90" fmla="*/ 1570892 h 3610708"/>
              <a:gd name="connsiteX91" fmla="*/ 3697254 w 9855777"/>
              <a:gd name="connsiteY91" fmla="*/ 1602154 h 3610708"/>
              <a:gd name="connsiteX92" fmla="*/ 3736331 w 9855777"/>
              <a:gd name="connsiteY92" fmla="*/ 1609969 h 3610708"/>
              <a:gd name="connsiteX93" fmla="*/ 3806669 w 9855777"/>
              <a:gd name="connsiteY93" fmla="*/ 1625600 h 3610708"/>
              <a:gd name="connsiteX94" fmla="*/ 3877007 w 9855777"/>
              <a:gd name="connsiteY94" fmla="*/ 1688123 h 3610708"/>
              <a:gd name="connsiteX95" fmla="*/ 3892638 w 9855777"/>
              <a:gd name="connsiteY95" fmla="*/ 1844431 h 3610708"/>
              <a:gd name="connsiteX96" fmla="*/ 3939531 w 9855777"/>
              <a:gd name="connsiteY96" fmla="*/ 1875692 h 3610708"/>
              <a:gd name="connsiteX97" fmla="*/ 3978607 w 9855777"/>
              <a:gd name="connsiteY97" fmla="*/ 1914769 h 3610708"/>
              <a:gd name="connsiteX98" fmla="*/ 4056761 w 9855777"/>
              <a:gd name="connsiteY98" fmla="*/ 1961661 h 3610708"/>
              <a:gd name="connsiteX99" fmla="*/ 4119284 w 9855777"/>
              <a:gd name="connsiteY99" fmla="*/ 1977292 h 3610708"/>
              <a:gd name="connsiteX100" fmla="*/ 4197438 w 9855777"/>
              <a:gd name="connsiteY100" fmla="*/ 1969477 h 3610708"/>
              <a:gd name="connsiteX101" fmla="*/ 4205254 w 9855777"/>
              <a:gd name="connsiteY101" fmla="*/ 1930400 h 3610708"/>
              <a:gd name="connsiteX102" fmla="*/ 4236515 w 9855777"/>
              <a:gd name="connsiteY102" fmla="*/ 1883508 h 3610708"/>
              <a:gd name="connsiteX103" fmla="*/ 4236515 w 9855777"/>
              <a:gd name="connsiteY103" fmla="*/ 1883508 h 3610708"/>
              <a:gd name="connsiteX104" fmla="*/ 4439715 w 9855777"/>
              <a:gd name="connsiteY104" fmla="*/ 1867877 h 3610708"/>
              <a:gd name="connsiteX105" fmla="*/ 4478792 w 9855777"/>
              <a:gd name="connsiteY105" fmla="*/ 1860061 h 3610708"/>
              <a:gd name="connsiteX106" fmla="*/ 4502238 w 9855777"/>
              <a:gd name="connsiteY106" fmla="*/ 1852246 h 3610708"/>
              <a:gd name="connsiteX107" fmla="*/ 4588207 w 9855777"/>
              <a:gd name="connsiteY107" fmla="*/ 1844431 h 3610708"/>
              <a:gd name="connsiteX108" fmla="*/ 4721069 w 9855777"/>
              <a:gd name="connsiteY108" fmla="*/ 1820984 h 3610708"/>
              <a:gd name="connsiteX109" fmla="*/ 4752331 w 9855777"/>
              <a:gd name="connsiteY109" fmla="*/ 1813169 h 3610708"/>
              <a:gd name="connsiteX110" fmla="*/ 4799223 w 9855777"/>
              <a:gd name="connsiteY110" fmla="*/ 1797538 h 3610708"/>
              <a:gd name="connsiteX111" fmla="*/ 4822669 w 9855777"/>
              <a:gd name="connsiteY111" fmla="*/ 1789723 h 3610708"/>
              <a:gd name="connsiteX112" fmla="*/ 4846115 w 9855777"/>
              <a:gd name="connsiteY112" fmla="*/ 1781908 h 3610708"/>
              <a:gd name="connsiteX113" fmla="*/ 4869561 w 9855777"/>
              <a:gd name="connsiteY113" fmla="*/ 1774092 h 3610708"/>
              <a:gd name="connsiteX114" fmla="*/ 4900823 w 9855777"/>
              <a:gd name="connsiteY114" fmla="*/ 1766277 h 3610708"/>
              <a:gd name="connsiteX115" fmla="*/ 4947715 w 9855777"/>
              <a:gd name="connsiteY115" fmla="*/ 1758461 h 3610708"/>
              <a:gd name="connsiteX116" fmla="*/ 4971161 w 9855777"/>
              <a:gd name="connsiteY116" fmla="*/ 1750646 h 3610708"/>
              <a:gd name="connsiteX117" fmla="*/ 5018054 w 9855777"/>
              <a:gd name="connsiteY117" fmla="*/ 1727200 h 3610708"/>
              <a:gd name="connsiteX118" fmla="*/ 5041500 w 9855777"/>
              <a:gd name="connsiteY118" fmla="*/ 1711569 h 3610708"/>
              <a:gd name="connsiteX119" fmla="*/ 5080577 w 9855777"/>
              <a:gd name="connsiteY119" fmla="*/ 1703754 h 3610708"/>
              <a:gd name="connsiteX120" fmla="*/ 5104023 w 9855777"/>
              <a:gd name="connsiteY120" fmla="*/ 1695938 h 3610708"/>
              <a:gd name="connsiteX121" fmla="*/ 5143100 w 9855777"/>
              <a:gd name="connsiteY121" fmla="*/ 1688123 h 3610708"/>
              <a:gd name="connsiteX122" fmla="*/ 5189992 w 9855777"/>
              <a:gd name="connsiteY122" fmla="*/ 1672492 h 3610708"/>
              <a:gd name="connsiteX123" fmla="*/ 5244700 w 9855777"/>
              <a:gd name="connsiteY123" fmla="*/ 1656861 h 3610708"/>
              <a:gd name="connsiteX124" fmla="*/ 5275961 w 9855777"/>
              <a:gd name="connsiteY124" fmla="*/ 1633415 h 3610708"/>
              <a:gd name="connsiteX125" fmla="*/ 5315038 w 9855777"/>
              <a:gd name="connsiteY125" fmla="*/ 1625600 h 3610708"/>
              <a:gd name="connsiteX126" fmla="*/ 5322854 w 9855777"/>
              <a:gd name="connsiteY126" fmla="*/ 1602154 h 3610708"/>
              <a:gd name="connsiteX127" fmla="*/ 5346300 w 9855777"/>
              <a:gd name="connsiteY127" fmla="*/ 1594338 h 3610708"/>
              <a:gd name="connsiteX128" fmla="*/ 5369746 w 9855777"/>
              <a:gd name="connsiteY128" fmla="*/ 1578708 h 3610708"/>
              <a:gd name="connsiteX129" fmla="*/ 5401007 w 9855777"/>
              <a:gd name="connsiteY129" fmla="*/ 1570892 h 3610708"/>
              <a:gd name="connsiteX130" fmla="*/ 5447900 w 9855777"/>
              <a:gd name="connsiteY130" fmla="*/ 1555261 h 3610708"/>
              <a:gd name="connsiteX131" fmla="*/ 5471346 w 9855777"/>
              <a:gd name="connsiteY131" fmla="*/ 1547446 h 3610708"/>
              <a:gd name="connsiteX132" fmla="*/ 5565131 w 9855777"/>
              <a:gd name="connsiteY132" fmla="*/ 1524000 h 3610708"/>
              <a:gd name="connsiteX133" fmla="*/ 5596392 w 9855777"/>
              <a:gd name="connsiteY133" fmla="*/ 1516184 h 3610708"/>
              <a:gd name="connsiteX134" fmla="*/ 5619838 w 9855777"/>
              <a:gd name="connsiteY134" fmla="*/ 1500554 h 3610708"/>
              <a:gd name="connsiteX135" fmla="*/ 5666731 w 9855777"/>
              <a:gd name="connsiteY135" fmla="*/ 1492738 h 3610708"/>
              <a:gd name="connsiteX136" fmla="*/ 5705807 w 9855777"/>
              <a:gd name="connsiteY136" fmla="*/ 1484923 h 3610708"/>
              <a:gd name="connsiteX137" fmla="*/ 5729254 w 9855777"/>
              <a:gd name="connsiteY137" fmla="*/ 1477108 h 3610708"/>
              <a:gd name="connsiteX138" fmla="*/ 5823038 w 9855777"/>
              <a:gd name="connsiteY138" fmla="*/ 1461477 h 3610708"/>
              <a:gd name="connsiteX139" fmla="*/ 5877746 w 9855777"/>
              <a:gd name="connsiteY139" fmla="*/ 1445846 h 3610708"/>
              <a:gd name="connsiteX140" fmla="*/ 6518607 w 9855777"/>
              <a:gd name="connsiteY140" fmla="*/ 1453661 h 3610708"/>
              <a:gd name="connsiteX141" fmla="*/ 6565500 w 9855777"/>
              <a:gd name="connsiteY141" fmla="*/ 1469292 h 3610708"/>
              <a:gd name="connsiteX142" fmla="*/ 6588946 w 9855777"/>
              <a:gd name="connsiteY142" fmla="*/ 1484923 h 3610708"/>
              <a:gd name="connsiteX143" fmla="*/ 6721807 w 9855777"/>
              <a:gd name="connsiteY143" fmla="*/ 1500554 h 3610708"/>
              <a:gd name="connsiteX144" fmla="*/ 7276700 w 9855777"/>
              <a:gd name="connsiteY144" fmla="*/ 1500554 h 3610708"/>
              <a:gd name="connsiteX145" fmla="*/ 7300146 w 9855777"/>
              <a:gd name="connsiteY145" fmla="*/ 1492738 h 3610708"/>
              <a:gd name="connsiteX146" fmla="*/ 7331407 w 9855777"/>
              <a:gd name="connsiteY146" fmla="*/ 1484923 h 3610708"/>
              <a:gd name="connsiteX147" fmla="*/ 7792515 w 9855777"/>
              <a:gd name="connsiteY147" fmla="*/ 1492738 h 3610708"/>
              <a:gd name="connsiteX148" fmla="*/ 7815961 w 9855777"/>
              <a:gd name="connsiteY148" fmla="*/ 1500554 h 3610708"/>
              <a:gd name="connsiteX149" fmla="*/ 7894115 w 9855777"/>
              <a:gd name="connsiteY149" fmla="*/ 1508369 h 3610708"/>
              <a:gd name="connsiteX150" fmla="*/ 7917561 w 9855777"/>
              <a:gd name="connsiteY150" fmla="*/ 1516184 h 3610708"/>
              <a:gd name="connsiteX151" fmla="*/ 7980084 w 9855777"/>
              <a:gd name="connsiteY151" fmla="*/ 1547446 h 3610708"/>
              <a:gd name="connsiteX152" fmla="*/ 8112946 w 9855777"/>
              <a:gd name="connsiteY152" fmla="*/ 1578708 h 3610708"/>
              <a:gd name="connsiteX153" fmla="*/ 8183284 w 9855777"/>
              <a:gd name="connsiteY153" fmla="*/ 1594338 h 3610708"/>
              <a:gd name="connsiteX154" fmla="*/ 8214546 w 9855777"/>
              <a:gd name="connsiteY154" fmla="*/ 1609969 h 3610708"/>
              <a:gd name="connsiteX155" fmla="*/ 8269254 w 9855777"/>
              <a:gd name="connsiteY155" fmla="*/ 1649046 h 3610708"/>
              <a:gd name="connsiteX156" fmla="*/ 8292700 w 9855777"/>
              <a:gd name="connsiteY156" fmla="*/ 1664677 h 3610708"/>
              <a:gd name="connsiteX157" fmla="*/ 8323961 w 9855777"/>
              <a:gd name="connsiteY157" fmla="*/ 1711569 h 3610708"/>
              <a:gd name="connsiteX158" fmla="*/ 8363038 w 9855777"/>
              <a:gd name="connsiteY158" fmla="*/ 1766277 h 3610708"/>
              <a:gd name="connsiteX159" fmla="*/ 8370854 w 9855777"/>
              <a:gd name="connsiteY159" fmla="*/ 1789723 h 3610708"/>
              <a:gd name="connsiteX160" fmla="*/ 8449007 w 9855777"/>
              <a:gd name="connsiteY160" fmla="*/ 1860061 h 3610708"/>
              <a:gd name="connsiteX161" fmla="*/ 8527161 w 9855777"/>
              <a:gd name="connsiteY161" fmla="*/ 1883508 h 3610708"/>
              <a:gd name="connsiteX162" fmla="*/ 8566238 w 9855777"/>
              <a:gd name="connsiteY162" fmla="*/ 1891323 h 3610708"/>
              <a:gd name="connsiteX163" fmla="*/ 8652207 w 9855777"/>
              <a:gd name="connsiteY163" fmla="*/ 1914769 h 3610708"/>
              <a:gd name="connsiteX164" fmla="*/ 8722546 w 9855777"/>
              <a:gd name="connsiteY164" fmla="*/ 1953846 h 3610708"/>
              <a:gd name="connsiteX165" fmla="*/ 8792884 w 9855777"/>
              <a:gd name="connsiteY165" fmla="*/ 2032000 h 3610708"/>
              <a:gd name="connsiteX166" fmla="*/ 8808515 w 9855777"/>
              <a:gd name="connsiteY166" fmla="*/ 2055446 h 3610708"/>
              <a:gd name="connsiteX167" fmla="*/ 8816331 w 9855777"/>
              <a:gd name="connsiteY167" fmla="*/ 2078892 h 3610708"/>
              <a:gd name="connsiteX168" fmla="*/ 8847592 w 9855777"/>
              <a:gd name="connsiteY168" fmla="*/ 2125784 h 3610708"/>
              <a:gd name="connsiteX169" fmla="*/ 8886669 w 9855777"/>
              <a:gd name="connsiteY169" fmla="*/ 2196123 h 3610708"/>
              <a:gd name="connsiteX170" fmla="*/ 8933561 w 9855777"/>
              <a:gd name="connsiteY170" fmla="*/ 2243015 h 3610708"/>
              <a:gd name="connsiteX171" fmla="*/ 8964823 w 9855777"/>
              <a:gd name="connsiteY171" fmla="*/ 2297723 h 3610708"/>
              <a:gd name="connsiteX172" fmla="*/ 8988269 w 9855777"/>
              <a:gd name="connsiteY172" fmla="*/ 2313354 h 3610708"/>
              <a:gd name="connsiteX173" fmla="*/ 9050792 w 9855777"/>
              <a:gd name="connsiteY173" fmla="*/ 2383692 h 3610708"/>
              <a:gd name="connsiteX174" fmla="*/ 9035161 w 9855777"/>
              <a:gd name="connsiteY174" fmla="*/ 2493108 h 3610708"/>
              <a:gd name="connsiteX175" fmla="*/ 9019531 w 9855777"/>
              <a:gd name="connsiteY175" fmla="*/ 2516554 h 3610708"/>
              <a:gd name="connsiteX176" fmla="*/ 9011715 w 9855777"/>
              <a:gd name="connsiteY176" fmla="*/ 2547815 h 3610708"/>
              <a:gd name="connsiteX177" fmla="*/ 9003900 w 9855777"/>
              <a:gd name="connsiteY177" fmla="*/ 2594708 h 3610708"/>
              <a:gd name="connsiteX178" fmla="*/ 8988269 w 9855777"/>
              <a:gd name="connsiteY178" fmla="*/ 2618154 h 3610708"/>
              <a:gd name="connsiteX179" fmla="*/ 8972638 w 9855777"/>
              <a:gd name="connsiteY179" fmla="*/ 2672861 h 3610708"/>
              <a:gd name="connsiteX180" fmla="*/ 8941377 w 9855777"/>
              <a:gd name="connsiteY180" fmla="*/ 2727569 h 3610708"/>
              <a:gd name="connsiteX181" fmla="*/ 8933561 w 9855777"/>
              <a:gd name="connsiteY181" fmla="*/ 2766646 h 3610708"/>
              <a:gd name="connsiteX182" fmla="*/ 8925746 w 9855777"/>
              <a:gd name="connsiteY182" fmla="*/ 2829169 h 3610708"/>
              <a:gd name="connsiteX183" fmla="*/ 8910115 w 9855777"/>
              <a:gd name="connsiteY183" fmla="*/ 2876061 h 3610708"/>
              <a:gd name="connsiteX184" fmla="*/ 8894484 w 9855777"/>
              <a:gd name="connsiteY184" fmla="*/ 2899508 h 3610708"/>
              <a:gd name="connsiteX185" fmla="*/ 8878854 w 9855777"/>
              <a:gd name="connsiteY185" fmla="*/ 3048000 h 3610708"/>
              <a:gd name="connsiteX186" fmla="*/ 8863223 w 9855777"/>
              <a:gd name="connsiteY186" fmla="*/ 3110523 h 3610708"/>
              <a:gd name="connsiteX187" fmla="*/ 8847592 w 9855777"/>
              <a:gd name="connsiteY187" fmla="*/ 3157415 h 3610708"/>
              <a:gd name="connsiteX188" fmla="*/ 8839777 w 9855777"/>
              <a:gd name="connsiteY188" fmla="*/ 3196492 h 3610708"/>
              <a:gd name="connsiteX189" fmla="*/ 8824146 w 9855777"/>
              <a:gd name="connsiteY189" fmla="*/ 3251200 h 3610708"/>
              <a:gd name="connsiteX190" fmla="*/ 8816331 w 9855777"/>
              <a:gd name="connsiteY190" fmla="*/ 3321538 h 3610708"/>
              <a:gd name="connsiteX191" fmla="*/ 8808515 w 9855777"/>
              <a:gd name="connsiteY191" fmla="*/ 3344984 h 3610708"/>
              <a:gd name="connsiteX192" fmla="*/ 8792884 w 9855777"/>
              <a:gd name="connsiteY192" fmla="*/ 3423138 h 3610708"/>
              <a:gd name="connsiteX193" fmla="*/ 8792884 w 9855777"/>
              <a:gd name="connsiteY193" fmla="*/ 3423138 h 3610708"/>
              <a:gd name="connsiteX194" fmla="*/ 8777254 w 9855777"/>
              <a:gd name="connsiteY194" fmla="*/ 3516923 h 3610708"/>
              <a:gd name="connsiteX195" fmla="*/ 8785069 w 9855777"/>
              <a:gd name="connsiteY195" fmla="*/ 3563815 h 3610708"/>
              <a:gd name="connsiteX196" fmla="*/ 8839777 w 9855777"/>
              <a:gd name="connsiteY196" fmla="*/ 3610708 h 3610708"/>
              <a:gd name="connsiteX197" fmla="*/ 8886669 w 9855777"/>
              <a:gd name="connsiteY197" fmla="*/ 3602892 h 3610708"/>
              <a:gd name="connsiteX198" fmla="*/ 8894484 w 9855777"/>
              <a:gd name="connsiteY198" fmla="*/ 3579446 h 3610708"/>
              <a:gd name="connsiteX199" fmla="*/ 8917931 w 9855777"/>
              <a:gd name="connsiteY199" fmla="*/ 3548184 h 3610708"/>
              <a:gd name="connsiteX200" fmla="*/ 8933561 w 9855777"/>
              <a:gd name="connsiteY200" fmla="*/ 3524738 h 3610708"/>
              <a:gd name="connsiteX201" fmla="*/ 8972638 w 9855777"/>
              <a:gd name="connsiteY201" fmla="*/ 3509108 h 3610708"/>
              <a:gd name="connsiteX202" fmla="*/ 9003900 w 9855777"/>
              <a:gd name="connsiteY202" fmla="*/ 3493477 h 3610708"/>
              <a:gd name="connsiteX203" fmla="*/ 9027346 w 9855777"/>
              <a:gd name="connsiteY203" fmla="*/ 3477846 h 3610708"/>
              <a:gd name="connsiteX204" fmla="*/ 9144577 w 9855777"/>
              <a:gd name="connsiteY204" fmla="*/ 3462215 h 3610708"/>
              <a:gd name="connsiteX205" fmla="*/ 9199284 w 9855777"/>
              <a:gd name="connsiteY205" fmla="*/ 3430954 h 3610708"/>
              <a:gd name="connsiteX206" fmla="*/ 9269623 w 9855777"/>
              <a:gd name="connsiteY206" fmla="*/ 3399692 h 3610708"/>
              <a:gd name="connsiteX207" fmla="*/ 9371223 w 9855777"/>
              <a:gd name="connsiteY207" fmla="*/ 3368431 h 3610708"/>
              <a:gd name="connsiteX208" fmla="*/ 9418115 w 9855777"/>
              <a:gd name="connsiteY208" fmla="*/ 3352800 h 3610708"/>
              <a:gd name="connsiteX209" fmla="*/ 9488454 w 9855777"/>
              <a:gd name="connsiteY209" fmla="*/ 3337169 h 3610708"/>
              <a:gd name="connsiteX210" fmla="*/ 9511900 w 9855777"/>
              <a:gd name="connsiteY210" fmla="*/ 3321538 h 3610708"/>
              <a:gd name="connsiteX211" fmla="*/ 9566607 w 9855777"/>
              <a:gd name="connsiteY211" fmla="*/ 3298092 h 3610708"/>
              <a:gd name="connsiteX212" fmla="*/ 9613500 w 9855777"/>
              <a:gd name="connsiteY212" fmla="*/ 3290277 h 3610708"/>
              <a:gd name="connsiteX213" fmla="*/ 9636946 w 9855777"/>
              <a:gd name="connsiteY213" fmla="*/ 3282461 h 3610708"/>
              <a:gd name="connsiteX214" fmla="*/ 9730731 w 9855777"/>
              <a:gd name="connsiteY214" fmla="*/ 3274646 h 3610708"/>
              <a:gd name="connsiteX215" fmla="*/ 9738546 w 9855777"/>
              <a:gd name="connsiteY215" fmla="*/ 3251200 h 3610708"/>
              <a:gd name="connsiteX216" fmla="*/ 9738546 w 9855777"/>
              <a:gd name="connsiteY216" fmla="*/ 2993292 h 3610708"/>
              <a:gd name="connsiteX217" fmla="*/ 9754177 w 9855777"/>
              <a:gd name="connsiteY217" fmla="*/ 2969846 h 3610708"/>
              <a:gd name="connsiteX218" fmla="*/ 9785438 w 9855777"/>
              <a:gd name="connsiteY218" fmla="*/ 2899508 h 3610708"/>
              <a:gd name="connsiteX219" fmla="*/ 9793254 w 9855777"/>
              <a:gd name="connsiteY219" fmla="*/ 2805723 h 3610708"/>
              <a:gd name="connsiteX220" fmla="*/ 9808884 w 9855777"/>
              <a:gd name="connsiteY220" fmla="*/ 2727569 h 3610708"/>
              <a:gd name="connsiteX221" fmla="*/ 9824515 w 9855777"/>
              <a:gd name="connsiteY221" fmla="*/ 2602523 h 3610708"/>
              <a:gd name="connsiteX222" fmla="*/ 9840146 w 9855777"/>
              <a:gd name="connsiteY222" fmla="*/ 2540000 h 3610708"/>
              <a:gd name="connsiteX223" fmla="*/ 9855777 w 9855777"/>
              <a:gd name="connsiteY223" fmla="*/ 2516554 h 3610708"/>
              <a:gd name="connsiteX224" fmla="*/ 9824515 w 9855777"/>
              <a:gd name="connsiteY224" fmla="*/ 2211754 h 3610708"/>
              <a:gd name="connsiteX225" fmla="*/ 9808884 w 9855777"/>
              <a:gd name="connsiteY225" fmla="*/ 2117969 h 3610708"/>
              <a:gd name="connsiteX226" fmla="*/ 9824515 w 9855777"/>
              <a:gd name="connsiteY226" fmla="*/ 1766277 h 3610708"/>
              <a:gd name="connsiteX227" fmla="*/ 9832331 w 9855777"/>
              <a:gd name="connsiteY227" fmla="*/ 1742831 h 3610708"/>
              <a:gd name="connsiteX228" fmla="*/ 9824515 w 9855777"/>
              <a:gd name="connsiteY228" fmla="*/ 1633415 h 3610708"/>
              <a:gd name="connsiteX229" fmla="*/ 9840146 w 9855777"/>
              <a:gd name="connsiteY229" fmla="*/ 1367692 h 3610708"/>
              <a:gd name="connsiteX230" fmla="*/ 9832331 w 9855777"/>
              <a:gd name="connsiteY230" fmla="*/ 1086338 h 3610708"/>
              <a:gd name="connsiteX231" fmla="*/ 9824515 w 9855777"/>
              <a:gd name="connsiteY231" fmla="*/ 429846 h 3610708"/>
              <a:gd name="connsiteX232" fmla="*/ 9777623 w 9855777"/>
              <a:gd name="connsiteY232" fmla="*/ 390769 h 3610708"/>
              <a:gd name="connsiteX233" fmla="*/ 9754177 w 9855777"/>
              <a:gd name="connsiteY233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1383900 w 9855777"/>
              <a:gd name="connsiteY60" fmla="*/ 2665046 h 3610708"/>
              <a:gd name="connsiteX61" fmla="*/ 1579285 w 9855777"/>
              <a:gd name="connsiteY61" fmla="*/ 3008923 h 3610708"/>
              <a:gd name="connsiteX62" fmla="*/ 1572008 w 9855777"/>
              <a:gd name="connsiteY62" fmla="*/ 3039106 h 3610708"/>
              <a:gd name="connsiteX63" fmla="*/ 1617122 w 9855777"/>
              <a:gd name="connsiteY63" fmla="*/ 3203227 h 3610708"/>
              <a:gd name="connsiteX64" fmla="*/ 1657438 w 9855777"/>
              <a:gd name="connsiteY64" fmla="*/ 3274646 h 3610708"/>
              <a:gd name="connsiteX65" fmla="*/ 2602960 w 9855777"/>
              <a:gd name="connsiteY65" fmla="*/ 2094603 h 3610708"/>
              <a:gd name="connsiteX66" fmla="*/ 2716812 w 9855777"/>
              <a:gd name="connsiteY66" fmla="*/ 1902897 h 3610708"/>
              <a:gd name="connsiteX67" fmla="*/ 2717516 w 9855777"/>
              <a:gd name="connsiteY67" fmla="*/ 1903404 h 3610708"/>
              <a:gd name="connsiteX68" fmla="*/ 2914056 w 9855777"/>
              <a:gd name="connsiteY68" fmla="*/ 1778270 h 3610708"/>
              <a:gd name="connsiteX69" fmla="*/ 3064528 w 9855777"/>
              <a:gd name="connsiteY69" fmla="*/ 1567914 h 3610708"/>
              <a:gd name="connsiteX70" fmla="*/ 2991290 w 9855777"/>
              <a:gd name="connsiteY70" fmla="*/ 1300691 h 3610708"/>
              <a:gd name="connsiteX71" fmla="*/ 2992890 w 9855777"/>
              <a:gd name="connsiteY71" fmla="*/ 1310106 h 3610708"/>
              <a:gd name="connsiteX72" fmla="*/ 2999965 w 9855777"/>
              <a:gd name="connsiteY72" fmla="*/ 1325856 h 3610708"/>
              <a:gd name="connsiteX73" fmla="*/ 2998426 w 9855777"/>
              <a:gd name="connsiteY73" fmla="*/ 1319701 h 3610708"/>
              <a:gd name="connsiteX74" fmla="*/ 3009380 w 9855777"/>
              <a:gd name="connsiteY74" fmla="*/ 1352501 h 3610708"/>
              <a:gd name="connsiteX75" fmla="*/ 2978238 w 9855777"/>
              <a:gd name="connsiteY75" fmla="*/ 1250461 h 3610708"/>
              <a:gd name="connsiteX76" fmla="*/ 2986054 w 9855777"/>
              <a:gd name="connsiteY76" fmla="*/ 1305169 h 3610708"/>
              <a:gd name="connsiteX77" fmla="*/ 3111100 w 9855777"/>
              <a:gd name="connsiteY77" fmla="*/ 1328615 h 3610708"/>
              <a:gd name="connsiteX78" fmla="*/ 3165807 w 9855777"/>
              <a:gd name="connsiteY78" fmla="*/ 1352061 h 3610708"/>
              <a:gd name="connsiteX79" fmla="*/ 3212700 w 9855777"/>
              <a:gd name="connsiteY79" fmla="*/ 1375508 h 3610708"/>
              <a:gd name="connsiteX80" fmla="*/ 3220515 w 9855777"/>
              <a:gd name="connsiteY80" fmla="*/ 1398954 h 3610708"/>
              <a:gd name="connsiteX81" fmla="*/ 3243961 w 9855777"/>
              <a:gd name="connsiteY81" fmla="*/ 1406769 h 3610708"/>
              <a:gd name="connsiteX82" fmla="*/ 3290854 w 9855777"/>
              <a:gd name="connsiteY82" fmla="*/ 1445846 h 3610708"/>
              <a:gd name="connsiteX83" fmla="*/ 3314300 w 9855777"/>
              <a:gd name="connsiteY83" fmla="*/ 1453661 h 3610708"/>
              <a:gd name="connsiteX84" fmla="*/ 3337746 w 9855777"/>
              <a:gd name="connsiteY84" fmla="*/ 1469292 h 3610708"/>
              <a:gd name="connsiteX85" fmla="*/ 3423715 w 9855777"/>
              <a:gd name="connsiteY85" fmla="*/ 1484923 h 3610708"/>
              <a:gd name="connsiteX86" fmla="*/ 3454977 w 9855777"/>
              <a:gd name="connsiteY86" fmla="*/ 1492738 h 3610708"/>
              <a:gd name="connsiteX87" fmla="*/ 3525315 w 9855777"/>
              <a:gd name="connsiteY87" fmla="*/ 1508369 h 3610708"/>
              <a:gd name="connsiteX88" fmla="*/ 3572207 w 9855777"/>
              <a:gd name="connsiteY88" fmla="*/ 1531815 h 3610708"/>
              <a:gd name="connsiteX89" fmla="*/ 3595654 w 9855777"/>
              <a:gd name="connsiteY89" fmla="*/ 1539631 h 3610708"/>
              <a:gd name="connsiteX90" fmla="*/ 3650361 w 9855777"/>
              <a:gd name="connsiteY90" fmla="*/ 1570892 h 3610708"/>
              <a:gd name="connsiteX91" fmla="*/ 3697254 w 9855777"/>
              <a:gd name="connsiteY91" fmla="*/ 1602154 h 3610708"/>
              <a:gd name="connsiteX92" fmla="*/ 3736331 w 9855777"/>
              <a:gd name="connsiteY92" fmla="*/ 1609969 h 3610708"/>
              <a:gd name="connsiteX93" fmla="*/ 3806669 w 9855777"/>
              <a:gd name="connsiteY93" fmla="*/ 1625600 h 3610708"/>
              <a:gd name="connsiteX94" fmla="*/ 3877007 w 9855777"/>
              <a:gd name="connsiteY94" fmla="*/ 1688123 h 3610708"/>
              <a:gd name="connsiteX95" fmla="*/ 3892638 w 9855777"/>
              <a:gd name="connsiteY95" fmla="*/ 1844431 h 3610708"/>
              <a:gd name="connsiteX96" fmla="*/ 3939531 w 9855777"/>
              <a:gd name="connsiteY96" fmla="*/ 1875692 h 3610708"/>
              <a:gd name="connsiteX97" fmla="*/ 3978607 w 9855777"/>
              <a:gd name="connsiteY97" fmla="*/ 1914769 h 3610708"/>
              <a:gd name="connsiteX98" fmla="*/ 4056761 w 9855777"/>
              <a:gd name="connsiteY98" fmla="*/ 1961661 h 3610708"/>
              <a:gd name="connsiteX99" fmla="*/ 4119284 w 9855777"/>
              <a:gd name="connsiteY99" fmla="*/ 1977292 h 3610708"/>
              <a:gd name="connsiteX100" fmla="*/ 4197438 w 9855777"/>
              <a:gd name="connsiteY100" fmla="*/ 1969477 h 3610708"/>
              <a:gd name="connsiteX101" fmla="*/ 4205254 w 9855777"/>
              <a:gd name="connsiteY101" fmla="*/ 1930400 h 3610708"/>
              <a:gd name="connsiteX102" fmla="*/ 4236515 w 9855777"/>
              <a:gd name="connsiteY102" fmla="*/ 1883508 h 3610708"/>
              <a:gd name="connsiteX103" fmla="*/ 4236515 w 9855777"/>
              <a:gd name="connsiteY103" fmla="*/ 1883508 h 3610708"/>
              <a:gd name="connsiteX104" fmla="*/ 4439715 w 9855777"/>
              <a:gd name="connsiteY104" fmla="*/ 1867877 h 3610708"/>
              <a:gd name="connsiteX105" fmla="*/ 4478792 w 9855777"/>
              <a:gd name="connsiteY105" fmla="*/ 1860061 h 3610708"/>
              <a:gd name="connsiteX106" fmla="*/ 4502238 w 9855777"/>
              <a:gd name="connsiteY106" fmla="*/ 1852246 h 3610708"/>
              <a:gd name="connsiteX107" fmla="*/ 4588207 w 9855777"/>
              <a:gd name="connsiteY107" fmla="*/ 1844431 h 3610708"/>
              <a:gd name="connsiteX108" fmla="*/ 4721069 w 9855777"/>
              <a:gd name="connsiteY108" fmla="*/ 1820984 h 3610708"/>
              <a:gd name="connsiteX109" fmla="*/ 4752331 w 9855777"/>
              <a:gd name="connsiteY109" fmla="*/ 1813169 h 3610708"/>
              <a:gd name="connsiteX110" fmla="*/ 4799223 w 9855777"/>
              <a:gd name="connsiteY110" fmla="*/ 1797538 h 3610708"/>
              <a:gd name="connsiteX111" fmla="*/ 4822669 w 9855777"/>
              <a:gd name="connsiteY111" fmla="*/ 1789723 h 3610708"/>
              <a:gd name="connsiteX112" fmla="*/ 4846115 w 9855777"/>
              <a:gd name="connsiteY112" fmla="*/ 1781908 h 3610708"/>
              <a:gd name="connsiteX113" fmla="*/ 4869561 w 9855777"/>
              <a:gd name="connsiteY113" fmla="*/ 1774092 h 3610708"/>
              <a:gd name="connsiteX114" fmla="*/ 4900823 w 9855777"/>
              <a:gd name="connsiteY114" fmla="*/ 1766277 h 3610708"/>
              <a:gd name="connsiteX115" fmla="*/ 4947715 w 9855777"/>
              <a:gd name="connsiteY115" fmla="*/ 1758461 h 3610708"/>
              <a:gd name="connsiteX116" fmla="*/ 4971161 w 9855777"/>
              <a:gd name="connsiteY116" fmla="*/ 1750646 h 3610708"/>
              <a:gd name="connsiteX117" fmla="*/ 5018054 w 9855777"/>
              <a:gd name="connsiteY117" fmla="*/ 1727200 h 3610708"/>
              <a:gd name="connsiteX118" fmla="*/ 5041500 w 9855777"/>
              <a:gd name="connsiteY118" fmla="*/ 1711569 h 3610708"/>
              <a:gd name="connsiteX119" fmla="*/ 5080577 w 9855777"/>
              <a:gd name="connsiteY119" fmla="*/ 1703754 h 3610708"/>
              <a:gd name="connsiteX120" fmla="*/ 5104023 w 9855777"/>
              <a:gd name="connsiteY120" fmla="*/ 1695938 h 3610708"/>
              <a:gd name="connsiteX121" fmla="*/ 5143100 w 9855777"/>
              <a:gd name="connsiteY121" fmla="*/ 1688123 h 3610708"/>
              <a:gd name="connsiteX122" fmla="*/ 5189992 w 9855777"/>
              <a:gd name="connsiteY122" fmla="*/ 1672492 h 3610708"/>
              <a:gd name="connsiteX123" fmla="*/ 5244700 w 9855777"/>
              <a:gd name="connsiteY123" fmla="*/ 1656861 h 3610708"/>
              <a:gd name="connsiteX124" fmla="*/ 5275961 w 9855777"/>
              <a:gd name="connsiteY124" fmla="*/ 1633415 h 3610708"/>
              <a:gd name="connsiteX125" fmla="*/ 5315038 w 9855777"/>
              <a:gd name="connsiteY125" fmla="*/ 1625600 h 3610708"/>
              <a:gd name="connsiteX126" fmla="*/ 5322854 w 9855777"/>
              <a:gd name="connsiteY126" fmla="*/ 1602154 h 3610708"/>
              <a:gd name="connsiteX127" fmla="*/ 5346300 w 9855777"/>
              <a:gd name="connsiteY127" fmla="*/ 1594338 h 3610708"/>
              <a:gd name="connsiteX128" fmla="*/ 5369746 w 9855777"/>
              <a:gd name="connsiteY128" fmla="*/ 1578708 h 3610708"/>
              <a:gd name="connsiteX129" fmla="*/ 5401007 w 9855777"/>
              <a:gd name="connsiteY129" fmla="*/ 1570892 h 3610708"/>
              <a:gd name="connsiteX130" fmla="*/ 5447900 w 9855777"/>
              <a:gd name="connsiteY130" fmla="*/ 1555261 h 3610708"/>
              <a:gd name="connsiteX131" fmla="*/ 5471346 w 9855777"/>
              <a:gd name="connsiteY131" fmla="*/ 1547446 h 3610708"/>
              <a:gd name="connsiteX132" fmla="*/ 5565131 w 9855777"/>
              <a:gd name="connsiteY132" fmla="*/ 1524000 h 3610708"/>
              <a:gd name="connsiteX133" fmla="*/ 5596392 w 9855777"/>
              <a:gd name="connsiteY133" fmla="*/ 1516184 h 3610708"/>
              <a:gd name="connsiteX134" fmla="*/ 5619838 w 9855777"/>
              <a:gd name="connsiteY134" fmla="*/ 1500554 h 3610708"/>
              <a:gd name="connsiteX135" fmla="*/ 5666731 w 9855777"/>
              <a:gd name="connsiteY135" fmla="*/ 1492738 h 3610708"/>
              <a:gd name="connsiteX136" fmla="*/ 5705807 w 9855777"/>
              <a:gd name="connsiteY136" fmla="*/ 1484923 h 3610708"/>
              <a:gd name="connsiteX137" fmla="*/ 5729254 w 9855777"/>
              <a:gd name="connsiteY137" fmla="*/ 1477108 h 3610708"/>
              <a:gd name="connsiteX138" fmla="*/ 5823038 w 9855777"/>
              <a:gd name="connsiteY138" fmla="*/ 1461477 h 3610708"/>
              <a:gd name="connsiteX139" fmla="*/ 5877746 w 9855777"/>
              <a:gd name="connsiteY139" fmla="*/ 1445846 h 3610708"/>
              <a:gd name="connsiteX140" fmla="*/ 6518607 w 9855777"/>
              <a:gd name="connsiteY140" fmla="*/ 1453661 h 3610708"/>
              <a:gd name="connsiteX141" fmla="*/ 6565500 w 9855777"/>
              <a:gd name="connsiteY141" fmla="*/ 1469292 h 3610708"/>
              <a:gd name="connsiteX142" fmla="*/ 6588946 w 9855777"/>
              <a:gd name="connsiteY142" fmla="*/ 1484923 h 3610708"/>
              <a:gd name="connsiteX143" fmla="*/ 6721807 w 9855777"/>
              <a:gd name="connsiteY143" fmla="*/ 1500554 h 3610708"/>
              <a:gd name="connsiteX144" fmla="*/ 7276700 w 9855777"/>
              <a:gd name="connsiteY144" fmla="*/ 1500554 h 3610708"/>
              <a:gd name="connsiteX145" fmla="*/ 7300146 w 9855777"/>
              <a:gd name="connsiteY145" fmla="*/ 1492738 h 3610708"/>
              <a:gd name="connsiteX146" fmla="*/ 7331407 w 9855777"/>
              <a:gd name="connsiteY146" fmla="*/ 1484923 h 3610708"/>
              <a:gd name="connsiteX147" fmla="*/ 7792515 w 9855777"/>
              <a:gd name="connsiteY147" fmla="*/ 1492738 h 3610708"/>
              <a:gd name="connsiteX148" fmla="*/ 7815961 w 9855777"/>
              <a:gd name="connsiteY148" fmla="*/ 1500554 h 3610708"/>
              <a:gd name="connsiteX149" fmla="*/ 7894115 w 9855777"/>
              <a:gd name="connsiteY149" fmla="*/ 1508369 h 3610708"/>
              <a:gd name="connsiteX150" fmla="*/ 7917561 w 9855777"/>
              <a:gd name="connsiteY150" fmla="*/ 1516184 h 3610708"/>
              <a:gd name="connsiteX151" fmla="*/ 7980084 w 9855777"/>
              <a:gd name="connsiteY151" fmla="*/ 1547446 h 3610708"/>
              <a:gd name="connsiteX152" fmla="*/ 8112946 w 9855777"/>
              <a:gd name="connsiteY152" fmla="*/ 1578708 h 3610708"/>
              <a:gd name="connsiteX153" fmla="*/ 8183284 w 9855777"/>
              <a:gd name="connsiteY153" fmla="*/ 1594338 h 3610708"/>
              <a:gd name="connsiteX154" fmla="*/ 8214546 w 9855777"/>
              <a:gd name="connsiteY154" fmla="*/ 1609969 h 3610708"/>
              <a:gd name="connsiteX155" fmla="*/ 8269254 w 9855777"/>
              <a:gd name="connsiteY155" fmla="*/ 1649046 h 3610708"/>
              <a:gd name="connsiteX156" fmla="*/ 8292700 w 9855777"/>
              <a:gd name="connsiteY156" fmla="*/ 1664677 h 3610708"/>
              <a:gd name="connsiteX157" fmla="*/ 8323961 w 9855777"/>
              <a:gd name="connsiteY157" fmla="*/ 1711569 h 3610708"/>
              <a:gd name="connsiteX158" fmla="*/ 8363038 w 9855777"/>
              <a:gd name="connsiteY158" fmla="*/ 1766277 h 3610708"/>
              <a:gd name="connsiteX159" fmla="*/ 8370854 w 9855777"/>
              <a:gd name="connsiteY159" fmla="*/ 1789723 h 3610708"/>
              <a:gd name="connsiteX160" fmla="*/ 8449007 w 9855777"/>
              <a:gd name="connsiteY160" fmla="*/ 1860061 h 3610708"/>
              <a:gd name="connsiteX161" fmla="*/ 8527161 w 9855777"/>
              <a:gd name="connsiteY161" fmla="*/ 1883508 h 3610708"/>
              <a:gd name="connsiteX162" fmla="*/ 8566238 w 9855777"/>
              <a:gd name="connsiteY162" fmla="*/ 1891323 h 3610708"/>
              <a:gd name="connsiteX163" fmla="*/ 8652207 w 9855777"/>
              <a:gd name="connsiteY163" fmla="*/ 1914769 h 3610708"/>
              <a:gd name="connsiteX164" fmla="*/ 8722546 w 9855777"/>
              <a:gd name="connsiteY164" fmla="*/ 1953846 h 3610708"/>
              <a:gd name="connsiteX165" fmla="*/ 8792884 w 9855777"/>
              <a:gd name="connsiteY165" fmla="*/ 2032000 h 3610708"/>
              <a:gd name="connsiteX166" fmla="*/ 8808515 w 9855777"/>
              <a:gd name="connsiteY166" fmla="*/ 2055446 h 3610708"/>
              <a:gd name="connsiteX167" fmla="*/ 8816331 w 9855777"/>
              <a:gd name="connsiteY167" fmla="*/ 2078892 h 3610708"/>
              <a:gd name="connsiteX168" fmla="*/ 8847592 w 9855777"/>
              <a:gd name="connsiteY168" fmla="*/ 2125784 h 3610708"/>
              <a:gd name="connsiteX169" fmla="*/ 8886669 w 9855777"/>
              <a:gd name="connsiteY169" fmla="*/ 2196123 h 3610708"/>
              <a:gd name="connsiteX170" fmla="*/ 8933561 w 9855777"/>
              <a:gd name="connsiteY170" fmla="*/ 2243015 h 3610708"/>
              <a:gd name="connsiteX171" fmla="*/ 8964823 w 9855777"/>
              <a:gd name="connsiteY171" fmla="*/ 2297723 h 3610708"/>
              <a:gd name="connsiteX172" fmla="*/ 8988269 w 9855777"/>
              <a:gd name="connsiteY172" fmla="*/ 2313354 h 3610708"/>
              <a:gd name="connsiteX173" fmla="*/ 9050792 w 9855777"/>
              <a:gd name="connsiteY173" fmla="*/ 2383692 h 3610708"/>
              <a:gd name="connsiteX174" fmla="*/ 9035161 w 9855777"/>
              <a:gd name="connsiteY174" fmla="*/ 2493108 h 3610708"/>
              <a:gd name="connsiteX175" fmla="*/ 9019531 w 9855777"/>
              <a:gd name="connsiteY175" fmla="*/ 2516554 h 3610708"/>
              <a:gd name="connsiteX176" fmla="*/ 9011715 w 9855777"/>
              <a:gd name="connsiteY176" fmla="*/ 2547815 h 3610708"/>
              <a:gd name="connsiteX177" fmla="*/ 9003900 w 9855777"/>
              <a:gd name="connsiteY177" fmla="*/ 2594708 h 3610708"/>
              <a:gd name="connsiteX178" fmla="*/ 8988269 w 9855777"/>
              <a:gd name="connsiteY178" fmla="*/ 2618154 h 3610708"/>
              <a:gd name="connsiteX179" fmla="*/ 8972638 w 9855777"/>
              <a:gd name="connsiteY179" fmla="*/ 2672861 h 3610708"/>
              <a:gd name="connsiteX180" fmla="*/ 8941377 w 9855777"/>
              <a:gd name="connsiteY180" fmla="*/ 2727569 h 3610708"/>
              <a:gd name="connsiteX181" fmla="*/ 8933561 w 9855777"/>
              <a:gd name="connsiteY181" fmla="*/ 2766646 h 3610708"/>
              <a:gd name="connsiteX182" fmla="*/ 8925746 w 9855777"/>
              <a:gd name="connsiteY182" fmla="*/ 2829169 h 3610708"/>
              <a:gd name="connsiteX183" fmla="*/ 8910115 w 9855777"/>
              <a:gd name="connsiteY183" fmla="*/ 2876061 h 3610708"/>
              <a:gd name="connsiteX184" fmla="*/ 8894484 w 9855777"/>
              <a:gd name="connsiteY184" fmla="*/ 2899508 h 3610708"/>
              <a:gd name="connsiteX185" fmla="*/ 8878854 w 9855777"/>
              <a:gd name="connsiteY185" fmla="*/ 3048000 h 3610708"/>
              <a:gd name="connsiteX186" fmla="*/ 8863223 w 9855777"/>
              <a:gd name="connsiteY186" fmla="*/ 3110523 h 3610708"/>
              <a:gd name="connsiteX187" fmla="*/ 8847592 w 9855777"/>
              <a:gd name="connsiteY187" fmla="*/ 3157415 h 3610708"/>
              <a:gd name="connsiteX188" fmla="*/ 8839777 w 9855777"/>
              <a:gd name="connsiteY188" fmla="*/ 3196492 h 3610708"/>
              <a:gd name="connsiteX189" fmla="*/ 8824146 w 9855777"/>
              <a:gd name="connsiteY189" fmla="*/ 3251200 h 3610708"/>
              <a:gd name="connsiteX190" fmla="*/ 8816331 w 9855777"/>
              <a:gd name="connsiteY190" fmla="*/ 3321538 h 3610708"/>
              <a:gd name="connsiteX191" fmla="*/ 8808515 w 9855777"/>
              <a:gd name="connsiteY191" fmla="*/ 3344984 h 3610708"/>
              <a:gd name="connsiteX192" fmla="*/ 8792884 w 9855777"/>
              <a:gd name="connsiteY192" fmla="*/ 3423138 h 3610708"/>
              <a:gd name="connsiteX193" fmla="*/ 8792884 w 9855777"/>
              <a:gd name="connsiteY193" fmla="*/ 3423138 h 3610708"/>
              <a:gd name="connsiteX194" fmla="*/ 8777254 w 9855777"/>
              <a:gd name="connsiteY194" fmla="*/ 3516923 h 3610708"/>
              <a:gd name="connsiteX195" fmla="*/ 8785069 w 9855777"/>
              <a:gd name="connsiteY195" fmla="*/ 3563815 h 3610708"/>
              <a:gd name="connsiteX196" fmla="*/ 8839777 w 9855777"/>
              <a:gd name="connsiteY196" fmla="*/ 3610708 h 3610708"/>
              <a:gd name="connsiteX197" fmla="*/ 8886669 w 9855777"/>
              <a:gd name="connsiteY197" fmla="*/ 3602892 h 3610708"/>
              <a:gd name="connsiteX198" fmla="*/ 8894484 w 9855777"/>
              <a:gd name="connsiteY198" fmla="*/ 3579446 h 3610708"/>
              <a:gd name="connsiteX199" fmla="*/ 8917931 w 9855777"/>
              <a:gd name="connsiteY199" fmla="*/ 3548184 h 3610708"/>
              <a:gd name="connsiteX200" fmla="*/ 8933561 w 9855777"/>
              <a:gd name="connsiteY200" fmla="*/ 3524738 h 3610708"/>
              <a:gd name="connsiteX201" fmla="*/ 8972638 w 9855777"/>
              <a:gd name="connsiteY201" fmla="*/ 3509108 h 3610708"/>
              <a:gd name="connsiteX202" fmla="*/ 9003900 w 9855777"/>
              <a:gd name="connsiteY202" fmla="*/ 3493477 h 3610708"/>
              <a:gd name="connsiteX203" fmla="*/ 9027346 w 9855777"/>
              <a:gd name="connsiteY203" fmla="*/ 3477846 h 3610708"/>
              <a:gd name="connsiteX204" fmla="*/ 9144577 w 9855777"/>
              <a:gd name="connsiteY204" fmla="*/ 3462215 h 3610708"/>
              <a:gd name="connsiteX205" fmla="*/ 9199284 w 9855777"/>
              <a:gd name="connsiteY205" fmla="*/ 3430954 h 3610708"/>
              <a:gd name="connsiteX206" fmla="*/ 9269623 w 9855777"/>
              <a:gd name="connsiteY206" fmla="*/ 3399692 h 3610708"/>
              <a:gd name="connsiteX207" fmla="*/ 9371223 w 9855777"/>
              <a:gd name="connsiteY207" fmla="*/ 3368431 h 3610708"/>
              <a:gd name="connsiteX208" fmla="*/ 9418115 w 9855777"/>
              <a:gd name="connsiteY208" fmla="*/ 3352800 h 3610708"/>
              <a:gd name="connsiteX209" fmla="*/ 9488454 w 9855777"/>
              <a:gd name="connsiteY209" fmla="*/ 3337169 h 3610708"/>
              <a:gd name="connsiteX210" fmla="*/ 9511900 w 9855777"/>
              <a:gd name="connsiteY210" fmla="*/ 3321538 h 3610708"/>
              <a:gd name="connsiteX211" fmla="*/ 9566607 w 9855777"/>
              <a:gd name="connsiteY211" fmla="*/ 3298092 h 3610708"/>
              <a:gd name="connsiteX212" fmla="*/ 9613500 w 9855777"/>
              <a:gd name="connsiteY212" fmla="*/ 3290277 h 3610708"/>
              <a:gd name="connsiteX213" fmla="*/ 9636946 w 9855777"/>
              <a:gd name="connsiteY213" fmla="*/ 3282461 h 3610708"/>
              <a:gd name="connsiteX214" fmla="*/ 9730731 w 9855777"/>
              <a:gd name="connsiteY214" fmla="*/ 3274646 h 3610708"/>
              <a:gd name="connsiteX215" fmla="*/ 9738546 w 9855777"/>
              <a:gd name="connsiteY215" fmla="*/ 3251200 h 3610708"/>
              <a:gd name="connsiteX216" fmla="*/ 9738546 w 9855777"/>
              <a:gd name="connsiteY216" fmla="*/ 2993292 h 3610708"/>
              <a:gd name="connsiteX217" fmla="*/ 9754177 w 9855777"/>
              <a:gd name="connsiteY217" fmla="*/ 2969846 h 3610708"/>
              <a:gd name="connsiteX218" fmla="*/ 9785438 w 9855777"/>
              <a:gd name="connsiteY218" fmla="*/ 2899508 h 3610708"/>
              <a:gd name="connsiteX219" fmla="*/ 9793254 w 9855777"/>
              <a:gd name="connsiteY219" fmla="*/ 2805723 h 3610708"/>
              <a:gd name="connsiteX220" fmla="*/ 9808884 w 9855777"/>
              <a:gd name="connsiteY220" fmla="*/ 2727569 h 3610708"/>
              <a:gd name="connsiteX221" fmla="*/ 9824515 w 9855777"/>
              <a:gd name="connsiteY221" fmla="*/ 2602523 h 3610708"/>
              <a:gd name="connsiteX222" fmla="*/ 9840146 w 9855777"/>
              <a:gd name="connsiteY222" fmla="*/ 2540000 h 3610708"/>
              <a:gd name="connsiteX223" fmla="*/ 9855777 w 9855777"/>
              <a:gd name="connsiteY223" fmla="*/ 2516554 h 3610708"/>
              <a:gd name="connsiteX224" fmla="*/ 9824515 w 9855777"/>
              <a:gd name="connsiteY224" fmla="*/ 2211754 h 3610708"/>
              <a:gd name="connsiteX225" fmla="*/ 9808884 w 9855777"/>
              <a:gd name="connsiteY225" fmla="*/ 2117969 h 3610708"/>
              <a:gd name="connsiteX226" fmla="*/ 9824515 w 9855777"/>
              <a:gd name="connsiteY226" fmla="*/ 1766277 h 3610708"/>
              <a:gd name="connsiteX227" fmla="*/ 9832331 w 9855777"/>
              <a:gd name="connsiteY227" fmla="*/ 1742831 h 3610708"/>
              <a:gd name="connsiteX228" fmla="*/ 9824515 w 9855777"/>
              <a:gd name="connsiteY228" fmla="*/ 1633415 h 3610708"/>
              <a:gd name="connsiteX229" fmla="*/ 9840146 w 9855777"/>
              <a:gd name="connsiteY229" fmla="*/ 1367692 h 3610708"/>
              <a:gd name="connsiteX230" fmla="*/ 9832331 w 9855777"/>
              <a:gd name="connsiteY230" fmla="*/ 1086338 h 3610708"/>
              <a:gd name="connsiteX231" fmla="*/ 9824515 w 9855777"/>
              <a:gd name="connsiteY231" fmla="*/ 429846 h 3610708"/>
              <a:gd name="connsiteX232" fmla="*/ 9777623 w 9855777"/>
              <a:gd name="connsiteY232" fmla="*/ 390769 h 3610708"/>
              <a:gd name="connsiteX233" fmla="*/ 9754177 w 9855777"/>
              <a:gd name="connsiteY233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1383900 w 9855777"/>
              <a:gd name="connsiteY60" fmla="*/ 2665046 h 3610708"/>
              <a:gd name="connsiteX61" fmla="*/ 1579285 w 9855777"/>
              <a:gd name="connsiteY61" fmla="*/ 3008923 h 3610708"/>
              <a:gd name="connsiteX62" fmla="*/ 1572008 w 9855777"/>
              <a:gd name="connsiteY62" fmla="*/ 3039106 h 3610708"/>
              <a:gd name="connsiteX63" fmla="*/ 1617122 w 9855777"/>
              <a:gd name="connsiteY63" fmla="*/ 3203227 h 3610708"/>
              <a:gd name="connsiteX64" fmla="*/ 1657438 w 9855777"/>
              <a:gd name="connsiteY64" fmla="*/ 3274646 h 3610708"/>
              <a:gd name="connsiteX65" fmla="*/ 2602960 w 9855777"/>
              <a:gd name="connsiteY65" fmla="*/ 2094603 h 3610708"/>
              <a:gd name="connsiteX66" fmla="*/ 2716812 w 9855777"/>
              <a:gd name="connsiteY66" fmla="*/ 1902897 h 3610708"/>
              <a:gd name="connsiteX67" fmla="*/ 2717516 w 9855777"/>
              <a:gd name="connsiteY67" fmla="*/ 1903404 h 3610708"/>
              <a:gd name="connsiteX68" fmla="*/ 2914056 w 9855777"/>
              <a:gd name="connsiteY68" fmla="*/ 1778270 h 3610708"/>
              <a:gd name="connsiteX69" fmla="*/ 3064528 w 9855777"/>
              <a:gd name="connsiteY69" fmla="*/ 1567914 h 3610708"/>
              <a:gd name="connsiteX70" fmla="*/ 2991290 w 9855777"/>
              <a:gd name="connsiteY70" fmla="*/ 1300691 h 3610708"/>
              <a:gd name="connsiteX71" fmla="*/ 2992890 w 9855777"/>
              <a:gd name="connsiteY71" fmla="*/ 1310106 h 3610708"/>
              <a:gd name="connsiteX72" fmla="*/ 2999965 w 9855777"/>
              <a:gd name="connsiteY72" fmla="*/ 1325856 h 3610708"/>
              <a:gd name="connsiteX73" fmla="*/ 2998426 w 9855777"/>
              <a:gd name="connsiteY73" fmla="*/ 1319701 h 3610708"/>
              <a:gd name="connsiteX74" fmla="*/ 3009380 w 9855777"/>
              <a:gd name="connsiteY74" fmla="*/ 1352501 h 3610708"/>
              <a:gd name="connsiteX75" fmla="*/ 2996947 w 9855777"/>
              <a:gd name="connsiteY75" fmla="*/ 1315942 h 3610708"/>
              <a:gd name="connsiteX76" fmla="*/ 2986054 w 9855777"/>
              <a:gd name="connsiteY76" fmla="*/ 1305169 h 3610708"/>
              <a:gd name="connsiteX77" fmla="*/ 3111100 w 9855777"/>
              <a:gd name="connsiteY77" fmla="*/ 1328615 h 3610708"/>
              <a:gd name="connsiteX78" fmla="*/ 3165807 w 9855777"/>
              <a:gd name="connsiteY78" fmla="*/ 1352061 h 3610708"/>
              <a:gd name="connsiteX79" fmla="*/ 3212700 w 9855777"/>
              <a:gd name="connsiteY79" fmla="*/ 1375508 h 3610708"/>
              <a:gd name="connsiteX80" fmla="*/ 3220515 w 9855777"/>
              <a:gd name="connsiteY80" fmla="*/ 1398954 h 3610708"/>
              <a:gd name="connsiteX81" fmla="*/ 3243961 w 9855777"/>
              <a:gd name="connsiteY81" fmla="*/ 1406769 h 3610708"/>
              <a:gd name="connsiteX82" fmla="*/ 3290854 w 9855777"/>
              <a:gd name="connsiteY82" fmla="*/ 1445846 h 3610708"/>
              <a:gd name="connsiteX83" fmla="*/ 3314300 w 9855777"/>
              <a:gd name="connsiteY83" fmla="*/ 1453661 h 3610708"/>
              <a:gd name="connsiteX84" fmla="*/ 3337746 w 9855777"/>
              <a:gd name="connsiteY84" fmla="*/ 1469292 h 3610708"/>
              <a:gd name="connsiteX85" fmla="*/ 3423715 w 9855777"/>
              <a:gd name="connsiteY85" fmla="*/ 1484923 h 3610708"/>
              <a:gd name="connsiteX86" fmla="*/ 3454977 w 9855777"/>
              <a:gd name="connsiteY86" fmla="*/ 1492738 h 3610708"/>
              <a:gd name="connsiteX87" fmla="*/ 3525315 w 9855777"/>
              <a:gd name="connsiteY87" fmla="*/ 1508369 h 3610708"/>
              <a:gd name="connsiteX88" fmla="*/ 3572207 w 9855777"/>
              <a:gd name="connsiteY88" fmla="*/ 1531815 h 3610708"/>
              <a:gd name="connsiteX89" fmla="*/ 3595654 w 9855777"/>
              <a:gd name="connsiteY89" fmla="*/ 1539631 h 3610708"/>
              <a:gd name="connsiteX90" fmla="*/ 3650361 w 9855777"/>
              <a:gd name="connsiteY90" fmla="*/ 1570892 h 3610708"/>
              <a:gd name="connsiteX91" fmla="*/ 3697254 w 9855777"/>
              <a:gd name="connsiteY91" fmla="*/ 1602154 h 3610708"/>
              <a:gd name="connsiteX92" fmla="*/ 3736331 w 9855777"/>
              <a:gd name="connsiteY92" fmla="*/ 1609969 h 3610708"/>
              <a:gd name="connsiteX93" fmla="*/ 3806669 w 9855777"/>
              <a:gd name="connsiteY93" fmla="*/ 1625600 h 3610708"/>
              <a:gd name="connsiteX94" fmla="*/ 3877007 w 9855777"/>
              <a:gd name="connsiteY94" fmla="*/ 1688123 h 3610708"/>
              <a:gd name="connsiteX95" fmla="*/ 3892638 w 9855777"/>
              <a:gd name="connsiteY95" fmla="*/ 1844431 h 3610708"/>
              <a:gd name="connsiteX96" fmla="*/ 3939531 w 9855777"/>
              <a:gd name="connsiteY96" fmla="*/ 1875692 h 3610708"/>
              <a:gd name="connsiteX97" fmla="*/ 3978607 w 9855777"/>
              <a:gd name="connsiteY97" fmla="*/ 1914769 h 3610708"/>
              <a:gd name="connsiteX98" fmla="*/ 4056761 w 9855777"/>
              <a:gd name="connsiteY98" fmla="*/ 1961661 h 3610708"/>
              <a:gd name="connsiteX99" fmla="*/ 4119284 w 9855777"/>
              <a:gd name="connsiteY99" fmla="*/ 1977292 h 3610708"/>
              <a:gd name="connsiteX100" fmla="*/ 4197438 w 9855777"/>
              <a:gd name="connsiteY100" fmla="*/ 1969477 h 3610708"/>
              <a:gd name="connsiteX101" fmla="*/ 4205254 w 9855777"/>
              <a:gd name="connsiteY101" fmla="*/ 1930400 h 3610708"/>
              <a:gd name="connsiteX102" fmla="*/ 4236515 w 9855777"/>
              <a:gd name="connsiteY102" fmla="*/ 1883508 h 3610708"/>
              <a:gd name="connsiteX103" fmla="*/ 4236515 w 9855777"/>
              <a:gd name="connsiteY103" fmla="*/ 1883508 h 3610708"/>
              <a:gd name="connsiteX104" fmla="*/ 4439715 w 9855777"/>
              <a:gd name="connsiteY104" fmla="*/ 1867877 h 3610708"/>
              <a:gd name="connsiteX105" fmla="*/ 4478792 w 9855777"/>
              <a:gd name="connsiteY105" fmla="*/ 1860061 h 3610708"/>
              <a:gd name="connsiteX106" fmla="*/ 4502238 w 9855777"/>
              <a:gd name="connsiteY106" fmla="*/ 1852246 h 3610708"/>
              <a:gd name="connsiteX107" fmla="*/ 4588207 w 9855777"/>
              <a:gd name="connsiteY107" fmla="*/ 1844431 h 3610708"/>
              <a:gd name="connsiteX108" fmla="*/ 4721069 w 9855777"/>
              <a:gd name="connsiteY108" fmla="*/ 1820984 h 3610708"/>
              <a:gd name="connsiteX109" fmla="*/ 4752331 w 9855777"/>
              <a:gd name="connsiteY109" fmla="*/ 1813169 h 3610708"/>
              <a:gd name="connsiteX110" fmla="*/ 4799223 w 9855777"/>
              <a:gd name="connsiteY110" fmla="*/ 1797538 h 3610708"/>
              <a:gd name="connsiteX111" fmla="*/ 4822669 w 9855777"/>
              <a:gd name="connsiteY111" fmla="*/ 1789723 h 3610708"/>
              <a:gd name="connsiteX112" fmla="*/ 4846115 w 9855777"/>
              <a:gd name="connsiteY112" fmla="*/ 1781908 h 3610708"/>
              <a:gd name="connsiteX113" fmla="*/ 4869561 w 9855777"/>
              <a:gd name="connsiteY113" fmla="*/ 1774092 h 3610708"/>
              <a:gd name="connsiteX114" fmla="*/ 4900823 w 9855777"/>
              <a:gd name="connsiteY114" fmla="*/ 1766277 h 3610708"/>
              <a:gd name="connsiteX115" fmla="*/ 4947715 w 9855777"/>
              <a:gd name="connsiteY115" fmla="*/ 1758461 h 3610708"/>
              <a:gd name="connsiteX116" fmla="*/ 4971161 w 9855777"/>
              <a:gd name="connsiteY116" fmla="*/ 1750646 h 3610708"/>
              <a:gd name="connsiteX117" fmla="*/ 5018054 w 9855777"/>
              <a:gd name="connsiteY117" fmla="*/ 1727200 h 3610708"/>
              <a:gd name="connsiteX118" fmla="*/ 5041500 w 9855777"/>
              <a:gd name="connsiteY118" fmla="*/ 1711569 h 3610708"/>
              <a:gd name="connsiteX119" fmla="*/ 5080577 w 9855777"/>
              <a:gd name="connsiteY119" fmla="*/ 1703754 h 3610708"/>
              <a:gd name="connsiteX120" fmla="*/ 5104023 w 9855777"/>
              <a:gd name="connsiteY120" fmla="*/ 1695938 h 3610708"/>
              <a:gd name="connsiteX121" fmla="*/ 5143100 w 9855777"/>
              <a:gd name="connsiteY121" fmla="*/ 1688123 h 3610708"/>
              <a:gd name="connsiteX122" fmla="*/ 5189992 w 9855777"/>
              <a:gd name="connsiteY122" fmla="*/ 1672492 h 3610708"/>
              <a:gd name="connsiteX123" fmla="*/ 5244700 w 9855777"/>
              <a:gd name="connsiteY123" fmla="*/ 1656861 h 3610708"/>
              <a:gd name="connsiteX124" fmla="*/ 5275961 w 9855777"/>
              <a:gd name="connsiteY124" fmla="*/ 1633415 h 3610708"/>
              <a:gd name="connsiteX125" fmla="*/ 5315038 w 9855777"/>
              <a:gd name="connsiteY125" fmla="*/ 1625600 h 3610708"/>
              <a:gd name="connsiteX126" fmla="*/ 5322854 w 9855777"/>
              <a:gd name="connsiteY126" fmla="*/ 1602154 h 3610708"/>
              <a:gd name="connsiteX127" fmla="*/ 5346300 w 9855777"/>
              <a:gd name="connsiteY127" fmla="*/ 1594338 h 3610708"/>
              <a:gd name="connsiteX128" fmla="*/ 5369746 w 9855777"/>
              <a:gd name="connsiteY128" fmla="*/ 1578708 h 3610708"/>
              <a:gd name="connsiteX129" fmla="*/ 5401007 w 9855777"/>
              <a:gd name="connsiteY129" fmla="*/ 1570892 h 3610708"/>
              <a:gd name="connsiteX130" fmla="*/ 5447900 w 9855777"/>
              <a:gd name="connsiteY130" fmla="*/ 1555261 h 3610708"/>
              <a:gd name="connsiteX131" fmla="*/ 5471346 w 9855777"/>
              <a:gd name="connsiteY131" fmla="*/ 1547446 h 3610708"/>
              <a:gd name="connsiteX132" fmla="*/ 5565131 w 9855777"/>
              <a:gd name="connsiteY132" fmla="*/ 1524000 h 3610708"/>
              <a:gd name="connsiteX133" fmla="*/ 5596392 w 9855777"/>
              <a:gd name="connsiteY133" fmla="*/ 1516184 h 3610708"/>
              <a:gd name="connsiteX134" fmla="*/ 5619838 w 9855777"/>
              <a:gd name="connsiteY134" fmla="*/ 1500554 h 3610708"/>
              <a:gd name="connsiteX135" fmla="*/ 5666731 w 9855777"/>
              <a:gd name="connsiteY135" fmla="*/ 1492738 h 3610708"/>
              <a:gd name="connsiteX136" fmla="*/ 5705807 w 9855777"/>
              <a:gd name="connsiteY136" fmla="*/ 1484923 h 3610708"/>
              <a:gd name="connsiteX137" fmla="*/ 5729254 w 9855777"/>
              <a:gd name="connsiteY137" fmla="*/ 1477108 h 3610708"/>
              <a:gd name="connsiteX138" fmla="*/ 5823038 w 9855777"/>
              <a:gd name="connsiteY138" fmla="*/ 1461477 h 3610708"/>
              <a:gd name="connsiteX139" fmla="*/ 5877746 w 9855777"/>
              <a:gd name="connsiteY139" fmla="*/ 1445846 h 3610708"/>
              <a:gd name="connsiteX140" fmla="*/ 6518607 w 9855777"/>
              <a:gd name="connsiteY140" fmla="*/ 1453661 h 3610708"/>
              <a:gd name="connsiteX141" fmla="*/ 6565500 w 9855777"/>
              <a:gd name="connsiteY141" fmla="*/ 1469292 h 3610708"/>
              <a:gd name="connsiteX142" fmla="*/ 6588946 w 9855777"/>
              <a:gd name="connsiteY142" fmla="*/ 1484923 h 3610708"/>
              <a:gd name="connsiteX143" fmla="*/ 6721807 w 9855777"/>
              <a:gd name="connsiteY143" fmla="*/ 1500554 h 3610708"/>
              <a:gd name="connsiteX144" fmla="*/ 7276700 w 9855777"/>
              <a:gd name="connsiteY144" fmla="*/ 1500554 h 3610708"/>
              <a:gd name="connsiteX145" fmla="*/ 7300146 w 9855777"/>
              <a:gd name="connsiteY145" fmla="*/ 1492738 h 3610708"/>
              <a:gd name="connsiteX146" fmla="*/ 7331407 w 9855777"/>
              <a:gd name="connsiteY146" fmla="*/ 1484923 h 3610708"/>
              <a:gd name="connsiteX147" fmla="*/ 7792515 w 9855777"/>
              <a:gd name="connsiteY147" fmla="*/ 1492738 h 3610708"/>
              <a:gd name="connsiteX148" fmla="*/ 7815961 w 9855777"/>
              <a:gd name="connsiteY148" fmla="*/ 1500554 h 3610708"/>
              <a:gd name="connsiteX149" fmla="*/ 7894115 w 9855777"/>
              <a:gd name="connsiteY149" fmla="*/ 1508369 h 3610708"/>
              <a:gd name="connsiteX150" fmla="*/ 7917561 w 9855777"/>
              <a:gd name="connsiteY150" fmla="*/ 1516184 h 3610708"/>
              <a:gd name="connsiteX151" fmla="*/ 7980084 w 9855777"/>
              <a:gd name="connsiteY151" fmla="*/ 1547446 h 3610708"/>
              <a:gd name="connsiteX152" fmla="*/ 8112946 w 9855777"/>
              <a:gd name="connsiteY152" fmla="*/ 1578708 h 3610708"/>
              <a:gd name="connsiteX153" fmla="*/ 8183284 w 9855777"/>
              <a:gd name="connsiteY153" fmla="*/ 1594338 h 3610708"/>
              <a:gd name="connsiteX154" fmla="*/ 8214546 w 9855777"/>
              <a:gd name="connsiteY154" fmla="*/ 1609969 h 3610708"/>
              <a:gd name="connsiteX155" fmla="*/ 8269254 w 9855777"/>
              <a:gd name="connsiteY155" fmla="*/ 1649046 h 3610708"/>
              <a:gd name="connsiteX156" fmla="*/ 8292700 w 9855777"/>
              <a:gd name="connsiteY156" fmla="*/ 1664677 h 3610708"/>
              <a:gd name="connsiteX157" fmla="*/ 8323961 w 9855777"/>
              <a:gd name="connsiteY157" fmla="*/ 1711569 h 3610708"/>
              <a:gd name="connsiteX158" fmla="*/ 8363038 w 9855777"/>
              <a:gd name="connsiteY158" fmla="*/ 1766277 h 3610708"/>
              <a:gd name="connsiteX159" fmla="*/ 8370854 w 9855777"/>
              <a:gd name="connsiteY159" fmla="*/ 1789723 h 3610708"/>
              <a:gd name="connsiteX160" fmla="*/ 8449007 w 9855777"/>
              <a:gd name="connsiteY160" fmla="*/ 1860061 h 3610708"/>
              <a:gd name="connsiteX161" fmla="*/ 8527161 w 9855777"/>
              <a:gd name="connsiteY161" fmla="*/ 1883508 h 3610708"/>
              <a:gd name="connsiteX162" fmla="*/ 8566238 w 9855777"/>
              <a:gd name="connsiteY162" fmla="*/ 1891323 h 3610708"/>
              <a:gd name="connsiteX163" fmla="*/ 8652207 w 9855777"/>
              <a:gd name="connsiteY163" fmla="*/ 1914769 h 3610708"/>
              <a:gd name="connsiteX164" fmla="*/ 8722546 w 9855777"/>
              <a:gd name="connsiteY164" fmla="*/ 1953846 h 3610708"/>
              <a:gd name="connsiteX165" fmla="*/ 8792884 w 9855777"/>
              <a:gd name="connsiteY165" fmla="*/ 2032000 h 3610708"/>
              <a:gd name="connsiteX166" fmla="*/ 8808515 w 9855777"/>
              <a:gd name="connsiteY166" fmla="*/ 2055446 h 3610708"/>
              <a:gd name="connsiteX167" fmla="*/ 8816331 w 9855777"/>
              <a:gd name="connsiteY167" fmla="*/ 2078892 h 3610708"/>
              <a:gd name="connsiteX168" fmla="*/ 8847592 w 9855777"/>
              <a:gd name="connsiteY168" fmla="*/ 2125784 h 3610708"/>
              <a:gd name="connsiteX169" fmla="*/ 8886669 w 9855777"/>
              <a:gd name="connsiteY169" fmla="*/ 2196123 h 3610708"/>
              <a:gd name="connsiteX170" fmla="*/ 8933561 w 9855777"/>
              <a:gd name="connsiteY170" fmla="*/ 2243015 h 3610708"/>
              <a:gd name="connsiteX171" fmla="*/ 8964823 w 9855777"/>
              <a:gd name="connsiteY171" fmla="*/ 2297723 h 3610708"/>
              <a:gd name="connsiteX172" fmla="*/ 8988269 w 9855777"/>
              <a:gd name="connsiteY172" fmla="*/ 2313354 h 3610708"/>
              <a:gd name="connsiteX173" fmla="*/ 9050792 w 9855777"/>
              <a:gd name="connsiteY173" fmla="*/ 2383692 h 3610708"/>
              <a:gd name="connsiteX174" fmla="*/ 9035161 w 9855777"/>
              <a:gd name="connsiteY174" fmla="*/ 2493108 h 3610708"/>
              <a:gd name="connsiteX175" fmla="*/ 9019531 w 9855777"/>
              <a:gd name="connsiteY175" fmla="*/ 2516554 h 3610708"/>
              <a:gd name="connsiteX176" fmla="*/ 9011715 w 9855777"/>
              <a:gd name="connsiteY176" fmla="*/ 2547815 h 3610708"/>
              <a:gd name="connsiteX177" fmla="*/ 9003900 w 9855777"/>
              <a:gd name="connsiteY177" fmla="*/ 2594708 h 3610708"/>
              <a:gd name="connsiteX178" fmla="*/ 8988269 w 9855777"/>
              <a:gd name="connsiteY178" fmla="*/ 2618154 h 3610708"/>
              <a:gd name="connsiteX179" fmla="*/ 8972638 w 9855777"/>
              <a:gd name="connsiteY179" fmla="*/ 2672861 h 3610708"/>
              <a:gd name="connsiteX180" fmla="*/ 8941377 w 9855777"/>
              <a:gd name="connsiteY180" fmla="*/ 2727569 h 3610708"/>
              <a:gd name="connsiteX181" fmla="*/ 8933561 w 9855777"/>
              <a:gd name="connsiteY181" fmla="*/ 2766646 h 3610708"/>
              <a:gd name="connsiteX182" fmla="*/ 8925746 w 9855777"/>
              <a:gd name="connsiteY182" fmla="*/ 2829169 h 3610708"/>
              <a:gd name="connsiteX183" fmla="*/ 8910115 w 9855777"/>
              <a:gd name="connsiteY183" fmla="*/ 2876061 h 3610708"/>
              <a:gd name="connsiteX184" fmla="*/ 8894484 w 9855777"/>
              <a:gd name="connsiteY184" fmla="*/ 2899508 h 3610708"/>
              <a:gd name="connsiteX185" fmla="*/ 8878854 w 9855777"/>
              <a:gd name="connsiteY185" fmla="*/ 3048000 h 3610708"/>
              <a:gd name="connsiteX186" fmla="*/ 8863223 w 9855777"/>
              <a:gd name="connsiteY186" fmla="*/ 3110523 h 3610708"/>
              <a:gd name="connsiteX187" fmla="*/ 8847592 w 9855777"/>
              <a:gd name="connsiteY187" fmla="*/ 3157415 h 3610708"/>
              <a:gd name="connsiteX188" fmla="*/ 8839777 w 9855777"/>
              <a:gd name="connsiteY188" fmla="*/ 3196492 h 3610708"/>
              <a:gd name="connsiteX189" fmla="*/ 8824146 w 9855777"/>
              <a:gd name="connsiteY189" fmla="*/ 3251200 h 3610708"/>
              <a:gd name="connsiteX190" fmla="*/ 8816331 w 9855777"/>
              <a:gd name="connsiteY190" fmla="*/ 3321538 h 3610708"/>
              <a:gd name="connsiteX191" fmla="*/ 8808515 w 9855777"/>
              <a:gd name="connsiteY191" fmla="*/ 3344984 h 3610708"/>
              <a:gd name="connsiteX192" fmla="*/ 8792884 w 9855777"/>
              <a:gd name="connsiteY192" fmla="*/ 3423138 h 3610708"/>
              <a:gd name="connsiteX193" fmla="*/ 8792884 w 9855777"/>
              <a:gd name="connsiteY193" fmla="*/ 3423138 h 3610708"/>
              <a:gd name="connsiteX194" fmla="*/ 8777254 w 9855777"/>
              <a:gd name="connsiteY194" fmla="*/ 3516923 h 3610708"/>
              <a:gd name="connsiteX195" fmla="*/ 8785069 w 9855777"/>
              <a:gd name="connsiteY195" fmla="*/ 3563815 h 3610708"/>
              <a:gd name="connsiteX196" fmla="*/ 8839777 w 9855777"/>
              <a:gd name="connsiteY196" fmla="*/ 3610708 h 3610708"/>
              <a:gd name="connsiteX197" fmla="*/ 8886669 w 9855777"/>
              <a:gd name="connsiteY197" fmla="*/ 3602892 h 3610708"/>
              <a:gd name="connsiteX198" fmla="*/ 8894484 w 9855777"/>
              <a:gd name="connsiteY198" fmla="*/ 3579446 h 3610708"/>
              <a:gd name="connsiteX199" fmla="*/ 8917931 w 9855777"/>
              <a:gd name="connsiteY199" fmla="*/ 3548184 h 3610708"/>
              <a:gd name="connsiteX200" fmla="*/ 8933561 w 9855777"/>
              <a:gd name="connsiteY200" fmla="*/ 3524738 h 3610708"/>
              <a:gd name="connsiteX201" fmla="*/ 8972638 w 9855777"/>
              <a:gd name="connsiteY201" fmla="*/ 3509108 h 3610708"/>
              <a:gd name="connsiteX202" fmla="*/ 9003900 w 9855777"/>
              <a:gd name="connsiteY202" fmla="*/ 3493477 h 3610708"/>
              <a:gd name="connsiteX203" fmla="*/ 9027346 w 9855777"/>
              <a:gd name="connsiteY203" fmla="*/ 3477846 h 3610708"/>
              <a:gd name="connsiteX204" fmla="*/ 9144577 w 9855777"/>
              <a:gd name="connsiteY204" fmla="*/ 3462215 h 3610708"/>
              <a:gd name="connsiteX205" fmla="*/ 9199284 w 9855777"/>
              <a:gd name="connsiteY205" fmla="*/ 3430954 h 3610708"/>
              <a:gd name="connsiteX206" fmla="*/ 9269623 w 9855777"/>
              <a:gd name="connsiteY206" fmla="*/ 3399692 h 3610708"/>
              <a:gd name="connsiteX207" fmla="*/ 9371223 w 9855777"/>
              <a:gd name="connsiteY207" fmla="*/ 3368431 h 3610708"/>
              <a:gd name="connsiteX208" fmla="*/ 9418115 w 9855777"/>
              <a:gd name="connsiteY208" fmla="*/ 3352800 h 3610708"/>
              <a:gd name="connsiteX209" fmla="*/ 9488454 w 9855777"/>
              <a:gd name="connsiteY209" fmla="*/ 3337169 h 3610708"/>
              <a:gd name="connsiteX210" fmla="*/ 9511900 w 9855777"/>
              <a:gd name="connsiteY210" fmla="*/ 3321538 h 3610708"/>
              <a:gd name="connsiteX211" fmla="*/ 9566607 w 9855777"/>
              <a:gd name="connsiteY211" fmla="*/ 3298092 h 3610708"/>
              <a:gd name="connsiteX212" fmla="*/ 9613500 w 9855777"/>
              <a:gd name="connsiteY212" fmla="*/ 3290277 h 3610708"/>
              <a:gd name="connsiteX213" fmla="*/ 9636946 w 9855777"/>
              <a:gd name="connsiteY213" fmla="*/ 3282461 h 3610708"/>
              <a:gd name="connsiteX214" fmla="*/ 9730731 w 9855777"/>
              <a:gd name="connsiteY214" fmla="*/ 3274646 h 3610708"/>
              <a:gd name="connsiteX215" fmla="*/ 9738546 w 9855777"/>
              <a:gd name="connsiteY215" fmla="*/ 3251200 h 3610708"/>
              <a:gd name="connsiteX216" fmla="*/ 9738546 w 9855777"/>
              <a:gd name="connsiteY216" fmla="*/ 2993292 h 3610708"/>
              <a:gd name="connsiteX217" fmla="*/ 9754177 w 9855777"/>
              <a:gd name="connsiteY217" fmla="*/ 2969846 h 3610708"/>
              <a:gd name="connsiteX218" fmla="*/ 9785438 w 9855777"/>
              <a:gd name="connsiteY218" fmla="*/ 2899508 h 3610708"/>
              <a:gd name="connsiteX219" fmla="*/ 9793254 w 9855777"/>
              <a:gd name="connsiteY219" fmla="*/ 2805723 h 3610708"/>
              <a:gd name="connsiteX220" fmla="*/ 9808884 w 9855777"/>
              <a:gd name="connsiteY220" fmla="*/ 2727569 h 3610708"/>
              <a:gd name="connsiteX221" fmla="*/ 9824515 w 9855777"/>
              <a:gd name="connsiteY221" fmla="*/ 2602523 h 3610708"/>
              <a:gd name="connsiteX222" fmla="*/ 9840146 w 9855777"/>
              <a:gd name="connsiteY222" fmla="*/ 2540000 h 3610708"/>
              <a:gd name="connsiteX223" fmla="*/ 9855777 w 9855777"/>
              <a:gd name="connsiteY223" fmla="*/ 2516554 h 3610708"/>
              <a:gd name="connsiteX224" fmla="*/ 9824515 w 9855777"/>
              <a:gd name="connsiteY224" fmla="*/ 2211754 h 3610708"/>
              <a:gd name="connsiteX225" fmla="*/ 9808884 w 9855777"/>
              <a:gd name="connsiteY225" fmla="*/ 2117969 h 3610708"/>
              <a:gd name="connsiteX226" fmla="*/ 9824515 w 9855777"/>
              <a:gd name="connsiteY226" fmla="*/ 1766277 h 3610708"/>
              <a:gd name="connsiteX227" fmla="*/ 9832331 w 9855777"/>
              <a:gd name="connsiteY227" fmla="*/ 1742831 h 3610708"/>
              <a:gd name="connsiteX228" fmla="*/ 9824515 w 9855777"/>
              <a:gd name="connsiteY228" fmla="*/ 1633415 h 3610708"/>
              <a:gd name="connsiteX229" fmla="*/ 9840146 w 9855777"/>
              <a:gd name="connsiteY229" fmla="*/ 1367692 h 3610708"/>
              <a:gd name="connsiteX230" fmla="*/ 9832331 w 9855777"/>
              <a:gd name="connsiteY230" fmla="*/ 1086338 h 3610708"/>
              <a:gd name="connsiteX231" fmla="*/ 9824515 w 9855777"/>
              <a:gd name="connsiteY231" fmla="*/ 429846 h 3610708"/>
              <a:gd name="connsiteX232" fmla="*/ 9777623 w 9855777"/>
              <a:gd name="connsiteY232" fmla="*/ 390769 h 3610708"/>
              <a:gd name="connsiteX233" fmla="*/ 9754177 w 9855777"/>
              <a:gd name="connsiteY233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1383900 w 9855777"/>
              <a:gd name="connsiteY60" fmla="*/ 2665046 h 3610708"/>
              <a:gd name="connsiteX61" fmla="*/ 1579285 w 9855777"/>
              <a:gd name="connsiteY61" fmla="*/ 3008923 h 3610708"/>
              <a:gd name="connsiteX62" fmla="*/ 1572008 w 9855777"/>
              <a:gd name="connsiteY62" fmla="*/ 3039106 h 3610708"/>
              <a:gd name="connsiteX63" fmla="*/ 1617122 w 9855777"/>
              <a:gd name="connsiteY63" fmla="*/ 3203227 h 3610708"/>
              <a:gd name="connsiteX64" fmla="*/ 1657438 w 9855777"/>
              <a:gd name="connsiteY64" fmla="*/ 3274646 h 3610708"/>
              <a:gd name="connsiteX65" fmla="*/ 2602960 w 9855777"/>
              <a:gd name="connsiteY65" fmla="*/ 2094603 h 3610708"/>
              <a:gd name="connsiteX66" fmla="*/ 2716812 w 9855777"/>
              <a:gd name="connsiteY66" fmla="*/ 1902897 h 3610708"/>
              <a:gd name="connsiteX67" fmla="*/ 2717516 w 9855777"/>
              <a:gd name="connsiteY67" fmla="*/ 1903404 h 3610708"/>
              <a:gd name="connsiteX68" fmla="*/ 2914056 w 9855777"/>
              <a:gd name="connsiteY68" fmla="*/ 1778270 h 3610708"/>
              <a:gd name="connsiteX69" fmla="*/ 3064528 w 9855777"/>
              <a:gd name="connsiteY69" fmla="*/ 1567914 h 3610708"/>
              <a:gd name="connsiteX70" fmla="*/ 2991290 w 9855777"/>
              <a:gd name="connsiteY70" fmla="*/ 1300691 h 3610708"/>
              <a:gd name="connsiteX71" fmla="*/ 2992890 w 9855777"/>
              <a:gd name="connsiteY71" fmla="*/ 1310106 h 3610708"/>
              <a:gd name="connsiteX72" fmla="*/ 2999965 w 9855777"/>
              <a:gd name="connsiteY72" fmla="*/ 1325856 h 3610708"/>
              <a:gd name="connsiteX73" fmla="*/ 2998426 w 9855777"/>
              <a:gd name="connsiteY73" fmla="*/ 1319701 h 3610708"/>
              <a:gd name="connsiteX74" fmla="*/ 3009380 w 9855777"/>
              <a:gd name="connsiteY74" fmla="*/ 1352501 h 3610708"/>
              <a:gd name="connsiteX75" fmla="*/ 2996947 w 9855777"/>
              <a:gd name="connsiteY75" fmla="*/ 1315942 h 3610708"/>
              <a:gd name="connsiteX76" fmla="*/ 3058551 w 9855777"/>
              <a:gd name="connsiteY76" fmla="*/ 1372989 h 3610708"/>
              <a:gd name="connsiteX77" fmla="*/ 3111100 w 9855777"/>
              <a:gd name="connsiteY77" fmla="*/ 1328615 h 3610708"/>
              <a:gd name="connsiteX78" fmla="*/ 3165807 w 9855777"/>
              <a:gd name="connsiteY78" fmla="*/ 1352061 h 3610708"/>
              <a:gd name="connsiteX79" fmla="*/ 3212700 w 9855777"/>
              <a:gd name="connsiteY79" fmla="*/ 1375508 h 3610708"/>
              <a:gd name="connsiteX80" fmla="*/ 3220515 w 9855777"/>
              <a:gd name="connsiteY80" fmla="*/ 1398954 h 3610708"/>
              <a:gd name="connsiteX81" fmla="*/ 3243961 w 9855777"/>
              <a:gd name="connsiteY81" fmla="*/ 1406769 h 3610708"/>
              <a:gd name="connsiteX82" fmla="*/ 3290854 w 9855777"/>
              <a:gd name="connsiteY82" fmla="*/ 1445846 h 3610708"/>
              <a:gd name="connsiteX83" fmla="*/ 3314300 w 9855777"/>
              <a:gd name="connsiteY83" fmla="*/ 1453661 h 3610708"/>
              <a:gd name="connsiteX84" fmla="*/ 3337746 w 9855777"/>
              <a:gd name="connsiteY84" fmla="*/ 1469292 h 3610708"/>
              <a:gd name="connsiteX85" fmla="*/ 3423715 w 9855777"/>
              <a:gd name="connsiteY85" fmla="*/ 1484923 h 3610708"/>
              <a:gd name="connsiteX86" fmla="*/ 3454977 w 9855777"/>
              <a:gd name="connsiteY86" fmla="*/ 1492738 h 3610708"/>
              <a:gd name="connsiteX87" fmla="*/ 3525315 w 9855777"/>
              <a:gd name="connsiteY87" fmla="*/ 1508369 h 3610708"/>
              <a:gd name="connsiteX88" fmla="*/ 3572207 w 9855777"/>
              <a:gd name="connsiteY88" fmla="*/ 1531815 h 3610708"/>
              <a:gd name="connsiteX89" fmla="*/ 3595654 w 9855777"/>
              <a:gd name="connsiteY89" fmla="*/ 1539631 h 3610708"/>
              <a:gd name="connsiteX90" fmla="*/ 3650361 w 9855777"/>
              <a:gd name="connsiteY90" fmla="*/ 1570892 h 3610708"/>
              <a:gd name="connsiteX91" fmla="*/ 3697254 w 9855777"/>
              <a:gd name="connsiteY91" fmla="*/ 1602154 h 3610708"/>
              <a:gd name="connsiteX92" fmla="*/ 3736331 w 9855777"/>
              <a:gd name="connsiteY92" fmla="*/ 1609969 h 3610708"/>
              <a:gd name="connsiteX93" fmla="*/ 3806669 w 9855777"/>
              <a:gd name="connsiteY93" fmla="*/ 1625600 h 3610708"/>
              <a:gd name="connsiteX94" fmla="*/ 3877007 w 9855777"/>
              <a:gd name="connsiteY94" fmla="*/ 1688123 h 3610708"/>
              <a:gd name="connsiteX95" fmla="*/ 3892638 w 9855777"/>
              <a:gd name="connsiteY95" fmla="*/ 1844431 h 3610708"/>
              <a:gd name="connsiteX96" fmla="*/ 3939531 w 9855777"/>
              <a:gd name="connsiteY96" fmla="*/ 1875692 h 3610708"/>
              <a:gd name="connsiteX97" fmla="*/ 3978607 w 9855777"/>
              <a:gd name="connsiteY97" fmla="*/ 1914769 h 3610708"/>
              <a:gd name="connsiteX98" fmla="*/ 4056761 w 9855777"/>
              <a:gd name="connsiteY98" fmla="*/ 1961661 h 3610708"/>
              <a:gd name="connsiteX99" fmla="*/ 4119284 w 9855777"/>
              <a:gd name="connsiteY99" fmla="*/ 1977292 h 3610708"/>
              <a:gd name="connsiteX100" fmla="*/ 4197438 w 9855777"/>
              <a:gd name="connsiteY100" fmla="*/ 1969477 h 3610708"/>
              <a:gd name="connsiteX101" fmla="*/ 4205254 w 9855777"/>
              <a:gd name="connsiteY101" fmla="*/ 1930400 h 3610708"/>
              <a:gd name="connsiteX102" fmla="*/ 4236515 w 9855777"/>
              <a:gd name="connsiteY102" fmla="*/ 1883508 h 3610708"/>
              <a:gd name="connsiteX103" fmla="*/ 4236515 w 9855777"/>
              <a:gd name="connsiteY103" fmla="*/ 1883508 h 3610708"/>
              <a:gd name="connsiteX104" fmla="*/ 4439715 w 9855777"/>
              <a:gd name="connsiteY104" fmla="*/ 1867877 h 3610708"/>
              <a:gd name="connsiteX105" fmla="*/ 4478792 w 9855777"/>
              <a:gd name="connsiteY105" fmla="*/ 1860061 h 3610708"/>
              <a:gd name="connsiteX106" fmla="*/ 4502238 w 9855777"/>
              <a:gd name="connsiteY106" fmla="*/ 1852246 h 3610708"/>
              <a:gd name="connsiteX107" fmla="*/ 4588207 w 9855777"/>
              <a:gd name="connsiteY107" fmla="*/ 1844431 h 3610708"/>
              <a:gd name="connsiteX108" fmla="*/ 4721069 w 9855777"/>
              <a:gd name="connsiteY108" fmla="*/ 1820984 h 3610708"/>
              <a:gd name="connsiteX109" fmla="*/ 4752331 w 9855777"/>
              <a:gd name="connsiteY109" fmla="*/ 1813169 h 3610708"/>
              <a:gd name="connsiteX110" fmla="*/ 4799223 w 9855777"/>
              <a:gd name="connsiteY110" fmla="*/ 1797538 h 3610708"/>
              <a:gd name="connsiteX111" fmla="*/ 4822669 w 9855777"/>
              <a:gd name="connsiteY111" fmla="*/ 1789723 h 3610708"/>
              <a:gd name="connsiteX112" fmla="*/ 4846115 w 9855777"/>
              <a:gd name="connsiteY112" fmla="*/ 1781908 h 3610708"/>
              <a:gd name="connsiteX113" fmla="*/ 4869561 w 9855777"/>
              <a:gd name="connsiteY113" fmla="*/ 1774092 h 3610708"/>
              <a:gd name="connsiteX114" fmla="*/ 4900823 w 9855777"/>
              <a:gd name="connsiteY114" fmla="*/ 1766277 h 3610708"/>
              <a:gd name="connsiteX115" fmla="*/ 4947715 w 9855777"/>
              <a:gd name="connsiteY115" fmla="*/ 1758461 h 3610708"/>
              <a:gd name="connsiteX116" fmla="*/ 4971161 w 9855777"/>
              <a:gd name="connsiteY116" fmla="*/ 1750646 h 3610708"/>
              <a:gd name="connsiteX117" fmla="*/ 5018054 w 9855777"/>
              <a:gd name="connsiteY117" fmla="*/ 1727200 h 3610708"/>
              <a:gd name="connsiteX118" fmla="*/ 5041500 w 9855777"/>
              <a:gd name="connsiteY118" fmla="*/ 1711569 h 3610708"/>
              <a:gd name="connsiteX119" fmla="*/ 5080577 w 9855777"/>
              <a:gd name="connsiteY119" fmla="*/ 1703754 h 3610708"/>
              <a:gd name="connsiteX120" fmla="*/ 5104023 w 9855777"/>
              <a:gd name="connsiteY120" fmla="*/ 1695938 h 3610708"/>
              <a:gd name="connsiteX121" fmla="*/ 5143100 w 9855777"/>
              <a:gd name="connsiteY121" fmla="*/ 1688123 h 3610708"/>
              <a:gd name="connsiteX122" fmla="*/ 5189992 w 9855777"/>
              <a:gd name="connsiteY122" fmla="*/ 1672492 h 3610708"/>
              <a:gd name="connsiteX123" fmla="*/ 5244700 w 9855777"/>
              <a:gd name="connsiteY123" fmla="*/ 1656861 h 3610708"/>
              <a:gd name="connsiteX124" fmla="*/ 5275961 w 9855777"/>
              <a:gd name="connsiteY124" fmla="*/ 1633415 h 3610708"/>
              <a:gd name="connsiteX125" fmla="*/ 5315038 w 9855777"/>
              <a:gd name="connsiteY125" fmla="*/ 1625600 h 3610708"/>
              <a:gd name="connsiteX126" fmla="*/ 5322854 w 9855777"/>
              <a:gd name="connsiteY126" fmla="*/ 1602154 h 3610708"/>
              <a:gd name="connsiteX127" fmla="*/ 5346300 w 9855777"/>
              <a:gd name="connsiteY127" fmla="*/ 1594338 h 3610708"/>
              <a:gd name="connsiteX128" fmla="*/ 5369746 w 9855777"/>
              <a:gd name="connsiteY128" fmla="*/ 1578708 h 3610708"/>
              <a:gd name="connsiteX129" fmla="*/ 5401007 w 9855777"/>
              <a:gd name="connsiteY129" fmla="*/ 1570892 h 3610708"/>
              <a:gd name="connsiteX130" fmla="*/ 5447900 w 9855777"/>
              <a:gd name="connsiteY130" fmla="*/ 1555261 h 3610708"/>
              <a:gd name="connsiteX131" fmla="*/ 5471346 w 9855777"/>
              <a:gd name="connsiteY131" fmla="*/ 1547446 h 3610708"/>
              <a:gd name="connsiteX132" fmla="*/ 5565131 w 9855777"/>
              <a:gd name="connsiteY132" fmla="*/ 1524000 h 3610708"/>
              <a:gd name="connsiteX133" fmla="*/ 5596392 w 9855777"/>
              <a:gd name="connsiteY133" fmla="*/ 1516184 h 3610708"/>
              <a:gd name="connsiteX134" fmla="*/ 5619838 w 9855777"/>
              <a:gd name="connsiteY134" fmla="*/ 1500554 h 3610708"/>
              <a:gd name="connsiteX135" fmla="*/ 5666731 w 9855777"/>
              <a:gd name="connsiteY135" fmla="*/ 1492738 h 3610708"/>
              <a:gd name="connsiteX136" fmla="*/ 5705807 w 9855777"/>
              <a:gd name="connsiteY136" fmla="*/ 1484923 h 3610708"/>
              <a:gd name="connsiteX137" fmla="*/ 5729254 w 9855777"/>
              <a:gd name="connsiteY137" fmla="*/ 1477108 h 3610708"/>
              <a:gd name="connsiteX138" fmla="*/ 5823038 w 9855777"/>
              <a:gd name="connsiteY138" fmla="*/ 1461477 h 3610708"/>
              <a:gd name="connsiteX139" fmla="*/ 5877746 w 9855777"/>
              <a:gd name="connsiteY139" fmla="*/ 1445846 h 3610708"/>
              <a:gd name="connsiteX140" fmla="*/ 6518607 w 9855777"/>
              <a:gd name="connsiteY140" fmla="*/ 1453661 h 3610708"/>
              <a:gd name="connsiteX141" fmla="*/ 6565500 w 9855777"/>
              <a:gd name="connsiteY141" fmla="*/ 1469292 h 3610708"/>
              <a:gd name="connsiteX142" fmla="*/ 6588946 w 9855777"/>
              <a:gd name="connsiteY142" fmla="*/ 1484923 h 3610708"/>
              <a:gd name="connsiteX143" fmla="*/ 6721807 w 9855777"/>
              <a:gd name="connsiteY143" fmla="*/ 1500554 h 3610708"/>
              <a:gd name="connsiteX144" fmla="*/ 7276700 w 9855777"/>
              <a:gd name="connsiteY144" fmla="*/ 1500554 h 3610708"/>
              <a:gd name="connsiteX145" fmla="*/ 7300146 w 9855777"/>
              <a:gd name="connsiteY145" fmla="*/ 1492738 h 3610708"/>
              <a:gd name="connsiteX146" fmla="*/ 7331407 w 9855777"/>
              <a:gd name="connsiteY146" fmla="*/ 1484923 h 3610708"/>
              <a:gd name="connsiteX147" fmla="*/ 7792515 w 9855777"/>
              <a:gd name="connsiteY147" fmla="*/ 1492738 h 3610708"/>
              <a:gd name="connsiteX148" fmla="*/ 7815961 w 9855777"/>
              <a:gd name="connsiteY148" fmla="*/ 1500554 h 3610708"/>
              <a:gd name="connsiteX149" fmla="*/ 7894115 w 9855777"/>
              <a:gd name="connsiteY149" fmla="*/ 1508369 h 3610708"/>
              <a:gd name="connsiteX150" fmla="*/ 7917561 w 9855777"/>
              <a:gd name="connsiteY150" fmla="*/ 1516184 h 3610708"/>
              <a:gd name="connsiteX151" fmla="*/ 7980084 w 9855777"/>
              <a:gd name="connsiteY151" fmla="*/ 1547446 h 3610708"/>
              <a:gd name="connsiteX152" fmla="*/ 8112946 w 9855777"/>
              <a:gd name="connsiteY152" fmla="*/ 1578708 h 3610708"/>
              <a:gd name="connsiteX153" fmla="*/ 8183284 w 9855777"/>
              <a:gd name="connsiteY153" fmla="*/ 1594338 h 3610708"/>
              <a:gd name="connsiteX154" fmla="*/ 8214546 w 9855777"/>
              <a:gd name="connsiteY154" fmla="*/ 1609969 h 3610708"/>
              <a:gd name="connsiteX155" fmla="*/ 8269254 w 9855777"/>
              <a:gd name="connsiteY155" fmla="*/ 1649046 h 3610708"/>
              <a:gd name="connsiteX156" fmla="*/ 8292700 w 9855777"/>
              <a:gd name="connsiteY156" fmla="*/ 1664677 h 3610708"/>
              <a:gd name="connsiteX157" fmla="*/ 8323961 w 9855777"/>
              <a:gd name="connsiteY157" fmla="*/ 1711569 h 3610708"/>
              <a:gd name="connsiteX158" fmla="*/ 8363038 w 9855777"/>
              <a:gd name="connsiteY158" fmla="*/ 1766277 h 3610708"/>
              <a:gd name="connsiteX159" fmla="*/ 8370854 w 9855777"/>
              <a:gd name="connsiteY159" fmla="*/ 1789723 h 3610708"/>
              <a:gd name="connsiteX160" fmla="*/ 8449007 w 9855777"/>
              <a:gd name="connsiteY160" fmla="*/ 1860061 h 3610708"/>
              <a:gd name="connsiteX161" fmla="*/ 8527161 w 9855777"/>
              <a:gd name="connsiteY161" fmla="*/ 1883508 h 3610708"/>
              <a:gd name="connsiteX162" fmla="*/ 8566238 w 9855777"/>
              <a:gd name="connsiteY162" fmla="*/ 1891323 h 3610708"/>
              <a:gd name="connsiteX163" fmla="*/ 8652207 w 9855777"/>
              <a:gd name="connsiteY163" fmla="*/ 1914769 h 3610708"/>
              <a:gd name="connsiteX164" fmla="*/ 8722546 w 9855777"/>
              <a:gd name="connsiteY164" fmla="*/ 1953846 h 3610708"/>
              <a:gd name="connsiteX165" fmla="*/ 8792884 w 9855777"/>
              <a:gd name="connsiteY165" fmla="*/ 2032000 h 3610708"/>
              <a:gd name="connsiteX166" fmla="*/ 8808515 w 9855777"/>
              <a:gd name="connsiteY166" fmla="*/ 2055446 h 3610708"/>
              <a:gd name="connsiteX167" fmla="*/ 8816331 w 9855777"/>
              <a:gd name="connsiteY167" fmla="*/ 2078892 h 3610708"/>
              <a:gd name="connsiteX168" fmla="*/ 8847592 w 9855777"/>
              <a:gd name="connsiteY168" fmla="*/ 2125784 h 3610708"/>
              <a:gd name="connsiteX169" fmla="*/ 8886669 w 9855777"/>
              <a:gd name="connsiteY169" fmla="*/ 2196123 h 3610708"/>
              <a:gd name="connsiteX170" fmla="*/ 8933561 w 9855777"/>
              <a:gd name="connsiteY170" fmla="*/ 2243015 h 3610708"/>
              <a:gd name="connsiteX171" fmla="*/ 8964823 w 9855777"/>
              <a:gd name="connsiteY171" fmla="*/ 2297723 h 3610708"/>
              <a:gd name="connsiteX172" fmla="*/ 8988269 w 9855777"/>
              <a:gd name="connsiteY172" fmla="*/ 2313354 h 3610708"/>
              <a:gd name="connsiteX173" fmla="*/ 9050792 w 9855777"/>
              <a:gd name="connsiteY173" fmla="*/ 2383692 h 3610708"/>
              <a:gd name="connsiteX174" fmla="*/ 9035161 w 9855777"/>
              <a:gd name="connsiteY174" fmla="*/ 2493108 h 3610708"/>
              <a:gd name="connsiteX175" fmla="*/ 9019531 w 9855777"/>
              <a:gd name="connsiteY175" fmla="*/ 2516554 h 3610708"/>
              <a:gd name="connsiteX176" fmla="*/ 9011715 w 9855777"/>
              <a:gd name="connsiteY176" fmla="*/ 2547815 h 3610708"/>
              <a:gd name="connsiteX177" fmla="*/ 9003900 w 9855777"/>
              <a:gd name="connsiteY177" fmla="*/ 2594708 h 3610708"/>
              <a:gd name="connsiteX178" fmla="*/ 8988269 w 9855777"/>
              <a:gd name="connsiteY178" fmla="*/ 2618154 h 3610708"/>
              <a:gd name="connsiteX179" fmla="*/ 8972638 w 9855777"/>
              <a:gd name="connsiteY179" fmla="*/ 2672861 h 3610708"/>
              <a:gd name="connsiteX180" fmla="*/ 8941377 w 9855777"/>
              <a:gd name="connsiteY180" fmla="*/ 2727569 h 3610708"/>
              <a:gd name="connsiteX181" fmla="*/ 8933561 w 9855777"/>
              <a:gd name="connsiteY181" fmla="*/ 2766646 h 3610708"/>
              <a:gd name="connsiteX182" fmla="*/ 8925746 w 9855777"/>
              <a:gd name="connsiteY182" fmla="*/ 2829169 h 3610708"/>
              <a:gd name="connsiteX183" fmla="*/ 8910115 w 9855777"/>
              <a:gd name="connsiteY183" fmla="*/ 2876061 h 3610708"/>
              <a:gd name="connsiteX184" fmla="*/ 8894484 w 9855777"/>
              <a:gd name="connsiteY184" fmla="*/ 2899508 h 3610708"/>
              <a:gd name="connsiteX185" fmla="*/ 8878854 w 9855777"/>
              <a:gd name="connsiteY185" fmla="*/ 3048000 h 3610708"/>
              <a:gd name="connsiteX186" fmla="*/ 8863223 w 9855777"/>
              <a:gd name="connsiteY186" fmla="*/ 3110523 h 3610708"/>
              <a:gd name="connsiteX187" fmla="*/ 8847592 w 9855777"/>
              <a:gd name="connsiteY187" fmla="*/ 3157415 h 3610708"/>
              <a:gd name="connsiteX188" fmla="*/ 8839777 w 9855777"/>
              <a:gd name="connsiteY188" fmla="*/ 3196492 h 3610708"/>
              <a:gd name="connsiteX189" fmla="*/ 8824146 w 9855777"/>
              <a:gd name="connsiteY189" fmla="*/ 3251200 h 3610708"/>
              <a:gd name="connsiteX190" fmla="*/ 8816331 w 9855777"/>
              <a:gd name="connsiteY190" fmla="*/ 3321538 h 3610708"/>
              <a:gd name="connsiteX191" fmla="*/ 8808515 w 9855777"/>
              <a:gd name="connsiteY191" fmla="*/ 3344984 h 3610708"/>
              <a:gd name="connsiteX192" fmla="*/ 8792884 w 9855777"/>
              <a:gd name="connsiteY192" fmla="*/ 3423138 h 3610708"/>
              <a:gd name="connsiteX193" fmla="*/ 8792884 w 9855777"/>
              <a:gd name="connsiteY193" fmla="*/ 3423138 h 3610708"/>
              <a:gd name="connsiteX194" fmla="*/ 8777254 w 9855777"/>
              <a:gd name="connsiteY194" fmla="*/ 3516923 h 3610708"/>
              <a:gd name="connsiteX195" fmla="*/ 8785069 w 9855777"/>
              <a:gd name="connsiteY195" fmla="*/ 3563815 h 3610708"/>
              <a:gd name="connsiteX196" fmla="*/ 8839777 w 9855777"/>
              <a:gd name="connsiteY196" fmla="*/ 3610708 h 3610708"/>
              <a:gd name="connsiteX197" fmla="*/ 8886669 w 9855777"/>
              <a:gd name="connsiteY197" fmla="*/ 3602892 h 3610708"/>
              <a:gd name="connsiteX198" fmla="*/ 8894484 w 9855777"/>
              <a:gd name="connsiteY198" fmla="*/ 3579446 h 3610708"/>
              <a:gd name="connsiteX199" fmla="*/ 8917931 w 9855777"/>
              <a:gd name="connsiteY199" fmla="*/ 3548184 h 3610708"/>
              <a:gd name="connsiteX200" fmla="*/ 8933561 w 9855777"/>
              <a:gd name="connsiteY200" fmla="*/ 3524738 h 3610708"/>
              <a:gd name="connsiteX201" fmla="*/ 8972638 w 9855777"/>
              <a:gd name="connsiteY201" fmla="*/ 3509108 h 3610708"/>
              <a:gd name="connsiteX202" fmla="*/ 9003900 w 9855777"/>
              <a:gd name="connsiteY202" fmla="*/ 3493477 h 3610708"/>
              <a:gd name="connsiteX203" fmla="*/ 9027346 w 9855777"/>
              <a:gd name="connsiteY203" fmla="*/ 3477846 h 3610708"/>
              <a:gd name="connsiteX204" fmla="*/ 9144577 w 9855777"/>
              <a:gd name="connsiteY204" fmla="*/ 3462215 h 3610708"/>
              <a:gd name="connsiteX205" fmla="*/ 9199284 w 9855777"/>
              <a:gd name="connsiteY205" fmla="*/ 3430954 h 3610708"/>
              <a:gd name="connsiteX206" fmla="*/ 9269623 w 9855777"/>
              <a:gd name="connsiteY206" fmla="*/ 3399692 h 3610708"/>
              <a:gd name="connsiteX207" fmla="*/ 9371223 w 9855777"/>
              <a:gd name="connsiteY207" fmla="*/ 3368431 h 3610708"/>
              <a:gd name="connsiteX208" fmla="*/ 9418115 w 9855777"/>
              <a:gd name="connsiteY208" fmla="*/ 3352800 h 3610708"/>
              <a:gd name="connsiteX209" fmla="*/ 9488454 w 9855777"/>
              <a:gd name="connsiteY209" fmla="*/ 3337169 h 3610708"/>
              <a:gd name="connsiteX210" fmla="*/ 9511900 w 9855777"/>
              <a:gd name="connsiteY210" fmla="*/ 3321538 h 3610708"/>
              <a:gd name="connsiteX211" fmla="*/ 9566607 w 9855777"/>
              <a:gd name="connsiteY211" fmla="*/ 3298092 h 3610708"/>
              <a:gd name="connsiteX212" fmla="*/ 9613500 w 9855777"/>
              <a:gd name="connsiteY212" fmla="*/ 3290277 h 3610708"/>
              <a:gd name="connsiteX213" fmla="*/ 9636946 w 9855777"/>
              <a:gd name="connsiteY213" fmla="*/ 3282461 h 3610708"/>
              <a:gd name="connsiteX214" fmla="*/ 9730731 w 9855777"/>
              <a:gd name="connsiteY214" fmla="*/ 3274646 h 3610708"/>
              <a:gd name="connsiteX215" fmla="*/ 9738546 w 9855777"/>
              <a:gd name="connsiteY215" fmla="*/ 3251200 h 3610708"/>
              <a:gd name="connsiteX216" fmla="*/ 9738546 w 9855777"/>
              <a:gd name="connsiteY216" fmla="*/ 2993292 h 3610708"/>
              <a:gd name="connsiteX217" fmla="*/ 9754177 w 9855777"/>
              <a:gd name="connsiteY217" fmla="*/ 2969846 h 3610708"/>
              <a:gd name="connsiteX218" fmla="*/ 9785438 w 9855777"/>
              <a:gd name="connsiteY218" fmla="*/ 2899508 h 3610708"/>
              <a:gd name="connsiteX219" fmla="*/ 9793254 w 9855777"/>
              <a:gd name="connsiteY219" fmla="*/ 2805723 h 3610708"/>
              <a:gd name="connsiteX220" fmla="*/ 9808884 w 9855777"/>
              <a:gd name="connsiteY220" fmla="*/ 2727569 h 3610708"/>
              <a:gd name="connsiteX221" fmla="*/ 9824515 w 9855777"/>
              <a:gd name="connsiteY221" fmla="*/ 2602523 h 3610708"/>
              <a:gd name="connsiteX222" fmla="*/ 9840146 w 9855777"/>
              <a:gd name="connsiteY222" fmla="*/ 2540000 h 3610708"/>
              <a:gd name="connsiteX223" fmla="*/ 9855777 w 9855777"/>
              <a:gd name="connsiteY223" fmla="*/ 2516554 h 3610708"/>
              <a:gd name="connsiteX224" fmla="*/ 9824515 w 9855777"/>
              <a:gd name="connsiteY224" fmla="*/ 2211754 h 3610708"/>
              <a:gd name="connsiteX225" fmla="*/ 9808884 w 9855777"/>
              <a:gd name="connsiteY225" fmla="*/ 2117969 h 3610708"/>
              <a:gd name="connsiteX226" fmla="*/ 9824515 w 9855777"/>
              <a:gd name="connsiteY226" fmla="*/ 1766277 h 3610708"/>
              <a:gd name="connsiteX227" fmla="*/ 9832331 w 9855777"/>
              <a:gd name="connsiteY227" fmla="*/ 1742831 h 3610708"/>
              <a:gd name="connsiteX228" fmla="*/ 9824515 w 9855777"/>
              <a:gd name="connsiteY228" fmla="*/ 1633415 h 3610708"/>
              <a:gd name="connsiteX229" fmla="*/ 9840146 w 9855777"/>
              <a:gd name="connsiteY229" fmla="*/ 1367692 h 3610708"/>
              <a:gd name="connsiteX230" fmla="*/ 9832331 w 9855777"/>
              <a:gd name="connsiteY230" fmla="*/ 1086338 h 3610708"/>
              <a:gd name="connsiteX231" fmla="*/ 9824515 w 9855777"/>
              <a:gd name="connsiteY231" fmla="*/ 429846 h 3610708"/>
              <a:gd name="connsiteX232" fmla="*/ 9777623 w 9855777"/>
              <a:gd name="connsiteY232" fmla="*/ 390769 h 3610708"/>
              <a:gd name="connsiteX233" fmla="*/ 9754177 w 9855777"/>
              <a:gd name="connsiteY233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1383900 w 9855777"/>
              <a:gd name="connsiteY60" fmla="*/ 2665046 h 3610708"/>
              <a:gd name="connsiteX61" fmla="*/ 1579285 w 9855777"/>
              <a:gd name="connsiteY61" fmla="*/ 3008923 h 3610708"/>
              <a:gd name="connsiteX62" fmla="*/ 1572008 w 9855777"/>
              <a:gd name="connsiteY62" fmla="*/ 3039106 h 3610708"/>
              <a:gd name="connsiteX63" fmla="*/ 1617122 w 9855777"/>
              <a:gd name="connsiteY63" fmla="*/ 3203227 h 3610708"/>
              <a:gd name="connsiteX64" fmla="*/ 1657438 w 9855777"/>
              <a:gd name="connsiteY64" fmla="*/ 3274646 h 3610708"/>
              <a:gd name="connsiteX65" fmla="*/ 2602960 w 9855777"/>
              <a:gd name="connsiteY65" fmla="*/ 2094603 h 3610708"/>
              <a:gd name="connsiteX66" fmla="*/ 2716812 w 9855777"/>
              <a:gd name="connsiteY66" fmla="*/ 1902897 h 3610708"/>
              <a:gd name="connsiteX67" fmla="*/ 2717516 w 9855777"/>
              <a:gd name="connsiteY67" fmla="*/ 1903404 h 3610708"/>
              <a:gd name="connsiteX68" fmla="*/ 2914056 w 9855777"/>
              <a:gd name="connsiteY68" fmla="*/ 1778270 h 3610708"/>
              <a:gd name="connsiteX69" fmla="*/ 3064528 w 9855777"/>
              <a:gd name="connsiteY69" fmla="*/ 1567914 h 3610708"/>
              <a:gd name="connsiteX70" fmla="*/ 2991290 w 9855777"/>
              <a:gd name="connsiteY70" fmla="*/ 1300691 h 3610708"/>
              <a:gd name="connsiteX71" fmla="*/ 2992890 w 9855777"/>
              <a:gd name="connsiteY71" fmla="*/ 1310106 h 3610708"/>
              <a:gd name="connsiteX72" fmla="*/ 2999965 w 9855777"/>
              <a:gd name="connsiteY72" fmla="*/ 1325856 h 3610708"/>
              <a:gd name="connsiteX73" fmla="*/ 2998426 w 9855777"/>
              <a:gd name="connsiteY73" fmla="*/ 1319701 h 3610708"/>
              <a:gd name="connsiteX74" fmla="*/ 3009380 w 9855777"/>
              <a:gd name="connsiteY74" fmla="*/ 1352501 h 3610708"/>
              <a:gd name="connsiteX75" fmla="*/ 3067105 w 9855777"/>
              <a:gd name="connsiteY75" fmla="*/ 1388440 h 3610708"/>
              <a:gd name="connsiteX76" fmla="*/ 3058551 w 9855777"/>
              <a:gd name="connsiteY76" fmla="*/ 1372989 h 3610708"/>
              <a:gd name="connsiteX77" fmla="*/ 3111100 w 9855777"/>
              <a:gd name="connsiteY77" fmla="*/ 1328615 h 3610708"/>
              <a:gd name="connsiteX78" fmla="*/ 3165807 w 9855777"/>
              <a:gd name="connsiteY78" fmla="*/ 1352061 h 3610708"/>
              <a:gd name="connsiteX79" fmla="*/ 3212700 w 9855777"/>
              <a:gd name="connsiteY79" fmla="*/ 1375508 h 3610708"/>
              <a:gd name="connsiteX80" fmla="*/ 3220515 w 9855777"/>
              <a:gd name="connsiteY80" fmla="*/ 1398954 h 3610708"/>
              <a:gd name="connsiteX81" fmla="*/ 3243961 w 9855777"/>
              <a:gd name="connsiteY81" fmla="*/ 1406769 h 3610708"/>
              <a:gd name="connsiteX82" fmla="*/ 3290854 w 9855777"/>
              <a:gd name="connsiteY82" fmla="*/ 1445846 h 3610708"/>
              <a:gd name="connsiteX83" fmla="*/ 3314300 w 9855777"/>
              <a:gd name="connsiteY83" fmla="*/ 1453661 h 3610708"/>
              <a:gd name="connsiteX84" fmla="*/ 3337746 w 9855777"/>
              <a:gd name="connsiteY84" fmla="*/ 1469292 h 3610708"/>
              <a:gd name="connsiteX85" fmla="*/ 3423715 w 9855777"/>
              <a:gd name="connsiteY85" fmla="*/ 1484923 h 3610708"/>
              <a:gd name="connsiteX86" fmla="*/ 3454977 w 9855777"/>
              <a:gd name="connsiteY86" fmla="*/ 1492738 h 3610708"/>
              <a:gd name="connsiteX87" fmla="*/ 3525315 w 9855777"/>
              <a:gd name="connsiteY87" fmla="*/ 1508369 h 3610708"/>
              <a:gd name="connsiteX88" fmla="*/ 3572207 w 9855777"/>
              <a:gd name="connsiteY88" fmla="*/ 1531815 h 3610708"/>
              <a:gd name="connsiteX89" fmla="*/ 3595654 w 9855777"/>
              <a:gd name="connsiteY89" fmla="*/ 1539631 h 3610708"/>
              <a:gd name="connsiteX90" fmla="*/ 3650361 w 9855777"/>
              <a:gd name="connsiteY90" fmla="*/ 1570892 h 3610708"/>
              <a:gd name="connsiteX91" fmla="*/ 3697254 w 9855777"/>
              <a:gd name="connsiteY91" fmla="*/ 1602154 h 3610708"/>
              <a:gd name="connsiteX92" fmla="*/ 3736331 w 9855777"/>
              <a:gd name="connsiteY92" fmla="*/ 1609969 h 3610708"/>
              <a:gd name="connsiteX93" fmla="*/ 3806669 w 9855777"/>
              <a:gd name="connsiteY93" fmla="*/ 1625600 h 3610708"/>
              <a:gd name="connsiteX94" fmla="*/ 3877007 w 9855777"/>
              <a:gd name="connsiteY94" fmla="*/ 1688123 h 3610708"/>
              <a:gd name="connsiteX95" fmla="*/ 3892638 w 9855777"/>
              <a:gd name="connsiteY95" fmla="*/ 1844431 h 3610708"/>
              <a:gd name="connsiteX96" fmla="*/ 3939531 w 9855777"/>
              <a:gd name="connsiteY96" fmla="*/ 1875692 h 3610708"/>
              <a:gd name="connsiteX97" fmla="*/ 3978607 w 9855777"/>
              <a:gd name="connsiteY97" fmla="*/ 1914769 h 3610708"/>
              <a:gd name="connsiteX98" fmla="*/ 4056761 w 9855777"/>
              <a:gd name="connsiteY98" fmla="*/ 1961661 h 3610708"/>
              <a:gd name="connsiteX99" fmla="*/ 4119284 w 9855777"/>
              <a:gd name="connsiteY99" fmla="*/ 1977292 h 3610708"/>
              <a:gd name="connsiteX100" fmla="*/ 4197438 w 9855777"/>
              <a:gd name="connsiteY100" fmla="*/ 1969477 h 3610708"/>
              <a:gd name="connsiteX101" fmla="*/ 4205254 w 9855777"/>
              <a:gd name="connsiteY101" fmla="*/ 1930400 h 3610708"/>
              <a:gd name="connsiteX102" fmla="*/ 4236515 w 9855777"/>
              <a:gd name="connsiteY102" fmla="*/ 1883508 h 3610708"/>
              <a:gd name="connsiteX103" fmla="*/ 4236515 w 9855777"/>
              <a:gd name="connsiteY103" fmla="*/ 1883508 h 3610708"/>
              <a:gd name="connsiteX104" fmla="*/ 4439715 w 9855777"/>
              <a:gd name="connsiteY104" fmla="*/ 1867877 h 3610708"/>
              <a:gd name="connsiteX105" fmla="*/ 4478792 w 9855777"/>
              <a:gd name="connsiteY105" fmla="*/ 1860061 h 3610708"/>
              <a:gd name="connsiteX106" fmla="*/ 4502238 w 9855777"/>
              <a:gd name="connsiteY106" fmla="*/ 1852246 h 3610708"/>
              <a:gd name="connsiteX107" fmla="*/ 4588207 w 9855777"/>
              <a:gd name="connsiteY107" fmla="*/ 1844431 h 3610708"/>
              <a:gd name="connsiteX108" fmla="*/ 4721069 w 9855777"/>
              <a:gd name="connsiteY108" fmla="*/ 1820984 h 3610708"/>
              <a:gd name="connsiteX109" fmla="*/ 4752331 w 9855777"/>
              <a:gd name="connsiteY109" fmla="*/ 1813169 h 3610708"/>
              <a:gd name="connsiteX110" fmla="*/ 4799223 w 9855777"/>
              <a:gd name="connsiteY110" fmla="*/ 1797538 h 3610708"/>
              <a:gd name="connsiteX111" fmla="*/ 4822669 w 9855777"/>
              <a:gd name="connsiteY111" fmla="*/ 1789723 h 3610708"/>
              <a:gd name="connsiteX112" fmla="*/ 4846115 w 9855777"/>
              <a:gd name="connsiteY112" fmla="*/ 1781908 h 3610708"/>
              <a:gd name="connsiteX113" fmla="*/ 4869561 w 9855777"/>
              <a:gd name="connsiteY113" fmla="*/ 1774092 h 3610708"/>
              <a:gd name="connsiteX114" fmla="*/ 4900823 w 9855777"/>
              <a:gd name="connsiteY114" fmla="*/ 1766277 h 3610708"/>
              <a:gd name="connsiteX115" fmla="*/ 4947715 w 9855777"/>
              <a:gd name="connsiteY115" fmla="*/ 1758461 h 3610708"/>
              <a:gd name="connsiteX116" fmla="*/ 4971161 w 9855777"/>
              <a:gd name="connsiteY116" fmla="*/ 1750646 h 3610708"/>
              <a:gd name="connsiteX117" fmla="*/ 5018054 w 9855777"/>
              <a:gd name="connsiteY117" fmla="*/ 1727200 h 3610708"/>
              <a:gd name="connsiteX118" fmla="*/ 5041500 w 9855777"/>
              <a:gd name="connsiteY118" fmla="*/ 1711569 h 3610708"/>
              <a:gd name="connsiteX119" fmla="*/ 5080577 w 9855777"/>
              <a:gd name="connsiteY119" fmla="*/ 1703754 h 3610708"/>
              <a:gd name="connsiteX120" fmla="*/ 5104023 w 9855777"/>
              <a:gd name="connsiteY120" fmla="*/ 1695938 h 3610708"/>
              <a:gd name="connsiteX121" fmla="*/ 5143100 w 9855777"/>
              <a:gd name="connsiteY121" fmla="*/ 1688123 h 3610708"/>
              <a:gd name="connsiteX122" fmla="*/ 5189992 w 9855777"/>
              <a:gd name="connsiteY122" fmla="*/ 1672492 h 3610708"/>
              <a:gd name="connsiteX123" fmla="*/ 5244700 w 9855777"/>
              <a:gd name="connsiteY123" fmla="*/ 1656861 h 3610708"/>
              <a:gd name="connsiteX124" fmla="*/ 5275961 w 9855777"/>
              <a:gd name="connsiteY124" fmla="*/ 1633415 h 3610708"/>
              <a:gd name="connsiteX125" fmla="*/ 5315038 w 9855777"/>
              <a:gd name="connsiteY125" fmla="*/ 1625600 h 3610708"/>
              <a:gd name="connsiteX126" fmla="*/ 5322854 w 9855777"/>
              <a:gd name="connsiteY126" fmla="*/ 1602154 h 3610708"/>
              <a:gd name="connsiteX127" fmla="*/ 5346300 w 9855777"/>
              <a:gd name="connsiteY127" fmla="*/ 1594338 h 3610708"/>
              <a:gd name="connsiteX128" fmla="*/ 5369746 w 9855777"/>
              <a:gd name="connsiteY128" fmla="*/ 1578708 h 3610708"/>
              <a:gd name="connsiteX129" fmla="*/ 5401007 w 9855777"/>
              <a:gd name="connsiteY129" fmla="*/ 1570892 h 3610708"/>
              <a:gd name="connsiteX130" fmla="*/ 5447900 w 9855777"/>
              <a:gd name="connsiteY130" fmla="*/ 1555261 h 3610708"/>
              <a:gd name="connsiteX131" fmla="*/ 5471346 w 9855777"/>
              <a:gd name="connsiteY131" fmla="*/ 1547446 h 3610708"/>
              <a:gd name="connsiteX132" fmla="*/ 5565131 w 9855777"/>
              <a:gd name="connsiteY132" fmla="*/ 1524000 h 3610708"/>
              <a:gd name="connsiteX133" fmla="*/ 5596392 w 9855777"/>
              <a:gd name="connsiteY133" fmla="*/ 1516184 h 3610708"/>
              <a:gd name="connsiteX134" fmla="*/ 5619838 w 9855777"/>
              <a:gd name="connsiteY134" fmla="*/ 1500554 h 3610708"/>
              <a:gd name="connsiteX135" fmla="*/ 5666731 w 9855777"/>
              <a:gd name="connsiteY135" fmla="*/ 1492738 h 3610708"/>
              <a:gd name="connsiteX136" fmla="*/ 5705807 w 9855777"/>
              <a:gd name="connsiteY136" fmla="*/ 1484923 h 3610708"/>
              <a:gd name="connsiteX137" fmla="*/ 5729254 w 9855777"/>
              <a:gd name="connsiteY137" fmla="*/ 1477108 h 3610708"/>
              <a:gd name="connsiteX138" fmla="*/ 5823038 w 9855777"/>
              <a:gd name="connsiteY138" fmla="*/ 1461477 h 3610708"/>
              <a:gd name="connsiteX139" fmla="*/ 5877746 w 9855777"/>
              <a:gd name="connsiteY139" fmla="*/ 1445846 h 3610708"/>
              <a:gd name="connsiteX140" fmla="*/ 6518607 w 9855777"/>
              <a:gd name="connsiteY140" fmla="*/ 1453661 h 3610708"/>
              <a:gd name="connsiteX141" fmla="*/ 6565500 w 9855777"/>
              <a:gd name="connsiteY141" fmla="*/ 1469292 h 3610708"/>
              <a:gd name="connsiteX142" fmla="*/ 6588946 w 9855777"/>
              <a:gd name="connsiteY142" fmla="*/ 1484923 h 3610708"/>
              <a:gd name="connsiteX143" fmla="*/ 6721807 w 9855777"/>
              <a:gd name="connsiteY143" fmla="*/ 1500554 h 3610708"/>
              <a:gd name="connsiteX144" fmla="*/ 7276700 w 9855777"/>
              <a:gd name="connsiteY144" fmla="*/ 1500554 h 3610708"/>
              <a:gd name="connsiteX145" fmla="*/ 7300146 w 9855777"/>
              <a:gd name="connsiteY145" fmla="*/ 1492738 h 3610708"/>
              <a:gd name="connsiteX146" fmla="*/ 7331407 w 9855777"/>
              <a:gd name="connsiteY146" fmla="*/ 1484923 h 3610708"/>
              <a:gd name="connsiteX147" fmla="*/ 7792515 w 9855777"/>
              <a:gd name="connsiteY147" fmla="*/ 1492738 h 3610708"/>
              <a:gd name="connsiteX148" fmla="*/ 7815961 w 9855777"/>
              <a:gd name="connsiteY148" fmla="*/ 1500554 h 3610708"/>
              <a:gd name="connsiteX149" fmla="*/ 7894115 w 9855777"/>
              <a:gd name="connsiteY149" fmla="*/ 1508369 h 3610708"/>
              <a:gd name="connsiteX150" fmla="*/ 7917561 w 9855777"/>
              <a:gd name="connsiteY150" fmla="*/ 1516184 h 3610708"/>
              <a:gd name="connsiteX151" fmla="*/ 7980084 w 9855777"/>
              <a:gd name="connsiteY151" fmla="*/ 1547446 h 3610708"/>
              <a:gd name="connsiteX152" fmla="*/ 8112946 w 9855777"/>
              <a:gd name="connsiteY152" fmla="*/ 1578708 h 3610708"/>
              <a:gd name="connsiteX153" fmla="*/ 8183284 w 9855777"/>
              <a:gd name="connsiteY153" fmla="*/ 1594338 h 3610708"/>
              <a:gd name="connsiteX154" fmla="*/ 8214546 w 9855777"/>
              <a:gd name="connsiteY154" fmla="*/ 1609969 h 3610708"/>
              <a:gd name="connsiteX155" fmla="*/ 8269254 w 9855777"/>
              <a:gd name="connsiteY155" fmla="*/ 1649046 h 3610708"/>
              <a:gd name="connsiteX156" fmla="*/ 8292700 w 9855777"/>
              <a:gd name="connsiteY156" fmla="*/ 1664677 h 3610708"/>
              <a:gd name="connsiteX157" fmla="*/ 8323961 w 9855777"/>
              <a:gd name="connsiteY157" fmla="*/ 1711569 h 3610708"/>
              <a:gd name="connsiteX158" fmla="*/ 8363038 w 9855777"/>
              <a:gd name="connsiteY158" fmla="*/ 1766277 h 3610708"/>
              <a:gd name="connsiteX159" fmla="*/ 8370854 w 9855777"/>
              <a:gd name="connsiteY159" fmla="*/ 1789723 h 3610708"/>
              <a:gd name="connsiteX160" fmla="*/ 8449007 w 9855777"/>
              <a:gd name="connsiteY160" fmla="*/ 1860061 h 3610708"/>
              <a:gd name="connsiteX161" fmla="*/ 8527161 w 9855777"/>
              <a:gd name="connsiteY161" fmla="*/ 1883508 h 3610708"/>
              <a:gd name="connsiteX162" fmla="*/ 8566238 w 9855777"/>
              <a:gd name="connsiteY162" fmla="*/ 1891323 h 3610708"/>
              <a:gd name="connsiteX163" fmla="*/ 8652207 w 9855777"/>
              <a:gd name="connsiteY163" fmla="*/ 1914769 h 3610708"/>
              <a:gd name="connsiteX164" fmla="*/ 8722546 w 9855777"/>
              <a:gd name="connsiteY164" fmla="*/ 1953846 h 3610708"/>
              <a:gd name="connsiteX165" fmla="*/ 8792884 w 9855777"/>
              <a:gd name="connsiteY165" fmla="*/ 2032000 h 3610708"/>
              <a:gd name="connsiteX166" fmla="*/ 8808515 w 9855777"/>
              <a:gd name="connsiteY166" fmla="*/ 2055446 h 3610708"/>
              <a:gd name="connsiteX167" fmla="*/ 8816331 w 9855777"/>
              <a:gd name="connsiteY167" fmla="*/ 2078892 h 3610708"/>
              <a:gd name="connsiteX168" fmla="*/ 8847592 w 9855777"/>
              <a:gd name="connsiteY168" fmla="*/ 2125784 h 3610708"/>
              <a:gd name="connsiteX169" fmla="*/ 8886669 w 9855777"/>
              <a:gd name="connsiteY169" fmla="*/ 2196123 h 3610708"/>
              <a:gd name="connsiteX170" fmla="*/ 8933561 w 9855777"/>
              <a:gd name="connsiteY170" fmla="*/ 2243015 h 3610708"/>
              <a:gd name="connsiteX171" fmla="*/ 8964823 w 9855777"/>
              <a:gd name="connsiteY171" fmla="*/ 2297723 h 3610708"/>
              <a:gd name="connsiteX172" fmla="*/ 8988269 w 9855777"/>
              <a:gd name="connsiteY172" fmla="*/ 2313354 h 3610708"/>
              <a:gd name="connsiteX173" fmla="*/ 9050792 w 9855777"/>
              <a:gd name="connsiteY173" fmla="*/ 2383692 h 3610708"/>
              <a:gd name="connsiteX174" fmla="*/ 9035161 w 9855777"/>
              <a:gd name="connsiteY174" fmla="*/ 2493108 h 3610708"/>
              <a:gd name="connsiteX175" fmla="*/ 9019531 w 9855777"/>
              <a:gd name="connsiteY175" fmla="*/ 2516554 h 3610708"/>
              <a:gd name="connsiteX176" fmla="*/ 9011715 w 9855777"/>
              <a:gd name="connsiteY176" fmla="*/ 2547815 h 3610708"/>
              <a:gd name="connsiteX177" fmla="*/ 9003900 w 9855777"/>
              <a:gd name="connsiteY177" fmla="*/ 2594708 h 3610708"/>
              <a:gd name="connsiteX178" fmla="*/ 8988269 w 9855777"/>
              <a:gd name="connsiteY178" fmla="*/ 2618154 h 3610708"/>
              <a:gd name="connsiteX179" fmla="*/ 8972638 w 9855777"/>
              <a:gd name="connsiteY179" fmla="*/ 2672861 h 3610708"/>
              <a:gd name="connsiteX180" fmla="*/ 8941377 w 9855777"/>
              <a:gd name="connsiteY180" fmla="*/ 2727569 h 3610708"/>
              <a:gd name="connsiteX181" fmla="*/ 8933561 w 9855777"/>
              <a:gd name="connsiteY181" fmla="*/ 2766646 h 3610708"/>
              <a:gd name="connsiteX182" fmla="*/ 8925746 w 9855777"/>
              <a:gd name="connsiteY182" fmla="*/ 2829169 h 3610708"/>
              <a:gd name="connsiteX183" fmla="*/ 8910115 w 9855777"/>
              <a:gd name="connsiteY183" fmla="*/ 2876061 h 3610708"/>
              <a:gd name="connsiteX184" fmla="*/ 8894484 w 9855777"/>
              <a:gd name="connsiteY184" fmla="*/ 2899508 h 3610708"/>
              <a:gd name="connsiteX185" fmla="*/ 8878854 w 9855777"/>
              <a:gd name="connsiteY185" fmla="*/ 3048000 h 3610708"/>
              <a:gd name="connsiteX186" fmla="*/ 8863223 w 9855777"/>
              <a:gd name="connsiteY186" fmla="*/ 3110523 h 3610708"/>
              <a:gd name="connsiteX187" fmla="*/ 8847592 w 9855777"/>
              <a:gd name="connsiteY187" fmla="*/ 3157415 h 3610708"/>
              <a:gd name="connsiteX188" fmla="*/ 8839777 w 9855777"/>
              <a:gd name="connsiteY188" fmla="*/ 3196492 h 3610708"/>
              <a:gd name="connsiteX189" fmla="*/ 8824146 w 9855777"/>
              <a:gd name="connsiteY189" fmla="*/ 3251200 h 3610708"/>
              <a:gd name="connsiteX190" fmla="*/ 8816331 w 9855777"/>
              <a:gd name="connsiteY190" fmla="*/ 3321538 h 3610708"/>
              <a:gd name="connsiteX191" fmla="*/ 8808515 w 9855777"/>
              <a:gd name="connsiteY191" fmla="*/ 3344984 h 3610708"/>
              <a:gd name="connsiteX192" fmla="*/ 8792884 w 9855777"/>
              <a:gd name="connsiteY192" fmla="*/ 3423138 h 3610708"/>
              <a:gd name="connsiteX193" fmla="*/ 8792884 w 9855777"/>
              <a:gd name="connsiteY193" fmla="*/ 3423138 h 3610708"/>
              <a:gd name="connsiteX194" fmla="*/ 8777254 w 9855777"/>
              <a:gd name="connsiteY194" fmla="*/ 3516923 h 3610708"/>
              <a:gd name="connsiteX195" fmla="*/ 8785069 w 9855777"/>
              <a:gd name="connsiteY195" fmla="*/ 3563815 h 3610708"/>
              <a:gd name="connsiteX196" fmla="*/ 8839777 w 9855777"/>
              <a:gd name="connsiteY196" fmla="*/ 3610708 h 3610708"/>
              <a:gd name="connsiteX197" fmla="*/ 8886669 w 9855777"/>
              <a:gd name="connsiteY197" fmla="*/ 3602892 h 3610708"/>
              <a:gd name="connsiteX198" fmla="*/ 8894484 w 9855777"/>
              <a:gd name="connsiteY198" fmla="*/ 3579446 h 3610708"/>
              <a:gd name="connsiteX199" fmla="*/ 8917931 w 9855777"/>
              <a:gd name="connsiteY199" fmla="*/ 3548184 h 3610708"/>
              <a:gd name="connsiteX200" fmla="*/ 8933561 w 9855777"/>
              <a:gd name="connsiteY200" fmla="*/ 3524738 h 3610708"/>
              <a:gd name="connsiteX201" fmla="*/ 8972638 w 9855777"/>
              <a:gd name="connsiteY201" fmla="*/ 3509108 h 3610708"/>
              <a:gd name="connsiteX202" fmla="*/ 9003900 w 9855777"/>
              <a:gd name="connsiteY202" fmla="*/ 3493477 h 3610708"/>
              <a:gd name="connsiteX203" fmla="*/ 9027346 w 9855777"/>
              <a:gd name="connsiteY203" fmla="*/ 3477846 h 3610708"/>
              <a:gd name="connsiteX204" fmla="*/ 9144577 w 9855777"/>
              <a:gd name="connsiteY204" fmla="*/ 3462215 h 3610708"/>
              <a:gd name="connsiteX205" fmla="*/ 9199284 w 9855777"/>
              <a:gd name="connsiteY205" fmla="*/ 3430954 h 3610708"/>
              <a:gd name="connsiteX206" fmla="*/ 9269623 w 9855777"/>
              <a:gd name="connsiteY206" fmla="*/ 3399692 h 3610708"/>
              <a:gd name="connsiteX207" fmla="*/ 9371223 w 9855777"/>
              <a:gd name="connsiteY207" fmla="*/ 3368431 h 3610708"/>
              <a:gd name="connsiteX208" fmla="*/ 9418115 w 9855777"/>
              <a:gd name="connsiteY208" fmla="*/ 3352800 h 3610708"/>
              <a:gd name="connsiteX209" fmla="*/ 9488454 w 9855777"/>
              <a:gd name="connsiteY209" fmla="*/ 3337169 h 3610708"/>
              <a:gd name="connsiteX210" fmla="*/ 9511900 w 9855777"/>
              <a:gd name="connsiteY210" fmla="*/ 3321538 h 3610708"/>
              <a:gd name="connsiteX211" fmla="*/ 9566607 w 9855777"/>
              <a:gd name="connsiteY211" fmla="*/ 3298092 h 3610708"/>
              <a:gd name="connsiteX212" fmla="*/ 9613500 w 9855777"/>
              <a:gd name="connsiteY212" fmla="*/ 3290277 h 3610708"/>
              <a:gd name="connsiteX213" fmla="*/ 9636946 w 9855777"/>
              <a:gd name="connsiteY213" fmla="*/ 3282461 h 3610708"/>
              <a:gd name="connsiteX214" fmla="*/ 9730731 w 9855777"/>
              <a:gd name="connsiteY214" fmla="*/ 3274646 h 3610708"/>
              <a:gd name="connsiteX215" fmla="*/ 9738546 w 9855777"/>
              <a:gd name="connsiteY215" fmla="*/ 3251200 h 3610708"/>
              <a:gd name="connsiteX216" fmla="*/ 9738546 w 9855777"/>
              <a:gd name="connsiteY216" fmla="*/ 2993292 h 3610708"/>
              <a:gd name="connsiteX217" fmla="*/ 9754177 w 9855777"/>
              <a:gd name="connsiteY217" fmla="*/ 2969846 h 3610708"/>
              <a:gd name="connsiteX218" fmla="*/ 9785438 w 9855777"/>
              <a:gd name="connsiteY218" fmla="*/ 2899508 h 3610708"/>
              <a:gd name="connsiteX219" fmla="*/ 9793254 w 9855777"/>
              <a:gd name="connsiteY219" fmla="*/ 2805723 h 3610708"/>
              <a:gd name="connsiteX220" fmla="*/ 9808884 w 9855777"/>
              <a:gd name="connsiteY220" fmla="*/ 2727569 h 3610708"/>
              <a:gd name="connsiteX221" fmla="*/ 9824515 w 9855777"/>
              <a:gd name="connsiteY221" fmla="*/ 2602523 h 3610708"/>
              <a:gd name="connsiteX222" fmla="*/ 9840146 w 9855777"/>
              <a:gd name="connsiteY222" fmla="*/ 2540000 h 3610708"/>
              <a:gd name="connsiteX223" fmla="*/ 9855777 w 9855777"/>
              <a:gd name="connsiteY223" fmla="*/ 2516554 h 3610708"/>
              <a:gd name="connsiteX224" fmla="*/ 9824515 w 9855777"/>
              <a:gd name="connsiteY224" fmla="*/ 2211754 h 3610708"/>
              <a:gd name="connsiteX225" fmla="*/ 9808884 w 9855777"/>
              <a:gd name="connsiteY225" fmla="*/ 2117969 h 3610708"/>
              <a:gd name="connsiteX226" fmla="*/ 9824515 w 9855777"/>
              <a:gd name="connsiteY226" fmla="*/ 1766277 h 3610708"/>
              <a:gd name="connsiteX227" fmla="*/ 9832331 w 9855777"/>
              <a:gd name="connsiteY227" fmla="*/ 1742831 h 3610708"/>
              <a:gd name="connsiteX228" fmla="*/ 9824515 w 9855777"/>
              <a:gd name="connsiteY228" fmla="*/ 1633415 h 3610708"/>
              <a:gd name="connsiteX229" fmla="*/ 9840146 w 9855777"/>
              <a:gd name="connsiteY229" fmla="*/ 1367692 h 3610708"/>
              <a:gd name="connsiteX230" fmla="*/ 9832331 w 9855777"/>
              <a:gd name="connsiteY230" fmla="*/ 1086338 h 3610708"/>
              <a:gd name="connsiteX231" fmla="*/ 9824515 w 9855777"/>
              <a:gd name="connsiteY231" fmla="*/ 429846 h 3610708"/>
              <a:gd name="connsiteX232" fmla="*/ 9777623 w 9855777"/>
              <a:gd name="connsiteY232" fmla="*/ 390769 h 3610708"/>
              <a:gd name="connsiteX233" fmla="*/ 9754177 w 9855777"/>
              <a:gd name="connsiteY233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1383900 w 9855777"/>
              <a:gd name="connsiteY60" fmla="*/ 2665046 h 3610708"/>
              <a:gd name="connsiteX61" fmla="*/ 1579285 w 9855777"/>
              <a:gd name="connsiteY61" fmla="*/ 3008923 h 3610708"/>
              <a:gd name="connsiteX62" fmla="*/ 1572008 w 9855777"/>
              <a:gd name="connsiteY62" fmla="*/ 3039106 h 3610708"/>
              <a:gd name="connsiteX63" fmla="*/ 1617122 w 9855777"/>
              <a:gd name="connsiteY63" fmla="*/ 3203227 h 3610708"/>
              <a:gd name="connsiteX64" fmla="*/ 1657438 w 9855777"/>
              <a:gd name="connsiteY64" fmla="*/ 3274646 h 3610708"/>
              <a:gd name="connsiteX65" fmla="*/ 2602960 w 9855777"/>
              <a:gd name="connsiteY65" fmla="*/ 2094603 h 3610708"/>
              <a:gd name="connsiteX66" fmla="*/ 2716812 w 9855777"/>
              <a:gd name="connsiteY66" fmla="*/ 1902897 h 3610708"/>
              <a:gd name="connsiteX67" fmla="*/ 2717516 w 9855777"/>
              <a:gd name="connsiteY67" fmla="*/ 1903404 h 3610708"/>
              <a:gd name="connsiteX68" fmla="*/ 2914056 w 9855777"/>
              <a:gd name="connsiteY68" fmla="*/ 1778270 h 3610708"/>
              <a:gd name="connsiteX69" fmla="*/ 3064528 w 9855777"/>
              <a:gd name="connsiteY69" fmla="*/ 1567914 h 3610708"/>
              <a:gd name="connsiteX70" fmla="*/ 2991290 w 9855777"/>
              <a:gd name="connsiteY70" fmla="*/ 1300691 h 3610708"/>
              <a:gd name="connsiteX71" fmla="*/ 3060710 w 9855777"/>
              <a:gd name="connsiteY71" fmla="*/ 1384942 h 3610708"/>
              <a:gd name="connsiteX72" fmla="*/ 2999965 w 9855777"/>
              <a:gd name="connsiteY72" fmla="*/ 1325856 h 3610708"/>
              <a:gd name="connsiteX73" fmla="*/ 2998426 w 9855777"/>
              <a:gd name="connsiteY73" fmla="*/ 1319701 h 3610708"/>
              <a:gd name="connsiteX74" fmla="*/ 3009380 w 9855777"/>
              <a:gd name="connsiteY74" fmla="*/ 1352501 h 3610708"/>
              <a:gd name="connsiteX75" fmla="*/ 3067105 w 9855777"/>
              <a:gd name="connsiteY75" fmla="*/ 1388440 h 3610708"/>
              <a:gd name="connsiteX76" fmla="*/ 3058551 w 9855777"/>
              <a:gd name="connsiteY76" fmla="*/ 1372989 h 3610708"/>
              <a:gd name="connsiteX77" fmla="*/ 3111100 w 9855777"/>
              <a:gd name="connsiteY77" fmla="*/ 1328615 h 3610708"/>
              <a:gd name="connsiteX78" fmla="*/ 3165807 w 9855777"/>
              <a:gd name="connsiteY78" fmla="*/ 1352061 h 3610708"/>
              <a:gd name="connsiteX79" fmla="*/ 3212700 w 9855777"/>
              <a:gd name="connsiteY79" fmla="*/ 1375508 h 3610708"/>
              <a:gd name="connsiteX80" fmla="*/ 3220515 w 9855777"/>
              <a:gd name="connsiteY80" fmla="*/ 1398954 h 3610708"/>
              <a:gd name="connsiteX81" fmla="*/ 3243961 w 9855777"/>
              <a:gd name="connsiteY81" fmla="*/ 1406769 h 3610708"/>
              <a:gd name="connsiteX82" fmla="*/ 3290854 w 9855777"/>
              <a:gd name="connsiteY82" fmla="*/ 1445846 h 3610708"/>
              <a:gd name="connsiteX83" fmla="*/ 3314300 w 9855777"/>
              <a:gd name="connsiteY83" fmla="*/ 1453661 h 3610708"/>
              <a:gd name="connsiteX84" fmla="*/ 3337746 w 9855777"/>
              <a:gd name="connsiteY84" fmla="*/ 1469292 h 3610708"/>
              <a:gd name="connsiteX85" fmla="*/ 3423715 w 9855777"/>
              <a:gd name="connsiteY85" fmla="*/ 1484923 h 3610708"/>
              <a:gd name="connsiteX86" fmla="*/ 3454977 w 9855777"/>
              <a:gd name="connsiteY86" fmla="*/ 1492738 h 3610708"/>
              <a:gd name="connsiteX87" fmla="*/ 3525315 w 9855777"/>
              <a:gd name="connsiteY87" fmla="*/ 1508369 h 3610708"/>
              <a:gd name="connsiteX88" fmla="*/ 3572207 w 9855777"/>
              <a:gd name="connsiteY88" fmla="*/ 1531815 h 3610708"/>
              <a:gd name="connsiteX89" fmla="*/ 3595654 w 9855777"/>
              <a:gd name="connsiteY89" fmla="*/ 1539631 h 3610708"/>
              <a:gd name="connsiteX90" fmla="*/ 3650361 w 9855777"/>
              <a:gd name="connsiteY90" fmla="*/ 1570892 h 3610708"/>
              <a:gd name="connsiteX91" fmla="*/ 3697254 w 9855777"/>
              <a:gd name="connsiteY91" fmla="*/ 1602154 h 3610708"/>
              <a:gd name="connsiteX92" fmla="*/ 3736331 w 9855777"/>
              <a:gd name="connsiteY92" fmla="*/ 1609969 h 3610708"/>
              <a:gd name="connsiteX93" fmla="*/ 3806669 w 9855777"/>
              <a:gd name="connsiteY93" fmla="*/ 1625600 h 3610708"/>
              <a:gd name="connsiteX94" fmla="*/ 3877007 w 9855777"/>
              <a:gd name="connsiteY94" fmla="*/ 1688123 h 3610708"/>
              <a:gd name="connsiteX95" fmla="*/ 3892638 w 9855777"/>
              <a:gd name="connsiteY95" fmla="*/ 1844431 h 3610708"/>
              <a:gd name="connsiteX96" fmla="*/ 3939531 w 9855777"/>
              <a:gd name="connsiteY96" fmla="*/ 1875692 h 3610708"/>
              <a:gd name="connsiteX97" fmla="*/ 3978607 w 9855777"/>
              <a:gd name="connsiteY97" fmla="*/ 1914769 h 3610708"/>
              <a:gd name="connsiteX98" fmla="*/ 4056761 w 9855777"/>
              <a:gd name="connsiteY98" fmla="*/ 1961661 h 3610708"/>
              <a:gd name="connsiteX99" fmla="*/ 4119284 w 9855777"/>
              <a:gd name="connsiteY99" fmla="*/ 1977292 h 3610708"/>
              <a:gd name="connsiteX100" fmla="*/ 4197438 w 9855777"/>
              <a:gd name="connsiteY100" fmla="*/ 1969477 h 3610708"/>
              <a:gd name="connsiteX101" fmla="*/ 4205254 w 9855777"/>
              <a:gd name="connsiteY101" fmla="*/ 1930400 h 3610708"/>
              <a:gd name="connsiteX102" fmla="*/ 4236515 w 9855777"/>
              <a:gd name="connsiteY102" fmla="*/ 1883508 h 3610708"/>
              <a:gd name="connsiteX103" fmla="*/ 4236515 w 9855777"/>
              <a:gd name="connsiteY103" fmla="*/ 1883508 h 3610708"/>
              <a:gd name="connsiteX104" fmla="*/ 4439715 w 9855777"/>
              <a:gd name="connsiteY104" fmla="*/ 1867877 h 3610708"/>
              <a:gd name="connsiteX105" fmla="*/ 4478792 w 9855777"/>
              <a:gd name="connsiteY105" fmla="*/ 1860061 h 3610708"/>
              <a:gd name="connsiteX106" fmla="*/ 4502238 w 9855777"/>
              <a:gd name="connsiteY106" fmla="*/ 1852246 h 3610708"/>
              <a:gd name="connsiteX107" fmla="*/ 4588207 w 9855777"/>
              <a:gd name="connsiteY107" fmla="*/ 1844431 h 3610708"/>
              <a:gd name="connsiteX108" fmla="*/ 4721069 w 9855777"/>
              <a:gd name="connsiteY108" fmla="*/ 1820984 h 3610708"/>
              <a:gd name="connsiteX109" fmla="*/ 4752331 w 9855777"/>
              <a:gd name="connsiteY109" fmla="*/ 1813169 h 3610708"/>
              <a:gd name="connsiteX110" fmla="*/ 4799223 w 9855777"/>
              <a:gd name="connsiteY110" fmla="*/ 1797538 h 3610708"/>
              <a:gd name="connsiteX111" fmla="*/ 4822669 w 9855777"/>
              <a:gd name="connsiteY111" fmla="*/ 1789723 h 3610708"/>
              <a:gd name="connsiteX112" fmla="*/ 4846115 w 9855777"/>
              <a:gd name="connsiteY112" fmla="*/ 1781908 h 3610708"/>
              <a:gd name="connsiteX113" fmla="*/ 4869561 w 9855777"/>
              <a:gd name="connsiteY113" fmla="*/ 1774092 h 3610708"/>
              <a:gd name="connsiteX114" fmla="*/ 4900823 w 9855777"/>
              <a:gd name="connsiteY114" fmla="*/ 1766277 h 3610708"/>
              <a:gd name="connsiteX115" fmla="*/ 4947715 w 9855777"/>
              <a:gd name="connsiteY115" fmla="*/ 1758461 h 3610708"/>
              <a:gd name="connsiteX116" fmla="*/ 4971161 w 9855777"/>
              <a:gd name="connsiteY116" fmla="*/ 1750646 h 3610708"/>
              <a:gd name="connsiteX117" fmla="*/ 5018054 w 9855777"/>
              <a:gd name="connsiteY117" fmla="*/ 1727200 h 3610708"/>
              <a:gd name="connsiteX118" fmla="*/ 5041500 w 9855777"/>
              <a:gd name="connsiteY118" fmla="*/ 1711569 h 3610708"/>
              <a:gd name="connsiteX119" fmla="*/ 5080577 w 9855777"/>
              <a:gd name="connsiteY119" fmla="*/ 1703754 h 3610708"/>
              <a:gd name="connsiteX120" fmla="*/ 5104023 w 9855777"/>
              <a:gd name="connsiteY120" fmla="*/ 1695938 h 3610708"/>
              <a:gd name="connsiteX121" fmla="*/ 5143100 w 9855777"/>
              <a:gd name="connsiteY121" fmla="*/ 1688123 h 3610708"/>
              <a:gd name="connsiteX122" fmla="*/ 5189992 w 9855777"/>
              <a:gd name="connsiteY122" fmla="*/ 1672492 h 3610708"/>
              <a:gd name="connsiteX123" fmla="*/ 5244700 w 9855777"/>
              <a:gd name="connsiteY123" fmla="*/ 1656861 h 3610708"/>
              <a:gd name="connsiteX124" fmla="*/ 5275961 w 9855777"/>
              <a:gd name="connsiteY124" fmla="*/ 1633415 h 3610708"/>
              <a:gd name="connsiteX125" fmla="*/ 5315038 w 9855777"/>
              <a:gd name="connsiteY125" fmla="*/ 1625600 h 3610708"/>
              <a:gd name="connsiteX126" fmla="*/ 5322854 w 9855777"/>
              <a:gd name="connsiteY126" fmla="*/ 1602154 h 3610708"/>
              <a:gd name="connsiteX127" fmla="*/ 5346300 w 9855777"/>
              <a:gd name="connsiteY127" fmla="*/ 1594338 h 3610708"/>
              <a:gd name="connsiteX128" fmla="*/ 5369746 w 9855777"/>
              <a:gd name="connsiteY128" fmla="*/ 1578708 h 3610708"/>
              <a:gd name="connsiteX129" fmla="*/ 5401007 w 9855777"/>
              <a:gd name="connsiteY129" fmla="*/ 1570892 h 3610708"/>
              <a:gd name="connsiteX130" fmla="*/ 5447900 w 9855777"/>
              <a:gd name="connsiteY130" fmla="*/ 1555261 h 3610708"/>
              <a:gd name="connsiteX131" fmla="*/ 5471346 w 9855777"/>
              <a:gd name="connsiteY131" fmla="*/ 1547446 h 3610708"/>
              <a:gd name="connsiteX132" fmla="*/ 5565131 w 9855777"/>
              <a:gd name="connsiteY132" fmla="*/ 1524000 h 3610708"/>
              <a:gd name="connsiteX133" fmla="*/ 5596392 w 9855777"/>
              <a:gd name="connsiteY133" fmla="*/ 1516184 h 3610708"/>
              <a:gd name="connsiteX134" fmla="*/ 5619838 w 9855777"/>
              <a:gd name="connsiteY134" fmla="*/ 1500554 h 3610708"/>
              <a:gd name="connsiteX135" fmla="*/ 5666731 w 9855777"/>
              <a:gd name="connsiteY135" fmla="*/ 1492738 h 3610708"/>
              <a:gd name="connsiteX136" fmla="*/ 5705807 w 9855777"/>
              <a:gd name="connsiteY136" fmla="*/ 1484923 h 3610708"/>
              <a:gd name="connsiteX137" fmla="*/ 5729254 w 9855777"/>
              <a:gd name="connsiteY137" fmla="*/ 1477108 h 3610708"/>
              <a:gd name="connsiteX138" fmla="*/ 5823038 w 9855777"/>
              <a:gd name="connsiteY138" fmla="*/ 1461477 h 3610708"/>
              <a:gd name="connsiteX139" fmla="*/ 5877746 w 9855777"/>
              <a:gd name="connsiteY139" fmla="*/ 1445846 h 3610708"/>
              <a:gd name="connsiteX140" fmla="*/ 6518607 w 9855777"/>
              <a:gd name="connsiteY140" fmla="*/ 1453661 h 3610708"/>
              <a:gd name="connsiteX141" fmla="*/ 6565500 w 9855777"/>
              <a:gd name="connsiteY141" fmla="*/ 1469292 h 3610708"/>
              <a:gd name="connsiteX142" fmla="*/ 6588946 w 9855777"/>
              <a:gd name="connsiteY142" fmla="*/ 1484923 h 3610708"/>
              <a:gd name="connsiteX143" fmla="*/ 6721807 w 9855777"/>
              <a:gd name="connsiteY143" fmla="*/ 1500554 h 3610708"/>
              <a:gd name="connsiteX144" fmla="*/ 7276700 w 9855777"/>
              <a:gd name="connsiteY144" fmla="*/ 1500554 h 3610708"/>
              <a:gd name="connsiteX145" fmla="*/ 7300146 w 9855777"/>
              <a:gd name="connsiteY145" fmla="*/ 1492738 h 3610708"/>
              <a:gd name="connsiteX146" fmla="*/ 7331407 w 9855777"/>
              <a:gd name="connsiteY146" fmla="*/ 1484923 h 3610708"/>
              <a:gd name="connsiteX147" fmla="*/ 7792515 w 9855777"/>
              <a:gd name="connsiteY147" fmla="*/ 1492738 h 3610708"/>
              <a:gd name="connsiteX148" fmla="*/ 7815961 w 9855777"/>
              <a:gd name="connsiteY148" fmla="*/ 1500554 h 3610708"/>
              <a:gd name="connsiteX149" fmla="*/ 7894115 w 9855777"/>
              <a:gd name="connsiteY149" fmla="*/ 1508369 h 3610708"/>
              <a:gd name="connsiteX150" fmla="*/ 7917561 w 9855777"/>
              <a:gd name="connsiteY150" fmla="*/ 1516184 h 3610708"/>
              <a:gd name="connsiteX151" fmla="*/ 7980084 w 9855777"/>
              <a:gd name="connsiteY151" fmla="*/ 1547446 h 3610708"/>
              <a:gd name="connsiteX152" fmla="*/ 8112946 w 9855777"/>
              <a:gd name="connsiteY152" fmla="*/ 1578708 h 3610708"/>
              <a:gd name="connsiteX153" fmla="*/ 8183284 w 9855777"/>
              <a:gd name="connsiteY153" fmla="*/ 1594338 h 3610708"/>
              <a:gd name="connsiteX154" fmla="*/ 8214546 w 9855777"/>
              <a:gd name="connsiteY154" fmla="*/ 1609969 h 3610708"/>
              <a:gd name="connsiteX155" fmla="*/ 8269254 w 9855777"/>
              <a:gd name="connsiteY155" fmla="*/ 1649046 h 3610708"/>
              <a:gd name="connsiteX156" fmla="*/ 8292700 w 9855777"/>
              <a:gd name="connsiteY156" fmla="*/ 1664677 h 3610708"/>
              <a:gd name="connsiteX157" fmla="*/ 8323961 w 9855777"/>
              <a:gd name="connsiteY157" fmla="*/ 1711569 h 3610708"/>
              <a:gd name="connsiteX158" fmla="*/ 8363038 w 9855777"/>
              <a:gd name="connsiteY158" fmla="*/ 1766277 h 3610708"/>
              <a:gd name="connsiteX159" fmla="*/ 8370854 w 9855777"/>
              <a:gd name="connsiteY159" fmla="*/ 1789723 h 3610708"/>
              <a:gd name="connsiteX160" fmla="*/ 8449007 w 9855777"/>
              <a:gd name="connsiteY160" fmla="*/ 1860061 h 3610708"/>
              <a:gd name="connsiteX161" fmla="*/ 8527161 w 9855777"/>
              <a:gd name="connsiteY161" fmla="*/ 1883508 h 3610708"/>
              <a:gd name="connsiteX162" fmla="*/ 8566238 w 9855777"/>
              <a:gd name="connsiteY162" fmla="*/ 1891323 h 3610708"/>
              <a:gd name="connsiteX163" fmla="*/ 8652207 w 9855777"/>
              <a:gd name="connsiteY163" fmla="*/ 1914769 h 3610708"/>
              <a:gd name="connsiteX164" fmla="*/ 8722546 w 9855777"/>
              <a:gd name="connsiteY164" fmla="*/ 1953846 h 3610708"/>
              <a:gd name="connsiteX165" fmla="*/ 8792884 w 9855777"/>
              <a:gd name="connsiteY165" fmla="*/ 2032000 h 3610708"/>
              <a:gd name="connsiteX166" fmla="*/ 8808515 w 9855777"/>
              <a:gd name="connsiteY166" fmla="*/ 2055446 h 3610708"/>
              <a:gd name="connsiteX167" fmla="*/ 8816331 w 9855777"/>
              <a:gd name="connsiteY167" fmla="*/ 2078892 h 3610708"/>
              <a:gd name="connsiteX168" fmla="*/ 8847592 w 9855777"/>
              <a:gd name="connsiteY168" fmla="*/ 2125784 h 3610708"/>
              <a:gd name="connsiteX169" fmla="*/ 8886669 w 9855777"/>
              <a:gd name="connsiteY169" fmla="*/ 2196123 h 3610708"/>
              <a:gd name="connsiteX170" fmla="*/ 8933561 w 9855777"/>
              <a:gd name="connsiteY170" fmla="*/ 2243015 h 3610708"/>
              <a:gd name="connsiteX171" fmla="*/ 8964823 w 9855777"/>
              <a:gd name="connsiteY171" fmla="*/ 2297723 h 3610708"/>
              <a:gd name="connsiteX172" fmla="*/ 8988269 w 9855777"/>
              <a:gd name="connsiteY172" fmla="*/ 2313354 h 3610708"/>
              <a:gd name="connsiteX173" fmla="*/ 9050792 w 9855777"/>
              <a:gd name="connsiteY173" fmla="*/ 2383692 h 3610708"/>
              <a:gd name="connsiteX174" fmla="*/ 9035161 w 9855777"/>
              <a:gd name="connsiteY174" fmla="*/ 2493108 h 3610708"/>
              <a:gd name="connsiteX175" fmla="*/ 9019531 w 9855777"/>
              <a:gd name="connsiteY175" fmla="*/ 2516554 h 3610708"/>
              <a:gd name="connsiteX176" fmla="*/ 9011715 w 9855777"/>
              <a:gd name="connsiteY176" fmla="*/ 2547815 h 3610708"/>
              <a:gd name="connsiteX177" fmla="*/ 9003900 w 9855777"/>
              <a:gd name="connsiteY177" fmla="*/ 2594708 h 3610708"/>
              <a:gd name="connsiteX178" fmla="*/ 8988269 w 9855777"/>
              <a:gd name="connsiteY178" fmla="*/ 2618154 h 3610708"/>
              <a:gd name="connsiteX179" fmla="*/ 8972638 w 9855777"/>
              <a:gd name="connsiteY179" fmla="*/ 2672861 h 3610708"/>
              <a:gd name="connsiteX180" fmla="*/ 8941377 w 9855777"/>
              <a:gd name="connsiteY180" fmla="*/ 2727569 h 3610708"/>
              <a:gd name="connsiteX181" fmla="*/ 8933561 w 9855777"/>
              <a:gd name="connsiteY181" fmla="*/ 2766646 h 3610708"/>
              <a:gd name="connsiteX182" fmla="*/ 8925746 w 9855777"/>
              <a:gd name="connsiteY182" fmla="*/ 2829169 h 3610708"/>
              <a:gd name="connsiteX183" fmla="*/ 8910115 w 9855777"/>
              <a:gd name="connsiteY183" fmla="*/ 2876061 h 3610708"/>
              <a:gd name="connsiteX184" fmla="*/ 8894484 w 9855777"/>
              <a:gd name="connsiteY184" fmla="*/ 2899508 h 3610708"/>
              <a:gd name="connsiteX185" fmla="*/ 8878854 w 9855777"/>
              <a:gd name="connsiteY185" fmla="*/ 3048000 h 3610708"/>
              <a:gd name="connsiteX186" fmla="*/ 8863223 w 9855777"/>
              <a:gd name="connsiteY186" fmla="*/ 3110523 h 3610708"/>
              <a:gd name="connsiteX187" fmla="*/ 8847592 w 9855777"/>
              <a:gd name="connsiteY187" fmla="*/ 3157415 h 3610708"/>
              <a:gd name="connsiteX188" fmla="*/ 8839777 w 9855777"/>
              <a:gd name="connsiteY188" fmla="*/ 3196492 h 3610708"/>
              <a:gd name="connsiteX189" fmla="*/ 8824146 w 9855777"/>
              <a:gd name="connsiteY189" fmla="*/ 3251200 h 3610708"/>
              <a:gd name="connsiteX190" fmla="*/ 8816331 w 9855777"/>
              <a:gd name="connsiteY190" fmla="*/ 3321538 h 3610708"/>
              <a:gd name="connsiteX191" fmla="*/ 8808515 w 9855777"/>
              <a:gd name="connsiteY191" fmla="*/ 3344984 h 3610708"/>
              <a:gd name="connsiteX192" fmla="*/ 8792884 w 9855777"/>
              <a:gd name="connsiteY192" fmla="*/ 3423138 h 3610708"/>
              <a:gd name="connsiteX193" fmla="*/ 8792884 w 9855777"/>
              <a:gd name="connsiteY193" fmla="*/ 3423138 h 3610708"/>
              <a:gd name="connsiteX194" fmla="*/ 8777254 w 9855777"/>
              <a:gd name="connsiteY194" fmla="*/ 3516923 h 3610708"/>
              <a:gd name="connsiteX195" fmla="*/ 8785069 w 9855777"/>
              <a:gd name="connsiteY195" fmla="*/ 3563815 h 3610708"/>
              <a:gd name="connsiteX196" fmla="*/ 8839777 w 9855777"/>
              <a:gd name="connsiteY196" fmla="*/ 3610708 h 3610708"/>
              <a:gd name="connsiteX197" fmla="*/ 8886669 w 9855777"/>
              <a:gd name="connsiteY197" fmla="*/ 3602892 h 3610708"/>
              <a:gd name="connsiteX198" fmla="*/ 8894484 w 9855777"/>
              <a:gd name="connsiteY198" fmla="*/ 3579446 h 3610708"/>
              <a:gd name="connsiteX199" fmla="*/ 8917931 w 9855777"/>
              <a:gd name="connsiteY199" fmla="*/ 3548184 h 3610708"/>
              <a:gd name="connsiteX200" fmla="*/ 8933561 w 9855777"/>
              <a:gd name="connsiteY200" fmla="*/ 3524738 h 3610708"/>
              <a:gd name="connsiteX201" fmla="*/ 8972638 w 9855777"/>
              <a:gd name="connsiteY201" fmla="*/ 3509108 h 3610708"/>
              <a:gd name="connsiteX202" fmla="*/ 9003900 w 9855777"/>
              <a:gd name="connsiteY202" fmla="*/ 3493477 h 3610708"/>
              <a:gd name="connsiteX203" fmla="*/ 9027346 w 9855777"/>
              <a:gd name="connsiteY203" fmla="*/ 3477846 h 3610708"/>
              <a:gd name="connsiteX204" fmla="*/ 9144577 w 9855777"/>
              <a:gd name="connsiteY204" fmla="*/ 3462215 h 3610708"/>
              <a:gd name="connsiteX205" fmla="*/ 9199284 w 9855777"/>
              <a:gd name="connsiteY205" fmla="*/ 3430954 h 3610708"/>
              <a:gd name="connsiteX206" fmla="*/ 9269623 w 9855777"/>
              <a:gd name="connsiteY206" fmla="*/ 3399692 h 3610708"/>
              <a:gd name="connsiteX207" fmla="*/ 9371223 w 9855777"/>
              <a:gd name="connsiteY207" fmla="*/ 3368431 h 3610708"/>
              <a:gd name="connsiteX208" fmla="*/ 9418115 w 9855777"/>
              <a:gd name="connsiteY208" fmla="*/ 3352800 h 3610708"/>
              <a:gd name="connsiteX209" fmla="*/ 9488454 w 9855777"/>
              <a:gd name="connsiteY209" fmla="*/ 3337169 h 3610708"/>
              <a:gd name="connsiteX210" fmla="*/ 9511900 w 9855777"/>
              <a:gd name="connsiteY210" fmla="*/ 3321538 h 3610708"/>
              <a:gd name="connsiteX211" fmla="*/ 9566607 w 9855777"/>
              <a:gd name="connsiteY211" fmla="*/ 3298092 h 3610708"/>
              <a:gd name="connsiteX212" fmla="*/ 9613500 w 9855777"/>
              <a:gd name="connsiteY212" fmla="*/ 3290277 h 3610708"/>
              <a:gd name="connsiteX213" fmla="*/ 9636946 w 9855777"/>
              <a:gd name="connsiteY213" fmla="*/ 3282461 h 3610708"/>
              <a:gd name="connsiteX214" fmla="*/ 9730731 w 9855777"/>
              <a:gd name="connsiteY214" fmla="*/ 3274646 h 3610708"/>
              <a:gd name="connsiteX215" fmla="*/ 9738546 w 9855777"/>
              <a:gd name="connsiteY215" fmla="*/ 3251200 h 3610708"/>
              <a:gd name="connsiteX216" fmla="*/ 9738546 w 9855777"/>
              <a:gd name="connsiteY216" fmla="*/ 2993292 h 3610708"/>
              <a:gd name="connsiteX217" fmla="*/ 9754177 w 9855777"/>
              <a:gd name="connsiteY217" fmla="*/ 2969846 h 3610708"/>
              <a:gd name="connsiteX218" fmla="*/ 9785438 w 9855777"/>
              <a:gd name="connsiteY218" fmla="*/ 2899508 h 3610708"/>
              <a:gd name="connsiteX219" fmla="*/ 9793254 w 9855777"/>
              <a:gd name="connsiteY219" fmla="*/ 2805723 h 3610708"/>
              <a:gd name="connsiteX220" fmla="*/ 9808884 w 9855777"/>
              <a:gd name="connsiteY220" fmla="*/ 2727569 h 3610708"/>
              <a:gd name="connsiteX221" fmla="*/ 9824515 w 9855777"/>
              <a:gd name="connsiteY221" fmla="*/ 2602523 h 3610708"/>
              <a:gd name="connsiteX222" fmla="*/ 9840146 w 9855777"/>
              <a:gd name="connsiteY222" fmla="*/ 2540000 h 3610708"/>
              <a:gd name="connsiteX223" fmla="*/ 9855777 w 9855777"/>
              <a:gd name="connsiteY223" fmla="*/ 2516554 h 3610708"/>
              <a:gd name="connsiteX224" fmla="*/ 9824515 w 9855777"/>
              <a:gd name="connsiteY224" fmla="*/ 2211754 h 3610708"/>
              <a:gd name="connsiteX225" fmla="*/ 9808884 w 9855777"/>
              <a:gd name="connsiteY225" fmla="*/ 2117969 h 3610708"/>
              <a:gd name="connsiteX226" fmla="*/ 9824515 w 9855777"/>
              <a:gd name="connsiteY226" fmla="*/ 1766277 h 3610708"/>
              <a:gd name="connsiteX227" fmla="*/ 9832331 w 9855777"/>
              <a:gd name="connsiteY227" fmla="*/ 1742831 h 3610708"/>
              <a:gd name="connsiteX228" fmla="*/ 9824515 w 9855777"/>
              <a:gd name="connsiteY228" fmla="*/ 1633415 h 3610708"/>
              <a:gd name="connsiteX229" fmla="*/ 9840146 w 9855777"/>
              <a:gd name="connsiteY229" fmla="*/ 1367692 h 3610708"/>
              <a:gd name="connsiteX230" fmla="*/ 9832331 w 9855777"/>
              <a:gd name="connsiteY230" fmla="*/ 1086338 h 3610708"/>
              <a:gd name="connsiteX231" fmla="*/ 9824515 w 9855777"/>
              <a:gd name="connsiteY231" fmla="*/ 429846 h 3610708"/>
              <a:gd name="connsiteX232" fmla="*/ 9777623 w 9855777"/>
              <a:gd name="connsiteY232" fmla="*/ 390769 h 3610708"/>
              <a:gd name="connsiteX233" fmla="*/ 9754177 w 9855777"/>
              <a:gd name="connsiteY233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1383900 w 9855777"/>
              <a:gd name="connsiteY60" fmla="*/ 2665046 h 3610708"/>
              <a:gd name="connsiteX61" fmla="*/ 1579285 w 9855777"/>
              <a:gd name="connsiteY61" fmla="*/ 3008923 h 3610708"/>
              <a:gd name="connsiteX62" fmla="*/ 1572008 w 9855777"/>
              <a:gd name="connsiteY62" fmla="*/ 3039106 h 3610708"/>
              <a:gd name="connsiteX63" fmla="*/ 1617122 w 9855777"/>
              <a:gd name="connsiteY63" fmla="*/ 3203227 h 3610708"/>
              <a:gd name="connsiteX64" fmla="*/ 1657438 w 9855777"/>
              <a:gd name="connsiteY64" fmla="*/ 3274646 h 3610708"/>
              <a:gd name="connsiteX65" fmla="*/ 2602960 w 9855777"/>
              <a:gd name="connsiteY65" fmla="*/ 2094603 h 3610708"/>
              <a:gd name="connsiteX66" fmla="*/ 2716812 w 9855777"/>
              <a:gd name="connsiteY66" fmla="*/ 1902897 h 3610708"/>
              <a:gd name="connsiteX67" fmla="*/ 2717516 w 9855777"/>
              <a:gd name="connsiteY67" fmla="*/ 1903404 h 3610708"/>
              <a:gd name="connsiteX68" fmla="*/ 2914056 w 9855777"/>
              <a:gd name="connsiteY68" fmla="*/ 1778270 h 3610708"/>
              <a:gd name="connsiteX69" fmla="*/ 3064528 w 9855777"/>
              <a:gd name="connsiteY69" fmla="*/ 1567914 h 3610708"/>
              <a:gd name="connsiteX70" fmla="*/ 2991290 w 9855777"/>
              <a:gd name="connsiteY70" fmla="*/ 1300691 h 3610708"/>
              <a:gd name="connsiteX71" fmla="*/ 3060710 w 9855777"/>
              <a:gd name="connsiteY71" fmla="*/ 1384942 h 3610708"/>
              <a:gd name="connsiteX72" fmla="*/ 2999965 w 9855777"/>
              <a:gd name="connsiteY72" fmla="*/ 1325856 h 3610708"/>
              <a:gd name="connsiteX73" fmla="*/ 3066246 w 9855777"/>
              <a:gd name="connsiteY73" fmla="*/ 1399214 h 3610708"/>
              <a:gd name="connsiteX74" fmla="*/ 3009380 w 9855777"/>
              <a:gd name="connsiteY74" fmla="*/ 1352501 h 3610708"/>
              <a:gd name="connsiteX75" fmla="*/ 3067105 w 9855777"/>
              <a:gd name="connsiteY75" fmla="*/ 1388440 h 3610708"/>
              <a:gd name="connsiteX76" fmla="*/ 3058551 w 9855777"/>
              <a:gd name="connsiteY76" fmla="*/ 1372989 h 3610708"/>
              <a:gd name="connsiteX77" fmla="*/ 3111100 w 9855777"/>
              <a:gd name="connsiteY77" fmla="*/ 1328615 h 3610708"/>
              <a:gd name="connsiteX78" fmla="*/ 3165807 w 9855777"/>
              <a:gd name="connsiteY78" fmla="*/ 1352061 h 3610708"/>
              <a:gd name="connsiteX79" fmla="*/ 3212700 w 9855777"/>
              <a:gd name="connsiteY79" fmla="*/ 1375508 h 3610708"/>
              <a:gd name="connsiteX80" fmla="*/ 3220515 w 9855777"/>
              <a:gd name="connsiteY80" fmla="*/ 1398954 h 3610708"/>
              <a:gd name="connsiteX81" fmla="*/ 3243961 w 9855777"/>
              <a:gd name="connsiteY81" fmla="*/ 1406769 h 3610708"/>
              <a:gd name="connsiteX82" fmla="*/ 3290854 w 9855777"/>
              <a:gd name="connsiteY82" fmla="*/ 1445846 h 3610708"/>
              <a:gd name="connsiteX83" fmla="*/ 3314300 w 9855777"/>
              <a:gd name="connsiteY83" fmla="*/ 1453661 h 3610708"/>
              <a:gd name="connsiteX84" fmla="*/ 3337746 w 9855777"/>
              <a:gd name="connsiteY84" fmla="*/ 1469292 h 3610708"/>
              <a:gd name="connsiteX85" fmla="*/ 3423715 w 9855777"/>
              <a:gd name="connsiteY85" fmla="*/ 1484923 h 3610708"/>
              <a:gd name="connsiteX86" fmla="*/ 3454977 w 9855777"/>
              <a:gd name="connsiteY86" fmla="*/ 1492738 h 3610708"/>
              <a:gd name="connsiteX87" fmla="*/ 3525315 w 9855777"/>
              <a:gd name="connsiteY87" fmla="*/ 1508369 h 3610708"/>
              <a:gd name="connsiteX88" fmla="*/ 3572207 w 9855777"/>
              <a:gd name="connsiteY88" fmla="*/ 1531815 h 3610708"/>
              <a:gd name="connsiteX89" fmla="*/ 3595654 w 9855777"/>
              <a:gd name="connsiteY89" fmla="*/ 1539631 h 3610708"/>
              <a:gd name="connsiteX90" fmla="*/ 3650361 w 9855777"/>
              <a:gd name="connsiteY90" fmla="*/ 1570892 h 3610708"/>
              <a:gd name="connsiteX91" fmla="*/ 3697254 w 9855777"/>
              <a:gd name="connsiteY91" fmla="*/ 1602154 h 3610708"/>
              <a:gd name="connsiteX92" fmla="*/ 3736331 w 9855777"/>
              <a:gd name="connsiteY92" fmla="*/ 1609969 h 3610708"/>
              <a:gd name="connsiteX93" fmla="*/ 3806669 w 9855777"/>
              <a:gd name="connsiteY93" fmla="*/ 1625600 h 3610708"/>
              <a:gd name="connsiteX94" fmla="*/ 3877007 w 9855777"/>
              <a:gd name="connsiteY94" fmla="*/ 1688123 h 3610708"/>
              <a:gd name="connsiteX95" fmla="*/ 3892638 w 9855777"/>
              <a:gd name="connsiteY95" fmla="*/ 1844431 h 3610708"/>
              <a:gd name="connsiteX96" fmla="*/ 3939531 w 9855777"/>
              <a:gd name="connsiteY96" fmla="*/ 1875692 h 3610708"/>
              <a:gd name="connsiteX97" fmla="*/ 3978607 w 9855777"/>
              <a:gd name="connsiteY97" fmla="*/ 1914769 h 3610708"/>
              <a:gd name="connsiteX98" fmla="*/ 4056761 w 9855777"/>
              <a:gd name="connsiteY98" fmla="*/ 1961661 h 3610708"/>
              <a:gd name="connsiteX99" fmla="*/ 4119284 w 9855777"/>
              <a:gd name="connsiteY99" fmla="*/ 1977292 h 3610708"/>
              <a:gd name="connsiteX100" fmla="*/ 4197438 w 9855777"/>
              <a:gd name="connsiteY100" fmla="*/ 1969477 h 3610708"/>
              <a:gd name="connsiteX101" fmla="*/ 4205254 w 9855777"/>
              <a:gd name="connsiteY101" fmla="*/ 1930400 h 3610708"/>
              <a:gd name="connsiteX102" fmla="*/ 4236515 w 9855777"/>
              <a:gd name="connsiteY102" fmla="*/ 1883508 h 3610708"/>
              <a:gd name="connsiteX103" fmla="*/ 4236515 w 9855777"/>
              <a:gd name="connsiteY103" fmla="*/ 1883508 h 3610708"/>
              <a:gd name="connsiteX104" fmla="*/ 4439715 w 9855777"/>
              <a:gd name="connsiteY104" fmla="*/ 1867877 h 3610708"/>
              <a:gd name="connsiteX105" fmla="*/ 4478792 w 9855777"/>
              <a:gd name="connsiteY105" fmla="*/ 1860061 h 3610708"/>
              <a:gd name="connsiteX106" fmla="*/ 4502238 w 9855777"/>
              <a:gd name="connsiteY106" fmla="*/ 1852246 h 3610708"/>
              <a:gd name="connsiteX107" fmla="*/ 4588207 w 9855777"/>
              <a:gd name="connsiteY107" fmla="*/ 1844431 h 3610708"/>
              <a:gd name="connsiteX108" fmla="*/ 4721069 w 9855777"/>
              <a:gd name="connsiteY108" fmla="*/ 1820984 h 3610708"/>
              <a:gd name="connsiteX109" fmla="*/ 4752331 w 9855777"/>
              <a:gd name="connsiteY109" fmla="*/ 1813169 h 3610708"/>
              <a:gd name="connsiteX110" fmla="*/ 4799223 w 9855777"/>
              <a:gd name="connsiteY110" fmla="*/ 1797538 h 3610708"/>
              <a:gd name="connsiteX111" fmla="*/ 4822669 w 9855777"/>
              <a:gd name="connsiteY111" fmla="*/ 1789723 h 3610708"/>
              <a:gd name="connsiteX112" fmla="*/ 4846115 w 9855777"/>
              <a:gd name="connsiteY112" fmla="*/ 1781908 h 3610708"/>
              <a:gd name="connsiteX113" fmla="*/ 4869561 w 9855777"/>
              <a:gd name="connsiteY113" fmla="*/ 1774092 h 3610708"/>
              <a:gd name="connsiteX114" fmla="*/ 4900823 w 9855777"/>
              <a:gd name="connsiteY114" fmla="*/ 1766277 h 3610708"/>
              <a:gd name="connsiteX115" fmla="*/ 4947715 w 9855777"/>
              <a:gd name="connsiteY115" fmla="*/ 1758461 h 3610708"/>
              <a:gd name="connsiteX116" fmla="*/ 4971161 w 9855777"/>
              <a:gd name="connsiteY116" fmla="*/ 1750646 h 3610708"/>
              <a:gd name="connsiteX117" fmla="*/ 5018054 w 9855777"/>
              <a:gd name="connsiteY117" fmla="*/ 1727200 h 3610708"/>
              <a:gd name="connsiteX118" fmla="*/ 5041500 w 9855777"/>
              <a:gd name="connsiteY118" fmla="*/ 1711569 h 3610708"/>
              <a:gd name="connsiteX119" fmla="*/ 5080577 w 9855777"/>
              <a:gd name="connsiteY119" fmla="*/ 1703754 h 3610708"/>
              <a:gd name="connsiteX120" fmla="*/ 5104023 w 9855777"/>
              <a:gd name="connsiteY120" fmla="*/ 1695938 h 3610708"/>
              <a:gd name="connsiteX121" fmla="*/ 5143100 w 9855777"/>
              <a:gd name="connsiteY121" fmla="*/ 1688123 h 3610708"/>
              <a:gd name="connsiteX122" fmla="*/ 5189992 w 9855777"/>
              <a:gd name="connsiteY122" fmla="*/ 1672492 h 3610708"/>
              <a:gd name="connsiteX123" fmla="*/ 5244700 w 9855777"/>
              <a:gd name="connsiteY123" fmla="*/ 1656861 h 3610708"/>
              <a:gd name="connsiteX124" fmla="*/ 5275961 w 9855777"/>
              <a:gd name="connsiteY124" fmla="*/ 1633415 h 3610708"/>
              <a:gd name="connsiteX125" fmla="*/ 5315038 w 9855777"/>
              <a:gd name="connsiteY125" fmla="*/ 1625600 h 3610708"/>
              <a:gd name="connsiteX126" fmla="*/ 5322854 w 9855777"/>
              <a:gd name="connsiteY126" fmla="*/ 1602154 h 3610708"/>
              <a:gd name="connsiteX127" fmla="*/ 5346300 w 9855777"/>
              <a:gd name="connsiteY127" fmla="*/ 1594338 h 3610708"/>
              <a:gd name="connsiteX128" fmla="*/ 5369746 w 9855777"/>
              <a:gd name="connsiteY128" fmla="*/ 1578708 h 3610708"/>
              <a:gd name="connsiteX129" fmla="*/ 5401007 w 9855777"/>
              <a:gd name="connsiteY129" fmla="*/ 1570892 h 3610708"/>
              <a:gd name="connsiteX130" fmla="*/ 5447900 w 9855777"/>
              <a:gd name="connsiteY130" fmla="*/ 1555261 h 3610708"/>
              <a:gd name="connsiteX131" fmla="*/ 5471346 w 9855777"/>
              <a:gd name="connsiteY131" fmla="*/ 1547446 h 3610708"/>
              <a:gd name="connsiteX132" fmla="*/ 5565131 w 9855777"/>
              <a:gd name="connsiteY132" fmla="*/ 1524000 h 3610708"/>
              <a:gd name="connsiteX133" fmla="*/ 5596392 w 9855777"/>
              <a:gd name="connsiteY133" fmla="*/ 1516184 h 3610708"/>
              <a:gd name="connsiteX134" fmla="*/ 5619838 w 9855777"/>
              <a:gd name="connsiteY134" fmla="*/ 1500554 h 3610708"/>
              <a:gd name="connsiteX135" fmla="*/ 5666731 w 9855777"/>
              <a:gd name="connsiteY135" fmla="*/ 1492738 h 3610708"/>
              <a:gd name="connsiteX136" fmla="*/ 5705807 w 9855777"/>
              <a:gd name="connsiteY136" fmla="*/ 1484923 h 3610708"/>
              <a:gd name="connsiteX137" fmla="*/ 5729254 w 9855777"/>
              <a:gd name="connsiteY137" fmla="*/ 1477108 h 3610708"/>
              <a:gd name="connsiteX138" fmla="*/ 5823038 w 9855777"/>
              <a:gd name="connsiteY138" fmla="*/ 1461477 h 3610708"/>
              <a:gd name="connsiteX139" fmla="*/ 5877746 w 9855777"/>
              <a:gd name="connsiteY139" fmla="*/ 1445846 h 3610708"/>
              <a:gd name="connsiteX140" fmla="*/ 6518607 w 9855777"/>
              <a:gd name="connsiteY140" fmla="*/ 1453661 h 3610708"/>
              <a:gd name="connsiteX141" fmla="*/ 6565500 w 9855777"/>
              <a:gd name="connsiteY141" fmla="*/ 1469292 h 3610708"/>
              <a:gd name="connsiteX142" fmla="*/ 6588946 w 9855777"/>
              <a:gd name="connsiteY142" fmla="*/ 1484923 h 3610708"/>
              <a:gd name="connsiteX143" fmla="*/ 6721807 w 9855777"/>
              <a:gd name="connsiteY143" fmla="*/ 1500554 h 3610708"/>
              <a:gd name="connsiteX144" fmla="*/ 7276700 w 9855777"/>
              <a:gd name="connsiteY144" fmla="*/ 1500554 h 3610708"/>
              <a:gd name="connsiteX145" fmla="*/ 7300146 w 9855777"/>
              <a:gd name="connsiteY145" fmla="*/ 1492738 h 3610708"/>
              <a:gd name="connsiteX146" fmla="*/ 7331407 w 9855777"/>
              <a:gd name="connsiteY146" fmla="*/ 1484923 h 3610708"/>
              <a:gd name="connsiteX147" fmla="*/ 7792515 w 9855777"/>
              <a:gd name="connsiteY147" fmla="*/ 1492738 h 3610708"/>
              <a:gd name="connsiteX148" fmla="*/ 7815961 w 9855777"/>
              <a:gd name="connsiteY148" fmla="*/ 1500554 h 3610708"/>
              <a:gd name="connsiteX149" fmla="*/ 7894115 w 9855777"/>
              <a:gd name="connsiteY149" fmla="*/ 1508369 h 3610708"/>
              <a:gd name="connsiteX150" fmla="*/ 7917561 w 9855777"/>
              <a:gd name="connsiteY150" fmla="*/ 1516184 h 3610708"/>
              <a:gd name="connsiteX151" fmla="*/ 7980084 w 9855777"/>
              <a:gd name="connsiteY151" fmla="*/ 1547446 h 3610708"/>
              <a:gd name="connsiteX152" fmla="*/ 8112946 w 9855777"/>
              <a:gd name="connsiteY152" fmla="*/ 1578708 h 3610708"/>
              <a:gd name="connsiteX153" fmla="*/ 8183284 w 9855777"/>
              <a:gd name="connsiteY153" fmla="*/ 1594338 h 3610708"/>
              <a:gd name="connsiteX154" fmla="*/ 8214546 w 9855777"/>
              <a:gd name="connsiteY154" fmla="*/ 1609969 h 3610708"/>
              <a:gd name="connsiteX155" fmla="*/ 8269254 w 9855777"/>
              <a:gd name="connsiteY155" fmla="*/ 1649046 h 3610708"/>
              <a:gd name="connsiteX156" fmla="*/ 8292700 w 9855777"/>
              <a:gd name="connsiteY156" fmla="*/ 1664677 h 3610708"/>
              <a:gd name="connsiteX157" fmla="*/ 8323961 w 9855777"/>
              <a:gd name="connsiteY157" fmla="*/ 1711569 h 3610708"/>
              <a:gd name="connsiteX158" fmla="*/ 8363038 w 9855777"/>
              <a:gd name="connsiteY158" fmla="*/ 1766277 h 3610708"/>
              <a:gd name="connsiteX159" fmla="*/ 8370854 w 9855777"/>
              <a:gd name="connsiteY159" fmla="*/ 1789723 h 3610708"/>
              <a:gd name="connsiteX160" fmla="*/ 8449007 w 9855777"/>
              <a:gd name="connsiteY160" fmla="*/ 1860061 h 3610708"/>
              <a:gd name="connsiteX161" fmla="*/ 8527161 w 9855777"/>
              <a:gd name="connsiteY161" fmla="*/ 1883508 h 3610708"/>
              <a:gd name="connsiteX162" fmla="*/ 8566238 w 9855777"/>
              <a:gd name="connsiteY162" fmla="*/ 1891323 h 3610708"/>
              <a:gd name="connsiteX163" fmla="*/ 8652207 w 9855777"/>
              <a:gd name="connsiteY163" fmla="*/ 1914769 h 3610708"/>
              <a:gd name="connsiteX164" fmla="*/ 8722546 w 9855777"/>
              <a:gd name="connsiteY164" fmla="*/ 1953846 h 3610708"/>
              <a:gd name="connsiteX165" fmla="*/ 8792884 w 9855777"/>
              <a:gd name="connsiteY165" fmla="*/ 2032000 h 3610708"/>
              <a:gd name="connsiteX166" fmla="*/ 8808515 w 9855777"/>
              <a:gd name="connsiteY166" fmla="*/ 2055446 h 3610708"/>
              <a:gd name="connsiteX167" fmla="*/ 8816331 w 9855777"/>
              <a:gd name="connsiteY167" fmla="*/ 2078892 h 3610708"/>
              <a:gd name="connsiteX168" fmla="*/ 8847592 w 9855777"/>
              <a:gd name="connsiteY168" fmla="*/ 2125784 h 3610708"/>
              <a:gd name="connsiteX169" fmla="*/ 8886669 w 9855777"/>
              <a:gd name="connsiteY169" fmla="*/ 2196123 h 3610708"/>
              <a:gd name="connsiteX170" fmla="*/ 8933561 w 9855777"/>
              <a:gd name="connsiteY170" fmla="*/ 2243015 h 3610708"/>
              <a:gd name="connsiteX171" fmla="*/ 8964823 w 9855777"/>
              <a:gd name="connsiteY171" fmla="*/ 2297723 h 3610708"/>
              <a:gd name="connsiteX172" fmla="*/ 8988269 w 9855777"/>
              <a:gd name="connsiteY172" fmla="*/ 2313354 h 3610708"/>
              <a:gd name="connsiteX173" fmla="*/ 9050792 w 9855777"/>
              <a:gd name="connsiteY173" fmla="*/ 2383692 h 3610708"/>
              <a:gd name="connsiteX174" fmla="*/ 9035161 w 9855777"/>
              <a:gd name="connsiteY174" fmla="*/ 2493108 h 3610708"/>
              <a:gd name="connsiteX175" fmla="*/ 9019531 w 9855777"/>
              <a:gd name="connsiteY175" fmla="*/ 2516554 h 3610708"/>
              <a:gd name="connsiteX176" fmla="*/ 9011715 w 9855777"/>
              <a:gd name="connsiteY176" fmla="*/ 2547815 h 3610708"/>
              <a:gd name="connsiteX177" fmla="*/ 9003900 w 9855777"/>
              <a:gd name="connsiteY177" fmla="*/ 2594708 h 3610708"/>
              <a:gd name="connsiteX178" fmla="*/ 8988269 w 9855777"/>
              <a:gd name="connsiteY178" fmla="*/ 2618154 h 3610708"/>
              <a:gd name="connsiteX179" fmla="*/ 8972638 w 9855777"/>
              <a:gd name="connsiteY179" fmla="*/ 2672861 h 3610708"/>
              <a:gd name="connsiteX180" fmla="*/ 8941377 w 9855777"/>
              <a:gd name="connsiteY180" fmla="*/ 2727569 h 3610708"/>
              <a:gd name="connsiteX181" fmla="*/ 8933561 w 9855777"/>
              <a:gd name="connsiteY181" fmla="*/ 2766646 h 3610708"/>
              <a:gd name="connsiteX182" fmla="*/ 8925746 w 9855777"/>
              <a:gd name="connsiteY182" fmla="*/ 2829169 h 3610708"/>
              <a:gd name="connsiteX183" fmla="*/ 8910115 w 9855777"/>
              <a:gd name="connsiteY183" fmla="*/ 2876061 h 3610708"/>
              <a:gd name="connsiteX184" fmla="*/ 8894484 w 9855777"/>
              <a:gd name="connsiteY184" fmla="*/ 2899508 h 3610708"/>
              <a:gd name="connsiteX185" fmla="*/ 8878854 w 9855777"/>
              <a:gd name="connsiteY185" fmla="*/ 3048000 h 3610708"/>
              <a:gd name="connsiteX186" fmla="*/ 8863223 w 9855777"/>
              <a:gd name="connsiteY186" fmla="*/ 3110523 h 3610708"/>
              <a:gd name="connsiteX187" fmla="*/ 8847592 w 9855777"/>
              <a:gd name="connsiteY187" fmla="*/ 3157415 h 3610708"/>
              <a:gd name="connsiteX188" fmla="*/ 8839777 w 9855777"/>
              <a:gd name="connsiteY188" fmla="*/ 3196492 h 3610708"/>
              <a:gd name="connsiteX189" fmla="*/ 8824146 w 9855777"/>
              <a:gd name="connsiteY189" fmla="*/ 3251200 h 3610708"/>
              <a:gd name="connsiteX190" fmla="*/ 8816331 w 9855777"/>
              <a:gd name="connsiteY190" fmla="*/ 3321538 h 3610708"/>
              <a:gd name="connsiteX191" fmla="*/ 8808515 w 9855777"/>
              <a:gd name="connsiteY191" fmla="*/ 3344984 h 3610708"/>
              <a:gd name="connsiteX192" fmla="*/ 8792884 w 9855777"/>
              <a:gd name="connsiteY192" fmla="*/ 3423138 h 3610708"/>
              <a:gd name="connsiteX193" fmla="*/ 8792884 w 9855777"/>
              <a:gd name="connsiteY193" fmla="*/ 3423138 h 3610708"/>
              <a:gd name="connsiteX194" fmla="*/ 8777254 w 9855777"/>
              <a:gd name="connsiteY194" fmla="*/ 3516923 h 3610708"/>
              <a:gd name="connsiteX195" fmla="*/ 8785069 w 9855777"/>
              <a:gd name="connsiteY195" fmla="*/ 3563815 h 3610708"/>
              <a:gd name="connsiteX196" fmla="*/ 8839777 w 9855777"/>
              <a:gd name="connsiteY196" fmla="*/ 3610708 h 3610708"/>
              <a:gd name="connsiteX197" fmla="*/ 8886669 w 9855777"/>
              <a:gd name="connsiteY197" fmla="*/ 3602892 h 3610708"/>
              <a:gd name="connsiteX198" fmla="*/ 8894484 w 9855777"/>
              <a:gd name="connsiteY198" fmla="*/ 3579446 h 3610708"/>
              <a:gd name="connsiteX199" fmla="*/ 8917931 w 9855777"/>
              <a:gd name="connsiteY199" fmla="*/ 3548184 h 3610708"/>
              <a:gd name="connsiteX200" fmla="*/ 8933561 w 9855777"/>
              <a:gd name="connsiteY200" fmla="*/ 3524738 h 3610708"/>
              <a:gd name="connsiteX201" fmla="*/ 8972638 w 9855777"/>
              <a:gd name="connsiteY201" fmla="*/ 3509108 h 3610708"/>
              <a:gd name="connsiteX202" fmla="*/ 9003900 w 9855777"/>
              <a:gd name="connsiteY202" fmla="*/ 3493477 h 3610708"/>
              <a:gd name="connsiteX203" fmla="*/ 9027346 w 9855777"/>
              <a:gd name="connsiteY203" fmla="*/ 3477846 h 3610708"/>
              <a:gd name="connsiteX204" fmla="*/ 9144577 w 9855777"/>
              <a:gd name="connsiteY204" fmla="*/ 3462215 h 3610708"/>
              <a:gd name="connsiteX205" fmla="*/ 9199284 w 9855777"/>
              <a:gd name="connsiteY205" fmla="*/ 3430954 h 3610708"/>
              <a:gd name="connsiteX206" fmla="*/ 9269623 w 9855777"/>
              <a:gd name="connsiteY206" fmla="*/ 3399692 h 3610708"/>
              <a:gd name="connsiteX207" fmla="*/ 9371223 w 9855777"/>
              <a:gd name="connsiteY207" fmla="*/ 3368431 h 3610708"/>
              <a:gd name="connsiteX208" fmla="*/ 9418115 w 9855777"/>
              <a:gd name="connsiteY208" fmla="*/ 3352800 h 3610708"/>
              <a:gd name="connsiteX209" fmla="*/ 9488454 w 9855777"/>
              <a:gd name="connsiteY209" fmla="*/ 3337169 h 3610708"/>
              <a:gd name="connsiteX210" fmla="*/ 9511900 w 9855777"/>
              <a:gd name="connsiteY210" fmla="*/ 3321538 h 3610708"/>
              <a:gd name="connsiteX211" fmla="*/ 9566607 w 9855777"/>
              <a:gd name="connsiteY211" fmla="*/ 3298092 h 3610708"/>
              <a:gd name="connsiteX212" fmla="*/ 9613500 w 9855777"/>
              <a:gd name="connsiteY212" fmla="*/ 3290277 h 3610708"/>
              <a:gd name="connsiteX213" fmla="*/ 9636946 w 9855777"/>
              <a:gd name="connsiteY213" fmla="*/ 3282461 h 3610708"/>
              <a:gd name="connsiteX214" fmla="*/ 9730731 w 9855777"/>
              <a:gd name="connsiteY214" fmla="*/ 3274646 h 3610708"/>
              <a:gd name="connsiteX215" fmla="*/ 9738546 w 9855777"/>
              <a:gd name="connsiteY215" fmla="*/ 3251200 h 3610708"/>
              <a:gd name="connsiteX216" fmla="*/ 9738546 w 9855777"/>
              <a:gd name="connsiteY216" fmla="*/ 2993292 h 3610708"/>
              <a:gd name="connsiteX217" fmla="*/ 9754177 w 9855777"/>
              <a:gd name="connsiteY217" fmla="*/ 2969846 h 3610708"/>
              <a:gd name="connsiteX218" fmla="*/ 9785438 w 9855777"/>
              <a:gd name="connsiteY218" fmla="*/ 2899508 h 3610708"/>
              <a:gd name="connsiteX219" fmla="*/ 9793254 w 9855777"/>
              <a:gd name="connsiteY219" fmla="*/ 2805723 h 3610708"/>
              <a:gd name="connsiteX220" fmla="*/ 9808884 w 9855777"/>
              <a:gd name="connsiteY220" fmla="*/ 2727569 h 3610708"/>
              <a:gd name="connsiteX221" fmla="*/ 9824515 w 9855777"/>
              <a:gd name="connsiteY221" fmla="*/ 2602523 h 3610708"/>
              <a:gd name="connsiteX222" fmla="*/ 9840146 w 9855777"/>
              <a:gd name="connsiteY222" fmla="*/ 2540000 h 3610708"/>
              <a:gd name="connsiteX223" fmla="*/ 9855777 w 9855777"/>
              <a:gd name="connsiteY223" fmla="*/ 2516554 h 3610708"/>
              <a:gd name="connsiteX224" fmla="*/ 9824515 w 9855777"/>
              <a:gd name="connsiteY224" fmla="*/ 2211754 h 3610708"/>
              <a:gd name="connsiteX225" fmla="*/ 9808884 w 9855777"/>
              <a:gd name="connsiteY225" fmla="*/ 2117969 h 3610708"/>
              <a:gd name="connsiteX226" fmla="*/ 9824515 w 9855777"/>
              <a:gd name="connsiteY226" fmla="*/ 1766277 h 3610708"/>
              <a:gd name="connsiteX227" fmla="*/ 9832331 w 9855777"/>
              <a:gd name="connsiteY227" fmla="*/ 1742831 h 3610708"/>
              <a:gd name="connsiteX228" fmla="*/ 9824515 w 9855777"/>
              <a:gd name="connsiteY228" fmla="*/ 1633415 h 3610708"/>
              <a:gd name="connsiteX229" fmla="*/ 9840146 w 9855777"/>
              <a:gd name="connsiteY229" fmla="*/ 1367692 h 3610708"/>
              <a:gd name="connsiteX230" fmla="*/ 9832331 w 9855777"/>
              <a:gd name="connsiteY230" fmla="*/ 1086338 h 3610708"/>
              <a:gd name="connsiteX231" fmla="*/ 9824515 w 9855777"/>
              <a:gd name="connsiteY231" fmla="*/ 429846 h 3610708"/>
              <a:gd name="connsiteX232" fmla="*/ 9777623 w 9855777"/>
              <a:gd name="connsiteY232" fmla="*/ 390769 h 3610708"/>
              <a:gd name="connsiteX233" fmla="*/ 9754177 w 9855777"/>
              <a:gd name="connsiteY233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1383900 w 9855777"/>
              <a:gd name="connsiteY60" fmla="*/ 2665046 h 3610708"/>
              <a:gd name="connsiteX61" fmla="*/ 1579285 w 9855777"/>
              <a:gd name="connsiteY61" fmla="*/ 3008923 h 3610708"/>
              <a:gd name="connsiteX62" fmla="*/ 1572008 w 9855777"/>
              <a:gd name="connsiteY62" fmla="*/ 3039106 h 3610708"/>
              <a:gd name="connsiteX63" fmla="*/ 1617122 w 9855777"/>
              <a:gd name="connsiteY63" fmla="*/ 3203227 h 3610708"/>
              <a:gd name="connsiteX64" fmla="*/ 1657438 w 9855777"/>
              <a:gd name="connsiteY64" fmla="*/ 3274646 h 3610708"/>
              <a:gd name="connsiteX65" fmla="*/ 2602960 w 9855777"/>
              <a:gd name="connsiteY65" fmla="*/ 2094603 h 3610708"/>
              <a:gd name="connsiteX66" fmla="*/ 2716812 w 9855777"/>
              <a:gd name="connsiteY66" fmla="*/ 1902897 h 3610708"/>
              <a:gd name="connsiteX67" fmla="*/ 2717516 w 9855777"/>
              <a:gd name="connsiteY67" fmla="*/ 1903404 h 3610708"/>
              <a:gd name="connsiteX68" fmla="*/ 2914056 w 9855777"/>
              <a:gd name="connsiteY68" fmla="*/ 1778270 h 3610708"/>
              <a:gd name="connsiteX69" fmla="*/ 3064528 w 9855777"/>
              <a:gd name="connsiteY69" fmla="*/ 1567914 h 3610708"/>
              <a:gd name="connsiteX70" fmla="*/ 3063787 w 9855777"/>
              <a:gd name="connsiteY70" fmla="*/ 1394236 h 3610708"/>
              <a:gd name="connsiteX71" fmla="*/ 3060710 w 9855777"/>
              <a:gd name="connsiteY71" fmla="*/ 1384942 h 3610708"/>
              <a:gd name="connsiteX72" fmla="*/ 2999965 w 9855777"/>
              <a:gd name="connsiteY72" fmla="*/ 1325856 h 3610708"/>
              <a:gd name="connsiteX73" fmla="*/ 3066246 w 9855777"/>
              <a:gd name="connsiteY73" fmla="*/ 1399214 h 3610708"/>
              <a:gd name="connsiteX74" fmla="*/ 3009380 w 9855777"/>
              <a:gd name="connsiteY74" fmla="*/ 1352501 h 3610708"/>
              <a:gd name="connsiteX75" fmla="*/ 3067105 w 9855777"/>
              <a:gd name="connsiteY75" fmla="*/ 1388440 h 3610708"/>
              <a:gd name="connsiteX76" fmla="*/ 3058551 w 9855777"/>
              <a:gd name="connsiteY76" fmla="*/ 1372989 h 3610708"/>
              <a:gd name="connsiteX77" fmla="*/ 3111100 w 9855777"/>
              <a:gd name="connsiteY77" fmla="*/ 1328615 h 3610708"/>
              <a:gd name="connsiteX78" fmla="*/ 3165807 w 9855777"/>
              <a:gd name="connsiteY78" fmla="*/ 1352061 h 3610708"/>
              <a:gd name="connsiteX79" fmla="*/ 3212700 w 9855777"/>
              <a:gd name="connsiteY79" fmla="*/ 1375508 h 3610708"/>
              <a:gd name="connsiteX80" fmla="*/ 3220515 w 9855777"/>
              <a:gd name="connsiteY80" fmla="*/ 1398954 h 3610708"/>
              <a:gd name="connsiteX81" fmla="*/ 3243961 w 9855777"/>
              <a:gd name="connsiteY81" fmla="*/ 1406769 h 3610708"/>
              <a:gd name="connsiteX82" fmla="*/ 3290854 w 9855777"/>
              <a:gd name="connsiteY82" fmla="*/ 1445846 h 3610708"/>
              <a:gd name="connsiteX83" fmla="*/ 3314300 w 9855777"/>
              <a:gd name="connsiteY83" fmla="*/ 1453661 h 3610708"/>
              <a:gd name="connsiteX84" fmla="*/ 3337746 w 9855777"/>
              <a:gd name="connsiteY84" fmla="*/ 1469292 h 3610708"/>
              <a:gd name="connsiteX85" fmla="*/ 3423715 w 9855777"/>
              <a:gd name="connsiteY85" fmla="*/ 1484923 h 3610708"/>
              <a:gd name="connsiteX86" fmla="*/ 3454977 w 9855777"/>
              <a:gd name="connsiteY86" fmla="*/ 1492738 h 3610708"/>
              <a:gd name="connsiteX87" fmla="*/ 3525315 w 9855777"/>
              <a:gd name="connsiteY87" fmla="*/ 1508369 h 3610708"/>
              <a:gd name="connsiteX88" fmla="*/ 3572207 w 9855777"/>
              <a:gd name="connsiteY88" fmla="*/ 1531815 h 3610708"/>
              <a:gd name="connsiteX89" fmla="*/ 3595654 w 9855777"/>
              <a:gd name="connsiteY89" fmla="*/ 1539631 h 3610708"/>
              <a:gd name="connsiteX90" fmla="*/ 3650361 w 9855777"/>
              <a:gd name="connsiteY90" fmla="*/ 1570892 h 3610708"/>
              <a:gd name="connsiteX91" fmla="*/ 3697254 w 9855777"/>
              <a:gd name="connsiteY91" fmla="*/ 1602154 h 3610708"/>
              <a:gd name="connsiteX92" fmla="*/ 3736331 w 9855777"/>
              <a:gd name="connsiteY92" fmla="*/ 1609969 h 3610708"/>
              <a:gd name="connsiteX93" fmla="*/ 3806669 w 9855777"/>
              <a:gd name="connsiteY93" fmla="*/ 1625600 h 3610708"/>
              <a:gd name="connsiteX94" fmla="*/ 3877007 w 9855777"/>
              <a:gd name="connsiteY94" fmla="*/ 1688123 h 3610708"/>
              <a:gd name="connsiteX95" fmla="*/ 3892638 w 9855777"/>
              <a:gd name="connsiteY95" fmla="*/ 1844431 h 3610708"/>
              <a:gd name="connsiteX96" fmla="*/ 3939531 w 9855777"/>
              <a:gd name="connsiteY96" fmla="*/ 1875692 h 3610708"/>
              <a:gd name="connsiteX97" fmla="*/ 3978607 w 9855777"/>
              <a:gd name="connsiteY97" fmla="*/ 1914769 h 3610708"/>
              <a:gd name="connsiteX98" fmla="*/ 4056761 w 9855777"/>
              <a:gd name="connsiteY98" fmla="*/ 1961661 h 3610708"/>
              <a:gd name="connsiteX99" fmla="*/ 4119284 w 9855777"/>
              <a:gd name="connsiteY99" fmla="*/ 1977292 h 3610708"/>
              <a:gd name="connsiteX100" fmla="*/ 4197438 w 9855777"/>
              <a:gd name="connsiteY100" fmla="*/ 1969477 h 3610708"/>
              <a:gd name="connsiteX101" fmla="*/ 4205254 w 9855777"/>
              <a:gd name="connsiteY101" fmla="*/ 1930400 h 3610708"/>
              <a:gd name="connsiteX102" fmla="*/ 4236515 w 9855777"/>
              <a:gd name="connsiteY102" fmla="*/ 1883508 h 3610708"/>
              <a:gd name="connsiteX103" fmla="*/ 4236515 w 9855777"/>
              <a:gd name="connsiteY103" fmla="*/ 1883508 h 3610708"/>
              <a:gd name="connsiteX104" fmla="*/ 4439715 w 9855777"/>
              <a:gd name="connsiteY104" fmla="*/ 1867877 h 3610708"/>
              <a:gd name="connsiteX105" fmla="*/ 4478792 w 9855777"/>
              <a:gd name="connsiteY105" fmla="*/ 1860061 h 3610708"/>
              <a:gd name="connsiteX106" fmla="*/ 4502238 w 9855777"/>
              <a:gd name="connsiteY106" fmla="*/ 1852246 h 3610708"/>
              <a:gd name="connsiteX107" fmla="*/ 4588207 w 9855777"/>
              <a:gd name="connsiteY107" fmla="*/ 1844431 h 3610708"/>
              <a:gd name="connsiteX108" fmla="*/ 4721069 w 9855777"/>
              <a:gd name="connsiteY108" fmla="*/ 1820984 h 3610708"/>
              <a:gd name="connsiteX109" fmla="*/ 4752331 w 9855777"/>
              <a:gd name="connsiteY109" fmla="*/ 1813169 h 3610708"/>
              <a:gd name="connsiteX110" fmla="*/ 4799223 w 9855777"/>
              <a:gd name="connsiteY110" fmla="*/ 1797538 h 3610708"/>
              <a:gd name="connsiteX111" fmla="*/ 4822669 w 9855777"/>
              <a:gd name="connsiteY111" fmla="*/ 1789723 h 3610708"/>
              <a:gd name="connsiteX112" fmla="*/ 4846115 w 9855777"/>
              <a:gd name="connsiteY112" fmla="*/ 1781908 h 3610708"/>
              <a:gd name="connsiteX113" fmla="*/ 4869561 w 9855777"/>
              <a:gd name="connsiteY113" fmla="*/ 1774092 h 3610708"/>
              <a:gd name="connsiteX114" fmla="*/ 4900823 w 9855777"/>
              <a:gd name="connsiteY114" fmla="*/ 1766277 h 3610708"/>
              <a:gd name="connsiteX115" fmla="*/ 4947715 w 9855777"/>
              <a:gd name="connsiteY115" fmla="*/ 1758461 h 3610708"/>
              <a:gd name="connsiteX116" fmla="*/ 4971161 w 9855777"/>
              <a:gd name="connsiteY116" fmla="*/ 1750646 h 3610708"/>
              <a:gd name="connsiteX117" fmla="*/ 5018054 w 9855777"/>
              <a:gd name="connsiteY117" fmla="*/ 1727200 h 3610708"/>
              <a:gd name="connsiteX118" fmla="*/ 5041500 w 9855777"/>
              <a:gd name="connsiteY118" fmla="*/ 1711569 h 3610708"/>
              <a:gd name="connsiteX119" fmla="*/ 5080577 w 9855777"/>
              <a:gd name="connsiteY119" fmla="*/ 1703754 h 3610708"/>
              <a:gd name="connsiteX120" fmla="*/ 5104023 w 9855777"/>
              <a:gd name="connsiteY120" fmla="*/ 1695938 h 3610708"/>
              <a:gd name="connsiteX121" fmla="*/ 5143100 w 9855777"/>
              <a:gd name="connsiteY121" fmla="*/ 1688123 h 3610708"/>
              <a:gd name="connsiteX122" fmla="*/ 5189992 w 9855777"/>
              <a:gd name="connsiteY122" fmla="*/ 1672492 h 3610708"/>
              <a:gd name="connsiteX123" fmla="*/ 5244700 w 9855777"/>
              <a:gd name="connsiteY123" fmla="*/ 1656861 h 3610708"/>
              <a:gd name="connsiteX124" fmla="*/ 5275961 w 9855777"/>
              <a:gd name="connsiteY124" fmla="*/ 1633415 h 3610708"/>
              <a:gd name="connsiteX125" fmla="*/ 5315038 w 9855777"/>
              <a:gd name="connsiteY125" fmla="*/ 1625600 h 3610708"/>
              <a:gd name="connsiteX126" fmla="*/ 5322854 w 9855777"/>
              <a:gd name="connsiteY126" fmla="*/ 1602154 h 3610708"/>
              <a:gd name="connsiteX127" fmla="*/ 5346300 w 9855777"/>
              <a:gd name="connsiteY127" fmla="*/ 1594338 h 3610708"/>
              <a:gd name="connsiteX128" fmla="*/ 5369746 w 9855777"/>
              <a:gd name="connsiteY128" fmla="*/ 1578708 h 3610708"/>
              <a:gd name="connsiteX129" fmla="*/ 5401007 w 9855777"/>
              <a:gd name="connsiteY129" fmla="*/ 1570892 h 3610708"/>
              <a:gd name="connsiteX130" fmla="*/ 5447900 w 9855777"/>
              <a:gd name="connsiteY130" fmla="*/ 1555261 h 3610708"/>
              <a:gd name="connsiteX131" fmla="*/ 5471346 w 9855777"/>
              <a:gd name="connsiteY131" fmla="*/ 1547446 h 3610708"/>
              <a:gd name="connsiteX132" fmla="*/ 5565131 w 9855777"/>
              <a:gd name="connsiteY132" fmla="*/ 1524000 h 3610708"/>
              <a:gd name="connsiteX133" fmla="*/ 5596392 w 9855777"/>
              <a:gd name="connsiteY133" fmla="*/ 1516184 h 3610708"/>
              <a:gd name="connsiteX134" fmla="*/ 5619838 w 9855777"/>
              <a:gd name="connsiteY134" fmla="*/ 1500554 h 3610708"/>
              <a:gd name="connsiteX135" fmla="*/ 5666731 w 9855777"/>
              <a:gd name="connsiteY135" fmla="*/ 1492738 h 3610708"/>
              <a:gd name="connsiteX136" fmla="*/ 5705807 w 9855777"/>
              <a:gd name="connsiteY136" fmla="*/ 1484923 h 3610708"/>
              <a:gd name="connsiteX137" fmla="*/ 5729254 w 9855777"/>
              <a:gd name="connsiteY137" fmla="*/ 1477108 h 3610708"/>
              <a:gd name="connsiteX138" fmla="*/ 5823038 w 9855777"/>
              <a:gd name="connsiteY138" fmla="*/ 1461477 h 3610708"/>
              <a:gd name="connsiteX139" fmla="*/ 5877746 w 9855777"/>
              <a:gd name="connsiteY139" fmla="*/ 1445846 h 3610708"/>
              <a:gd name="connsiteX140" fmla="*/ 6518607 w 9855777"/>
              <a:gd name="connsiteY140" fmla="*/ 1453661 h 3610708"/>
              <a:gd name="connsiteX141" fmla="*/ 6565500 w 9855777"/>
              <a:gd name="connsiteY141" fmla="*/ 1469292 h 3610708"/>
              <a:gd name="connsiteX142" fmla="*/ 6588946 w 9855777"/>
              <a:gd name="connsiteY142" fmla="*/ 1484923 h 3610708"/>
              <a:gd name="connsiteX143" fmla="*/ 6721807 w 9855777"/>
              <a:gd name="connsiteY143" fmla="*/ 1500554 h 3610708"/>
              <a:gd name="connsiteX144" fmla="*/ 7276700 w 9855777"/>
              <a:gd name="connsiteY144" fmla="*/ 1500554 h 3610708"/>
              <a:gd name="connsiteX145" fmla="*/ 7300146 w 9855777"/>
              <a:gd name="connsiteY145" fmla="*/ 1492738 h 3610708"/>
              <a:gd name="connsiteX146" fmla="*/ 7331407 w 9855777"/>
              <a:gd name="connsiteY146" fmla="*/ 1484923 h 3610708"/>
              <a:gd name="connsiteX147" fmla="*/ 7792515 w 9855777"/>
              <a:gd name="connsiteY147" fmla="*/ 1492738 h 3610708"/>
              <a:gd name="connsiteX148" fmla="*/ 7815961 w 9855777"/>
              <a:gd name="connsiteY148" fmla="*/ 1500554 h 3610708"/>
              <a:gd name="connsiteX149" fmla="*/ 7894115 w 9855777"/>
              <a:gd name="connsiteY149" fmla="*/ 1508369 h 3610708"/>
              <a:gd name="connsiteX150" fmla="*/ 7917561 w 9855777"/>
              <a:gd name="connsiteY150" fmla="*/ 1516184 h 3610708"/>
              <a:gd name="connsiteX151" fmla="*/ 7980084 w 9855777"/>
              <a:gd name="connsiteY151" fmla="*/ 1547446 h 3610708"/>
              <a:gd name="connsiteX152" fmla="*/ 8112946 w 9855777"/>
              <a:gd name="connsiteY152" fmla="*/ 1578708 h 3610708"/>
              <a:gd name="connsiteX153" fmla="*/ 8183284 w 9855777"/>
              <a:gd name="connsiteY153" fmla="*/ 1594338 h 3610708"/>
              <a:gd name="connsiteX154" fmla="*/ 8214546 w 9855777"/>
              <a:gd name="connsiteY154" fmla="*/ 1609969 h 3610708"/>
              <a:gd name="connsiteX155" fmla="*/ 8269254 w 9855777"/>
              <a:gd name="connsiteY155" fmla="*/ 1649046 h 3610708"/>
              <a:gd name="connsiteX156" fmla="*/ 8292700 w 9855777"/>
              <a:gd name="connsiteY156" fmla="*/ 1664677 h 3610708"/>
              <a:gd name="connsiteX157" fmla="*/ 8323961 w 9855777"/>
              <a:gd name="connsiteY157" fmla="*/ 1711569 h 3610708"/>
              <a:gd name="connsiteX158" fmla="*/ 8363038 w 9855777"/>
              <a:gd name="connsiteY158" fmla="*/ 1766277 h 3610708"/>
              <a:gd name="connsiteX159" fmla="*/ 8370854 w 9855777"/>
              <a:gd name="connsiteY159" fmla="*/ 1789723 h 3610708"/>
              <a:gd name="connsiteX160" fmla="*/ 8449007 w 9855777"/>
              <a:gd name="connsiteY160" fmla="*/ 1860061 h 3610708"/>
              <a:gd name="connsiteX161" fmla="*/ 8527161 w 9855777"/>
              <a:gd name="connsiteY161" fmla="*/ 1883508 h 3610708"/>
              <a:gd name="connsiteX162" fmla="*/ 8566238 w 9855777"/>
              <a:gd name="connsiteY162" fmla="*/ 1891323 h 3610708"/>
              <a:gd name="connsiteX163" fmla="*/ 8652207 w 9855777"/>
              <a:gd name="connsiteY163" fmla="*/ 1914769 h 3610708"/>
              <a:gd name="connsiteX164" fmla="*/ 8722546 w 9855777"/>
              <a:gd name="connsiteY164" fmla="*/ 1953846 h 3610708"/>
              <a:gd name="connsiteX165" fmla="*/ 8792884 w 9855777"/>
              <a:gd name="connsiteY165" fmla="*/ 2032000 h 3610708"/>
              <a:gd name="connsiteX166" fmla="*/ 8808515 w 9855777"/>
              <a:gd name="connsiteY166" fmla="*/ 2055446 h 3610708"/>
              <a:gd name="connsiteX167" fmla="*/ 8816331 w 9855777"/>
              <a:gd name="connsiteY167" fmla="*/ 2078892 h 3610708"/>
              <a:gd name="connsiteX168" fmla="*/ 8847592 w 9855777"/>
              <a:gd name="connsiteY168" fmla="*/ 2125784 h 3610708"/>
              <a:gd name="connsiteX169" fmla="*/ 8886669 w 9855777"/>
              <a:gd name="connsiteY169" fmla="*/ 2196123 h 3610708"/>
              <a:gd name="connsiteX170" fmla="*/ 8933561 w 9855777"/>
              <a:gd name="connsiteY170" fmla="*/ 2243015 h 3610708"/>
              <a:gd name="connsiteX171" fmla="*/ 8964823 w 9855777"/>
              <a:gd name="connsiteY171" fmla="*/ 2297723 h 3610708"/>
              <a:gd name="connsiteX172" fmla="*/ 8988269 w 9855777"/>
              <a:gd name="connsiteY172" fmla="*/ 2313354 h 3610708"/>
              <a:gd name="connsiteX173" fmla="*/ 9050792 w 9855777"/>
              <a:gd name="connsiteY173" fmla="*/ 2383692 h 3610708"/>
              <a:gd name="connsiteX174" fmla="*/ 9035161 w 9855777"/>
              <a:gd name="connsiteY174" fmla="*/ 2493108 h 3610708"/>
              <a:gd name="connsiteX175" fmla="*/ 9019531 w 9855777"/>
              <a:gd name="connsiteY175" fmla="*/ 2516554 h 3610708"/>
              <a:gd name="connsiteX176" fmla="*/ 9011715 w 9855777"/>
              <a:gd name="connsiteY176" fmla="*/ 2547815 h 3610708"/>
              <a:gd name="connsiteX177" fmla="*/ 9003900 w 9855777"/>
              <a:gd name="connsiteY177" fmla="*/ 2594708 h 3610708"/>
              <a:gd name="connsiteX178" fmla="*/ 8988269 w 9855777"/>
              <a:gd name="connsiteY178" fmla="*/ 2618154 h 3610708"/>
              <a:gd name="connsiteX179" fmla="*/ 8972638 w 9855777"/>
              <a:gd name="connsiteY179" fmla="*/ 2672861 h 3610708"/>
              <a:gd name="connsiteX180" fmla="*/ 8941377 w 9855777"/>
              <a:gd name="connsiteY180" fmla="*/ 2727569 h 3610708"/>
              <a:gd name="connsiteX181" fmla="*/ 8933561 w 9855777"/>
              <a:gd name="connsiteY181" fmla="*/ 2766646 h 3610708"/>
              <a:gd name="connsiteX182" fmla="*/ 8925746 w 9855777"/>
              <a:gd name="connsiteY182" fmla="*/ 2829169 h 3610708"/>
              <a:gd name="connsiteX183" fmla="*/ 8910115 w 9855777"/>
              <a:gd name="connsiteY183" fmla="*/ 2876061 h 3610708"/>
              <a:gd name="connsiteX184" fmla="*/ 8894484 w 9855777"/>
              <a:gd name="connsiteY184" fmla="*/ 2899508 h 3610708"/>
              <a:gd name="connsiteX185" fmla="*/ 8878854 w 9855777"/>
              <a:gd name="connsiteY185" fmla="*/ 3048000 h 3610708"/>
              <a:gd name="connsiteX186" fmla="*/ 8863223 w 9855777"/>
              <a:gd name="connsiteY186" fmla="*/ 3110523 h 3610708"/>
              <a:gd name="connsiteX187" fmla="*/ 8847592 w 9855777"/>
              <a:gd name="connsiteY187" fmla="*/ 3157415 h 3610708"/>
              <a:gd name="connsiteX188" fmla="*/ 8839777 w 9855777"/>
              <a:gd name="connsiteY188" fmla="*/ 3196492 h 3610708"/>
              <a:gd name="connsiteX189" fmla="*/ 8824146 w 9855777"/>
              <a:gd name="connsiteY189" fmla="*/ 3251200 h 3610708"/>
              <a:gd name="connsiteX190" fmla="*/ 8816331 w 9855777"/>
              <a:gd name="connsiteY190" fmla="*/ 3321538 h 3610708"/>
              <a:gd name="connsiteX191" fmla="*/ 8808515 w 9855777"/>
              <a:gd name="connsiteY191" fmla="*/ 3344984 h 3610708"/>
              <a:gd name="connsiteX192" fmla="*/ 8792884 w 9855777"/>
              <a:gd name="connsiteY192" fmla="*/ 3423138 h 3610708"/>
              <a:gd name="connsiteX193" fmla="*/ 8792884 w 9855777"/>
              <a:gd name="connsiteY193" fmla="*/ 3423138 h 3610708"/>
              <a:gd name="connsiteX194" fmla="*/ 8777254 w 9855777"/>
              <a:gd name="connsiteY194" fmla="*/ 3516923 h 3610708"/>
              <a:gd name="connsiteX195" fmla="*/ 8785069 w 9855777"/>
              <a:gd name="connsiteY195" fmla="*/ 3563815 h 3610708"/>
              <a:gd name="connsiteX196" fmla="*/ 8839777 w 9855777"/>
              <a:gd name="connsiteY196" fmla="*/ 3610708 h 3610708"/>
              <a:gd name="connsiteX197" fmla="*/ 8886669 w 9855777"/>
              <a:gd name="connsiteY197" fmla="*/ 3602892 h 3610708"/>
              <a:gd name="connsiteX198" fmla="*/ 8894484 w 9855777"/>
              <a:gd name="connsiteY198" fmla="*/ 3579446 h 3610708"/>
              <a:gd name="connsiteX199" fmla="*/ 8917931 w 9855777"/>
              <a:gd name="connsiteY199" fmla="*/ 3548184 h 3610708"/>
              <a:gd name="connsiteX200" fmla="*/ 8933561 w 9855777"/>
              <a:gd name="connsiteY200" fmla="*/ 3524738 h 3610708"/>
              <a:gd name="connsiteX201" fmla="*/ 8972638 w 9855777"/>
              <a:gd name="connsiteY201" fmla="*/ 3509108 h 3610708"/>
              <a:gd name="connsiteX202" fmla="*/ 9003900 w 9855777"/>
              <a:gd name="connsiteY202" fmla="*/ 3493477 h 3610708"/>
              <a:gd name="connsiteX203" fmla="*/ 9027346 w 9855777"/>
              <a:gd name="connsiteY203" fmla="*/ 3477846 h 3610708"/>
              <a:gd name="connsiteX204" fmla="*/ 9144577 w 9855777"/>
              <a:gd name="connsiteY204" fmla="*/ 3462215 h 3610708"/>
              <a:gd name="connsiteX205" fmla="*/ 9199284 w 9855777"/>
              <a:gd name="connsiteY205" fmla="*/ 3430954 h 3610708"/>
              <a:gd name="connsiteX206" fmla="*/ 9269623 w 9855777"/>
              <a:gd name="connsiteY206" fmla="*/ 3399692 h 3610708"/>
              <a:gd name="connsiteX207" fmla="*/ 9371223 w 9855777"/>
              <a:gd name="connsiteY207" fmla="*/ 3368431 h 3610708"/>
              <a:gd name="connsiteX208" fmla="*/ 9418115 w 9855777"/>
              <a:gd name="connsiteY208" fmla="*/ 3352800 h 3610708"/>
              <a:gd name="connsiteX209" fmla="*/ 9488454 w 9855777"/>
              <a:gd name="connsiteY209" fmla="*/ 3337169 h 3610708"/>
              <a:gd name="connsiteX210" fmla="*/ 9511900 w 9855777"/>
              <a:gd name="connsiteY210" fmla="*/ 3321538 h 3610708"/>
              <a:gd name="connsiteX211" fmla="*/ 9566607 w 9855777"/>
              <a:gd name="connsiteY211" fmla="*/ 3298092 h 3610708"/>
              <a:gd name="connsiteX212" fmla="*/ 9613500 w 9855777"/>
              <a:gd name="connsiteY212" fmla="*/ 3290277 h 3610708"/>
              <a:gd name="connsiteX213" fmla="*/ 9636946 w 9855777"/>
              <a:gd name="connsiteY213" fmla="*/ 3282461 h 3610708"/>
              <a:gd name="connsiteX214" fmla="*/ 9730731 w 9855777"/>
              <a:gd name="connsiteY214" fmla="*/ 3274646 h 3610708"/>
              <a:gd name="connsiteX215" fmla="*/ 9738546 w 9855777"/>
              <a:gd name="connsiteY215" fmla="*/ 3251200 h 3610708"/>
              <a:gd name="connsiteX216" fmla="*/ 9738546 w 9855777"/>
              <a:gd name="connsiteY216" fmla="*/ 2993292 h 3610708"/>
              <a:gd name="connsiteX217" fmla="*/ 9754177 w 9855777"/>
              <a:gd name="connsiteY217" fmla="*/ 2969846 h 3610708"/>
              <a:gd name="connsiteX218" fmla="*/ 9785438 w 9855777"/>
              <a:gd name="connsiteY218" fmla="*/ 2899508 h 3610708"/>
              <a:gd name="connsiteX219" fmla="*/ 9793254 w 9855777"/>
              <a:gd name="connsiteY219" fmla="*/ 2805723 h 3610708"/>
              <a:gd name="connsiteX220" fmla="*/ 9808884 w 9855777"/>
              <a:gd name="connsiteY220" fmla="*/ 2727569 h 3610708"/>
              <a:gd name="connsiteX221" fmla="*/ 9824515 w 9855777"/>
              <a:gd name="connsiteY221" fmla="*/ 2602523 h 3610708"/>
              <a:gd name="connsiteX222" fmla="*/ 9840146 w 9855777"/>
              <a:gd name="connsiteY222" fmla="*/ 2540000 h 3610708"/>
              <a:gd name="connsiteX223" fmla="*/ 9855777 w 9855777"/>
              <a:gd name="connsiteY223" fmla="*/ 2516554 h 3610708"/>
              <a:gd name="connsiteX224" fmla="*/ 9824515 w 9855777"/>
              <a:gd name="connsiteY224" fmla="*/ 2211754 h 3610708"/>
              <a:gd name="connsiteX225" fmla="*/ 9808884 w 9855777"/>
              <a:gd name="connsiteY225" fmla="*/ 2117969 h 3610708"/>
              <a:gd name="connsiteX226" fmla="*/ 9824515 w 9855777"/>
              <a:gd name="connsiteY226" fmla="*/ 1766277 h 3610708"/>
              <a:gd name="connsiteX227" fmla="*/ 9832331 w 9855777"/>
              <a:gd name="connsiteY227" fmla="*/ 1742831 h 3610708"/>
              <a:gd name="connsiteX228" fmla="*/ 9824515 w 9855777"/>
              <a:gd name="connsiteY228" fmla="*/ 1633415 h 3610708"/>
              <a:gd name="connsiteX229" fmla="*/ 9840146 w 9855777"/>
              <a:gd name="connsiteY229" fmla="*/ 1367692 h 3610708"/>
              <a:gd name="connsiteX230" fmla="*/ 9832331 w 9855777"/>
              <a:gd name="connsiteY230" fmla="*/ 1086338 h 3610708"/>
              <a:gd name="connsiteX231" fmla="*/ 9824515 w 9855777"/>
              <a:gd name="connsiteY231" fmla="*/ 429846 h 3610708"/>
              <a:gd name="connsiteX232" fmla="*/ 9777623 w 9855777"/>
              <a:gd name="connsiteY232" fmla="*/ 390769 h 3610708"/>
              <a:gd name="connsiteX233" fmla="*/ 9754177 w 9855777"/>
              <a:gd name="connsiteY233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1383900 w 9855777"/>
              <a:gd name="connsiteY60" fmla="*/ 2665046 h 3610708"/>
              <a:gd name="connsiteX61" fmla="*/ 1579285 w 9855777"/>
              <a:gd name="connsiteY61" fmla="*/ 3008923 h 3610708"/>
              <a:gd name="connsiteX62" fmla="*/ 1572008 w 9855777"/>
              <a:gd name="connsiteY62" fmla="*/ 3039106 h 3610708"/>
              <a:gd name="connsiteX63" fmla="*/ 1617122 w 9855777"/>
              <a:gd name="connsiteY63" fmla="*/ 3203227 h 3610708"/>
              <a:gd name="connsiteX64" fmla="*/ 1657438 w 9855777"/>
              <a:gd name="connsiteY64" fmla="*/ 3274646 h 3610708"/>
              <a:gd name="connsiteX65" fmla="*/ 2602960 w 9855777"/>
              <a:gd name="connsiteY65" fmla="*/ 2094603 h 3610708"/>
              <a:gd name="connsiteX66" fmla="*/ 2716812 w 9855777"/>
              <a:gd name="connsiteY66" fmla="*/ 1902897 h 3610708"/>
              <a:gd name="connsiteX67" fmla="*/ 2717516 w 9855777"/>
              <a:gd name="connsiteY67" fmla="*/ 1903404 h 3610708"/>
              <a:gd name="connsiteX68" fmla="*/ 2914056 w 9855777"/>
              <a:gd name="connsiteY68" fmla="*/ 1778270 h 3610708"/>
              <a:gd name="connsiteX69" fmla="*/ 3064528 w 9855777"/>
              <a:gd name="connsiteY69" fmla="*/ 1567914 h 3610708"/>
              <a:gd name="connsiteX70" fmla="*/ 3063787 w 9855777"/>
              <a:gd name="connsiteY70" fmla="*/ 1394236 h 3610708"/>
              <a:gd name="connsiteX71" fmla="*/ 3060710 w 9855777"/>
              <a:gd name="connsiteY71" fmla="*/ 1384942 h 3610708"/>
              <a:gd name="connsiteX72" fmla="*/ 3053753 w 9855777"/>
              <a:gd name="connsiteY72" fmla="*/ 1388998 h 3610708"/>
              <a:gd name="connsiteX73" fmla="*/ 3066246 w 9855777"/>
              <a:gd name="connsiteY73" fmla="*/ 1399214 h 3610708"/>
              <a:gd name="connsiteX74" fmla="*/ 3009380 w 9855777"/>
              <a:gd name="connsiteY74" fmla="*/ 1352501 h 3610708"/>
              <a:gd name="connsiteX75" fmla="*/ 3067105 w 9855777"/>
              <a:gd name="connsiteY75" fmla="*/ 1388440 h 3610708"/>
              <a:gd name="connsiteX76" fmla="*/ 3058551 w 9855777"/>
              <a:gd name="connsiteY76" fmla="*/ 1372989 h 3610708"/>
              <a:gd name="connsiteX77" fmla="*/ 3111100 w 9855777"/>
              <a:gd name="connsiteY77" fmla="*/ 1328615 h 3610708"/>
              <a:gd name="connsiteX78" fmla="*/ 3165807 w 9855777"/>
              <a:gd name="connsiteY78" fmla="*/ 1352061 h 3610708"/>
              <a:gd name="connsiteX79" fmla="*/ 3212700 w 9855777"/>
              <a:gd name="connsiteY79" fmla="*/ 1375508 h 3610708"/>
              <a:gd name="connsiteX80" fmla="*/ 3220515 w 9855777"/>
              <a:gd name="connsiteY80" fmla="*/ 1398954 h 3610708"/>
              <a:gd name="connsiteX81" fmla="*/ 3243961 w 9855777"/>
              <a:gd name="connsiteY81" fmla="*/ 1406769 h 3610708"/>
              <a:gd name="connsiteX82" fmla="*/ 3290854 w 9855777"/>
              <a:gd name="connsiteY82" fmla="*/ 1445846 h 3610708"/>
              <a:gd name="connsiteX83" fmla="*/ 3314300 w 9855777"/>
              <a:gd name="connsiteY83" fmla="*/ 1453661 h 3610708"/>
              <a:gd name="connsiteX84" fmla="*/ 3337746 w 9855777"/>
              <a:gd name="connsiteY84" fmla="*/ 1469292 h 3610708"/>
              <a:gd name="connsiteX85" fmla="*/ 3423715 w 9855777"/>
              <a:gd name="connsiteY85" fmla="*/ 1484923 h 3610708"/>
              <a:gd name="connsiteX86" fmla="*/ 3454977 w 9855777"/>
              <a:gd name="connsiteY86" fmla="*/ 1492738 h 3610708"/>
              <a:gd name="connsiteX87" fmla="*/ 3525315 w 9855777"/>
              <a:gd name="connsiteY87" fmla="*/ 1508369 h 3610708"/>
              <a:gd name="connsiteX88" fmla="*/ 3572207 w 9855777"/>
              <a:gd name="connsiteY88" fmla="*/ 1531815 h 3610708"/>
              <a:gd name="connsiteX89" fmla="*/ 3595654 w 9855777"/>
              <a:gd name="connsiteY89" fmla="*/ 1539631 h 3610708"/>
              <a:gd name="connsiteX90" fmla="*/ 3650361 w 9855777"/>
              <a:gd name="connsiteY90" fmla="*/ 1570892 h 3610708"/>
              <a:gd name="connsiteX91" fmla="*/ 3697254 w 9855777"/>
              <a:gd name="connsiteY91" fmla="*/ 1602154 h 3610708"/>
              <a:gd name="connsiteX92" fmla="*/ 3736331 w 9855777"/>
              <a:gd name="connsiteY92" fmla="*/ 1609969 h 3610708"/>
              <a:gd name="connsiteX93" fmla="*/ 3806669 w 9855777"/>
              <a:gd name="connsiteY93" fmla="*/ 1625600 h 3610708"/>
              <a:gd name="connsiteX94" fmla="*/ 3877007 w 9855777"/>
              <a:gd name="connsiteY94" fmla="*/ 1688123 h 3610708"/>
              <a:gd name="connsiteX95" fmla="*/ 3892638 w 9855777"/>
              <a:gd name="connsiteY95" fmla="*/ 1844431 h 3610708"/>
              <a:gd name="connsiteX96" fmla="*/ 3939531 w 9855777"/>
              <a:gd name="connsiteY96" fmla="*/ 1875692 h 3610708"/>
              <a:gd name="connsiteX97" fmla="*/ 3978607 w 9855777"/>
              <a:gd name="connsiteY97" fmla="*/ 1914769 h 3610708"/>
              <a:gd name="connsiteX98" fmla="*/ 4056761 w 9855777"/>
              <a:gd name="connsiteY98" fmla="*/ 1961661 h 3610708"/>
              <a:gd name="connsiteX99" fmla="*/ 4119284 w 9855777"/>
              <a:gd name="connsiteY99" fmla="*/ 1977292 h 3610708"/>
              <a:gd name="connsiteX100" fmla="*/ 4197438 w 9855777"/>
              <a:gd name="connsiteY100" fmla="*/ 1969477 h 3610708"/>
              <a:gd name="connsiteX101" fmla="*/ 4205254 w 9855777"/>
              <a:gd name="connsiteY101" fmla="*/ 1930400 h 3610708"/>
              <a:gd name="connsiteX102" fmla="*/ 4236515 w 9855777"/>
              <a:gd name="connsiteY102" fmla="*/ 1883508 h 3610708"/>
              <a:gd name="connsiteX103" fmla="*/ 4236515 w 9855777"/>
              <a:gd name="connsiteY103" fmla="*/ 1883508 h 3610708"/>
              <a:gd name="connsiteX104" fmla="*/ 4439715 w 9855777"/>
              <a:gd name="connsiteY104" fmla="*/ 1867877 h 3610708"/>
              <a:gd name="connsiteX105" fmla="*/ 4478792 w 9855777"/>
              <a:gd name="connsiteY105" fmla="*/ 1860061 h 3610708"/>
              <a:gd name="connsiteX106" fmla="*/ 4502238 w 9855777"/>
              <a:gd name="connsiteY106" fmla="*/ 1852246 h 3610708"/>
              <a:gd name="connsiteX107" fmla="*/ 4588207 w 9855777"/>
              <a:gd name="connsiteY107" fmla="*/ 1844431 h 3610708"/>
              <a:gd name="connsiteX108" fmla="*/ 4721069 w 9855777"/>
              <a:gd name="connsiteY108" fmla="*/ 1820984 h 3610708"/>
              <a:gd name="connsiteX109" fmla="*/ 4752331 w 9855777"/>
              <a:gd name="connsiteY109" fmla="*/ 1813169 h 3610708"/>
              <a:gd name="connsiteX110" fmla="*/ 4799223 w 9855777"/>
              <a:gd name="connsiteY110" fmla="*/ 1797538 h 3610708"/>
              <a:gd name="connsiteX111" fmla="*/ 4822669 w 9855777"/>
              <a:gd name="connsiteY111" fmla="*/ 1789723 h 3610708"/>
              <a:gd name="connsiteX112" fmla="*/ 4846115 w 9855777"/>
              <a:gd name="connsiteY112" fmla="*/ 1781908 h 3610708"/>
              <a:gd name="connsiteX113" fmla="*/ 4869561 w 9855777"/>
              <a:gd name="connsiteY113" fmla="*/ 1774092 h 3610708"/>
              <a:gd name="connsiteX114" fmla="*/ 4900823 w 9855777"/>
              <a:gd name="connsiteY114" fmla="*/ 1766277 h 3610708"/>
              <a:gd name="connsiteX115" fmla="*/ 4947715 w 9855777"/>
              <a:gd name="connsiteY115" fmla="*/ 1758461 h 3610708"/>
              <a:gd name="connsiteX116" fmla="*/ 4971161 w 9855777"/>
              <a:gd name="connsiteY116" fmla="*/ 1750646 h 3610708"/>
              <a:gd name="connsiteX117" fmla="*/ 5018054 w 9855777"/>
              <a:gd name="connsiteY117" fmla="*/ 1727200 h 3610708"/>
              <a:gd name="connsiteX118" fmla="*/ 5041500 w 9855777"/>
              <a:gd name="connsiteY118" fmla="*/ 1711569 h 3610708"/>
              <a:gd name="connsiteX119" fmla="*/ 5080577 w 9855777"/>
              <a:gd name="connsiteY119" fmla="*/ 1703754 h 3610708"/>
              <a:gd name="connsiteX120" fmla="*/ 5104023 w 9855777"/>
              <a:gd name="connsiteY120" fmla="*/ 1695938 h 3610708"/>
              <a:gd name="connsiteX121" fmla="*/ 5143100 w 9855777"/>
              <a:gd name="connsiteY121" fmla="*/ 1688123 h 3610708"/>
              <a:gd name="connsiteX122" fmla="*/ 5189992 w 9855777"/>
              <a:gd name="connsiteY122" fmla="*/ 1672492 h 3610708"/>
              <a:gd name="connsiteX123" fmla="*/ 5244700 w 9855777"/>
              <a:gd name="connsiteY123" fmla="*/ 1656861 h 3610708"/>
              <a:gd name="connsiteX124" fmla="*/ 5275961 w 9855777"/>
              <a:gd name="connsiteY124" fmla="*/ 1633415 h 3610708"/>
              <a:gd name="connsiteX125" fmla="*/ 5315038 w 9855777"/>
              <a:gd name="connsiteY125" fmla="*/ 1625600 h 3610708"/>
              <a:gd name="connsiteX126" fmla="*/ 5322854 w 9855777"/>
              <a:gd name="connsiteY126" fmla="*/ 1602154 h 3610708"/>
              <a:gd name="connsiteX127" fmla="*/ 5346300 w 9855777"/>
              <a:gd name="connsiteY127" fmla="*/ 1594338 h 3610708"/>
              <a:gd name="connsiteX128" fmla="*/ 5369746 w 9855777"/>
              <a:gd name="connsiteY128" fmla="*/ 1578708 h 3610708"/>
              <a:gd name="connsiteX129" fmla="*/ 5401007 w 9855777"/>
              <a:gd name="connsiteY129" fmla="*/ 1570892 h 3610708"/>
              <a:gd name="connsiteX130" fmla="*/ 5447900 w 9855777"/>
              <a:gd name="connsiteY130" fmla="*/ 1555261 h 3610708"/>
              <a:gd name="connsiteX131" fmla="*/ 5471346 w 9855777"/>
              <a:gd name="connsiteY131" fmla="*/ 1547446 h 3610708"/>
              <a:gd name="connsiteX132" fmla="*/ 5565131 w 9855777"/>
              <a:gd name="connsiteY132" fmla="*/ 1524000 h 3610708"/>
              <a:gd name="connsiteX133" fmla="*/ 5596392 w 9855777"/>
              <a:gd name="connsiteY133" fmla="*/ 1516184 h 3610708"/>
              <a:gd name="connsiteX134" fmla="*/ 5619838 w 9855777"/>
              <a:gd name="connsiteY134" fmla="*/ 1500554 h 3610708"/>
              <a:gd name="connsiteX135" fmla="*/ 5666731 w 9855777"/>
              <a:gd name="connsiteY135" fmla="*/ 1492738 h 3610708"/>
              <a:gd name="connsiteX136" fmla="*/ 5705807 w 9855777"/>
              <a:gd name="connsiteY136" fmla="*/ 1484923 h 3610708"/>
              <a:gd name="connsiteX137" fmla="*/ 5729254 w 9855777"/>
              <a:gd name="connsiteY137" fmla="*/ 1477108 h 3610708"/>
              <a:gd name="connsiteX138" fmla="*/ 5823038 w 9855777"/>
              <a:gd name="connsiteY138" fmla="*/ 1461477 h 3610708"/>
              <a:gd name="connsiteX139" fmla="*/ 5877746 w 9855777"/>
              <a:gd name="connsiteY139" fmla="*/ 1445846 h 3610708"/>
              <a:gd name="connsiteX140" fmla="*/ 6518607 w 9855777"/>
              <a:gd name="connsiteY140" fmla="*/ 1453661 h 3610708"/>
              <a:gd name="connsiteX141" fmla="*/ 6565500 w 9855777"/>
              <a:gd name="connsiteY141" fmla="*/ 1469292 h 3610708"/>
              <a:gd name="connsiteX142" fmla="*/ 6588946 w 9855777"/>
              <a:gd name="connsiteY142" fmla="*/ 1484923 h 3610708"/>
              <a:gd name="connsiteX143" fmla="*/ 6721807 w 9855777"/>
              <a:gd name="connsiteY143" fmla="*/ 1500554 h 3610708"/>
              <a:gd name="connsiteX144" fmla="*/ 7276700 w 9855777"/>
              <a:gd name="connsiteY144" fmla="*/ 1500554 h 3610708"/>
              <a:gd name="connsiteX145" fmla="*/ 7300146 w 9855777"/>
              <a:gd name="connsiteY145" fmla="*/ 1492738 h 3610708"/>
              <a:gd name="connsiteX146" fmla="*/ 7331407 w 9855777"/>
              <a:gd name="connsiteY146" fmla="*/ 1484923 h 3610708"/>
              <a:gd name="connsiteX147" fmla="*/ 7792515 w 9855777"/>
              <a:gd name="connsiteY147" fmla="*/ 1492738 h 3610708"/>
              <a:gd name="connsiteX148" fmla="*/ 7815961 w 9855777"/>
              <a:gd name="connsiteY148" fmla="*/ 1500554 h 3610708"/>
              <a:gd name="connsiteX149" fmla="*/ 7894115 w 9855777"/>
              <a:gd name="connsiteY149" fmla="*/ 1508369 h 3610708"/>
              <a:gd name="connsiteX150" fmla="*/ 7917561 w 9855777"/>
              <a:gd name="connsiteY150" fmla="*/ 1516184 h 3610708"/>
              <a:gd name="connsiteX151" fmla="*/ 7980084 w 9855777"/>
              <a:gd name="connsiteY151" fmla="*/ 1547446 h 3610708"/>
              <a:gd name="connsiteX152" fmla="*/ 8112946 w 9855777"/>
              <a:gd name="connsiteY152" fmla="*/ 1578708 h 3610708"/>
              <a:gd name="connsiteX153" fmla="*/ 8183284 w 9855777"/>
              <a:gd name="connsiteY153" fmla="*/ 1594338 h 3610708"/>
              <a:gd name="connsiteX154" fmla="*/ 8214546 w 9855777"/>
              <a:gd name="connsiteY154" fmla="*/ 1609969 h 3610708"/>
              <a:gd name="connsiteX155" fmla="*/ 8269254 w 9855777"/>
              <a:gd name="connsiteY155" fmla="*/ 1649046 h 3610708"/>
              <a:gd name="connsiteX156" fmla="*/ 8292700 w 9855777"/>
              <a:gd name="connsiteY156" fmla="*/ 1664677 h 3610708"/>
              <a:gd name="connsiteX157" fmla="*/ 8323961 w 9855777"/>
              <a:gd name="connsiteY157" fmla="*/ 1711569 h 3610708"/>
              <a:gd name="connsiteX158" fmla="*/ 8363038 w 9855777"/>
              <a:gd name="connsiteY158" fmla="*/ 1766277 h 3610708"/>
              <a:gd name="connsiteX159" fmla="*/ 8370854 w 9855777"/>
              <a:gd name="connsiteY159" fmla="*/ 1789723 h 3610708"/>
              <a:gd name="connsiteX160" fmla="*/ 8449007 w 9855777"/>
              <a:gd name="connsiteY160" fmla="*/ 1860061 h 3610708"/>
              <a:gd name="connsiteX161" fmla="*/ 8527161 w 9855777"/>
              <a:gd name="connsiteY161" fmla="*/ 1883508 h 3610708"/>
              <a:gd name="connsiteX162" fmla="*/ 8566238 w 9855777"/>
              <a:gd name="connsiteY162" fmla="*/ 1891323 h 3610708"/>
              <a:gd name="connsiteX163" fmla="*/ 8652207 w 9855777"/>
              <a:gd name="connsiteY163" fmla="*/ 1914769 h 3610708"/>
              <a:gd name="connsiteX164" fmla="*/ 8722546 w 9855777"/>
              <a:gd name="connsiteY164" fmla="*/ 1953846 h 3610708"/>
              <a:gd name="connsiteX165" fmla="*/ 8792884 w 9855777"/>
              <a:gd name="connsiteY165" fmla="*/ 2032000 h 3610708"/>
              <a:gd name="connsiteX166" fmla="*/ 8808515 w 9855777"/>
              <a:gd name="connsiteY166" fmla="*/ 2055446 h 3610708"/>
              <a:gd name="connsiteX167" fmla="*/ 8816331 w 9855777"/>
              <a:gd name="connsiteY167" fmla="*/ 2078892 h 3610708"/>
              <a:gd name="connsiteX168" fmla="*/ 8847592 w 9855777"/>
              <a:gd name="connsiteY168" fmla="*/ 2125784 h 3610708"/>
              <a:gd name="connsiteX169" fmla="*/ 8886669 w 9855777"/>
              <a:gd name="connsiteY169" fmla="*/ 2196123 h 3610708"/>
              <a:gd name="connsiteX170" fmla="*/ 8933561 w 9855777"/>
              <a:gd name="connsiteY170" fmla="*/ 2243015 h 3610708"/>
              <a:gd name="connsiteX171" fmla="*/ 8964823 w 9855777"/>
              <a:gd name="connsiteY171" fmla="*/ 2297723 h 3610708"/>
              <a:gd name="connsiteX172" fmla="*/ 8988269 w 9855777"/>
              <a:gd name="connsiteY172" fmla="*/ 2313354 h 3610708"/>
              <a:gd name="connsiteX173" fmla="*/ 9050792 w 9855777"/>
              <a:gd name="connsiteY173" fmla="*/ 2383692 h 3610708"/>
              <a:gd name="connsiteX174" fmla="*/ 9035161 w 9855777"/>
              <a:gd name="connsiteY174" fmla="*/ 2493108 h 3610708"/>
              <a:gd name="connsiteX175" fmla="*/ 9019531 w 9855777"/>
              <a:gd name="connsiteY175" fmla="*/ 2516554 h 3610708"/>
              <a:gd name="connsiteX176" fmla="*/ 9011715 w 9855777"/>
              <a:gd name="connsiteY176" fmla="*/ 2547815 h 3610708"/>
              <a:gd name="connsiteX177" fmla="*/ 9003900 w 9855777"/>
              <a:gd name="connsiteY177" fmla="*/ 2594708 h 3610708"/>
              <a:gd name="connsiteX178" fmla="*/ 8988269 w 9855777"/>
              <a:gd name="connsiteY178" fmla="*/ 2618154 h 3610708"/>
              <a:gd name="connsiteX179" fmla="*/ 8972638 w 9855777"/>
              <a:gd name="connsiteY179" fmla="*/ 2672861 h 3610708"/>
              <a:gd name="connsiteX180" fmla="*/ 8941377 w 9855777"/>
              <a:gd name="connsiteY180" fmla="*/ 2727569 h 3610708"/>
              <a:gd name="connsiteX181" fmla="*/ 8933561 w 9855777"/>
              <a:gd name="connsiteY181" fmla="*/ 2766646 h 3610708"/>
              <a:gd name="connsiteX182" fmla="*/ 8925746 w 9855777"/>
              <a:gd name="connsiteY182" fmla="*/ 2829169 h 3610708"/>
              <a:gd name="connsiteX183" fmla="*/ 8910115 w 9855777"/>
              <a:gd name="connsiteY183" fmla="*/ 2876061 h 3610708"/>
              <a:gd name="connsiteX184" fmla="*/ 8894484 w 9855777"/>
              <a:gd name="connsiteY184" fmla="*/ 2899508 h 3610708"/>
              <a:gd name="connsiteX185" fmla="*/ 8878854 w 9855777"/>
              <a:gd name="connsiteY185" fmla="*/ 3048000 h 3610708"/>
              <a:gd name="connsiteX186" fmla="*/ 8863223 w 9855777"/>
              <a:gd name="connsiteY186" fmla="*/ 3110523 h 3610708"/>
              <a:gd name="connsiteX187" fmla="*/ 8847592 w 9855777"/>
              <a:gd name="connsiteY187" fmla="*/ 3157415 h 3610708"/>
              <a:gd name="connsiteX188" fmla="*/ 8839777 w 9855777"/>
              <a:gd name="connsiteY188" fmla="*/ 3196492 h 3610708"/>
              <a:gd name="connsiteX189" fmla="*/ 8824146 w 9855777"/>
              <a:gd name="connsiteY189" fmla="*/ 3251200 h 3610708"/>
              <a:gd name="connsiteX190" fmla="*/ 8816331 w 9855777"/>
              <a:gd name="connsiteY190" fmla="*/ 3321538 h 3610708"/>
              <a:gd name="connsiteX191" fmla="*/ 8808515 w 9855777"/>
              <a:gd name="connsiteY191" fmla="*/ 3344984 h 3610708"/>
              <a:gd name="connsiteX192" fmla="*/ 8792884 w 9855777"/>
              <a:gd name="connsiteY192" fmla="*/ 3423138 h 3610708"/>
              <a:gd name="connsiteX193" fmla="*/ 8792884 w 9855777"/>
              <a:gd name="connsiteY193" fmla="*/ 3423138 h 3610708"/>
              <a:gd name="connsiteX194" fmla="*/ 8777254 w 9855777"/>
              <a:gd name="connsiteY194" fmla="*/ 3516923 h 3610708"/>
              <a:gd name="connsiteX195" fmla="*/ 8785069 w 9855777"/>
              <a:gd name="connsiteY195" fmla="*/ 3563815 h 3610708"/>
              <a:gd name="connsiteX196" fmla="*/ 8839777 w 9855777"/>
              <a:gd name="connsiteY196" fmla="*/ 3610708 h 3610708"/>
              <a:gd name="connsiteX197" fmla="*/ 8886669 w 9855777"/>
              <a:gd name="connsiteY197" fmla="*/ 3602892 h 3610708"/>
              <a:gd name="connsiteX198" fmla="*/ 8894484 w 9855777"/>
              <a:gd name="connsiteY198" fmla="*/ 3579446 h 3610708"/>
              <a:gd name="connsiteX199" fmla="*/ 8917931 w 9855777"/>
              <a:gd name="connsiteY199" fmla="*/ 3548184 h 3610708"/>
              <a:gd name="connsiteX200" fmla="*/ 8933561 w 9855777"/>
              <a:gd name="connsiteY200" fmla="*/ 3524738 h 3610708"/>
              <a:gd name="connsiteX201" fmla="*/ 8972638 w 9855777"/>
              <a:gd name="connsiteY201" fmla="*/ 3509108 h 3610708"/>
              <a:gd name="connsiteX202" fmla="*/ 9003900 w 9855777"/>
              <a:gd name="connsiteY202" fmla="*/ 3493477 h 3610708"/>
              <a:gd name="connsiteX203" fmla="*/ 9027346 w 9855777"/>
              <a:gd name="connsiteY203" fmla="*/ 3477846 h 3610708"/>
              <a:gd name="connsiteX204" fmla="*/ 9144577 w 9855777"/>
              <a:gd name="connsiteY204" fmla="*/ 3462215 h 3610708"/>
              <a:gd name="connsiteX205" fmla="*/ 9199284 w 9855777"/>
              <a:gd name="connsiteY205" fmla="*/ 3430954 h 3610708"/>
              <a:gd name="connsiteX206" fmla="*/ 9269623 w 9855777"/>
              <a:gd name="connsiteY206" fmla="*/ 3399692 h 3610708"/>
              <a:gd name="connsiteX207" fmla="*/ 9371223 w 9855777"/>
              <a:gd name="connsiteY207" fmla="*/ 3368431 h 3610708"/>
              <a:gd name="connsiteX208" fmla="*/ 9418115 w 9855777"/>
              <a:gd name="connsiteY208" fmla="*/ 3352800 h 3610708"/>
              <a:gd name="connsiteX209" fmla="*/ 9488454 w 9855777"/>
              <a:gd name="connsiteY209" fmla="*/ 3337169 h 3610708"/>
              <a:gd name="connsiteX210" fmla="*/ 9511900 w 9855777"/>
              <a:gd name="connsiteY210" fmla="*/ 3321538 h 3610708"/>
              <a:gd name="connsiteX211" fmla="*/ 9566607 w 9855777"/>
              <a:gd name="connsiteY211" fmla="*/ 3298092 h 3610708"/>
              <a:gd name="connsiteX212" fmla="*/ 9613500 w 9855777"/>
              <a:gd name="connsiteY212" fmla="*/ 3290277 h 3610708"/>
              <a:gd name="connsiteX213" fmla="*/ 9636946 w 9855777"/>
              <a:gd name="connsiteY213" fmla="*/ 3282461 h 3610708"/>
              <a:gd name="connsiteX214" fmla="*/ 9730731 w 9855777"/>
              <a:gd name="connsiteY214" fmla="*/ 3274646 h 3610708"/>
              <a:gd name="connsiteX215" fmla="*/ 9738546 w 9855777"/>
              <a:gd name="connsiteY215" fmla="*/ 3251200 h 3610708"/>
              <a:gd name="connsiteX216" fmla="*/ 9738546 w 9855777"/>
              <a:gd name="connsiteY216" fmla="*/ 2993292 h 3610708"/>
              <a:gd name="connsiteX217" fmla="*/ 9754177 w 9855777"/>
              <a:gd name="connsiteY217" fmla="*/ 2969846 h 3610708"/>
              <a:gd name="connsiteX218" fmla="*/ 9785438 w 9855777"/>
              <a:gd name="connsiteY218" fmla="*/ 2899508 h 3610708"/>
              <a:gd name="connsiteX219" fmla="*/ 9793254 w 9855777"/>
              <a:gd name="connsiteY219" fmla="*/ 2805723 h 3610708"/>
              <a:gd name="connsiteX220" fmla="*/ 9808884 w 9855777"/>
              <a:gd name="connsiteY220" fmla="*/ 2727569 h 3610708"/>
              <a:gd name="connsiteX221" fmla="*/ 9824515 w 9855777"/>
              <a:gd name="connsiteY221" fmla="*/ 2602523 h 3610708"/>
              <a:gd name="connsiteX222" fmla="*/ 9840146 w 9855777"/>
              <a:gd name="connsiteY222" fmla="*/ 2540000 h 3610708"/>
              <a:gd name="connsiteX223" fmla="*/ 9855777 w 9855777"/>
              <a:gd name="connsiteY223" fmla="*/ 2516554 h 3610708"/>
              <a:gd name="connsiteX224" fmla="*/ 9824515 w 9855777"/>
              <a:gd name="connsiteY224" fmla="*/ 2211754 h 3610708"/>
              <a:gd name="connsiteX225" fmla="*/ 9808884 w 9855777"/>
              <a:gd name="connsiteY225" fmla="*/ 2117969 h 3610708"/>
              <a:gd name="connsiteX226" fmla="*/ 9824515 w 9855777"/>
              <a:gd name="connsiteY226" fmla="*/ 1766277 h 3610708"/>
              <a:gd name="connsiteX227" fmla="*/ 9832331 w 9855777"/>
              <a:gd name="connsiteY227" fmla="*/ 1742831 h 3610708"/>
              <a:gd name="connsiteX228" fmla="*/ 9824515 w 9855777"/>
              <a:gd name="connsiteY228" fmla="*/ 1633415 h 3610708"/>
              <a:gd name="connsiteX229" fmla="*/ 9840146 w 9855777"/>
              <a:gd name="connsiteY229" fmla="*/ 1367692 h 3610708"/>
              <a:gd name="connsiteX230" fmla="*/ 9832331 w 9855777"/>
              <a:gd name="connsiteY230" fmla="*/ 1086338 h 3610708"/>
              <a:gd name="connsiteX231" fmla="*/ 9824515 w 9855777"/>
              <a:gd name="connsiteY231" fmla="*/ 429846 h 3610708"/>
              <a:gd name="connsiteX232" fmla="*/ 9777623 w 9855777"/>
              <a:gd name="connsiteY232" fmla="*/ 390769 h 3610708"/>
              <a:gd name="connsiteX233" fmla="*/ 9754177 w 9855777"/>
              <a:gd name="connsiteY233" fmla="*/ 375138 h 3610708"/>
              <a:gd name="connsiteX0" fmla="*/ 195961 w 9855777"/>
              <a:gd name="connsiteY0" fmla="*/ 0 h 3610708"/>
              <a:gd name="connsiteX1" fmla="*/ 156884 w 9855777"/>
              <a:gd name="connsiteY1" fmla="*/ 46892 h 3610708"/>
              <a:gd name="connsiteX2" fmla="*/ 102177 w 9855777"/>
              <a:gd name="connsiteY2" fmla="*/ 101600 h 3610708"/>
              <a:gd name="connsiteX3" fmla="*/ 78731 w 9855777"/>
              <a:gd name="connsiteY3" fmla="*/ 132861 h 3610708"/>
              <a:gd name="connsiteX4" fmla="*/ 47469 w 9855777"/>
              <a:gd name="connsiteY4" fmla="*/ 156308 h 3610708"/>
              <a:gd name="connsiteX5" fmla="*/ 16207 w 9855777"/>
              <a:gd name="connsiteY5" fmla="*/ 187569 h 3610708"/>
              <a:gd name="connsiteX6" fmla="*/ 24023 w 9855777"/>
              <a:gd name="connsiteY6" fmla="*/ 257908 h 3610708"/>
              <a:gd name="connsiteX7" fmla="*/ 55284 w 9855777"/>
              <a:gd name="connsiteY7" fmla="*/ 281354 h 3610708"/>
              <a:gd name="connsiteX8" fmla="*/ 86546 w 9855777"/>
              <a:gd name="connsiteY8" fmla="*/ 328246 h 3610708"/>
              <a:gd name="connsiteX9" fmla="*/ 102177 w 9855777"/>
              <a:gd name="connsiteY9" fmla="*/ 351692 h 3610708"/>
              <a:gd name="connsiteX10" fmla="*/ 125623 w 9855777"/>
              <a:gd name="connsiteY10" fmla="*/ 367323 h 3610708"/>
              <a:gd name="connsiteX11" fmla="*/ 172515 w 9855777"/>
              <a:gd name="connsiteY11" fmla="*/ 414215 h 3610708"/>
              <a:gd name="connsiteX12" fmla="*/ 188146 w 9855777"/>
              <a:gd name="connsiteY12" fmla="*/ 437661 h 3610708"/>
              <a:gd name="connsiteX13" fmla="*/ 242854 w 9855777"/>
              <a:gd name="connsiteY13" fmla="*/ 492369 h 3610708"/>
              <a:gd name="connsiteX14" fmla="*/ 266300 w 9855777"/>
              <a:gd name="connsiteY14" fmla="*/ 515815 h 3610708"/>
              <a:gd name="connsiteX15" fmla="*/ 281931 w 9855777"/>
              <a:gd name="connsiteY15" fmla="*/ 539261 h 3610708"/>
              <a:gd name="connsiteX16" fmla="*/ 367900 w 9855777"/>
              <a:gd name="connsiteY16" fmla="*/ 617415 h 3610708"/>
              <a:gd name="connsiteX17" fmla="*/ 375715 w 9855777"/>
              <a:gd name="connsiteY17" fmla="*/ 640861 h 3610708"/>
              <a:gd name="connsiteX18" fmla="*/ 391346 w 9855777"/>
              <a:gd name="connsiteY18" fmla="*/ 695569 h 3610708"/>
              <a:gd name="connsiteX19" fmla="*/ 422607 w 9855777"/>
              <a:gd name="connsiteY19" fmla="*/ 750277 h 3610708"/>
              <a:gd name="connsiteX20" fmla="*/ 438238 w 9855777"/>
              <a:gd name="connsiteY20" fmla="*/ 804984 h 3610708"/>
              <a:gd name="connsiteX21" fmla="*/ 446054 w 9855777"/>
              <a:gd name="connsiteY21" fmla="*/ 828431 h 3610708"/>
              <a:gd name="connsiteX22" fmla="*/ 453869 w 9855777"/>
              <a:gd name="connsiteY22" fmla="*/ 922215 h 3610708"/>
              <a:gd name="connsiteX23" fmla="*/ 477315 w 9855777"/>
              <a:gd name="connsiteY23" fmla="*/ 937846 h 3610708"/>
              <a:gd name="connsiteX24" fmla="*/ 578915 w 9855777"/>
              <a:gd name="connsiteY24" fmla="*/ 930031 h 3610708"/>
              <a:gd name="connsiteX25" fmla="*/ 633623 w 9855777"/>
              <a:gd name="connsiteY25" fmla="*/ 922215 h 3610708"/>
              <a:gd name="connsiteX26" fmla="*/ 696146 w 9855777"/>
              <a:gd name="connsiteY26" fmla="*/ 914400 h 3610708"/>
              <a:gd name="connsiteX27" fmla="*/ 719592 w 9855777"/>
              <a:gd name="connsiteY27" fmla="*/ 898769 h 3610708"/>
              <a:gd name="connsiteX28" fmla="*/ 750854 w 9855777"/>
              <a:gd name="connsiteY28" fmla="*/ 890954 h 3610708"/>
              <a:gd name="connsiteX29" fmla="*/ 813377 w 9855777"/>
              <a:gd name="connsiteY29" fmla="*/ 875323 h 3610708"/>
              <a:gd name="connsiteX30" fmla="*/ 836823 w 9855777"/>
              <a:gd name="connsiteY30" fmla="*/ 859692 h 3610708"/>
              <a:gd name="connsiteX31" fmla="*/ 1047838 w 9855777"/>
              <a:gd name="connsiteY31" fmla="*/ 851877 h 3610708"/>
              <a:gd name="connsiteX32" fmla="*/ 1102546 w 9855777"/>
              <a:gd name="connsiteY32" fmla="*/ 875323 h 3610708"/>
              <a:gd name="connsiteX33" fmla="*/ 1149438 w 9855777"/>
              <a:gd name="connsiteY33" fmla="*/ 906584 h 3610708"/>
              <a:gd name="connsiteX34" fmla="*/ 1180700 w 9855777"/>
              <a:gd name="connsiteY34" fmla="*/ 914400 h 3610708"/>
              <a:gd name="connsiteX35" fmla="*/ 1204146 w 9855777"/>
              <a:gd name="connsiteY35" fmla="*/ 930031 h 3610708"/>
              <a:gd name="connsiteX36" fmla="*/ 1235407 w 9855777"/>
              <a:gd name="connsiteY36" fmla="*/ 961292 h 3610708"/>
              <a:gd name="connsiteX37" fmla="*/ 1258854 w 9855777"/>
              <a:gd name="connsiteY37" fmla="*/ 969108 h 3610708"/>
              <a:gd name="connsiteX38" fmla="*/ 1290115 w 9855777"/>
              <a:gd name="connsiteY38" fmla="*/ 992554 h 3610708"/>
              <a:gd name="connsiteX39" fmla="*/ 1313561 w 9855777"/>
              <a:gd name="connsiteY39" fmla="*/ 1016000 h 3610708"/>
              <a:gd name="connsiteX40" fmla="*/ 1337007 w 9855777"/>
              <a:gd name="connsiteY40" fmla="*/ 1023815 h 3610708"/>
              <a:gd name="connsiteX41" fmla="*/ 1430792 w 9855777"/>
              <a:gd name="connsiteY41" fmla="*/ 1031631 h 3610708"/>
              <a:gd name="connsiteX42" fmla="*/ 1446423 w 9855777"/>
              <a:gd name="connsiteY42" fmla="*/ 1000369 h 3610708"/>
              <a:gd name="connsiteX43" fmla="*/ 1462054 w 9855777"/>
              <a:gd name="connsiteY43" fmla="*/ 976923 h 3610708"/>
              <a:gd name="connsiteX44" fmla="*/ 1485500 w 9855777"/>
              <a:gd name="connsiteY44" fmla="*/ 883138 h 3610708"/>
              <a:gd name="connsiteX45" fmla="*/ 1493315 w 9855777"/>
              <a:gd name="connsiteY45" fmla="*/ 851877 h 3610708"/>
              <a:gd name="connsiteX46" fmla="*/ 1524577 w 9855777"/>
              <a:gd name="connsiteY46" fmla="*/ 719015 h 3610708"/>
              <a:gd name="connsiteX47" fmla="*/ 1548023 w 9855777"/>
              <a:gd name="connsiteY47" fmla="*/ 711200 h 3610708"/>
              <a:gd name="connsiteX48" fmla="*/ 1571469 w 9855777"/>
              <a:gd name="connsiteY48" fmla="*/ 687754 h 3610708"/>
              <a:gd name="connsiteX49" fmla="*/ 1610546 w 9855777"/>
              <a:gd name="connsiteY49" fmla="*/ 679938 h 3610708"/>
              <a:gd name="connsiteX50" fmla="*/ 1633992 w 9855777"/>
              <a:gd name="connsiteY50" fmla="*/ 672123 h 3610708"/>
              <a:gd name="connsiteX51" fmla="*/ 1673069 w 9855777"/>
              <a:gd name="connsiteY51" fmla="*/ 664308 h 3610708"/>
              <a:gd name="connsiteX52" fmla="*/ 1719961 w 9855777"/>
              <a:gd name="connsiteY52" fmla="*/ 648677 h 3610708"/>
              <a:gd name="connsiteX53" fmla="*/ 1923161 w 9855777"/>
              <a:gd name="connsiteY53" fmla="*/ 656492 h 3610708"/>
              <a:gd name="connsiteX54" fmla="*/ 2048207 w 9855777"/>
              <a:gd name="connsiteY54" fmla="*/ 664308 h 3610708"/>
              <a:gd name="connsiteX55" fmla="*/ 2243592 w 9855777"/>
              <a:gd name="connsiteY55" fmla="*/ 672123 h 3610708"/>
              <a:gd name="connsiteX56" fmla="*/ 2290484 w 9855777"/>
              <a:gd name="connsiteY56" fmla="*/ 687754 h 3610708"/>
              <a:gd name="connsiteX57" fmla="*/ 2392084 w 9855777"/>
              <a:gd name="connsiteY57" fmla="*/ 703384 h 3610708"/>
              <a:gd name="connsiteX58" fmla="*/ 2548392 w 9855777"/>
              <a:gd name="connsiteY58" fmla="*/ 711200 h 3610708"/>
              <a:gd name="connsiteX59" fmla="*/ 1329192 w 9855777"/>
              <a:gd name="connsiteY59" fmla="*/ 2297723 h 3610708"/>
              <a:gd name="connsiteX60" fmla="*/ 1383900 w 9855777"/>
              <a:gd name="connsiteY60" fmla="*/ 2665046 h 3610708"/>
              <a:gd name="connsiteX61" fmla="*/ 1579285 w 9855777"/>
              <a:gd name="connsiteY61" fmla="*/ 3008923 h 3610708"/>
              <a:gd name="connsiteX62" fmla="*/ 1572008 w 9855777"/>
              <a:gd name="connsiteY62" fmla="*/ 3039106 h 3610708"/>
              <a:gd name="connsiteX63" fmla="*/ 1617122 w 9855777"/>
              <a:gd name="connsiteY63" fmla="*/ 3203227 h 3610708"/>
              <a:gd name="connsiteX64" fmla="*/ 1657438 w 9855777"/>
              <a:gd name="connsiteY64" fmla="*/ 3274646 h 3610708"/>
              <a:gd name="connsiteX65" fmla="*/ 2602960 w 9855777"/>
              <a:gd name="connsiteY65" fmla="*/ 2094603 h 3610708"/>
              <a:gd name="connsiteX66" fmla="*/ 2716812 w 9855777"/>
              <a:gd name="connsiteY66" fmla="*/ 1902897 h 3610708"/>
              <a:gd name="connsiteX67" fmla="*/ 2717516 w 9855777"/>
              <a:gd name="connsiteY67" fmla="*/ 1903404 h 3610708"/>
              <a:gd name="connsiteX68" fmla="*/ 2914056 w 9855777"/>
              <a:gd name="connsiteY68" fmla="*/ 1778270 h 3610708"/>
              <a:gd name="connsiteX69" fmla="*/ 3064528 w 9855777"/>
              <a:gd name="connsiteY69" fmla="*/ 1567914 h 3610708"/>
              <a:gd name="connsiteX70" fmla="*/ 3063787 w 9855777"/>
              <a:gd name="connsiteY70" fmla="*/ 1394236 h 3610708"/>
              <a:gd name="connsiteX71" fmla="*/ 3060710 w 9855777"/>
              <a:gd name="connsiteY71" fmla="*/ 1384942 h 3610708"/>
              <a:gd name="connsiteX72" fmla="*/ 3053753 w 9855777"/>
              <a:gd name="connsiteY72" fmla="*/ 1388998 h 3610708"/>
              <a:gd name="connsiteX73" fmla="*/ 3066246 w 9855777"/>
              <a:gd name="connsiteY73" fmla="*/ 1399214 h 3610708"/>
              <a:gd name="connsiteX74" fmla="*/ 3060830 w 9855777"/>
              <a:gd name="connsiteY74" fmla="*/ 1375888 h 3610708"/>
              <a:gd name="connsiteX75" fmla="*/ 3067105 w 9855777"/>
              <a:gd name="connsiteY75" fmla="*/ 1388440 h 3610708"/>
              <a:gd name="connsiteX76" fmla="*/ 3058551 w 9855777"/>
              <a:gd name="connsiteY76" fmla="*/ 1372989 h 3610708"/>
              <a:gd name="connsiteX77" fmla="*/ 3111100 w 9855777"/>
              <a:gd name="connsiteY77" fmla="*/ 1328615 h 3610708"/>
              <a:gd name="connsiteX78" fmla="*/ 3165807 w 9855777"/>
              <a:gd name="connsiteY78" fmla="*/ 1352061 h 3610708"/>
              <a:gd name="connsiteX79" fmla="*/ 3212700 w 9855777"/>
              <a:gd name="connsiteY79" fmla="*/ 1375508 h 3610708"/>
              <a:gd name="connsiteX80" fmla="*/ 3220515 w 9855777"/>
              <a:gd name="connsiteY80" fmla="*/ 1398954 h 3610708"/>
              <a:gd name="connsiteX81" fmla="*/ 3243961 w 9855777"/>
              <a:gd name="connsiteY81" fmla="*/ 1406769 h 3610708"/>
              <a:gd name="connsiteX82" fmla="*/ 3290854 w 9855777"/>
              <a:gd name="connsiteY82" fmla="*/ 1445846 h 3610708"/>
              <a:gd name="connsiteX83" fmla="*/ 3314300 w 9855777"/>
              <a:gd name="connsiteY83" fmla="*/ 1453661 h 3610708"/>
              <a:gd name="connsiteX84" fmla="*/ 3337746 w 9855777"/>
              <a:gd name="connsiteY84" fmla="*/ 1469292 h 3610708"/>
              <a:gd name="connsiteX85" fmla="*/ 3423715 w 9855777"/>
              <a:gd name="connsiteY85" fmla="*/ 1484923 h 3610708"/>
              <a:gd name="connsiteX86" fmla="*/ 3454977 w 9855777"/>
              <a:gd name="connsiteY86" fmla="*/ 1492738 h 3610708"/>
              <a:gd name="connsiteX87" fmla="*/ 3525315 w 9855777"/>
              <a:gd name="connsiteY87" fmla="*/ 1508369 h 3610708"/>
              <a:gd name="connsiteX88" fmla="*/ 3572207 w 9855777"/>
              <a:gd name="connsiteY88" fmla="*/ 1531815 h 3610708"/>
              <a:gd name="connsiteX89" fmla="*/ 3595654 w 9855777"/>
              <a:gd name="connsiteY89" fmla="*/ 1539631 h 3610708"/>
              <a:gd name="connsiteX90" fmla="*/ 3650361 w 9855777"/>
              <a:gd name="connsiteY90" fmla="*/ 1570892 h 3610708"/>
              <a:gd name="connsiteX91" fmla="*/ 3697254 w 9855777"/>
              <a:gd name="connsiteY91" fmla="*/ 1602154 h 3610708"/>
              <a:gd name="connsiteX92" fmla="*/ 3736331 w 9855777"/>
              <a:gd name="connsiteY92" fmla="*/ 1609969 h 3610708"/>
              <a:gd name="connsiteX93" fmla="*/ 3806669 w 9855777"/>
              <a:gd name="connsiteY93" fmla="*/ 1625600 h 3610708"/>
              <a:gd name="connsiteX94" fmla="*/ 3877007 w 9855777"/>
              <a:gd name="connsiteY94" fmla="*/ 1688123 h 3610708"/>
              <a:gd name="connsiteX95" fmla="*/ 3892638 w 9855777"/>
              <a:gd name="connsiteY95" fmla="*/ 1844431 h 3610708"/>
              <a:gd name="connsiteX96" fmla="*/ 3939531 w 9855777"/>
              <a:gd name="connsiteY96" fmla="*/ 1875692 h 3610708"/>
              <a:gd name="connsiteX97" fmla="*/ 3978607 w 9855777"/>
              <a:gd name="connsiteY97" fmla="*/ 1914769 h 3610708"/>
              <a:gd name="connsiteX98" fmla="*/ 4056761 w 9855777"/>
              <a:gd name="connsiteY98" fmla="*/ 1961661 h 3610708"/>
              <a:gd name="connsiteX99" fmla="*/ 4119284 w 9855777"/>
              <a:gd name="connsiteY99" fmla="*/ 1977292 h 3610708"/>
              <a:gd name="connsiteX100" fmla="*/ 4197438 w 9855777"/>
              <a:gd name="connsiteY100" fmla="*/ 1969477 h 3610708"/>
              <a:gd name="connsiteX101" fmla="*/ 4205254 w 9855777"/>
              <a:gd name="connsiteY101" fmla="*/ 1930400 h 3610708"/>
              <a:gd name="connsiteX102" fmla="*/ 4236515 w 9855777"/>
              <a:gd name="connsiteY102" fmla="*/ 1883508 h 3610708"/>
              <a:gd name="connsiteX103" fmla="*/ 4236515 w 9855777"/>
              <a:gd name="connsiteY103" fmla="*/ 1883508 h 3610708"/>
              <a:gd name="connsiteX104" fmla="*/ 4439715 w 9855777"/>
              <a:gd name="connsiteY104" fmla="*/ 1867877 h 3610708"/>
              <a:gd name="connsiteX105" fmla="*/ 4478792 w 9855777"/>
              <a:gd name="connsiteY105" fmla="*/ 1860061 h 3610708"/>
              <a:gd name="connsiteX106" fmla="*/ 4502238 w 9855777"/>
              <a:gd name="connsiteY106" fmla="*/ 1852246 h 3610708"/>
              <a:gd name="connsiteX107" fmla="*/ 4588207 w 9855777"/>
              <a:gd name="connsiteY107" fmla="*/ 1844431 h 3610708"/>
              <a:gd name="connsiteX108" fmla="*/ 4721069 w 9855777"/>
              <a:gd name="connsiteY108" fmla="*/ 1820984 h 3610708"/>
              <a:gd name="connsiteX109" fmla="*/ 4752331 w 9855777"/>
              <a:gd name="connsiteY109" fmla="*/ 1813169 h 3610708"/>
              <a:gd name="connsiteX110" fmla="*/ 4799223 w 9855777"/>
              <a:gd name="connsiteY110" fmla="*/ 1797538 h 3610708"/>
              <a:gd name="connsiteX111" fmla="*/ 4822669 w 9855777"/>
              <a:gd name="connsiteY111" fmla="*/ 1789723 h 3610708"/>
              <a:gd name="connsiteX112" fmla="*/ 4846115 w 9855777"/>
              <a:gd name="connsiteY112" fmla="*/ 1781908 h 3610708"/>
              <a:gd name="connsiteX113" fmla="*/ 4869561 w 9855777"/>
              <a:gd name="connsiteY113" fmla="*/ 1774092 h 3610708"/>
              <a:gd name="connsiteX114" fmla="*/ 4900823 w 9855777"/>
              <a:gd name="connsiteY114" fmla="*/ 1766277 h 3610708"/>
              <a:gd name="connsiteX115" fmla="*/ 4947715 w 9855777"/>
              <a:gd name="connsiteY115" fmla="*/ 1758461 h 3610708"/>
              <a:gd name="connsiteX116" fmla="*/ 4971161 w 9855777"/>
              <a:gd name="connsiteY116" fmla="*/ 1750646 h 3610708"/>
              <a:gd name="connsiteX117" fmla="*/ 5018054 w 9855777"/>
              <a:gd name="connsiteY117" fmla="*/ 1727200 h 3610708"/>
              <a:gd name="connsiteX118" fmla="*/ 5041500 w 9855777"/>
              <a:gd name="connsiteY118" fmla="*/ 1711569 h 3610708"/>
              <a:gd name="connsiteX119" fmla="*/ 5080577 w 9855777"/>
              <a:gd name="connsiteY119" fmla="*/ 1703754 h 3610708"/>
              <a:gd name="connsiteX120" fmla="*/ 5104023 w 9855777"/>
              <a:gd name="connsiteY120" fmla="*/ 1695938 h 3610708"/>
              <a:gd name="connsiteX121" fmla="*/ 5143100 w 9855777"/>
              <a:gd name="connsiteY121" fmla="*/ 1688123 h 3610708"/>
              <a:gd name="connsiteX122" fmla="*/ 5189992 w 9855777"/>
              <a:gd name="connsiteY122" fmla="*/ 1672492 h 3610708"/>
              <a:gd name="connsiteX123" fmla="*/ 5244700 w 9855777"/>
              <a:gd name="connsiteY123" fmla="*/ 1656861 h 3610708"/>
              <a:gd name="connsiteX124" fmla="*/ 5275961 w 9855777"/>
              <a:gd name="connsiteY124" fmla="*/ 1633415 h 3610708"/>
              <a:gd name="connsiteX125" fmla="*/ 5315038 w 9855777"/>
              <a:gd name="connsiteY125" fmla="*/ 1625600 h 3610708"/>
              <a:gd name="connsiteX126" fmla="*/ 5322854 w 9855777"/>
              <a:gd name="connsiteY126" fmla="*/ 1602154 h 3610708"/>
              <a:gd name="connsiteX127" fmla="*/ 5346300 w 9855777"/>
              <a:gd name="connsiteY127" fmla="*/ 1594338 h 3610708"/>
              <a:gd name="connsiteX128" fmla="*/ 5369746 w 9855777"/>
              <a:gd name="connsiteY128" fmla="*/ 1578708 h 3610708"/>
              <a:gd name="connsiteX129" fmla="*/ 5401007 w 9855777"/>
              <a:gd name="connsiteY129" fmla="*/ 1570892 h 3610708"/>
              <a:gd name="connsiteX130" fmla="*/ 5447900 w 9855777"/>
              <a:gd name="connsiteY130" fmla="*/ 1555261 h 3610708"/>
              <a:gd name="connsiteX131" fmla="*/ 5471346 w 9855777"/>
              <a:gd name="connsiteY131" fmla="*/ 1547446 h 3610708"/>
              <a:gd name="connsiteX132" fmla="*/ 5565131 w 9855777"/>
              <a:gd name="connsiteY132" fmla="*/ 1524000 h 3610708"/>
              <a:gd name="connsiteX133" fmla="*/ 5596392 w 9855777"/>
              <a:gd name="connsiteY133" fmla="*/ 1516184 h 3610708"/>
              <a:gd name="connsiteX134" fmla="*/ 5619838 w 9855777"/>
              <a:gd name="connsiteY134" fmla="*/ 1500554 h 3610708"/>
              <a:gd name="connsiteX135" fmla="*/ 5666731 w 9855777"/>
              <a:gd name="connsiteY135" fmla="*/ 1492738 h 3610708"/>
              <a:gd name="connsiteX136" fmla="*/ 5705807 w 9855777"/>
              <a:gd name="connsiteY136" fmla="*/ 1484923 h 3610708"/>
              <a:gd name="connsiteX137" fmla="*/ 5729254 w 9855777"/>
              <a:gd name="connsiteY137" fmla="*/ 1477108 h 3610708"/>
              <a:gd name="connsiteX138" fmla="*/ 5823038 w 9855777"/>
              <a:gd name="connsiteY138" fmla="*/ 1461477 h 3610708"/>
              <a:gd name="connsiteX139" fmla="*/ 5877746 w 9855777"/>
              <a:gd name="connsiteY139" fmla="*/ 1445846 h 3610708"/>
              <a:gd name="connsiteX140" fmla="*/ 6518607 w 9855777"/>
              <a:gd name="connsiteY140" fmla="*/ 1453661 h 3610708"/>
              <a:gd name="connsiteX141" fmla="*/ 6565500 w 9855777"/>
              <a:gd name="connsiteY141" fmla="*/ 1469292 h 3610708"/>
              <a:gd name="connsiteX142" fmla="*/ 6588946 w 9855777"/>
              <a:gd name="connsiteY142" fmla="*/ 1484923 h 3610708"/>
              <a:gd name="connsiteX143" fmla="*/ 6721807 w 9855777"/>
              <a:gd name="connsiteY143" fmla="*/ 1500554 h 3610708"/>
              <a:gd name="connsiteX144" fmla="*/ 7276700 w 9855777"/>
              <a:gd name="connsiteY144" fmla="*/ 1500554 h 3610708"/>
              <a:gd name="connsiteX145" fmla="*/ 7300146 w 9855777"/>
              <a:gd name="connsiteY145" fmla="*/ 1492738 h 3610708"/>
              <a:gd name="connsiteX146" fmla="*/ 7331407 w 9855777"/>
              <a:gd name="connsiteY146" fmla="*/ 1484923 h 3610708"/>
              <a:gd name="connsiteX147" fmla="*/ 7792515 w 9855777"/>
              <a:gd name="connsiteY147" fmla="*/ 1492738 h 3610708"/>
              <a:gd name="connsiteX148" fmla="*/ 7815961 w 9855777"/>
              <a:gd name="connsiteY148" fmla="*/ 1500554 h 3610708"/>
              <a:gd name="connsiteX149" fmla="*/ 7894115 w 9855777"/>
              <a:gd name="connsiteY149" fmla="*/ 1508369 h 3610708"/>
              <a:gd name="connsiteX150" fmla="*/ 7917561 w 9855777"/>
              <a:gd name="connsiteY150" fmla="*/ 1516184 h 3610708"/>
              <a:gd name="connsiteX151" fmla="*/ 7980084 w 9855777"/>
              <a:gd name="connsiteY151" fmla="*/ 1547446 h 3610708"/>
              <a:gd name="connsiteX152" fmla="*/ 8112946 w 9855777"/>
              <a:gd name="connsiteY152" fmla="*/ 1578708 h 3610708"/>
              <a:gd name="connsiteX153" fmla="*/ 8183284 w 9855777"/>
              <a:gd name="connsiteY153" fmla="*/ 1594338 h 3610708"/>
              <a:gd name="connsiteX154" fmla="*/ 8214546 w 9855777"/>
              <a:gd name="connsiteY154" fmla="*/ 1609969 h 3610708"/>
              <a:gd name="connsiteX155" fmla="*/ 8269254 w 9855777"/>
              <a:gd name="connsiteY155" fmla="*/ 1649046 h 3610708"/>
              <a:gd name="connsiteX156" fmla="*/ 8292700 w 9855777"/>
              <a:gd name="connsiteY156" fmla="*/ 1664677 h 3610708"/>
              <a:gd name="connsiteX157" fmla="*/ 8323961 w 9855777"/>
              <a:gd name="connsiteY157" fmla="*/ 1711569 h 3610708"/>
              <a:gd name="connsiteX158" fmla="*/ 8363038 w 9855777"/>
              <a:gd name="connsiteY158" fmla="*/ 1766277 h 3610708"/>
              <a:gd name="connsiteX159" fmla="*/ 8370854 w 9855777"/>
              <a:gd name="connsiteY159" fmla="*/ 1789723 h 3610708"/>
              <a:gd name="connsiteX160" fmla="*/ 8449007 w 9855777"/>
              <a:gd name="connsiteY160" fmla="*/ 1860061 h 3610708"/>
              <a:gd name="connsiteX161" fmla="*/ 8527161 w 9855777"/>
              <a:gd name="connsiteY161" fmla="*/ 1883508 h 3610708"/>
              <a:gd name="connsiteX162" fmla="*/ 8566238 w 9855777"/>
              <a:gd name="connsiteY162" fmla="*/ 1891323 h 3610708"/>
              <a:gd name="connsiteX163" fmla="*/ 8652207 w 9855777"/>
              <a:gd name="connsiteY163" fmla="*/ 1914769 h 3610708"/>
              <a:gd name="connsiteX164" fmla="*/ 8722546 w 9855777"/>
              <a:gd name="connsiteY164" fmla="*/ 1953846 h 3610708"/>
              <a:gd name="connsiteX165" fmla="*/ 8792884 w 9855777"/>
              <a:gd name="connsiteY165" fmla="*/ 2032000 h 3610708"/>
              <a:gd name="connsiteX166" fmla="*/ 8808515 w 9855777"/>
              <a:gd name="connsiteY166" fmla="*/ 2055446 h 3610708"/>
              <a:gd name="connsiteX167" fmla="*/ 8816331 w 9855777"/>
              <a:gd name="connsiteY167" fmla="*/ 2078892 h 3610708"/>
              <a:gd name="connsiteX168" fmla="*/ 8847592 w 9855777"/>
              <a:gd name="connsiteY168" fmla="*/ 2125784 h 3610708"/>
              <a:gd name="connsiteX169" fmla="*/ 8886669 w 9855777"/>
              <a:gd name="connsiteY169" fmla="*/ 2196123 h 3610708"/>
              <a:gd name="connsiteX170" fmla="*/ 8933561 w 9855777"/>
              <a:gd name="connsiteY170" fmla="*/ 2243015 h 3610708"/>
              <a:gd name="connsiteX171" fmla="*/ 8964823 w 9855777"/>
              <a:gd name="connsiteY171" fmla="*/ 2297723 h 3610708"/>
              <a:gd name="connsiteX172" fmla="*/ 8988269 w 9855777"/>
              <a:gd name="connsiteY172" fmla="*/ 2313354 h 3610708"/>
              <a:gd name="connsiteX173" fmla="*/ 9050792 w 9855777"/>
              <a:gd name="connsiteY173" fmla="*/ 2383692 h 3610708"/>
              <a:gd name="connsiteX174" fmla="*/ 9035161 w 9855777"/>
              <a:gd name="connsiteY174" fmla="*/ 2493108 h 3610708"/>
              <a:gd name="connsiteX175" fmla="*/ 9019531 w 9855777"/>
              <a:gd name="connsiteY175" fmla="*/ 2516554 h 3610708"/>
              <a:gd name="connsiteX176" fmla="*/ 9011715 w 9855777"/>
              <a:gd name="connsiteY176" fmla="*/ 2547815 h 3610708"/>
              <a:gd name="connsiteX177" fmla="*/ 9003900 w 9855777"/>
              <a:gd name="connsiteY177" fmla="*/ 2594708 h 3610708"/>
              <a:gd name="connsiteX178" fmla="*/ 8988269 w 9855777"/>
              <a:gd name="connsiteY178" fmla="*/ 2618154 h 3610708"/>
              <a:gd name="connsiteX179" fmla="*/ 8972638 w 9855777"/>
              <a:gd name="connsiteY179" fmla="*/ 2672861 h 3610708"/>
              <a:gd name="connsiteX180" fmla="*/ 8941377 w 9855777"/>
              <a:gd name="connsiteY180" fmla="*/ 2727569 h 3610708"/>
              <a:gd name="connsiteX181" fmla="*/ 8933561 w 9855777"/>
              <a:gd name="connsiteY181" fmla="*/ 2766646 h 3610708"/>
              <a:gd name="connsiteX182" fmla="*/ 8925746 w 9855777"/>
              <a:gd name="connsiteY182" fmla="*/ 2829169 h 3610708"/>
              <a:gd name="connsiteX183" fmla="*/ 8910115 w 9855777"/>
              <a:gd name="connsiteY183" fmla="*/ 2876061 h 3610708"/>
              <a:gd name="connsiteX184" fmla="*/ 8894484 w 9855777"/>
              <a:gd name="connsiteY184" fmla="*/ 2899508 h 3610708"/>
              <a:gd name="connsiteX185" fmla="*/ 8878854 w 9855777"/>
              <a:gd name="connsiteY185" fmla="*/ 3048000 h 3610708"/>
              <a:gd name="connsiteX186" fmla="*/ 8863223 w 9855777"/>
              <a:gd name="connsiteY186" fmla="*/ 3110523 h 3610708"/>
              <a:gd name="connsiteX187" fmla="*/ 8847592 w 9855777"/>
              <a:gd name="connsiteY187" fmla="*/ 3157415 h 3610708"/>
              <a:gd name="connsiteX188" fmla="*/ 8839777 w 9855777"/>
              <a:gd name="connsiteY188" fmla="*/ 3196492 h 3610708"/>
              <a:gd name="connsiteX189" fmla="*/ 8824146 w 9855777"/>
              <a:gd name="connsiteY189" fmla="*/ 3251200 h 3610708"/>
              <a:gd name="connsiteX190" fmla="*/ 8816331 w 9855777"/>
              <a:gd name="connsiteY190" fmla="*/ 3321538 h 3610708"/>
              <a:gd name="connsiteX191" fmla="*/ 8808515 w 9855777"/>
              <a:gd name="connsiteY191" fmla="*/ 3344984 h 3610708"/>
              <a:gd name="connsiteX192" fmla="*/ 8792884 w 9855777"/>
              <a:gd name="connsiteY192" fmla="*/ 3423138 h 3610708"/>
              <a:gd name="connsiteX193" fmla="*/ 8792884 w 9855777"/>
              <a:gd name="connsiteY193" fmla="*/ 3423138 h 3610708"/>
              <a:gd name="connsiteX194" fmla="*/ 8777254 w 9855777"/>
              <a:gd name="connsiteY194" fmla="*/ 3516923 h 3610708"/>
              <a:gd name="connsiteX195" fmla="*/ 8785069 w 9855777"/>
              <a:gd name="connsiteY195" fmla="*/ 3563815 h 3610708"/>
              <a:gd name="connsiteX196" fmla="*/ 8839777 w 9855777"/>
              <a:gd name="connsiteY196" fmla="*/ 3610708 h 3610708"/>
              <a:gd name="connsiteX197" fmla="*/ 8886669 w 9855777"/>
              <a:gd name="connsiteY197" fmla="*/ 3602892 h 3610708"/>
              <a:gd name="connsiteX198" fmla="*/ 8894484 w 9855777"/>
              <a:gd name="connsiteY198" fmla="*/ 3579446 h 3610708"/>
              <a:gd name="connsiteX199" fmla="*/ 8917931 w 9855777"/>
              <a:gd name="connsiteY199" fmla="*/ 3548184 h 3610708"/>
              <a:gd name="connsiteX200" fmla="*/ 8933561 w 9855777"/>
              <a:gd name="connsiteY200" fmla="*/ 3524738 h 3610708"/>
              <a:gd name="connsiteX201" fmla="*/ 8972638 w 9855777"/>
              <a:gd name="connsiteY201" fmla="*/ 3509108 h 3610708"/>
              <a:gd name="connsiteX202" fmla="*/ 9003900 w 9855777"/>
              <a:gd name="connsiteY202" fmla="*/ 3493477 h 3610708"/>
              <a:gd name="connsiteX203" fmla="*/ 9027346 w 9855777"/>
              <a:gd name="connsiteY203" fmla="*/ 3477846 h 3610708"/>
              <a:gd name="connsiteX204" fmla="*/ 9144577 w 9855777"/>
              <a:gd name="connsiteY204" fmla="*/ 3462215 h 3610708"/>
              <a:gd name="connsiteX205" fmla="*/ 9199284 w 9855777"/>
              <a:gd name="connsiteY205" fmla="*/ 3430954 h 3610708"/>
              <a:gd name="connsiteX206" fmla="*/ 9269623 w 9855777"/>
              <a:gd name="connsiteY206" fmla="*/ 3399692 h 3610708"/>
              <a:gd name="connsiteX207" fmla="*/ 9371223 w 9855777"/>
              <a:gd name="connsiteY207" fmla="*/ 3368431 h 3610708"/>
              <a:gd name="connsiteX208" fmla="*/ 9418115 w 9855777"/>
              <a:gd name="connsiteY208" fmla="*/ 3352800 h 3610708"/>
              <a:gd name="connsiteX209" fmla="*/ 9488454 w 9855777"/>
              <a:gd name="connsiteY209" fmla="*/ 3337169 h 3610708"/>
              <a:gd name="connsiteX210" fmla="*/ 9511900 w 9855777"/>
              <a:gd name="connsiteY210" fmla="*/ 3321538 h 3610708"/>
              <a:gd name="connsiteX211" fmla="*/ 9566607 w 9855777"/>
              <a:gd name="connsiteY211" fmla="*/ 3298092 h 3610708"/>
              <a:gd name="connsiteX212" fmla="*/ 9613500 w 9855777"/>
              <a:gd name="connsiteY212" fmla="*/ 3290277 h 3610708"/>
              <a:gd name="connsiteX213" fmla="*/ 9636946 w 9855777"/>
              <a:gd name="connsiteY213" fmla="*/ 3282461 h 3610708"/>
              <a:gd name="connsiteX214" fmla="*/ 9730731 w 9855777"/>
              <a:gd name="connsiteY214" fmla="*/ 3274646 h 3610708"/>
              <a:gd name="connsiteX215" fmla="*/ 9738546 w 9855777"/>
              <a:gd name="connsiteY215" fmla="*/ 3251200 h 3610708"/>
              <a:gd name="connsiteX216" fmla="*/ 9738546 w 9855777"/>
              <a:gd name="connsiteY216" fmla="*/ 2993292 h 3610708"/>
              <a:gd name="connsiteX217" fmla="*/ 9754177 w 9855777"/>
              <a:gd name="connsiteY217" fmla="*/ 2969846 h 3610708"/>
              <a:gd name="connsiteX218" fmla="*/ 9785438 w 9855777"/>
              <a:gd name="connsiteY218" fmla="*/ 2899508 h 3610708"/>
              <a:gd name="connsiteX219" fmla="*/ 9793254 w 9855777"/>
              <a:gd name="connsiteY219" fmla="*/ 2805723 h 3610708"/>
              <a:gd name="connsiteX220" fmla="*/ 9808884 w 9855777"/>
              <a:gd name="connsiteY220" fmla="*/ 2727569 h 3610708"/>
              <a:gd name="connsiteX221" fmla="*/ 9824515 w 9855777"/>
              <a:gd name="connsiteY221" fmla="*/ 2602523 h 3610708"/>
              <a:gd name="connsiteX222" fmla="*/ 9840146 w 9855777"/>
              <a:gd name="connsiteY222" fmla="*/ 2540000 h 3610708"/>
              <a:gd name="connsiteX223" fmla="*/ 9855777 w 9855777"/>
              <a:gd name="connsiteY223" fmla="*/ 2516554 h 3610708"/>
              <a:gd name="connsiteX224" fmla="*/ 9824515 w 9855777"/>
              <a:gd name="connsiteY224" fmla="*/ 2211754 h 3610708"/>
              <a:gd name="connsiteX225" fmla="*/ 9808884 w 9855777"/>
              <a:gd name="connsiteY225" fmla="*/ 2117969 h 3610708"/>
              <a:gd name="connsiteX226" fmla="*/ 9824515 w 9855777"/>
              <a:gd name="connsiteY226" fmla="*/ 1766277 h 3610708"/>
              <a:gd name="connsiteX227" fmla="*/ 9832331 w 9855777"/>
              <a:gd name="connsiteY227" fmla="*/ 1742831 h 3610708"/>
              <a:gd name="connsiteX228" fmla="*/ 9824515 w 9855777"/>
              <a:gd name="connsiteY228" fmla="*/ 1633415 h 3610708"/>
              <a:gd name="connsiteX229" fmla="*/ 9840146 w 9855777"/>
              <a:gd name="connsiteY229" fmla="*/ 1367692 h 3610708"/>
              <a:gd name="connsiteX230" fmla="*/ 9832331 w 9855777"/>
              <a:gd name="connsiteY230" fmla="*/ 1086338 h 3610708"/>
              <a:gd name="connsiteX231" fmla="*/ 9824515 w 9855777"/>
              <a:gd name="connsiteY231" fmla="*/ 429846 h 3610708"/>
              <a:gd name="connsiteX232" fmla="*/ 9777623 w 9855777"/>
              <a:gd name="connsiteY232" fmla="*/ 390769 h 3610708"/>
              <a:gd name="connsiteX233" fmla="*/ 9754177 w 9855777"/>
              <a:gd name="connsiteY233" fmla="*/ 375138 h 3610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</a:cxnLst>
            <a:rect l="l" t="t" r="r" b="b"/>
            <a:pathLst>
              <a:path w="9855777" h="3610708">
                <a:moveTo>
                  <a:pt x="195961" y="0"/>
                </a:moveTo>
                <a:cubicBezTo>
                  <a:pt x="182935" y="15631"/>
                  <a:pt x="170685" y="31941"/>
                  <a:pt x="156884" y="46892"/>
                </a:cubicBezTo>
                <a:cubicBezTo>
                  <a:pt x="139392" y="65842"/>
                  <a:pt x="117651" y="80969"/>
                  <a:pt x="102177" y="101600"/>
                </a:cubicBezTo>
                <a:cubicBezTo>
                  <a:pt x="94362" y="112020"/>
                  <a:pt x="87941" y="123651"/>
                  <a:pt x="78731" y="132861"/>
                </a:cubicBezTo>
                <a:cubicBezTo>
                  <a:pt x="69520" y="142072"/>
                  <a:pt x="57272" y="147730"/>
                  <a:pt x="47469" y="156308"/>
                </a:cubicBezTo>
                <a:cubicBezTo>
                  <a:pt x="36378" y="166012"/>
                  <a:pt x="26628" y="177149"/>
                  <a:pt x="16207" y="187569"/>
                </a:cubicBezTo>
                <a:cubicBezTo>
                  <a:pt x="-980" y="239133"/>
                  <a:pt x="-12373" y="226710"/>
                  <a:pt x="24023" y="257908"/>
                </a:cubicBezTo>
                <a:cubicBezTo>
                  <a:pt x="33913" y="266385"/>
                  <a:pt x="46630" y="271619"/>
                  <a:pt x="55284" y="281354"/>
                </a:cubicBezTo>
                <a:cubicBezTo>
                  <a:pt x="67765" y="295395"/>
                  <a:pt x="76125" y="312615"/>
                  <a:pt x="86546" y="328246"/>
                </a:cubicBezTo>
                <a:cubicBezTo>
                  <a:pt x="91756" y="336061"/>
                  <a:pt x="94362" y="346482"/>
                  <a:pt x="102177" y="351692"/>
                </a:cubicBezTo>
                <a:lnTo>
                  <a:pt x="125623" y="367323"/>
                </a:lnTo>
                <a:cubicBezTo>
                  <a:pt x="162461" y="422578"/>
                  <a:pt x="114351" y="356051"/>
                  <a:pt x="172515" y="414215"/>
                </a:cubicBezTo>
                <a:cubicBezTo>
                  <a:pt x="179157" y="420857"/>
                  <a:pt x="181862" y="430679"/>
                  <a:pt x="188146" y="437661"/>
                </a:cubicBezTo>
                <a:cubicBezTo>
                  <a:pt x="205398" y="456830"/>
                  <a:pt x="224618" y="474133"/>
                  <a:pt x="242854" y="492369"/>
                </a:cubicBezTo>
                <a:cubicBezTo>
                  <a:pt x="250669" y="500184"/>
                  <a:pt x="260169" y="506619"/>
                  <a:pt x="266300" y="515815"/>
                </a:cubicBezTo>
                <a:cubicBezTo>
                  <a:pt x="271510" y="523630"/>
                  <a:pt x="275613" y="532311"/>
                  <a:pt x="281931" y="539261"/>
                </a:cubicBezTo>
                <a:cubicBezTo>
                  <a:pt x="335135" y="597785"/>
                  <a:pt x="325017" y="588826"/>
                  <a:pt x="367900" y="617415"/>
                </a:cubicBezTo>
                <a:cubicBezTo>
                  <a:pt x="370505" y="625230"/>
                  <a:pt x="373452" y="632940"/>
                  <a:pt x="375715" y="640861"/>
                </a:cubicBezTo>
                <a:cubicBezTo>
                  <a:pt x="381378" y="660683"/>
                  <a:pt x="383318" y="676836"/>
                  <a:pt x="391346" y="695569"/>
                </a:cubicBezTo>
                <a:cubicBezTo>
                  <a:pt x="432442" y="791461"/>
                  <a:pt x="383371" y="671805"/>
                  <a:pt x="422607" y="750277"/>
                </a:cubicBezTo>
                <a:cubicBezTo>
                  <a:pt x="428856" y="762775"/>
                  <a:pt x="434897" y="793290"/>
                  <a:pt x="438238" y="804984"/>
                </a:cubicBezTo>
                <a:cubicBezTo>
                  <a:pt x="440501" y="812905"/>
                  <a:pt x="443449" y="820615"/>
                  <a:pt x="446054" y="828431"/>
                </a:cubicBezTo>
                <a:cubicBezTo>
                  <a:pt x="448659" y="859692"/>
                  <a:pt x="445251" y="892052"/>
                  <a:pt x="453869" y="922215"/>
                </a:cubicBezTo>
                <a:cubicBezTo>
                  <a:pt x="456449" y="931247"/>
                  <a:pt x="467940" y="937260"/>
                  <a:pt x="477315" y="937846"/>
                </a:cubicBezTo>
                <a:cubicBezTo>
                  <a:pt x="511216" y="939965"/>
                  <a:pt x="545117" y="933411"/>
                  <a:pt x="578915" y="930031"/>
                </a:cubicBezTo>
                <a:cubicBezTo>
                  <a:pt x="597245" y="928198"/>
                  <a:pt x="615363" y="924650"/>
                  <a:pt x="633623" y="922215"/>
                </a:cubicBezTo>
                <a:lnTo>
                  <a:pt x="696146" y="914400"/>
                </a:lnTo>
                <a:cubicBezTo>
                  <a:pt x="703961" y="909190"/>
                  <a:pt x="710959" y="902469"/>
                  <a:pt x="719592" y="898769"/>
                </a:cubicBezTo>
                <a:cubicBezTo>
                  <a:pt x="729465" y="894538"/>
                  <a:pt x="740526" y="893905"/>
                  <a:pt x="750854" y="890954"/>
                </a:cubicBezTo>
                <a:cubicBezTo>
                  <a:pt x="806936" y="874930"/>
                  <a:pt x="733917" y="891214"/>
                  <a:pt x="813377" y="875323"/>
                </a:cubicBezTo>
                <a:cubicBezTo>
                  <a:pt x="821192" y="870113"/>
                  <a:pt x="828668" y="864352"/>
                  <a:pt x="836823" y="859692"/>
                </a:cubicBezTo>
                <a:cubicBezTo>
                  <a:pt x="911864" y="816810"/>
                  <a:pt x="907214" y="845762"/>
                  <a:pt x="1047838" y="851877"/>
                </a:cubicBezTo>
                <a:cubicBezTo>
                  <a:pt x="1072095" y="859962"/>
                  <a:pt x="1078401" y="860836"/>
                  <a:pt x="1102546" y="875323"/>
                </a:cubicBezTo>
                <a:cubicBezTo>
                  <a:pt x="1118655" y="884988"/>
                  <a:pt x="1131213" y="902028"/>
                  <a:pt x="1149438" y="906584"/>
                </a:cubicBezTo>
                <a:lnTo>
                  <a:pt x="1180700" y="914400"/>
                </a:lnTo>
                <a:cubicBezTo>
                  <a:pt x="1188515" y="919610"/>
                  <a:pt x="1197014" y="923918"/>
                  <a:pt x="1204146" y="930031"/>
                </a:cubicBezTo>
                <a:cubicBezTo>
                  <a:pt x="1215335" y="939621"/>
                  <a:pt x="1223415" y="952727"/>
                  <a:pt x="1235407" y="961292"/>
                </a:cubicBezTo>
                <a:cubicBezTo>
                  <a:pt x="1242111" y="966081"/>
                  <a:pt x="1251038" y="966503"/>
                  <a:pt x="1258854" y="969108"/>
                </a:cubicBezTo>
                <a:cubicBezTo>
                  <a:pt x="1269274" y="976923"/>
                  <a:pt x="1280225" y="984077"/>
                  <a:pt x="1290115" y="992554"/>
                </a:cubicBezTo>
                <a:cubicBezTo>
                  <a:pt x="1298507" y="999747"/>
                  <a:pt x="1304365" y="1009869"/>
                  <a:pt x="1313561" y="1016000"/>
                </a:cubicBezTo>
                <a:cubicBezTo>
                  <a:pt x="1320415" y="1020570"/>
                  <a:pt x="1329192" y="1021210"/>
                  <a:pt x="1337007" y="1023815"/>
                </a:cubicBezTo>
                <a:cubicBezTo>
                  <a:pt x="1370365" y="1046053"/>
                  <a:pt x="1375524" y="1056753"/>
                  <a:pt x="1430792" y="1031631"/>
                </a:cubicBezTo>
                <a:cubicBezTo>
                  <a:pt x="1441398" y="1026810"/>
                  <a:pt x="1440643" y="1010485"/>
                  <a:pt x="1446423" y="1000369"/>
                </a:cubicBezTo>
                <a:cubicBezTo>
                  <a:pt x="1451083" y="992214"/>
                  <a:pt x="1456844" y="984738"/>
                  <a:pt x="1462054" y="976923"/>
                </a:cubicBezTo>
                <a:lnTo>
                  <a:pt x="1485500" y="883138"/>
                </a:lnTo>
                <a:lnTo>
                  <a:pt x="1493315" y="851877"/>
                </a:lnTo>
                <a:cubicBezTo>
                  <a:pt x="1499070" y="765558"/>
                  <a:pt x="1469189" y="746709"/>
                  <a:pt x="1524577" y="719015"/>
                </a:cubicBezTo>
                <a:cubicBezTo>
                  <a:pt x="1531945" y="715331"/>
                  <a:pt x="1540208" y="713805"/>
                  <a:pt x="1548023" y="711200"/>
                </a:cubicBezTo>
                <a:cubicBezTo>
                  <a:pt x="1555838" y="703385"/>
                  <a:pt x="1561583" y="692697"/>
                  <a:pt x="1571469" y="687754"/>
                </a:cubicBezTo>
                <a:cubicBezTo>
                  <a:pt x="1583350" y="681813"/>
                  <a:pt x="1597659" y="683160"/>
                  <a:pt x="1610546" y="679938"/>
                </a:cubicBezTo>
                <a:cubicBezTo>
                  <a:pt x="1618538" y="677940"/>
                  <a:pt x="1626000" y="674121"/>
                  <a:pt x="1633992" y="672123"/>
                </a:cubicBezTo>
                <a:cubicBezTo>
                  <a:pt x="1646879" y="668901"/>
                  <a:pt x="1660253" y="667803"/>
                  <a:pt x="1673069" y="664308"/>
                </a:cubicBezTo>
                <a:cubicBezTo>
                  <a:pt x="1688965" y="659973"/>
                  <a:pt x="1719961" y="648677"/>
                  <a:pt x="1719961" y="648677"/>
                </a:cubicBezTo>
                <a:lnTo>
                  <a:pt x="1923161" y="656492"/>
                </a:lnTo>
                <a:cubicBezTo>
                  <a:pt x="1964877" y="658479"/>
                  <a:pt x="2006493" y="662273"/>
                  <a:pt x="2048207" y="664308"/>
                </a:cubicBezTo>
                <a:lnTo>
                  <a:pt x="2243592" y="672123"/>
                </a:lnTo>
                <a:cubicBezTo>
                  <a:pt x="2259223" y="677333"/>
                  <a:pt x="2274328" y="684523"/>
                  <a:pt x="2290484" y="687754"/>
                </a:cubicBezTo>
                <a:cubicBezTo>
                  <a:pt x="2330207" y="695698"/>
                  <a:pt x="2347922" y="700230"/>
                  <a:pt x="2392084" y="703384"/>
                </a:cubicBezTo>
                <a:cubicBezTo>
                  <a:pt x="2444119" y="707101"/>
                  <a:pt x="2496289" y="708595"/>
                  <a:pt x="2548392" y="711200"/>
                </a:cubicBezTo>
                <a:cubicBezTo>
                  <a:pt x="2558813" y="716410"/>
                  <a:pt x="1523274" y="1972082"/>
                  <a:pt x="1329192" y="2297723"/>
                </a:cubicBezTo>
                <a:cubicBezTo>
                  <a:pt x="1135110" y="2623364"/>
                  <a:pt x="1342218" y="2546513"/>
                  <a:pt x="1383900" y="2665046"/>
                </a:cubicBezTo>
                <a:cubicBezTo>
                  <a:pt x="1425582" y="2783579"/>
                  <a:pt x="1547934" y="2946580"/>
                  <a:pt x="1579285" y="3008923"/>
                </a:cubicBezTo>
                <a:cubicBezTo>
                  <a:pt x="1610636" y="3071266"/>
                  <a:pt x="1513075" y="3019460"/>
                  <a:pt x="1572008" y="3039106"/>
                </a:cubicBezTo>
                <a:cubicBezTo>
                  <a:pt x="1590244" y="3066460"/>
                  <a:pt x="1602884" y="3163970"/>
                  <a:pt x="1617122" y="3203227"/>
                </a:cubicBezTo>
                <a:cubicBezTo>
                  <a:pt x="1631360" y="3242484"/>
                  <a:pt x="1493132" y="3459417"/>
                  <a:pt x="1657438" y="3274646"/>
                </a:cubicBezTo>
                <a:cubicBezTo>
                  <a:pt x="1821744" y="3089875"/>
                  <a:pt x="2426398" y="2323228"/>
                  <a:pt x="2602960" y="2094603"/>
                </a:cubicBezTo>
                <a:cubicBezTo>
                  <a:pt x="2779522" y="1865978"/>
                  <a:pt x="2672384" y="2094179"/>
                  <a:pt x="2716812" y="1902897"/>
                </a:cubicBezTo>
                <a:cubicBezTo>
                  <a:pt x="2761240" y="1711615"/>
                  <a:pt x="2716214" y="1896891"/>
                  <a:pt x="2717516" y="1903404"/>
                </a:cubicBezTo>
                <a:cubicBezTo>
                  <a:pt x="2718818" y="1909917"/>
                  <a:pt x="2856221" y="1834185"/>
                  <a:pt x="2914056" y="1778270"/>
                </a:cubicBezTo>
                <a:cubicBezTo>
                  <a:pt x="2971891" y="1722355"/>
                  <a:pt x="3039573" y="1631919"/>
                  <a:pt x="3064528" y="1567914"/>
                </a:cubicBezTo>
                <a:cubicBezTo>
                  <a:pt x="3089483" y="1503909"/>
                  <a:pt x="3064423" y="1424731"/>
                  <a:pt x="3063787" y="1394236"/>
                </a:cubicBezTo>
                <a:cubicBezTo>
                  <a:pt x="3063151" y="1363741"/>
                  <a:pt x="3055500" y="1377127"/>
                  <a:pt x="3060710" y="1384942"/>
                </a:cubicBezTo>
                <a:cubicBezTo>
                  <a:pt x="3080773" y="1465188"/>
                  <a:pt x="3052830" y="1386619"/>
                  <a:pt x="3053753" y="1388998"/>
                </a:cubicBezTo>
                <a:cubicBezTo>
                  <a:pt x="3054676" y="1391377"/>
                  <a:pt x="3065067" y="1401399"/>
                  <a:pt x="3066246" y="1399214"/>
                </a:cubicBezTo>
                <a:cubicBezTo>
                  <a:pt x="3067425" y="1397029"/>
                  <a:pt x="3060687" y="1377684"/>
                  <a:pt x="3060830" y="1375888"/>
                </a:cubicBezTo>
                <a:cubicBezTo>
                  <a:pt x="3060973" y="1374092"/>
                  <a:pt x="3061895" y="1378020"/>
                  <a:pt x="3067105" y="1388440"/>
                </a:cubicBezTo>
                <a:cubicBezTo>
                  <a:pt x="3069710" y="1406676"/>
                  <a:pt x="3051218" y="1382960"/>
                  <a:pt x="3058551" y="1372989"/>
                </a:cubicBezTo>
                <a:cubicBezTo>
                  <a:pt x="3065884" y="1363018"/>
                  <a:pt x="3108101" y="1328315"/>
                  <a:pt x="3111100" y="1328615"/>
                </a:cubicBezTo>
                <a:cubicBezTo>
                  <a:pt x="3137402" y="1337383"/>
                  <a:pt x="3138769" y="1336611"/>
                  <a:pt x="3165807" y="1352061"/>
                </a:cubicBezTo>
                <a:cubicBezTo>
                  <a:pt x="3208231" y="1376303"/>
                  <a:pt x="3169711" y="1361177"/>
                  <a:pt x="3212700" y="1375508"/>
                </a:cubicBezTo>
                <a:cubicBezTo>
                  <a:pt x="3215305" y="1383323"/>
                  <a:pt x="3214690" y="1393129"/>
                  <a:pt x="3220515" y="1398954"/>
                </a:cubicBezTo>
                <a:cubicBezTo>
                  <a:pt x="3226340" y="1404779"/>
                  <a:pt x="3236593" y="1403085"/>
                  <a:pt x="3243961" y="1406769"/>
                </a:cubicBezTo>
                <a:cubicBezTo>
                  <a:pt x="3295098" y="1432337"/>
                  <a:pt x="3239002" y="1411279"/>
                  <a:pt x="3290854" y="1445846"/>
                </a:cubicBezTo>
                <a:cubicBezTo>
                  <a:pt x="3297709" y="1450416"/>
                  <a:pt x="3306485" y="1451056"/>
                  <a:pt x="3314300" y="1453661"/>
                </a:cubicBezTo>
                <a:cubicBezTo>
                  <a:pt x="3322115" y="1458871"/>
                  <a:pt x="3329113" y="1465592"/>
                  <a:pt x="3337746" y="1469292"/>
                </a:cubicBezTo>
                <a:cubicBezTo>
                  <a:pt x="3357342" y="1477691"/>
                  <a:pt x="3409029" y="1482253"/>
                  <a:pt x="3423715" y="1484923"/>
                </a:cubicBezTo>
                <a:cubicBezTo>
                  <a:pt x="3434283" y="1486844"/>
                  <a:pt x="3444491" y="1490408"/>
                  <a:pt x="3454977" y="1492738"/>
                </a:cubicBezTo>
                <a:cubicBezTo>
                  <a:pt x="3544263" y="1512579"/>
                  <a:pt x="3449085" y="1489312"/>
                  <a:pt x="3525315" y="1508369"/>
                </a:cubicBezTo>
                <a:cubicBezTo>
                  <a:pt x="3540946" y="1516184"/>
                  <a:pt x="3556238" y="1524717"/>
                  <a:pt x="3572207" y="1531815"/>
                </a:cubicBezTo>
                <a:cubicBezTo>
                  <a:pt x="3579735" y="1535161"/>
                  <a:pt x="3588501" y="1535544"/>
                  <a:pt x="3595654" y="1539631"/>
                </a:cubicBezTo>
                <a:cubicBezTo>
                  <a:pt x="3661892" y="1577482"/>
                  <a:pt x="3596605" y="1552974"/>
                  <a:pt x="3650361" y="1570892"/>
                </a:cubicBezTo>
                <a:cubicBezTo>
                  <a:pt x="3665992" y="1581313"/>
                  <a:pt x="3678833" y="1598470"/>
                  <a:pt x="3697254" y="1602154"/>
                </a:cubicBezTo>
                <a:cubicBezTo>
                  <a:pt x="3710280" y="1604759"/>
                  <a:pt x="3723364" y="1607087"/>
                  <a:pt x="3736331" y="1609969"/>
                </a:cubicBezTo>
                <a:cubicBezTo>
                  <a:pt x="3835729" y="1632056"/>
                  <a:pt x="3688731" y="1602011"/>
                  <a:pt x="3806669" y="1625600"/>
                </a:cubicBezTo>
                <a:cubicBezTo>
                  <a:pt x="3878799" y="1661665"/>
                  <a:pt x="3863541" y="1634256"/>
                  <a:pt x="3877007" y="1688123"/>
                </a:cubicBezTo>
                <a:cubicBezTo>
                  <a:pt x="3882217" y="1740226"/>
                  <a:pt x="3876079" y="1794756"/>
                  <a:pt x="3892638" y="1844431"/>
                </a:cubicBezTo>
                <a:cubicBezTo>
                  <a:pt x="3898579" y="1862253"/>
                  <a:pt x="3926248" y="1862408"/>
                  <a:pt x="3939531" y="1875692"/>
                </a:cubicBezTo>
                <a:cubicBezTo>
                  <a:pt x="3952556" y="1888718"/>
                  <a:pt x="3964744" y="1902639"/>
                  <a:pt x="3978607" y="1914769"/>
                </a:cubicBezTo>
                <a:cubicBezTo>
                  <a:pt x="3991433" y="1925992"/>
                  <a:pt x="4056721" y="1961645"/>
                  <a:pt x="4056761" y="1961661"/>
                </a:cubicBezTo>
                <a:cubicBezTo>
                  <a:pt x="4076707" y="1969639"/>
                  <a:pt x="4098443" y="1972082"/>
                  <a:pt x="4119284" y="1977292"/>
                </a:cubicBezTo>
                <a:cubicBezTo>
                  <a:pt x="4145335" y="1974687"/>
                  <a:pt x="4174454" y="1982014"/>
                  <a:pt x="4197438" y="1969477"/>
                </a:cubicBezTo>
                <a:cubicBezTo>
                  <a:pt x="4209100" y="1963116"/>
                  <a:pt x="4199757" y="1942493"/>
                  <a:pt x="4205254" y="1930400"/>
                </a:cubicBezTo>
                <a:cubicBezTo>
                  <a:pt x="4213028" y="1913298"/>
                  <a:pt x="4226095" y="1899139"/>
                  <a:pt x="4236515" y="1883508"/>
                </a:cubicBezTo>
                <a:lnTo>
                  <a:pt x="4236515" y="1883508"/>
                </a:lnTo>
                <a:cubicBezTo>
                  <a:pt x="4316857" y="1856725"/>
                  <a:pt x="4251731" y="1876050"/>
                  <a:pt x="4439715" y="1867877"/>
                </a:cubicBezTo>
                <a:cubicBezTo>
                  <a:pt x="4452741" y="1865272"/>
                  <a:pt x="4465905" y="1863283"/>
                  <a:pt x="4478792" y="1860061"/>
                </a:cubicBezTo>
                <a:cubicBezTo>
                  <a:pt x="4486784" y="1858063"/>
                  <a:pt x="4494083" y="1853411"/>
                  <a:pt x="4502238" y="1852246"/>
                </a:cubicBezTo>
                <a:cubicBezTo>
                  <a:pt x="4530723" y="1848177"/>
                  <a:pt x="4559551" y="1847036"/>
                  <a:pt x="4588207" y="1844431"/>
                </a:cubicBezTo>
                <a:cubicBezTo>
                  <a:pt x="4673617" y="1823079"/>
                  <a:pt x="4629380" y="1831173"/>
                  <a:pt x="4721069" y="1820984"/>
                </a:cubicBezTo>
                <a:cubicBezTo>
                  <a:pt x="4731490" y="1818379"/>
                  <a:pt x="4742043" y="1816255"/>
                  <a:pt x="4752331" y="1813169"/>
                </a:cubicBezTo>
                <a:cubicBezTo>
                  <a:pt x="4768112" y="1808435"/>
                  <a:pt x="4783592" y="1802748"/>
                  <a:pt x="4799223" y="1797538"/>
                </a:cubicBezTo>
                <a:lnTo>
                  <a:pt x="4822669" y="1789723"/>
                </a:lnTo>
                <a:lnTo>
                  <a:pt x="4846115" y="1781908"/>
                </a:lnTo>
                <a:cubicBezTo>
                  <a:pt x="4853930" y="1779303"/>
                  <a:pt x="4861569" y="1776090"/>
                  <a:pt x="4869561" y="1774092"/>
                </a:cubicBezTo>
                <a:cubicBezTo>
                  <a:pt x="4879982" y="1771487"/>
                  <a:pt x="4890290" y="1768384"/>
                  <a:pt x="4900823" y="1766277"/>
                </a:cubicBezTo>
                <a:cubicBezTo>
                  <a:pt x="4916362" y="1763169"/>
                  <a:pt x="4932246" y="1761899"/>
                  <a:pt x="4947715" y="1758461"/>
                </a:cubicBezTo>
                <a:cubicBezTo>
                  <a:pt x="4955757" y="1756674"/>
                  <a:pt x="4963346" y="1753251"/>
                  <a:pt x="4971161" y="1750646"/>
                </a:cubicBezTo>
                <a:cubicBezTo>
                  <a:pt x="5038353" y="1705850"/>
                  <a:pt x="4953339" y="1759557"/>
                  <a:pt x="5018054" y="1727200"/>
                </a:cubicBezTo>
                <a:cubicBezTo>
                  <a:pt x="5026455" y="1722999"/>
                  <a:pt x="5032705" y="1714867"/>
                  <a:pt x="5041500" y="1711569"/>
                </a:cubicBezTo>
                <a:cubicBezTo>
                  <a:pt x="5053938" y="1706905"/>
                  <a:pt x="5067690" y="1706976"/>
                  <a:pt x="5080577" y="1703754"/>
                </a:cubicBezTo>
                <a:cubicBezTo>
                  <a:pt x="5088569" y="1701756"/>
                  <a:pt x="5096031" y="1697936"/>
                  <a:pt x="5104023" y="1695938"/>
                </a:cubicBezTo>
                <a:cubicBezTo>
                  <a:pt x="5116910" y="1692716"/>
                  <a:pt x="5130284" y="1691618"/>
                  <a:pt x="5143100" y="1688123"/>
                </a:cubicBezTo>
                <a:cubicBezTo>
                  <a:pt x="5158996" y="1683788"/>
                  <a:pt x="5174008" y="1676488"/>
                  <a:pt x="5189992" y="1672492"/>
                </a:cubicBezTo>
                <a:cubicBezTo>
                  <a:pt x="5229246" y="1662679"/>
                  <a:pt x="5211064" y="1668074"/>
                  <a:pt x="5244700" y="1656861"/>
                </a:cubicBezTo>
                <a:cubicBezTo>
                  <a:pt x="5255120" y="1649046"/>
                  <a:pt x="5264058" y="1638705"/>
                  <a:pt x="5275961" y="1633415"/>
                </a:cubicBezTo>
                <a:cubicBezTo>
                  <a:pt x="5288100" y="1628020"/>
                  <a:pt x="5303985" y="1632968"/>
                  <a:pt x="5315038" y="1625600"/>
                </a:cubicBezTo>
                <a:cubicBezTo>
                  <a:pt x="5321893" y="1621030"/>
                  <a:pt x="5317029" y="1607979"/>
                  <a:pt x="5322854" y="1602154"/>
                </a:cubicBezTo>
                <a:cubicBezTo>
                  <a:pt x="5328679" y="1596329"/>
                  <a:pt x="5338932" y="1598022"/>
                  <a:pt x="5346300" y="1594338"/>
                </a:cubicBezTo>
                <a:cubicBezTo>
                  <a:pt x="5354701" y="1590137"/>
                  <a:pt x="5361113" y="1582408"/>
                  <a:pt x="5369746" y="1578708"/>
                </a:cubicBezTo>
                <a:cubicBezTo>
                  <a:pt x="5379619" y="1574477"/>
                  <a:pt x="5390719" y="1573979"/>
                  <a:pt x="5401007" y="1570892"/>
                </a:cubicBezTo>
                <a:cubicBezTo>
                  <a:pt x="5416789" y="1566157"/>
                  <a:pt x="5432269" y="1560471"/>
                  <a:pt x="5447900" y="1555261"/>
                </a:cubicBezTo>
                <a:cubicBezTo>
                  <a:pt x="5455715" y="1552656"/>
                  <a:pt x="5463354" y="1549444"/>
                  <a:pt x="5471346" y="1547446"/>
                </a:cubicBezTo>
                <a:lnTo>
                  <a:pt x="5565131" y="1524000"/>
                </a:lnTo>
                <a:lnTo>
                  <a:pt x="5596392" y="1516184"/>
                </a:lnTo>
                <a:cubicBezTo>
                  <a:pt x="5604207" y="1510974"/>
                  <a:pt x="5610927" y="1503524"/>
                  <a:pt x="5619838" y="1500554"/>
                </a:cubicBezTo>
                <a:cubicBezTo>
                  <a:pt x="5634871" y="1495543"/>
                  <a:pt x="5651140" y="1495573"/>
                  <a:pt x="5666731" y="1492738"/>
                </a:cubicBezTo>
                <a:cubicBezTo>
                  <a:pt x="5679800" y="1490362"/>
                  <a:pt x="5692920" y="1488145"/>
                  <a:pt x="5705807" y="1484923"/>
                </a:cubicBezTo>
                <a:cubicBezTo>
                  <a:pt x="5713799" y="1482925"/>
                  <a:pt x="5721262" y="1479106"/>
                  <a:pt x="5729254" y="1477108"/>
                </a:cubicBezTo>
                <a:cubicBezTo>
                  <a:pt x="5772472" y="1466304"/>
                  <a:pt x="5774488" y="1470305"/>
                  <a:pt x="5823038" y="1461477"/>
                </a:cubicBezTo>
                <a:cubicBezTo>
                  <a:pt x="5844622" y="1457552"/>
                  <a:pt x="5857661" y="1452541"/>
                  <a:pt x="5877746" y="1445846"/>
                </a:cubicBezTo>
                <a:cubicBezTo>
                  <a:pt x="6091366" y="1448451"/>
                  <a:pt x="6305095" y="1446382"/>
                  <a:pt x="6518607" y="1453661"/>
                </a:cubicBezTo>
                <a:cubicBezTo>
                  <a:pt x="6535074" y="1454222"/>
                  <a:pt x="6565500" y="1469292"/>
                  <a:pt x="6565500" y="1469292"/>
                </a:cubicBezTo>
                <a:cubicBezTo>
                  <a:pt x="6573315" y="1474502"/>
                  <a:pt x="6580151" y="1481625"/>
                  <a:pt x="6588946" y="1484923"/>
                </a:cubicBezTo>
                <a:cubicBezTo>
                  <a:pt x="6616878" y="1495397"/>
                  <a:pt x="6713747" y="1499882"/>
                  <a:pt x="6721807" y="1500554"/>
                </a:cubicBezTo>
                <a:cubicBezTo>
                  <a:pt x="6920810" y="1550302"/>
                  <a:pt x="6768509" y="1515074"/>
                  <a:pt x="7276700" y="1500554"/>
                </a:cubicBezTo>
                <a:cubicBezTo>
                  <a:pt x="7284935" y="1500319"/>
                  <a:pt x="7292225" y="1495001"/>
                  <a:pt x="7300146" y="1492738"/>
                </a:cubicBezTo>
                <a:cubicBezTo>
                  <a:pt x="7310474" y="1489787"/>
                  <a:pt x="7320987" y="1487528"/>
                  <a:pt x="7331407" y="1484923"/>
                </a:cubicBezTo>
                <a:lnTo>
                  <a:pt x="7792515" y="1492738"/>
                </a:lnTo>
                <a:cubicBezTo>
                  <a:pt x="7800749" y="1493004"/>
                  <a:pt x="7807819" y="1499301"/>
                  <a:pt x="7815961" y="1500554"/>
                </a:cubicBezTo>
                <a:cubicBezTo>
                  <a:pt x="7841838" y="1504535"/>
                  <a:pt x="7868064" y="1505764"/>
                  <a:pt x="7894115" y="1508369"/>
                </a:cubicBezTo>
                <a:cubicBezTo>
                  <a:pt x="7901930" y="1510974"/>
                  <a:pt x="7910193" y="1512500"/>
                  <a:pt x="7917561" y="1516184"/>
                </a:cubicBezTo>
                <a:cubicBezTo>
                  <a:pt x="7964653" y="1539730"/>
                  <a:pt x="7914404" y="1528128"/>
                  <a:pt x="7980084" y="1547446"/>
                </a:cubicBezTo>
                <a:cubicBezTo>
                  <a:pt x="8074261" y="1575145"/>
                  <a:pt x="8047422" y="1564147"/>
                  <a:pt x="8112946" y="1578708"/>
                </a:cubicBezTo>
                <a:cubicBezTo>
                  <a:pt x="8212217" y="1600769"/>
                  <a:pt x="8065504" y="1570783"/>
                  <a:pt x="8183284" y="1594338"/>
                </a:cubicBezTo>
                <a:cubicBezTo>
                  <a:pt x="8193705" y="1599548"/>
                  <a:pt x="8204430" y="1604189"/>
                  <a:pt x="8214546" y="1609969"/>
                </a:cubicBezTo>
                <a:cubicBezTo>
                  <a:pt x="8232959" y="1620491"/>
                  <a:pt x="8252487" y="1637070"/>
                  <a:pt x="8269254" y="1649046"/>
                </a:cubicBezTo>
                <a:cubicBezTo>
                  <a:pt x="8276897" y="1654506"/>
                  <a:pt x="8284885" y="1659467"/>
                  <a:pt x="8292700" y="1664677"/>
                </a:cubicBezTo>
                <a:cubicBezTo>
                  <a:pt x="8303120" y="1680308"/>
                  <a:pt x="8312690" y="1696540"/>
                  <a:pt x="8323961" y="1711569"/>
                </a:cubicBezTo>
                <a:cubicBezTo>
                  <a:pt x="8329269" y="1718646"/>
                  <a:pt x="8357325" y="1754851"/>
                  <a:pt x="8363038" y="1766277"/>
                </a:cubicBezTo>
                <a:cubicBezTo>
                  <a:pt x="8366722" y="1773645"/>
                  <a:pt x="8365796" y="1783220"/>
                  <a:pt x="8370854" y="1789723"/>
                </a:cubicBezTo>
                <a:cubicBezTo>
                  <a:pt x="8380126" y="1801644"/>
                  <a:pt x="8427657" y="1849386"/>
                  <a:pt x="8449007" y="1860061"/>
                </a:cubicBezTo>
                <a:cubicBezTo>
                  <a:pt x="8464587" y="1867851"/>
                  <a:pt x="8506971" y="1879021"/>
                  <a:pt x="8527161" y="1883508"/>
                </a:cubicBezTo>
                <a:cubicBezTo>
                  <a:pt x="8540128" y="1886390"/>
                  <a:pt x="8553422" y="1887828"/>
                  <a:pt x="8566238" y="1891323"/>
                </a:cubicBezTo>
                <a:cubicBezTo>
                  <a:pt x="8675314" y="1921071"/>
                  <a:pt x="8557002" y="1895728"/>
                  <a:pt x="8652207" y="1914769"/>
                </a:cubicBezTo>
                <a:cubicBezTo>
                  <a:pt x="8705954" y="1950601"/>
                  <a:pt x="8681278" y="1940091"/>
                  <a:pt x="8722546" y="1953846"/>
                </a:cubicBezTo>
                <a:cubicBezTo>
                  <a:pt x="8768270" y="1999570"/>
                  <a:pt x="8762291" y="1989170"/>
                  <a:pt x="8792884" y="2032000"/>
                </a:cubicBezTo>
                <a:cubicBezTo>
                  <a:pt x="8798344" y="2039643"/>
                  <a:pt x="8804314" y="2047045"/>
                  <a:pt x="8808515" y="2055446"/>
                </a:cubicBezTo>
                <a:cubicBezTo>
                  <a:pt x="8812199" y="2062814"/>
                  <a:pt x="8812330" y="2071691"/>
                  <a:pt x="8816331" y="2078892"/>
                </a:cubicBezTo>
                <a:cubicBezTo>
                  <a:pt x="8825454" y="2095314"/>
                  <a:pt x="8847592" y="2125784"/>
                  <a:pt x="8847592" y="2125784"/>
                </a:cubicBezTo>
                <a:cubicBezTo>
                  <a:pt x="8857419" y="2155269"/>
                  <a:pt x="8859793" y="2169247"/>
                  <a:pt x="8886669" y="2196123"/>
                </a:cubicBezTo>
                <a:lnTo>
                  <a:pt x="8933561" y="2243015"/>
                </a:lnTo>
                <a:cubicBezTo>
                  <a:pt x="8942504" y="2269840"/>
                  <a:pt x="8941166" y="2274066"/>
                  <a:pt x="8964823" y="2297723"/>
                </a:cubicBezTo>
                <a:cubicBezTo>
                  <a:pt x="8971465" y="2304365"/>
                  <a:pt x="8981249" y="2307114"/>
                  <a:pt x="8988269" y="2313354"/>
                </a:cubicBezTo>
                <a:cubicBezTo>
                  <a:pt x="9032069" y="2352288"/>
                  <a:pt x="9027035" y="2348057"/>
                  <a:pt x="9050792" y="2383692"/>
                </a:cubicBezTo>
                <a:cubicBezTo>
                  <a:pt x="9048794" y="2405668"/>
                  <a:pt x="9050198" y="2463034"/>
                  <a:pt x="9035161" y="2493108"/>
                </a:cubicBezTo>
                <a:cubicBezTo>
                  <a:pt x="9030961" y="2501509"/>
                  <a:pt x="9024741" y="2508739"/>
                  <a:pt x="9019531" y="2516554"/>
                </a:cubicBezTo>
                <a:cubicBezTo>
                  <a:pt x="9016926" y="2526974"/>
                  <a:pt x="9013822" y="2537282"/>
                  <a:pt x="9011715" y="2547815"/>
                </a:cubicBezTo>
                <a:cubicBezTo>
                  <a:pt x="9008607" y="2563354"/>
                  <a:pt x="9008911" y="2579675"/>
                  <a:pt x="9003900" y="2594708"/>
                </a:cubicBezTo>
                <a:cubicBezTo>
                  <a:pt x="9000930" y="2603619"/>
                  <a:pt x="8993479" y="2610339"/>
                  <a:pt x="8988269" y="2618154"/>
                </a:cubicBezTo>
                <a:cubicBezTo>
                  <a:pt x="8984301" y="2634025"/>
                  <a:pt x="8979367" y="2657159"/>
                  <a:pt x="8972638" y="2672861"/>
                </a:cubicBezTo>
                <a:cubicBezTo>
                  <a:pt x="8960739" y="2700625"/>
                  <a:pt x="8957074" y="2704022"/>
                  <a:pt x="8941377" y="2727569"/>
                </a:cubicBezTo>
                <a:cubicBezTo>
                  <a:pt x="8938772" y="2740595"/>
                  <a:pt x="8935581" y="2753517"/>
                  <a:pt x="8933561" y="2766646"/>
                </a:cubicBezTo>
                <a:cubicBezTo>
                  <a:pt x="8930367" y="2787405"/>
                  <a:pt x="8930147" y="2808632"/>
                  <a:pt x="8925746" y="2829169"/>
                </a:cubicBezTo>
                <a:cubicBezTo>
                  <a:pt x="8922294" y="2845279"/>
                  <a:pt x="8919254" y="2862352"/>
                  <a:pt x="8910115" y="2876061"/>
                </a:cubicBezTo>
                <a:lnTo>
                  <a:pt x="8894484" y="2899508"/>
                </a:lnTo>
                <a:cubicBezTo>
                  <a:pt x="8889274" y="2949005"/>
                  <a:pt x="8890925" y="2999715"/>
                  <a:pt x="8878854" y="3048000"/>
                </a:cubicBezTo>
                <a:cubicBezTo>
                  <a:pt x="8873644" y="3068841"/>
                  <a:pt x="8870016" y="3090143"/>
                  <a:pt x="8863223" y="3110523"/>
                </a:cubicBezTo>
                <a:cubicBezTo>
                  <a:pt x="8858013" y="3126154"/>
                  <a:pt x="8851927" y="3141519"/>
                  <a:pt x="8847592" y="3157415"/>
                </a:cubicBezTo>
                <a:cubicBezTo>
                  <a:pt x="8844097" y="3170231"/>
                  <a:pt x="8842659" y="3183525"/>
                  <a:pt x="8839777" y="3196492"/>
                </a:cubicBezTo>
                <a:cubicBezTo>
                  <a:pt x="8833236" y="3225926"/>
                  <a:pt x="8832847" y="3225095"/>
                  <a:pt x="8824146" y="3251200"/>
                </a:cubicBezTo>
                <a:cubicBezTo>
                  <a:pt x="8821541" y="3274646"/>
                  <a:pt x="8820209" y="3298269"/>
                  <a:pt x="8816331" y="3321538"/>
                </a:cubicBezTo>
                <a:cubicBezTo>
                  <a:pt x="8814977" y="3329664"/>
                  <a:pt x="8810367" y="3336957"/>
                  <a:pt x="8808515" y="3344984"/>
                </a:cubicBezTo>
                <a:cubicBezTo>
                  <a:pt x="8802541" y="3370871"/>
                  <a:pt x="8798094" y="3397087"/>
                  <a:pt x="8792884" y="3423138"/>
                </a:cubicBezTo>
                <a:lnTo>
                  <a:pt x="8792884" y="3423138"/>
                </a:lnTo>
                <a:cubicBezTo>
                  <a:pt x="8784159" y="3501665"/>
                  <a:pt x="8792529" y="3471097"/>
                  <a:pt x="8777254" y="3516923"/>
                </a:cubicBezTo>
                <a:cubicBezTo>
                  <a:pt x="8779859" y="3532554"/>
                  <a:pt x="8778633" y="3549334"/>
                  <a:pt x="8785069" y="3563815"/>
                </a:cubicBezTo>
                <a:cubicBezTo>
                  <a:pt x="8790511" y="3576061"/>
                  <a:pt x="8831746" y="3604685"/>
                  <a:pt x="8839777" y="3610708"/>
                </a:cubicBezTo>
                <a:cubicBezTo>
                  <a:pt x="8855408" y="3608103"/>
                  <a:pt x="8872911" y="3610754"/>
                  <a:pt x="8886669" y="3602892"/>
                </a:cubicBezTo>
                <a:cubicBezTo>
                  <a:pt x="8893822" y="3598805"/>
                  <a:pt x="8890397" y="3586599"/>
                  <a:pt x="8894484" y="3579446"/>
                </a:cubicBezTo>
                <a:cubicBezTo>
                  <a:pt x="8900947" y="3568136"/>
                  <a:pt x="8910360" y="3558784"/>
                  <a:pt x="8917931" y="3548184"/>
                </a:cubicBezTo>
                <a:cubicBezTo>
                  <a:pt x="8923390" y="3540541"/>
                  <a:pt x="8925918" y="3530197"/>
                  <a:pt x="8933561" y="3524738"/>
                </a:cubicBezTo>
                <a:cubicBezTo>
                  <a:pt x="8944977" y="3516584"/>
                  <a:pt x="8959818" y="3514806"/>
                  <a:pt x="8972638" y="3509108"/>
                </a:cubicBezTo>
                <a:cubicBezTo>
                  <a:pt x="8983285" y="3504376"/>
                  <a:pt x="8993784" y="3499257"/>
                  <a:pt x="9003900" y="3493477"/>
                </a:cubicBezTo>
                <a:cubicBezTo>
                  <a:pt x="9012055" y="3488817"/>
                  <a:pt x="9018435" y="3480816"/>
                  <a:pt x="9027346" y="3477846"/>
                </a:cubicBezTo>
                <a:cubicBezTo>
                  <a:pt x="9044882" y="3472001"/>
                  <a:pt x="9136833" y="3463075"/>
                  <a:pt x="9144577" y="3462215"/>
                </a:cubicBezTo>
                <a:cubicBezTo>
                  <a:pt x="9193847" y="3445792"/>
                  <a:pt x="9140140" y="3466440"/>
                  <a:pt x="9199284" y="3430954"/>
                </a:cubicBezTo>
                <a:cubicBezTo>
                  <a:pt x="9233194" y="3410608"/>
                  <a:pt x="9239192" y="3409837"/>
                  <a:pt x="9269623" y="3399692"/>
                </a:cubicBezTo>
                <a:cubicBezTo>
                  <a:pt x="9315635" y="3353680"/>
                  <a:pt x="9272470" y="3386947"/>
                  <a:pt x="9371223" y="3368431"/>
                </a:cubicBezTo>
                <a:cubicBezTo>
                  <a:pt x="9387417" y="3365395"/>
                  <a:pt x="9401959" y="3356031"/>
                  <a:pt x="9418115" y="3352800"/>
                </a:cubicBezTo>
                <a:cubicBezTo>
                  <a:pt x="9467725" y="3342877"/>
                  <a:pt x="9444305" y="3348206"/>
                  <a:pt x="9488454" y="3337169"/>
                </a:cubicBezTo>
                <a:cubicBezTo>
                  <a:pt x="9496269" y="3331959"/>
                  <a:pt x="9503745" y="3326198"/>
                  <a:pt x="9511900" y="3321538"/>
                </a:cubicBezTo>
                <a:cubicBezTo>
                  <a:pt x="9527099" y="3312853"/>
                  <a:pt x="9548677" y="3302077"/>
                  <a:pt x="9566607" y="3298092"/>
                </a:cubicBezTo>
                <a:cubicBezTo>
                  <a:pt x="9582076" y="3294654"/>
                  <a:pt x="9597869" y="3292882"/>
                  <a:pt x="9613500" y="3290277"/>
                </a:cubicBezTo>
                <a:cubicBezTo>
                  <a:pt x="9621315" y="3287672"/>
                  <a:pt x="9628780" y="3283550"/>
                  <a:pt x="9636946" y="3282461"/>
                </a:cubicBezTo>
                <a:cubicBezTo>
                  <a:pt x="9668041" y="3278315"/>
                  <a:pt x="9700748" y="3283871"/>
                  <a:pt x="9730731" y="3274646"/>
                </a:cubicBezTo>
                <a:cubicBezTo>
                  <a:pt x="9738605" y="3272223"/>
                  <a:pt x="9735941" y="3259015"/>
                  <a:pt x="9738546" y="3251200"/>
                </a:cubicBezTo>
                <a:cubicBezTo>
                  <a:pt x="9729648" y="3144418"/>
                  <a:pt x="9723189" y="3116148"/>
                  <a:pt x="9738546" y="2993292"/>
                </a:cubicBezTo>
                <a:cubicBezTo>
                  <a:pt x="9739711" y="2983972"/>
                  <a:pt x="9748967" y="2977661"/>
                  <a:pt x="9754177" y="2969846"/>
                </a:cubicBezTo>
                <a:cubicBezTo>
                  <a:pt x="9772777" y="2914043"/>
                  <a:pt x="9760668" y="2936663"/>
                  <a:pt x="9785438" y="2899508"/>
                </a:cubicBezTo>
                <a:cubicBezTo>
                  <a:pt x="9788043" y="2868246"/>
                  <a:pt x="9789790" y="2836901"/>
                  <a:pt x="9793254" y="2805723"/>
                </a:cubicBezTo>
                <a:cubicBezTo>
                  <a:pt x="9797087" y="2771230"/>
                  <a:pt x="9801122" y="2758618"/>
                  <a:pt x="9808884" y="2727569"/>
                </a:cubicBezTo>
                <a:cubicBezTo>
                  <a:pt x="9814986" y="2660451"/>
                  <a:pt x="9812404" y="2655006"/>
                  <a:pt x="9824515" y="2602523"/>
                </a:cubicBezTo>
                <a:cubicBezTo>
                  <a:pt x="9829345" y="2581591"/>
                  <a:pt x="9828230" y="2557874"/>
                  <a:pt x="9840146" y="2540000"/>
                </a:cubicBezTo>
                <a:lnTo>
                  <a:pt x="9855777" y="2516554"/>
                </a:lnTo>
                <a:cubicBezTo>
                  <a:pt x="9829947" y="2180769"/>
                  <a:pt x="9854295" y="2430140"/>
                  <a:pt x="9824515" y="2211754"/>
                </a:cubicBezTo>
                <a:cubicBezTo>
                  <a:pt x="9812434" y="2123159"/>
                  <a:pt x="9825333" y="2167311"/>
                  <a:pt x="9808884" y="2117969"/>
                </a:cubicBezTo>
                <a:cubicBezTo>
                  <a:pt x="9812486" y="1970284"/>
                  <a:pt x="9791238" y="1882744"/>
                  <a:pt x="9824515" y="1766277"/>
                </a:cubicBezTo>
                <a:cubicBezTo>
                  <a:pt x="9826778" y="1758356"/>
                  <a:pt x="9829726" y="1750646"/>
                  <a:pt x="9832331" y="1742831"/>
                </a:cubicBezTo>
                <a:cubicBezTo>
                  <a:pt x="9829726" y="1706359"/>
                  <a:pt x="9824515" y="1669980"/>
                  <a:pt x="9824515" y="1633415"/>
                </a:cubicBezTo>
                <a:cubicBezTo>
                  <a:pt x="9824515" y="1407150"/>
                  <a:pt x="9807604" y="1465321"/>
                  <a:pt x="9840146" y="1367692"/>
                </a:cubicBezTo>
                <a:cubicBezTo>
                  <a:pt x="9837541" y="1273907"/>
                  <a:pt x="9833894" y="1180146"/>
                  <a:pt x="9832331" y="1086338"/>
                </a:cubicBezTo>
                <a:cubicBezTo>
                  <a:pt x="9828684" y="867522"/>
                  <a:pt x="9829488" y="648636"/>
                  <a:pt x="9824515" y="429846"/>
                </a:cubicBezTo>
                <a:cubicBezTo>
                  <a:pt x="9823557" y="387713"/>
                  <a:pt x="9814768" y="398198"/>
                  <a:pt x="9777623" y="390769"/>
                </a:cubicBezTo>
                <a:lnTo>
                  <a:pt x="9754177" y="375138"/>
                </a:lnTo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2309132">
            <a:off x="2991265" y="3396205"/>
            <a:ext cx="584099" cy="207668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8878263" y="2526978"/>
            <a:ext cx="1712984" cy="1920323"/>
          </a:xfrm>
          <a:custGeom>
            <a:avLst/>
            <a:gdLst>
              <a:gd name="connsiteX0" fmla="*/ 797169 w 1969477"/>
              <a:gd name="connsiteY0" fmla="*/ 0 h 1887415"/>
              <a:gd name="connsiteX1" fmla="*/ 1969477 w 1969477"/>
              <a:gd name="connsiteY1" fmla="*/ 527538 h 1887415"/>
              <a:gd name="connsiteX2" fmla="*/ 1957754 w 1969477"/>
              <a:gd name="connsiteY2" fmla="*/ 1887415 h 1887415"/>
              <a:gd name="connsiteX3" fmla="*/ 0 w 1969477"/>
              <a:gd name="connsiteY3" fmla="*/ 351692 h 1887415"/>
              <a:gd name="connsiteX4" fmla="*/ 797169 w 1969477"/>
              <a:gd name="connsiteY4" fmla="*/ 0 h 188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9477" h="1887415">
                <a:moveTo>
                  <a:pt x="797169" y="0"/>
                </a:moveTo>
                <a:lnTo>
                  <a:pt x="1969477" y="527538"/>
                </a:lnTo>
                <a:lnTo>
                  <a:pt x="1957754" y="1887415"/>
                </a:lnTo>
                <a:lnTo>
                  <a:pt x="0" y="351692"/>
                </a:lnTo>
                <a:lnTo>
                  <a:pt x="797169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761747" y="3431312"/>
            <a:ext cx="1351785" cy="738421"/>
          </a:xfrm>
          <a:custGeom>
            <a:avLst/>
            <a:gdLst>
              <a:gd name="connsiteX0" fmla="*/ 272303 w 1213597"/>
              <a:gd name="connsiteY0" fmla="*/ 60512 h 843803"/>
              <a:gd name="connsiteX1" fmla="*/ 272303 w 1213597"/>
              <a:gd name="connsiteY1" fmla="*/ 60512 h 843803"/>
              <a:gd name="connsiteX2" fmla="*/ 453838 w 1213597"/>
              <a:gd name="connsiteY2" fmla="*/ 171450 h 843803"/>
              <a:gd name="connsiteX3" fmla="*/ 658906 w 1213597"/>
              <a:gd name="connsiteY3" fmla="*/ 262218 h 843803"/>
              <a:gd name="connsiteX4" fmla="*/ 699247 w 1213597"/>
              <a:gd name="connsiteY4" fmla="*/ 275665 h 843803"/>
              <a:gd name="connsiteX5" fmla="*/ 749673 w 1213597"/>
              <a:gd name="connsiteY5" fmla="*/ 289112 h 843803"/>
              <a:gd name="connsiteX6" fmla="*/ 759759 w 1213597"/>
              <a:gd name="connsiteY6" fmla="*/ 292474 h 843803"/>
              <a:gd name="connsiteX7" fmla="*/ 800100 w 1213597"/>
              <a:gd name="connsiteY7" fmla="*/ 299198 h 843803"/>
              <a:gd name="connsiteX8" fmla="*/ 813547 w 1213597"/>
              <a:gd name="connsiteY8" fmla="*/ 302559 h 843803"/>
              <a:gd name="connsiteX9" fmla="*/ 823632 w 1213597"/>
              <a:gd name="connsiteY9" fmla="*/ 305921 h 843803"/>
              <a:gd name="connsiteX10" fmla="*/ 1213597 w 1213597"/>
              <a:gd name="connsiteY10" fmla="*/ 305921 h 843803"/>
              <a:gd name="connsiteX11" fmla="*/ 890867 w 1213597"/>
              <a:gd name="connsiteY11" fmla="*/ 843803 h 843803"/>
              <a:gd name="connsiteX12" fmla="*/ 420220 w 1213597"/>
              <a:gd name="connsiteY12" fmla="*/ 601756 h 843803"/>
              <a:gd name="connsiteX13" fmla="*/ 537882 w 1213597"/>
              <a:gd name="connsiteY13" fmla="*/ 386603 h 843803"/>
              <a:gd name="connsiteX14" fmla="*/ 0 w 1213597"/>
              <a:gd name="connsiteY14" fmla="*/ 0 h 843803"/>
              <a:gd name="connsiteX15" fmla="*/ 272303 w 1213597"/>
              <a:gd name="connsiteY15" fmla="*/ 60512 h 843803"/>
              <a:gd name="connsiteX0" fmla="*/ 301260 w 1213597"/>
              <a:gd name="connsiteY0" fmla="*/ 186034 h 843803"/>
              <a:gd name="connsiteX1" fmla="*/ 272303 w 1213597"/>
              <a:gd name="connsiteY1" fmla="*/ 60512 h 843803"/>
              <a:gd name="connsiteX2" fmla="*/ 453838 w 1213597"/>
              <a:gd name="connsiteY2" fmla="*/ 171450 h 843803"/>
              <a:gd name="connsiteX3" fmla="*/ 658906 w 1213597"/>
              <a:gd name="connsiteY3" fmla="*/ 262218 h 843803"/>
              <a:gd name="connsiteX4" fmla="*/ 699247 w 1213597"/>
              <a:gd name="connsiteY4" fmla="*/ 275665 h 843803"/>
              <a:gd name="connsiteX5" fmla="*/ 749673 w 1213597"/>
              <a:gd name="connsiteY5" fmla="*/ 289112 h 843803"/>
              <a:gd name="connsiteX6" fmla="*/ 759759 w 1213597"/>
              <a:gd name="connsiteY6" fmla="*/ 292474 h 843803"/>
              <a:gd name="connsiteX7" fmla="*/ 800100 w 1213597"/>
              <a:gd name="connsiteY7" fmla="*/ 299198 h 843803"/>
              <a:gd name="connsiteX8" fmla="*/ 813547 w 1213597"/>
              <a:gd name="connsiteY8" fmla="*/ 302559 h 843803"/>
              <a:gd name="connsiteX9" fmla="*/ 823632 w 1213597"/>
              <a:gd name="connsiteY9" fmla="*/ 305921 h 843803"/>
              <a:gd name="connsiteX10" fmla="*/ 1213597 w 1213597"/>
              <a:gd name="connsiteY10" fmla="*/ 305921 h 843803"/>
              <a:gd name="connsiteX11" fmla="*/ 890867 w 1213597"/>
              <a:gd name="connsiteY11" fmla="*/ 843803 h 843803"/>
              <a:gd name="connsiteX12" fmla="*/ 420220 w 1213597"/>
              <a:gd name="connsiteY12" fmla="*/ 601756 h 843803"/>
              <a:gd name="connsiteX13" fmla="*/ 537882 w 1213597"/>
              <a:gd name="connsiteY13" fmla="*/ 386603 h 843803"/>
              <a:gd name="connsiteX14" fmla="*/ 0 w 1213597"/>
              <a:gd name="connsiteY14" fmla="*/ 0 h 843803"/>
              <a:gd name="connsiteX15" fmla="*/ 301260 w 1213597"/>
              <a:gd name="connsiteY15" fmla="*/ 186034 h 843803"/>
              <a:gd name="connsiteX0" fmla="*/ 301260 w 1213597"/>
              <a:gd name="connsiteY0" fmla="*/ 186034 h 843803"/>
              <a:gd name="connsiteX1" fmla="*/ 315738 w 1213597"/>
              <a:gd name="connsiteY1" fmla="*/ 183306 h 843803"/>
              <a:gd name="connsiteX2" fmla="*/ 453838 w 1213597"/>
              <a:gd name="connsiteY2" fmla="*/ 171450 h 843803"/>
              <a:gd name="connsiteX3" fmla="*/ 658906 w 1213597"/>
              <a:gd name="connsiteY3" fmla="*/ 262218 h 843803"/>
              <a:gd name="connsiteX4" fmla="*/ 699247 w 1213597"/>
              <a:gd name="connsiteY4" fmla="*/ 275665 h 843803"/>
              <a:gd name="connsiteX5" fmla="*/ 749673 w 1213597"/>
              <a:gd name="connsiteY5" fmla="*/ 289112 h 843803"/>
              <a:gd name="connsiteX6" fmla="*/ 759759 w 1213597"/>
              <a:gd name="connsiteY6" fmla="*/ 292474 h 843803"/>
              <a:gd name="connsiteX7" fmla="*/ 800100 w 1213597"/>
              <a:gd name="connsiteY7" fmla="*/ 299198 h 843803"/>
              <a:gd name="connsiteX8" fmla="*/ 813547 w 1213597"/>
              <a:gd name="connsiteY8" fmla="*/ 302559 h 843803"/>
              <a:gd name="connsiteX9" fmla="*/ 823632 w 1213597"/>
              <a:gd name="connsiteY9" fmla="*/ 305921 h 843803"/>
              <a:gd name="connsiteX10" fmla="*/ 1213597 w 1213597"/>
              <a:gd name="connsiteY10" fmla="*/ 305921 h 843803"/>
              <a:gd name="connsiteX11" fmla="*/ 890867 w 1213597"/>
              <a:gd name="connsiteY11" fmla="*/ 843803 h 843803"/>
              <a:gd name="connsiteX12" fmla="*/ 420220 w 1213597"/>
              <a:gd name="connsiteY12" fmla="*/ 601756 h 843803"/>
              <a:gd name="connsiteX13" fmla="*/ 537882 w 1213597"/>
              <a:gd name="connsiteY13" fmla="*/ 386603 h 843803"/>
              <a:gd name="connsiteX14" fmla="*/ 0 w 1213597"/>
              <a:gd name="connsiteY14" fmla="*/ 0 h 843803"/>
              <a:gd name="connsiteX15" fmla="*/ 301260 w 1213597"/>
              <a:gd name="connsiteY15" fmla="*/ 186034 h 843803"/>
              <a:gd name="connsiteX0" fmla="*/ 312842 w 1225179"/>
              <a:gd name="connsiteY0" fmla="*/ 22308 h 680077"/>
              <a:gd name="connsiteX1" fmla="*/ 327320 w 1225179"/>
              <a:gd name="connsiteY1" fmla="*/ 19580 h 680077"/>
              <a:gd name="connsiteX2" fmla="*/ 465420 w 1225179"/>
              <a:gd name="connsiteY2" fmla="*/ 7724 h 680077"/>
              <a:gd name="connsiteX3" fmla="*/ 670488 w 1225179"/>
              <a:gd name="connsiteY3" fmla="*/ 98492 h 680077"/>
              <a:gd name="connsiteX4" fmla="*/ 710829 w 1225179"/>
              <a:gd name="connsiteY4" fmla="*/ 111939 h 680077"/>
              <a:gd name="connsiteX5" fmla="*/ 761255 w 1225179"/>
              <a:gd name="connsiteY5" fmla="*/ 125386 h 680077"/>
              <a:gd name="connsiteX6" fmla="*/ 771341 w 1225179"/>
              <a:gd name="connsiteY6" fmla="*/ 128748 h 680077"/>
              <a:gd name="connsiteX7" fmla="*/ 811682 w 1225179"/>
              <a:gd name="connsiteY7" fmla="*/ 135472 h 680077"/>
              <a:gd name="connsiteX8" fmla="*/ 825129 w 1225179"/>
              <a:gd name="connsiteY8" fmla="*/ 138833 h 680077"/>
              <a:gd name="connsiteX9" fmla="*/ 835214 w 1225179"/>
              <a:gd name="connsiteY9" fmla="*/ 142195 h 680077"/>
              <a:gd name="connsiteX10" fmla="*/ 1225179 w 1225179"/>
              <a:gd name="connsiteY10" fmla="*/ 142195 h 680077"/>
              <a:gd name="connsiteX11" fmla="*/ 902449 w 1225179"/>
              <a:gd name="connsiteY11" fmla="*/ 680077 h 680077"/>
              <a:gd name="connsiteX12" fmla="*/ 431802 w 1225179"/>
              <a:gd name="connsiteY12" fmla="*/ 438030 h 680077"/>
              <a:gd name="connsiteX13" fmla="*/ 549464 w 1225179"/>
              <a:gd name="connsiteY13" fmla="*/ 222877 h 680077"/>
              <a:gd name="connsiteX14" fmla="*/ 0 w 1225179"/>
              <a:gd name="connsiteY14" fmla="*/ 0 h 680077"/>
              <a:gd name="connsiteX15" fmla="*/ 312842 w 1225179"/>
              <a:gd name="connsiteY15" fmla="*/ 22308 h 680077"/>
              <a:gd name="connsiteX0" fmla="*/ 312842 w 1225179"/>
              <a:gd name="connsiteY0" fmla="*/ 22308 h 680077"/>
              <a:gd name="connsiteX1" fmla="*/ 327320 w 1225179"/>
              <a:gd name="connsiteY1" fmla="*/ 19580 h 680077"/>
              <a:gd name="connsiteX2" fmla="*/ 465420 w 1225179"/>
              <a:gd name="connsiteY2" fmla="*/ 7724 h 680077"/>
              <a:gd name="connsiteX3" fmla="*/ 670488 w 1225179"/>
              <a:gd name="connsiteY3" fmla="*/ 98492 h 680077"/>
              <a:gd name="connsiteX4" fmla="*/ 710829 w 1225179"/>
              <a:gd name="connsiteY4" fmla="*/ 111939 h 680077"/>
              <a:gd name="connsiteX5" fmla="*/ 761255 w 1225179"/>
              <a:gd name="connsiteY5" fmla="*/ 125386 h 680077"/>
              <a:gd name="connsiteX6" fmla="*/ 771341 w 1225179"/>
              <a:gd name="connsiteY6" fmla="*/ 128748 h 680077"/>
              <a:gd name="connsiteX7" fmla="*/ 811682 w 1225179"/>
              <a:gd name="connsiteY7" fmla="*/ 135472 h 680077"/>
              <a:gd name="connsiteX8" fmla="*/ 825129 w 1225179"/>
              <a:gd name="connsiteY8" fmla="*/ 138833 h 680077"/>
              <a:gd name="connsiteX9" fmla="*/ 835214 w 1225179"/>
              <a:gd name="connsiteY9" fmla="*/ 142195 h 680077"/>
              <a:gd name="connsiteX10" fmla="*/ 1225179 w 1225179"/>
              <a:gd name="connsiteY10" fmla="*/ 142195 h 680077"/>
              <a:gd name="connsiteX11" fmla="*/ 902449 w 1225179"/>
              <a:gd name="connsiteY11" fmla="*/ 680077 h 680077"/>
              <a:gd name="connsiteX12" fmla="*/ 431802 w 1225179"/>
              <a:gd name="connsiteY12" fmla="*/ 438030 h 680077"/>
              <a:gd name="connsiteX13" fmla="*/ 488656 w 1225179"/>
              <a:gd name="connsiteY13" fmla="*/ 342942 h 680077"/>
              <a:gd name="connsiteX14" fmla="*/ 0 w 1225179"/>
              <a:gd name="connsiteY14" fmla="*/ 0 h 680077"/>
              <a:gd name="connsiteX15" fmla="*/ 312842 w 1225179"/>
              <a:gd name="connsiteY15" fmla="*/ 22308 h 680077"/>
              <a:gd name="connsiteX0" fmla="*/ 312842 w 1262823"/>
              <a:gd name="connsiteY0" fmla="*/ 22308 h 680077"/>
              <a:gd name="connsiteX1" fmla="*/ 327320 w 1262823"/>
              <a:gd name="connsiteY1" fmla="*/ 19580 h 680077"/>
              <a:gd name="connsiteX2" fmla="*/ 465420 w 1262823"/>
              <a:gd name="connsiteY2" fmla="*/ 7724 h 680077"/>
              <a:gd name="connsiteX3" fmla="*/ 670488 w 1262823"/>
              <a:gd name="connsiteY3" fmla="*/ 98492 h 680077"/>
              <a:gd name="connsiteX4" fmla="*/ 710829 w 1262823"/>
              <a:gd name="connsiteY4" fmla="*/ 111939 h 680077"/>
              <a:gd name="connsiteX5" fmla="*/ 761255 w 1262823"/>
              <a:gd name="connsiteY5" fmla="*/ 125386 h 680077"/>
              <a:gd name="connsiteX6" fmla="*/ 771341 w 1262823"/>
              <a:gd name="connsiteY6" fmla="*/ 128748 h 680077"/>
              <a:gd name="connsiteX7" fmla="*/ 811682 w 1262823"/>
              <a:gd name="connsiteY7" fmla="*/ 135472 h 680077"/>
              <a:gd name="connsiteX8" fmla="*/ 825129 w 1262823"/>
              <a:gd name="connsiteY8" fmla="*/ 138833 h 680077"/>
              <a:gd name="connsiteX9" fmla="*/ 835214 w 1262823"/>
              <a:gd name="connsiteY9" fmla="*/ 142195 h 680077"/>
              <a:gd name="connsiteX10" fmla="*/ 1262823 w 1262823"/>
              <a:gd name="connsiteY10" fmla="*/ 95806 h 680077"/>
              <a:gd name="connsiteX11" fmla="*/ 902449 w 1262823"/>
              <a:gd name="connsiteY11" fmla="*/ 680077 h 680077"/>
              <a:gd name="connsiteX12" fmla="*/ 431802 w 1262823"/>
              <a:gd name="connsiteY12" fmla="*/ 438030 h 680077"/>
              <a:gd name="connsiteX13" fmla="*/ 488656 w 1262823"/>
              <a:gd name="connsiteY13" fmla="*/ 342942 h 680077"/>
              <a:gd name="connsiteX14" fmla="*/ 0 w 1262823"/>
              <a:gd name="connsiteY14" fmla="*/ 0 h 680077"/>
              <a:gd name="connsiteX15" fmla="*/ 312842 w 1262823"/>
              <a:gd name="connsiteY15" fmla="*/ 22308 h 680077"/>
              <a:gd name="connsiteX0" fmla="*/ 312842 w 1262823"/>
              <a:gd name="connsiteY0" fmla="*/ 22308 h 680077"/>
              <a:gd name="connsiteX1" fmla="*/ 327320 w 1262823"/>
              <a:gd name="connsiteY1" fmla="*/ 19580 h 680077"/>
              <a:gd name="connsiteX2" fmla="*/ 465420 w 1262823"/>
              <a:gd name="connsiteY2" fmla="*/ 7724 h 680077"/>
              <a:gd name="connsiteX3" fmla="*/ 670488 w 1262823"/>
              <a:gd name="connsiteY3" fmla="*/ 98492 h 680077"/>
              <a:gd name="connsiteX4" fmla="*/ 710829 w 1262823"/>
              <a:gd name="connsiteY4" fmla="*/ 111939 h 680077"/>
              <a:gd name="connsiteX5" fmla="*/ 761255 w 1262823"/>
              <a:gd name="connsiteY5" fmla="*/ 125386 h 680077"/>
              <a:gd name="connsiteX6" fmla="*/ 771341 w 1262823"/>
              <a:gd name="connsiteY6" fmla="*/ 128748 h 680077"/>
              <a:gd name="connsiteX7" fmla="*/ 811682 w 1262823"/>
              <a:gd name="connsiteY7" fmla="*/ 135472 h 680077"/>
              <a:gd name="connsiteX8" fmla="*/ 825129 w 1262823"/>
              <a:gd name="connsiteY8" fmla="*/ 138833 h 680077"/>
              <a:gd name="connsiteX9" fmla="*/ 890231 w 1262823"/>
              <a:gd name="connsiteY9" fmla="*/ 120365 h 680077"/>
              <a:gd name="connsiteX10" fmla="*/ 1262823 w 1262823"/>
              <a:gd name="connsiteY10" fmla="*/ 95806 h 680077"/>
              <a:gd name="connsiteX11" fmla="*/ 902449 w 1262823"/>
              <a:gd name="connsiteY11" fmla="*/ 680077 h 680077"/>
              <a:gd name="connsiteX12" fmla="*/ 431802 w 1262823"/>
              <a:gd name="connsiteY12" fmla="*/ 438030 h 680077"/>
              <a:gd name="connsiteX13" fmla="*/ 488656 w 1262823"/>
              <a:gd name="connsiteY13" fmla="*/ 342942 h 680077"/>
              <a:gd name="connsiteX14" fmla="*/ 0 w 1262823"/>
              <a:gd name="connsiteY14" fmla="*/ 0 h 680077"/>
              <a:gd name="connsiteX15" fmla="*/ 312842 w 1262823"/>
              <a:gd name="connsiteY15" fmla="*/ 22308 h 680077"/>
              <a:gd name="connsiteX0" fmla="*/ 312842 w 1262823"/>
              <a:gd name="connsiteY0" fmla="*/ 22308 h 680077"/>
              <a:gd name="connsiteX1" fmla="*/ 327320 w 1262823"/>
              <a:gd name="connsiteY1" fmla="*/ 19580 h 680077"/>
              <a:gd name="connsiteX2" fmla="*/ 465420 w 1262823"/>
              <a:gd name="connsiteY2" fmla="*/ 7724 h 680077"/>
              <a:gd name="connsiteX3" fmla="*/ 670488 w 1262823"/>
              <a:gd name="connsiteY3" fmla="*/ 98492 h 680077"/>
              <a:gd name="connsiteX4" fmla="*/ 710829 w 1262823"/>
              <a:gd name="connsiteY4" fmla="*/ 111939 h 680077"/>
              <a:gd name="connsiteX5" fmla="*/ 761255 w 1262823"/>
              <a:gd name="connsiteY5" fmla="*/ 125386 h 680077"/>
              <a:gd name="connsiteX6" fmla="*/ 835046 w 1262823"/>
              <a:gd name="connsiteY6" fmla="*/ 115104 h 680077"/>
              <a:gd name="connsiteX7" fmla="*/ 811682 w 1262823"/>
              <a:gd name="connsiteY7" fmla="*/ 135472 h 680077"/>
              <a:gd name="connsiteX8" fmla="*/ 825129 w 1262823"/>
              <a:gd name="connsiteY8" fmla="*/ 138833 h 680077"/>
              <a:gd name="connsiteX9" fmla="*/ 890231 w 1262823"/>
              <a:gd name="connsiteY9" fmla="*/ 120365 h 680077"/>
              <a:gd name="connsiteX10" fmla="*/ 1262823 w 1262823"/>
              <a:gd name="connsiteY10" fmla="*/ 95806 h 680077"/>
              <a:gd name="connsiteX11" fmla="*/ 902449 w 1262823"/>
              <a:gd name="connsiteY11" fmla="*/ 680077 h 680077"/>
              <a:gd name="connsiteX12" fmla="*/ 431802 w 1262823"/>
              <a:gd name="connsiteY12" fmla="*/ 438030 h 680077"/>
              <a:gd name="connsiteX13" fmla="*/ 488656 w 1262823"/>
              <a:gd name="connsiteY13" fmla="*/ 342942 h 680077"/>
              <a:gd name="connsiteX14" fmla="*/ 0 w 1262823"/>
              <a:gd name="connsiteY14" fmla="*/ 0 h 680077"/>
              <a:gd name="connsiteX15" fmla="*/ 312842 w 1262823"/>
              <a:gd name="connsiteY15" fmla="*/ 22308 h 680077"/>
              <a:gd name="connsiteX0" fmla="*/ 312842 w 1262823"/>
              <a:gd name="connsiteY0" fmla="*/ 22308 h 650061"/>
              <a:gd name="connsiteX1" fmla="*/ 327320 w 1262823"/>
              <a:gd name="connsiteY1" fmla="*/ 19580 h 650061"/>
              <a:gd name="connsiteX2" fmla="*/ 465420 w 1262823"/>
              <a:gd name="connsiteY2" fmla="*/ 7724 h 650061"/>
              <a:gd name="connsiteX3" fmla="*/ 670488 w 1262823"/>
              <a:gd name="connsiteY3" fmla="*/ 98492 h 650061"/>
              <a:gd name="connsiteX4" fmla="*/ 710829 w 1262823"/>
              <a:gd name="connsiteY4" fmla="*/ 111939 h 650061"/>
              <a:gd name="connsiteX5" fmla="*/ 761255 w 1262823"/>
              <a:gd name="connsiteY5" fmla="*/ 125386 h 650061"/>
              <a:gd name="connsiteX6" fmla="*/ 835046 w 1262823"/>
              <a:gd name="connsiteY6" fmla="*/ 115104 h 650061"/>
              <a:gd name="connsiteX7" fmla="*/ 811682 w 1262823"/>
              <a:gd name="connsiteY7" fmla="*/ 135472 h 650061"/>
              <a:gd name="connsiteX8" fmla="*/ 825129 w 1262823"/>
              <a:gd name="connsiteY8" fmla="*/ 138833 h 650061"/>
              <a:gd name="connsiteX9" fmla="*/ 890231 w 1262823"/>
              <a:gd name="connsiteY9" fmla="*/ 120365 h 650061"/>
              <a:gd name="connsiteX10" fmla="*/ 1262823 w 1262823"/>
              <a:gd name="connsiteY10" fmla="*/ 95806 h 650061"/>
              <a:gd name="connsiteX11" fmla="*/ 908241 w 1262823"/>
              <a:gd name="connsiteY11" fmla="*/ 650061 h 650061"/>
              <a:gd name="connsiteX12" fmla="*/ 431802 w 1262823"/>
              <a:gd name="connsiteY12" fmla="*/ 438030 h 650061"/>
              <a:gd name="connsiteX13" fmla="*/ 488656 w 1262823"/>
              <a:gd name="connsiteY13" fmla="*/ 342942 h 650061"/>
              <a:gd name="connsiteX14" fmla="*/ 0 w 1262823"/>
              <a:gd name="connsiteY14" fmla="*/ 0 h 650061"/>
              <a:gd name="connsiteX15" fmla="*/ 312842 w 1262823"/>
              <a:gd name="connsiteY15" fmla="*/ 22308 h 650061"/>
              <a:gd name="connsiteX0" fmla="*/ 312842 w 1262823"/>
              <a:gd name="connsiteY0" fmla="*/ 22308 h 650061"/>
              <a:gd name="connsiteX1" fmla="*/ 327320 w 1262823"/>
              <a:gd name="connsiteY1" fmla="*/ 19580 h 650061"/>
              <a:gd name="connsiteX2" fmla="*/ 465420 w 1262823"/>
              <a:gd name="connsiteY2" fmla="*/ 7724 h 650061"/>
              <a:gd name="connsiteX3" fmla="*/ 670488 w 1262823"/>
              <a:gd name="connsiteY3" fmla="*/ 98492 h 650061"/>
              <a:gd name="connsiteX4" fmla="*/ 710829 w 1262823"/>
              <a:gd name="connsiteY4" fmla="*/ 111939 h 650061"/>
              <a:gd name="connsiteX5" fmla="*/ 761255 w 1262823"/>
              <a:gd name="connsiteY5" fmla="*/ 125386 h 650061"/>
              <a:gd name="connsiteX6" fmla="*/ 835046 w 1262823"/>
              <a:gd name="connsiteY6" fmla="*/ 115104 h 650061"/>
              <a:gd name="connsiteX7" fmla="*/ 811682 w 1262823"/>
              <a:gd name="connsiteY7" fmla="*/ 135472 h 650061"/>
              <a:gd name="connsiteX8" fmla="*/ 825129 w 1262823"/>
              <a:gd name="connsiteY8" fmla="*/ 138833 h 650061"/>
              <a:gd name="connsiteX9" fmla="*/ 890231 w 1262823"/>
              <a:gd name="connsiteY9" fmla="*/ 120365 h 650061"/>
              <a:gd name="connsiteX10" fmla="*/ 1262823 w 1262823"/>
              <a:gd name="connsiteY10" fmla="*/ 95806 h 650061"/>
              <a:gd name="connsiteX11" fmla="*/ 908241 w 1262823"/>
              <a:gd name="connsiteY11" fmla="*/ 650061 h 650061"/>
              <a:gd name="connsiteX12" fmla="*/ 431802 w 1262823"/>
              <a:gd name="connsiteY12" fmla="*/ 438030 h 650061"/>
              <a:gd name="connsiteX13" fmla="*/ 488656 w 1262823"/>
              <a:gd name="connsiteY13" fmla="*/ 342942 h 650061"/>
              <a:gd name="connsiteX14" fmla="*/ 0 w 1262823"/>
              <a:gd name="connsiteY14" fmla="*/ 0 h 650061"/>
              <a:gd name="connsiteX15" fmla="*/ 312842 w 1262823"/>
              <a:gd name="connsiteY15" fmla="*/ 22308 h 650061"/>
              <a:gd name="connsiteX0" fmla="*/ 312842 w 1262823"/>
              <a:gd name="connsiteY0" fmla="*/ 22308 h 650061"/>
              <a:gd name="connsiteX1" fmla="*/ 327320 w 1262823"/>
              <a:gd name="connsiteY1" fmla="*/ 19580 h 650061"/>
              <a:gd name="connsiteX2" fmla="*/ 465420 w 1262823"/>
              <a:gd name="connsiteY2" fmla="*/ 7724 h 650061"/>
              <a:gd name="connsiteX3" fmla="*/ 670488 w 1262823"/>
              <a:gd name="connsiteY3" fmla="*/ 98492 h 650061"/>
              <a:gd name="connsiteX4" fmla="*/ 710829 w 1262823"/>
              <a:gd name="connsiteY4" fmla="*/ 111939 h 650061"/>
              <a:gd name="connsiteX5" fmla="*/ 761255 w 1262823"/>
              <a:gd name="connsiteY5" fmla="*/ 125386 h 650061"/>
              <a:gd name="connsiteX6" fmla="*/ 835046 w 1262823"/>
              <a:gd name="connsiteY6" fmla="*/ 115104 h 650061"/>
              <a:gd name="connsiteX7" fmla="*/ 811682 w 1262823"/>
              <a:gd name="connsiteY7" fmla="*/ 135472 h 650061"/>
              <a:gd name="connsiteX8" fmla="*/ 825129 w 1262823"/>
              <a:gd name="connsiteY8" fmla="*/ 138833 h 650061"/>
              <a:gd name="connsiteX9" fmla="*/ 890231 w 1262823"/>
              <a:gd name="connsiteY9" fmla="*/ 120365 h 650061"/>
              <a:gd name="connsiteX10" fmla="*/ 1262823 w 1262823"/>
              <a:gd name="connsiteY10" fmla="*/ 95806 h 650061"/>
              <a:gd name="connsiteX11" fmla="*/ 908241 w 1262823"/>
              <a:gd name="connsiteY11" fmla="*/ 650061 h 650061"/>
              <a:gd name="connsiteX12" fmla="*/ 460759 w 1262823"/>
              <a:gd name="connsiteY12" fmla="*/ 492605 h 650061"/>
              <a:gd name="connsiteX13" fmla="*/ 488656 w 1262823"/>
              <a:gd name="connsiteY13" fmla="*/ 342942 h 650061"/>
              <a:gd name="connsiteX14" fmla="*/ 0 w 1262823"/>
              <a:gd name="connsiteY14" fmla="*/ 0 h 650061"/>
              <a:gd name="connsiteX15" fmla="*/ 312842 w 1262823"/>
              <a:gd name="connsiteY15" fmla="*/ 22308 h 650061"/>
              <a:gd name="connsiteX0" fmla="*/ 312842 w 1262823"/>
              <a:gd name="connsiteY0" fmla="*/ 22308 h 650061"/>
              <a:gd name="connsiteX1" fmla="*/ 327320 w 1262823"/>
              <a:gd name="connsiteY1" fmla="*/ 19580 h 650061"/>
              <a:gd name="connsiteX2" fmla="*/ 465420 w 1262823"/>
              <a:gd name="connsiteY2" fmla="*/ 7724 h 650061"/>
              <a:gd name="connsiteX3" fmla="*/ 670488 w 1262823"/>
              <a:gd name="connsiteY3" fmla="*/ 98492 h 650061"/>
              <a:gd name="connsiteX4" fmla="*/ 710829 w 1262823"/>
              <a:gd name="connsiteY4" fmla="*/ 111939 h 650061"/>
              <a:gd name="connsiteX5" fmla="*/ 761255 w 1262823"/>
              <a:gd name="connsiteY5" fmla="*/ 125386 h 650061"/>
              <a:gd name="connsiteX6" fmla="*/ 835046 w 1262823"/>
              <a:gd name="connsiteY6" fmla="*/ 115104 h 650061"/>
              <a:gd name="connsiteX7" fmla="*/ 811682 w 1262823"/>
              <a:gd name="connsiteY7" fmla="*/ 135472 h 650061"/>
              <a:gd name="connsiteX8" fmla="*/ 825129 w 1262823"/>
              <a:gd name="connsiteY8" fmla="*/ 138833 h 650061"/>
              <a:gd name="connsiteX9" fmla="*/ 890231 w 1262823"/>
              <a:gd name="connsiteY9" fmla="*/ 120365 h 650061"/>
              <a:gd name="connsiteX10" fmla="*/ 1262823 w 1262823"/>
              <a:gd name="connsiteY10" fmla="*/ 95806 h 650061"/>
              <a:gd name="connsiteX11" fmla="*/ 908241 w 1262823"/>
              <a:gd name="connsiteY11" fmla="*/ 650061 h 650061"/>
              <a:gd name="connsiteX12" fmla="*/ 460759 w 1262823"/>
              <a:gd name="connsiteY12" fmla="*/ 492605 h 650061"/>
              <a:gd name="connsiteX13" fmla="*/ 488656 w 1262823"/>
              <a:gd name="connsiteY13" fmla="*/ 342942 h 650061"/>
              <a:gd name="connsiteX14" fmla="*/ 0 w 1262823"/>
              <a:gd name="connsiteY14" fmla="*/ 0 h 650061"/>
              <a:gd name="connsiteX15" fmla="*/ 312842 w 1262823"/>
              <a:gd name="connsiteY15" fmla="*/ 22308 h 650061"/>
              <a:gd name="connsiteX0" fmla="*/ 312842 w 1262823"/>
              <a:gd name="connsiteY0" fmla="*/ 22308 h 650061"/>
              <a:gd name="connsiteX1" fmla="*/ 327320 w 1262823"/>
              <a:gd name="connsiteY1" fmla="*/ 19580 h 650061"/>
              <a:gd name="connsiteX2" fmla="*/ 465420 w 1262823"/>
              <a:gd name="connsiteY2" fmla="*/ 7724 h 650061"/>
              <a:gd name="connsiteX3" fmla="*/ 670488 w 1262823"/>
              <a:gd name="connsiteY3" fmla="*/ 98492 h 650061"/>
              <a:gd name="connsiteX4" fmla="*/ 710829 w 1262823"/>
              <a:gd name="connsiteY4" fmla="*/ 111939 h 650061"/>
              <a:gd name="connsiteX5" fmla="*/ 761255 w 1262823"/>
              <a:gd name="connsiteY5" fmla="*/ 125386 h 650061"/>
              <a:gd name="connsiteX6" fmla="*/ 835046 w 1262823"/>
              <a:gd name="connsiteY6" fmla="*/ 115104 h 650061"/>
              <a:gd name="connsiteX7" fmla="*/ 811682 w 1262823"/>
              <a:gd name="connsiteY7" fmla="*/ 135472 h 650061"/>
              <a:gd name="connsiteX8" fmla="*/ 825129 w 1262823"/>
              <a:gd name="connsiteY8" fmla="*/ 138833 h 650061"/>
              <a:gd name="connsiteX9" fmla="*/ 890231 w 1262823"/>
              <a:gd name="connsiteY9" fmla="*/ 120365 h 650061"/>
              <a:gd name="connsiteX10" fmla="*/ 1262823 w 1262823"/>
              <a:gd name="connsiteY10" fmla="*/ 95806 h 650061"/>
              <a:gd name="connsiteX11" fmla="*/ 908241 w 1262823"/>
              <a:gd name="connsiteY11" fmla="*/ 650061 h 650061"/>
              <a:gd name="connsiteX12" fmla="*/ 460759 w 1262823"/>
              <a:gd name="connsiteY12" fmla="*/ 492605 h 650061"/>
              <a:gd name="connsiteX13" fmla="*/ 445221 w 1262823"/>
              <a:gd name="connsiteY13" fmla="*/ 348400 h 650061"/>
              <a:gd name="connsiteX14" fmla="*/ 0 w 1262823"/>
              <a:gd name="connsiteY14" fmla="*/ 0 h 650061"/>
              <a:gd name="connsiteX15" fmla="*/ 312842 w 1262823"/>
              <a:gd name="connsiteY15" fmla="*/ 22308 h 650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62823" h="650061">
                <a:moveTo>
                  <a:pt x="312842" y="22308"/>
                </a:moveTo>
                <a:cubicBezTo>
                  <a:pt x="303190" y="-19533"/>
                  <a:pt x="301890" y="22011"/>
                  <a:pt x="327320" y="19580"/>
                </a:cubicBezTo>
                <a:cubicBezTo>
                  <a:pt x="352750" y="17149"/>
                  <a:pt x="408225" y="-5428"/>
                  <a:pt x="465420" y="7724"/>
                </a:cubicBezTo>
                <a:cubicBezTo>
                  <a:pt x="522615" y="20876"/>
                  <a:pt x="601682" y="69273"/>
                  <a:pt x="670488" y="98492"/>
                </a:cubicBezTo>
                <a:cubicBezTo>
                  <a:pt x="683535" y="104032"/>
                  <a:pt x="697322" y="107641"/>
                  <a:pt x="710829" y="111939"/>
                </a:cubicBezTo>
                <a:cubicBezTo>
                  <a:pt x="781964" y="134572"/>
                  <a:pt x="740552" y="124859"/>
                  <a:pt x="761255" y="125386"/>
                </a:cubicBezTo>
                <a:cubicBezTo>
                  <a:pt x="781958" y="125913"/>
                  <a:pt x="831571" y="114409"/>
                  <a:pt x="835046" y="115104"/>
                </a:cubicBezTo>
                <a:cubicBezTo>
                  <a:pt x="848414" y="117778"/>
                  <a:pt x="813335" y="131517"/>
                  <a:pt x="811682" y="135472"/>
                </a:cubicBezTo>
                <a:cubicBezTo>
                  <a:pt x="810029" y="139427"/>
                  <a:pt x="812038" y="141351"/>
                  <a:pt x="825129" y="138833"/>
                </a:cubicBezTo>
                <a:cubicBezTo>
                  <a:pt x="838221" y="136315"/>
                  <a:pt x="817282" y="127536"/>
                  <a:pt x="890231" y="120365"/>
                </a:cubicBezTo>
                <a:cubicBezTo>
                  <a:pt x="963180" y="113194"/>
                  <a:pt x="1120287" y="111269"/>
                  <a:pt x="1262823" y="95806"/>
                </a:cubicBezTo>
                <a:lnTo>
                  <a:pt x="908241" y="650061"/>
                </a:lnTo>
                <a:cubicBezTo>
                  <a:pt x="540940" y="532995"/>
                  <a:pt x="619572" y="563282"/>
                  <a:pt x="460759" y="492605"/>
                </a:cubicBezTo>
                <a:cubicBezTo>
                  <a:pt x="432414" y="390871"/>
                  <a:pt x="435922" y="398288"/>
                  <a:pt x="445221" y="348400"/>
                </a:cubicBezTo>
                <a:lnTo>
                  <a:pt x="0" y="0"/>
                </a:lnTo>
                <a:lnTo>
                  <a:pt x="312842" y="2230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803753" y="3511539"/>
            <a:ext cx="806824" cy="1005168"/>
          </a:xfrm>
          <a:custGeom>
            <a:avLst/>
            <a:gdLst>
              <a:gd name="connsiteX0" fmla="*/ 376518 w 806824"/>
              <a:gd name="connsiteY0" fmla="*/ 0 h 1005168"/>
              <a:gd name="connsiteX1" fmla="*/ 376518 w 806824"/>
              <a:gd name="connsiteY1" fmla="*/ 0 h 1005168"/>
              <a:gd name="connsiteX2" fmla="*/ 379879 w 806824"/>
              <a:gd name="connsiteY2" fmla="*/ 40341 h 1005168"/>
              <a:gd name="connsiteX3" fmla="*/ 373156 w 806824"/>
              <a:gd name="connsiteY3" fmla="*/ 63874 h 1005168"/>
              <a:gd name="connsiteX4" fmla="*/ 366432 w 806824"/>
              <a:gd name="connsiteY4" fmla="*/ 97491 h 1005168"/>
              <a:gd name="connsiteX5" fmla="*/ 359709 w 806824"/>
              <a:gd name="connsiteY5" fmla="*/ 110939 h 1005168"/>
              <a:gd name="connsiteX6" fmla="*/ 352985 w 806824"/>
              <a:gd name="connsiteY6" fmla="*/ 141194 h 1005168"/>
              <a:gd name="connsiteX7" fmla="*/ 339538 w 806824"/>
              <a:gd name="connsiteY7" fmla="*/ 168089 h 1005168"/>
              <a:gd name="connsiteX8" fmla="*/ 326091 w 806824"/>
              <a:gd name="connsiteY8" fmla="*/ 198344 h 1005168"/>
              <a:gd name="connsiteX9" fmla="*/ 302559 w 806824"/>
              <a:gd name="connsiteY9" fmla="*/ 231962 h 1005168"/>
              <a:gd name="connsiteX10" fmla="*/ 295835 w 806824"/>
              <a:gd name="connsiteY10" fmla="*/ 245409 h 1005168"/>
              <a:gd name="connsiteX11" fmla="*/ 279027 w 806824"/>
              <a:gd name="connsiteY11" fmla="*/ 268941 h 1005168"/>
              <a:gd name="connsiteX12" fmla="*/ 272303 w 806824"/>
              <a:gd name="connsiteY12" fmla="*/ 279027 h 1005168"/>
              <a:gd name="connsiteX13" fmla="*/ 248771 w 806824"/>
              <a:gd name="connsiteY13" fmla="*/ 302559 h 1005168"/>
              <a:gd name="connsiteX14" fmla="*/ 245409 w 806824"/>
              <a:gd name="connsiteY14" fmla="*/ 312644 h 1005168"/>
              <a:gd name="connsiteX15" fmla="*/ 228600 w 806824"/>
              <a:gd name="connsiteY15" fmla="*/ 332815 h 1005168"/>
              <a:gd name="connsiteX16" fmla="*/ 225238 w 806824"/>
              <a:gd name="connsiteY16" fmla="*/ 342900 h 1005168"/>
              <a:gd name="connsiteX17" fmla="*/ 215153 w 806824"/>
              <a:gd name="connsiteY17" fmla="*/ 352986 h 1005168"/>
              <a:gd name="connsiteX18" fmla="*/ 205068 w 806824"/>
              <a:gd name="connsiteY18" fmla="*/ 369794 h 1005168"/>
              <a:gd name="connsiteX19" fmla="*/ 191621 w 806824"/>
              <a:gd name="connsiteY19" fmla="*/ 383241 h 1005168"/>
              <a:gd name="connsiteX20" fmla="*/ 184897 w 806824"/>
              <a:gd name="connsiteY20" fmla="*/ 393327 h 1005168"/>
              <a:gd name="connsiteX21" fmla="*/ 161365 w 806824"/>
              <a:gd name="connsiteY21" fmla="*/ 413497 h 1005168"/>
              <a:gd name="connsiteX22" fmla="*/ 154641 w 806824"/>
              <a:gd name="connsiteY22" fmla="*/ 430306 h 1005168"/>
              <a:gd name="connsiteX23" fmla="*/ 147918 w 806824"/>
              <a:gd name="connsiteY23" fmla="*/ 440391 h 1005168"/>
              <a:gd name="connsiteX24" fmla="*/ 131109 w 806824"/>
              <a:gd name="connsiteY24" fmla="*/ 467286 h 1005168"/>
              <a:gd name="connsiteX25" fmla="*/ 124385 w 806824"/>
              <a:gd name="connsiteY25" fmla="*/ 494180 h 1005168"/>
              <a:gd name="connsiteX26" fmla="*/ 117662 w 806824"/>
              <a:gd name="connsiteY26" fmla="*/ 527797 h 1005168"/>
              <a:gd name="connsiteX27" fmla="*/ 110938 w 806824"/>
              <a:gd name="connsiteY27" fmla="*/ 541244 h 1005168"/>
              <a:gd name="connsiteX28" fmla="*/ 94129 w 806824"/>
              <a:gd name="connsiteY28" fmla="*/ 561415 h 1005168"/>
              <a:gd name="connsiteX29" fmla="*/ 80682 w 806824"/>
              <a:gd name="connsiteY29" fmla="*/ 568139 h 1005168"/>
              <a:gd name="connsiteX30" fmla="*/ 67235 w 806824"/>
              <a:gd name="connsiteY30" fmla="*/ 578224 h 1005168"/>
              <a:gd name="connsiteX31" fmla="*/ 36979 w 806824"/>
              <a:gd name="connsiteY31" fmla="*/ 598394 h 1005168"/>
              <a:gd name="connsiteX32" fmla="*/ 26894 w 806824"/>
              <a:gd name="connsiteY32" fmla="*/ 605118 h 1005168"/>
              <a:gd name="connsiteX33" fmla="*/ 16809 w 806824"/>
              <a:gd name="connsiteY33" fmla="*/ 611841 h 1005168"/>
              <a:gd name="connsiteX34" fmla="*/ 6724 w 806824"/>
              <a:gd name="connsiteY34" fmla="*/ 621927 h 1005168"/>
              <a:gd name="connsiteX35" fmla="*/ 0 w 806824"/>
              <a:gd name="connsiteY35" fmla="*/ 621927 h 1005168"/>
              <a:gd name="connsiteX36" fmla="*/ 127747 w 806824"/>
              <a:gd name="connsiteY36" fmla="*/ 719418 h 1005168"/>
              <a:gd name="connsiteX37" fmla="*/ 131109 w 806824"/>
              <a:gd name="connsiteY37" fmla="*/ 924486 h 1005168"/>
              <a:gd name="connsiteX38" fmla="*/ 356347 w 806824"/>
              <a:gd name="connsiteY38" fmla="*/ 1005168 h 1005168"/>
              <a:gd name="connsiteX39" fmla="*/ 806824 w 806824"/>
              <a:gd name="connsiteY39" fmla="*/ 73959 h 1005168"/>
              <a:gd name="connsiteX40" fmla="*/ 376518 w 806824"/>
              <a:gd name="connsiteY40" fmla="*/ 0 h 100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06824" h="1005168">
                <a:moveTo>
                  <a:pt x="376518" y="0"/>
                </a:moveTo>
                <a:lnTo>
                  <a:pt x="376518" y="0"/>
                </a:lnTo>
                <a:cubicBezTo>
                  <a:pt x="377638" y="13447"/>
                  <a:pt x="379879" y="26847"/>
                  <a:pt x="379879" y="40341"/>
                </a:cubicBezTo>
                <a:cubicBezTo>
                  <a:pt x="379879" y="47671"/>
                  <a:pt x="374743" y="56734"/>
                  <a:pt x="373156" y="63874"/>
                </a:cubicBezTo>
                <a:cubicBezTo>
                  <a:pt x="371042" y="73385"/>
                  <a:pt x="370086" y="87746"/>
                  <a:pt x="366432" y="97491"/>
                </a:cubicBezTo>
                <a:cubicBezTo>
                  <a:pt x="364672" y="102184"/>
                  <a:pt x="361950" y="106456"/>
                  <a:pt x="359709" y="110939"/>
                </a:cubicBezTo>
                <a:cubicBezTo>
                  <a:pt x="359054" y="114213"/>
                  <a:pt x="354811" y="136812"/>
                  <a:pt x="352985" y="141194"/>
                </a:cubicBezTo>
                <a:cubicBezTo>
                  <a:pt x="349130" y="150446"/>
                  <a:pt x="343260" y="158783"/>
                  <a:pt x="339538" y="168089"/>
                </a:cubicBezTo>
                <a:cubicBezTo>
                  <a:pt x="335994" y="176949"/>
                  <a:pt x="331328" y="189966"/>
                  <a:pt x="326091" y="198344"/>
                </a:cubicBezTo>
                <a:cubicBezTo>
                  <a:pt x="315548" y="215212"/>
                  <a:pt x="312781" y="211519"/>
                  <a:pt x="302559" y="231962"/>
                </a:cubicBezTo>
                <a:cubicBezTo>
                  <a:pt x="300318" y="236444"/>
                  <a:pt x="298321" y="241058"/>
                  <a:pt x="295835" y="245409"/>
                </a:cubicBezTo>
                <a:cubicBezTo>
                  <a:pt x="291306" y="253334"/>
                  <a:pt x="284183" y="261722"/>
                  <a:pt x="279027" y="268941"/>
                </a:cubicBezTo>
                <a:cubicBezTo>
                  <a:pt x="276678" y="272229"/>
                  <a:pt x="275006" y="276024"/>
                  <a:pt x="272303" y="279027"/>
                </a:cubicBezTo>
                <a:cubicBezTo>
                  <a:pt x="264882" y="287272"/>
                  <a:pt x="248771" y="302559"/>
                  <a:pt x="248771" y="302559"/>
                </a:cubicBezTo>
                <a:cubicBezTo>
                  <a:pt x="247650" y="305921"/>
                  <a:pt x="247375" y="309696"/>
                  <a:pt x="245409" y="312644"/>
                </a:cubicBezTo>
                <a:cubicBezTo>
                  <a:pt x="230541" y="334947"/>
                  <a:pt x="239599" y="310820"/>
                  <a:pt x="228600" y="332815"/>
                </a:cubicBezTo>
                <a:cubicBezTo>
                  <a:pt x="227015" y="335984"/>
                  <a:pt x="227204" y="339952"/>
                  <a:pt x="225238" y="342900"/>
                </a:cubicBezTo>
                <a:cubicBezTo>
                  <a:pt x="222601" y="346856"/>
                  <a:pt x="218006" y="349182"/>
                  <a:pt x="215153" y="352986"/>
                </a:cubicBezTo>
                <a:cubicBezTo>
                  <a:pt x="211233" y="358213"/>
                  <a:pt x="209079" y="364637"/>
                  <a:pt x="205068" y="369794"/>
                </a:cubicBezTo>
                <a:cubicBezTo>
                  <a:pt x="201176" y="374798"/>
                  <a:pt x="195746" y="378428"/>
                  <a:pt x="191621" y="383241"/>
                </a:cubicBezTo>
                <a:cubicBezTo>
                  <a:pt x="188991" y="386309"/>
                  <a:pt x="187484" y="390223"/>
                  <a:pt x="184897" y="393327"/>
                </a:cubicBezTo>
                <a:cubicBezTo>
                  <a:pt x="177093" y="402692"/>
                  <a:pt x="171258" y="406078"/>
                  <a:pt x="161365" y="413497"/>
                </a:cubicBezTo>
                <a:cubicBezTo>
                  <a:pt x="159124" y="419100"/>
                  <a:pt x="157340" y="424908"/>
                  <a:pt x="154641" y="430306"/>
                </a:cubicBezTo>
                <a:cubicBezTo>
                  <a:pt x="152834" y="433920"/>
                  <a:pt x="149922" y="436883"/>
                  <a:pt x="147918" y="440391"/>
                </a:cubicBezTo>
                <a:cubicBezTo>
                  <a:pt x="133152" y="466232"/>
                  <a:pt x="150390" y="441577"/>
                  <a:pt x="131109" y="467286"/>
                </a:cubicBezTo>
                <a:cubicBezTo>
                  <a:pt x="126444" y="481281"/>
                  <a:pt x="127630" y="476333"/>
                  <a:pt x="124385" y="494180"/>
                </a:cubicBezTo>
                <a:cubicBezTo>
                  <a:pt x="123017" y="501704"/>
                  <a:pt x="120811" y="519399"/>
                  <a:pt x="117662" y="527797"/>
                </a:cubicBezTo>
                <a:cubicBezTo>
                  <a:pt x="115902" y="532489"/>
                  <a:pt x="113424" y="536893"/>
                  <a:pt x="110938" y="541244"/>
                </a:cubicBezTo>
                <a:cubicBezTo>
                  <a:pt x="106869" y="548365"/>
                  <a:pt x="100846" y="556617"/>
                  <a:pt x="94129" y="561415"/>
                </a:cubicBezTo>
                <a:cubicBezTo>
                  <a:pt x="90051" y="564328"/>
                  <a:pt x="84932" y="565483"/>
                  <a:pt x="80682" y="568139"/>
                </a:cubicBezTo>
                <a:cubicBezTo>
                  <a:pt x="75931" y="571109"/>
                  <a:pt x="71825" y="575011"/>
                  <a:pt x="67235" y="578224"/>
                </a:cubicBezTo>
                <a:cubicBezTo>
                  <a:pt x="67128" y="578299"/>
                  <a:pt x="42076" y="594996"/>
                  <a:pt x="36979" y="598394"/>
                </a:cubicBezTo>
                <a:lnTo>
                  <a:pt x="26894" y="605118"/>
                </a:lnTo>
                <a:cubicBezTo>
                  <a:pt x="23532" y="607359"/>
                  <a:pt x="19666" y="608984"/>
                  <a:pt x="16809" y="611841"/>
                </a:cubicBezTo>
                <a:cubicBezTo>
                  <a:pt x="13447" y="615203"/>
                  <a:pt x="10801" y="619481"/>
                  <a:pt x="6724" y="621927"/>
                </a:cubicBezTo>
                <a:cubicBezTo>
                  <a:pt x="4802" y="623080"/>
                  <a:pt x="2241" y="621927"/>
                  <a:pt x="0" y="621927"/>
                </a:cubicBezTo>
                <a:lnTo>
                  <a:pt x="127747" y="719418"/>
                </a:lnTo>
                <a:cubicBezTo>
                  <a:pt x="128868" y="787774"/>
                  <a:pt x="129988" y="856130"/>
                  <a:pt x="131109" y="924486"/>
                </a:cubicBezTo>
                <a:lnTo>
                  <a:pt x="356347" y="1005168"/>
                </a:lnTo>
                <a:lnTo>
                  <a:pt x="806824" y="73959"/>
                </a:lnTo>
                <a:lnTo>
                  <a:pt x="376518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297932" y="3541795"/>
            <a:ext cx="887506" cy="897591"/>
          </a:xfrm>
          <a:custGeom>
            <a:avLst/>
            <a:gdLst>
              <a:gd name="connsiteX0" fmla="*/ 426945 w 887506"/>
              <a:gd name="connsiteY0" fmla="*/ 0 h 897591"/>
              <a:gd name="connsiteX1" fmla="*/ 0 w 887506"/>
              <a:gd name="connsiteY1" fmla="*/ 897591 h 897591"/>
              <a:gd name="connsiteX2" fmla="*/ 571500 w 887506"/>
              <a:gd name="connsiteY2" fmla="*/ 790015 h 897591"/>
              <a:gd name="connsiteX3" fmla="*/ 887506 w 887506"/>
              <a:gd name="connsiteY3" fmla="*/ 67235 h 897591"/>
              <a:gd name="connsiteX4" fmla="*/ 426945 w 887506"/>
              <a:gd name="connsiteY4" fmla="*/ 0 h 89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506" h="897591">
                <a:moveTo>
                  <a:pt x="426945" y="0"/>
                </a:moveTo>
                <a:lnTo>
                  <a:pt x="0" y="897591"/>
                </a:lnTo>
                <a:lnTo>
                  <a:pt x="571500" y="790015"/>
                </a:lnTo>
                <a:lnTo>
                  <a:pt x="887506" y="67235"/>
                </a:lnTo>
                <a:lnTo>
                  <a:pt x="426945" y="0"/>
                </a:lnTo>
                <a:close/>
              </a:path>
            </a:pathLst>
          </a:custGeom>
          <a:solidFill>
            <a:srgbClr val="C4BD97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953477" y="3615754"/>
            <a:ext cx="783291" cy="685800"/>
          </a:xfrm>
          <a:custGeom>
            <a:avLst/>
            <a:gdLst>
              <a:gd name="connsiteX0" fmla="*/ 319367 w 783291"/>
              <a:gd name="connsiteY0" fmla="*/ 0 h 685800"/>
              <a:gd name="connsiteX1" fmla="*/ 0 w 783291"/>
              <a:gd name="connsiteY1" fmla="*/ 685800 h 685800"/>
              <a:gd name="connsiteX2" fmla="*/ 769844 w 783291"/>
              <a:gd name="connsiteY2" fmla="*/ 413497 h 685800"/>
              <a:gd name="connsiteX3" fmla="*/ 783291 w 783291"/>
              <a:gd name="connsiteY3" fmla="*/ 10085 h 685800"/>
              <a:gd name="connsiteX4" fmla="*/ 319367 w 783291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3291" h="685800">
                <a:moveTo>
                  <a:pt x="319367" y="0"/>
                </a:moveTo>
                <a:lnTo>
                  <a:pt x="0" y="685800"/>
                </a:lnTo>
                <a:lnTo>
                  <a:pt x="769844" y="413497"/>
                </a:lnTo>
                <a:lnTo>
                  <a:pt x="783291" y="10085"/>
                </a:lnTo>
                <a:lnTo>
                  <a:pt x="319367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6787194" y="3609030"/>
            <a:ext cx="746312" cy="437030"/>
          </a:xfrm>
          <a:custGeom>
            <a:avLst/>
            <a:gdLst>
              <a:gd name="connsiteX0" fmla="*/ 0 w 746312"/>
              <a:gd name="connsiteY0" fmla="*/ 0 h 437030"/>
              <a:gd name="connsiteX1" fmla="*/ 0 w 746312"/>
              <a:gd name="connsiteY1" fmla="*/ 420221 h 437030"/>
              <a:gd name="connsiteX2" fmla="*/ 746312 w 746312"/>
              <a:gd name="connsiteY2" fmla="*/ 437030 h 437030"/>
              <a:gd name="connsiteX3" fmla="*/ 736227 w 746312"/>
              <a:gd name="connsiteY3" fmla="*/ 0 h 437030"/>
              <a:gd name="connsiteX4" fmla="*/ 0 w 746312"/>
              <a:gd name="connsiteY4" fmla="*/ 0 h 437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312" h="437030">
                <a:moveTo>
                  <a:pt x="0" y="0"/>
                </a:moveTo>
                <a:lnTo>
                  <a:pt x="0" y="420221"/>
                </a:lnTo>
                <a:lnTo>
                  <a:pt x="746312" y="437030"/>
                </a:lnTo>
                <a:lnTo>
                  <a:pt x="73622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7607465" y="3797289"/>
            <a:ext cx="944656" cy="282389"/>
          </a:xfrm>
          <a:custGeom>
            <a:avLst/>
            <a:gdLst>
              <a:gd name="connsiteX0" fmla="*/ 0 w 944656"/>
              <a:gd name="connsiteY0" fmla="*/ 0 h 282389"/>
              <a:gd name="connsiteX1" fmla="*/ 0 w 944656"/>
              <a:gd name="connsiteY1" fmla="*/ 0 h 282389"/>
              <a:gd name="connsiteX2" fmla="*/ 23532 w 944656"/>
              <a:gd name="connsiteY2" fmla="*/ 50427 h 282389"/>
              <a:gd name="connsiteX3" fmla="*/ 36979 w 944656"/>
              <a:gd name="connsiteY3" fmla="*/ 73959 h 282389"/>
              <a:gd name="connsiteX4" fmla="*/ 40341 w 944656"/>
              <a:gd name="connsiteY4" fmla="*/ 90768 h 282389"/>
              <a:gd name="connsiteX5" fmla="*/ 40341 w 944656"/>
              <a:gd name="connsiteY5" fmla="*/ 90768 h 282389"/>
              <a:gd name="connsiteX6" fmla="*/ 13447 w 944656"/>
              <a:gd name="connsiteY6" fmla="*/ 282389 h 282389"/>
              <a:gd name="connsiteX7" fmla="*/ 944656 w 944656"/>
              <a:gd name="connsiteY7" fmla="*/ 252133 h 282389"/>
              <a:gd name="connsiteX8" fmla="*/ 900953 w 944656"/>
              <a:gd name="connsiteY8" fmla="*/ 121024 h 282389"/>
              <a:gd name="connsiteX9" fmla="*/ 0 w 944656"/>
              <a:gd name="connsiteY9" fmla="*/ 0 h 2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44656" h="282389">
                <a:moveTo>
                  <a:pt x="0" y="0"/>
                </a:moveTo>
                <a:lnTo>
                  <a:pt x="0" y="0"/>
                </a:lnTo>
                <a:cubicBezTo>
                  <a:pt x="7844" y="16809"/>
                  <a:pt x="15237" y="33836"/>
                  <a:pt x="23532" y="50427"/>
                </a:cubicBezTo>
                <a:cubicBezTo>
                  <a:pt x="27572" y="58508"/>
                  <a:pt x="33504" y="65620"/>
                  <a:pt x="36979" y="73959"/>
                </a:cubicBezTo>
                <a:cubicBezTo>
                  <a:pt x="39177" y="79233"/>
                  <a:pt x="40341" y="90768"/>
                  <a:pt x="40341" y="90768"/>
                </a:cubicBezTo>
                <a:lnTo>
                  <a:pt x="40341" y="90768"/>
                </a:lnTo>
                <a:lnTo>
                  <a:pt x="13447" y="282389"/>
                </a:lnTo>
                <a:lnTo>
                  <a:pt x="944656" y="252133"/>
                </a:lnTo>
                <a:lnTo>
                  <a:pt x="900953" y="121024"/>
                </a:lnTo>
                <a:lnTo>
                  <a:pt x="0" y="0"/>
                </a:lnTo>
                <a:close/>
              </a:path>
            </a:pathLst>
          </a:custGeom>
          <a:solidFill>
            <a:srgbClr val="4F622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9971818" y="5126604"/>
            <a:ext cx="665363" cy="891108"/>
          </a:xfrm>
          <a:custGeom>
            <a:avLst/>
            <a:gdLst>
              <a:gd name="connsiteX0" fmla="*/ 222325 w 853440"/>
              <a:gd name="connsiteY0" fmla="*/ 0 h 953845"/>
              <a:gd name="connsiteX1" fmla="*/ 853440 w 853440"/>
              <a:gd name="connsiteY1" fmla="*/ 172123 h 953845"/>
              <a:gd name="connsiteX2" fmla="*/ 753035 w 853440"/>
              <a:gd name="connsiteY2" fmla="*/ 695661 h 953845"/>
              <a:gd name="connsiteX3" fmla="*/ 0 w 853440"/>
              <a:gd name="connsiteY3" fmla="*/ 953845 h 953845"/>
              <a:gd name="connsiteX4" fmla="*/ 222325 w 853440"/>
              <a:gd name="connsiteY4" fmla="*/ 0 h 953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3440" h="953845">
                <a:moveTo>
                  <a:pt x="222325" y="0"/>
                </a:moveTo>
                <a:lnTo>
                  <a:pt x="853440" y="172123"/>
                </a:lnTo>
                <a:lnTo>
                  <a:pt x="753035" y="695661"/>
                </a:lnTo>
                <a:lnTo>
                  <a:pt x="0" y="953845"/>
                </a:lnTo>
                <a:lnTo>
                  <a:pt x="22232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2" name="Oval 951"/>
          <p:cNvSpPr/>
          <p:nvPr/>
        </p:nvSpPr>
        <p:spPr>
          <a:xfrm rot="17286745">
            <a:off x="3475216" y="3422710"/>
            <a:ext cx="153361" cy="974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3" name="Oval 952"/>
          <p:cNvSpPr/>
          <p:nvPr/>
        </p:nvSpPr>
        <p:spPr>
          <a:xfrm rot="17286745">
            <a:off x="3399751" y="3356049"/>
            <a:ext cx="65677" cy="7164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4" name="Oval 953"/>
          <p:cNvSpPr/>
          <p:nvPr/>
        </p:nvSpPr>
        <p:spPr>
          <a:xfrm rot="17286745">
            <a:off x="3463693" y="3346748"/>
            <a:ext cx="89017" cy="85108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5" name="Oval 954"/>
          <p:cNvSpPr/>
          <p:nvPr/>
        </p:nvSpPr>
        <p:spPr>
          <a:xfrm rot="17286745">
            <a:off x="3445279" y="3452116"/>
            <a:ext cx="67293" cy="75668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6" name="Oval 955"/>
          <p:cNvSpPr/>
          <p:nvPr/>
        </p:nvSpPr>
        <p:spPr>
          <a:xfrm>
            <a:off x="3350622" y="3495277"/>
            <a:ext cx="144016" cy="16422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7" name="Oval 956"/>
          <p:cNvSpPr/>
          <p:nvPr/>
        </p:nvSpPr>
        <p:spPr>
          <a:xfrm flipV="1">
            <a:off x="3266643" y="3587764"/>
            <a:ext cx="84604" cy="9223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8" name="Oval 957"/>
          <p:cNvSpPr/>
          <p:nvPr/>
        </p:nvSpPr>
        <p:spPr>
          <a:xfrm flipV="1">
            <a:off x="2991216" y="4105305"/>
            <a:ext cx="74343" cy="7796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9" name="Oval 958"/>
          <p:cNvSpPr/>
          <p:nvPr/>
        </p:nvSpPr>
        <p:spPr>
          <a:xfrm flipV="1">
            <a:off x="3313597" y="3621092"/>
            <a:ext cx="124831" cy="1178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0" name="Oval 959"/>
          <p:cNvSpPr/>
          <p:nvPr/>
        </p:nvSpPr>
        <p:spPr>
          <a:xfrm flipV="1">
            <a:off x="3251413" y="3665874"/>
            <a:ext cx="98663" cy="10342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1" name="Oval 960"/>
          <p:cNvSpPr/>
          <p:nvPr/>
        </p:nvSpPr>
        <p:spPr>
          <a:xfrm rot="17286745">
            <a:off x="3180875" y="3784911"/>
            <a:ext cx="153361" cy="974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2" name="Oval 961"/>
          <p:cNvSpPr/>
          <p:nvPr/>
        </p:nvSpPr>
        <p:spPr>
          <a:xfrm>
            <a:off x="3056281" y="3857478"/>
            <a:ext cx="144016" cy="16422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3" name="Oval 962"/>
          <p:cNvSpPr/>
          <p:nvPr/>
        </p:nvSpPr>
        <p:spPr>
          <a:xfrm flipV="1">
            <a:off x="2972302" y="3949965"/>
            <a:ext cx="84604" cy="9223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4" name="Oval 963"/>
          <p:cNvSpPr/>
          <p:nvPr/>
        </p:nvSpPr>
        <p:spPr>
          <a:xfrm flipV="1">
            <a:off x="3019256" y="3983293"/>
            <a:ext cx="124831" cy="1178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5" name="Oval 964"/>
          <p:cNvSpPr/>
          <p:nvPr/>
        </p:nvSpPr>
        <p:spPr>
          <a:xfrm flipV="1">
            <a:off x="2957072" y="4028075"/>
            <a:ext cx="98663" cy="10342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6" name="Oval 965"/>
          <p:cNvSpPr/>
          <p:nvPr/>
        </p:nvSpPr>
        <p:spPr>
          <a:xfrm rot="12280132" flipV="1">
            <a:off x="3192395" y="3685917"/>
            <a:ext cx="84604" cy="9223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7" name="Oval 966"/>
          <p:cNvSpPr/>
          <p:nvPr/>
        </p:nvSpPr>
        <p:spPr>
          <a:xfrm rot="12280132" flipV="1">
            <a:off x="3146814" y="3780396"/>
            <a:ext cx="124831" cy="1178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8" name="Oval 967"/>
          <p:cNvSpPr/>
          <p:nvPr/>
        </p:nvSpPr>
        <p:spPr>
          <a:xfrm flipV="1">
            <a:off x="2874022" y="4083323"/>
            <a:ext cx="121757" cy="14374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9" name="Oval 968"/>
          <p:cNvSpPr/>
          <p:nvPr/>
        </p:nvSpPr>
        <p:spPr>
          <a:xfrm>
            <a:off x="2806405" y="4197863"/>
            <a:ext cx="144016" cy="16422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0" name="Oval 969"/>
          <p:cNvSpPr/>
          <p:nvPr/>
        </p:nvSpPr>
        <p:spPr>
          <a:xfrm flipV="1">
            <a:off x="2722426" y="4290350"/>
            <a:ext cx="84604" cy="9223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1" name="Oval 970"/>
          <p:cNvSpPr/>
          <p:nvPr/>
        </p:nvSpPr>
        <p:spPr>
          <a:xfrm flipV="1">
            <a:off x="2446999" y="4807891"/>
            <a:ext cx="74343" cy="7796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2" name="Oval 971"/>
          <p:cNvSpPr/>
          <p:nvPr/>
        </p:nvSpPr>
        <p:spPr>
          <a:xfrm flipV="1">
            <a:off x="2769380" y="4323678"/>
            <a:ext cx="124831" cy="1178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3" name="Oval 972"/>
          <p:cNvSpPr/>
          <p:nvPr/>
        </p:nvSpPr>
        <p:spPr>
          <a:xfrm flipV="1">
            <a:off x="2707196" y="4368460"/>
            <a:ext cx="98663" cy="10342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4" name="Oval 973"/>
          <p:cNvSpPr/>
          <p:nvPr/>
        </p:nvSpPr>
        <p:spPr>
          <a:xfrm rot="17286745">
            <a:off x="2636658" y="4487497"/>
            <a:ext cx="153361" cy="974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5" name="Oval 974"/>
          <p:cNvSpPr/>
          <p:nvPr/>
        </p:nvSpPr>
        <p:spPr>
          <a:xfrm>
            <a:off x="2512064" y="4560064"/>
            <a:ext cx="144016" cy="16422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6" name="Oval 975"/>
          <p:cNvSpPr/>
          <p:nvPr/>
        </p:nvSpPr>
        <p:spPr>
          <a:xfrm flipV="1">
            <a:off x="2428085" y="4652551"/>
            <a:ext cx="84604" cy="9223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7" name="Oval 976"/>
          <p:cNvSpPr/>
          <p:nvPr/>
        </p:nvSpPr>
        <p:spPr>
          <a:xfrm flipV="1">
            <a:off x="2475039" y="4685879"/>
            <a:ext cx="124831" cy="1178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8" name="Oval 977"/>
          <p:cNvSpPr/>
          <p:nvPr/>
        </p:nvSpPr>
        <p:spPr>
          <a:xfrm flipV="1">
            <a:off x="2412855" y="4730661"/>
            <a:ext cx="98663" cy="10342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9" name="Oval 978"/>
          <p:cNvSpPr/>
          <p:nvPr/>
        </p:nvSpPr>
        <p:spPr>
          <a:xfrm rot="12280132" flipV="1">
            <a:off x="2648178" y="4388503"/>
            <a:ext cx="84604" cy="9223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0" name="Oval 979"/>
          <p:cNvSpPr/>
          <p:nvPr/>
        </p:nvSpPr>
        <p:spPr>
          <a:xfrm rot="12280132" flipV="1">
            <a:off x="2602597" y="4482982"/>
            <a:ext cx="124831" cy="1178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1" name="Oval 980"/>
          <p:cNvSpPr/>
          <p:nvPr/>
        </p:nvSpPr>
        <p:spPr>
          <a:xfrm flipV="1">
            <a:off x="2329805" y="4785909"/>
            <a:ext cx="121757" cy="14374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2" name="Oval 981"/>
          <p:cNvSpPr/>
          <p:nvPr/>
        </p:nvSpPr>
        <p:spPr>
          <a:xfrm flipV="1">
            <a:off x="2285551" y="4861344"/>
            <a:ext cx="84604" cy="9223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3" name="Oval 982"/>
          <p:cNvSpPr/>
          <p:nvPr/>
        </p:nvSpPr>
        <p:spPr>
          <a:xfrm flipV="1">
            <a:off x="2332505" y="4894672"/>
            <a:ext cx="124831" cy="1178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4" name="Oval 983"/>
          <p:cNvSpPr/>
          <p:nvPr/>
        </p:nvSpPr>
        <p:spPr>
          <a:xfrm flipV="1">
            <a:off x="2270321" y="4939454"/>
            <a:ext cx="98663" cy="10342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5" name="Oval 984"/>
          <p:cNvSpPr/>
          <p:nvPr/>
        </p:nvSpPr>
        <p:spPr>
          <a:xfrm rot="17286745">
            <a:off x="2199783" y="5058491"/>
            <a:ext cx="153361" cy="974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6" name="Oval 985"/>
          <p:cNvSpPr/>
          <p:nvPr/>
        </p:nvSpPr>
        <p:spPr>
          <a:xfrm rot="12280132" flipV="1">
            <a:off x="2211303" y="4959497"/>
            <a:ext cx="84604" cy="9223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7" name="Oval 986"/>
          <p:cNvSpPr/>
          <p:nvPr/>
        </p:nvSpPr>
        <p:spPr>
          <a:xfrm rot="12280132" flipV="1">
            <a:off x="2165722" y="5053976"/>
            <a:ext cx="124831" cy="1178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 rot="16200000">
            <a:off x="2258617" y="5048924"/>
            <a:ext cx="291614" cy="322535"/>
            <a:chOff x="1814066" y="4541240"/>
            <a:chExt cx="291614" cy="322535"/>
          </a:xfrm>
          <a:solidFill>
            <a:schemeClr val="accent3">
              <a:lumMod val="50000"/>
            </a:schemeClr>
          </a:solidFill>
        </p:grpSpPr>
        <p:sp>
          <p:nvSpPr>
            <p:cNvPr id="988" name="Oval 987"/>
            <p:cNvSpPr/>
            <p:nvPr/>
          </p:nvSpPr>
          <p:spPr>
            <a:xfrm flipV="1">
              <a:off x="1933895" y="4541240"/>
              <a:ext cx="84604" cy="922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9" name="Oval 988"/>
            <p:cNvSpPr/>
            <p:nvPr/>
          </p:nvSpPr>
          <p:spPr>
            <a:xfrm flipV="1">
              <a:off x="1980849" y="4574568"/>
              <a:ext cx="124831" cy="1178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0" name="Oval 989"/>
            <p:cNvSpPr/>
            <p:nvPr/>
          </p:nvSpPr>
          <p:spPr>
            <a:xfrm flipV="1">
              <a:off x="1918665" y="4619350"/>
              <a:ext cx="98663" cy="1034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1" name="Oval 990"/>
            <p:cNvSpPr/>
            <p:nvPr/>
          </p:nvSpPr>
          <p:spPr>
            <a:xfrm rot="17286745">
              <a:off x="1848127" y="4738387"/>
              <a:ext cx="153361" cy="974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2" name="Oval 991"/>
            <p:cNvSpPr/>
            <p:nvPr/>
          </p:nvSpPr>
          <p:spPr>
            <a:xfrm rot="12280132" flipV="1">
              <a:off x="1859647" y="4639393"/>
              <a:ext cx="84604" cy="922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3" name="Oval 992"/>
            <p:cNvSpPr/>
            <p:nvPr/>
          </p:nvSpPr>
          <p:spPr>
            <a:xfrm rot="12280132" flipV="1">
              <a:off x="1814066" y="4733872"/>
              <a:ext cx="124831" cy="1178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4" name="Group 993"/>
          <p:cNvGrpSpPr/>
          <p:nvPr/>
        </p:nvGrpSpPr>
        <p:grpSpPr>
          <a:xfrm rot="17518226">
            <a:off x="2422989" y="5306186"/>
            <a:ext cx="291614" cy="322535"/>
            <a:chOff x="1814066" y="4541240"/>
            <a:chExt cx="291614" cy="322535"/>
          </a:xfrm>
          <a:solidFill>
            <a:schemeClr val="accent3">
              <a:lumMod val="50000"/>
            </a:schemeClr>
          </a:solidFill>
        </p:grpSpPr>
        <p:sp>
          <p:nvSpPr>
            <p:cNvPr id="995" name="Oval 994"/>
            <p:cNvSpPr/>
            <p:nvPr/>
          </p:nvSpPr>
          <p:spPr>
            <a:xfrm flipV="1">
              <a:off x="1933895" y="4541240"/>
              <a:ext cx="84604" cy="922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6" name="Oval 995"/>
            <p:cNvSpPr/>
            <p:nvPr/>
          </p:nvSpPr>
          <p:spPr>
            <a:xfrm flipV="1">
              <a:off x="1980849" y="4574568"/>
              <a:ext cx="124831" cy="1178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7" name="Oval 996"/>
            <p:cNvSpPr/>
            <p:nvPr/>
          </p:nvSpPr>
          <p:spPr>
            <a:xfrm flipV="1">
              <a:off x="1918665" y="4619350"/>
              <a:ext cx="98663" cy="1034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8" name="Oval 997"/>
            <p:cNvSpPr/>
            <p:nvPr/>
          </p:nvSpPr>
          <p:spPr>
            <a:xfrm rot="17286745">
              <a:off x="1848127" y="4738387"/>
              <a:ext cx="153361" cy="974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9" name="Oval 998"/>
            <p:cNvSpPr/>
            <p:nvPr/>
          </p:nvSpPr>
          <p:spPr>
            <a:xfrm rot="12280132" flipV="1">
              <a:off x="1859647" y="4639393"/>
              <a:ext cx="84604" cy="922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0" name="Oval 999"/>
            <p:cNvSpPr/>
            <p:nvPr/>
          </p:nvSpPr>
          <p:spPr>
            <a:xfrm rot="12280132" flipV="1">
              <a:off x="1814066" y="4733872"/>
              <a:ext cx="124831" cy="1178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01" name="Oval 1000"/>
          <p:cNvSpPr/>
          <p:nvPr/>
        </p:nvSpPr>
        <p:spPr>
          <a:xfrm rot="17286745">
            <a:off x="3012429" y="5219632"/>
            <a:ext cx="67293" cy="75668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3" name="Oval 1002"/>
          <p:cNvSpPr/>
          <p:nvPr/>
        </p:nvSpPr>
        <p:spPr>
          <a:xfrm flipV="1">
            <a:off x="2891683" y="5284351"/>
            <a:ext cx="84604" cy="9223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4" name="Oval 1003"/>
          <p:cNvSpPr/>
          <p:nvPr/>
        </p:nvSpPr>
        <p:spPr>
          <a:xfrm flipV="1">
            <a:off x="2938637" y="5317679"/>
            <a:ext cx="124831" cy="1178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5" name="Oval 1004"/>
          <p:cNvSpPr/>
          <p:nvPr/>
        </p:nvSpPr>
        <p:spPr>
          <a:xfrm flipV="1">
            <a:off x="2876453" y="5362461"/>
            <a:ext cx="98663" cy="10342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6" name="Oval 1005"/>
          <p:cNvSpPr/>
          <p:nvPr/>
        </p:nvSpPr>
        <p:spPr>
          <a:xfrm rot="17286745">
            <a:off x="2805915" y="5481498"/>
            <a:ext cx="153361" cy="974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7" name="Oval 1006"/>
          <p:cNvSpPr/>
          <p:nvPr/>
        </p:nvSpPr>
        <p:spPr>
          <a:xfrm>
            <a:off x="2681321" y="5554065"/>
            <a:ext cx="144016" cy="16422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8" name="Oval 1007"/>
          <p:cNvSpPr/>
          <p:nvPr/>
        </p:nvSpPr>
        <p:spPr>
          <a:xfrm flipV="1">
            <a:off x="2644296" y="5679880"/>
            <a:ext cx="124831" cy="1178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9" name="Oval 1008"/>
          <p:cNvSpPr/>
          <p:nvPr/>
        </p:nvSpPr>
        <p:spPr>
          <a:xfrm rot="12280132" flipV="1">
            <a:off x="2817435" y="5382504"/>
            <a:ext cx="84604" cy="9223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0" name="Oval 1009"/>
          <p:cNvSpPr/>
          <p:nvPr/>
        </p:nvSpPr>
        <p:spPr>
          <a:xfrm rot="12280132" flipV="1">
            <a:off x="2771854" y="5476983"/>
            <a:ext cx="124831" cy="1178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5" name="Oval 1014"/>
          <p:cNvSpPr/>
          <p:nvPr/>
        </p:nvSpPr>
        <p:spPr>
          <a:xfrm flipV="1">
            <a:off x="2581596" y="5360561"/>
            <a:ext cx="98663" cy="10342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6" name="Oval 1015"/>
          <p:cNvSpPr/>
          <p:nvPr/>
        </p:nvSpPr>
        <p:spPr>
          <a:xfrm rot="17286745">
            <a:off x="2316929" y="5319074"/>
            <a:ext cx="153361" cy="974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7" name="Oval 1016"/>
          <p:cNvSpPr/>
          <p:nvPr/>
        </p:nvSpPr>
        <p:spPr>
          <a:xfrm>
            <a:off x="2657478" y="5393401"/>
            <a:ext cx="144016" cy="16422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8" name="Oval 1017"/>
          <p:cNvSpPr/>
          <p:nvPr/>
        </p:nvSpPr>
        <p:spPr>
          <a:xfrm flipV="1">
            <a:off x="2580029" y="5620532"/>
            <a:ext cx="124831" cy="1178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9" name="Oval 1018"/>
          <p:cNvSpPr/>
          <p:nvPr/>
        </p:nvSpPr>
        <p:spPr>
          <a:xfrm rot="12280132" flipV="1">
            <a:off x="2270568" y="5229789"/>
            <a:ext cx="84604" cy="9223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0" name="Oval 1019"/>
          <p:cNvSpPr/>
          <p:nvPr/>
        </p:nvSpPr>
        <p:spPr>
          <a:xfrm rot="12280132" flipV="1">
            <a:off x="2597079" y="5732752"/>
            <a:ext cx="124831" cy="1178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1" name="Oval 1020"/>
          <p:cNvSpPr/>
          <p:nvPr/>
        </p:nvSpPr>
        <p:spPr>
          <a:xfrm flipV="1">
            <a:off x="2555428" y="5822321"/>
            <a:ext cx="124831" cy="1178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4860903" y="2408880"/>
            <a:ext cx="322729" cy="649045"/>
          </a:xfrm>
          <a:custGeom>
            <a:avLst/>
            <a:gdLst>
              <a:gd name="connsiteX0" fmla="*/ 311972 w 322729"/>
              <a:gd name="connsiteY0" fmla="*/ 0 h 649045"/>
              <a:gd name="connsiteX1" fmla="*/ 28687 w 322729"/>
              <a:gd name="connsiteY1" fmla="*/ 164951 h 649045"/>
              <a:gd name="connsiteX2" fmla="*/ 0 w 322729"/>
              <a:gd name="connsiteY2" fmla="*/ 537883 h 649045"/>
              <a:gd name="connsiteX3" fmla="*/ 107577 w 322729"/>
              <a:gd name="connsiteY3" fmla="*/ 645459 h 649045"/>
              <a:gd name="connsiteX4" fmla="*/ 322729 w 322729"/>
              <a:gd name="connsiteY4" fmla="*/ 649045 h 649045"/>
              <a:gd name="connsiteX5" fmla="*/ 311972 w 322729"/>
              <a:gd name="connsiteY5" fmla="*/ 0 h 64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729" h="649045">
                <a:moveTo>
                  <a:pt x="311972" y="0"/>
                </a:moveTo>
                <a:lnTo>
                  <a:pt x="28687" y="164951"/>
                </a:lnTo>
                <a:lnTo>
                  <a:pt x="0" y="537883"/>
                </a:lnTo>
                <a:lnTo>
                  <a:pt x="107577" y="645459"/>
                </a:lnTo>
                <a:lnTo>
                  <a:pt x="322729" y="649045"/>
                </a:lnTo>
                <a:lnTo>
                  <a:pt x="311972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5248178" y="2276203"/>
            <a:ext cx="337073" cy="785308"/>
          </a:xfrm>
          <a:custGeom>
            <a:avLst/>
            <a:gdLst>
              <a:gd name="connsiteX0" fmla="*/ 0 w 337073"/>
              <a:gd name="connsiteY0" fmla="*/ 57374 h 785308"/>
              <a:gd name="connsiteX1" fmla="*/ 0 w 337073"/>
              <a:gd name="connsiteY1" fmla="*/ 770965 h 785308"/>
              <a:gd name="connsiteX2" fmla="*/ 337073 w 337073"/>
              <a:gd name="connsiteY2" fmla="*/ 785308 h 785308"/>
              <a:gd name="connsiteX3" fmla="*/ 333487 w 337073"/>
              <a:gd name="connsiteY3" fmla="*/ 0 h 785308"/>
              <a:gd name="connsiteX4" fmla="*/ 0 w 337073"/>
              <a:gd name="connsiteY4" fmla="*/ 57374 h 785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073" h="785308">
                <a:moveTo>
                  <a:pt x="0" y="57374"/>
                </a:moveTo>
                <a:lnTo>
                  <a:pt x="0" y="770965"/>
                </a:lnTo>
                <a:lnTo>
                  <a:pt x="337073" y="785308"/>
                </a:lnTo>
                <a:cubicBezTo>
                  <a:pt x="335878" y="523539"/>
                  <a:pt x="334682" y="261769"/>
                  <a:pt x="333487" y="0"/>
                </a:cubicBezTo>
                <a:lnTo>
                  <a:pt x="0" y="57374"/>
                </a:lnTo>
                <a:close/>
              </a:path>
            </a:pathLst>
          </a:custGeom>
          <a:solidFill>
            <a:srgbClr val="948A5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5642625" y="2276203"/>
            <a:ext cx="286871" cy="796066"/>
          </a:xfrm>
          <a:custGeom>
            <a:avLst/>
            <a:gdLst>
              <a:gd name="connsiteX0" fmla="*/ 0 w 286871"/>
              <a:gd name="connsiteY0" fmla="*/ 0 h 796066"/>
              <a:gd name="connsiteX1" fmla="*/ 0 w 286871"/>
              <a:gd name="connsiteY1" fmla="*/ 792480 h 796066"/>
              <a:gd name="connsiteX2" fmla="*/ 286871 w 286871"/>
              <a:gd name="connsiteY2" fmla="*/ 796066 h 796066"/>
              <a:gd name="connsiteX3" fmla="*/ 283285 w 286871"/>
              <a:gd name="connsiteY3" fmla="*/ 7172 h 796066"/>
              <a:gd name="connsiteX4" fmla="*/ 0 w 286871"/>
              <a:gd name="connsiteY4" fmla="*/ 0 h 796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871" h="796066">
                <a:moveTo>
                  <a:pt x="0" y="0"/>
                </a:moveTo>
                <a:lnTo>
                  <a:pt x="0" y="792480"/>
                </a:lnTo>
                <a:lnTo>
                  <a:pt x="286871" y="796066"/>
                </a:lnTo>
                <a:cubicBezTo>
                  <a:pt x="285676" y="533101"/>
                  <a:pt x="284480" y="270137"/>
                  <a:pt x="283285" y="717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5990456" y="2304890"/>
            <a:ext cx="441064" cy="785308"/>
          </a:xfrm>
          <a:custGeom>
            <a:avLst/>
            <a:gdLst>
              <a:gd name="connsiteX0" fmla="*/ 0 w 441064"/>
              <a:gd name="connsiteY0" fmla="*/ 0 h 785308"/>
              <a:gd name="connsiteX1" fmla="*/ 0 w 441064"/>
              <a:gd name="connsiteY1" fmla="*/ 770965 h 785308"/>
              <a:gd name="connsiteX2" fmla="*/ 441064 w 441064"/>
              <a:gd name="connsiteY2" fmla="*/ 785308 h 785308"/>
              <a:gd name="connsiteX3" fmla="*/ 394447 w 441064"/>
              <a:gd name="connsiteY3" fmla="*/ 82475 h 785308"/>
              <a:gd name="connsiteX4" fmla="*/ 0 w 441064"/>
              <a:gd name="connsiteY4" fmla="*/ 0 h 785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064" h="785308">
                <a:moveTo>
                  <a:pt x="0" y="0"/>
                </a:moveTo>
                <a:lnTo>
                  <a:pt x="0" y="770965"/>
                </a:lnTo>
                <a:lnTo>
                  <a:pt x="441064" y="785308"/>
                </a:lnTo>
                <a:lnTo>
                  <a:pt x="394447" y="82475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862970" y="2730116"/>
            <a:ext cx="1345216" cy="34100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6456621" y="2487770"/>
            <a:ext cx="358588" cy="613186"/>
          </a:xfrm>
          <a:custGeom>
            <a:avLst/>
            <a:gdLst>
              <a:gd name="connsiteX0" fmla="*/ 0 w 358588"/>
              <a:gd name="connsiteY0" fmla="*/ 0 h 613186"/>
              <a:gd name="connsiteX1" fmla="*/ 25101 w 358588"/>
              <a:gd name="connsiteY1" fmla="*/ 613186 h 613186"/>
              <a:gd name="connsiteX2" fmla="*/ 358588 w 358588"/>
              <a:gd name="connsiteY2" fmla="*/ 606014 h 613186"/>
              <a:gd name="connsiteX3" fmla="*/ 340659 w 358588"/>
              <a:gd name="connsiteY3" fmla="*/ 265355 h 613186"/>
              <a:gd name="connsiteX4" fmla="*/ 161364 w 358588"/>
              <a:gd name="connsiteY4" fmla="*/ 154193 h 613186"/>
              <a:gd name="connsiteX5" fmla="*/ 0 w 358588"/>
              <a:gd name="connsiteY5" fmla="*/ 0 h 613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8588" h="613186">
                <a:moveTo>
                  <a:pt x="0" y="0"/>
                </a:moveTo>
                <a:lnTo>
                  <a:pt x="25101" y="613186"/>
                </a:lnTo>
                <a:lnTo>
                  <a:pt x="358588" y="606014"/>
                </a:lnTo>
                <a:lnTo>
                  <a:pt x="340659" y="265355"/>
                </a:lnTo>
                <a:lnTo>
                  <a:pt x="161364" y="154193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8260320" y="2753125"/>
            <a:ext cx="798112" cy="412377"/>
          </a:xfrm>
          <a:custGeom>
            <a:avLst/>
            <a:gdLst>
              <a:gd name="connsiteX0" fmla="*/ 0 w 505609"/>
              <a:gd name="connsiteY0" fmla="*/ 0 h 412377"/>
              <a:gd name="connsiteX1" fmla="*/ 290456 w 505609"/>
              <a:gd name="connsiteY1" fmla="*/ 86061 h 412377"/>
              <a:gd name="connsiteX2" fmla="*/ 272527 w 505609"/>
              <a:gd name="connsiteY2" fmla="*/ 225911 h 412377"/>
              <a:gd name="connsiteX3" fmla="*/ 505609 w 505609"/>
              <a:gd name="connsiteY3" fmla="*/ 412377 h 412377"/>
              <a:gd name="connsiteX4" fmla="*/ 10757 w 505609"/>
              <a:gd name="connsiteY4" fmla="*/ 315558 h 412377"/>
              <a:gd name="connsiteX5" fmla="*/ 0 w 505609"/>
              <a:gd name="connsiteY5" fmla="*/ 0 h 412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609" h="412377">
                <a:moveTo>
                  <a:pt x="0" y="0"/>
                </a:moveTo>
                <a:lnTo>
                  <a:pt x="290456" y="86061"/>
                </a:lnTo>
                <a:lnTo>
                  <a:pt x="272527" y="225911"/>
                </a:lnTo>
                <a:lnTo>
                  <a:pt x="505609" y="412377"/>
                </a:lnTo>
                <a:lnTo>
                  <a:pt x="10757" y="315558"/>
                </a:lnTo>
                <a:cubicBezTo>
                  <a:pt x="11952" y="212763"/>
                  <a:pt x="13148" y="109967"/>
                  <a:pt x="0" y="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735465" y="2533316"/>
            <a:ext cx="2019869" cy="423081"/>
          </a:xfrm>
          <a:custGeom>
            <a:avLst/>
            <a:gdLst>
              <a:gd name="connsiteX0" fmla="*/ 0 w 2019869"/>
              <a:gd name="connsiteY0" fmla="*/ 163773 h 423081"/>
              <a:gd name="connsiteX1" fmla="*/ 0 w 2019869"/>
              <a:gd name="connsiteY1" fmla="*/ 163773 h 423081"/>
              <a:gd name="connsiteX2" fmla="*/ 225188 w 2019869"/>
              <a:gd name="connsiteY2" fmla="*/ 177421 h 423081"/>
              <a:gd name="connsiteX3" fmla="*/ 279779 w 2019869"/>
              <a:gd name="connsiteY3" fmla="*/ 184245 h 423081"/>
              <a:gd name="connsiteX4" fmla="*/ 730155 w 2019869"/>
              <a:gd name="connsiteY4" fmla="*/ 191069 h 423081"/>
              <a:gd name="connsiteX5" fmla="*/ 757451 w 2019869"/>
              <a:gd name="connsiteY5" fmla="*/ 197892 h 423081"/>
              <a:gd name="connsiteX6" fmla="*/ 818866 w 2019869"/>
              <a:gd name="connsiteY6" fmla="*/ 204716 h 423081"/>
              <a:gd name="connsiteX7" fmla="*/ 887104 w 2019869"/>
              <a:gd name="connsiteY7" fmla="*/ 218364 h 423081"/>
              <a:gd name="connsiteX8" fmla="*/ 928048 w 2019869"/>
              <a:gd name="connsiteY8" fmla="*/ 232012 h 423081"/>
              <a:gd name="connsiteX9" fmla="*/ 968991 w 2019869"/>
              <a:gd name="connsiteY9" fmla="*/ 245660 h 423081"/>
              <a:gd name="connsiteX10" fmla="*/ 1023582 w 2019869"/>
              <a:gd name="connsiteY10" fmla="*/ 272955 h 423081"/>
              <a:gd name="connsiteX11" fmla="*/ 1064525 w 2019869"/>
              <a:gd name="connsiteY11" fmla="*/ 293427 h 423081"/>
              <a:gd name="connsiteX12" fmla="*/ 1119116 w 2019869"/>
              <a:gd name="connsiteY12" fmla="*/ 307075 h 423081"/>
              <a:gd name="connsiteX13" fmla="*/ 1146412 w 2019869"/>
              <a:gd name="connsiteY13" fmla="*/ 313898 h 423081"/>
              <a:gd name="connsiteX14" fmla="*/ 1173707 w 2019869"/>
              <a:gd name="connsiteY14" fmla="*/ 334370 h 423081"/>
              <a:gd name="connsiteX15" fmla="*/ 1194179 w 2019869"/>
              <a:gd name="connsiteY15" fmla="*/ 341194 h 423081"/>
              <a:gd name="connsiteX16" fmla="*/ 1262418 w 2019869"/>
              <a:gd name="connsiteY16" fmla="*/ 354842 h 423081"/>
              <a:gd name="connsiteX17" fmla="*/ 1323833 w 2019869"/>
              <a:gd name="connsiteY17" fmla="*/ 368489 h 423081"/>
              <a:gd name="connsiteX18" fmla="*/ 1405719 w 2019869"/>
              <a:gd name="connsiteY18" fmla="*/ 382137 h 423081"/>
              <a:gd name="connsiteX19" fmla="*/ 1460310 w 2019869"/>
              <a:gd name="connsiteY19" fmla="*/ 395785 h 423081"/>
              <a:gd name="connsiteX20" fmla="*/ 1487606 w 2019869"/>
              <a:gd name="connsiteY20" fmla="*/ 402609 h 423081"/>
              <a:gd name="connsiteX21" fmla="*/ 1508078 w 2019869"/>
              <a:gd name="connsiteY21" fmla="*/ 409433 h 423081"/>
              <a:gd name="connsiteX22" fmla="*/ 1562669 w 2019869"/>
              <a:gd name="connsiteY22" fmla="*/ 423081 h 423081"/>
              <a:gd name="connsiteX23" fmla="*/ 1828800 w 2019869"/>
              <a:gd name="connsiteY23" fmla="*/ 416257 h 423081"/>
              <a:gd name="connsiteX24" fmla="*/ 1992573 w 2019869"/>
              <a:gd name="connsiteY24" fmla="*/ 409433 h 423081"/>
              <a:gd name="connsiteX25" fmla="*/ 2013045 w 2019869"/>
              <a:gd name="connsiteY25" fmla="*/ 361666 h 423081"/>
              <a:gd name="connsiteX26" fmla="*/ 2019869 w 2019869"/>
              <a:gd name="connsiteY26" fmla="*/ 218364 h 423081"/>
              <a:gd name="connsiteX27" fmla="*/ 13648 w 2019869"/>
              <a:gd name="connsiteY27" fmla="*/ 0 h 423081"/>
              <a:gd name="connsiteX28" fmla="*/ 0 w 2019869"/>
              <a:gd name="connsiteY28" fmla="*/ 163773 h 42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019869" h="423081">
                <a:moveTo>
                  <a:pt x="0" y="163773"/>
                </a:moveTo>
                <a:lnTo>
                  <a:pt x="0" y="163773"/>
                </a:lnTo>
                <a:cubicBezTo>
                  <a:pt x="145504" y="179940"/>
                  <a:pt x="-38174" y="160961"/>
                  <a:pt x="225188" y="177421"/>
                </a:cubicBezTo>
                <a:cubicBezTo>
                  <a:pt x="243491" y="178565"/>
                  <a:pt x="261447" y="183750"/>
                  <a:pt x="279779" y="184245"/>
                </a:cubicBezTo>
                <a:cubicBezTo>
                  <a:pt x="429867" y="188301"/>
                  <a:pt x="580030" y="188794"/>
                  <a:pt x="730155" y="191069"/>
                </a:cubicBezTo>
                <a:cubicBezTo>
                  <a:pt x="739254" y="193343"/>
                  <a:pt x="748181" y="196466"/>
                  <a:pt x="757451" y="197892"/>
                </a:cubicBezTo>
                <a:cubicBezTo>
                  <a:pt x="777809" y="201024"/>
                  <a:pt x="798449" y="201994"/>
                  <a:pt x="818866" y="204716"/>
                </a:cubicBezTo>
                <a:cubicBezTo>
                  <a:pt x="841001" y="207667"/>
                  <a:pt x="865405" y="211854"/>
                  <a:pt x="887104" y="218364"/>
                </a:cubicBezTo>
                <a:cubicBezTo>
                  <a:pt x="900884" y="222498"/>
                  <a:pt x="914400" y="227463"/>
                  <a:pt x="928048" y="232012"/>
                </a:cubicBezTo>
                <a:lnTo>
                  <a:pt x="968991" y="245660"/>
                </a:lnTo>
                <a:cubicBezTo>
                  <a:pt x="1029616" y="291127"/>
                  <a:pt x="963957" y="247401"/>
                  <a:pt x="1023582" y="272955"/>
                </a:cubicBezTo>
                <a:cubicBezTo>
                  <a:pt x="1077928" y="296247"/>
                  <a:pt x="1011814" y="279051"/>
                  <a:pt x="1064525" y="293427"/>
                </a:cubicBezTo>
                <a:cubicBezTo>
                  <a:pt x="1082621" y="298362"/>
                  <a:pt x="1100919" y="302526"/>
                  <a:pt x="1119116" y="307075"/>
                </a:cubicBezTo>
                <a:lnTo>
                  <a:pt x="1146412" y="313898"/>
                </a:lnTo>
                <a:cubicBezTo>
                  <a:pt x="1155510" y="320722"/>
                  <a:pt x="1163832" y="328727"/>
                  <a:pt x="1173707" y="334370"/>
                </a:cubicBezTo>
                <a:cubicBezTo>
                  <a:pt x="1179952" y="337939"/>
                  <a:pt x="1187263" y="339218"/>
                  <a:pt x="1194179" y="341194"/>
                </a:cubicBezTo>
                <a:cubicBezTo>
                  <a:pt x="1231164" y="351761"/>
                  <a:pt x="1217733" y="345905"/>
                  <a:pt x="1262418" y="354842"/>
                </a:cubicBezTo>
                <a:cubicBezTo>
                  <a:pt x="1323774" y="367114"/>
                  <a:pt x="1252308" y="356569"/>
                  <a:pt x="1323833" y="368489"/>
                </a:cubicBezTo>
                <a:cubicBezTo>
                  <a:pt x="1371870" y="376495"/>
                  <a:pt x="1363913" y="372489"/>
                  <a:pt x="1405719" y="382137"/>
                </a:cubicBezTo>
                <a:cubicBezTo>
                  <a:pt x="1423996" y="386355"/>
                  <a:pt x="1442113" y="391236"/>
                  <a:pt x="1460310" y="395785"/>
                </a:cubicBezTo>
                <a:cubicBezTo>
                  <a:pt x="1469409" y="398060"/>
                  <a:pt x="1478709" y="399643"/>
                  <a:pt x="1487606" y="402609"/>
                </a:cubicBezTo>
                <a:cubicBezTo>
                  <a:pt x="1494430" y="404884"/>
                  <a:pt x="1501100" y="407688"/>
                  <a:pt x="1508078" y="409433"/>
                </a:cubicBezTo>
                <a:lnTo>
                  <a:pt x="1562669" y="423081"/>
                </a:lnTo>
                <a:lnTo>
                  <a:pt x="1828800" y="416257"/>
                </a:lnTo>
                <a:cubicBezTo>
                  <a:pt x="1883411" y="414523"/>
                  <a:pt x="1938848" y="419382"/>
                  <a:pt x="1992573" y="409433"/>
                </a:cubicBezTo>
                <a:cubicBezTo>
                  <a:pt x="2017139" y="404884"/>
                  <a:pt x="2013045" y="376588"/>
                  <a:pt x="2013045" y="361666"/>
                </a:cubicBezTo>
                <a:lnTo>
                  <a:pt x="2019869" y="218364"/>
                </a:lnTo>
                <a:lnTo>
                  <a:pt x="13648" y="0"/>
                </a:lnTo>
                <a:lnTo>
                  <a:pt x="0" y="163773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919710" y="2274008"/>
            <a:ext cx="1815152" cy="416257"/>
          </a:xfrm>
          <a:custGeom>
            <a:avLst/>
            <a:gdLst>
              <a:gd name="connsiteX0" fmla="*/ 0 w 1815152"/>
              <a:gd name="connsiteY0" fmla="*/ 122830 h 416257"/>
              <a:gd name="connsiteX1" fmla="*/ 13647 w 1815152"/>
              <a:gd name="connsiteY1" fmla="*/ 218365 h 416257"/>
              <a:gd name="connsiteX2" fmla="*/ 1815152 w 1815152"/>
              <a:gd name="connsiteY2" fmla="*/ 416257 h 416257"/>
              <a:gd name="connsiteX3" fmla="*/ 1801504 w 1815152"/>
              <a:gd name="connsiteY3" fmla="*/ 259308 h 416257"/>
              <a:gd name="connsiteX4" fmla="*/ 1596788 w 1815152"/>
              <a:gd name="connsiteY4" fmla="*/ 0 h 416257"/>
              <a:gd name="connsiteX5" fmla="*/ 0 w 1815152"/>
              <a:gd name="connsiteY5" fmla="*/ 122830 h 41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5152" h="416257">
                <a:moveTo>
                  <a:pt x="0" y="122830"/>
                </a:moveTo>
                <a:lnTo>
                  <a:pt x="13647" y="218365"/>
                </a:lnTo>
                <a:lnTo>
                  <a:pt x="1815152" y="416257"/>
                </a:lnTo>
                <a:lnTo>
                  <a:pt x="1801504" y="259308"/>
                </a:lnTo>
                <a:lnTo>
                  <a:pt x="1596788" y="0"/>
                </a:lnTo>
                <a:lnTo>
                  <a:pt x="0" y="12283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2" name="Oval 1021"/>
          <p:cNvSpPr/>
          <p:nvPr/>
        </p:nvSpPr>
        <p:spPr>
          <a:xfrm>
            <a:off x="8939053" y="3361864"/>
            <a:ext cx="252790" cy="216024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3" name="Oval 1022"/>
          <p:cNvSpPr/>
          <p:nvPr/>
        </p:nvSpPr>
        <p:spPr>
          <a:xfrm>
            <a:off x="9146654" y="3560338"/>
            <a:ext cx="221383" cy="211124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 rot="12631936">
            <a:off x="9283378" y="3861854"/>
            <a:ext cx="1268597" cy="389148"/>
            <a:chOff x="10203608" y="3048171"/>
            <a:chExt cx="1268597" cy="389148"/>
          </a:xfrm>
          <a:solidFill>
            <a:srgbClr val="4F6228">
              <a:alpha val="80000"/>
            </a:srgbClr>
          </a:solidFill>
        </p:grpSpPr>
        <p:sp>
          <p:nvSpPr>
            <p:cNvPr id="1024" name="Oval 1023"/>
            <p:cNvSpPr/>
            <p:nvPr/>
          </p:nvSpPr>
          <p:spPr>
            <a:xfrm>
              <a:off x="10682445" y="3157533"/>
              <a:ext cx="252790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" name="Oval 1024"/>
            <p:cNvSpPr/>
            <p:nvPr/>
          </p:nvSpPr>
          <p:spPr>
            <a:xfrm>
              <a:off x="11169489" y="3221295"/>
              <a:ext cx="252790" cy="216024"/>
            </a:xfrm>
            <a:prstGeom prst="ellipse">
              <a:avLst/>
            </a:prstGeom>
            <a:solidFill>
              <a:srgbClr val="097772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6" name="Oval 1025"/>
            <p:cNvSpPr/>
            <p:nvPr/>
          </p:nvSpPr>
          <p:spPr>
            <a:xfrm>
              <a:off x="10916473" y="3205078"/>
              <a:ext cx="221383" cy="211124"/>
            </a:xfrm>
            <a:prstGeom prst="ellipse">
              <a:avLst/>
            </a:prstGeom>
            <a:solidFill>
              <a:srgbClr val="7CB0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7" name="Oval 1026"/>
            <p:cNvSpPr/>
            <p:nvPr/>
          </p:nvSpPr>
          <p:spPr>
            <a:xfrm>
              <a:off x="10203608" y="3048171"/>
              <a:ext cx="192869" cy="1938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8" name="Oval 1027"/>
            <p:cNvSpPr/>
            <p:nvPr/>
          </p:nvSpPr>
          <p:spPr>
            <a:xfrm>
              <a:off x="10521284" y="3110072"/>
              <a:ext cx="141360" cy="136282"/>
            </a:xfrm>
            <a:prstGeom prst="ellipse">
              <a:avLst/>
            </a:prstGeom>
            <a:solidFill>
              <a:srgbClr val="097772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9" name="Oval 1028"/>
            <p:cNvSpPr/>
            <p:nvPr/>
          </p:nvSpPr>
          <p:spPr>
            <a:xfrm>
              <a:off x="10446066" y="3178324"/>
              <a:ext cx="146190" cy="1445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0" name="Oval 1029"/>
            <p:cNvSpPr/>
            <p:nvPr/>
          </p:nvSpPr>
          <p:spPr>
            <a:xfrm>
              <a:off x="10381789" y="3187545"/>
              <a:ext cx="69629" cy="521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1" name="Oval 1030"/>
            <p:cNvSpPr/>
            <p:nvPr/>
          </p:nvSpPr>
          <p:spPr>
            <a:xfrm>
              <a:off x="10740294" y="3116723"/>
              <a:ext cx="65677" cy="716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2" name="Oval 1031"/>
            <p:cNvSpPr/>
            <p:nvPr/>
          </p:nvSpPr>
          <p:spPr>
            <a:xfrm>
              <a:off x="10691584" y="3194562"/>
              <a:ext cx="65677" cy="716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Oval 1032"/>
            <p:cNvSpPr/>
            <p:nvPr/>
          </p:nvSpPr>
          <p:spPr>
            <a:xfrm>
              <a:off x="10899016" y="3210533"/>
              <a:ext cx="65677" cy="716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Oval 1033"/>
            <p:cNvSpPr/>
            <p:nvPr/>
          </p:nvSpPr>
          <p:spPr>
            <a:xfrm>
              <a:off x="10842917" y="3168421"/>
              <a:ext cx="65677" cy="716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Oval 1034"/>
            <p:cNvSpPr/>
            <p:nvPr/>
          </p:nvSpPr>
          <p:spPr>
            <a:xfrm>
              <a:off x="10950141" y="3123087"/>
              <a:ext cx="85545" cy="89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6" name="Oval 1035"/>
            <p:cNvSpPr/>
            <p:nvPr/>
          </p:nvSpPr>
          <p:spPr>
            <a:xfrm>
              <a:off x="11032908" y="3123086"/>
              <a:ext cx="183711" cy="14198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Oval 1036"/>
            <p:cNvSpPr/>
            <p:nvPr/>
          </p:nvSpPr>
          <p:spPr>
            <a:xfrm>
              <a:off x="11193417" y="3095960"/>
              <a:ext cx="183711" cy="14198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" name="Oval 1037"/>
            <p:cNvSpPr/>
            <p:nvPr/>
          </p:nvSpPr>
          <p:spPr>
            <a:xfrm>
              <a:off x="11406528" y="3193432"/>
              <a:ext cx="65677" cy="716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Oval 1038"/>
            <p:cNvSpPr/>
            <p:nvPr/>
          </p:nvSpPr>
          <p:spPr>
            <a:xfrm>
              <a:off x="11370639" y="3134980"/>
              <a:ext cx="65677" cy="716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0" name="Oval 1039"/>
          <p:cNvSpPr/>
          <p:nvPr/>
        </p:nvSpPr>
        <p:spPr>
          <a:xfrm>
            <a:off x="4708775" y="3312034"/>
            <a:ext cx="221383" cy="211124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Oval 1040"/>
          <p:cNvSpPr/>
          <p:nvPr/>
        </p:nvSpPr>
        <p:spPr>
          <a:xfrm>
            <a:off x="5735960" y="3325440"/>
            <a:ext cx="86053" cy="74007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Oval 1041"/>
          <p:cNvSpPr/>
          <p:nvPr/>
        </p:nvSpPr>
        <p:spPr>
          <a:xfrm>
            <a:off x="7522115" y="3251433"/>
            <a:ext cx="86053" cy="74007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Oval 1042"/>
          <p:cNvSpPr/>
          <p:nvPr/>
        </p:nvSpPr>
        <p:spPr>
          <a:xfrm>
            <a:off x="1880378" y="2564315"/>
            <a:ext cx="252790" cy="216024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Oval 1043"/>
          <p:cNvSpPr/>
          <p:nvPr/>
        </p:nvSpPr>
        <p:spPr>
          <a:xfrm>
            <a:off x="9424226" y="4049152"/>
            <a:ext cx="65677" cy="71641"/>
          </a:xfrm>
          <a:prstGeom prst="ellipse">
            <a:avLst/>
          </a:prstGeom>
          <a:solidFill>
            <a:srgbClr val="4F62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Oval 1044"/>
          <p:cNvSpPr/>
          <p:nvPr/>
        </p:nvSpPr>
        <p:spPr>
          <a:xfrm>
            <a:off x="9900886" y="4355864"/>
            <a:ext cx="65677" cy="71641"/>
          </a:xfrm>
          <a:prstGeom prst="ellipse">
            <a:avLst/>
          </a:prstGeom>
          <a:solidFill>
            <a:srgbClr val="4F62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Oval 1045"/>
          <p:cNvSpPr/>
          <p:nvPr/>
        </p:nvSpPr>
        <p:spPr>
          <a:xfrm>
            <a:off x="9686845" y="4430172"/>
            <a:ext cx="65677" cy="71641"/>
          </a:xfrm>
          <a:prstGeom prst="ellipse">
            <a:avLst/>
          </a:prstGeom>
          <a:solidFill>
            <a:srgbClr val="4F62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Oval 1046"/>
          <p:cNvSpPr/>
          <p:nvPr/>
        </p:nvSpPr>
        <p:spPr>
          <a:xfrm>
            <a:off x="9611913" y="4163557"/>
            <a:ext cx="65677" cy="71641"/>
          </a:xfrm>
          <a:prstGeom prst="ellipse">
            <a:avLst/>
          </a:prstGeom>
          <a:solidFill>
            <a:srgbClr val="4F62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Oval 1047"/>
          <p:cNvSpPr/>
          <p:nvPr/>
        </p:nvSpPr>
        <p:spPr>
          <a:xfrm>
            <a:off x="8613760" y="3600678"/>
            <a:ext cx="65677" cy="71641"/>
          </a:xfrm>
          <a:prstGeom prst="ellipse">
            <a:avLst/>
          </a:prstGeom>
          <a:solidFill>
            <a:srgbClr val="4F62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" name="Oval 1048"/>
          <p:cNvSpPr/>
          <p:nvPr/>
        </p:nvSpPr>
        <p:spPr>
          <a:xfrm>
            <a:off x="8182444" y="3687868"/>
            <a:ext cx="65677" cy="71641"/>
          </a:xfrm>
          <a:prstGeom prst="ellipse">
            <a:avLst/>
          </a:prstGeom>
          <a:solidFill>
            <a:srgbClr val="4F62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Oval 1049"/>
          <p:cNvSpPr/>
          <p:nvPr/>
        </p:nvSpPr>
        <p:spPr>
          <a:xfrm>
            <a:off x="8772482" y="3694488"/>
            <a:ext cx="65677" cy="71641"/>
          </a:xfrm>
          <a:prstGeom prst="ellipse">
            <a:avLst/>
          </a:prstGeom>
          <a:solidFill>
            <a:srgbClr val="4F62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1" name="Oval 1050"/>
          <p:cNvSpPr/>
          <p:nvPr/>
        </p:nvSpPr>
        <p:spPr>
          <a:xfrm>
            <a:off x="8686165" y="3726595"/>
            <a:ext cx="65677" cy="71641"/>
          </a:xfrm>
          <a:prstGeom prst="ellipse">
            <a:avLst/>
          </a:prstGeom>
          <a:solidFill>
            <a:srgbClr val="4F62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Oval 1051"/>
          <p:cNvSpPr/>
          <p:nvPr/>
        </p:nvSpPr>
        <p:spPr>
          <a:xfrm>
            <a:off x="8858025" y="3748534"/>
            <a:ext cx="108714" cy="94162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3" name="Oval 1052"/>
          <p:cNvSpPr/>
          <p:nvPr/>
        </p:nvSpPr>
        <p:spPr>
          <a:xfrm>
            <a:off x="8612577" y="3418939"/>
            <a:ext cx="99381" cy="74504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" name="Oval 1053"/>
          <p:cNvSpPr/>
          <p:nvPr/>
        </p:nvSpPr>
        <p:spPr>
          <a:xfrm>
            <a:off x="9004163" y="3824701"/>
            <a:ext cx="99381" cy="7450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5" name="Oval 1054"/>
          <p:cNvSpPr/>
          <p:nvPr/>
        </p:nvSpPr>
        <p:spPr>
          <a:xfrm>
            <a:off x="7259879" y="3426020"/>
            <a:ext cx="99381" cy="74504"/>
          </a:xfrm>
          <a:prstGeom prst="ellipse">
            <a:avLst/>
          </a:prstGeom>
          <a:solidFill>
            <a:srgbClr val="7CB0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6" name="Oval 1055"/>
          <p:cNvSpPr/>
          <p:nvPr/>
        </p:nvSpPr>
        <p:spPr>
          <a:xfrm>
            <a:off x="7340120" y="3469508"/>
            <a:ext cx="65677" cy="71641"/>
          </a:xfrm>
          <a:prstGeom prst="ellipse">
            <a:avLst/>
          </a:prstGeom>
          <a:solidFill>
            <a:srgbClr val="4F62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7" name="Oval 1056"/>
          <p:cNvSpPr/>
          <p:nvPr/>
        </p:nvSpPr>
        <p:spPr>
          <a:xfrm>
            <a:off x="6600123" y="3202500"/>
            <a:ext cx="108714" cy="94162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8" name="Oval 1057"/>
          <p:cNvSpPr/>
          <p:nvPr/>
        </p:nvSpPr>
        <p:spPr>
          <a:xfrm>
            <a:off x="5915927" y="3162759"/>
            <a:ext cx="108714" cy="94162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9" name="Oval 1058"/>
          <p:cNvSpPr/>
          <p:nvPr/>
        </p:nvSpPr>
        <p:spPr>
          <a:xfrm>
            <a:off x="7694786" y="3616598"/>
            <a:ext cx="108714" cy="94162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0" name="Oval 1059"/>
          <p:cNvSpPr/>
          <p:nvPr/>
        </p:nvSpPr>
        <p:spPr>
          <a:xfrm rot="12631936">
            <a:off x="10405439" y="4443243"/>
            <a:ext cx="69629" cy="52158"/>
          </a:xfrm>
          <a:prstGeom prst="ellipse">
            <a:avLst/>
          </a:prstGeom>
          <a:solidFill>
            <a:srgbClr val="4F62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1" name="Oval 1060"/>
          <p:cNvSpPr/>
          <p:nvPr/>
        </p:nvSpPr>
        <p:spPr>
          <a:xfrm rot="12631936">
            <a:off x="10134401" y="4337337"/>
            <a:ext cx="69629" cy="52158"/>
          </a:xfrm>
          <a:prstGeom prst="ellipse">
            <a:avLst/>
          </a:prstGeom>
          <a:solidFill>
            <a:srgbClr val="4F62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2" name="Oval 1061"/>
          <p:cNvSpPr/>
          <p:nvPr/>
        </p:nvSpPr>
        <p:spPr>
          <a:xfrm rot="12631936">
            <a:off x="10161753" y="4563351"/>
            <a:ext cx="69629" cy="52158"/>
          </a:xfrm>
          <a:prstGeom prst="ellipse">
            <a:avLst/>
          </a:prstGeom>
          <a:solidFill>
            <a:srgbClr val="4F62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3" name="Oval 1062"/>
          <p:cNvSpPr/>
          <p:nvPr/>
        </p:nvSpPr>
        <p:spPr>
          <a:xfrm rot="12631936">
            <a:off x="10293368" y="4655418"/>
            <a:ext cx="49970" cy="51694"/>
          </a:xfrm>
          <a:prstGeom prst="ellipse">
            <a:avLst/>
          </a:prstGeom>
          <a:solidFill>
            <a:srgbClr val="4F62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1047750" y="2728913"/>
            <a:ext cx="319088" cy="304800"/>
          </a:xfrm>
          <a:custGeom>
            <a:avLst/>
            <a:gdLst>
              <a:gd name="connsiteX0" fmla="*/ 142875 w 319088"/>
              <a:gd name="connsiteY0" fmla="*/ 0 h 304800"/>
              <a:gd name="connsiteX1" fmla="*/ 142875 w 319088"/>
              <a:gd name="connsiteY1" fmla="*/ 0 h 304800"/>
              <a:gd name="connsiteX2" fmla="*/ 95250 w 319088"/>
              <a:gd name="connsiteY2" fmla="*/ 47625 h 304800"/>
              <a:gd name="connsiteX3" fmla="*/ 85725 w 319088"/>
              <a:gd name="connsiteY3" fmla="*/ 61912 h 304800"/>
              <a:gd name="connsiteX4" fmla="*/ 66675 w 319088"/>
              <a:gd name="connsiteY4" fmla="*/ 80962 h 304800"/>
              <a:gd name="connsiteX5" fmla="*/ 57150 w 319088"/>
              <a:gd name="connsiteY5" fmla="*/ 100012 h 304800"/>
              <a:gd name="connsiteX6" fmla="*/ 42863 w 319088"/>
              <a:gd name="connsiteY6" fmla="*/ 109537 h 304800"/>
              <a:gd name="connsiteX7" fmla="*/ 28575 w 319088"/>
              <a:gd name="connsiteY7" fmla="*/ 123825 h 304800"/>
              <a:gd name="connsiteX8" fmla="*/ 19050 w 319088"/>
              <a:gd name="connsiteY8" fmla="*/ 138112 h 304800"/>
              <a:gd name="connsiteX9" fmla="*/ 0 w 319088"/>
              <a:gd name="connsiteY9" fmla="*/ 142875 h 304800"/>
              <a:gd name="connsiteX10" fmla="*/ 4763 w 319088"/>
              <a:gd name="connsiteY10" fmla="*/ 157162 h 304800"/>
              <a:gd name="connsiteX11" fmla="*/ 19050 w 319088"/>
              <a:gd name="connsiteY11" fmla="*/ 161925 h 304800"/>
              <a:gd name="connsiteX12" fmla="*/ 47625 w 319088"/>
              <a:gd name="connsiteY12" fmla="*/ 176212 h 304800"/>
              <a:gd name="connsiteX13" fmla="*/ 57150 w 319088"/>
              <a:gd name="connsiteY13" fmla="*/ 190500 h 304800"/>
              <a:gd name="connsiteX14" fmla="*/ 71438 w 319088"/>
              <a:gd name="connsiteY14" fmla="*/ 200025 h 304800"/>
              <a:gd name="connsiteX15" fmla="*/ 76200 w 319088"/>
              <a:gd name="connsiteY15" fmla="*/ 214312 h 304800"/>
              <a:gd name="connsiteX16" fmla="*/ 119063 w 319088"/>
              <a:gd name="connsiteY16" fmla="*/ 228600 h 304800"/>
              <a:gd name="connsiteX17" fmla="*/ 133350 w 319088"/>
              <a:gd name="connsiteY17" fmla="*/ 242887 h 304800"/>
              <a:gd name="connsiteX18" fmla="*/ 152400 w 319088"/>
              <a:gd name="connsiteY18" fmla="*/ 252412 h 304800"/>
              <a:gd name="connsiteX19" fmla="*/ 166688 w 319088"/>
              <a:gd name="connsiteY19" fmla="*/ 271462 h 304800"/>
              <a:gd name="connsiteX20" fmla="*/ 180975 w 319088"/>
              <a:gd name="connsiteY20" fmla="*/ 285750 h 304800"/>
              <a:gd name="connsiteX21" fmla="*/ 185738 w 319088"/>
              <a:gd name="connsiteY21" fmla="*/ 304800 h 304800"/>
              <a:gd name="connsiteX22" fmla="*/ 319088 w 319088"/>
              <a:gd name="connsiteY22" fmla="*/ 109537 h 304800"/>
              <a:gd name="connsiteX23" fmla="*/ 142875 w 319088"/>
              <a:gd name="connsiteY2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19088" h="304800">
                <a:moveTo>
                  <a:pt x="142875" y="0"/>
                </a:moveTo>
                <a:lnTo>
                  <a:pt x="142875" y="0"/>
                </a:lnTo>
                <a:cubicBezTo>
                  <a:pt x="127000" y="15875"/>
                  <a:pt x="110478" y="31128"/>
                  <a:pt x="95250" y="47625"/>
                </a:cubicBezTo>
                <a:cubicBezTo>
                  <a:pt x="91368" y="51831"/>
                  <a:pt x="89450" y="57566"/>
                  <a:pt x="85725" y="61912"/>
                </a:cubicBezTo>
                <a:cubicBezTo>
                  <a:pt x="79881" y="68730"/>
                  <a:pt x="72063" y="73778"/>
                  <a:pt x="66675" y="80962"/>
                </a:cubicBezTo>
                <a:cubicBezTo>
                  <a:pt x="62415" y="86642"/>
                  <a:pt x="61695" y="94558"/>
                  <a:pt x="57150" y="100012"/>
                </a:cubicBezTo>
                <a:cubicBezTo>
                  <a:pt x="53486" y="104409"/>
                  <a:pt x="47260" y="105873"/>
                  <a:pt x="42863" y="109537"/>
                </a:cubicBezTo>
                <a:cubicBezTo>
                  <a:pt x="37689" y="113849"/>
                  <a:pt x="32887" y="118651"/>
                  <a:pt x="28575" y="123825"/>
                </a:cubicBezTo>
                <a:cubicBezTo>
                  <a:pt x="24911" y="128222"/>
                  <a:pt x="23812" y="134937"/>
                  <a:pt x="19050" y="138112"/>
                </a:cubicBezTo>
                <a:cubicBezTo>
                  <a:pt x="13604" y="141743"/>
                  <a:pt x="6350" y="141287"/>
                  <a:pt x="0" y="142875"/>
                </a:cubicBezTo>
                <a:cubicBezTo>
                  <a:pt x="1588" y="147637"/>
                  <a:pt x="1213" y="153612"/>
                  <a:pt x="4763" y="157162"/>
                </a:cubicBezTo>
                <a:cubicBezTo>
                  <a:pt x="8313" y="160712"/>
                  <a:pt x="14560" y="159680"/>
                  <a:pt x="19050" y="161925"/>
                </a:cubicBezTo>
                <a:cubicBezTo>
                  <a:pt x="55971" y="180386"/>
                  <a:pt x="11722" y="164245"/>
                  <a:pt x="47625" y="176212"/>
                </a:cubicBezTo>
                <a:cubicBezTo>
                  <a:pt x="50800" y="180975"/>
                  <a:pt x="53103" y="186453"/>
                  <a:pt x="57150" y="190500"/>
                </a:cubicBezTo>
                <a:cubicBezTo>
                  <a:pt x="61197" y="194547"/>
                  <a:pt x="67862" y="195555"/>
                  <a:pt x="71438" y="200025"/>
                </a:cubicBezTo>
                <a:cubicBezTo>
                  <a:pt x="74574" y="203945"/>
                  <a:pt x="72650" y="210762"/>
                  <a:pt x="76200" y="214312"/>
                </a:cubicBezTo>
                <a:cubicBezTo>
                  <a:pt x="86059" y="224171"/>
                  <a:pt x="107024" y="226192"/>
                  <a:pt x="119063" y="228600"/>
                </a:cubicBezTo>
                <a:cubicBezTo>
                  <a:pt x="123825" y="233362"/>
                  <a:pt x="127870" y="238972"/>
                  <a:pt x="133350" y="242887"/>
                </a:cubicBezTo>
                <a:cubicBezTo>
                  <a:pt x="139127" y="247013"/>
                  <a:pt x="147010" y="247792"/>
                  <a:pt x="152400" y="252412"/>
                </a:cubicBezTo>
                <a:cubicBezTo>
                  <a:pt x="158427" y="257578"/>
                  <a:pt x="161522" y="265435"/>
                  <a:pt x="166688" y="271462"/>
                </a:cubicBezTo>
                <a:cubicBezTo>
                  <a:pt x="171071" y="276576"/>
                  <a:pt x="176213" y="280987"/>
                  <a:pt x="180975" y="285750"/>
                </a:cubicBezTo>
                <a:lnTo>
                  <a:pt x="185738" y="304800"/>
                </a:lnTo>
                <a:lnTo>
                  <a:pt x="319088" y="109537"/>
                </a:lnTo>
                <a:lnTo>
                  <a:pt x="14287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271588" y="2871788"/>
            <a:ext cx="342900" cy="357187"/>
          </a:xfrm>
          <a:custGeom>
            <a:avLst/>
            <a:gdLst>
              <a:gd name="connsiteX0" fmla="*/ 138112 w 342900"/>
              <a:gd name="connsiteY0" fmla="*/ 0 h 357187"/>
              <a:gd name="connsiteX1" fmla="*/ 0 w 342900"/>
              <a:gd name="connsiteY1" fmla="*/ 190500 h 357187"/>
              <a:gd name="connsiteX2" fmla="*/ 128587 w 342900"/>
              <a:gd name="connsiteY2" fmla="*/ 357187 h 357187"/>
              <a:gd name="connsiteX3" fmla="*/ 342900 w 342900"/>
              <a:gd name="connsiteY3" fmla="*/ 42862 h 357187"/>
              <a:gd name="connsiteX4" fmla="*/ 138112 w 342900"/>
              <a:gd name="connsiteY4" fmla="*/ 0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" h="357187">
                <a:moveTo>
                  <a:pt x="138112" y="0"/>
                </a:moveTo>
                <a:lnTo>
                  <a:pt x="0" y="190500"/>
                </a:lnTo>
                <a:lnTo>
                  <a:pt x="128587" y="357187"/>
                </a:lnTo>
                <a:lnTo>
                  <a:pt x="342900" y="42862"/>
                </a:lnTo>
                <a:lnTo>
                  <a:pt x="13811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1443038" y="2943225"/>
            <a:ext cx="504825" cy="571500"/>
          </a:xfrm>
          <a:custGeom>
            <a:avLst/>
            <a:gdLst>
              <a:gd name="connsiteX0" fmla="*/ 219075 w 504825"/>
              <a:gd name="connsiteY0" fmla="*/ 0 h 571500"/>
              <a:gd name="connsiteX1" fmla="*/ 504825 w 504825"/>
              <a:gd name="connsiteY1" fmla="*/ 42863 h 571500"/>
              <a:gd name="connsiteX2" fmla="*/ 47625 w 504825"/>
              <a:gd name="connsiteY2" fmla="*/ 571500 h 571500"/>
              <a:gd name="connsiteX3" fmla="*/ 0 w 504825"/>
              <a:gd name="connsiteY3" fmla="*/ 338138 h 571500"/>
              <a:gd name="connsiteX4" fmla="*/ 219075 w 504825"/>
              <a:gd name="connsiteY4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825" h="571500">
                <a:moveTo>
                  <a:pt x="219075" y="0"/>
                </a:moveTo>
                <a:lnTo>
                  <a:pt x="504825" y="42863"/>
                </a:lnTo>
                <a:lnTo>
                  <a:pt x="47625" y="571500"/>
                </a:lnTo>
                <a:lnTo>
                  <a:pt x="0" y="338138"/>
                </a:lnTo>
                <a:lnTo>
                  <a:pt x="219075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1590675" y="2967038"/>
            <a:ext cx="657225" cy="519112"/>
          </a:xfrm>
          <a:custGeom>
            <a:avLst/>
            <a:gdLst>
              <a:gd name="connsiteX0" fmla="*/ 433388 w 657225"/>
              <a:gd name="connsiteY0" fmla="*/ 0 h 519112"/>
              <a:gd name="connsiteX1" fmla="*/ 0 w 657225"/>
              <a:gd name="connsiteY1" fmla="*/ 519112 h 519112"/>
              <a:gd name="connsiteX2" fmla="*/ 381000 w 657225"/>
              <a:gd name="connsiteY2" fmla="*/ 428625 h 519112"/>
              <a:gd name="connsiteX3" fmla="*/ 657225 w 657225"/>
              <a:gd name="connsiteY3" fmla="*/ 42862 h 519112"/>
              <a:gd name="connsiteX4" fmla="*/ 433388 w 657225"/>
              <a:gd name="connsiteY4" fmla="*/ 0 h 51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225" h="519112">
                <a:moveTo>
                  <a:pt x="433388" y="0"/>
                </a:moveTo>
                <a:lnTo>
                  <a:pt x="0" y="519112"/>
                </a:lnTo>
                <a:lnTo>
                  <a:pt x="381000" y="428625"/>
                </a:lnTo>
                <a:lnTo>
                  <a:pt x="657225" y="42862"/>
                </a:lnTo>
                <a:lnTo>
                  <a:pt x="433388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2043113" y="3062288"/>
            <a:ext cx="485775" cy="533400"/>
          </a:xfrm>
          <a:custGeom>
            <a:avLst/>
            <a:gdLst>
              <a:gd name="connsiteX0" fmla="*/ 257175 w 485775"/>
              <a:gd name="connsiteY0" fmla="*/ 0 h 533400"/>
              <a:gd name="connsiteX1" fmla="*/ 485775 w 485775"/>
              <a:gd name="connsiteY1" fmla="*/ 52387 h 533400"/>
              <a:gd name="connsiteX2" fmla="*/ 338137 w 485775"/>
              <a:gd name="connsiteY2" fmla="*/ 533400 h 533400"/>
              <a:gd name="connsiteX3" fmla="*/ 0 w 485775"/>
              <a:gd name="connsiteY3" fmla="*/ 357187 h 533400"/>
              <a:gd name="connsiteX4" fmla="*/ 257175 w 485775"/>
              <a:gd name="connsiteY4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775" h="533400">
                <a:moveTo>
                  <a:pt x="257175" y="0"/>
                </a:moveTo>
                <a:lnTo>
                  <a:pt x="485775" y="52387"/>
                </a:lnTo>
                <a:lnTo>
                  <a:pt x="338137" y="533400"/>
                </a:lnTo>
                <a:lnTo>
                  <a:pt x="0" y="357187"/>
                </a:lnTo>
                <a:lnTo>
                  <a:pt x="25717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2542979" y="3085971"/>
            <a:ext cx="990600" cy="200025"/>
          </a:xfrm>
          <a:custGeom>
            <a:avLst/>
            <a:gdLst>
              <a:gd name="connsiteX0" fmla="*/ 19050 w 990600"/>
              <a:gd name="connsiteY0" fmla="*/ 0 h 200025"/>
              <a:gd name="connsiteX1" fmla="*/ 0 w 990600"/>
              <a:gd name="connsiteY1" fmla="*/ 166688 h 200025"/>
              <a:gd name="connsiteX2" fmla="*/ 981075 w 990600"/>
              <a:gd name="connsiteY2" fmla="*/ 200025 h 200025"/>
              <a:gd name="connsiteX3" fmla="*/ 990600 w 990600"/>
              <a:gd name="connsiteY3" fmla="*/ 23813 h 200025"/>
              <a:gd name="connsiteX4" fmla="*/ 19050 w 990600"/>
              <a:gd name="connsiteY4" fmla="*/ 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600" h="200025">
                <a:moveTo>
                  <a:pt x="19050" y="0"/>
                </a:moveTo>
                <a:lnTo>
                  <a:pt x="0" y="166688"/>
                </a:lnTo>
                <a:lnTo>
                  <a:pt x="981075" y="200025"/>
                </a:lnTo>
                <a:lnTo>
                  <a:pt x="990600" y="23813"/>
                </a:lnTo>
                <a:lnTo>
                  <a:pt x="1905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 rot="1600367">
            <a:off x="8768604" y="2342015"/>
            <a:ext cx="499859" cy="605148"/>
            <a:chOff x="8976320" y="2432231"/>
            <a:chExt cx="499859" cy="605148"/>
          </a:xfrm>
        </p:grpSpPr>
        <p:sp>
          <p:nvSpPr>
            <p:cNvPr id="1100" name="Oval 1099"/>
            <p:cNvSpPr/>
            <p:nvPr/>
          </p:nvSpPr>
          <p:spPr>
            <a:xfrm flipV="1">
              <a:off x="9161131" y="2780598"/>
              <a:ext cx="74343" cy="7796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1" name="Oval 1100"/>
            <p:cNvSpPr/>
            <p:nvPr/>
          </p:nvSpPr>
          <p:spPr>
            <a:xfrm rot="17286745">
              <a:off x="9350790" y="2460204"/>
              <a:ext cx="153361" cy="974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2" name="Oval 1101"/>
            <p:cNvSpPr/>
            <p:nvPr/>
          </p:nvSpPr>
          <p:spPr>
            <a:xfrm>
              <a:off x="9226196" y="2532771"/>
              <a:ext cx="144016" cy="16422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3" name="Oval 1102"/>
            <p:cNvSpPr/>
            <p:nvPr/>
          </p:nvSpPr>
          <p:spPr>
            <a:xfrm flipV="1">
              <a:off x="9142217" y="2625258"/>
              <a:ext cx="84604" cy="9223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4" name="Oval 1103"/>
            <p:cNvSpPr/>
            <p:nvPr/>
          </p:nvSpPr>
          <p:spPr>
            <a:xfrm flipV="1">
              <a:off x="9189171" y="2658586"/>
              <a:ext cx="124831" cy="1178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5" name="Oval 1104"/>
            <p:cNvSpPr/>
            <p:nvPr/>
          </p:nvSpPr>
          <p:spPr>
            <a:xfrm flipV="1">
              <a:off x="9126987" y="2703368"/>
              <a:ext cx="98663" cy="103425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6" name="Oval 1105"/>
            <p:cNvSpPr/>
            <p:nvPr/>
          </p:nvSpPr>
          <p:spPr>
            <a:xfrm rot="12280132" flipV="1">
              <a:off x="9316729" y="2455689"/>
              <a:ext cx="124831" cy="1178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7" name="Oval 1106"/>
            <p:cNvSpPr/>
            <p:nvPr/>
          </p:nvSpPr>
          <p:spPr>
            <a:xfrm flipV="1">
              <a:off x="9043937" y="2758616"/>
              <a:ext cx="121757" cy="14374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8" name="Oval 1107"/>
            <p:cNvSpPr/>
            <p:nvPr/>
          </p:nvSpPr>
          <p:spPr>
            <a:xfrm>
              <a:off x="8976320" y="2873156"/>
              <a:ext cx="144016" cy="16422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14" name="Oval 1113"/>
          <p:cNvSpPr/>
          <p:nvPr/>
        </p:nvSpPr>
        <p:spPr>
          <a:xfrm rot="17286745">
            <a:off x="9833869" y="6100580"/>
            <a:ext cx="153361" cy="974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" name="Oval 1127"/>
          <p:cNvSpPr/>
          <p:nvPr/>
        </p:nvSpPr>
        <p:spPr>
          <a:xfrm rot="17286745">
            <a:off x="9476422" y="2324476"/>
            <a:ext cx="162963" cy="8660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" name="Oval 1128"/>
          <p:cNvSpPr/>
          <p:nvPr/>
        </p:nvSpPr>
        <p:spPr>
          <a:xfrm>
            <a:off x="9339633" y="2334403"/>
            <a:ext cx="144016" cy="16422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1" name="Oval 1130"/>
          <p:cNvSpPr/>
          <p:nvPr/>
        </p:nvSpPr>
        <p:spPr>
          <a:xfrm flipV="1">
            <a:off x="9302608" y="2460218"/>
            <a:ext cx="124831" cy="1178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4" name="Oval 1133"/>
          <p:cNvSpPr/>
          <p:nvPr/>
        </p:nvSpPr>
        <p:spPr>
          <a:xfrm rot="12280132" flipV="1">
            <a:off x="9452978" y="2310869"/>
            <a:ext cx="110979" cy="12519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 rot="19728400">
            <a:off x="9454257" y="5041462"/>
            <a:ext cx="884857" cy="1042030"/>
            <a:chOff x="11890108" y="4585110"/>
            <a:chExt cx="884857" cy="1042030"/>
          </a:xfrm>
        </p:grpSpPr>
        <p:sp>
          <p:nvSpPr>
            <p:cNvPr id="1109" name="Oval 1108"/>
            <p:cNvSpPr/>
            <p:nvPr/>
          </p:nvSpPr>
          <p:spPr>
            <a:xfrm rot="17286745">
              <a:off x="12142992" y="5301103"/>
              <a:ext cx="67293" cy="75668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0" name="Oval 1109"/>
            <p:cNvSpPr/>
            <p:nvPr/>
          </p:nvSpPr>
          <p:spPr>
            <a:xfrm>
              <a:off x="12048335" y="5344264"/>
              <a:ext cx="144016" cy="16422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1" name="Oval 1110"/>
            <p:cNvSpPr/>
            <p:nvPr/>
          </p:nvSpPr>
          <p:spPr>
            <a:xfrm flipV="1">
              <a:off x="11964356" y="5436751"/>
              <a:ext cx="84604" cy="9223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2" name="Oval 1111"/>
            <p:cNvSpPr/>
            <p:nvPr/>
          </p:nvSpPr>
          <p:spPr>
            <a:xfrm flipV="1">
              <a:off x="12011310" y="5470079"/>
              <a:ext cx="124831" cy="1178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3" name="Oval 1112"/>
            <p:cNvSpPr/>
            <p:nvPr/>
          </p:nvSpPr>
          <p:spPr>
            <a:xfrm flipV="1">
              <a:off x="11949126" y="5514861"/>
              <a:ext cx="98663" cy="103425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5" name="Oval 1114"/>
            <p:cNvSpPr/>
            <p:nvPr/>
          </p:nvSpPr>
          <p:spPr>
            <a:xfrm rot="12280132" flipV="1">
              <a:off x="11890108" y="5534904"/>
              <a:ext cx="84604" cy="9223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6" name="Oval 1115"/>
            <p:cNvSpPr/>
            <p:nvPr/>
          </p:nvSpPr>
          <p:spPr>
            <a:xfrm flipV="1">
              <a:off x="12296848" y="5226855"/>
              <a:ext cx="74343" cy="7796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7" name="Oval 1116"/>
            <p:cNvSpPr/>
            <p:nvPr/>
          </p:nvSpPr>
          <p:spPr>
            <a:xfrm flipV="1">
              <a:off x="12557045" y="4787424"/>
              <a:ext cx="98663" cy="103425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8" name="Oval 1117"/>
            <p:cNvSpPr/>
            <p:nvPr/>
          </p:nvSpPr>
          <p:spPr>
            <a:xfrm rot="17286745">
              <a:off x="12486507" y="4906461"/>
              <a:ext cx="153361" cy="974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9" name="Oval 1118"/>
            <p:cNvSpPr/>
            <p:nvPr/>
          </p:nvSpPr>
          <p:spPr>
            <a:xfrm>
              <a:off x="12361913" y="4979028"/>
              <a:ext cx="144016" cy="16422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0" name="Oval 1119"/>
            <p:cNvSpPr/>
            <p:nvPr/>
          </p:nvSpPr>
          <p:spPr>
            <a:xfrm flipV="1">
              <a:off x="12277934" y="5071515"/>
              <a:ext cx="84604" cy="9223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1" name="Oval 1120"/>
            <p:cNvSpPr/>
            <p:nvPr/>
          </p:nvSpPr>
          <p:spPr>
            <a:xfrm flipV="1">
              <a:off x="12324888" y="5104843"/>
              <a:ext cx="124831" cy="1178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2" name="Oval 1121"/>
            <p:cNvSpPr/>
            <p:nvPr/>
          </p:nvSpPr>
          <p:spPr>
            <a:xfrm flipV="1">
              <a:off x="12262704" y="5149625"/>
              <a:ext cx="98663" cy="103425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3" name="Oval 1122"/>
            <p:cNvSpPr/>
            <p:nvPr/>
          </p:nvSpPr>
          <p:spPr>
            <a:xfrm rot="12280132" flipV="1">
              <a:off x="12498027" y="4807467"/>
              <a:ext cx="84604" cy="9223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4" name="Oval 1123"/>
            <p:cNvSpPr/>
            <p:nvPr/>
          </p:nvSpPr>
          <p:spPr>
            <a:xfrm rot="12280132" flipV="1">
              <a:off x="12452446" y="4901946"/>
              <a:ext cx="124831" cy="1178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5" name="Oval 1124"/>
            <p:cNvSpPr/>
            <p:nvPr/>
          </p:nvSpPr>
          <p:spPr>
            <a:xfrm flipV="1">
              <a:off x="12179654" y="5204873"/>
              <a:ext cx="121757" cy="14374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6" name="Oval 1125"/>
            <p:cNvSpPr/>
            <p:nvPr/>
          </p:nvSpPr>
          <p:spPr>
            <a:xfrm flipV="1">
              <a:off x="12700622" y="4740450"/>
              <a:ext cx="74343" cy="7796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0" name="Oval 1129"/>
            <p:cNvSpPr/>
            <p:nvPr/>
          </p:nvSpPr>
          <p:spPr>
            <a:xfrm flipV="1">
              <a:off x="12681708" y="4585110"/>
              <a:ext cx="84604" cy="9223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2" name="Oval 1131"/>
            <p:cNvSpPr/>
            <p:nvPr/>
          </p:nvSpPr>
          <p:spPr>
            <a:xfrm flipV="1">
              <a:off x="12666478" y="4663220"/>
              <a:ext cx="98663" cy="103425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5" name="Oval 1134"/>
            <p:cNvSpPr/>
            <p:nvPr/>
          </p:nvSpPr>
          <p:spPr>
            <a:xfrm flipV="1">
              <a:off x="12583428" y="4718468"/>
              <a:ext cx="121757" cy="14374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4" name="Group 1143"/>
          <p:cNvGrpSpPr/>
          <p:nvPr/>
        </p:nvGrpSpPr>
        <p:grpSpPr>
          <a:xfrm rot="17247641">
            <a:off x="8704934" y="2806845"/>
            <a:ext cx="291614" cy="322535"/>
            <a:chOff x="1814066" y="4541240"/>
            <a:chExt cx="291614" cy="322535"/>
          </a:xfrm>
          <a:solidFill>
            <a:schemeClr val="accent3">
              <a:lumMod val="50000"/>
            </a:schemeClr>
          </a:solidFill>
        </p:grpSpPr>
        <p:sp>
          <p:nvSpPr>
            <p:cNvPr id="1145" name="Oval 1144"/>
            <p:cNvSpPr/>
            <p:nvPr/>
          </p:nvSpPr>
          <p:spPr>
            <a:xfrm flipV="1">
              <a:off x="1933895" y="4541240"/>
              <a:ext cx="84604" cy="922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6" name="Oval 1145"/>
            <p:cNvSpPr/>
            <p:nvPr/>
          </p:nvSpPr>
          <p:spPr>
            <a:xfrm flipV="1">
              <a:off x="1980849" y="4574568"/>
              <a:ext cx="124831" cy="1178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7" name="Oval 1146"/>
            <p:cNvSpPr/>
            <p:nvPr/>
          </p:nvSpPr>
          <p:spPr>
            <a:xfrm flipV="1">
              <a:off x="1918665" y="4619350"/>
              <a:ext cx="98663" cy="1034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8" name="Oval 1147"/>
            <p:cNvSpPr/>
            <p:nvPr/>
          </p:nvSpPr>
          <p:spPr>
            <a:xfrm rot="17286745">
              <a:off x="1848127" y="4738387"/>
              <a:ext cx="153361" cy="974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9" name="Oval 1148"/>
            <p:cNvSpPr/>
            <p:nvPr/>
          </p:nvSpPr>
          <p:spPr>
            <a:xfrm rot="12280132" flipV="1">
              <a:off x="1859647" y="4639393"/>
              <a:ext cx="84604" cy="922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0" name="Oval 1149"/>
            <p:cNvSpPr/>
            <p:nvPr/>
          </p:nvSpPr>
          <p:spPr>
            <a:xfrm rot="12280132" flipV="1">
              <a:off x="1814066" y="4733872"/>
              <a:ext cx="124831" cy="1178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 rot="6011175">
            <a:off x="9568989" y="2341071"/>
            <a:ext cx="222704" cy="285261"/>
            <a:chOff x="9545630" y="1778246"/>
            <a:chExt cx="557761" cy="555728"/>
          </a:xfrm>
        </p:grpSpPr>
        <p:sp>
          <p:nvSpPr>
            <p:cNvPr id="1127" name="Oval 1126"/>
            <p:cNvSpPr/>
            <p:nvPr/>
          </p:nvSpPr>
          <p:spPr>
            <a:xfrm flipV="1">
              <a:off x="9620530" y="2100151"/>
              <a:ext cx="167567" cy="174271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3" name="Oval 1132"/>
            <p:cNvSpPr/>
            <p:nvPr/>
          </p:nvSpPr>
          <p:spPr>
            <a:xfrm rot="12280132" flipV="1">
              <a:off x="9545630" y="2129642"/>
              <a:ext cx="143689" cy="155418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36" name="Group 1135"/>
            <p:cNvGrpSpPr/>
            <p:nvPr/>
          </p:nvGrpSpPr>
          <p:grpSpPr>
            <a:xfrm rot="21120842">
              <a:off x="9608121" y="1790502"/>
              <a:ext cx="495270" cy="543472"/>
              <a:chOff x="1814066" y="4541240"/>
              <a:chExt cx="291614" cy="322535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1137" name="Oval 1136"/>
              <p:cNvSpPr/>
              <p:nvPr/>
            </p:nvSpPr>
            <p:spPr>
              <a:xfrm flipV="1">
                <a:off x="1933895" y="4541240"/>
                <a:ext cx="84604" cy="922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8" name="Oval 1137"/>
              <p:cNvSpPr/>
              <p:nvPr/>
            </p:nvSpPr>
            <p:spPr>
              <a:xfrm flipV="1">
                <a:off x="1980849" y="4574568"/>
                <a:ext cx="124831" cy="1178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9" name="Oval 1138"/>
              <p:cNvSpPr/>
              <p:nvPr/>
            </p:nvSpPr>
            <p:spPr>
              <a:xfrm flipV="1">
                <a:off x="1918665" y="4619350"/>
                <a:ext cx="98663" cy="1034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0" name="Oval 1139"/>
              <p:cNvSpPr/>
              <p:nvPr/>
            </p:nvSpPr>
            <p:spPr>
              <a:xfrm rot="17286745">
                <a:off x="1848127" y="4738387"/>
                <a:ext cx="153361" cy="974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1" name="Oval 1140"/>
              <p:cNvSpPr/>
              <p:nvPr/>
            </p:nvSpPr>
            <p:spPr>
              <a:xfrm rot="12280132" flipV="1">
                <a:off x="1859647" y="4639393"/>
                <a:ext cx="84604" cy="922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2" name="Oval 1141"/>
              <p:cNvSpPr/>
              <p:nvPr/>
            </p:nvSpPr>
            <p:spPr>
              <a:xfrm rot="12280132" flipV="1">
                <a:off x="1814066" y="4733872"/>
                <a:ext cx="124831" cy="1178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43" name="Oval 1142"/>
            <p:cNvSpPr/>
            <p:nvPr/>
          </p:nvSpPr>
          <p:spPr>
            <a:xfrm rot="3602616" flipV="1">
              <a:off x="9727418" y="2042149"/>
              <a:ext cx="210340" cy="20009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1" name="Oval 1150"/>
            <p:cNvSpPr/>
            <p:nvPr/>
          </p:nvSpPr>
          <p:spPr>
            <a:xfrm flipV="1">
              <a:off x="9846021" y="1778246"/>
              <a:ext cx="212010" cy="19852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2" name="Oval 1151"/>
          <p:cNvSpPr/>
          <p:nvPr/>
        </p:nvSpPr>
        <p:spPr>
          <a:xfrm rot="11886745">
            <a:off x="3979176" y="2176642"/>
            <a:ext cx="75838" cy="7144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3" name="Oval 1152"/>
          <p:cNvSpPr/>
          <p:nvPr/>
        </p:nvSpPr>
        <p:spPr>
          <a:xfrm rot="16200000">
            <a:off x="10015635" y="2622226"/>
            <a:ext cx="144016" cy="16422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4" name="Oval 1153"/>
          <p:cNvSpPr/>
          <p:nvPr/>
        </p:nvSpPr>
        <p:spPr>
          <a:xfrm rot="16200000" flipV="1">
            <a:off x="7358283" y="2571136"/>
            <a:ext cx="104925" cy="106529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5" name="Oval 1154"/>
          <p:cNvSpPr/>
          <p:nvPr/>
        </p:nvSpPr>
        <p:spPr>
          <a:xfrm rot="6880132" flipV="1">
            <a:off x="9389971" y="4454911"/>
            <a:ext cx="124831" cy="1178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6" name="Oval 1155"/>
          <p:cNvSpPr/>
          <p:nvPr/>
        </p:nvSpPr>
        <p:spPr>
          <a:xfrm rot="16200000" flipV="1">
            <a:off x="8963888" y="3118628"/>
            <a:ext cx="124831" cy="1178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7" name="Oval 1156"/>
          <p:cNvSpPr/>
          <p:nvPr/>
        </p:nvSpPr>
        <p:spPr>
          <a:xfrm>
            <a:off x="2335392" y="2715032"/>
            <a:ext cx="143999" cy="127450"/>
          </a:xfrm>
          <a:prstGeom prst="ellipse">
            <a:avLst/>
          </a:prstGeom>
          <a:solidFill>
            <a:srgbClr val="09777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8" name="Oval 1157"/>
          <p:cNvSpPr/>
          <p:nvPr/>
        </p:nvSpPr>
        <p:spPr>
          <a:xfrm rot="14469033">
            <a:off x="4764701" y="2491625"/>
            <a:ext cx="86295" cy="5999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9" name="Oval 1158"/>
          <p:cNvSpPr/>
          <p:nvPr/>
        </p:nvSpPr>
        <p:spPr>
          <a:xfrm rot="9462420" flipV="1">
            <a:off x="4686251" y="2323413"/>
            <a:ext cx="110979" cy="12519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60" name="Group 1159"/>
          <p:cNvGrpSpPr/>
          <p:nvPr/>
        </p:nvGrpSpPr>
        <p:grpSpPr>
          <a:xfrm rot="2490943">
            <a:off x="4882295" y="2221000"/>
            <a:ext cx="265887" cy="386790"/>
            <a:chOff x="9545630" y="1778246"/>
            <a:chExt cx="557761" cy="555728"/>
          </a:xfrm>
        </p:grpSpPr>
        <p:sp>
          <p:nvSpPr>
            <p:cNvPr id="1161" name="Oval 1160"/>
            <p:cNvSpPr/>
            <p:nvPr/>
          </p:nvSpPr>
          <p:spPr>
            <a:xfrm flipV="1">
              <a:off x="9620530" y="2100151"/>
              <a:ext cx="167567" cy="174271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2" name="Oval 1161"/>
            <p:cNvSpPr/>
            <p:nvPr/>
          </p:nvSpPr>
          <p:spPr>
            <a:xfrm rot="12280132" flipV="1">
              <a:off x="9545630" y="2129642"/>
              <a:ext cx="143689" cy="155418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63" name="Group 1162"/>
            <p:cNvGrpSpPr/>
            <p:nvPr/>
          </p:nvGrpSpPr>
          <p:grpSpPr>
            <a:xfrm rot="21120842">
              <a:off x="9608121" y="1790502"/>
              <a:ext cx="495270" cy="543472"/>
              <a:chOff x="1814066" y="4541240"/>
              <a:chExt cx="291614" cy="322535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1166" name="Oval 1165"/>
              <p:cNvSpPr/>
              <p:nvPr/>
            </p:nvSpPr>
            <p:spPr>
              <a:xfrm flipV="1">
                <a:off x="1933895" y="4541240"/>
                <a:ext cx="84604" cy="922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7" name="Oval 1166"/>
              <p:cNvSpPr/>
              <p:nvPr/>
            </p:nvSpPr>
            <p:spPr>
              <a:xfrm flipV="1">
                <a:off x="1980849" y="4574568"/>
                <a:ext cx="124831" cy="1178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8" name="Oval 1167"/>
              <p:cNvSpPr/>
              <p:nvPr/>
            </p:nvSpPr>
            <p:spPr>
              <a:xfrm flipV="1">
                <a:off x="1918665" y="4619350"/>
                <a:ext cx="98663" cy="1034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9" name="Oval 1168"/>
              <p:cNvSpPr/>
              <p:nvPr/>
            </p:nvSpPr>
            <p:spPr>
              <a:xfrm rot="17286745">
                <a:off x="1848127" y="4738387"/>
                <a:ext cx="153361" cy="974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0" name="Oval 1169"/>
              <p:cNvSpPr/>
              <p:nvPr/>
            </p:nvSpPr>
            <p:spPr>
              <a:xfrm rot="12280132" flipV="1">
                <a:off x="1859647" y="4639393"/>
                <a:ext cx="84604" cy="922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1" name="Oval 1170"/>
              <p:cNvSpPr/>
              <p:nvPr/>
            </p:nvSpPr>
            <p:spPr>
              <a:xfrm rot="12280132" flipV="1">
                <a:off x="1814066" y="4733872"/>
                <a:ext cx="124831" cy="1178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64" name="Oval 1163"/>
            <p:cNvSpPr/>
            <p:nvPr/>
          </p:nvSpPr>
          <p:spPr>
            <a:xfrm rot="3602616" flipV="1">
              <a:off x="9727418" y="2042149"/>
              <a:ext cx="210340" cy="20009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5" name="Oval 1164"/>
            <p:cNvSpPr/>
            <p:nvPr/>
          </p:nvSpPr>
          <p:spPr>
            <a:xfrm flipV="1">
              <a:off x="9846021" y="1778246"/>
              <a:ext cx="212010" cy="19852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73" name="Oval 1172"/>
          <p:cNvSpPr/>
          <p:nvPr/>
        </p:nvSpPr>
        <p:spPr>
          <a:xfrm rot="18271162">
            <a:off x="2528948" y="2291620"/>
            <a:ext cx="67293" cy="75668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4" name="Oval 1173"/>
          <p:cNvSpPr/>
          <p:nvPr/>
        </p:nvSpPr>
        <p:spPr>
          <a:xfrm rot="984417">
            <a:off x="2385986" y="2275315"/>
            <a:ext cx="144016" cy="16422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5" name="Oval 1174"/>
          <p:cNvSpPr/>
          <p:nvPr/>
        </p:nvSpPr>
        <p:spPr>
          <a:xfrm rot="984417" flipV="1">
            <a:off x="2241867" y="2225899"/>
            <a:ext cx="84604" cy="9223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6" name="Oval 1175"/>
          <p:cNvSpPr/>
          <p:nvPr/>
        </p:nvSpPr>
        <p:spPr>
          <a:xfrm rot="984417" flipV="1">
            <a:off x="2273063" y="2276293"/>
            <a:ext cx="124831" cy="1178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7" name="Oval 1176"/>
          <p:cNvSpPr/>
          <p:nvPr/>
        </p:nvSpPr>
        <p:spPr>
          <a:xfrm rot="984417" flipV="1">
            <a:off x="2203328" y="2298284"/>
            <a:ext cx="98663" cy="10342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8" name="Oval 1177"/>
          <p:cNvSpPr/>
          <p:nvPr/>
        </p:nvSpPr>
        <p:spPr>
          <a:xfrm rot="13264549" flipV="1">
            <a:off x="2142918" y="2299083"/>
            <a:ext cx="84604" cy="9223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9" name="Oval 1178"/>
          <p:cNvSpPr/>
          <p:nvPr/>
        </p:nvSpPr>
        <p:spPr>
          <a:xfrm rot="984417" flipV="1">
            <a:off x="2667245" y="2406020"/>
            <a:ext cx="74343" cy="7796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0" name="Oval 1179"/>
          <p:cNvSpPr/>
          <p:nvPr/>
        </p:nvSpPr>
        <p:spPr>
          <a:xfrm rot="984417" flipV="1">
            <a:off x="3404626" y="2178453"/>
            <a:ext cx="98663" cy="10342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1" name="Oval 1180"/>
          <p:cNvSpPr/>
          <p:nvPr/>
        </p:nvSpPr>
        <p:spPr>
          <a:xfrm rot="18271162">
            <a:off x="3293968" y="2231168"/>
            <a:ext cx="153361" cy="974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2" name="Oval 1181"/>
          <p:cNvSpPr/>
          <p:nvPr/>
        </p:nvSpPr>
        <p:spPr>
          <a:xfrm rot="984417">
            <a:off x="2828298" y="2253250"/>
            <a:ext cx="144016" cy="16422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3" name="Oval 1182"/>
          <p:cNvSpPr/>
          <p:nvPr/>
        </p:nvSpPr>
        <p:spPr>
          <a:xfrm rot="984417" flipV="1">
            <a:off x="2690754" y="2252821"/>
            <a:ext cx="84604" cy="9223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4" name="Oval 1183"/>
          <p:cNvSpPr/>
          <p:nvPr/>
        </p:nvSpPr>
        <p:spPr>
          <a:xfrm rot="984417" flipV="1">
            <a:off x="2721948" y="2303215"/>
            <a:ext cx="124831" cy="1178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5" name="Oval 1184"/>
          <p:cNvSpPr/>
          <p:nvPr/>
        </p:nvSpPr>
        <p:spPr>
          <a:xfrm rot="984417" flipV="1">
            <a:off x="2652214" y="2325206"/>
            <a:ext cx="98663" cy="10342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6" name="Oval 1185"/>
          <p:cNvSpPr/>
          <p:nvPr/>
        </p:nvSpPr>
        <p:spPr>
          <a:xfrm rot="13264549" flipV="1">
            <a:off x="3056130" y="2249096"/>
            <a:ext cx="84604" cy="9223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7" name="Oval 1186"/>
          <p:cNvSpPr/>
          <p:nvPr/>
        </p:nvSpPr>
        <p:spPr>
          <a:xfrm rot="13264549" flipV="1">
            <a:off x="2943862" y="2203114"/>
            <a:ext cx="124831" cy="1178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8" name="Oval 1187"/>
          <p:cNvSpPr/>
          <p:nvPr/>
        </p:nvSpPr>
        <p:spPr>
          <a:xfrm rot="984417" flipV="1">
            <a:off x="2532092" y="2292271"/>
            <a:ext cx="121757" cy="14374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9" name="Oval 1188"/>
          <p:cNvSpPr/>
          <p:nvPr/>
        </p:nvSpPr>
        <p:spPr>
          <a:xfrm rot="984417" flipV="1">
            <a:off x="3407242" y="2253266"/>
            <a:ext cx="74343" cy="7796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0" name="Oval 1189"/>
          <p:cNvSpPr/>
          <p:nvPr/>
        </p:nvSpPr>
        <p:spPr>
          <a:xfrm rot="984417" flipV="1">
            <a:off x="3257712" y="2161241"/>
            <a:ext cx="84604" cy="9223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1" name="Oval 1190"/>
          <p:cNvSpPr/>
          <p:nvPr/>
        </p:nvSpPr>
        <p:spPr>
          <a:xfrm rot="984417" flipV="1">
            <a:off x="3219173" y="2233626"/>
            <a:ext cx="98663" cy="10342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2" name="Oval 1191"/>
          <p:cNvSpPr/>
          <p:nvPr/>
        </p:nvSpPr>
        <p:spPr>
          <a:xfrm rot="984417" flipV="1">
            <a:off x="3121045" y="2193279"/>
            <a:ext cx="121757" cy="14374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3" name="Oval 1192"/>
          <p:cNvSpPr/>
          <p:nvPr/>
        </p:nvSpPr>
        <p:spPr>
          <a:xfrm rot="17286745">
            <a:off x="4839168" y="4417783"/>
            <a:ext cx="67293" cy="75668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4" name="Oval 1193"/>
          <p:cNvSpPr/>
          <p:nvPr/>
        </p:nvSpPr>
        <p:spPr>
          <a:xfrm flipV="1">
            <a:off x="4770047" y="4302412"/>
            <a:ext cx="84604" cy="9223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5" name="Oval 1194"/>
          <p:cNvSpPr/>
          <p:nvPr/>
        </p:nvSpPr>
        <p:spPr>
          <a:xfrm flipV="1">
            <a:off x="4785130" y="4195130"/>
            <a:ext cx="114238" cy="1015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6" name="Oval 1195"/>
          <p:cNvSpPr/>
          <p:nvPr/>
        </p:nvSpPr>
        <p:spPr>
          <a:xfrm flipV="1">
            <a:off x="4851429" y="4312762"/>
            <a:ext cx="98663" cy="10342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7" name="Oval 1196"/>
          <p:cNvSpPr/>
          <p:nvPr/>
        </p:nvSpPr>
        <p:spPr>
          <a:xfrm rot="17286745">
            <a:off x="5957837" y="4331942"/>
            <a:ext cx="106467" cy="106068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8" name="Oval 1197"/>
          <p:cNvSpPr/>
          <p:nvPr/>
        </p:nvSpPr>
        <p:spPr>
          <a:xfrm>
            <a:off x="4058030" y="3884736"/>
            <a:ext cx="144016" cy="16422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9" name="Oval 1198"/>
          <p:cNvSpPr/>
          <p:nvPr/>
        </p:nvSpPr>
        <p:spPr>
          <a:xfrm flipV="1">
            <a:off x="6680372" y="4104133"/>
            <a:ext cx="124831" cy="1178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0" name="Oval 1199"/>
          <p:cNvSpPr/>
          <p:nvPr/>
        </p:nvSpPr>
        <p:spPr>
          <a:xfrm rot="12280132" flipV="1">
            <a:off x="4025125" y="3981957"/>
            <a:ext cx="84604" cy="9223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1" name="Oval 1200"/>
          <p:cNvSpPr/>
          <p:nvPr/>
        </p:nvSpPr>
        <p:spPr>
          <a:xfrm rot="12280132" flipV="1">
            <a:off x="5876239" y="4316147"/>
            <a:ext cx="124831" cy="1178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2" name="Oval 1201"/>
          <p:cNvSpPr/>
          <p:nvPr/>
        </p:nvSpPr>
        <p:spPr>
          <a:xfrm flipV="1">
            <a:off x="5709118" y="4427505"/>
            <a:ext cx="65480" cy="657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3" name="Oval 1202"/>
          <p:cNvSpPr/>
          <p:nvPr/>
        </p:nvSpPr>
        <p:spPr>
          <a:xfrm>
            <a:off x="5585251" y="4394648"/>
            <a:ext cx="120304" cy="114824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4" name="Oval 1203"/>
          <p:cNvSpPr/>
          <p:nvPr/>
        </p:nvSpPr>
        <p:spPr>
          <a:xfrm flipV="1">
            <a:off x="6619657" y="4077296"/>
            <a:ext cx="79535" cy="75054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5" name="Oval 1204"/>
          <p:cNvSpPr/>
          <p:nvPr/>
        </p:nvSpPr>
        <p:spPr>
          <a:xfrm rot="12280132" flipV="1">
            <a:off x="6777862" y="4033829"/>
            <a:ext cx="104646" cy="95459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6" name="Oval 1205"/>
          <p:cNvSpPr/>
          <p:nvPr/>
        </p:nvSpPr>
        <p:spPr>
          <a:xfrm flipV="1">
            <a:off x="7497392" y="4070333"/>
            <a:ext cx="81776" cy="7185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7" name="Oval 1206"/>
          <p:cNvSpPr/>
          <p:nvPr/>
        </p:nvSpPr>
        <p:spPr>
          <a:xfrm flipV="1">
            <a:off x="5131126" y="4529359"/>
            <a:ext cx="98663" cy="10342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8" name="Oval 1207"/>
          <p:cNvSpPr/>
          <p:nvPr/>
        </p:nvSpPr>
        <p:spPr>
          <a:xfrm>
            <a:off x="5200693" y="4443776"/>
            <a:ext cx="144016" cy="16422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9" name="Oval 1208"/>
          <p:cNvSpPr/>
          <p:nvPr/>
        </p:nvSpPr>
        <p:spPr>
          <a:xfrm rot="12280132" flipV="1">
            <a:off x="7579811" y="4063542"/>
            <a:ext cx="104646" cy="95459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0" name="Oval 1209"/>
          <p:cNvSpPr/>
          <p:nvPr/>
        </p:nvSpPr>
        <p:spPr>
          <a:xfrm rot="12280132" flipV="1">
            <a:off x="7925433" y="4103060"/>
            <a:ext cx="104646" cy="95459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1" name="Oval 1210"/>
          <p:cNvSpPr/>
          <p:nvPr/>
        </p:nvSpPr>
        <p:spPr>
          <a:xfrm rot="12280132" flipV="1">
            <a:off x="8582037" y="4055585"/>
            <a:ext cx="104646" cy="95459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2" name="Oval 1211"/>
          <p:cNvSpPr/>
          <p:nvPr/>
        </p:nvSpPr>
        <p:spPr>
          <a:xfrm rot="12280132" flipV="1">
            <a:off x="8679011" y="4069559"/>
            <a:ext cx="74501" cy="70458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3" name="Oval 1212"/>
          <p:cNvSpPr/>
          <p:nvPr/>
        </p:nvSpPr>
        <p:spPr>
          <a:xfrm rot="12280132" flipV="1">
            <a:off x="8629004" y="4012698"/>
            <a:ext cx="104646" cy="95459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5" name="Oval 1214"/>
          <p:cNvSpPr/>
          <p:nvPr/>
        </p:nvSpPr>
        <p:spPr>
          <a:xfrm rot="17286745">
            <a:off x="4499652" y="2146639"/>
            <a:ext cx="67293" cy="75668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6" name="Oval 1215"/>
          <p:cNvSpPr/>
          <p:nvPr/>
        </p:nvSpPr>
        <p:spPr>
          <a:xfrm flipV="1">
            <a:off x="5223848" y="2227626"/>
            <a:ext cx="84604" cy="9223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7" name="Oval 1216"/>
          <p:cNvSpPr/>
          <p:nvPr/>
        </p:nvSpPr>
        <p:spPr>
          <a:xfrm flipV="1">
            <a:off x="4401273" y="2133942"/>
            <a:ext cx="114238" cy="1015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8" name="Oval 1217"/>
          <p:cNvSpPr/>
          <p:nvPr/>
        </p:nvSpPr>
        <p:spPr>
          <a:xfrm flipV="1">
            <a:off x="5324941" y="2168922"/>
            <a:ext cx="98663" cy="10342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0" name="Oval 1219"/>
          <p:cNvSpPr/>
          <p:nvPr/>
        </p:nvSpPr>
        <p:spPr>
          <a:xfrm flipV="1">
            <a:off x="8257005" y="2604823"/>
            <a:ext cx="124831" cy="1178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 rot="3143038">
            <a:off x="6417032" y="2416985"/>
            <a:ext cx="495679" cy="232596"/>
            <a:chOff x="6734921" y="2209283"/>
            <a:chExt cx="495679" cy="232596"/>
          </a:xfrm>
        </p:grpSpPr>
        <p:sp>
          <p:nvSpPr>
            <p:cNvPr id="1219" name="Oval 1218"/>
            <p:cNvSpPr/>
            <p:nvPr/>
          </p:nvSpPr>
          <p:spPr>
            <a:xfrm rot="17286745">
              <a:off x="7105211" y="2237256"/>
              <a:ext cx="153361" cy="974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1" name="Oval 1220"/>
            <p:cNvSpPr/>
            <p:nvPr/>
          </p:nvSpPr>
          <p:spPr>
            <a:xfrm rot="12280132" flipV="1">
              <a:off x="7025909" y="2248554"/>
              <a:ext cx="124831" cy="1178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2" name="Oval 1221"/>
            <p:cNvSpPr/>
            <p:nvPr/>
          </p:nvSpPr>
          <p:spPr>
            <a:xfrm flipV="1">
              <a:off x="6858788" y="2359912"/>
              <a:ext cx="65480" cy="657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3" name="Oval 1222"/>
            <p:cNvSpPr/>
            <p:nvPr/>
          </p:nvSpPr>
          <p:spPr>
            <a:xfrm>
              <a:off x="6734921" y="2327055"/>
              <a:ext cx="120304" cy="114824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4" name="Oval 1223"/>
          <p:cNvSpPr/>
          <p:nvPr/>
        </p:nvSpPr>
        <p:spPr>
          <a:xfrm flipV="1">
            <a:off x="8165093" y="2595067"/>
            <a:ext cx="124831" cy="1178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5" name="Oval 1224"/>
          <p:cNvSpPr/>
          <p:nvPr/>
        </p:nvSpPr>
        <p:spPr>
          <a:xfrm rot="12280132" flipV="1">
            <a:off x="8520932" y="2710516"/>
            <a:ext cx="104646" cy="95459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6" name="Oval 1225"/>
          <p:cNvSpPr/>
          <p:nvPr/>
        </p:nvSpPr>
        <p:spPr>
          <a:xfrm flipV="1">
            <a:off x="7239972" y="2624789"/>
            <a:ext cx="81776" cy="7185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7" name="Oval 1226"/>
          <p:cNvSpPr/>
          <p:nvPr/>
        </p:nvSpPr>
        <p:spPr>
          <a:xfrm flipV="1">
            <a:off x="5803170" y="2182490"/>
            <a:ext cx="98663" cy="10342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8" name="Oval 1227"/>
          <p:cNvSpPr/>
          <p:nvPr/>
        </p:nvSpPr>
        <p:spPr>
          <a:xfrm>
            <a:off x="5914209" y="2198882"/>
            <a:ext cx="144016" cy="10822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 rot="1178944">
            <a:off x="736678" y="2958642"/>
            <a:ext cx="3387596" cy="1234679"/>
            <a:chOff x="619274" y="2447103"/>
            <a:chExt cx="3387596" cy="1234679"/>
          </a:xfrm>
        </p:grpSpPr>
        <p:sp>
          <p:nvSpPr>
            <p:cNvPr id="1229" name="Oval 1228"/>
            <p:cNvSpPr/>
            <p:nvPr/>
          </p:nvSpPr>
          <p:spPr>
            <a:xfrm rot="17286745">
              <a:off x="591301" y="2900303"/>
              <a:ext cx="153361" cy="974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0" name="Oval 1229"/>
            <p:cNvSpPr/>
            <p:nvPr/>
          </p:nvSpPr>
          <p:spPr>
            <a:xfrm rot="12280132" flipV="1">
              <a:off x="714291" y="2887737"/>
              <a:ext cx="124831" cy="1178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31" name="Group 1230"/>
            <p:cNvGrpSpPr/>
            <p:nvPr/>
          </p:nvGrpSpPr>
          <p:grpSpPr>
            <a:xfrm rot="16200000">
              <a:off x="809144" y="2967908"/>
              <a:ext cx="299969" cy="334806"/>
              <a:chOff x="1718530" y="4541240"/>
              <a:chExt cx="299969" cy="334806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1232" name="Oval 1231"/>
              <p:cNvSpPr/>
              <p:nvPr/>
            </p:nvSpPr>
            <p:spPr>
              <a:xfrm flipV="1">
                <a:off x="1933895" y="4541240"/>
                <a:ext cx="84604" cy="922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3" name="Oval 1232"/>
              <p:cNvSpPr/>
              <p:nvPr/>
            </p:nvSpPr>
            <p:spPr>
              <a:xfrm flipV="1">
                <a:off x="1718530" y="4758230"/>
                <a:ext cx="124831" cy="1178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4" name="Oval 1233"/>
              <p:cNvSpPr/>
              <p:nvPr/>
            </p:nvSpPr>
            <p:spPr>
              <a:xfrm flipV="1">
                <a:off x="1918665" y="4619350"/>
                <a:ext cx="98663" cy="1034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5" name="Oval 1234"/>
              <p:cNvSpPr/>
              <p:nvPr/>
            </p:nvSpPr>
            <p:spPr>
              <a:xfrm rot="17286745">
                <a:off x="1848127" y="4738387"/>
                <a:ext cx="153361" cy="974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6" name="Oval 1235"/>
              <p:cNvSpPr/>
              <p:nvPr/>
            </p:nvSpPr>
            <p:spPr>
              <a:xfrm rot="12280132" flipV="1">
                <a:off x="1859647" y="4639393"/>
                <a:ext cx="84604" cy="922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7" name="Oval 1236"/>
              <p:cNvSpPr/>
              <p:nvPr/>
            </p:nvSpPr>
            <p:spPr>
              <a:xfrm rot="12280132" flipV="1">
                <a:off x="1814066" y="4733872"/>
                <a:ext cx="124831" cy="1178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8" name="Group 1237"/>
            <p:cNvGrpSpPr/>
            <p:nvPr/>
          </p:nvGrpSpPr>
          <p:grpSpPr>
            <a:xfrm rot="17518226">
              <a:off x="1728990" y="1403903"/>
              <a:ext cx="1227559" cy="3328200"/>
              <a:chOff x="2020828" y="4087570"/>
              <a:chExt cx="1227559" cy="3328200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1239" name="Oval 1238"/>
              <p:cNvSpPr/>
              <p:nvPr/>
            </p:nvSpPr>
            <p:spPr>
              <a:xfrm flipV="1">
                <a:off x="3163783" y="4566424"/>
                <a:ext cx="84604" cy="922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0" name="Oval 1239"/>
              <p:cNvSpPr/>
              <p:nvPr/>
            </p:nvSpPr>
            <p:spPr>
              <a:xfrm flipV="1">
                <a:off x="2020828" y="4628786"/>
                <a:ext cx="124831" cy="1178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1" name="Oval 1240"/>
              <p:cNvSpPr/>
              <p:nvPr/>
            </p:nvSpPr>
            <p:spPr>
              <a:xfrm flipV="1">
                <a:off x="2703277" y="4297477"/>
                <a:ext cx="134483" cy="13384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2" name="Oval 1241"/>
              <p:cNvSpPr/>
              <p:nvPr/>
            </p:nvSpPr>
            <p:spPr>
              <a:xfrm rot="17286745">
                <a:off x="2684169" y="7290382"/>
                <a:ext cx="153361" cy="974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3" name="Oval 1242"/>
              <p:cNvSpPr/>
              <p:nvPr/>
            </p:nvSpPr>
            <p:spPr>
              <a:xfrm rot="12280132" flipV="1">
                <a:off x="2397235" y="4087570"/>
                <a:ext cx="84604" cy="922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4" name="Oval 1243"/>
              <p:cNvSpPr/>
              <p:nvPr/>
            </p:nvSpPr>
            <p:spPr>
              <a:xfrm rot="12280132" flipV="1">
                <a:off x="2860351" y="5606022"/>
                <a:ext cx="124831" cy="1178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45" name="Oval 1244"/>
            <p:cNvSpPr/>
            <p:nvPr/>
          </p:nvSpPr>
          <p:spPr>
            <a:xfrm flipV="1">
              <a:off x="1503200" y="3328400"/>
              <a:ext cx="84604" cy="9223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6" name="Oval 1245"/>
            <p:cNvSpPr/>
            <p:nvPr/>
          </p:nvSpPr>
          <p:spPr>
            <a:xfrm flipV="1">
              <a:off x="1434100" y="3270795"/>
              <a:ext cx="98663" cy="103425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7" name="Oval 1246"/>
            <p:cNvSpPr/>
            <p:nvPr/>
          </p:nvSpPr>
          <p:spPr>
            <a:xfrm rot="17286745">
              <a:off x="1354484" y="3315259"/>
              <a:ext cx="153361" cy="974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8" name="Oval 1247"/>
            <p:cNvSpPr/>
            <p:nvPr/>
          </p:nvSpPr>
          <p:spPr>
            <a:xfrm>
              <a:off x="677314" y="2674391"/>
              <a:ext cx="144016" cy="16422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9" name="Oval 1248"/>
            <p:cNvSpPr/>
            <p:nvPr/>
          </p:nvSpPr>
          <p:spPr>
            <a:xfrm flipV="1">
              <a:off x="1928857" y="3048631"/>
              <a:ext cx="124831" cy="1178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0" name="Oval 1249"/>
            <p:cNvSpPr/>
            <p:nvPr/>
          </p:nvSpPr>
          <p:spPr>
            <a:xfrm rot="12280132" flipV="1">
              <a:off x="1366004" y="3216265"/>
              <a:ext cx="84604" cy="9223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1" name="Oval 1250"/>
            <p:cNvSpPr/>
            <p:nvPr/>
          </p:nvSpPr>
          <p:spPr>
            <a:xfrm rot="12280132" flipV="1">
              <a:off x="1320423" y="3310744"/>
              <a:ext cx="124831" cy="1178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2" name="Oval 1251"/>
            <p:cNvSpPr/>
            <p:nvPr/>
          </p:nvSpPr>
          <p:spPr>
            <a:xfrm flipV="1">
              <a:off x="1130165" y="3194322"/>
              <a:ext cx="98663" cy="103425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3" name="Oval 1252"/>
            <p:cNvSpPr/>
            <p:nvPr/>
          </p:nvSpPr>
          <p:spPr>
            <a:xfrm rot="17286745">
              <a:off x="3801792" y="3439885"/>
              <a:ext cx="153361" cy="974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4" name="Oval 1253"/>
            <p:cNvSpPr/>
            <p:nvPr/>
          </p:nvSpPr>
          <p:spPr>
            <a:xfrm>
              <a:off x="1206047" y="3227162"/>
              <a:ext cx="144016" cy="16422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5" name="Oval 1254"/>
            <p:cNvSpPr/>
            <p:nvPr/>
          </p:nvSpPr>
          <p:spPr>
            <a:xfrm flipV="1">
              <a:off x="2190517" y="3104560"/>
              <a:ext cx="124831" cy="1178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6" name="Oval 1255"/>
            <p:cNvSpPr/>
            <p:nvPr/>
          </p:nvSpPr>
          <p:spPr>
            <a:xfrm rot="12280132" flipV="1">
              <a:off x="992004" y="2447103"/>
              <a:ext cx="84604" cy="9223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7" name="Oval 1256"/>
            <p:cNvSpPr/>
            <p:nvPr/>
          </p:nvSpPr>
          <p:spPr>
            <a:xfrm rot="12280132" flipV="1">
              <a:off x="1830728" y="3047467"/>
              <a:ext cx="124831" cy="1178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8" name="Oval 1257"/>
            <p:cNvSpPr/>
            <p:nvPr/>
          </p:nvSpPr>
          <p:spPr>
            <a:xfrm flipV="1">
              <a:off x="620580" y="2786425"/>
              <a:ext cx="124831" cy="1178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59" name="Oval 1258"/>
          <p:cNvSpPr/>
          <p:nvPr/>
        </p:nvSpPr>
        <p:spPr>
          <a:xfrm flipV="1">
            <a:off x="3361137" y="3275626"/>
            <a:ext cx="98663" cy="10342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 rot="19222714">
            <a:off x="10176105" y="3003678"/>
            <a:ext cx="1057543" cy="1346626"/>
            <a:chOff x="11308297" y="3759354"/>
            <a:chExt cx="1057543" cy="1346626"/>
          </a:xfrm>
        </p:grpSpPr>
        <p:sp>
          <p:nvSpPr>
            <p:cNvPr id="1260" name="Oval 1259"/>
            <p:cNvSpPr/>
            <p:nvPr/>
          </p:nvSpPr>
          <p:spPr>
            <a:xfrm flipV="1">
              <a:off x="12013962" y="4257705"/>
              <a:ext cx="74343" cy="7796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1" name="Oval 1260"/>
            <p:cNvSpPr/>
            <p:nvPr/>
          </p:nvSpPr>
          <p:spPr>
            <a:xfrm>
              <a:off x="12079027" y="4009878"/>
              <a:ext cx="144016" cy="16422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2" name="Oval 1261"/>
            <p:cNvSpPr/>
            <p:nvPr/>
          </p:nvSpPr>
          <p:spPr>
            <a:xfrm flipV="1">
              <a:off x="11995048" y="4102365"/>
              <a:ext cx="84604" cy="9223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3" name="Oval 1262"/>
            <p:cNvSpPr/>
            <p:nvPr/>
          </p:nvSpPr>
          <p:spPr>
            <a:xfrm flipV="1">
              <a:off x="12042002" y="4135693"/>
              <a:ext cx="124831" cy="1178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4" name="Oval 1263"/>
            <p:cNvSpPr/>
            <p:nvPr/>
          </p:nvSpPr>
          <p:spPr>
            <a:xfrm flipV="1">
              <a:off x="11979818" y="4180475"/>
              <a:ext cx="98663" cy="103425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5" name="Oval 1264"/>
            <p:cNvSpPr/>
            <p:nvPr/>
          </p:nvSpPr>
          <p:spPr>
            <a:xfrm flipV="1">
              <a:off x="11896768" y="4235723"/>
              <a:ext cx="121757" cy="14374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6" name="Oval 1265"/>
            <p:cNvSpPr/>
            <p:nvPr/>
          </p:nvSpPr>
          <p:spPr>
            <a:xfrm>
              <a:off x="11829151" y="4350263"/>
              <a:ext cx="144016" cy="16422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7" name="Oval 1266"/>
            <p:cNvSpPr/>
            <p:nvPr/>
          </p:nvSpPr>
          <p:spPr>
            <a:xfrm flipV="1">
              <a:off x="11745172" y="4442750"/>
              <a:ext cx="84604" cy="9223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8" name="Oval 1267"/>
            <p:cNvSpPr/>
            <p:nvPr/>
          </p:nvSpPr>
          <p:spPr>
            <a:xfrm flipV="1">
              <a:off x="11469745" y="4960291"/>
              <a:ext cx="74343" cy="7796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9" name="Oval 1268"/>
            <p:cNvSpPr/>
            <p:nvPr/>
          </p:nvSpPr>
          <p:spPr>
            <a:xfrm flipV="1">
              <a:off x="11792126" y="4476078"/>
              <a:ext cx="124831" cy="1178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0" name="Oval 1269"/>
            <p:cNvSpPr/>
            <p:nvPr/>
          </p:nvSpPr>
          <p:spPr>
            <a:xfrm flipV="1">
              <a:off x="11729942" y="4520860"/>
              <a:ext cx="98663" cy="103425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1" name="Oval 1270"/>
            <p:cNvSpPr/>
            <p:nvPr/>
          </p:nvSpPr>
          <p:spPr>
            <a:xfrm rot="17286745">
              <a:off x="11659404" y="4639897"/>
              <a:ext cx="153361" cy="974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2" name="Oval 1271"/>
            <p:cNvSpPr/>
            <p:nvPr/>
          </p:nvSpPr>
          <p:spPr>
            <a:xfrm>
              <a:off x="11534810" y="4712464"/>
              <a:ext cx="144016" cy="16422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3" name="Oval 1272"/>
            <p:cNvSpPr/>
            <p:nvPr/>
          </p:nvSpPr>
          <p:spPr>
            <a:xfrm flipV="1">
              <a:off x="11450831" y="4804951"/>
              <a:ext cx="84604" cy="9223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4" name="Oval 1273"/>
            <p:cNvSpPr/>
            <p:nvPr/>
          </p:nvSpPr>
          <p:spPr>
            <a:xfrm flipV="1">
              <a:off x="11497785" y="4838279"/>
              <a:ext cx="124831" cy="1178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5" name="Oval 1274"/>
            <p:cNvSpPr/>
            <p:nvPr/>
          </p:nvSpPr>
          <p:spPr>
            <a:xfrm flipV="1">
              <a:off x="11435601" y="4883061"/>
              <a:ext cx="98663" cy="103425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6" name="Oval 1275"/>
            <p:cNvSpPr/>
            <p:nvPr/>
          </p:nvSpPr>
          <p:spPr>
            <a:xfrm rot="12280132" flipV="1">
              <a:off x="11670924" y="4540903"/>
              <a:ext cx="84604" cy="9223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7" name="Oval 1276"/>
            <p:cNvSpPr/>
            <p:nvPr/>
          </p:nvSpPr>
          <p:spPr>
            <a:xfrm rot="12280132" flipV="1">
              <a:off x="11625343" y="4635382"/>
              <a:ext cx="124831" cy="1178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8" name="Oval 1277"/>
            <p:cNvSpPr/>
            <p:nvPr/>
          </p:nvSpPr>
          <p:spPr>
            <a:xfrm flipV="1">
              <a:off x="11352551" y="4938309"/>
              <a:ext cx="121757" cy="14374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9" name="Oval 1278"/>
            <p:cNvSpPr/>
            <p:nvPr/>
          </p:nvSpPr>
          <p:spPr>
            <a:xfrm flipV="1">
              <a:off x="11308297" y="5013744"/>
              <a:ext cx="84604" cy="9223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0" name="Oval 1279"/>
            <p:cNvSpPr/>
            <p:nvPr/>
          </p:nvSpPr>
          <p:spPr>
            <a:xfrm>
              <a:off x="12221824" y="3899921"/>
              <a:ext cx="144016" cy="164223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1" name="Oval 1280"/>
            <p:cNvSpPr/>
            <p:nvPr/>
          </p:nvSpPr>
          <p:spPr>
            <a:xfrm rot="12280132" flipV="1">
              <a:off x="12153978" y="3759354"/>
              <a:ext cx="84604" cy="9223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82" name="Oval 1281"/>
          <p:cNvSpPr/>
          <p:nvPr/>
        </p:nvSpPr>
        <p:spPr>
          <a:xfrm rot="19222714">
            <a:off x="10419638" y="2803404"/>
            <a:ext cx="144016" cy="16422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83" name="Group 1282"/>
          <p:cNvGrpSpPr/>
          <p:nvPr/>
        </p:nvGrpSpPr>
        <p:grpSpPr>
          <a:xfrm rot="7233247">
            <a:off x="10438826" y="5627721"/>
            <a:ext cx="544813" cy="197543"/>
            <a:chOff x="6734921" y="2244336"/>
            <a:chExt cx="544813" cy="197543"/>
          </a:xfrm>
        </p:grpSpPr>
        <p:sp>
          <p:nvSpPr>
            <p:cNvPr id="1284" name="Oval 1283"/>
            <p:cNvSpPr/>
            <p:nvPr/>
          </p:nvSpPr>
          <p:spPr>
            <a:xfrm rot="13062450">
              <a:off x="7126373" y="2244336"/>
              <a:ext cx="153361" cy="974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5" name="Oval 1284"/>
            <p:cNvSpPr/>
            <p:nvPr/>
          </p:nvSpPr>
          <p:spPr>
            <a:xfrm rot="12280132" flipV="1">
              <a:off x="7030701" y="2255168"/>
              <a:ext cx="124831" cy="11781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6" name="Oval 1285"/>
            <p:cNvSpPr/>
            <p:nvPr/>
          </p:nvSpPr>
          <p:spPr>
            <a:xfrm flipV="1">
              <a:off x="6858788" y="2359912"/>
              <a:ext cx="65480" cy="657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7" name="Oval 1286"/>
            <p:cNvSpPr/>
            <p:nvPr/>
          </p:nvSpPr>
          <p:spPr>
            <a:xfrm>
              <a:off x="6734921" y="2327055"/>
              <a:ext cx="120304" cy="114824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88" name="Oval 1287"/>
          <p:cNvSpPr/>
          <p:nvPr/>
        </p:nvSpPr>
        <p:spPr>
          <a:xfrm rot="7233247" flipV="1">
            <a:off x="10509952" y="5884185"/>
            <a:ext cx="65480" cy="657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9" name="Oval 1288"/>
          <p:cNvSpPr/>
          <p:nvPr/>
        </p:nvSpPr>
        <p:spPr>
          <a:xfrm flipV="1">
            <a:off x="10285236" y="5951324"/>
            <a:ext cx="124831" cy="1178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0" name="Oval 1289"/>
          <p:cNvSpPr/>
          <p:nvPr/>
        </p:nvSpPr>
        <p:spPr>
          <a:xfrm flipV="1">
            <a:off x="10552689" y="4565356"/>
            <a:ext cx="124831" cy="1178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91" name="Oval 1290"/>
          <p:cNvSpPr/>
          <p:nvPr/>
        </p:nvSpPr>
        <p:spPr>
          <a:xfrm flipV="1">
            <a:off x="10727469" y="4618118"/>
            <a:ext cx="124831" cy="11781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2" name="Oval 1291"/>
          <p:cNvSpPr/>
          <p:nvPr/>
        </p:nvSpPr>
        <p:spPr>
          <a:xfrm rot="7233247" flipV="1">
            <a:off x="10794236" y="4766122"/>
            <a:ext cx="65480" cy="657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3" name="Title 1"/>
          <p:cNvSpPr>
            <a:spLocks noGrp="1"/>
          </p:cNvSpPr>
          <p:nvPr>
            <p:ph type="title"/>
          </p:nvPr>
        </p:nvSpPr>
        <p:spPr>
          <a:xfrm>
            <a:off x="191344" y="260648"/>
            <a:ext cx="11329259" cy="720080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pt-PT" dirty="0"/>
              <a:t> </a:t>
            </a:r>
            <a:r>
              <a:rPr lang="pt-PT" dirty="0" smtClean="0"/>
              <a:t>Quando se devem utilizar os diferentes tipos de parcelas?</a:t>
            </a:r>
            <a:endParaRPr lang="pt-PT" dirty="0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8348660" y="1715592"/>
            <a:ext cx="725776" cy="718324"/>
          </a:xfrm>
          <a:prstGeom prst="straightConnector1">
            <a:avLst/>
          </a:prstGeom>
          <a:ln>
            <a:solidFill>
              <a:srgbClr val="4F62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4" name="Straight Arrow Connector 1293"/>
          <p:cNvCxnSpPr>
            <a:endCxn id="26" idx="22"/>
          </p:cNvCxnSpPr>
          <p:nvPr/>
        </p:nvCxnSpPr>
        <p:spPr>
          <a:xfrm>
            <a:off x="3103223" y="1628800"/>
            <a:ext cx="1194911" cy="132759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7" name="Oval 1296"/>
          <p:cNvSpPr/>
          <p:nvPr/>
        </p:nvSpPr>
        <p:spPr>
          <a:xfrm rot="12631936">
            <a:off x="10577988" y="4660210"/>
            <a:ext cx="192869" cy="193892"/>
          </a:xfrm>
          <a:prstGeom prst="ellipse">
            <a:avLst/>
          </a:prstGeom>
          <a:solidFill>
            <a:srgbClr val="4F62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3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2753806"/>
            <a:ext cx="10945216" cy="7112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pt-PT" sz="4000" dirty="0" smtClean="0"/>
              <a:t> Delimitação de parcelas no campo</a:t>
            </a:r>
            <a:endParaRPr lang="pt-PT" sz="4000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79376" y="3645024"/>
            <a:ext cx="9937104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Delimitação de parcelas circulares e quadradas</a:t>
            </a:r>
          </a:p>
          <a:p>
            <a:pPr algn="l"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Árvores de bordadura e árvores limite</a:t>
            </a:r>
          </a:p>
          <a:p>
            <a:pPr algn="l"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Parcelas na bordadura dos povoamentos</a:t>
            </a:r>
            <a:endParaRPr lang="pt-P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5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Delimitação de parcelas no terreno</a:t>
            </a:r>
            <a:endParaRPr lang="en-GB" altLang="en-US" dirty="0" smtClean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 campo, a primeira operação a realizar é determinar os limites da parcela com todo o rigor possível, o que naturalmente é importantíssimo para que a determinação dos valores por </a:t>
            </a:r>
            <a:r>
              <a:rPr lang="pt-PT" altLang="en-US" sz="2400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ha</a:t>
            </a: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seja correta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Por exemplo, considerar erradamente </a:t>
            </a:r>
            <a:r>
              <a:rPr lang="pt-PT" altLang="en-US" sz="2400" dirty="0">
                <a:latin typeface="Arial" panose="020B0604020202020204" pitchFamily="34" charset="0"/>
                <a:cs typeface="Times New Roman" panose="02020603050405020304" pitchFamily="18" charset="0"/>
              </a:rPr>
              <a:t>uma árvore como </a:t>
            </a: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pertencente a uma parcela de 500 m</a:t>
            </a:r>
            <a:r>
              <a:rPr lang="pt-PT" altLang="en-US" sz="2400" baseline="30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corresponde a um erro de 20 árvores por </a:t>
            </a:r>
            <a:r>
              <a:rPr lang="pt-PT" altLang="en-US" sz="2400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ha</a:t>
            </a:r>
            <a:endParaRPr lang="pt-PT" altLang="en-US" sz="24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Os métodos de delimitação vão depender, naturalmente, da forma da parcela</a:t>
            </a:r>
            <a:endParaRPr lang="en-GB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32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Delimitação de parcelas no terreno - circulares</a:t>
            </a:r>
            <a:endParaRPr lang="en-GB" altLang="en-US" dirty="0" smtClean="0"/>
          </a:p>
        </p:txBody>
      </p:sp>
      <p:sp>
        <p:nvSpPr>
          <p:cNvPr id="146435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Parcelas circulares – com o 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Vertex</a:t>
            </a:r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Coloca-se uma mira do 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Vertex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transponder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) no centro da parcela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 operador coloca-se a uma distância do centro da parcela aproximadamente igual  ao raio da parcela que se pretende delimitar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Para cada árvore que esteja próxima do limite da parcela verifica-se, por medição da distância horizontal, se a árvore fica dentro ou fora da parcela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As árvores limite de bordadura são marcadas do lado virado para o centro, de modo a que um operador no interior da parcela veja claramente quais as árvores que fazem parte da parcela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575" t="31800" r="26375" b="31800"/>
          <a:stretch/>
        </p:blipFill>
        <p:spPr>
          <a:xfrm>
            <a:off x="10330773" y="1124744"/>
            <a:ext cx="1461974" cy="135754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63352" y="4581128"/>
            <a:ext cx="1800597" cy="2025096"/>
            <a:chOff x="191344" y="4581128"/>
            <a:chExt cx="1800597" cy="20250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2" t="266" r="58304" b="-266"/>
            <a:stretch/>
          </p:blipFill>
          <p:spPr>
            <a:xfrm>
              <a:off x="191344" y="4581128"/>
              <a:ext cx="792088" cy="201168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9416" y="5615624"/>
              <a:ext cx="115252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584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Delimitação de parcelas no terreno - circulares</a:t>
            </a:r>
            <a:endParaRPr lang="en-GB" altLang="en-US" dirty="0" smtClean="0"/>
          </a:p>
        </p:txBody>
      </p:sp>
      <p:sp>
        <p:nvSpPr>
          <p:cNvPr id="146435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Parcelas circulares – com o </a:t>
            </a:r>
            <a:r>
              <a:rPr lang="pt-PT" altLang="en-US" dirty="0" err="1">
                <a:latin typeface="Arial" panose="020B0604020202020204" pitchFamily="34" charset="0"/>
                <a:cs typeface="Times New Roman" panose="02020603050405020304" pitchFamily="18" charset="0"/>
              </a:rPr>
              <a:t>Vertex</a:t>
            </a:r>
            <a:endParaRPr lang="pt-PT" altLang="en-US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A delimitação da parcela pode ser feita em simultâneo com a medição das árvores, especialmente se a densidade do povoamento não for muito elevada</a:t>
            </a:r>
          </a:p>
          <a:p>
            <a:pPr lvl="1"/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Inicia-se a medição pelo </a:t>
            </a:r>
            <a:r>
              <a:rPr lang="pt-PT" altLang="en-US" i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Norte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da parcela e vai-se caminhando em </a:t>
            </a:r>
            <a:r>
              <a:rPr lang="pt-PT" altLang="en-US" dirty="0" err="1">
                <a:latin typeface="Arial" panose="020B0604020202020204" pitchFamily="34" charset="0"/>
                <a:cs typeface="Times New Roman" panose="02020603050405020304" pitchFamily="18" charset="0"/>
              </a:rPr>
              <a:t>zig-zag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 desde o centro até à periferia 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desta 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verificando-se, quando perto do limite, se as árvores estão dentro ou fora da parcela</a:t>
            </a:r>
          </a:p>
          <a:p>
            <a:endParaRPr lang="pt-PT" altLang="en-US" sz="800" dirty="0"/>
          </a:p>
        </p:txBody>
      </p:sp>
    </p:spTree>
    <p:extLst>
      <p:ext uri="{BB962C8B-B14F-4D97-AF65-F5344CB8AC3E}">
        <p14:creationId xmlns:p14="http://schemas.microsoft.com/office/powerpoint/2010/main" val="409583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Delimitação de parcelas no terreno - circulares</a:t>
            </a:r>
            <a:endParaRPr lang="en-GB" altLang="en-US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2502368" y="4686175"/>
            <a:ext cx="1633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rgbClr val="008000"/>
                </a:solidFill>
              </a:rPr>
              <a:t>Árvores “visitadas” para verificação</a:t>
            </a:r>
            <a:endParaRPr lang="pt-PT" sz="1400" b="1" dirty="0">
              <a:solidFill>
                <a:srgbClr val="008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029316" y="4641365"/>
            <a:ext cx="1160494" cy="91968"/>
          </a:xfrm>
          <a:prstGeom prst="straightConnector1">
            <a:avLst/>
          </a:prstGeom>
          <a:ln w="28575">
            <a:headEnd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195989" y="4077072"/>
            <a:ext cx="2044299" cy="544821"/>
          </a:xfrm>
          <a:prstGeom prst="straightConnector1">
            <a:avLst/>
          </a:prstGeom>
          <a:ln w="28575">
            <a:headEnd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48" y="1369105"/>
            <a:ext cx="4483588" cy="4971650"/>
          </a:xfrm>
          <a:prstGeom prst="rect">
            <a:avLst/>
          </a:prstGeom>
          <a:ln w="19050">
            <a:noFill/>
          </a:ln>
        </p:spPr>
      </p:pic>
      <p:sp>
        <p:nvSpPr>
          <p:cNvPr id="26" name="Oval 25"/>
          <p:cNvSpPr/>
          <p:nvPr/>
        </p:nvSpPr>
        <p:spPr>
          <a:xfrm>
            <a:off x="3252782" y="3840211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027832" y="2626710"/>
            <a:ext cx="2533095" cy="2556000"/>
          </a:xfrm>
          <a:prstGeom prst="ellipse">
            <a:avLst/>
          </a:prstGeom>
          <a:noFill/>
          <a:ln w="9525">
            <a:solidFill>
              <a:schemeClr val="accent6"/>
            </a:solidFill>
            <a:prstDash val="sys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3231715" y="2918474"/>
            <a:ext cx="1628384" cy="1528266"/>
          </a:xfrm>
          <a:custGeom>
            <a:avLst/>
            <a:gdLst>
              <a:gd name="connsiteX0" fmla="*/ 0 w 1628384"/>
              <a:gd name="connsiteY0" fmla="*/ 970858 h 1528266"/>
              <a:gd name="connsiteX1" fmla="*/ 269310 w 1628384"/>
              <a:gd name="connsiteY1" fmla="*/ 519921 h 1528266"/>
              <a:gd name="connsiteX2" fmla="*/ 18789 w 1628384"/>
              <a:gd name="connsiteY2" fmla="*/ 288189 h 1528266"/>
              <a:gd name="connsiteX3" fmla="*/ 131523 w 1628384"/>
              <a:gd name="connsiteY3" fmla="*/ 37668 h 1528266"/>
              <a:gd name="connsiteX4" fmla="*/ 695195 w 1628384"/>
              <a:gd name="connsiteY4" fmla="*/ 1158748 h 1528266"/>
              <a:gd name="connsiteX5" fmla="*/ 1102290 w 1628384"/>
              <a:gd name="connsiteY5" fmla="*/ 1058540 h 1528266"/>
              <a:gd name="connsiteX6" fmla="*/ 1628384 w 1628384"/>
              <a:gd name="connsiteY6" fmla="*/ 1528266 h 1528266"/>
              <a:gd name="connsiteX7" fmla="*/ 1628384 w 1628384"/>
              <a:gd name="connsiteY7" fmla="*/ 1528266 h 1528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28384" h="1528266">
                <a:moveTo>
                  <a:pt x="0" y="970858"/>
                </a:moveTo>
                <a:cubicBezTo>
                  <a:pt x="133089" y="802278"/>
                  <a:pt x="266179" y="633699"/>
                  <a:pt x="269310" y="519921"/>
                </a:cubicBezTo>
                <a:cubicBezTo>
                  <a:pt x="272441" y="406143"/>
                  <a:pt x="41754" y="368564"/>
                  <a:pt x="18789" y="288189"/>
                </a:cubicBezTo>
                <a:cubicBezTo>
                  <a:pt x="-4176" y="207813"/>
                  <a:pt x="18789" y="-107425"/>
                  <a:pt x="131523" y="37668"/>
                </a:cubicBezTo>
                <a:cubicBezTo>
                  <a:pt x="244257" y="182761"/>
                  <a:pt x="533401" y="988603"/>
                  <a:pt x="695195" y="1158748"/>
                </a:cubicBezTo>
                <a:cubicBezTo>
                  <a:pt x="856990" y="1328893"/>
                  <a:pt x="946759" y="996954"/>
                  <a:pt x="1102290" y="1058540"/>
                </a:cubicBezTo>
                <a:cubicBezTo>
                  <a:pt x="1257821" y="1120126"/>
                  <a:pt x="1628384" y="1528266"/>
                  <a:pt x="1628384" y="1528266"/>
                </a:cubicBezTo>
                <a:lnTo>
                  <a:pt x="1628384" y="1528266"/>
                </a:lnTo>
              </a:path>
            </a:pathLst>
          </a:cu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760908" y="433712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4164542" y="4349465"/>
            <a:ext cx="676768" cy="592139"/>
          </a:xfrm>
          <a:custGeom>
            <a:avLst/>
            <a:gdLst>
              <a:gd name="connsiteX0" fmla="*/ 676768 w 676768"/>
              <a:gd name="connsiteY0" fmla="*/ 84749 h 592139"/>
              <a:gd name="connsiteX1" fmla="*/ 125622 w 676768"/>
              <a:gd name="connsiteY1" fmla="*/ 3330 h 592139"/>
              <a:gd name="connsiteX2" fmla="*/ 25414 w 676768"/>
              <a:gd name="connsiteY2" fmla="*/ 184957 h 592139"/>
              <a:gd name="connsiteX3" fmla="*/ 362 w 676768"/>
              <a:gd name="connsiteY3" fmla="*/ 554475 h 592139"/>
              <a:gd name="connsiteX4" fmla="*/ 12888 w 676768"/>
              <a:gd name="connsiteY4" fmla="*/ 560738 h 592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768" h="592139">
                <a:moveTo>
                  <a:pt x="676768" y="84749"/>
                </a:moveTo>
                <a:cubicBezTo>
                  <a:pt x="455474" y="35689"/>
                  <a:pt x="234181" y="-13371"/>
                  <a:pt x="125622" y="3330"/>
                </a:cubicBezTo>
                <a:cubicBezTo>
                  <a:pt x="17063" y="20031"/>
                  <a:pt x="46291" y="93100"/>
                  <a:pt x="25414" y="184957"/>
                </a:cubicBezTo>
                <a:cubicBezTo>
                  <a:pt x="4537" y="276814"/>
                  <a:pt x="362" y="554475"/>
                  <a:pt x="362" y="554475"/>
                </a:cubicBezTo>
                <a:cubicBezTo>
                  <a:pt x="-1726" y="617105"/>
                  <a:pt x="5581" y="588921"/>
                  <a:pt x="12888" y="560738"/>
                </a:cubicBezTo>
              </a:path>
            </a:pathLst>
          </a:cu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084585" y="480980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530513" y="512485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3354424" y="4313942"/>
            <a:ext cx="823006" cy="785556"/>
          </a:xfrm>
          <a:custGeom>
            <a:avLst/>
            <a:gdLst>
              <a:gd name="connsiteX0" fmla="*/ 823006 w 823006"/>
              <a:gd name="connsiteY0" fmla="*/ 608787 h 785556"/>
              <a:gd name="connsiteX1" fmla="*/ 578749 w 823006"/>
              <a:gd name="connsiteY1" fmla="*/ 201691 h 785556"/>
              <a:gd name="connsiteX2" fmla="*/ 77708 w 823006"/>
              <a:gd name="connsiteY2" fmla="*/ 1274 h 785556"/>
              <a:gd name="connsiteX3" fmla="*/ 159127 w 823006"/>
              <a:gd name="connsiteY3" fmla="*/ 289373 h 785556"/>
              <a:gd name="connsiteX4" fmla="*/ 309439 w 823006"/>
              <a:gd name="connsiteY4" fmla="*/ 615050 h 785556"/>
              <a:gd name="connsiteX5" fmla="*/ 21340 w 823006"/>
              <a:gd name="connsiteY5" fmla="*/ 771625 h 785556"/>
              <a:gd name="connsiteX6" fmla="*/ 21340 w 823006"/>
              <a:gd name="connsiteY6" fmla="*/ 777888 h 785556"/>
              <a:gd name="connsiteX7" fmla="*/ 21340 w 823006"/>
              <a:gd name="connsiteY7" fmla="*/ 777888 h 78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3006" h="785556">
                <a:moveTo>
                  <a:pt x="823006" y="608787"/>
                </a:moveTo>
                <a:cubicBezTo>
                  <a:pt x="762985" y="455865"/>
                  <a:pt x="702965" y="302943"/>
                  <a:pt x="578749" y="201691"/>
                </a:cubicBezTo>
                <a:cubicBezTo>
                  <a:pt x="454533" y="100439"/>
                  <a:pt x="147645" y="-13340"/>
                  <a:pt x="77708" y="1274"/>
                </a:cubicBezTo>
                <a:cubicBezTo>
                  <a:pt x="7771" y="15888"/>
                  <a:pt x="120505" y="187077"/>
                  <a:pt x="159127" y="289373"/>
                </a:cubicBezTo>
                <a:cubicBezTo>
                  <a:pt x="197749" y="391669"/>
                  <a:pt x="332403" y="534675"/>
                  <a:pt x="309439" y="615050"/>
                </a:cubicBezTo>
                <a:cubicBezTo>
                  <a:pt x="286474" y="695425"/>
                  <a:pt x="21340" y="771625"/>
                  <a:pt x="21340" y="771625"/>
                </a:cubicBezTo>
                <a:cubicBezTo>
                  <a:pt x="-26676" y="798765"/>
                  <a:pt x="21340" y="777888"/>
                  <a:pt x="21340" y="777888"/>
                </a:cubicBezTo>
                <a:lnTo>
                  <a:pt x="21340" y="777888"/>
                </a:lnTo>
              </a:path>
            </a:pathLst>
          </a:cu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444230" y="552979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2624203" y="5085567"/>
            <a:ext cx="739035" cy="169101"/>
          </a:xfrm>
          <a:custGeom>
            <a:avLst/>
            <a:gdLst>
              <a:gd name="connsiteX0" fmla="*/ 739035 w 739035"/>
              <a:gd name="connsiteY0" fmla="*/ 0 h 169101"/>
              <a:gd name="connsiteX1" fmla="*/ 0 w 739035"/>
              <a:gd name="connsiteY1" fmla="*/ 169101 h 16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9035" h="169101">
                <a:moveTo>
                  <a:pt x="739035" y="0"/>
                </a:moveTo>
                <a:lnTo>
                  <a:pt x="0" y="169101"/>
                </a:lnTo>
              </a:path>
            </a:pathLst>
          </a:cu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534203" y="515378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2016690" y="4196209"/>
            <a:ext cx="1296782" cy="1058459"/>
          </a:xfrm>
          <a:custGeom>
            <a:avLst/>
            <a:gdLst>
              <a:gd name="connsiteX0" fmla="*/ 607513 w 1296782"/>
              <a:gd name="connsiteY0" fmla="*/ 1058459 h 1058459"/>
              <a:gd name="connsiteX1" fmla="*/ 369518 w 1296782"/>
              <a:gd name="connsiteY1" fmla="*/ 588733 h 1058459"/>
              <a:gd name="connsiteX2" fmla="*/ 645091 w 1296782"/>
              <a:gd name="connsiteY2" fmla="*/ 363265 h 1058459"/>
              <a:gd name="connsiteX3" fmla="*/ 751562 w 1296782"/>
              <a:gd name="connsiteY3" fmla="*/ 206690 h 1058459"/>
              <a:gd name="connsiteX4" fmla="*/ 1208762 w 1296782"/>
              <a:gd name="connsiteY4" fmla="*/ 331950 h 1058459"/>
              <a:gd name="connsiteX5" fmla="*/ 1177447 w 1296782"/>
              <a:gd name="connsiteY5" fmla="*/ 10 h 1058459"/>
              <a:gd name="connsiteX6" fmla="*/ 0 w 1296782"/>
              <a:gd name="connsiteY6" fmla="*/ 344476 h 1058459"/>
              <a:gd name="connsiteX7" fmla="*/ 0 w 1296782"/>
              <a:gd name="connsiteY7" fmla="*/ 344476 h 105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782" h="1058459">
                <a:moveTo>
                  <a:pt x="607513" y="1058459"/>
                </a:moveTo>
                <a:cubicBezTo>
                  <a:pt x="485384" y="881529"/>
                  <a:pt x="363255" y="704599"/>
                  <a:pt x="369518" y="588733"/>
                </a:cubicBezTo>
                <a:cubicBezTo>
                  <a:pt x="375781" y="472867"/>
                  <a:pt x="581417" y="426939"/>
                  <a:pt x="645091" y="363265"/>
                </a:cubicBezTo>
                <a:cubicBezTo>
                  <a:pt x="708765" y="299591"/>
                  <a:pt x="657617" y="211909"/>
                  <a:pt x="751562" y="206690"/>
                </a:cubicBezTo>
                <a:cubicBezTo>
                  <a:pt x="845507" y="201471"/>
                  <a:pt x="1137781" y="366397"/>
                  <a:pt x="1208762" y="331950"/>
                </a:cubicBezTo>
                <a:cubicBezTo>
                  <a:pt x="1279743" y="297503"/>
                  <a:pt x="1378907" y="-2078"/>
                  <a:pt x="1177447" y="10"/>
                </a:cubicBezTo>
                <a:cubicBezTo>
                  <a:pt x="975987" y="2098"/>
                  <a:pt x="0" y="344476"/>
                  <a:pt x="0" y="344476"/>
                </a:cubicBezTo>
                <a:lnTo>
                  <a:pt x="0" y="344476"/>
                </a:lnTo>
              </a:path>
            </a:pathLst>
          </a:cu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935325" y="444189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1966586" y="3970751"/>
            <a:ext cx="75156" cy="563671"/>
          </a:xfrm>
          <a:custGeom>
            <a:avLst/>
            <a:gdLst>
              <a:gd name="connsiteX0" fmla="*/ 75156 w 75156"/>
              <a:gd name="connsiteY0" fmla="*/ 563671 h 563671"/>
              <a:gd name="connsiteX1" fmla="*/ 0 w 75156"/>
              <a:gd name="connsiteY1" fmla="*/ 0 h 56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156" h="563671">
                <a:moveTo>
                  <a:pt x="75156" y="563671"/>
                </a:moveTo>
                <a:lnTo>
                  <a:pt x="0" y="0"/>
                </a:lnTo>
              </a:path>
            </a:pathLst>
          </a:cu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878246" y="388034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2104373" y="2617940"/>
            <a:ext cx="1052186" cy="1252602"/>
          </a:xfrm>
          <a:custGeom>
            <a:avLst/>
            <a:gdLst>
              <a:gd name="connsiteX0" fmla="*/ 0 w 1052186"/>
              <a:gd name="connsiteY0" fmla="*/ 1252602 h 1252602"/>
              <a:gd name="connsiteX1" fmla="*/ 1008345 w 1052186"/>
              <a:gd name="connsiteY1" fmla="*/ 1233813 h 1252602"/>
              <a:gd name="connsiteX2" fmla="*/ 713983 w 1052186"/>
              <a:gd name="connsiteY2" fmla="*/ 1020871 h 1252602"/>
              <a:gd name="connsiteX3" fmla="*/ 876822 w 1052186"/>
              <a:gd name="connsiteY3" fmla="*/ 745298 h 1252602"/>
              <a:gd name="connsiteX4" fmla="*/ 864295 w 1052186"/>
              <a:gd name="connsiteY4" fmla="*/ 288098 h 1252602"/>
              <a:gd name="connsiteX5" fmla="*/ 1052186 w 1052186"/>
              <a:gd name="connsiteY5" fmla="*/ 0 h 12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2186" h="1252602">
                <a:moveTo>
                  <a:pt x="0" y="1252602"/>
                </a:moveTo>
                <a:lnTo>
                  <a:pt x="1008345" y="1233813"/>
                </a:lnTo>
                <a:cubicBezTo>
                  <a:pt x="1127342" y="1195191"/>
                  <a:pt x="735904" y="1102290"/>
                  <a:pt x="713983" y="1020871"/>
                </a:cubicBezTo>
                <a:cubicBezTo>
                  <a:pt x="692063" y="939452"/>
                  <a:pt x="851770" y="867427"/>
                  <a:pt x="876822" y="745298"/>
                </a:cubicBezTo>
                <a:cubicBezTo>
                  <a:pt x="901874" y="623169"/>
                  <a:pt x="835068" y="412314"/>
                  <a:pt x="864295" y="288098"/>
                </a:cubicBezTo>
                <a:cubicBezTo>
                  <a:pt x="893522" y="163882"/>
                  <a:pt x="972854" y="81941"/>
                  <a:pt x="1052186" y="0"/>
                </a:cubicBezTo>
              </a:path>
            </a:pathLst>
          </a:cu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295465" y="1369105"/>
            <a:ext cx="546516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Instalar</a:t>
            </a:r>
            <a:r>
              <a:rPr lang="en-US" b="1" dirty="0" smtClean="0"/>
              <a:t> </a:t>
            </a:r>
            <a:r>
              <a:rPr lang="en-US" b="1" dirty="0" err="1" smtClean="0"/>
              <a:t>parcela</a:t>
            </a:r>
            <a:r>
              <a:rPr lang="en-US" b="1" dirty="0" smtClean="0"/>
              <a:t> com 40 m de </a:t>
            </a:r>
            <a:r>
              <a:rPr lang="en-US" b="1" dirty="0" err="1" smtClean="0"/>
              <a:t>raio</a:t>
            </a:r>
            <a:endParaRPr lang="en-US" b="1" dirty="0" smtClean="0"/>
          </a:p>
          <a:p>
            <a:endParaRPr lang="pt-PT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/>
              <a:t>O </a:t>
            </a:r>
            <a:r>
              <a:rPr lang="pt-PT" dirty="0"/>
              <a:t>método “Margarida” pode ser opção </a:t>
            </a:r>
            <a:r>
              <a:rPr lang="pt-PT" dirty="0" smtClean="0"/>
              <a:t>para povoamentos </a:t>
            </a:r>
            <a:r>
              <a:rPr lang="pt-PT" dirty="0"/>
              <a:t>não </a:t>
            </a:r>
            <a:r>
              <a:rPr lang="pt-PT" dirty="0" smtClean="0"/>
              <a:t>muito densos.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/>
              <a:t>Colocar o </a:t>
            </a:r>
            <a:r>
              <a:rPr lang="pt-PT" dirty="0" err="1" smtClean="0"/>
              <a:t>transponder</a:t>
            </a:r>
            <a:r>
              <a:rPr lang="pt-PT" dirty="0" smtClean="0"/>
              <a:t> no centro da parcela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/>
              <a:t>Iniciar </a:t>
            </a:r>
            <a:r>
              <a:rPr lang="pt-PT" dirty="0"/>
              <a:t>a medição das árvores pela que se encontra mais próximo do centro na direção Norte e prosseguir caminhando em </a:t>
            </a:r>
            <a:r>
              <a:rPr lang="pt-PT" dirty="0" err="1"/>
              <a:t>zig-zag</a:t>
            </a:r>
            <a:r>
              <a:rPr lang="pt-PT" dirty="0"/>
              <a:t> desde o centro até à periferia da </a:t>
            </a:r>
            <a:r>
              <a:rPr lang="pt-PT" dirty="0" smtClean="0"/>
              <a:t>parcela </a:t>
            </a:r>
            <a:r>
              <a:rPr lang="pt-PT" dirty="0"/>
              <a:t>verificando-se, quando perto do limite, se as árvores estão dentro ou fora da parcela</a:t>
            </a:r>
            <a:r>
              <a:rPr lang="pt-PT" dirty="0" smtClean="0"/>
              <a:t>.</a:t>
            </a:r>
          </a:p>
          <a:p>
            <a:endParaRPr lang="pt-PT" sz="800" dirty="0" smtClean="0"/>
          </a:p>
          <a:p>
            <a:endParaRPr lang="pt-PT" sz="800" dirty="0"/>
          </a:p>
          <a:p>
            <a:endParaRPr lang="pt-PT" sz="800" dirty="0" smtClean="0"/>
          </a:p>
          <a:p>
            <a:endParaRPr lang="pt-PT" sz="800" dirty="0"/>
          </a:p>
          <a:p>
            <a:endParaRPr lang="pt-PT" sz="800" dirty="0" smtClean="0"/>
          </a:p>
          <a:p>
            <a:endParaRPr lang="pt-PT" sz="800" dirty="0" smtClean="0"/>
          </a:p>
          <a:p>
            <a:r>
              <a:rPr lang="pt-PT" dirty="0" smtClean="0"/>
              <a:t>As árvores que se encontrem à distância exata do raio da parcela à altura de 1.30 m devem ser contabilizadas como pertencentes à parcela alternadamente. </a:t>
            </a:r>
          </a:p>
          <a:p>
            <a:endParaRPr lang="pt-PT" sz="800" dirty="0" smtClean="0"/>
          </a:p>
          <a:p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</a:rPr>
              <a:t>O protocolo de campo pode ter outra indicação</a:t>
            </a:r>
          </a:p>
        </p:txBody>
      </p:sp>
      <p:sp>
        <p:nvSpPr>
          <p:cNvPr id="44" name="Oval 43"/>
          <p:cNvSpPr/>
          <p:nvPr/>
        </p:nvSpPr>
        <p:spPr>
          <a:xfrm>
            <a:off x="6600056" y="453555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793714" y="449184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rgbClr val="008000"/>
                </a:solidFill>
              </a:rPr>
              <a:t>Árvores “visitadas” para verificação (se a distância &gt; raio = fora)</a:t>
            </a:r>
            <a:endParaRPr lang="pt-PT" sz="1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65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Delimitação de parcelas no terreno - quadradas</a:t>
            </a:r>
            <a:endParaRPr lang="en-GB" altLang="en-US" dirty="0" smtClean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altLang="en-US" sz="800" dirty="0"/>
          </a:p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Parcelas quadradas e 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rectangulares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- com prisma de espelhos</a:t>
            </a:r>
          </a:p>
        </p:txBody>
      </p:sp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" t="-948" b="69644"/>
          <a:stretch>
            <a:fillRect/>
          </a:stretch>
        </p:blipFill>
        <p:spPr bwMode="auto">
          <a:xfrm>
            <a:off x="794423" y="2492896"/>
            <a:ext cx="10976159" cy="328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36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3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3" grpId="0" build="p" bldLvl="5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Delimitação de parcelas no </a:t>
            </a:r>
            <a:r>
              <a:rPr lang="pt-PT" altLang="en-US" dirty="0"/>
              <a:t>terreno - quadradas</a:t>
            </a:r>
            <a:endParaRPr lang="en-GB" altLang="en-US" dirty="0" smtClean="0"/>
          </a:p>
        </p:txBody>
      </p:sp>
      <p:sp>
        <p:nvSpPr>
          <p:cNvPr id="144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altLang="en-US" sz="800" dirty="0"/>
          </a:p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Parcelas quadradas e </a:t>
            </a:r>
            <a:r>
              <a:rPr lang="pt-PT" altLang="en-US" dirty="0" err="1">
                <a:latin typeface="Arial" panose="020B0604020202020204" pitchFamily="34" charset="0"/>
                <a:cs typeface="Times New Roman" panose="02020603050405020304" pitchFamily="18" charset="0"/>
              </a:rPr>
              <a:t>rectangulares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- com 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prisma de espelhos</a:t>
            </a:r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" t="28586" b="38181"/>
          <a:stretch>
            <a:fillRect/>
          </a:stretch>
        </p:blipFill>
        <p:spPr bwMode="auto">
          <a:xfrm>
            <a:off x="607800" y="2488253"/>
            <a:ext cx="10976400" cy="3461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37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7" grpId="0" build="p" bldLvl="5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Definição de povoamento/unidade de gestão</a:t>
            </a:r>
            <a:endParaRPr lang="en-GB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5"/>
            <a:ext cx="11329259" cy="3314681"/>
          </a:xfrm>
        </p:spPr>
        <p:txBody>
          <a:bodyPr>
            <a:normAutofit fontScale="92500" lnSpcReduction="10000"/>
          </a:bodyPr>
          <a:lstStyle/>
          <a:p>
            <a:endParaRPr lang="pt-PT" sz="600" dirty="0"/>
          </a:p>
          <a:p>
            <a:r>
              <a:rPr lang="en-US" sz="2600" i="1" dirty="0" smtClean="0"/>
              <a:t>“</a:t>
            </a:r>
            <a:r>
              <a:rPr lang="en-US" sz="2600" i="1" dirty="0"/>
              <a:t>a contiguous group of trees sufficiently uniform in age-class distribution, composition, and structure, and growing on a site of sufficiently uniform quality, to be a distinguishable unit” </a:t>
            </a:r>
            <a:r>
              <a:rPr lang="en-US" sz="2600" dirty="0"/>
              <a:t>(Helms 1998</a:t>
            </a:r>
            <a:r>
              <a:rPr lang="en-US" sz="2600" dirty="0" smtClean="0"/>
              <a:t>)</a:t>
            </a:r>
          </a:p>
          <a:p>
            <a:endParaRPr lang="en-US" sz="900" dirty="0" smtClean="0"/>
          </a:p>
          <a:p>
            <a:r>
              <a:rPr lang="pt-PT" sz="2600" dirty="0"/>
              <a:t>Um grupo contíguo de árvores suficientemente uniforme em termos </a:t>
            </a:r>
            <a:r>
              <a:rPr lang="pt-PT" sz="2600" dirty="0" smtClean="0"/>
              <a:t>de composição </a:t>
            </a:r>
            <a:r>
              <a:rPr lang="pt-PT" sz="2600" dirty="0"/>
              <a:t>e estrutura distribuição das árvores por classes de idade</a:t>
            </a:r>
            <a:r>
              <a:rPr lang="pt-PT" sz="2600" dirty="0" smtClean="0"/>
              <a:t>, </a:t>
            </a:r>
            <a:r>
              <a:rPr lang="pt-PT" sz="2600" dirty="0"/>
              <a:t>crescendo num local suficientemente homogéneo, e que possa ser reconhecido como uma unidade </a:t>
            </a:r>
            <a:r>
              <a:rPr lang="pt-PT" sz="2600" dirty="0" smtClean="0"/>
              <a:t>perfeitamente identificável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375" t="29700" r="24800" b="24100"/>
          <a:stretch/>
        </p:blipFill>
        <p:spPr>
          <a:xfrm>
            <a:off x="7032104" y="4620803"/>
            <a:ext cx="3432878" cy="18271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1371" y="4878320"/>
            <a:ext cx="6456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8000"/>
              </a:buClr>
              <a:buFont typeface="Wingdings" panose="05000000000000000000" pitchFamily="2" charset="2"/>
              <a:buChar char="ü"/>
            </a:pPr>
            <a:r>
              <a:rPr lang="pt-PT" sz="2400" dirty="0">
                <a:latin typeface="Trebuchet MS" panose="020B0603020202020204" pitchFamily="34" charset="0"/>
              </a:rPr>
              <a:t>Um povoamento misto pode ser uniforme (homogéneo), desde que a mistura seja semelhante em todo ele</a:t>
            </a:r>
            <a:endParaRPr lang="en-GB" sz="24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95883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Delimitação de parcelas no terreno </a:t>
            </a:r>
            <a:r>
              <a:rPr lang="en-GB" altLang="en-US" dirty="0"/>
              <a:t>- </a:t>
            </a:r>
            <a:r>
              <a:rPr lang="en-GB" altLang="en-US" dirty="0" err="1"/>
              <a:t>quadradas</a:t>
            </a:r>
            <a:endParaRPr lang="en-GB" altLang="en-US" dirty="0" smtClean="0"/>
          </a:p>
        </p:txBody>
      </p:sp>
      <p:sp>
        <p:nvSpPr>
          <p:cNvPr id="145411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altLang="en-US" sz="800" dirty="0"/>
          </a:p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Parcelas quadradas e 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rectangulares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 - com prisma de espelhos</a:t>
            </a:r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5412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" t="61363"/>
          <a:stretch>
            <a:fillRect/>
          </a:stretch>
        </p:blipFill>
        <p:spPr bwMode="auto">
          <a:xfrm>
            <a:off x="677550" y="2348044"/>
            <a:ext cx="10976400" cy="402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7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 build="p" bldLvl="5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Delimitação de parcelas no terreno</a:t>
            </a:r>
            <a:endParaRPr lang="en-GB" altLang="en-US" dirty="0" smtClean="0"/>
          </a:p>
        </p:txBody>
      </p:sp>
      <p:sp>
        <p:nvSpPr>
          <p:cNvPr id="148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Árvores de bordadura e árvores limite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 árvores de bordadura são árvores que se situam bastante próximo da linha limite da parcela. Há que ter cuidados especiais com as árvores de bordadura, de modo a verificar, do modo mais correto possível, se elas estão ou não dentro da parcela 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 árvores limite são árvores que se situam exatamente na linha limite da parcela. Em relação a estas árvores há que fixar uma regra (no protocolo de campo) para decidir se devem ser incluídas ou não na parcela. Por exemplo: </a:t>
            </a:r>
          </a:p>
          <a:p>
            <a:pPr lvl="2"/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árvore faz parte da parcela se o eixo da árvore a 1.30 m está dentro da parcela</a:t>
            </a:r>
          </a:p>
          <a:p>
            <a:pPr lvl="2"/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árvore faz parte da parcela se o eixo da árvore na base está dentro da parcela</a:t>
            </a:r>
          </a:p>
          <a:p>
            <a:pPr lvl="1"/>
            <a:endParaRPr lang="pt-PT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PT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PT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44406" y="437456"/>
            <a:ext cx="2016224" cy="174283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120336" y="1988840"/>
            <a:ext cx="2232248" cy="216024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0933982" y="1988840"/>
            <a:ext cx="202578" cy="72008"/>
          </a:xfrm>
          <a:prstGeom prst="ellipse">
            <a:avLst/>
          </a:prstGeom>
          <a:solidFill>
            <a:srgbClr val="6F9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2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Parcelas na bordadura do povoamento</a:t>
            </a:r>
            <a:endParaRPr lang="en-GB" altLang="en-US" dirty="0" smtClean="0"/>
          </a:p>
        </p:txBody>
      </p:sp>
      <p:sp>
        <p:nvSpPr>
          <p:cNvPr id="1505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Como consequência, a estrutura e existências na bordadura do povoamento e no seu interior são também diferentes.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 inventário florestal, a bordadura do povoamento deve ter uma representação adequada na amostra, ou seja, a proporção de parcelas medidas na bordadura deve ser semelhante à proporção que a zona de bordadura representa no povoamento</a:t>
            </a: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2548" t="50381" b="6336"/>
          <a:stretch/>
        </p:blipFill>
        <p:spPr>
          <a:xfrm flipH="1">
            <a:off x="8472264" y="1461290"/>
            <a:ext cx="3151237" cy="1514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371" y="1477557"/>
            <a:ext cx="914501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8000"/>
              </a:buClr>
              <a:buFont typeface="Wingdings" panose="05000000000000000000" pitchFamily="2" charset="2"/>
              <a:buChar char="ü"/>
            </a:pPr>
            <a:r>
              <a:rPr lang="pt-PT" altLang="en-US" sz="2400" dirty="0">
                <a:latin typeface="Arial" panose="020B0604020202020204" pitchFamily="34" charset="0"/>
                <a:cs typeface="Times New Roman" panose="02020603050405020304" pitchFamily="18" charset="0"/>
              </a:rPr>
              <a:t>A bordadura do povoamento é uma faixa limite do povoamento, de largura variável, na qual as condições de crescimento (iluminação, ventos…) são um pouco diferentes das </a:t>
            </a: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verificadas </a:t>
            </a:r>
            <a:r>
              <a:rPr lang="pt-PT" altLang="en-US" sz="2400" dirty="0">
                <a:latin typeface="Arial" panose="020B0604020202020204" pitchFamily="34" charset="0"/>
                <a:cs typeface="Times New Roman" panose="02020603050405020304" pitchFamily="18" charset="0"/>
              </a:rPr>
              <a:t>no interior do povoamento</a:t>
            </a:r>
            <a:r>
              <a:rPr lang="en-GB" altLang="en-US" sz="24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1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Parcelas na bordadura do povoamento</a:t>
            </a:r>
            <a:endParaRPr lang="en-GB" altLang="en-US" dirty="0" smtClean="0"/>
          </a:p>
        </p:txBody>
      </p:sp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Pode pensar-se que a bordadura do povoamento é pouco importante em termos de área, uma vez que é apenas uma estreita faixa à volta do povoamento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Pelo contrário, e precisamente devido ao facto da bordadura “rodear” todo o povoamento, ela representa uma área bastante elevada em termos percentuais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 título de exemplo, suponha-se um povoamento circular com 300 metros de raio. Se se considerar uma bordadura com 10 metros de largura, tem-se uma % de área de bordadura de 6.5%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Nos povoamentos reais, de contornos irregulares, a proporção da área de bordadura é bastante superior</a:t>
            </a:r>
            <a:endParaRPr lang="pt-PT" altLang="en-US" sz="24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9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Parcelas na bordadura do povoamento</a:t>
            </a:r>
            <a:endParaRPr lang="en-GB" altLang="en-US" dirty="0" smtClean="0"/>
          </a:p>
        </p:txBody>
      </p:sp>
      <p:sp>
        <p:nvSpPr>
          <p:cNvPr id="1536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Um problema frequente é o facto de grande número das parcelas da bordadura serem cortadas pela linha limite do povoamento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Têm sido desenvolvidos diversos métodos para, nestes casos, determinar o valor das variáveis relacionadas com a área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Qualquer dos métodos considera que se devem eliminar as parcelas cujos centros se localizem fora dos limites do povoamento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Nos outros casos, pode optar-se por um dos seguintes processos </a:t>
            </a:r>
          </a:p>
        </p:txBody>
      </p:sp>
    </p:spTree>
    <p:extLst>
      <p:ext uri="{BB962C8B-B14F-4D97-AF65-F5344CB8AC3E}">
        <p14:creationId xmlns:p14="http://schemas.microsoft.com/office/powerpoint/2010/main" val="393495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Parcelas na bordadura do povoamento</a:t>
            </a:r>
            <a:endParaRPr lang="en-GB" altLang="en-US" dirty="0" smtClean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 vert="horz" lIns="91440" tIns="144000" rIns="4572000" bIns="45720" rtlCol="0">
            <a:normAutofit fontScale="85000" lnSpcReduction="10000"/>
          </a:bodyPr>
          <a:lstStyle/>
          <a:p>
            <a:r>
              <a:rPr lang="pt-PT" altLang="en-US" sz="2600" b="1" u="sng" dirty="0" smtClean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Translação da parcela</a:t>
            </a:r>
          </a:p>
          <a:p>
            <a:pPr lvl="1"/>
            <a:r>
              <a:rPr lang="pt-PT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 centro da parcela é deslocado para o interior do povoamento até que a parcela seja tangente ao limite do povoamento</a:t>
            </a:r>
          </a:p>
          <a:p>
            <a:pPr lvl="1"/>
            <a:endParaRPr lang="pt-PT" altLang="en-US" sz="2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600" b="1" u="sng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Medição em semicírculo</a:t>
            </a:r>
          </a:p>
          <a:p>
            <a:pPr lvl="1"/>
            <a:r>
              <a:rPr lang="pt-PT" altLang="en-US" sz="2600" dirty="0">
                <a:latin typeface="Arial" panose="020B0604020202020204" pitchFamily="34" charset="0"/>
                <a:cs typeface="Times New Roman" panose="02020603050405020304" pitchFamily="18" charset="0"/>
              </a:rPr>
              <a:t>as medições incidem sobre dois semicírculos tangentes; alternativamente as medições podem incidir apenas no semicírculo correspondente à parcela e as estimativas relacionadas com a área multiplicadas por 2</a:t>
            </a:r>
            <a:r>
              <a:rPr lang="en-GB" altLang="en-US" sz="26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pt-PT" altLang="en-US" sz="2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57150" indent="0">
              <a:buNone/>
            </a:pP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8688288" y="978174"/>
            <a:ext cx="2665413" cy="3121025"/>
            <a:chOff x="3648" y="1712"/>
            <a:chExt cx="1679" cy="1966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2" t="5707" r="68326" b="53069"/>
            <a:stretch/>
          </p:blipFill>
          <p:spPr bwMode="auto">
            <a:xfrm>
              <a:off x="3648" y="1712"/>
              <a:ext cx="1679" cy="1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3840" y="1872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7574392" y="3332203"/>
            <a:ext cx="4186238" cy="3070225"/>
            <a:chOff x="2880" y="1632"/>
            <a:chExt cx="2637" cy="1934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92" t="14273" r="30826" b="51372"/>
            <a:stretch/>
          </p:blipFill>
          <p:spPr bwMode="auto">
            <a:xfrm>
              <a:off x="2880" y="1928"/>
              <a:ext cx="2637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2880" y="1632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523418" y="1135304"/>
            <a:ext cx="3312368" cy="2546266"/>
            <a:chOff x="8544272" y="1124744"/>
            <a:chExt cx="3312368" cy="2546266"/>
          </a:xfrm>
        </p:grpSpPr>
        <p:sp>
          <p:nvSpPr>
            <p:cNvPr id="19" name="Rectangle 18"/>
            <p:cNvSpPr/>
            <p:nvPr/>
          </p:nvSpPr>
          <p:spPr>
            <a:xfrm>
              <a:off x="8544272" y="1124744"/>
              <a:ext cx="3312368" cy="2016224"/>
            </a:xfrm>
            <a:prstGeom prst="rect">
              <a:avLst/>
            </a:prstGeom>
            <a:solidFill>
              <a:srgbClr val="9BBB59">
                <a:alpha val="1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9269895" y="1691010"/>
              <a:ext cx="1980000" cy="1980000"/>
            </a:xfrm>
            <a:prstGeom prst="ellipse">
              <a:avLst/>
            </a:prstGeom>
            <a:solidFill>
              <a:srgbClr val="4BACC6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Oval 20"/>
          <p:cNvSpPr/>
          <p:nvPr/>
        </p:nvSpPr>
        <p:spPr>
          <a:xfrm>
            <a:off x="9266573" y="1212945"/>
            <a:ext cx="1980000" cy="1980000"/>
          </a:xfrm>
          <a:prstGeom prst="ellipse">
            <a:avLst/>
          </a:prstGeom>
          <a:solidFill>
            <a:srgbClr val="4BACC6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7551509" y="3872357"/>
            <a:ext cx="4201788" cy="1983729"/>
            <a:chOff x="8544272" y="1124744"/>
            <a:chExt cx="3312368" cy="1983729"/>
          </a:xfrm>
        </p:grpSpPr>
        <p:sp>
          <p:nvSpPr>
            <p:cNvPr id="23" name="Rectangle 22"/>
            <p:cNvSpPr/>
            <p:nvPr/>
          </p:nvSpPr>
          <p:spPr>
            <a:xfrm>
              <a:off x="8544272" y="1124744"/>
              <a:ext cx="3312368" cy="1550883"/>
            </a:xfrm>
            <a:prstGeom prst="rect">
              <a:avLst/>
            </a:prstGeom>
            <a:solidFill>
              <a:srgbClr val="9BBB59">
                <a:alpha val="1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8732785" y="1128473"/>
              <a:ext cx="1519162" cy="1980000"/>
            </a:xfrm>
            <a:prstGeom prst="ellipse">
              <a:avLst/>
            </a:prstGeom>
            <a:solidFill>
              <a:srgbClr val="4BACC6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 24"/>
          <p:cNvSpPr/>
          <p:nvPr/>
        </p:nvSpPr>
        <p:spPr>
          <a:xfrm>
            <a:off x="7773861" y="3905695"/>
            <a:ext cx="3903058" cy="1055944"/>
          </a:xfrm>
          <a:custGeom>
            <a:avLst/>
            <a:gdLst>
              <a:gd name="connsiteX0" fmla="*/ 0 w 3789475"/>
              <a:gd name="connsiteY0" fmla="*/ 967209 h 1080668"/>
              <a:gd name="connsiteX1" fmla="*/ 11685 w 3789475"/>
              <a:gd name="connsiteY1" fmla="*/ 821139 h 1080668"/>
              <a:gd name="connsiteX2" fmla="*/ 52585 w 3789475"/>
              <a:gd name="connsiteY2" fmla="*/ 663383 h 1080668"/>
              <a:gd name="connsiteX3" fmla="*/ 108092 w 3789475"/>
              <a:gd name="connsiteY3" fmla="*/ 531919 h 1080668"/>
              <a:gd name="connsiteX4" fmla="*/ 181127 w 3789475"/>
              <a:gd name="connsiteY4" fmla="*/ 423827 h 1080668"/>
              <a:gd name="connsiteX5" fmla="*/ 242476 w 3789475"/>
              <a:gd name="connsiteY5" fmla="*/ 353714 h 1080668"/>
              <a:gd name="connsiteX6" fmla="*/ 315512 w 3789475"/>
              <a:gd name="connsiteY6" fmla="*/ 271914 h 1080668"/>
              <a:gd name="connsiteX7" fmla="*/ 408997 w 3789475"/>
              <a:gd name="connsiteY7" fmla="*/ 187193 h 1080668"/>
              <a:gd name="connsiteX8" fmla="*/ 452818 w 3789475"/>
              <a:gd name="connsiteY8" fmla="*/ 152137 h 1080668"/>
              <a:gd name="connsiteX9" fmla="*/ 499560 w 3789475"/>
              <a:gd name="connsiteY9" fmla="*/ 125844 h 1080668"/>
              <a:gd name="connsiteX10" fmla="*/ 543381 w 3789475"/>
              <a:gd name="connsiteY10" fmla="*/ 96630 h 1080668"/>
              <a:gd name="connsiteX11" fmla="*/ 590124 w 3789475"/>
              <a:gd name="connsiteY11" fmla="*/ 82023 h 1080668"/>
              <a:gd name="connsiteX12" fmla="*/ 657316 w 3789475"/>
              <a:gd name="connsiteY12" fmla="*/ 52809 h 1080668"/>
              <a:gd name="connsiteX13" fmla="*/ 724508 w 3789475"/>
              <a:gd name="connsiteY13" fmla="*/ 35280 h 1080668"/>
              <a:gd name="connsiteX14" fmla="*/ 815072 w 3789475"/>
              <a:gd name="connsiteY14" fmla="*/ 11909 h 1080668"/>
              <a:gd name="connsiteX15" fmla="*/ 902714 w 3789475"/>
              <a:gd name="connsiteY15" fmla="*/ 8988 h 1080668"/>
              <a:gd name="connsiteX16" fmla="*/ 1007885 w 3789475"/>
              <a:gd name="connsiteY16" fmla="*/ 223 h 1080668"/>
              <a:gd name="connsiteX17" fmla="*/ 1077998 w 3789475"/>
              <a:gd name="connsiteY17" fmla="*/ 3145 h 1080668"/>
              <a:gd name="connsiteX18" fmla="*/ 1139348 w 3789475"/>
              <a:gd name="connsiteY18" fmla="*/ 8988 h 1080668"/>
              <a:gd name="connsiteX19" fmla="*/ 1232833 w 3789475"/>
              <a:gd name="connsiteY19" fmla="*/ 41123 h 1080668"/>
              <a:gd name="connsiteX20" fmla="*/ 1326318 w 3789475"/>
              <a:gd name="connsiteY20" fmla="*/ 76180 h 1080668"/>
              <a:gd name="connsiteX21" fmla="*/ 1428567 w 3789475"/>
              <a:gd name="connsiteY21" fmla="*/ 122923 h 1080668"/>
              <a:gd name="connsiteX22" fmla="*/ 1533738 w 3789475"/>
              <a:gd name="connsiteY22" fmla="*/ 184272 h 1080668"/>
              <a:gd name="connsiteX23" fmla="*/ 1627223 w 3789475"/>
              <a:gd name="connsiteY23" fmla="*/ 257307 h 1080668"/>
              <a:gd name="connsiteX24" fmla="*/ 1723629 w 3789475"/>
              <a:gd name="connsiteY24" fmla="*/ 365399 h 1080668"/>
              <a:gd name="connsiteX25" fmla="*/ 1802507 w 3789475"/>
              <a:gd name="connsiteY25" fmla="*/ 453041 h 1080668"/>
              <a:gd name="connsiteX26" fmla="*/ 1843407 w 3789475"/>
              <a:gd name="connsiteY26" fmla="*/ 528998 h 1080668"/>
              <a:gd name="connsiteX27" fmla="*/ 1913520 w 3789475"/>
              <a:gd name="connsiteY27" fmla="*/ 715968 h 1080668"/>
              <a:gd name="connsiteX28" fmla="*/ 1925206 w 3789475"/>
              <a:gd name="connsiteY28" fmla="*/ 768553 h 1080668"/>
              <a:gd name="connsiteX29" fmla="*/ 1948577 w 3789475"/>
              <a:gd name="connsiteY29" fmla="*/ 835746 h 1080668"/>
              <a:gd name="connsiteX30" fmla="*/ 1960263 w 3789475"/>
              <a:gd name="connsiteY30" fmla="*/ 935073 h 1080668"/>
              <a:gd name="connsiteX31" fmla="*/ 1942735 w 3789475"/>
              <a:gd name="connsiteY31" fmla="*/ 996423 h 1080668"/>
              <a:gd name="connsiteX32" fmla="*/ 1969027 w 3789475"/>
              <a:gd name="connsiteY32" fmla="*/ 777317 h 1080668"/>
              <a:gd name="connsiteX33" fmla="*/ 2018691 w 3789475"/>
              <a:gd name="connsiteY33" fmla="*/ 654618 h 1080668"/>
              <a:gd name="connsiteX34" fmla="*/ 2056669 w 3789475"/>
              <a:gd name="connsiteY34" fmla="*/ 575740 h 1080668"/>
              <a:gd name="connsiteX35" fmla="*/ 2091726 w 3789475"/>
              <a:gd name="connsiteY35" fmla="*/ 520234 h 1080668"/>
              <a:gd name="connsiteX36" fmla="*/ 2164761 w 3789475"/>
              <a:gd name="connsiteY36" fmla="*/ 423827 h 1080668"/>
              <a:gd name="connsiteX37" fmla="*/ 2211504 w 3789475"/>
              <a:gd name="connsiteY37" fmla="*/ 368321 h 1080668"/>
              <a:gd name="connsiteX38" fmla="*/ 2340046 w 3789475"/>
              <a:gd name="connsiteY38" fmla="*/ 245622 h 1080668"/>
              <a:gd name="connsiteX39" fmla="*/ 2453981 w 3789475"/>
              <a:gd name="connsiteY39" fmla="*/ 172586 h 1080668"/>
              <a:gd name="connsiteX40" fmla="*/ 2556230 w 3789475"/>
              <a:gd name="connsiteY40" fmla="*/ 117080 h 1080668"/>
              <a:gd name="connsiteX41" fmla="*/ 2658479 w 3789475"/>
              <a:gd name="connsiteY41" fmla="*/ 76180 h 1080668"/>
              <a:gd name="connsiteX42" fmla="*/ 2769492 w 3789475"/>
              <a:gd name="connsiteY42" fmla="*/ 49887 h 1080668"/>
              <a:gd name="connsiteX43" fmla="*/ 2912641 w 3789475"/>
              <a:gd name="connsiteY43" fmla="*/ 41123 h 1080668"/>
              <a:gd name="connsiteX44" fmla="*/ 3047026 w 3789475"/>
              <a:gd name="connsiteY44" fmla="*/ 49887 h 1080668"/>
              <a:gd name="connsiteX45" fmla="*/ 3196018 w 3789475"/>
              <a:gd name="connsiteY45" fmla="*/ 58652 h 1080668"/>
              <a:gd name="connsiteX46" fmla="*/ 3350852 w 3789475"/>
              <a:gd name="connsiteY46" fmla="*/ 137530 h 1080668"/>
              <a:gd name="connsiteX47" fmla="*/ 3444337 w 3789475"/>
              <a:gd name="connsiteY47" fmla="*/ 184272 h 1080668"/>
              <a:gd name="connsiteX48" fmla="*/ 3534901 w 3789475"/>
              <a:gd name="connsiteY48" fmla="*/ 254386 h 1080668"/>
              <a:gd name="connsiteX49" fmla="*/ 3613779 w 3789475"/>
              <a:gd name="connsiteY49" fmla="*/ 321578 h 1080668"/>
              <a:gd name="connsiteX50" fmla="*/ 3765692 w 3789475"/>
              <a:gd name="connsiteY50" fmla="*/ 514391 h 1080668"/>
              <a:gd name="connsiteX51" fmla="*/ 3777377 w 3789475"/>
              <a:gd name="connsiteY51" fmla="*/ 566976 h 1080668"/>
              <a:gd name="connsiteX52" fmla="*/ 3771535 w 3789475"/>
              <a:gd name="connsiteY52" fmla="*/ 1049008 h 1080668"/>
              <a:gd name="connsiteX53" fmla="*/ 3561193 w 3789475"/>
              <a:gd name="connsiteY53" fmla="*/ 1034401 h 1080668"/>
              <a:gd name="connsiteX54" fmla="*/ 3122982 w 3789475"/>
              <a:gd name="connsiteY54" fmla="*/ 1034401 h 1080668"/>
              <a:gd name="connsiteX55" fmla="*/ 2307910 w 3789475"/>
              <a:gd name="connsiteY55" fmla="*/ 1011030 h 1080668"/>
              <a:gd name="connsiteX56" fmla="*/ 1726551 w 3789475"/>
              <a:gd name="connsiteY56" fmla="*/ 1013951 h 1080668"/>
              <a:gd name="connsiteX57" fmla="*/ 0 w 3789475"/>
              <a:gd name="connsiteY57" fmla="*/ 967209 h 1080668"/>
              <a:gd name="connsiteX0" fmla="*/ 0 w 3856273"/>
              <a:gd name="connsiteY0" fmla="*/ 967209 h 1069961"/>
              <a:gd name="connsiteX1" fmla="*/ 11685 w 3856273"/>
              <a:gd name="connsiteY1" fmla="*/ 821139 h 1069961"/>
              <a:gd name="connsiteX2" fmla="*/ 52585 w 3856273"/>
              <a:gd name="connsiteY2" fmla="*/ 663383 h 1069961"/>
              <a:gd name="connsiteX3" fmla="*/ 108092 w 3856273"/>
              <a:gd name="connsiteY3" fmla="*/ 531919 h 1069961"/>
              <a:gd name="connsiteX4" fmla="*/ 181127 w 3856273"/>
              <a:gd name="connsiteY4" fmla="*/ 423827 h 1069961"/>
              <a:gd name="connsiteX5" fmla="*/ 242476 w 3856273"/>
              <a:gd name="connsiteY5" fmla="*/ 353714 h 1069961"/>
              <a:gd name="connsiteX6" fmla="*/ 315512 w 3856273"/>
              <a:gd name="connsiteY6" fmla="*/ 271914 h 1069961"/>
              <a:gd name="connsiteX7" fmla="*/ 408997 w 3856273"/>
              <a:gd name="connsiteY7" fmla="*/ 187193 h 1069961"/>
              <a:gd name="connsiteX8" fmla="*/ 452818 w 3856273"/>
              <a:gd name="connsiteY8" fmla="*/ 152137 h 1069961"/>
              <a:gd name="connsiteX9" fmla="*/ 499560 w 3856273"/>
              <a:gd name="connsiteY9" fmla="*/ 125844 h 1069961"/>
              <a:gd name="connsiteX10" fmla="*/ 543381 w 3856273"/>
              <a:gd name="connsiteY10" fmla="*/ 96630 h 1069961"/>
              <a:gd name="connsiteX11" fmla="*/ 590124 w 3856273"/>
              <a:gd name="connsiteY11" fmla="*/ 82023 h 1069961"/>
              <a:gd name="connsiteX12" fmla="*/ 657316 w 3856273"/>
              <a:gd name="connsiteY12" fmla="*/ 52809 h 1069961"/>
              <a:gd name="connsiteX13" fmla="*/ 724508 w 3856273"/>
              <a:gd name="connsiteY13" fmla="*/ 35280 h 1069961"/>
              <a:gd name="connsiteX14" fmla="*/ 815072 w 3856273"/>
              <a:gd name="connsiteY14" fmla="*/ 11909 h 1069961"/>
              <a:gd name="connsiteX15" fmla="*/ 902714 w 3856273"/>
              <a:gd name="connsiteY15" fmla="*/ 8988 h 1069961"/>
              <a:gd name="connsiteX16" fmla="*/ 1007885 w 3856273"/>
              <a:gd name="connsiteY16" fmla="*/ 223 h 1069961"/>
              <a:gd name="connsiteX17" fmla="*/ 1077998 w 3856273"/>
              <a:gd name="connsiteY17" fmla="*/ 3145 h 1069961"/>
              <a:gd name="connsiteX18" fmla="*/ 1139348 w 3856273"/>
              <a:gd name="connsiteY18" fmla="*/ 8988 h 1069961"/>
              <a:gd name="connsiteX19" fmla="*/ 1232833 w 3856273"/>
              <a:gd name="connsiteY19" fmla="*/ 41123 h 1069961"/>
              <a:gd name="connsiteX20" fmla="*/ 1326318 w 3856273"/>
              <a:gd name="connsiteY20" fmla="*/ 76180 h 1069961"/>
              <a:gd name="connsiteX21" fmla="*/ 1428567 w 3856273"/>
              <a:gd name="connsiteY21" fmla="*/ 122923 h 1069961"/>
              <a:gd name="connsiteX22" fmla="*/ 1533738 w 3856273"/>
              <a:gd name="connsiteY22" fmla="*/ 184272 h 1069961"/>
              <a:gd name="connsiteX23" fmla="*/ 1627223 w 3856273"/>
              <a:gd name="connsiteY23" fmla="*/ 257307 h 1069961"/>
              <a:gd name="connsiteX24" fmla="*/ 1723629 w 3856273"/>
              <a:gd name="connsiteY24" fmla="*/ 365399 h 1069961"/>
              <a:gd name="connsiteX25" fmla="*/ 1802507 w 3856273"/>
              <a:gd name="connsiteY25" fmla="*/ 453041 h 1069961"/>
              <a:gd name="connsiteX26" fmla="*/ 1843407 w 3856273"/>
              <a:gd name="connsiteY26" fmla="*/ 528998 h 1069961"/>
              <a:gd name="connsiteX27" fmla="*/ 1913520 w 3856273"/>
              <a:gd name="connsiteY27" fmla="*/ 715968 h 1069961"/>
              <a:gd name="connsiteX28" fmla="*/ 1925206 w 3856273"/>
              <a:gd name="connsiteY28" fmla="*/ 768553 h 1069961"/>
              <a:gd name="connsiteX29" fmla="*/ 1948577 w 3856273"/>
              <a:gd name="connsiteY29" fmla="*/ 835746 h 1069961"/>
              <a:gd name="connsiteX30" fmla="*/ 1960263 w 3856273"/>
              <a:gd name="connsiteY30" fmla="*/ 935073 h 1069961"/>
              <a:gd name="connsiteX31" fmla="*/ 1942735 w 3856273"/>
              <a:gd name="connsiteY31" fmla="*/ 996423 h 1069961"/>
              <a:gd name="connsiteX32" fmla="*/ 1969027 w 3856273"/>
              <a:gd name="connsiteY32" fmla="*/ 777317 h 1069961"/>
              <a:gd name="connsiteX33" fmla="*/ 2018691 w 3856273"/>
              <a:gd name="connsiteY33" fmla="*/ 654618 h 1069961"/>
              <a:gd name="connsiteX34" fmla="*/ 2056669 w 3856273"/>
              <a:gd name="connsiteY34" fmla="*/ 575740 h 1069961"/>
              <a:gd name="connsiteX35" fmla="*/ 2091726 w 3856273"/>
              <a:gd name="connsiteY35" fmla="*/ 520234 h 1069961"/>
              <a:gd name="connsiteX36" fmla="*/ 2164761 w 3856273"/>
              <a:gd name="connsiteY36" fmla="*/ 423827 h 1069961"/>
              <a:gd name="connsiteX37" fmla="*/ 2211504 w 3856273"/>
              <a:gd name="connsiteY37" fmla="*/ 368321 h 1069961"/>
              <a:gd name="connsiteX38" fmla="*/ 2340046 w 3856273"/>
              <a:gd name="connsiteY38" fmla="*/ 245622 h 1069961"/>
              <a:gd name="connsiteX39" fmla="*/ 2453981 w 3856273"/>
              <a:gd name="connsiteY39" fmla="*/ 172586 h 1069961"/>
              <a:gd name="connsiteX40" fmla="*/ 2556230 w 3856273"/>
              <a:gd name="connsiteY40" fmla="*/ 117080 h 1069961"/>
              <a:gd name="connsiteX41" fmla="*/ 2658479 w 3856273"/>
              <a:gd name="connsiteY41" fmla="*/ 76180 h 1069961"/>
              <a:gd name="connsiteX42" fmla="*/ 2769492 w 3856273"/>
              <a:gd name="connsiteY42" fmla="*/ 49887 h 1069961"/>
              <a:gd name="connsiteX43" fmla="*/ 2912641 w 3856273"/>
              <a:gd name="connsiteY43" fmla="*/ 41123 h 1069961"/>
              <a:gd name="connsiteX44" fmla="*/ 3047026 w 3856273"/>
              <a:gd name="connsiteY44" fmla="*/ 49887 h 1069961"/>
              <a:gd name="connsiteX45" fmla="*/ 3196018 w 3856273"/>
              <a:gd name="connsiteY45" fmla="*/ 58652 h 1069961"/>
              <a:gd name="connsiteX46" fmla="*/ 3350852 w 3856273"/>
              <a:gd name="connsiteY46" fmla="*/ 137530 h 1069961"/>
              <a:gd name="connsiteX47" fmla="*/ 3444337 w 3856273"/>
              <a:gd name="connsiteY47" fmla="*/ 184272 h 1069961"/>
              <a:gd name="connsiteX48" fmla="*/ 3534901 w 3856273"/>
              <a:gd name="connsiteY48" fmla="*/ 254386 h 1069961"/>
              <a:gd name="connsiteX49" fmla="*/ 3613779 w 3856273"/>
              <a:gd name="connsiteY49" fmla="*/ 321578 h 1069961"/>
              <a:gd name="connsiteX50" fmla="*/ 3765692 w 3856273"/>
              <a:gd name="connsiteY50" fmla="*/ 514391 h 1069961"/>
              <a:gd name="connsiteX51" fmla="*/ 3856254 w 3856273"/>
              <a:gd name="connsiteY51" fmla="*/ 713046 h 1069961"/>
              <a:gd name="connsiteX52" fmla="*/ 3771535 w 3856273"/>
              <a:gd name="connsiteY52" fmla="*/ 1049008 h 1069961"/>
              <a:gd name="connsiteX53" fmla="*/ 3561193 w 3856273"/>
              <a:gd name="connsiteY53" fmla="*/ 1034401 h 1069961"/>
              <a:gd name="connsiteX54" fmla="*/ 3122982 w 3856273"/>
              <a:gd name="connsiteY54" fmla="*/ 1034401 h 1069961"/>
              <a:gd name="connsiteX55" fmla="*/ 2307910 w 3856273"/>
              <a:gd name="connsiteY55" fmla="*/ 1011030 h 1069961"/>
              <a:gd name="connsiteX56" fmla="*/ 1726551 w 3856273"/>
              <a:gd name="connsiteY56" fmla="*/ 1013951 h 1069961"/>
              <a:gd name="connsiteX57" fmla="*/ 0 w 3856273"/>
              <a:gd name="connsiteY57" fmla="*/ 967209 h 1069961"/>
              <a:gd name="connsiteX0" fmla="*/ 0 w 3856519"/>
              <a:gd name="connsiteY0" fmla="*/ 967209 h 1069961"/>
              <a:gd name="connsiteX1" fmla="*/ 11685 w 3856519"/>
              <a:gd name="connsiteY1" fmla="*/ 821139 h 1069961"/>
              <a:gd name="connsiteX2" fmla="*/ 52585 w 3856519"/>
              <a:gd name="connsiteY2" fmla="*/ 663383 h 1069961"/>
              <a:gd name="connsiteX3" fmla="*/ 108092 w 3856519"/>
              <a:gd name="connsiteY3" fmla="*/ 531919 h 1069961"/>
              <a:gd name="connsiteX4" fmla="*/ 181127 w 3856519"/>
              <a:gd name="connsiteY4" fmla="*/ 423827 h 1069961"/>
              <a:gd name="connsiteX5" fmla="*/ 242476 w 3856519"/>
              <a:gd name="connsiteY5" fmla="*/ 353714 h 1069961"/>
              <a:gd name="connsiteX6" fmla="*/ 315512 w 3856519"/>
              <a:gd name="connsiteY6" fmla="*/ 271914 h 1069961"/>
              <a:gd name="connsiteX7" fmla="*/ 408997 w 3856519"/>
              <a:gd name="connsiteY7" fmla="*/ 187193 h 1069961"/>
              <a:gd name="connsiteX8" fmla="*/ 452818 w 3856519"/>
              <a:gd name="connsiteY8" fmla="*/ 152137 h 1069961"/>
              <a:gd name="connsiteX9" fmla="*/ 499560 w 3856519"/>
              <a:gd name="connsiteY9" fmla="*/ 125844 h 1069961"/>
              <a:gd name="connsiteX10" fmla="*/ 543381 w 3856519"/>
              <a:gd name="connsiteY10" fmla="*/ 96630 h 1069961"/>
              <a:gd name="connsiteX11" fmla="*/ 590124 w 3856519"/>
              <a:gd name="connsiteY11" fmla="*/ 82023 h 1069961"/>
              <a:gd name="connsiteX12" fmla="*/ 657316 w 3856519"/>
              <a:gd name="connsiteY12" fmla="*/ 52809 h 1069961"/>
              <a:gd name="connsiteX13" fmla="*/ 724508 w 3856519"/>
              <a:gd name="connsiteY13" fmla="*/ 35280 h 1069961"/>
              <a:gd name="connsiteX14" fmla="*/ 815072 w 3856519"/>
              <a:gd name="connsiteY14" fmla="*/ 11909 h 1069961"/>
              <a:gd name="connsiteX15" fmla="*/ 902714 w 3856519"/>
              <a:gd name="connsiteY15" fmla="*/ 8988 h 1069961"/>
              <a:gd name="connsiteX16" fmla="*/ 1007885 w 3856519"/>
              <a:gd name="connsiteY16" fmla="*/ 223 h 1069961"/>
              <a:gd name="connsiteX17" fmla="*/ 1077998 w 3856519"/>
              <a:gd name="connsiteY17" fmla="*/ 3145 h 1069961"/>
              <a:gd name="connsiteX18" fmla="*/ 1139348 w 3856519"/>
              <a:gd name="connsiteY18" fmla="*/ 8988 h 1069961"/>
              <a:gd name="connsiteX19" fmla="*/ 1232833 w 3856519"/>
              <a:gd name="connsiteY19" fmla="*/ 41123 h 1069961"/>
              <a:gd name="connsiteX20" fmla="*/ 1326318 w 3856519"/>
              <a:gd name="connsiteY20" fmla="*/ 76180 h 1069961"/>
              <a:gd name="connsiteX21" fmla="*/ 1428567 w 3856519"/>
              <a:gd name="connsiteY21" fmla="*/ 122923 h 1069961"/>
              <a:gd name="connsiteX22" fmla="*/ 1533738 w 3856519"/>
              <a:gd name="connsiteY22" fmla="*/ 184272 h 1069961"/>
              <a:gd name="connsiteX23" fmla="*/ 1627223 w 3856519"/>
              <a:gd name="connsiteY23" fmla="*/ 257307 h 1069961"/>
              <a:gd name="connsiteX24" fmla="*/ 1723629 w 3856519"/>
              <a:gd name="connsiteY24" fmla="*/ 365399 h 1069961"/>
              <a:gd name="connsiteX25" fmla="*/ 1802507 w 3856519"/>
              <a:gd name="connsiteY25" fmla="*/ 453041 h 1069961"/>
              <a:gd name="connsiteX26" fmla="*/ 1843407 w 3856519"/>
              <a:gd name="connsiteY26" fmla="*/ 528998 h 1069961"/>
              <a:gd name="connsiteX27" fmla="*/ 1913520 w 3856519"/>
              <a:gd name="connsiteY27" fmla="*/ 715968 h 1069961"/>
              <a:gd name="connsiteX28" fmla="*/ 1925206 w 3856519"/>
              <a:gd name="connsiteY28" fmla="*/ 768553 h 1069961"/>
              <a:gd name="connsiteX29" fmla="*/ 1948577 w 3856519"/>
              <a:gd name="connsiteY29" fmla="*/ 835746 h 1069961"/>
              <a:gd name="connsiteX30" fmla="*/ 1960263 w 3856519"/>
              <a:gd name="connsiteY30" fmla="*/ 935073 h 1069961"/>
              <a:gd name="connsiteX31" fmla="*/ 1942735 w 3856519"/>
              <a:gd name="connsiteY31" fmla="*/ 996423 h 1069961"/>
              <a:gd name="connsiteX32" fmla="*/ 1969027 w 3856519"/>
              <a:gd name="connsiteY32" fmla="*/ 777317 h 1069961"/>
              <a:gd name="connsiteX33" fmla="*/ 2018691 w 3856519"/>
              <a:gd name="connsiteY33" fmla="*/ 654618 h 1069961"/>
              <a:gd name="connsiteX34" fmla="*/ 2056669 w 3856519"/>
              <a:gd name="connsiteY34" fmla="*/ 575740 h 1069961"/>
              <a:gd name="connsiteX35" fmla="*/ 2091726 w 3856519"/>
              <a:gd name="connsiteY35" fmla="*/ 520234 h 1069961"/>
              <a:gd name="connsiteX36" fmla="*/ 2164761 w 3856519"/>
              <a:gd name="connsiteY36" fmla="*/ 423827 h 1069961"/>
              <a:gd name="connsiteX37" fmla="*/ 2211504 w 3856519"/>
              <a:gd name="connsiteY37" fmla="*/ 368321 h 1069961"/>
              <a:gd name="connsiteX38" fmla="*/ 2340046 w 3856519"/>
              <a:gd name="connsiteY38" fmla="*/ 245622 h 1069961"/>
              <a:gd name="connsiteX39" fmla="*/ 2453981 w 3856519"/>
              <a:gd name="connsiteY39" fmla="*/ 172586 h 1069961"/>
              <a:gd name="connsiteX40" fmla="*/ 2556230 w 3856519"/>
              <a:gd name="connsiteY40" fmla="*/ 117080 h 1069961"/>
              <a:gd name="connsiteX41" fmla="*/ 2658479 w 3856519"/>
              <a:gd name="connsiteY41" fmla="*/ 76180 h 1069961"/>
              <a:gd name="connsiteX42" fmla="*/ 2769492 w 3856519"/>
              <a:gd name="connsiteY42" fmla="*/ 49887 h 1069961"/>
              <a:gd name="connsiteX43" fmla="*/ 2912641 w 3856519"/>
              <a:gd name="connsiteY43" fmla="*/ 41123 h 1069961"/>
              <a:gd name="connsiteX44" fmla="*/ 3047026 w 3856519"/>
              <a:gd name="connsiteY44" fmla="*/ 49887 h 1069961"/>
              <a:gd name="connsiteX45" fmla="*/ 3196018 w 3856519"/>
              <a:gd name="connsiteY45" fmla="*/ 58652 h 1069961"/>
              <a:gd name="connsiteX46" fmla="*/ 3350852 w 3856519"/>
              <a:gd name="connsiteY46" fmla="*/ 137530 h 1069961"/>
              <a:gd name="connsiteX47" fmla="*/ 3444337 w 3856519"/>
              <a:gd name="connsiteY47" fmla="*/ 184272 h 1069961"/>
              <a:gd name="connsiteX48" fmla="*/ 3534901 w 3856519"/>
              <a:gd name="connsiteY48" fmla="*/ 254386 h 1069961"/>
              <a:gd name="connsiteX49" fmla="*/ 3613779 w 3856519"/>
              <a:gd name="connsiteY49" fmla="*/ 321578 h 1069961"/>
              <a:gd name="connsiteX50" fmla="*/ 3765692 w 3856519"/>
              <a:gd name="connsiteY50" fmla="*/ 514391 h 1069961"/>
              <a:gd name="connsiteX51" fmla="*/ 3856254 w 3856519"/>
              <a:gd name="connsiteY51" fmla="*/ 713046 h 1069961"/>
              <a:gd name="connsiteX52" fmla="*/ 3771535 w 3856519"/>
              <a:gd name="connsiteY52" fmla="*/ 1049008 h 1069961"/>
              <a:gd name="connsiteX53" fmla="*/ 3561193 w 3856519"/>
              <a:gd name="connsiteY53" fmla="*/ 1034401 h 1069961"/>
              <a:gd name="connsiteX54" fmla="*/ 3122982 w 3856519"/>
              <a:gd name="connsiteY54" fmla="*/ 1034401 h 1069961"/>
              <a:gd name="connsiteX55" fmla="*/ 2307910 w 3856519"/>
              <a:gd name="connsiteY55" fmla="*/ 1011030 h 1069961"/>
              <a:gd name="connsiteX56" fmla="*/ 1726551 w 3856519"/>
              <a:gd name="connsiteY56" fmla="*/ 1013951 h 1069961"/>
              <a:gd name="connsiteX57" fmla="*/ 0 w 3856519"/>
              <a:gd name="connsiteY57" fmla="*/ 967209 h 1069961"/>
              <a:gd name="connsiteX0" fmla="*/ 0 w 3863892"/>
              <a:gd name="connsiteY0" fmla="*/ 967209 h 1069961"/>
              <a:gd name="connsiteX1" fmla="*/ 11685 w 3863892"/>
              <a:gd name="connsiteY1" fmla="*/ 821139 h 1069961"/>
              <a:gd name="connsiteX2" fmla="*/ 52585 w 3863892"/>
              <a:gd name="connsiteY2" fmla="*/ 663383 h 1069961"/>
              <a:gd name="connsiteX3" fmla="*/ 108092 w 3863892"/>
              <a:gd name="connsiteY3" fmla="*/ 531919 h 1069961"/>
              <a:gd name="connsiteX4" fmla="*/ 181127 w 3863892"/>
              <a:gd name="connsiteY4" fmla="*/ 423827 h 1069961"/>
              <a:gd name="connsiteX5" fmla="*/ 242476 w 3863892"/>
              <a:gd name="connsiteY5" fmla="*/ 353714 h 1069961"/>
              <a:gd name="connsiteX6" fmla="*/ 315512 w 3863892"/>
              <a:gd name="connsiteY6" fmla="*/ 271914 h 1069961"/>
              <a:gd name="connsiteX7" fmla="*/ 408997 w 3863892"/>
              <a:gd name="connsiteY7" fmla="*/ 187193 h 1069961"/>
              <a:gd name="connsiteX8" fmla="*/ 452818 w 3863892"/>
              <a:gd name="connsiteY8" fmla="*/ 152137 h 1069961"/>
              <a:gd name="connsiteX9" fmla="*/ 499560 w 3863892"/>
              <a:gd name="connsiteY9" fmla="*/ 125844 h 1069961"/>
              <a:gd name="connsiteX10" fmla="*/ 543381 w 3863892"/>
              <a:gd name="connsiteY10" fmla="*/ 96630 h 1069961"/>
              <a:gd name="connsiteX11" fmla="*/ 590124 w 3863892"/>
              <a:gd name="connsiteY11" fmla="*/ 82023 h 1069961"/>
              <a:gd name="connsiteX12" fmla="*/ 657316 w 3863892"/>
              <a:gd name="connsiteY12" fmla="*/ 52809 h 1069961"/>
              <a:gd name="connsiteX13" fmla="*/ 724508 w 3863892"/>
              <a:gd name="connsiteY13" fmla="*/ 35280 h 1069961"/>
              <a:gd name="connsiteX14" fmla="*/ 815072 w 3863892"/>
              <a:gd name="connsiteY14" fmla="*/ 11909 h 1069961"/>
              <a:gd name="connsiteX15" fmla="*/ 902714 w 3863892"/>
              <a:gd name="connsiteY15" fmla="*/ 8988 h 1069961"/>
              <a:gd name="connsiteX16" fmla="*/ 1007885 w 3863892"/>
              <a:gd name="connsiteY16" fmla="*/ 223 h 1069961"/>
              <a:gd name="connsiteX17" fmla="*/ 1077998 w 3863892"/>
              <a:gd name="connsiteY17" fmla="*/ 3145 h 1069961"/>
              <a:gd name="connsiteX18" fmla="*/ 1139348 w 3863892"/>
              <a:gd name="connsiteY18" fmla="*/ 8988 h 1069961"/>
              <a:gd name="connsiteX19" fmla="*/ 1232833 w 3863892"/>
              <a:gd name="connsiteY19" fmla="*/ 41123 h 1069961"/>
              <a:gd name="connsiteX20" fmla="*/ 1326318 w 3863892"/>
              <a:gd name="connsiteY20" fmla="*/ 76180 h 1069961"/>
              <a:gd name="connsiteX21" fmla="*/ 1428567 w 3863892"/>
              <a:gd name="connsiteY21" fmla="*/ 122923 h 1069961"/>
              <a:gd name="connsiteX22" fmla="*/ 1533738 w 3863892"/>
              <a:gd name="connsiteY22" fmla="*/ 184272 h 1069961"/>
              <a:gd name="connsiteX23" fmla="*/ 1627223 w 3863892"/>
              <a:gd name="connsiteY23" fmla="*/ 257307 h 1069961"/>
              <a:gd name="connsiteX24" fmla="*/ 1723629 w 3863892"/>
              <a:gd name="connsiteY24" fmla="*/ 365399 h 1069961"/>
              <a:gd name="connsiteX25" fmla="*/ 1802507 w 3863892"/>
              <a:gd name="connsiteY25" fmla="*/ 453041 h 1069961"/>
              <a:gd name="connsiteX26" fmla="*/ 1843407 w 3863892"/>
              <a:gd name="connsiteY26" fmla="*/ 528998 h 1069961"/>
              <a:gd name="connsiteX27" fmla="*/ 1913520 w 3863892"/>
              <a:gd name="connsiteY27" fmla="*/ 715968 h 1069961"/>
              <a:gd name="connsiteX28" fmla="*/ 1925206 w 3863892"/>
              <a:gd name="connsiteY28" fmla="*/ 768553 h 1069961"/>
              <a:gd name="connsiteX29" fmla="*/ 1948577 w 3863892"/>
              <a:gd name="connsiteY29" fmla="*/ 835746 h 1069961"/>
              <a:gd name="connsiteX30" fmla="*/ 1960263 w 3863892"/>
              <a:gd name="connsiteY30" fmla="*/ 935073 h 1069961"/>
              <a:gd name="connsiteX31" fmla="*/ 1942735 w 3863892"/>
              <a:gd name="connsiteY31" fmla="*/ 996423 h 1069961"/>
              <a:gd name="connsiteX32" fmla="*/ 1969027 w 3863892"/>
              <a:gd name="connsiteY32" fmla="*/ 777317 h 1069961"/>
              <a:gd name="connsiteX33" fmla="*/ 2018691 w 3863892"/>
              <a:gd name="connsiteY33" fmla="*/ 654618 h 1069961"/>
              <a:gd name="connsiteX34" fmla="*/ 2056669 w 3863892"/>
              <a:gd name="connsiteY34" fmla="*/ 575740 h 1069961"/>
              <a:gd name="connsiteX35" fmla="*/ 2091726 w 3863892"/>
              <a:gd name="connsiteY35" fmla="*/ 520234 h 1069961"/>
              <a:gd name="connsiteX36" fmla="*/ 2164761 w 3863892"/>
              <a:gd name="connsiteY36" fmla="*/ 423827 h 1069961"/>
              <a:gd name="connsiteX37" fmla="*/ 2211504 w 3863892"/>
              <a:gd name="connsiteY37" fmla="*/ 368321 h 1069961"/>
              <a:gd name="connsiteX38" fmla="*/ 2340046 w 3863892"/>
              <a:gd name="connsiteY38" fmla="*/ 245622 h 1069961"/>
              <a:gd name="connsiteX39" fmla="*/ 2453981 w 3863892"/>
              <a:gd name="connsiteY39" fmla="*/ 172586 h 1069961"/>
              <a:gd name="connsiteX40" fmla="*/ 2556230 w 3863892"/>
              <a:gd name="connsiteY40" fmla="*/ 117080 h 1069961"/>
              <a:gd name="connsiteX41" fmla="*/ 2658479 w 3863892"/>
              <a:gd name="connsiteY41" fmla="*/ 76180 h 1069961"/>
              <a:gd name="connsiteX42" fmla="*/ 2769492 w 3863892"/>
              <a:gd name="connsiteY42" fmla="*/ 49887 h 1069961"/>
              <a:gd name="connsiteX43" fmla="*/ 2912641 w 3863892"/>
              <a:gd name="connsiteY43" fmla="*/ 41123 h 1069961"/>
              <a:gd name="connsiteX44" fmla="*/ 3047026 w 3863892"/>
              <a:gd name="connsiteY44" fmla="*/ 49887 h 1069961"/>
              <a:gd name="connsiteX45" fmla="*/ 3196018 w 3863892"/>
              <a:gd name="connsiteY45" fmla="*/ 58652 h 1069961"/>
              <a:gd name="connsiteX46" fmla="*/ 3350852 w 3863892"/>
              <a:gd name="connsiteY46" fmla="*/ 137530 h 1069961"/>
              <a:gd name="connsiteX47" fmla="*/ 3444337 w 3863892"/>
              <a:gd name="connsiteY47" fmla="*/ 184272 h 1069961"/>
              <a:gd name="connsiteX48" fmla="*/ 3534901 w 3863892"/>
              <a:gd name="connsiteY48" fmla="*/ 254386 h 1069961"/>
              <a:gd name="connsiteX49" fmla="*/ 3613779 w 3863892"/>
              <a:gd name="connsiteY49" fmla="*/ 321578 h 1069961"/>
              <a:gd name="connsiteX50" fmla="*/ 3765692 w 3863892"/>
              <a:gd name="connsiteY50" fmla="*/ 514391 h 1069961"/>
              <a:gd name="connsiteX51" fmla="*/ 3856254 w 3863892"/>
              <a:gd name="connsiteY51" fmla="*/ 713046 h 1069961"/>
              <a:gd name="connsiteX52" fmla="*/ 3771535 w 3863892"/>
              <a:gd name="connsiteY52" fmla="*/ 1049008 h 1069961"/>
              <a:gd name="connsiteX53" fmla="*/ 3561193 w 3863892"/>
              <a:gd name="connsiteY53" fmla="*/ 1034401 h 1069961"/>
              <a:gd name="connsiteX54" fmla="*/ 3122982 w 3863892"/>
              <a:gd name="connsiteY54" fmla="*/ 1034401 h 1069961"/>
              <a:gd name="connsiteX55" fmla="*/ 2307910 w 3863892"/>
              <a:gd name="connsiteY55" fmla="*/ 1011030 h 1069961"/>
              <a:gd name="connsiteX56" fmla="*/ 1726551 w 3863892"/>
              <a:gd name="connsiteY56" fmla="*/ 1013951 h 1069961"/>
              <a:gd name="connsiteX57" fmla="*/ 0 w 3863892"/>
              <a:gd name="connsiteY57" fmla="*/ 967209 h 1069961"/>
              <a:gd name="connsiteX0" fmla="*/ 0 w 3859103"/>
              <a:gd name="connsiteY0" fmla="*/ 967209 h 1069961"/>
              <a:gd name="connsiteX1" fmla="*/ 11685 w 3859103"/>
              <a:gd name="connsiteY1" fmla="*/ 821139 h 1069961"/>
              <a:gd name="connsiteX2" fmla="*/ 52585 w 3859103"/>
              <a:gd name="connsiteY2" fmla="*/ 663383 h 1069961"/>
              <a:gd name="connsiteX3" fmla="*/ 108092 w 3859103"/>
              <a:gd name="connsiteY3" fmla="*/ 531919 h 1069961"/>
              <a:gd name="connsiteX4" fmla="*/ 181127 w 3859103"/>
              <a:gd name="connsiteY4" fmla="*/ 423827 h 1069961"/>
              <a:gd name="connsiteX5" fmla="*/ 242476 w 3859103"/>
              <a:gd name="connsiteY5" fmla="*/ 353714 h 1069961"/>
              <a:gd name="connsiteX6" fmla="*/ 315512 w 3859103"/>
              <a:gd name="connsiteY6" fmla="*/ 271914 h 1069961"/>
              <a:gd name="connsiteX7" fmla="*/ 408997 w 3859103"/>
              <a:gd name="connsiteY7" fmla="*/ 187193 h 1069961"/>
              <a:gd name="connsiteX8" fmla="*/ 452818 w 3859103"/>
              <a:gd name="connsiteY8" fmla="*/ 152137 h 1069961"/>
              <a:gd name="connsiteX9" fmla="*/ 499560 w 3859103"/>
              <a:gd name="connsiteY9" fmla="*/ 125844 h 1069961"/>
              <a:gd name="connsiteX10" fmla="*/ 543381 w 3859103"/>
              <a:gd name="connsiteY10" fmla="*/ 96630 h 1069961"/>
              <a:gd name="connsiteX11" fmla="*/ 590124 w 3859103"/>
              <a:gd name="connsiteY11" fmla="*/ 82023 h 1069961"/>
              <a:gd name="connsiteX12" fmla="*/ 657316 w 3859103"/>
              <a:gd name="connsiteY12" fmla="*/ 52809 h 1069961"/>
              <a:gd name="connsiteX13" fmla="*/ 724508 w 3859103"/>
              <a:gd name="connsiteY13" fmla="*/ 35280 h 1069961"/>
              <a:gd name="connsiteX14" fmla="*/ 815072 w 3859103"/>
              <a:gd name="connsiteY14" fmla="*/ 11909 h 1069961"/>
              <a:gd name="connsiteX15" fmla="*/ 902714 w 3859103"/>
              <a:gd name="connsiteY15" fmla="*/ 8988 h 1069961"/>
              <a:gd name="connsiteX16" fmla="*/ 1007885 w 3859103"/>
              <a:gd name="connsiteY16" fmla="*/ 223 h 1069961"/>
              <a:gd name="connsiteX17" fmla="*/ 1077998 w 3859103"/>
              <a:gd name="connsiteY17" fmla="*/ 3145 h 1069961"/>
              <a:gd name="connsiteX18" fmla="*/ 1139348 w 3859103"/>
              <a:gd name="connsiteY18" fmla="*/ 8988 h 1069961"/>
              <a:gd name="connsiteX19" fmla="*/ 1232833 w 3859103"/>
              <a:gd name="connsiteY19" fmla="*/ 41123 h 1069961"/>
              <a:gd name="connsiteX20" fmla="*/ 1326318 w 3859103"/>
              <a:gd name="connsiteY20" fmla="*/ 76180 h 1069961"/>
              <a:gd name="connsiteX21" fmla="*/ 1428567 w 3859103"/>
              <a:gd name="connsiteY21" fmla="*/ 122923 h 1069961"/>
              <a:gd name="connsiteX22" fmla="*/ 1533738 w 3859103"/>
              <a:gd name="connsiteY22" fmla="*/ 184272 h 1069961"/>
              <a:gd name="connsiteX23" fmla="*/ 1627223 w 3859103"/>
              <a:gd name="connsiteY23" fmla="*/ 257307 h 1069961"/>
              <a:gd name="connsiteX24" fmla="*/ 1723629 w 3859103"/>
              <a:gd name="connsiteY24" fmla="*/ 365399 h 1069961"/>
              <a:gd name="connsiteX25" fmla="*/ 1802507 w 3859103"/>
              <a:gd name="connsiteY25" fmla="*/ 453041 h 1069961"/>
              <a:gd name="connsiteX26" fmla="*/ 1843407 w 3859103"/>
              <a:gd name="connsiteY26" fmla="*/ 528998 h 1069961"/>
              <a:gd name="connsiteX27" fmla="*/ 1913520 w 3859103"/>
              <a:gd name="connsiteY27" fmla="*/ 715968 h 1069961"/>
              <a:gd name="connsiteX28" fmla="*/ 1925206 w 3859103"/>
              <a:gd name="connsiteY28" fmla="*/ 768553 h 1069961"/>
              <a:gd name="connsiteX29" fmla="*/ 1948577 w 3859103"/>
              <a:gd name="connsiteY29" fmla="*/ 835746 h 1069961"/>
              <a:gd name="connsiteX30" fmla="*/ 1960263 w 3859103"/>
              <a:gd name="connsiteY30" fmla="*/ 935073 h 1069961"/>
              <a:gd name="connsiteX31" fmla="*/ 1942735 w 3859103"/>
              <a:gd name="connsiteY31" fmla="*/ 996423 h 1069961"/>
              <a:gd name="connsiteX32" fmla="*/ 1969027 w 3859103"/>
              <a:gd name="connsiteY32" fmla="*/ 777317 h 1069961"/>
              <a:gd name="connsiteX33" fmla="*/ 2018691 w 3859103"/>
              <a:gd name="connsiteY33" fmla="*/ 654618 h 1069961"/>
              <a:gd name="connsiteX34" fmla="*/ 2056669 w 3859103"/>
              <a:gd name="connsiteY34" fmla="*/ 575740 h 1069961"/>
              <a:gd name="connsiteX35" fmla="*/ 2091726 w 3859103"/>
              <a:gd name="connsiteY35" fmla="*/ 520234 h 1069961"/>
              <a:gd name="connsiteX36" fmla="*/ 2164761 w 3859103"/>
              <a:gd name="connsiteY36" fmla="*/ 423827 h 1069961"/>
              <a:gd name="connsiteX37" fmla="*/ 2211504 w 3859103"/>
              <a:gd name="connsiteY37" fmla="*/ 368321 h 1069961"/>
              <a:gd name="connsiteX38" fmla="*/ 2340046 w 3859103"/>
              <a:gd name="connsiteY38" fmla="*/ 245622 h 1069961"/>
              <a:gd name="connsiteX39" fmla="*/ 2453981 w 3859103"/>
              <a:gd name="connsiteY39" fmla="*/ 172586 h 1069961"/>
              <a:gd name="connsiteX40" fmla="*/ 2556230 w 3859103"/>
              <a:gd name="connsiteY40" fmla="*/ 117080 h 1069961"/>
              <a:gd name="connsiteX41" fmla="*/ 2658479 w 3859103"/>
              <a:gd name="connsiteY41" fmla="*/ 76180 h 1069961"/>
              <a:gd name="connsiteX42" fmla="*/ 2769492 w 3859103"/>
              <a:gd name="connsiteY42" fmla="*/ 49887 h 1069961"/>
              <a:gd name="connsiteX43" fmla="*/ 2912641 w 3859103"/>
              <a:gd name="connsiteY43" fmla="*/ 41123 h 1069961"/>
              <a:gd name="connsiteX44" fmla="*/ 3047026 w 3859103"/>
              <a:gd name="connsiteY44" fmla="*/ 49887 h 1069961"/>
              <a:gd name="connsiteX45" fmla="*/ 3196018 w 3859103"/>
              <a:gd name="connsiteY45" fmla="*/ 58652 h 1069961"/>
              <a:gd name="connsiteX46" fmla="*/ 3350852 w 3859103"/>
              <a:gd name="connsiteY46" fmla="*/ 137530 h 1069961"/>
              <a:gd name="connsiteX47" fmla="*/ 3444337 w 3859103"/>
              <a:gd name="connsiteY47" fmla="*/ 184272 h 1069961"/>
              <a:gd name="connsiteX48" fmla="*/ 3534901 w 3859103"/>
              <a:gd name="connsiteY48" fmla="*/ 254386 h 1069961"/>
              <a:gd name="connsiteX49" fmla="*/ 3613779 w 3859103"/>
              <a:gd name="connsiteY49" fmla="*/ 321578 h 1069961"/>
              <a:gd name="connsiteX50" fmla="*/ 3765692 w 3859103"/>
              <a:gd name="connsiteY50" fmla="*/ 514391 h 1069961"/>
              <a:gd name="connsiteX51" fmla="*/ 3856254 w 3859103"/>
              <a:gd name="connsiteY51" fmla="*/ 713046 h 1069961"/>
              <a:gd name="connsiteX52" fmla="*/ 3771535 w 3859103"/>
              <a:gd name="connsiteY52" fmla="*/ 1049008 h 1069961"/>
              <a:gd name="connsiteX53" fmla="*/ 3561193 w 3859103"/>
              <a:gd name="connsiteY53" fmla="*/ 1034401 h 1069961"/>
              <a:gd name="connsiteX54" fmla="*/ 3122982 w 3859103"/>
              <a:gd name="connsiteY54" fmla="*/ 1034401 h 1069961"/>
              <a:gd name="connsiteX55" fmla="*/ 2307910 w 3859103"/>
              <a:gd name="connsiteY55" fmla="*/ 1011030 h 1069961"/>
              <a:gd name="connsiteX56" fmla="*/ 1726551 w 3859103"/>
              <a:gd name="connsiteY56" fmla="*/ 1013951 h 1069961"/>
              <a:gd name="connsiteX57" fmla="*/ 0 w 3859103"/>
              <a:gd name="connsiteY57" fmla="*/ 967209 h 1069961"/>
              <a:gd name="connsiteX0" fmla="*/ 0 w 3912087"/>
              <a:gd name="connsiteY0" fmla="*/ 967209 h 1069961"/>
              <a:gd name="connsiteX1" fmla="*/ 11685 w 3912087"/>
              <a:gd name="connsiteY1" fmla="*/ 821139 h 1069961"/>
              <a:gd name="connsiteX2" fmla="*/ 52585 w 3912087"/>
              <a:gd name="connsiteY2" fmla="*/ 663383 h 1069961"/>
              <a:gd name="connsiteX3" fmla="*/ 108092 w 3912087"/>
              <a:gd name="connsiteY3" fmla="*/ 531919 h 1069961"/>
              <a:gd name="connsiteX4" fmla="*/ 181127 w 3912087"/>
              <a:gd name="connsiteY4" fmla="*/ 423827 h 1069961"/>
              <a:gd name="connsiteX5" fmla="*/ 242476 w 3912087"/>
              <a:gd name="connsiteY5" fmla="*/ 353714 h 1069961"/>
              <a:gd name="connsiteX6" fmla="*/ 315512 w 3912087"/>
              <a:gd name="connsiteY6" fmla="*/ 271914 h 1069961"/>
              <a:gd name="connsiteX7" fmla="*/ 408997 w 3912087"/>
              <a:gd name="connsiteY7" fmla="*/ 187193 h 1069961"/>
              <a:gd name="connsiteX8" fmla="*/ 452818 w 3912087"/>
              <a:gd name="connsiteY8" fmla="*/ 152137 h 1069961"/>
              <a:gd name="connsiteX9" fmla="*/ 499560 w 3912087"/>
              <a:gd name="connsiteY9" fmla="*/ 125844 h 1069961"/>
              <a:gd name="connsiteX10" fmla="*/ 543381 w 3912087"/>
              <a:gd name="connsiteY10" fmla="*/ 96630 h 1069961"/>
              <a:gd name="connsiteX11" fmla="*/ 590124 w 3912087"/>
              <a:gd name="connsiteY11" fmla="*/ 82023 h 1069961"/>
              <a:gd name="connsiteX12" fmla="*/ 657316 w 3912087"/>
              <a:gd name="connsiteY12" fmla="*/ 52809 h 1069961"/>
              <a:gd name="connsiteX13" fmla="*/ 724508 w 3912087"/>
              <a:gd name="connsiteY13" fmla="*/ 35280 h 1069961"/>
              <a:gd name="connsiteX14" fmla="*/ 815072 w 3912087"/>
              <a:gd name="connsiteY14" fmla="*/ 11909 h 1069961"/>
              <a:gd name="connsiteX15" fmla="*/ 902714 w 3912087"/>
              <a:gd name="connsiteY15" fmla="*/ 8988 h 1069961"/>
              <a:gd name="connsiteX16" fmla="*/ 1007885 w 3912087"/>
              <a:gd name="connsiteY16" fmla="*/ 223 h 1069961"/>
              <a:gd name="connsiteX17" fmla="*/ 1077998 w 3912087"/>
              <a:gd name="connsiteY17" fmla="*/ 3145 h 1069961"/>
              <a:gd name="connsiteX18" fmla="*/ 1139348 w 3912087"/>
              <a:gd name="connsiteY18" fmla="*/ 8988 h 1069961"/>
              <a:gd name="connsiteX19" fmla="*/ 1232833 w 3912087"/>
              <a:gd name="connsiteY19" fmla="*/ 41123 h 1069961"/>
              <a:gd name="connsiteX20" fmla="*/ 1326318 w 3912087"/>
              <a:gd name="connsiteY20" fmla="*/ 76180 h 1069961"/>
              <a:gd name="connsiteX21" fmla="*/ 1428567 w 3912087"/>
              <a:gd name="connsiteY21" fmla="*/ 122923 h 1069961"/>
              <a:gd name="connsiteX22" fmla="*/ 1533738 w 3912087"/>
              <a:gd name="connsiteY22" fmla="*/ 184272 h 1069961"/>
              <a:gd name="connsiteX23" fmla="*/ 1627223 w 3912087"/>
              <a:gd name="connsiteY23" fmla="*/ 257307 h 1069961"/>
              <a:gd name="connsiteX24" fmla="*/ 1723629 w 3912087"/>
              <a:gd name="connsiteY24" fmla="*/ 365399 h 1069961"/>
              <a:gd name="connsiteX25" fmla="*/ 1802507 w 3912087"/>
              <a:gd name="connsiteY25" fmla="*/ 453041 h 1069961"/>
              <a:gd name="connsiteX26" fmla="*/ 1843407 w 3912087"/>
              <a:gd name="connsiteY26" fmla="*/ 528998 h 1069961"/>
              <a:gd name="connsiteX27" fmla="*/ 1913520 w 3912087"/>
              <a:gd name="connsiteY27" fmla="*/ 715968 h 1069961"/>
              <a:gd name="connsiteX28" fmla="*/ 1925206 w 3912087"/>
              <a:gd name="connsiteY28" fmla="*/ 768553 h 1069961"/>
              <a:gd name="connsiteX29" fmla="*/ 1948577 w 3912087"/>
              <a:gd name="connsiteY29" fmla="*/ 835746 h 1069961"/>
              <a:gd name="connsiteX30" fmla="*/ 1960263 w 3912087"/>
              <a:gd name="connsiteY30" fmla="*/ 935073 h 1069961"/>
              <a:gd name="connsiteX31" fmla="*/ 1942735 w 3912087"/>
              <a:gd name="connsiteY31" fmla="*/ 996423 h 1069961"/>
              <a:gd name="connsiteX32" fmla="*/ 1969027 w 3912087"/>
              <a:gd name="connsiteY32" fmla="*/ 777317 h 1069961"/>
              <a:gd name="connsiteX33" fmla="*/ 2018691 w 3912087"/>
              <a:gd name="connsiteY33" fmla="*/ 654618 h 1069961"/>
              <a:gd name="connsiteX34" fmla="*/ 2056669 w 3912087"/>
              <a:gd name="connsiteY34" fmla="*/ 575740 h 1069961"/>
              <a:gd name="connsiteX35" fmla="*/ 2091726 w 3912087"/>
              <a:gd name="connsiteY35" fmla="*/ 520234 h 1069961"/>
              <a:gd name="connsiteX36" fmla="*/ 2164761 w 3912087"/>
              <a:gd name="connsiteY36" fmla="*/ 423827 h 1069961"/>
              <a:gd name="connsiteX37" fmla="*/ 2211504 w 3912087"/>
              <a:gd name="connsiteY37" fmla="*/ 368321 h 1069961"/>
              <a:gd name="connsiteX38" fmla="*/ 2340046 w 3912087"/>
              <a:gd name="connsiteY38" fmla="*/ 245622 h 1069961"/>
              <a:gd name="connsiteX39" fmla="*/ 2453981 w 3912087"/>
              <a:gd name="connsiteY39" fmla="*/ 172586 h 1069961"/>
              <a:gd name="connsiteX40" fmla="*/ 2556230 w 3912087"/>
              <a:gd name="connsiteY40" fmla="*/ 117080 h 1069961"/>
              <a:gd name="connsiteX41" fmla="*/ 2658479 w 3912087"/>
              <a:gd name="connsiteY41" fmla="*/ 76180 h 1069961"/>
              <a:gd name="connsiteX42" fmla="*/ 2769492 w 3912087"/>
              <a:gd name="connsiteY42" fmla="*/ 49887 h 1069961"/>
              <a:gd name="connsiteX43" fmla="*/ 2912641 w 3912087"/>
              <a:gd name="connsiteY43" fmla="*/ 41123 h 1069961"/>
              <a:gd name="connsiteX44" fmla="*/ 3047026 w 3912087"/>
              <a:gd name="connsiteY44" fmla="*/ 49887 h 1069961"/>
              <a:gd name="connsiteX45" fmla="*/ 3196018 w 3912087"/>
              <a:gd name="connsiteY45" fmla="*/ 58652 h 1069961"/>
              <a:gd name="connsiteX46" fmla="*/ 3350852 w 3912087"/>
              <a:gd name="connsiteY46" fmla="*/ 137530 h 1069961"/>
              <a:gd name="connsiteX47" fmla="*/ 3444337 w 3912087"/>
              <a:gd name="connsiteY47" fmla="*/ 184272 h 1069961"/>
              <a:gd name="connsiteX48" fmla="*/ 3534901 w 3912087"/>
              <a:gd name="connsiteY48" fmla="*/ 254386 h 1069961"/>
              <a:gd name="connsiteX49" fmla="*/ 3613779 w 3912087"/>
              <a:gd name="connsiteY49" fmla="*/ 321578 h 1069961"/>
              <a:gd name="connsiteX50" fmla="*/ 3765692 w 3912087"/>
              <a:gd name="connsiteY50" fmla="*/ 514391 h 1069961"/>
              <a:gd name="connsiteX51" fmla="*/ 3856254 w 3912087"/>
              <a:gd name="connsiteY51" fmla="*/ 713046 h 1069961"/>
              <a:gd name="connsiteX52" fmla="*/ 3894234 w 3912087"/>
              <a:gd name="connsiteY52" fmla="*/ 1049008 h 1069961"/>
              <a:gd name="connsiteX53" fmla="*/ 3561193 w 3912087"/>
              <a:gd name="connsiteY53" fmla="*/ 1034401 h 1069961"/>
              <a:gd name="connsiteX54" fmla="*/ 3122982 w 3912087"/>
              <a:gd name="connsiteY54" fmla="*/ 1034401 h 1069961"/>
              <a:gd name="connsiteX55" fmla="*/ 2307910 w 3912087"/>
              <a:gd name="connsiteY55" fmla="*/ 1011030 h 1069961"/>
              <a:gd name="connsiteX56" fmla="*/ 1726551 w 3912087"/>
              <a:gd name="connsiteY56" fmla="*/ 1013951 h 1069961"/>
              <a:gd name="connsiteX57" fmla="*/ 0 w 3912087"/>
              <a:gd name="connsiteY57" fmla="*/ 967209 h 1069961"/>
              <a:gd name="connsiteX0" fmla="*/ 0 w 3920916"/>
              <a:gd name="connsiteY0" fmla="*/ 967209 h 1058574"/>
              <a:gd name="connsiteX1" fmla="*/ 11685 w 3920916"/>
              <a:gd name="connsiteY1" fmla="*/ 821139 h 1058574"/>
              <a:gd name="connsiteX2" fmla="*/ 52585 w 3920916"/>
              <a:gd name="connsiteY2" fmla="*/ 663383 h 1058574"/>
              <a:gd name="connsiteX3" fmla="*/ 108092 w 3920916"/>
              <a:gd name="connsiteY3" fmla="*/ 531919 h 1058574"/>
              <a:gd name="connsiteX4" fmla="*/ 181127 w 3920916"/>
              <a:gd name="connsiteY4" fmla="*/ 423827 h 1058574"/>
              <a:gd name="connsiteX5" fmla="*/ 242476 w 3920916"/>
              <a:gd name="connsiteY5" fmla="*/ 353714 h 1058574"/>
              <a:gd name="connsiteX6" fmla="*/ 315512 w 3920916"/>
              <a:gd name="connsiteY6" fmla="*/ 271914 h 1058574"/>
              <a:gd name="connsiteX7" fmla="*/ 408997 w 3920916"/>
              <a:gd name="connsiteY7" fmla="*/ 187193 h 1058574"/>
              <a:gd name="connsiteX8" fmla="*/ 452818 w 3920916"/>
              <a:gd name="connsiteY8" fmla="*/ 152137 h 1058574"/>
              <a:gd name="connsiteX9" fmla="*/ 499560 w 3920916"/>
              <a:gd name="connsiteY9" fmla="*/ 125844 h 1058574"/>
              <a:gd name="connsiteX10" fmla="*/ 543381 w 3920916"/>
              <a:gd name="connsiteY10" fmla="*/ 96630 h 1058574"/>
              <a:gd name="connsiteX11" fmla="*/ 590124 w 3920916"/>
              <a:gd name="connsiteY11" fmla="*/ 82023 h 1058574"/>
              <a:gd name="connsiteX12" fmla="*/ 657316 w 3920916"/>
              <a:gd name="connsiteY12" fmla="*/ 52809 h 1058574"/>
              <a:gd name="connsiteX13" fmla="*/ 724508 w 3920916"/>
              <a:gd name="connsiteY13" fmla="*/ 35280 h 1058574"/>
              <a:gd name="connsiteX14" fmla="*/ 815072 w 3920916"/>
              <a:gd name="connsiteY14" fmla="*/ 11909 h 1058574"/>
              <a:gd name="connsiteX15" fmla="*/ 902714 w 3920916"/>
              <a:gd name="connsiteY15" fmla="*/ 8988 h 1058574"/>
              <a:gd name="connsiteX16" fmla="*/ 1007885 w 3920916"/>
              <a:gd name="connsiteY16" fmla="*/ 223 h 1058574"/>
              <a:gd name="connsiteX17" fmla="*/ 1077998 w 3920916"/>
              <a:gd name="connsiteY17" fmla="*/ 3145 h 1058574"/>
              <a:gd name="connsiteX18" fmla="*/ 1139348 w 3920916"/>
              <a:gd name="connsiteY18" fmla="*/ 8988 h 1058574"/>
              <a:gd name="connsiteX19" fmla="*/ 1232833 w 3920916"/>
              <a:gd name="connsiteY19" fmla="*/ 41123 h 1058574"/>
              <a:gd name="connsiteX20" fmla="*/ 1326318 w 3920916"/>
              <a:gd name="connsiteY20" fmla="*/ 76180 h 1058574"/>
              <a:gd name="connsiteX21" fmla="*/ 1428567 w 3920916"/>
              <a:gd name="connsiteY21" fmla="*/ 122923 h 1058574"/>
              <a:gd name="connsiteX22" fmla="*/ 1533738 w 3920916"/>
              <a:gd name="connsiteY22" fmla="*/ 184272 h 1058574"/>
              <a:gd name="connsiteX23" fmla="*/ 1627223 w 3920916"/>
              <a:gd name="connsiteY23" fmla="*/ 257307 h 1058574"/>
              <a:gd name="connsiteX24" fmla="*/ 1723629 w 3920916"/>
              <a:gd name="connsiteY24" fmla="*/ 365399 h 1058574"/>
              <a:gd name="connsiteX25" fmla="*/ 1802507 w 3920916"/>
              <a:gd name="connsiteY25" fmla="*/ 453041 h 1058574"/>
              <a:gd name="connsiteX26" fmla="*/ 1843407 w 3920916"/>
              <a:gd name="connsiteY26" fmla="*/ 528998 h 1058574"/>
              <a:gd name="connsiteX27" fmla="*/ 1913520 w 3920916"/>
              <a:gd name="connsiteY27" fmla="*/ 715968 h 1058574"/>
              <a:gd name="connsiteX28" fmla="*/ 1925206 w 3920916"/>
              <a:gd name="connsiteY28" fmla="*/ 768553 h 1058574"/>
              <a:gd name="connsiteX29" fmla="*/ 1948577 w 3920916"/>
              <a:gd name="connsiteY29" fmla="*/ 835746 h 1058574"/>
              <a:gd name="connsiteX30" fmla="*/ 1960263 w 3920916"/>
              <a:gd name="connsiteY30" fmla="*/ 935073 h 1058574"/>
              <a:gd name="connsiteX31" fmla="*/ 1942735 w 3920916"/>
              <a:gd name="connsiteY31" fmla="*/ 996423 h 1058574"/>
              <a:gd name="connsiteX32" fmla="*/ 1969027 w 3920916"/>
              <a:gd name="connsiteY32" fmla="*/ 777317 h 1058574"/>
              <a:gd name="connsiteX33" fmla="*/ 2018691 w 3920916"/>
              <a:gd name="connsiteY33" fmla="*/ 654618 h 1058574"/>
              <a:gd name="connsiteX34" fmla="*/ 2056669 w 3920916"/>
              <a:gd name="connsiteY34" fmla="*/ 575740 h 1058574"/>
              <a:gd name="connsiteX35" fmla="*/ 2091726 w 3920916"/>
              <a:gd name="connsiteY35" fmla="*/ 520234 h 1058574"/>
              <a:gd name="connsiteX36" fmla="*/ 2164761 w 3920916"/>
              <a:gd name="connsiteY36" fmla="*/ 423827 h 1058574"/>
              <a:gd name="connsiteX37" fmla="*/ 2211504 w 3920916"/>
              <a:gd name="connsiteY37" fmla="*/ 368321 h 1058574"/>
              <a:gd name="connsiteX38" fmla="*/ 2340046 w 3920916"/>
              <a:gd name="connsiteY38" fmla="*/ 245622 h 1058574"/>
              <a:gd name="connsiteX39" fmla="*/ 2453981 w 3920916"/>
              <a:gd name="connsiteY39" fmla="*/ 172586 h 1058574"/>
              <a:gd name="connsiteX40" fmla="*/ 2556230 w 3920916"/>
              <a:gd name="connsiteY40" fmla="*/ 117080 h 1058574"/>
              <a:gd name="connsiteX41" fmla="*/ 2658479 w 3920916"/>
              <a:gd name="connsiteY41" fmla="*/ 76180 h 1058574"/>
              <a:gd name="connsiteX42" fmla="*/ 2769492 w 3920916"/>
              <a:gd name="connsiteY42" fmla="*/ 49887 h 1058574"/>
              <a:gd name="connsiteX43" fmla="*/ 2912641 w 3920916"/>
              <a:gd name="connsiteY43" fmla="*/ 41123 h 1058574"/>
              <a:gd name="connsiteX44" fmla="*/ 3047026 w 3920916"/>
              <a:gd name="connsiteY44" fmla="*/ 49887 h 1058574"/>
              <a:gd name="connsiteX45" fmla="*/ 3196018 w 3920916"/>
              <a:gd name="connsiteY45" fmla="*/ 58652 h 1058574"/>
              <a:gd name="connsiteX46" fmla="*/ 3350852 w 3920916"/>
              <a:gd name="connsiteY46" fmla="*/ 137530 h 1058574"/>
              <a:gd name="connsiteX47" fmla="*/ 3444337 w 3920916"/>
              <a:gd name="connsiteY47" fmla="*/ 184272 h 1058574"/>
              <a:gd name="connsiteX48" fmla="*/ 3534901 w 3920916"/>
              <a:gd name="connsiteY48" fmla="*/ 254386 h 1058574"/>
              <a:gd name="connsiteX49" fmla="*/ 3613779 w 3920916"/>
              <a:gd name="connsiteY49" fmla="*/ 321578 h 1058574"/>
              <a:gd name="connsiteX50" fmla="*/ 3765692 w 3920916"/>
              <a:gd name="connsiteY50" fmla="*/ 514391 h 1058574"/>
              <a:gd name="connsiteX51" fmla="*/ 3856254 w 3920916"/>
              <a:gd name="connsiteY51" fmla="*/ 713046 h 1058574"/>
              <a:gd name="connsiteX52" fmla="*/ 3894234 w 3920916"/>
              <a:gd name="connsiteY52" fmla="*/ 1049008 h 1058574"/>
              <a:gd name="connsiteX53" fmla="*/ 3561193 w 3920916"/>
              <a:gd name="connsiteY53" fmla="*/ 1034401 h 1058574"/>
              <a:gd name="connsiteX54" fmla="*/ 3122982 w 3920916"/>
              <a:gd name="connsiteY54" fmla="*/ 1034401 h 1058574"/>
              <a:gd name="connsiteX55" fmla="*/ 2307910 w 3920916"/>
              <a:gd name="connsiteY55" fmla="*/ 1011030 h 1058574"/>
              <a:gd name="connsiteX56" fmla="*/ 1726551 w 3920916"/>
              <a:gd name="connsiteY56" fmla="*/ 1013951 h 1058574"/>
              <a:gd name="connsiteX57" fmla="*/ 0 w 3920916"/>
              <a:gd name="connsiteY57" fmla="*/ 967209 h 1058574"/>
              <a:gd name="connsiteX0" fmla="*/ 0 w 3900007"/>
              <a:gd name="connsiteY0" fmla="*/ 967209 h 1099618"/>
              <a:gd name="connsiteX1" fmla="*/ 11685 w 3900007"/>
              <a:gd name="connsiteY1" fmla="*/ 821139 h 1099618"/>
              <a:gd name="connsiteX2" fmla="*/ 52585 w 3900007"/>
              <a:gd name="connsiteY2" fmla="*/ 663383 h 1099618"/>
              <a:gd name="connsiteX3" fmla="*/ 108092 w 3900007"/>
              <a:gd name="connsiteY3" fmla="*/ 531919 h 1099618"/>
              <a:gd name="connsiteX4" fmla="*/ 181127 w 3900007"/>
              <a:gd name="connsiteY4" fmla="*/ 423827 h 1099618"/>
              <a:gd name="connsiteX5" fmla="*/ 242476 w 3900007"/>
              <a:gd name="connsiteY5" fmla="*/ 353714 h 1099618"/>
              <a:gd name="connsiteX6" fmla="*/ 315512 w 3900007"/>
              <a:gd name="connsiteY6" fmla="*/ 271914 h 1099618"/>
              <a:gd name="connsiteX7" fmla="*/ 408997 w 3900007"/>
              <a:gd name="connsiteY7" fmla="*/ 187193 h 1099618"/>
              <a:gd name="connsiteX8" fmla="*/ 452818 w 3900007"/>
              <a:gd name="connsiteY8" fmla="*/ 152137 h 1099618"/>
              <a:gd name="connsiteX9" fmla="*/ 499560 w 3900007"/>
              <a:gd name="connsiteY9" fmla="*/ 125844 h 1099618"/>
              <a:gd name="connsiteX10" fmla="*/ 543381 w 3900007"/>
              <a:gd name="connsiteY10" fmla="*/ 96630 h 1099618"/>
              <a:gd name="connsiteX11" fmla="*/ 590124 w 3900007"/>
              <a:gd name="connsiteY11" fmla="*/ 82023 h 1099618"/>
              <a:gd name="connsiteX12" fmla="*/ 657316 w 3900007"/>
              <a:gd name="connsiteY12" fmla="*/ 52809 h 1099618"/>
              <a:gd name="connsiteX13" fmla="*/ 724508 w 3900007"/>
              <a:gd name="connsiteY13" fmla="*/ 35280 h 1099618"/>
              <a:gd name="connsiteX14" fmla="*/ 815072 w 3900007"/>
              <a:gd name="connsiteY14" fmla="*/ 11909 h 1099618"/>
              <a:gd name="connsiteX15" fmla="*/ 902714 w 3900007"/>
              <a:gd name="connsiteY15" fmla="*/ 8988 h 1099618"/>
              <a:gd name="connsiteX16" fmla="*/ 1007885 w 3900007"/>
              <a:gd name="connsiteY16" fmla="*/ 223 h 1099618"/>
              <a:gd name="connsiteX17" fmla="*/ 1077998 w 3900007"/>
              <a:gd name="connsiteY17" fmla="*/ 3145 h 1099618"/>
              <a:gd name="connsiteX18" fmla="*/ 1139348 w 3900007"/>
              <a:gd name="connsiteY18" fmla="*/ 8988 h 1099618"/>
              <a:gd name="connsiteX19" fmla="*/ 1232833 w 3900007"/>
              <a:gd name="connsiteY19" fmla="*/ 41123 h 1099618"/>
              <a:gd name="connsiteX20" fmla="*/ 1326318 w 3900007"/>
              <a:gd name="connsiteY20" fmla="*/ 76180 h 1099618"/>
              <a:gd name="connsiteX21" fmla="*/ 1428567 w 3900007"/>
              <a:gd name="connsiteY21" fmla="*/ 122923 h 1099618"/>
              <a:gd name="connsiteX22" fmla="*/ 1533738 w 3900007"/>
              <a:gd name="connsiteY22" fmla="*/ 184272 h 1099618"/>
              <a:gd name="connsiteX23" fmla="*/ 1627223 w 3900007"/>
              <a:gd name="connsiteY23" fmla="*/ 257307 h 1099618"/>
              <a:gd name="connsiteX24" fmla="*/ 1723629 w 3900007"/>
              <a:gd name="connsiteY24" fmla="*/ 365399 h 1099618"/>
              <a:gd name="connsiteX25" fmla="*/ 1802507 w 3900007"/>
              <a:gd name="connsiteY25" fmla="*/ 453041 h 1099618"/>
              <a:gd name="connsiteX26" fmla="*/ 1843407 w 3900007"/>
              <a:gd name="connsiteY26" fmla="*/ 528998 h 1099618"/>
              <a:gd name="connsiteX27" fmla="*/ 1913520 w 3900007"/>
              <a:gd name="connsiteY27" fmla="*/ 715968 h 1099618"/>
              <a:gd name="connsiteX28" fmla="*/ 1925206 w 3900007"/>
              <a:gd name="connsiteY28" fmla="*/ 768553 h 1099618"/>
              <a:gd name="connsiteX29" fmla="*/ 1948577 w 3900007"/>
              <a:gd name="connsiteY29" fmla="*/ 835746 h 1099618"/>
              <a:gd name="connsiteX30" fmla="*/ 1960263 w 3900007"/>
              <a:gd name="connsiteY30" fmla="*/ 935073 h 1099618"/>
              <a:gd name="connsiteX31" fmla="*/ 1942735 w 3900007"/>
              <a:gd name="connsiteY31" fmla="*/ 996423 h 1099618"/>
              <a:gd name="connsiteX32" fmla="*/ 1969027 w 3900007"/>
              <a:gd name="connsiteY32" fmla="*/ 777317 h 1099618"/>
              <a:gd name="connsiteX33" fmla="*/ 2018691 w 3900007"/>
              <a:gd name="connsiteY33" fmla="*/ 654618 h 1099618"/>
              <a:gd name="connsiteX34" fmla="*/ 2056669 w 3900007"/>
              <a:gd name="connsiteY34" fmla="*/ 575740 h 1099618"/>
              <a:gd name="connsiteX35" fmla="*/ 2091726 w 3900007"/>
              <a:gd name="connsiteY35" fmla="*/ 520234 h 1099618"/>
              <a:gd name="connsiteX36" fmla="*/ 2164761 w 3900007"/>
              <a:gd name="connsiteY36" fmla="*/ 423827 h 1099618"/>
              <a:gd name="connsiteX37" fmla="*/ 2211504 w 3900007"/>
              <a:gd name="connsiteY37" fmla="*/ 368321 h 1099618"/>
              <a:gd name="connsiteX38" fmla="*/ 2340046 w 3900007"/>
              <a:gd name="connsiteY38" fmla="*/ 245622 h 1099618"/>
              <a:gd name="connsiteX39" fmla="*/ 2453981 w 3900007"/>
              <a:gd name="connsiteY39" fmla="*/ 172586 h 1099618"/>
              <a:gd name="connsiteX40" fmla="*/ 2556230 w 3900007"/>
              <a:gd name="connsiteY40" fmla="*/ 117080 h 1099618"/>
              <a:gd name="connsiteX41" fmla="*/ 2658479 w 3900007"/>
              <a:gd name="connsiteY41" fmla="*/ 76180 h 1099618"/>
              <a:gd name="connsiteX42" fmla="*/ 2769492 w 3900007"/>
              <a:gd name="connsiteY42" fmla="*/ 49887 h 1099618"/>
              <a:gd name="connsiteX43" fmla="*/ 2912641 w 3900007"/>
              <a:gd name="connsiteY43" fmla="*/ 41123 h 1099618"/>
              <a:gd name="connsiteX44" fmla="*/ 3047026 w 3900007"/>
              <a:gd name="connsiteY44" fmla="*/ 49887 h 1099618"/>
              <a:gd name="connsiteX45" fmla="*/ 3196018 w 3900007"/>
              <a:gd name="connsiteY45" fmla="*/ 58652 h 1099618"/>
              <a:gd name="connsiteX46" fmla="*/ 3350852 w 3900007"/>
              <a:gd name="connsiteY46" fmla="*/ 137530 h 1099618"/>
              <a:gd name="connsiteX47" fmla="*/ 3444337 w 3900007"/>
              <a:gd name="connsiteY47" fmla="*/ 184272 h 1099618"/>
              <a:gd name="connsiteX48" fmla="*/ 3534901 w 3900007"/>
              <a:gd name="connsiteY48" fmla="*/ 254386 h 1099618"/>
              <a:gd name="connsiteX49" fmla="*/ 3613779 w 3900007"/>
              <a:gd name="connsiteY49" fmla="*/ 321578 h 1099618"/>
              <a:gd name="connsiteX50" fmla="*/ 3765692 w 3900007"/>
              <a:gd name="connsiteY50" fmla="*/ 514391 h 1099618"/>
              <a:gd name="connsiteX51" fmla="*/ 3856254 w 3900007"/>
              <a:gd name="connsiteY51" fmla="*/ 713046 h 1099618"/>
              <a:gd name="connsiteX52" fmla="*/ 3894234 w 3900007"/>
              <a:gd name="connsiteY52" fmla="*/ 1049008 h 1099618"/>
              <a:gd name="connsiteX53" fmla="*/ 3561193 w 3900007"/>
              <a:gd name="connsiteY53" fmla="*/ 1034401 h 1099618"/>
              <a:gd name="connsiteX54" fmla="*/ 3122982 w 3900007"/>
              <a:gd name="connsiteY54" fmla="*/ 1034401 h 1099618"/>
              <a:gd name="connsiteX55" fmla="*/ 2307910 w 3900007"/>
              <a:gd name="connsiteY55" fmla="*/ 1011030 h 1099618"/>
              <a:gd name="connsiteX56" fmla="*/ 1726551 w 3900007"/>
              <a:gd name="connsiteY56" fmla="*/ 1013951 h 1099618"/>
              <a:gd name="connsiteX57" fmla="*/ 0 w 3900007"/>
              <a:gd name="connsiteY57" fmla="*/ 967209 h 1099618"/>
              <a:gd name="connsiteX0" fmla="*/ 0 w 3908072"/>
              <a:gd name="connsiteY0" fmla="*/ 967209 h 1042489"/>
              <a:gd name="connsiteX1" fmla="*/ 11685 w 3908072"/>
              <a:gd name="connsiteY1" fmla="*/ 821139 h 1042489"/>
              <a:gd name="connsiteX2" fmla="*/ 52585 w 3908072"/>
              <a:gd name="connsiteY2" fmla="*/ 663383 h 1042489"/>
              <a:gd name="connsiteX3" fmla="*/ 108092 w 3908072"/>
              <a:gd name="connsiteY3" fmla="*/ 531919 h 1042489"/>
              <a:gd name="connsiteX4" fmla="*/ 181127 w 3908072"/>
              <a:gd name="connsiteY4" fmla="*/ 423827 h 1042489"/>
              <a:gd name="connsiteX5" fmla="*/ 242476 w 3908072"/>
              <a:gd name="connsiteY5" fmla="*/ 353714 h 1042489"/>
              <a:gd name="connsiteX6" fmla="*/ 315512 w 3908072"/>
              <a:gd name="connsiteY6" fmla="*/ 271914 h 1042489"/>
              <a:gd name="connsiteX7" fmla="*/ 408997 w 3908072"/>
              <a:gd name="connsiteY7" fmla="*/ 187193 h 1042489"/>
              <a:gd name="connsiteX8" fmla="*/ 452818 w 3908072"/>
              <a:gd name="connsiteY8" fmla="*/ 152137 h 1042489"/>
              <a:gd name="connsiteX9" fmla="*/ 499560 w 3908072"/>
              <a:gd name="connsiteY9" fmla="*/ 125844 h 1042489"/>
              <a:gd name="connsiteX10" fmla="*/ 543381 w 3908072"/>
              <a:gd name="connsiteY10" fmla="*/ 96630 h 1042489"/>
              <a:gd name="connsiteX11" fmla="*/ 590124 w 3908072"/>
              <a:gd name="connsiteY11" fmla="*/ 82023 h 1042489"/>
              <a:gd name="connsiteX12" fmla="*/ 657316 w 3908072"/>
              <a:gd name="connsiteY12" fmla="*/ 52809 h 1042489"/>
              <a:gd name="connsiteX13" fmla="*/ 724508 w 3908072"/>
              <a:gd name="connsiteY13" fmla="*/ 35280 h 1042489"/>
              <a:gd name="connsiteX14" fmla="*/ 815072 w 3908072"/>
              <a:gd name="connsiteY14" fmla="*/ 11909 h 1042489"/>
              <a:gd name="connsiteX15" fmla="*/ 902714 w 3908072"/>
              <a:gd name="connsiteY15" fmla="*/ 8988 h 1042489"/>
              <a:gd name="connsiteX16" fmla="*/ 1007885 w 3908072"/>
              <a:gd name="connsiteY16" fmla="*/ 223 h 1042489"/>
              <a:gd name="connsiteX17" fmla="*/ 1077998 w 3908072"/>
              <a:gd name="connsiteY17" fmla="*/ 3145 h 1042489"/>
              <a:gd name="connsiteX18" fmla="*/ 1139348 w 3908072"/>
              <a:gd name="connsiteY18" fmla="*/ 8988 h 1042489"/>
              <a:gd name="connsiteX19" fmla="*/ 1232833 w 3908072"/>
              <a:gd name="connsiteY19" fmla="*/ 41123 h 1042489"/>
              <a:gd name="connsiteX20" fmla="*/ 1326318 w 3908072"/>
              <a:gd name="connsiteY20" fmla="*/ 76180 h 1042489"/>
              <a:gd name="connsiteX21" fmla="*/ 1428567 w 3908072"/>
              <a:gd name="connsiteY21" fmla="*/ 122923 h 1042489"/>
              <a:gd name="connsiteX22" fmla="*/ 1533738 w 3908072"/>
              <a:gd name="connsiteY22" fmla="*/ 184272 h 1042489"/>
              <a:gd name="connsiteX23" fmla="*/ 1627223 w 3908072"/>
              <a:gd name="connsiteY23" fmla="*/ 257307 h 1042489"/>
              <a:gd name="connsiteX24" fmla="*/ 1723629 w 3908072"/>
              <a:gd name="connsiteY24" fmla="*/ 365399 h 1042489"/>
              <a:gd name="connsiteX25" fmla="*/ 1802507 w 3908072"/>
              <a:gd name="connsiteY25" fmla="*/ 453041 h 1042489"/>
              <a:gd name="connsiteX26" fmla="*/ 1843407 w 3908072"/>
              <a:gd name="connsiteY26" fmla="*/ 528998 h 1042489"/>
              <a:gd name="connsiteX27" fmla="*/ 1913520 w 3908072"/>
              <a:gd name="connsiteY27" fmla="*/ 715968 h 1042489"/>
              <a:gd name="connsiteX28" fmla="*/ 1925206 w 3908072"/>
              <a:gd name="connsiteY28" fmla="*/ 768553 h 1042489"/>
              <a:gd name="connsiteX29" fmla="*/ 1948577 w 3908072"/>
              <a:gd name="connsiteY29" fmla="*/ 835746 h 1042489"/>
              <a:gd name="connsiteX30" fmla="*/ 1960263 w 3908072"/>
              <a:gd name="connsiteY30" fmla="*/ 935073 h 1042489"/>
              <a:gd name="connsiteX31" fmla="*/ 1942735 w 3908072"/>
              <a:gd name="connsiteY31" fmla="*/ 996423 h 1042489"/>
              <a:gd name="connsiteX32" fmla="*/ 1969027 w 3908072"/>
              <a:gd name="connsiteY32" fmla="*/ 777317 h 1042489"/>
              <a:gd name="connsiteX33" fmla="*/ 2018691 w 3908072"/>
              <a:gd name="connsiteY33" fmla="*/ 654618 h 1042489"/>
              <a:gd name="connsiteX34" fmla="*/ 2056669 w 3908072"/>
              <a:gd name="connsiteY34" fmla="*/ 575740 h 1042489"/>
              <a:gd name="connsiteX35" fmla="*/ 2091726 w 3908072"/>
              <a:gd name="connsiteY35" fmla="*/ 520234 h 1042489"/>
              <a:gd name="connsiteX36" fmla="*/ 2164761 w 3908072"/>
              <a:gd name="connsiteY36" fmla="*/ 423827 h 1042489"/>
              <a:gd name="connsiteX37" fmla="*/ 2211504 w 3908072"/>
              <a:gd name="connsiteY37" fmla="*/ 368321 h 1042489"/>
              <a:gd name="connsiteX38" fmla="*/ 2340046 w 3908072"/>
              <a:gd name="connsiteY38" fmla="*/ 245622 h 1042489"/>
              <a:gd name="connsiteX39" fmla="*/ 2453981 w 3908072"/>
              <a:gd name="connsiteY39" fmla="*/ 172586 h 1042489"/>
              <a:gd name="connsiteX40" fmla="*/ 2556230 w 3908072"/>
              <a:gd name="connsiteY40" fmla="*/ 117080 h 1042489"/>
              <a:gd name="connsiteX41" fmla="*/ 2658479 w 3908072"/>
              <a:gd name="connsiteY41" fmla="*/ 76180 h 1042489"/>
              <a:gd name="connsiteX42" fmla="*/ 2769492 w 3908072"/>
              <a:gd name="connsiteY42" fmla="*/ 49887 h 1042489"/>
              <a:gd name="connsiteX43" fmla="*/ 2912641 w 3908072"/>
              <a:gd name="connsiteY43" fmla="*/ 41123 h 1042489"/>
              <a:gd name="connsiteX44" fmla="*/ 3047026 w 3908072"/>
              <a:gd name="connsiteY44" fmla="*/ 49887 h 1042489"/>
              <a:gd name="connsiteX45" fmla="*/ 3196018 w 3908072"/>
              <a:gd name="connsiteY45" fmla="*/ 58652 h 1042489"/>
              <a:gd name="connsiteX46" fmla="*/ 3350852 w 3908072"/>
              <a:gd name="connsiteY46" fmla="*/ 137530 h 1042489"/>
              <a:gd name="connsiteX47" fmla="*/ 3444337 w 3908072"/>
              <a:gd name="connsiteY47" fmla="*/ 184272 h 1042489"/>
              <a:gd name="connsiteX48" fmla="*/ 3534901 w 3908072"/>
              <a:gd name="connsiteY48" fmla="*/ 254386 h 1042489"/>
              <a:gd name="connsiteX49" fmla="*/ 3613779 w 3908072"/>
              <a:gd name="connsiteY49" fmla="*/ 321578 h 1042489"/>
              <a:gd name="connsiteX50" fmla="*/ 3765692 w 3908072"/>
              <a:gd name="connsiteY50" fmla="*/ 514391 h 1042489"/>
              <a:gd name="connsiteX51" fmla="*/ 3856254 w 3908072"/>
              <a:gd name="connsiteY51" fmla="*/ 713046 h 1042489"/>
              <a:gd name="connsiteX52" fmla="*/ 3902998 w 3908072"/>
              <a:gd name="connsiteY52" fmla="*/ 937994 h 1042489"/>
              <a:gd name="connsiteX53" fmla="*/ 3561193 w 3908072"/>
              <a:gd name="connsiteY53" fmla="*/ 1034401 h 1042489"/>
              <a:gd name="connsiteX54" fmla="*/ 3122982 w 3908072"/>
              <a:gd name="connsiteY54" fmla="*/ 1034401 h 1042489"/>
              <a:gd name="connsiteX55" fmla="*/ 2307910 w 3908072"/>
              <a:gd name="connsiteY55" fmla="*/ 1011030 h 1042489"/>
              <a:gd name="connsiteX56" fmla="*/ 1726551 w 3908072"/>
              <a:gd name="connsiteY56" fmla="*/ 1013951 h 1042489"/>
              <a:gd name="connsiteX57" fmla="*/ 0 w 3908072"/>
              <a:gd name="connsiteY57" fmla="*/ 967209 h 1042489"/>
              <a:gd name="connsiteX0" fmla="*/ 0 w 3906545"/>
              <a:gd name="connsiteY0" fmla="*/ 967209 h 1064636"/>
              <a:gd name="connsiteX1" fmla="*/ 11685 w 3906545"/>
              <a:gd name="connsiteY1" fmla="*/ 821139 h 1064636"/>
              <a:gd name="connsiteX2" fmla="*/ 52585 w 3906545"/>
              <a:gd name="connsiteY2" fmla="*/ 663383 h 1064636"/>
              <a:gd name="connsiteX3" fmla="*/ 108092 w 3906545"/>
              <a:gd name="connsiteY3" fmla="*/ 531919 h 1064636"/>
              <a:gd name="connsiteX4" fmla="*/ 181127 w 3906545"/>
              <a:gd name="connsiteY4" fmla="*/ 423827 h 1064636"/>
              <a:gd name="connsiteX5" fmla="*/ 242476 w 3906545"/>
              <a:gd name="connsiteY5" fmla="*/ 353714 h 1064636"/>
              <a:gd name="connsiteX6" fmla="*/ 315512 w 3906545"/>
              <a:gd name="connsiteY6" fmla="*/ 271914 h 1064636"/>
              <a:gd name="connsiteX7" fmla="*/ 408997 w 3906545"/>
              <a:gd name="connsiteY7" fmla="*/ 187193 h 1064636"/>
              <a:gd name="connsiteX8" fmla="*/ 452818 w 3906545"/>
              <a:gd name="connsiteY8" fmla="*/ 152137 h 1064636"/>
              <a:gd name="connsiteX9" fmla="*/ 499560 w 3906545"/>
              <a:gd name="connsiteY9" fmla="*/ 125844 h 1064636"/>
              <a:gd name="connsiteX10" fmla="*/ 543381 w 3906545"/>
              <a:gd name="connsiteY10" fmla="*/ 96630 h 1064636"/>
              <a:gd name="connsiteX11" fmla="*/ 590124 w 3906545"/>
              <a:gd name="connsiteY11" fmla="*/ 82023 h 1064636"/>
              <a:gd name="connsiteX12" fmla="*/ 657316 w 3906545"/>
              <a:gd name="connsiteY12" fmla="*/ 52809 h 1064636"/>
              <a:gd name="connsiteX13" fmla="*/ 724508 w 3906545"/>
              <a:gd name="connsiteY13" fmla="*/ 35280 h 1064636"/>
              <a:gd name="connsiteX14" fmla="*/ 815072 w 3906545"/>
              <a:gd name="connsiteY14" fmla="*/ 11909 h 1064636"/>
              <a:gd name="connsiteX15" fmla="*/ 902714 w 3906545"/>
              <a:gd name="connsiteY15" fmla="*/ 8988 h 1064636"/>
              <a:gd name="connsiteX16" fmla="*/ 1007885 w 3906545"/>
              <a:gd name="connsiteY16" fmla="*/ 223 h 1064636"/>
              <a:gd name="connsiteX17" fmla="*/ 1077998 w 3906545"/>
              <a:gd name="connsiteY17" fmla="*/ 3145 h 1064636"/>
              <a:gd name="connsiteX18" fmla="*/ 1139348 w 3906545"/>
              <a:gd name="connsiteY18" fmla="*/ 8988 h 1064636"/>
              <a:gd name="connsiteX19" fmla="*/ 1232833 w 3906545"/>
              <a:gd name="connsiteY19" fmla="*/ 41123 h 1064636"/>
              <a:gd name="connsiteX20" fmla="*/ 1326318 w 3906545"/>
              <a:gd name="connsiteY20" fmla="*/ 76180 h 1064636"/>
              <a:gd name="connsiteX21" fmla="*/ 1428567 w 3906545"/>
              <a:gd name="connsiteY21" fmla="*/ 122923 h 1064636"/>
              <a:gd name="connsiteX22" fmla="*/ 1533738 w 3906545"/>
              <a:gd name="connsiteY22" fmla="*/ 184272 h 1064636"/>
              <a:gd name="connsiteX23" fmla="*/ 1627223 w 3906545"/>
              <a:gd name="connsiteY23" fmla="*/ 257307 h 1064636"/>
              <a:gd name="connsiteX24" fmla="*/ 1723629 w 3906545"/>
              <a:gd name="connsiteY24" fmla="*/ 365399 h 1064636"/>
              <a:gd name="connsiteX25" fmla="*/ 1802507 w 3906545"/>
              <a:gd name="connsiteY25" fmla="*/ 453041 h 1064636"/>
              <a:gd name="connsiteX26" fmla="*/ 1843407 w 3906545"/>
              <a:gd name="connsiteY26" fmla="*/ 528998 h 1064636"/>
              <a:gd name="connsiteX27" fmla="*/ 1913520 w 3906545"/>
              <a:gd name="connsiteY27" fmla="*/ 715968 h 1064636"/>
              <a:gd name="connsiteX28" fmla="*/ 1925206 w 3906545"/>
              <a:gd name="connsiteY28" fmla="*/ 768553 h 1064636"/>
              <a:gd name="connsiteX29" fmla="*/ 1948577 w 3906545"/>
              <a:gd name="connsiteY29" fmla="*/ 835746 h 1064636"/>
              <a:gd name="connsiteX30" fmla="*/ 1960263 w 3906545"/>
              <a:gd name="connsiteY30" fmla="*/ 935073 h 1064636"/>
              <a:gd name="connsiteX31" fmla="*/ 1942735 w 3906545"/>
              <a:gd name="connsiteY31" fmla="*/ 996423 h 1064636"/>
              <a:gd name="connsiteX32" fmla="*/ 1969027 w 3906545"/>
              <a:gd name="connsiteY32" fmla="*/ 777317 h 1064636"/>
              <a:gd name="connsiteX33" fmla="*/ 2018691 w 3906545"/>
              <a:gd name="connsiteY33" fmla="*/ 654618 h 1064636"/>
              <a:gd name="connsiteX34" fmla="*/ 2056669 w 3906545"/>
              <a:gd name="connsiteY34" fmla="*/ 575740 h 1064636"/>
              <a:gd name="connsiteX35" fmla="*/ 2091726 w 3906545"/>
              <a:gd name="connsiteY35" fmla="*/ 520234 h 1064636"/>
              <a:gd name="connsiteX36" fmla="*/ 2164761 w 3906545"/>
              <a:gd name="connsiteY36" fmla="*/ 423827 h 1064636"/>
              <a:gd name="connsiteX37" fmla="*/ 2211504 w 3906545"/>
              <a:gd name="connsiteY37" fmla="*/ 368321 h 1064636"/>
              <a:gd name="connsiteX38" fmla="*/ 2340046 w 3906545"/>
              <a:gd name="connsiteY38" fmla="*/ 245622 h 1064636"/>
              <a:gd name="connsiteX39" fmla="*/ 2453981 w 3906545"/>
              <a:gd name="connsiteY39" fmla="*/ 172586 h 1064636"/>
              <a:gd name="connsiteX40" fmla="*/ 2556230 w 3906545"/>
              <a:gd name="connsiteY40" fmla="*/ 117080 h 1064636"/>
              <a:gd name="connsiteX41" fmla="*/ 2658479 w 3906545"/>
              <a:gd name="connsiteY41" fmla="*/ 76180 h 1064636"/>
              <a:gd name="connsiteX42" fmla="*/ 2769492 w 3906545"/>
              <a:gd name="connsiteY42" fmla="*/ 49887 h 1064636"/>
              <a:gd name="connsiteX43" fmla="*/ 2912641 w 3906545"/>
              <a:gd name="connsiteY43" fmla="*/ 41123 h 1064636"/>
              <a:gd name="connsiteX44" fmla="*/ 3047026 w 3906545"/>
              <a:gd name="connsiteY44" fmla="*/ 49887 h 1064636"/>
              <a:gd name="connsiteX45" fmla="*/ 3196018 w 3906545"/>
              <a:gd name="connsiteY45" fmla="*/ 58652 h 1064636"/>
              <a:gd name="connsiteX46" fmla="*/ 3350852 w 3906545"/>
              <a:gd name="connsiteY46" fmla="*/ 137530 h 1064636"/>
              <a:gd name="connsiteX47" fmla="*/ 3444337 w 3906545"/>
              <a:gd name="connsiteY47" fmla="*/ 184272 h 1064636"/>
              <a:gd name="connsiteX48" fmla="*/ 3534901 w 3906545"/>
              <a:gd name="connsiteY48" fmla="*/ 254386 h 1064636"/>
              <a:gd name="connsiteX49" fmla="*/ 3613779 w 3906545"/>
              <a:gd name="connsiteY49" fmla="*/ 321578 h 1064636"/>
              <a:gd name="connsiteX50" fmla="*/ 3765692 w 3906545"/>
              <a:gd name="connsiteY50" fmla="*/ 514391 h 1064636"/>
              <a:gd name="connsiteX51" fmla="*/ 3856254 w 3906545"/>
              <a:gd name="connsiteY51" fmla="*/ 713046 h 1064636"/>
              <a:gd name="connsiteX52" fmla="*/ 3902998 w 3906545"/>
              <a:gd name="connsiteY52" fmla="*/ 937994 h 1064636"/>
              <a:gd name="connsiteX53" fmla="*/ 3762769 w 3906545"/>
              <a:gd name="connsiteY53" fmla="*/ 1060696 h 1064636"/>
              <a:gd name="connsiteX54" fmla="*/ 3561193 w 3906545"/>
              <a:gd name="connsiteY54" fmla="*/ 1034401 h 1064636"/>
              <a:gd name="connsiteX55" fmla="*/ 3122982 w 3906545"/>
              <a:gd name="connsiteY55" fmla="*/ 1034401 h 1064636"/>
              <a:gd name="connsiteX56" fmla="*/ 2307910 w 3906545"/>
              <a:gd name="connsiteY56" fmla="*/ 1011030 h 1064636"/>
              <a:gd name="connsiteX57" fmla="*/ 1726551 w 3906545"/>
              <a:gd name="connsiteY57" fmla="*/ 1013951 h 1064636"/>
              <a:gd name="connsiteX58" fmla="*/ 0 w 3906545"/>
              <a:gd name="connsiteY58" fmla="*/ 967209 h 1064636"/>
              <a:gd name="connsiteX0" fmla="*/ 0 w 3906545"/>
              <a:gd name="connsiteY0" fmla="*/ 967209 h 1065841"/>
              <a:gd name="connsiteX1" fmla="*/ 11685 w 3906545"/>
              <a:gd name="connsiteY1" fmla="*/ 821139 h 1065841"/>
              <a:gd name="connsiteX2" fmla="*/ 52585 w 3906545"/>
              <a:gd name="connsiteY2" fmla="*/ 663383 h 1065841"/>
              <a:gd name="connsiteX3" fmla="*/ 108092 w 3906545"/>
              <a:gd name="connsiteY3" fmla="*/ 531919 h 1065841"/>
              <a:gd name="connsiteX4" fmla="*/ 181127 w 3906545"/>
              <a:gd name="connsiteY4" fmla="*/ 423827 h 1065841"/>
              <a:gd name="connsiteX5" fmla="*/ 242476 w 3906545"/>
              <a:gd name="connsiteY5" fmla="*/ 353714 h 1065841"/>
              <a:gd name="connsiteX6" fmla="*/ 315512 w 3906545"/>
              <a:gd name="connsiteY6" fmla="*/ 271914 h 1065841"/>
              <a:gd name="connsiteX7" fmla="*/ 408997 w 3906545"/>
              <a:gd name="connsiteY7" fmla="*/ 187193 h 1065841"/>
              <a:gd name="connsiteX8" fmla="*/ 452818 w 3906545"/>
              <a:gd name="connsiteY8" fmla="*/ 152137 h 1065841"/>
              <a:gd name="connsiteX9" fmla="*/ 499560 w 3906545"/>
              <a:gd name="connsiteY9" fmla="*/ 125844 h 1065841"/>
              <a:gd name="connsiteX10" fmla="*/ 543381 w 3906545"/>
              <a:gd name="connsiteY10" fmla="*/ 96630 h 1065841"/>
              <a:gd name="connsiteX11" fmla="*/ 590124 w 3906545"/>
              <a:gd name="connsiteY11" fmla="*/ 82023 h 1065841"/>
              <a:gd name="connsiteX12" fmla="*/ 657316 w 3906545"/>
              <a:gd name="connsiteY12" fmla="*/ 52809 h 1065841"/>
              <a:gd name="connsiteX13" fmla="*/ 724508 w 3906545"/>
              <a:gd name="connsiteY13" fmla="*/ 35280 h 1065841"/>
              <a:gd name="connsiteX14" fmla="*/ 815072 w 3906545"/>
              <a:gd name="connsiteY14" fmla="*/ 11909 h 1065841"/>
              <a:gd name="connsiteX15" fmla="*/ 902714 w 3906545"/>
              <a:gd name="connsiteY15" fmla="*/ 8988 h 1065841"/>
              <a:gd name="connsiteX16" fmla="*/ 1007885 w 3906545"/>
              <a:gd name="connsiteY16" fmla="*/ 223 h 1065841"/>
              <a:gd name="connsiteX17" fmla="*/ 1077998 w 3906545"/>
              <a:gd name="connsiteY17" fmla="*/ 3145 h 1065841"/>
              <a:gd name="connsiteX18" fmla="*/ 1139348 w 3906545"/>
              <a:gd name="connsiteY18" fmla="*/ 8988 h 1065841"/>
              <a:gd name="connsiteX19" fmla="*/ 1232833 w 3906545"/>
              <a:gd name="connsiteY19" fmla="*/ 41123 h 1065841"/>
              <a:gd name="connsiteX20" fmla="*/ 1326318 w 3906545"/>
              <a:gd name="connsiteY20" fmla="*/ 76180 h 1065841"/>
              <a:gd name="connsiteX21" fmla="*/ 1428567 w 3906545"/>
              <a:gd name="connsiteY21" fmla="*/ 122923 h 1065841"/>
              <a:gd name="connsiteX22" fmla="*/ 1533738 w 3906545"/>
              <a:gd name="connsiteY22" fmla="*/ 184272 h 1065841"/>
              <a:gd name="connsiteX23" fmla="*/ 1627223 w 3906545"/>
              <a:gd name="connsiteY23" fmla="*/ 257307 h 1065841"/>
              <a:gd name="connsiteX24" fmla="*/ 1723629 w 3906545"/>
              <a:gd name="connsiteY24" fmla="*/ 365399 h 1065841"/>
              <a:gd name="connsiteX25" fmla="*/ 1802507 w 3906545"/>
              <a:gd name="connsiteY25" fmla="*/ 453041 h 1065841"/>
              <a:gd name="connsiteX26" fmla="*/ 1843407 w 3906545"/>
              <a:gd name="connsiteY26" fmla="*/ 528998 h 1065841"/>
              <a:gd name="connsiteX27" fmla="*/ 1913520 w 3906545"/>
              <a:gd name="connsiteY27" fmla="*/ 715968 h 1065841"/>
              <a:gd name="connsiteX28" fmla="*/ 1925206 w 3906545"/>
              <a:gd name="connsiteY28" fmla="*/ 768553 h 1065841"/>
              <a:gd name="connsiteX29" fmla="*/ 1948577 w 3906545"/>
              <a:gd name="connsiteY29" fmla="*/ 835746 h 1065841"/>
              <a:gd name="connsiteX30" fmla="*/ 1960263 w 3906545"/>
              <a:gd name="connsiteY30" fmla="*/ 935073 h 1065841"/>
              <a:gd name="connsiteX31" fmla="*/ 1942735 w 3906545"/>
              <a:gd name="connsiteY31" fmla="*/ 996423 h 1065841"/>
              <a:gd name="connsiteX32" fmla="*/ 1969027 w 3906545"/>
              <a:gd name="connsiteY32" fmla="*/ 777317 h 1065841"/>
              <a:gd name="connsiteX33" fmla="*/ 2018691 w 3906545"/>
              <a:gd name="connsiteY33" fmla="*/ 654618 h 1065841"/>
              <a:gd name="connsiteX34" fmla="*/ 2056669 w 3906545"/>
              <a:gd name="connsiteY34" fmla="*/ 575740 h 1065841"/>
              <a:gd name="connsiteX35" fmla="*/ 2091726 w 3906545"/>
              <a:gd name="connsiteY35" fmla="*/ 520234 h 1065841"/>
              <a:gd name="connsiteX36" fmla="*/ 2164761 w 3906545"/>
              <a:gd name="connsiteY36" fmla="*/ 423827 h 1065841"/>
              <a:gd name="connsiteX37" fmla="*/ 2211504 w 3906545"/>
              <a:gd name="connsiteY37" fmla="*/ 368321 h 1065841"/>
              <a:gd name="connsiteX38" fmla="*/ 2340046 w 3906545"/>
              <a:gd name="connsiteY38" fmla="*/ 245622 h 1065841"/>
              <a:gd name="connsiteX39" fmla="*/ 2453981 w 3906545"/>
              <a:gd name="connsiteY39" fmla="*/ 172586 h 1065841"/>
              <a:gd name="connsiteX40" fmla="*/ 2556230 w 3906545"/>
              <a:gd name="connsiteY40" fmla="*/ 117080 h 1065841"/>
              <a:gd name="connsiteX41" fmla="*/ 2658479 w 3906545"/>
              <a:gd name="connsiteY41" fmla="*/ 76180 h 1065841"/>
              <a:gd name="connsiteX42" fmla="*/ 2769492 w 3906545"/>
              <a:gd name="connsiteY42" fmla="*/ 49887 h 1065841"/>
              <a:gd name="connsiteX43" fmla="*/ 2912641 w 3906545"/>
              <a:gd name="connsiteY43" fmla="*/ 41123 h 1065841"/>
              <a:gd name="connsiteX44" fmla="*/ 3047026 w 3906545"/>
              <a:gd name="connsiteY44" fmla="*/ 49887 h 1065841"/>
              <a:gd name="connsiteX45" fmla="*/ 3196018 w 3906545"/>
              <a:gd name="connsiteY45" fmla="*/ 58652 h 1065841"/>
              <a:gd name="connsiteX46" fmla="*/ 3350852 w 3906545"/>
              <a:gd name="connsiteY46" fmla="*/ 137530 h 1065841"/>
              <a:gd name="connsiteX47" fmla="*/ 3444337 w 3906545"/>
              <a:gd name="connsiteY47" fmla="*/ 184272 h 1065841"/>
              <a:gd name="connsiteX48" fmla="*/ 3534901 w 3906545"/>
              <a:gd name="connsiteY48" fmla="*/ 254386 h 1065841"/>
              <a:gd name="connsiteX49" fmla="*/ 3613779 w 3906545"/>
              <a:gd name="connsiteY49" fmla="*/ 321578 h 1065841"/>
              <a:gd name="connsiteX50" fmla="*/ 3765692 w 3906545"/>
              <a:gd name="connsiteY50" fmla="*/ 514391 h 1065841"/>
              <a:gd name="connsiteX51" fmla="*/ 3856254 w 3906545"/>
              <a:gd name="connsiteY51" fmla="*/ 713046 h 1065841"/>
              <a:gd name="connsiteX52" fmla="*/ 3902998 w 3906545"/>
              <a:gd name="connsiteY52" fmla="*/ 937994 h 1065841"/>
              <a:gd name="connsiteX53" fmla="*/ 3762769 w 3906545"/>
              <a:gd name="connsiteY53" fmla="*/ 1060696 h 1065841"/>
              <a:gd name="connsiteX54" fmla="*/ 3569957 w 3906545"/>
              <a:gd name="connsiteY54" fmla="*/ 1046087 h 1065841"/>
              <a:gd name="connsiteX55" fmla="*/ 3122982 w 3906545"/>
              <a:gd name="connsiteY55" fmla="*/ 1034401 h 1065841"/>
              <a:gd name="connsiteX56" fmla="*/ 2307910 w 3906545"/>
              <a:gd name="connsiteY56" fmla="*/ 1011030 h 1065841"/>
              <a:gd name="connsiteX57" fmla="*/ 1726551 w 3906545"/>
              <a:gd name="connsiteY57" fmla="*/ 1013951 h 1065841"/>
              <a:gd name="connsiteX58" fmla="*/ 0 w 3906545"/>
              <a:gd name="connsiteY58" fmla="*/ 967209 h 1065841"/>
              <a:gd name="connsiteX0" fmla="*/ 0 w 3903058"/>
              <a:gd name="connsiteY0" fmla="*/ 967209 h 1055944"/>
              <a:gd name="connsiteX1" fmla="*/ 11685 w 3903058"/>
              <a:gd name="connsiteY1" fmla="*/ 821139 h 1055944"/>
              <a:gd name="connsiteX2" fmla="*/ 52585 w 3903058"/>
              <a:gd name="connsiteY2" fmla="*/ 663383 h 1055944"/>
              <a:gd name="connsiteX3" fmla="*/ 108092 w 3903058"/>
              <a:gd name="connsiteY3" fmla="*/ 531919 h 1055944"/>
              <a:gd name="connsiteX4" fmla="*/ 181127 w 3903058"/>
              <a:gd name="connsiteY4" fmla="*/ 423827 h 1055944"/>
              <a:gd name="connsiteX5" fmla="*/ 242476 w 3903058"/>
              <a:gd name="connsiteY5" fmla="*/ 353714 h 1055944"/>
              <a:gd name="connsiteX6" fmla="*/ 315512 w 3903058"/>
              <a:gd name="connsiteY6" fmla="*/ 271914 h 1055944"/>
              <a:gd name="connsiteX7" fmla="*/ 408997 w 3903058"/>
              <a:gd name="connsiteY7" fmla="*/ 187193 h 1055944"/>
              <a:gd name="connsiteX8" fmla="*/ 452818 w 3903058"/>
              <a:gd name="connsiteY8" fmla="*/ 152137 h 1055944"/>
              <a:gd name="connsiteX9" fmla="*/ 499560 w 3903058"/>
              <a:gd name="connsiteY9" fmla="*/ 125844 h 1055944"/>
              <a:gd name="connsiteX10" fmla="*/ 543381 w 3903058"/>
              <a:gd name="connsiteY10" fmla="*/ 96630 h 1055944"/>
              <a:gd name="connsiteX11" fmla="*/ 590124 w 3903058"/>
              <a:gd name="connsiteY11" fmla="*/ 82023 h 1055944"/>
              <a:gd name="connsiteX12" fmla="*/ 657316 w 3903058"/>
              <a:gd name="connsiteY12" fmla="*/ 52809 h 1055944"/>
              <a:gd name="connsiteX13" fmla="*/ 724508 w 3903058"/>
              <a:gd name="connsiteY13" fmla="*/ 35280 h 1055944"/>
              <a:gd name="connsiteX14" fmla="*/ 815072 w 3903058"/>
              <a:gd name="connsiteY14" fmla="*/ 11909 h 1055944"/>
              <a:gd name="connsiteX15" fmla="*/ 902714 w 3903058"/>
              <a:gd name="connsiteY15" fmla="*/ 8988 h 1055944"/>
              <a:gd name="connsiteX16" fmla="*/ 1007885 w 3903058"/>
              <a:gd name="connsiteY16" fmla="*/ 223 h 1055944"/>
              <a:gd name="connsiteX17" fmla="*/ 1077998 w 3903058"/>
              <a:gd name="connsiteY17" fmla="*/ 3145 h 1055944"/>
              <a:gd name="connsiteX18" fmla="*/ 1139348 w 3903058"/>
              <a:gd name="connsiteY18" fmla="*/ 8988 h 1055944"/>
              <a:gd name="connsiteX19" fmla="*/ 1232833 w 3903058"/>
              <a:gd name="connsiteY19" fmla="*/ 41123 h 1055944"/>
              <a:gd name="connsiteX20" fmla="*/ 1326318 w 3903058"/>
              <a:gd name="connsiteY20" fmla="*/ 76180 h 1055944"/>
              <a:gd name="connsiteX21" fmla="*/ 1428567 w 3903058"/>
              <a:gd name="connsiteY21" fmla="*/ 122923 h 1055944"/>
              <a:gd name="connsiteX22" fmla="*/ 1533738 w 3903058"/>
              <a:gd name="connsiteY22" fmla="*/ 184272 h 1055944"/>
              <a:gd name="connsiteX23" fmla="*/ 1627223 w 3903058"/>
              <a:gd name="connsiteY23" fmla="*/ 257307 h 1055944"/>
              <a:gd name="connsiteX24" fmla="*/ 1723629 w 3903058"/>
              <a:gd name="connsiteY24" fmla="*/ 365399 h 1055944"/>
              <a:gd name="connsiteX25" fmla="*/ 1802507 w 3903058"/>
              <a:gd name="connsiteY25" fmla="*/ 453041 h 1055944"/>
              <a:gd name="connsiteX26" fmla="*/ 1843407 w 3903058"/>
              <a:gd name="connsiteY26" fmla="*/ 528998 h 1055944"/>
              <a:gd name="connsiteX27" fmla="*/ 1913520 w 3903058"/>
              <a:gd name="connsiteY27" fmla="*/ 715968 h 1055944"/>
              <a:gd name="connsiteX28" fmla="*/ 1925206 w 3903058"/>
              <a:gd name="connsiteY28" fmla="*/ 768553 h 1055944"/>
              <a:gd name="connsiteX29" fmla="*/ 1948577 w 3903058"/>
              <a:gd name="connsiteY29" fmla="*/ 835746 h 1055944"/>
              <a:gd name="connsiteX30" fmla="*/ 1960263 w 3903058"/>
              <a:gd name="connsiteY30" fmla="*/ 935073 h 1055944"/>
              <a:gd name="connsiteX31" fmla="*/ 1942735 w 3903058"/>
              <a:gd name="connsiteY31" fmla="*/ 996423 h 1055944"/>
              <a:gd name="connsiteX32" fmla="*/ 1969027 w 3903058"/>
              <a:gd name="connsiteY32" fmla="*/ 777317 h 1055944"/>
              <a:gd name="connsiteX33" fmla="*/ 2018691 w 3903058"/>
              <a:gd name="connsiteY33" fmla="*/ 654618 h 1055944"/>
              <a:gd name="connsiteX34" fmla="*/ 2056669 w 3903058"/>
              <a:gd name="connsiteY34" fmla="*/ 575740 h 1055944"/>
              <a:gd name="connsiteX35" fmla="*/ 2091726 w 3903058"/>
              <a:gd name="connsiteY35" fmla="*/ 520234 h 1055944"/>
              <a:gd name="connsiteX36" fmla="*/ 2164761 w 3903058"/>
              <a:gd name="connsiteY36" fmla="*/ 423827 h 1055944"/>
              <a:gd name="connsiteX37" fmla="*/ 2211504 w 3903058"/>
              <a:gd name="connsiteY37" fmla="*/ 368321 h 1055944"/>
              <a:gd name="connsiteX38" fmla="*/ 2340046 w 3903058"/>
              <a:gd name="connsiteY38" fmla="*/ 245622 h 1055944"/>
              <a:gd name="connsiteX39" fmla="*/ 2453981 w 3903058"/>
              <a:gd name="connsiteY39" fmla="*/ 172586 h 1055944"/>
              <a:gd name="connsiteX40" fmla="*/ 2556230 w 3903058"/>
              <a:gd name="connsiteY40" fmla="*/ 117080 h 1055944"/>
              <a:gd name="connsiteX41" fmla="*/ 2658479 w 3903058"/>
              <a:gd name="connsiteY41" fmla="*/ 76180 h 1055944"/>
              <a:gd name="connsiteX42" fmla="*/ 2769492 w 3903058"/>
              <a:gd name="connsiteY42" fmla="*/ 49887 h 1055944"/>
              <a:gd name="connsiteX43" fmla="*/ 2912641 w 3903058"/>
              <a:gd name="connsiteY43" fmla="*/ 41123 h 1055944"/>
              <a:gd name="connsiteX44" fmla="*/ 3047026 w 3903058"/>
              <a:gd name="connsiteY44" fmla="*/ 49887 h 1055944"/>
              <a:gd name="connsiteX45" fmla="*/ 3196018 w 3903058"/>
              <a:gd name="connsiteY45" fmla="*/ 58652 h 1055944"/>
              <a:gd name="connsiteX46" fmla="*/ 3350852 w 3903058"/>
              <a:gd name="connsiteY46" fmla="*/ 137530 h 1055944"/>
              <a:gd name="connsiteX47" fmla="*/ 3444337 w 3903058"/>
              <a:gd name="connsiteY47" fmla="*/ 184272 h 1055944"/>
              <a:gd name="connsiteX48" fmla="*/ 3534901 w 3903058"/>
              <a:gd name="connsiteY48" fmla="*/ 254386 h 1055944"/>
              <a:gd name="connsiteX49" fmla="*/ 3613779 w 3903058"/>
              <a:gd name="connsiteY49" fmla="*/ 321578 h 1055944"/>
              <a:gd name="connsiteX50" fmla="*/ 3765692 w 3903058"/>
              <a:gd name="connsiteY50" fmla="*/ 514391 h 1055944"/>
              <a:gd name="connsiteX51" fmla="*/ 3856254 w 3903058"/>
              <a:gd name="connsiteY51" fmla="*/ 713046 h 1055944"/>
              <a:gd name="connsiteX52" fmla="*/ 3902998 w 3903058"/>
              <a:gd name="connsiteY52" fmla="*/ 937994 h 1055944"/>
              <a:gd name="connsiteX53" fmla="*/ 3847490 w 3903058"/>
              <a:gd name="connsiteY53" fmla="*/ 1049010 h 1055944"/>
              <a:gd name="connsiteX54" fmla="*/ 3569957 w 3903058"/>
              <a:gd name="connsiteY54" fmla="*/ 1046087 h 1055944"/>
              <a:gd name="connsiteX55" fmla="*/ 3122982 w 3903058"/>
              <a:gd name="connsiteY55" fmla="*/ 1034401 h 1055944"/>
              <a:gd name="connsiteX56" fmla="*/ 2307910 w 3903058"/>
              <a:gd name="connsiteY56" fmla="*/ 1011030 h 1055944"/>
              <a:gd name="connsiteX57" fmla="*/ 1726551 w 3903058"/>
              <a:gd name="connsiteY57" fmla="*/ 1013951 h 1055944"/>
              <a:gd name="connsiteX58" fmla="*/ 0 w 3903058"/>
              <a:gd name="connsiteY58" fmla="*/ 967209 h 1055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03058" h="1055944">
                <a:moveTo>
                  <a:pt x="0" y="967209"/>
                </a:moveTo>
                <a:cubicBezTo>
                  <a:pt x="1460" y="919493"/>
                  <a:pt x="2921" y="871777"/>
                  <a:pt x="11685" y="821139"/>
                </a:cubicBezTo>
                <a:cubicBezTo>
                  <a:pt x="20449" y="770501"/>
                  <a:pt x="36517" y="711586"/>
                  <a:pt x="52585" y="663383"/>
                </a:cubicBezTo>
                <a:cubicBezTo>
                  <a:pt x="68653" y="615180"/>
                  <a:pt x="86668" y="571845"/>
                  <a:pt x="108092" y="531919"/>
                </a:cubicBezTo>
                <a:cubicBezTo>
                  <a:pt x="129516" y="491993"/>
                  <a:pt x="158730" y="453528"/>
                  <a:pt x="181127" y="423827"/>
                </a:cubicBezTo>
                <a:cubicBezTo>
                  <a:pt x="203524" y="394126"/>
                  <a:pt x="220079" y="379033"/>
                  <a:pt x="242476" y="353714"/>
                </a:cubicBezTo>
                <a:cubicBezTo>
                  <a:pt x="264873" y="328395"/>
                  <a:pt x="287759" y="299667"/>
                  <a:pt x="315512" y="271914"/>
                </a:cubicBezTo>
                <a:cubicBezTo>
                  <a:pt x="343265" y="244161"/>
                  <a:pt x="386113" y="207156"/>
                  <a:pt x="408997" y="187193"/>
                </a:cubicBezTo>
                <a:cubicBezTo>
                  <a:pt x="431881" y="167230"/>
                  <a:pt x="437724" y="162362"/>
                  <a:pt x="452818" y="152137"/>
                </a:cubicBezTo>
                <a:cubicBezTo>
                  <a:pt x="467912" y="141912"/>
                  <a:pt x="484466" y="135095"/>
                  <a:pt x="499560" y="125844"/>
                </a:cubicBezTo>
                <a:cubicBezTo>
                  <a:pt x="514654" y="116593"/>
                  <a:pt x="528287" y="103933"/>
                  <a:pt x="543381" y="96630"/>
                </a:cubicBezTo>
                <a:cubicBezTo>
                  <a:pt x="558475" y="89327"/>
                  <a:pt x="571135" y="89326"/>
                  <a:pt x="590124" y="82023"/>
                </a:cubicBezTo>
                <a:cubicBezTo>
                  <a:pt x="609113" y="74720"/>
                  <a:pt x="634919" y="60599"/>
                  <a:pt x="657316" y="52809"/>
                </a:cubicBezTo>
                <a:cubicBezTo>
                  <a:pt x="679713" y="45019"/>
                  <a:pt x="724508" y="35280"/>
                  <a:pt x="724508" y="35280"/>
                </a:cubicBezTo>
                <a:cubicBezTo>
                  <a:pt x="750801" y="28463"/>
                  <a:pt x="785371" y="16291"/>
                  <a:pt x="815072" y="11909"/>
                </a:cubicBezTo>
                <a:cubicBezTo>
                  <a:pt x="844773" y="7527"/>
                  <a:pt x="870579" y="10936"/>
                  <a:pt x="902714" y="8988"/>
                </a:cubicBezTo>
                <a:cubicBezTo>
                  <a:pt x="934849" y="7040"/>
                  <a:pt x="978671" y="1197"/>
                  <a:pt x="1007885" y="223"/>
                </a:cubicBezTo>
                <a:cubicBezTo>
                  <a:pt x="1037099" y="-751"/>
                  <a:pt x="1056088" y="1684"/>
                  <a:pt x="1077998" y="3145"/>
                </a:cubicBezTo>
                <a:cubicBezTo>
                  <a:pt x="1099908" y="4606"/>
                  <a:pt x="1113542" y="2658"/>
                  <a:pt x="1139348" y="8988"/>
                </a:cubicBezTo>
                <a:cubicBezTo>
                  <a:pt x="1165154" y="15318"/>
                  <a:pt x="1201671" y="29924"/>
                  <a:pt x="1232833" y="41123"/>
                </a:cubicBezTo>
                <a:cubicBezTo>
                  <a:pt x="1263995" y="52322"/>
                  <a:pt x="1293696" y="62547"/>
                  <a:pt x="1326318" y="76180"/>
                </a:cubicBezTo>
                <a:cubicBezTo>
                  <a:pt x="1358940" y="89813"/>
                  <a:pt x="1393997" y="104908"/>
                  <a:pt x="1428567" y="122923"/>
                </a:cubicBezTo>
                <a:cubicBezTo>
                  <a:pt x="1463137" y="140938"/>
                  <a:pt x="1500629" y="161875"/>
                  <a:pt x="1533738" y="184272"/>
                </a:cubicBezTo>
                <a:cubicBezTo>
                  <a:pt x="1566847" y="206669"/>
                  <a:pt x="1595575" y="227119"/>
                  <a:pt x="1627223" y="257307"/>
                </a:cubicBezTo>
                <a:cubicBezTo>
                  <a:pt x="1658871" y="287495"/>
                  <a:pt x="1723629" y="365399"/>
                  <a:pt x="1723629" y="365399"/>
                </a:cubicBezTo>
                <a:cubicBezTo>
                  <a:pt x="1752843" y="398021"/>
                  <a:pt x="1782544" y="425775"/>
                  <a:pt x="1802507" y="453041"/>
                </a:cubicBezTo>
                <a:cubicBezTo>
                  <a:pt x="1822470" y="480307"/>
                  <a:pt x="1824905" y="485177"/>
                  <a:pt x="1843407" y="528998"/>
                </a:cubicBezTo>
                <a:cubicBezTo>
                  <a:pt x="1861909" y="572819"/>
                  <a:pt x="1899887" y="676042"/>
                  <a:pt x="1913520" y="715968"/>
                </a:cubicBezTo>
                <a:cubicBezTo>
                  <a:pt x="1927153" y="755894"/>
                  <a:pt x="1919363" y="748590"/>
                  <a:pt x="1925206" y="768553"/>
                </a:cubicBezTo>
                <a:cubicBezTo>
                  <a:pt x="1931049" y="788516"/>
                  <a:pt x="1942734" y="807993"/>
                  <a:pt x="1948577" y="835746"/>
                </a:cubicBezTo>
                <a:cubicBezTo>
                  <a:pt x="1954420" y="863499"/>
                  <a:pt x="1961237" y="908294"/>
                  <a:pt x="1960263" y="935073"/>
                </a:cubicBezTo>
                <a:cubicBezTo>
                  <a:pt x="1959289" y="961852"/>
                  <a:pt x="1941274" y="1022716"/>
                  <a:pt x="1942735" y="996423"/>
                </a:cubicBezTo>
                <a:cubicBezTo>
                  <a:pt x="1944196" y="970130"/>
                  <a:pt x="1956368" y="834284"/>
                  <a:pt x="1969027" y="777317"/>
                </a:cubicBezTo>
                <a:cubicBezTo>
                  <a:pt x="1981686" y="720350"/>
                  <a:pt x="2004084" y="688214"/>
                  <a:pt x="2018691" y="654618"/>
                </a:cubicBezTo>
                <a:cubicBezTo>
                  <a:pt x="2033298" y="621022"/>
                  <a:pt x="2044497" y="598137"/>
                  <a:pt x="2056669" y="575740"/>
                </a:cubicBezTo>
                <a:cubicBezTo>
                  <a:pt x="2068842" y="553343"/>
                  <a:pt x="2073711" y="545553"/>
                  <a:pt x="2091726" y="520234"/>
                </a:cubicBezTo>
                <a:cubicBezTo>
                  <a:pt x="2109741" y="494915"/>
                  <a:pt x="2144798" y="449146"/>
                  <a:pt x="2164761" y="423827"/>
                </a:cubicBezTo>
                <a:cubicBezTo>
                  <a:pt x="2184724" y="398508"/>
                  <a:pt x="2182290" y="398022"/>
                  <a:pt x="2211504" y="368321"/>
                </a:cubicBezTo>
                <a:cubicBezTo>
                  <a:pt x="2240718" y="338620"/>
                  <a:pt x="2299633" y="278244"/>
                  <a:pt x="2340046" y="245622"/>
                </a:cubicBezTo>
                <a:cubicBezTo>
                  <a:pt x="2380459" y="212999"/>
                  <a:pt x="2417950" y="194010"/>
                  <a:pt x="2453981" y="172586"/>
                </a:cubicBezTo>
                <a:cubicBezTo>
                  <a:pt x="2490012" y="151162"/>
                  <a:pt x="2522147" y="133148"/>
                  <a:pt x="2556230" y="117080"/>
                </a:cubicBezTo>
                <a:cubicBezTo>
                  <a:pt x="2590313" y="101012"/>
                  <a:pt x="2622935" y="87379"/>
                  <a:pt x="2658479" y="76180"/>
                </a:cubicBezTo>
                <a:cubicBezTo>
                  <a:pt x="2694023" y="64981"/>
                  <a:pt x="2727132" y="55730"/>
                  <a:pt x="2769492" y="49887"/>
                </a:cubicBezTo>
                <a:cubicBezTo>
                  <a:pt x="2811852" y="44044"/>
                  <a:pt x="2866385" y="41123"/>
                  <a:pt x="2912641" y="41123"/>
                </a:cubicBezTo>
                <a:cubicBezTo>
                  <a:pt x="2958897" y="41123"/>
                  <a:pt x="3047026" y="49887"/>
                  <a:pt x="3047026" y="49887"/>
                </a:cubicBezTo>
                <a:lnTo>
                  <a:pt x="3196018" y="58652"/>
                </a:lnTo>
                <a:cubicBezTo>
                  <a:pt x="3246656" y="73259"/>
                  <a:pt x="3350852" y="137530"/>
                  <a:pt x="3350852" y="137530"/>
                </a:cubicBezTo>
                <a:cubicBezTo>
                  <a:pt x="3392239" y="158467"/>
                  <a:pt x="3413662" y="164796"/>
                  <a:pt x="3444337" y="184272"/>
                </a:cubicBezTo>
                <a:cubicBezTo>
                  <a:pt x="3475012" y="203748"/>
                  <a:pt x="3506661" y="231502"/>
                  <a:pt x="3534901" y="254386"/>
                </a:cubicBezTo>
                <a:cubicBezTo>
                  <a:pt x="3563141" y="277270"/>
                  <a:pt x="3575314" y="278244"/>
                  <a:pt x="3613779" y="321578"/>
                </a:cubicBezTo>
                <a:cubicBezTo>
                  <a:pt x="3652244" y="364912"/>
                  <a:pt x="3725279" y="449146"/>
                  <a:pt x="3765692" y="514391"/>
                </a:cubicBezTo>
                <a:cubicBezTo>
                  <a:pt x="3806105" y="579636"/>
                  <a:pt x="3833370" y="642446"/>
                  <a:pt x="3856254" y="713046"/>
                </a:cubicBezTo>
                <a:cubicBezTo>
                  <a:pt x="3879138" y="783646"/>
                  <a:pt x="3904459" y="882000"/>
                  <a:pt x="3902998" y="937994"/>
                </a:cubicBezTo>
                <a:cubicBezTo>
                  <a:pt x="3901537" y="993988"/>
                  <a:pt x="3904458" y="1032942"/>
                  <a:pt x="3847490" y="1049010"/>
                </a:cubicBezTo>
                <a:cubicBezTo>
                  <a:pt x="3790522" y="1065078"/>
                  <a:pt x="3690708" y="1048522"/>
                  <a:pt x="3569957" y="1046087"/>
                </a:cubicBezTo>
                <a:lnTo>
                  <a:pt x="3122982" y="1034401"/>
                </a:lnTo>
                <a:lnTo>
                  <a:pt x="2307910" y="1011030"/>
                </a:lnTo>
                <a:lnTo>
                  <a:pt x="1726551" y="1013951"/>
                </a:lnTo>
                <a:lnTo>
                  <a:pt x="0" y="967209"/>
                </a:lnTo>
                <a:close/>
              </a:path>
            </a:pathLst>
          </a:custGeom>
          <a:solidFill>
            <a:srgbClr val="4BACC6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75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Parcelas na bordadura do povoamento</a:t>
            </a:r>
            <a:endParaRPr lang="en-GB" altLang="en-US" dirty="0" smtClean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 vert="horz" lIns="91440" tIns="144000" rIns="4572000" bIns="45720" rtlCol="0">
            <a:normAutofit fontScale="85000" lnSpcReduction="10000"/>
          </a:bodyPr>
          <a:lstStyle/>
          <a:p>
            <a:r>
              <a:rPr lang="pt-PT" altLang="en-US" b="1" u="sng" dirty="0" smtClean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expansão do raio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aumenta-se o raio em função da distância do centro da parcela ao limite do povoamento de modo que a área amostrada seja igual à do círculo inicial</a:t>
            </a:r>
            <a:r>
              <a:rPr lang="en-GB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en-GB" altLang="en-US" sz="7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b="1" u="sng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expansão das avaliações</a:t>
            </a:r>
          </a:p>
          <a:p>
            <a:pPr lvl="1" defTabSz="947738"/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as medições incidem na parte da parcela que se encontra dentro do povoamento e são posteriormente ponderadas de acordo com a percentagem da área da parcela que foi medida</a:t>
            </a:r>
            <a:r>
              <a:rPr lang="en-GB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pt-PT" altLang="en-US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Este método implica a medição do parte do raio perpendicular à linha limite do povoamento (a) que se encontra no povoamento </a:t>
            </a: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8245974" y="908720"/>
            <a:ext cx="3546475" cy="2698750"/>
            <a:chOff x="3216" y="1536"/>
            <a:chExt cx="2234" cy="1700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1" t="14339" b="55071"/>
            <a:stretch/>
          </p:blipFill>
          <p:spPr bwMode="auto">
            <a:xfrm>
              <a:off x="3216" y="1784"/>
              <a:ext cx="2234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3312" y="1536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8112224" y="3732246"/>
            <a:ext cx="3352800" cy="2482850"/>
            <a:chOff x="3264" y="1488"/>
            <a:chExt cx="2112" cy="1564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0" t="52084" r="63597" b="17380"/>
            <a:stretch/>
          </p:blipFill>
          <p:spPr bwMode="auto">
            <a:xfrm>
              <a:off x="3264" y="1601"/>
              <a:ext cx="2112" cy="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3552" y="1488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152656" y="938064"/>
            <a:ext cx="3312368" cy="2542881"/>
            <a:chOff x="8173510" y="927504"/>
            <a:chExt cx="3312368" cy="2542881"/>
          </a:xfrm>
        </p:grpSpPr>
        <p:sp>
          <p:nvSpPr>
            <p:cNvPr id="19" name="Rectangle 18"/>
            <p:cNvSpPr/>
            <p:nvPr/>
          </p:nvSpPr>
          <p:spPr>
            <a:xfrm>
              <a:off x="8173510" y="927504"/>
              <a:ext cx="3312368" cy="2016224"/>
            </a:xfrm>
            <a:prstGeom prst="rect">
              <a:avLst/>
            </a:prstGeom>
            <a:solidFill>
              <a:srgbClr val="9BBB59">
                <a:alpha val="1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8830202" y="1490385"/>
              <a:ext cx="1980000" cy="1980000"/>
            </a:xfrm>
            <a:prstGeom prst="ellipse">
              <a:avLst/>
            </a:prstGeom>
            <a:solidFill>
              <a:srgbClr val="4BACC6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Freeform 20"/>
          <p:cNvSpPr/>
          <p:nvPr/>
        </p:nvSpPr>
        <p:spPr>
          <a:xfrm>
            <a:off x="8673946" y="1350775"/>
            <a:ext cx="2211668" cy="1627156"/>
          </a:xfrm>
          <a:custGeom>
            <a:avLst/>
            <a:gdLst>
              <a:gd name="connsiteX0" fmla="*/ 102192 w 2211668"/>
              <a:gd name="connsiteY0" fmla="*/ 1585115 h 1627156"/>
              <a:gd name="connsiteX1" fmla="*/ 77668 w 2211668"/>
              <a:gd name="connsiteY1" fmla="*/ 1525556 h 1627156"/>
              <a:gd name="connsiteX2" fmla="*/ 63654 w 2211668"/>
              <a:gd name="connsiteY2" fmla="*/ 1465997 h 1627156"/>
              <a:gd name="connsiteX3" fmla="*/ 46137 w 2211668"/>
              <a:gd name="connsiteY3" fmla="*/ 1406439 h 1627156"/>
              <a:gd name="connsiteX4" fmla="*/ 25116 w 2211668"/>
              <a:gd name="connsiteY4" fmla="*/ 1311846 h 1627156"/>
              <a:gd name="connsiteX5" fmla="*/ 592 w 2211668"/>
              <a:gd name="connsiteY5" fmla="*/ 1189225 h 1627156"/>
              <a:gd name="connsiteX6" fmla="*/ 7599 w 2211668"/>
              <a:gd name="connsiteY6" fmla="*/ 1094632 h 1627156"/>
              <a:gd name="connsiteX7" fmla="*/ 7599 w 2211668"/>
              <a:gd name="connsiteY7" fmla="*/ 1017556 h 1627156"/>
              <a:gd name="connsiteX8" fmla="*/ 18109 w 2211668"/>
              <a:gd name="connsiteY8" fmla="*/ 961501 h 1627156"/>
              <a:gd name="connsiteX9" fmla="*/ 39130 w 2211668"/>
              <a:gd name="connsiteY9" fmla="*/ 887928 h 1627156"/>
              <a:gd name="connsiteX10" fmla="*/ 67157 w 2211668"/>
              <a:gd name="connsiteY10" fmla="*/ 740784 h 1627156"/>
              <a:gd name="connsiteX11" fmla="*/ 161751 w 2211668"/>
              <a:gd name="connsiteY11" fmla="*/ 569115 h 1627156"/>
              <a:gd name="connsiteX12" fmla="*/ 217806 w 2211668"/>
              <a:gd name="connsiteY12" fmla="*/ 464011 h 1627156"/>
              <a:gd name="connsiteX13" fmla="*/ 291378 w 2211668"/>
              <a:gd name="connsiteY13" fmla="*/ 383432 h 1627156"/>
              <a:gd name="connsiteX14" fmla="*/ 371957 w 2211668"/>
              <a:gd name="connsiteY14" fmla="*/ 295846 h 1627156"/>
              <a:gd name="connsiteX15" fmla="*/ 491075 w 2211668"/>
              <a:gd name="connsiteY15" fmla="*/ 218770 h 1627156"/>
              <a:gd name="connsiteX16" fmla="*/ 620702 w 2211668"/>
              <a:gd name="connsiteY16" fmla="*/ 131184 h 1627156"/>
              <a:gd name="connsiteX17" fmla="*/ 834413 w 2211668"/>
              <a:gd name="connsiteY17" fmla="*/ 26080 h 1627156"/>
              <a:gd name="connsiteX18" fmla="*/ 1051626 w 2211668"/>
              <a:gd name="connsiteY18" fmla="*/ 1556 h 1627156"/>
              <a:gd name="connsiteX19" fmla="*/ 1258330 w 2211668"/>
              <a:gd name="connsiteY19" fmla="*/ 8563 h 1627156"/>
              <a:gd name="connsiteX20" fmla="*/ 1479047 w 2211668"/>
              <a:gd name="connsiteY20" fmla="*/ 57611 h 1627156"/>
              <a:gd name="connsiteX21" fmla="*/ 1622688 w 2211668"/>
              <a:gd name="connsiteY21" fmla="*/ 120673 h 1627156"/>
              <a:gd name="connsiteX22" fmla="*/ 1783847 w 2211668"/>
              <a:gd name="connsiteY22" fmla="*/ 225777 h 1627156"/>
              <a:gd name="connsiteX23" fmla="*/ 1906468 w 2211668"/>
              <a:gd name="connsiteY23" fmla="*/ 337887 h 1627156"/>
              <a:gd name="connsiteX24" fmla="*/ 2022082 w 2211668"/>
              <a:gd name="connsiteY24" fmla="*/ 485032 h 1627156"/>
              <a:gd name="connsiteX25" fmla="*/ 2088647 w 2211668"/>
              <a:gd name="connsiteY25" fmla="*/ 611156 h 1627156"/>
              <a:gd name="connsiteX26" fmla="*/ 2162220 w 2211668"/>
              <a:gd name="connsiteY26" fmla="*/ 782825 h 1627156"/>
              <a:gd name="connsiteX27" fmla="*/ 2200757 w 2211668"/>
              <a:gd name="connsiteY27" fmla="*/ 936977 h 1627156"/>
              <a:gd name="connsiteX28" fmla="*/ 2211268 w 2211668"/>
              <a:gd name="connsiteY28" fmla="*/ 1136673 h 1627156"/>
              <a:gd name="connsiteX29" fmla="*/ 2190247 w 2211668"/>
              <a:gd name="connsiteY29" fmla="*/ 1350384 h 1627156"/>
              <a:gd name="connsiteX30" fmla="*/ 2120178 w 2211668"/>
              <a:gd name="connsiteY30" fmla="*/ 1539570 h 1627156"/>
              <a:gd name="connsiteX31" fmla="*/ 2081640 w 2211668"/>
              <a:gd name="connsiteY31" fmla="*/ 1627156 h 1627156"/>
              <a:gd name="connsiteX32" fmla="*/ 102192 w 2211668"/>
              <a:gd name="connsiteY32" fmla="*/ 1585115 h 16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211668" h="1627156">
                <a:moveTo>
                  <a:pt x="102192" y="1585115"/>
                </a:moveTo>
                <a:cubicBezTo>
                  <a:pt x="93141" y="1565262"/>
                  <a:pt x="84091" y="1545409"/>
                  <a:pt x="77668" y="1525556"/>
                </a:cubicBezTo>
                <a:cubicBezTo>
                  <a:pt x="71245" y="1505703"/>
                  <a:pt x="68909" y="1485850"/>
                  <a:pt x="63654" y="1465997"/>
                </a:cubicBezTo>
                <a:cubicBezTo>
                  <a:pt x="58399" y="1446144"/>
                  <a:pt x="52560" y="1432131"/>
                  <a:pt x="46137" y="1406439"/>
                </a:cubicBezTo>
                <a:cubicBezTo>
                  <a:pt x="39714" y="1380747"/>
                  <a:pt x="32707" y="1348048"/>
                  <a:pt x="25116" y="1311846"/>
                </a:cubicBezTo>
                <a:cubicBezTo>
                  <a:pt x="17525" y="1275644"/>
                  <a:pt x="3511" y="1225427"/>
                  <a:pt x="592" y="1189225"/>
                </a:cubicBezTo>
                <a:cubicBezTo>
                  <a:pt x="-2328" y="1153023"/>
                  <a:pt x="6431" y="1123243"/>
                  <a:pt x="7599" y="1094632"/>
                </a:cubicBezTo>
                <a:cubicBezTo>
                  <a:pt x="8767" y="1066021"/>
                  <a:pt x="5847" y="1039744"/>
                  <a:pt x="7599" y="1017556"/>
                </a:cubicBezTo>
                <a:cubicBezTo>
                  <a:pt x="9351" y="995368"/>
                  <a:pt x="12854" y="983106"/>
                  <a:pt x="18109" y="961501"/>
                </a:cubicBezTo>
                <a:cubicBezTo>
                  <a:pt x="23364" y="939896"/>
                  <a:pt x="30955" y="924714"/>
                  <a:pt x="39130" y="887928"/>
                </a:cubicBezTo>
                <a:cubicBezTo>
                  <a:pt x="47305" y="851142"/>
                  <a:pt x="46720" y="793919"/>
                  <a:pt x="67157" y="740784"/>
                </a:cubicBezTo>
                <a:cubicBezTo>
                  <a:pt x="87594" y="687649"/>
                  <a:pt x="136643" y="615244"/>
                  <a:pt x="161751" y="569115"/>
                </a:cubicBezTo>
                <a:cubicBezTo>
                  <a:pt x="186859" y="522986"/>
                  <a:pt x="196202" y="494958"/>
                  <a:pt x="217806" y="464011"/>
                </a:cubicBezTo>
                <a:cubicBezTo>
                  <a:pt x="239410" y="433064"/>
                  <a:pt x="291378" y="383432"/>
                  <a:pt x="291378" y="383432"/>
                </a:cubicBezTo>
                <a:cubicBezTo>
                  <a:pt x="317070" y="355405"/>
                  <a:pt x="338674" y="323290"/>
                  <a:pt x="371957" y="295846"/>
                </a:cubicBezTo>
                <a:cubicBezTo>
                  <a:pt x="405240" y="268402"/>
                  <a:pt x="449617" y="246214"/>
                  <a:pt x="491075" y="218770"/>
                </a:cubicBezTo>
                <a:cubicBezTo>
                  <a:pt x="532533" y="191326"/>
                  <a:pt x="563479" y="163299"/>
                  <a:pt x="620702" y="131184"/>
                </a:cubicBezTo>
                <a:cubicBezTo>
                  <a:pt x="677925" y="99069"/>
                  <a:pt x="762592" y="47685"/>
                  <a:pt x="834413" y="26080"/>
                </a:cubicBezTo>
                <a:cubicBezTo>
                  <a:pt x="906234" y="4475"/>
                  <a:pt x="980973" y="4475"/>
                  <a:pt x="1051626" y="1556"/>
                </a:cubicBezTo>
                <a:cubicBezTo>
                  <a:pt x="1122279" y="-1363"/>
                  <a:pt x="1187093" y="-779"/>
                  <a:pt x="1258330" y="8563"/>
                </a:cubicBezTo>
                <a:cubicBezTo>
                  <a:pt x="1329567" y="17905"/>
                  <a:pt x="1418321" y="38926"/>
                  <a:pt x="1479047" y="57611"/>
                </a:cubicBezTo>
                <a:cubicBezTo>
                  <a:pt x="1539773" y="76296"/>
                  <a:pt x="1571888" y="92645"/>
                  <a:pt x="1622688" y="120673"/>
                </a:cubicBezTo>
                <a:cubicBezTo>
                  <a:pt x="1673488" y="148701"/>
                  <a:pt x="1736550" y="189575"/>
                  <a:pt x="1783847" y="225777"/>
                </a:cubicBezTo>
                <a:cubicBezTo>
                  <a:pt x="1831144" y="261979"/>
                  <a:pt x="1866762" y="294678"/>
                  <a:pt x="1906468" y="337887"/>
                </a:cubicBezTo>
                <a:cubicBezTo>
                  <a:pt x="1946174" y="381096"/>
                  <a:pt x="1991719" y="439487"/>
                  <a:pt x="2022082" y="485032"/>
                </a:cubicBezTo>
                <a:cubicBezTo>
                  <a:pt x="2052445" y="530577"/>
                  <a:pt x="2065291" y="561524"/>
                  <a:pt x="2088647" y="611156"/>
                </a:cubicBezTo>
                <a:cubicBezTo>
                  <a:pt x="2112003" y="660788"/>
                  <a:pt x="2143535" y="728521"/>
                  <a:pt x="2162220" y="782825"/>
                </a:cubicBezTo>
                <a:cubicBezTo>
                  <a:pt x="2180905" y="837128"/>
                  <a:pt x="2192582" y="878002"/>
                  <a:pt x="2200757" y="936977"/>
                </a:cubicBezTo>
                <a:cubicBezTo>
                  <a:pt x="2208932" y="995952"/>
                  <a:pt x="2213020" y="1067772"/>
                  <a:pt x="2211268" y="1136673"/>
                </a:cubicBezTo>
                <a:cubicBezTo>
                  <a:pt x="2209516" y="1205574"/>
                  <a:pt x="2205429" y="1283235"/>
                  <a:pt x="2190247" y="1350384"/>
                </a:cubicBezTo>
                <a:cubicBezTo>
                  <a:pt x="2175065" y="1417533"/>
                  <a:pt x="2138279" y="1493441"/>
                  <a:pt x="2120178" y="1539570"/>
                </a:cubicBezTo>
                <a:cubicBezTo>
                  <a:pt x="2102077" y="1585699"/>
                  <a:pt x="2081640" y="1627156"/>
                  <a:pt x="2081640" y="1627156"/>
                </a:cubicBezTo>
                <a:lnTo>
                  <a:pt x="102192" y="1585115"/>
                </a:lnTo>
                <a:close/>
              </a:path>
            </a:pathLst>
          </a:custGeom>
          <a:solidFill>
            <a:srgbClr val="4BACC6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8080405" y="3660611"/>
            <a:ext cx="3312368" cy="2249385"/>
            <a:chOff x="8173510" y="1221000"/>
            <a:chExt cx="3312368" cy="2249385"/>
          </a:xfrm>
        </p:grpSpPr>
        <p:sp>
          <p:nvSpPr>
            <p:cNvPr id="23" name="Rectangle 22"/>
            <p:cNvSpPr/>
            <p:nvPr/>
          </p:nvSpPr>
          <p:spPr>
            <a:xfrm>
              <a:off x="8173510" y="1221000"/>
              <a:ext cx="3312368" cy="2016224"/>
            </a:xfrm>
            <a:prstGeom prst="rect">
              <a:avLst/>
            </a:prstGeom>
            <a:solidFill>
              <a:srgbClr val="9BBB59">
                <a:alpha val="1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8830202" y="1490385"/>
              <a:ext cx="1980000" cy="1980000"/>
            </a:xfrm>
            <a:prstGeom prst="ellipse">
              <a:avLst/>
            </a:prstGeom>
            <a:solidFill>
              <a:srgbClr val="4BACC6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 24"/>
          <p:cNvSpPr/>
          <p:nvPr/>
        </p:nvSpPr>
        <p:spPr>
          <a:xfrm>
            <a:off x="8763212" y="3952739"/>
            <a:ext cx="1955443" cy="1713430"/>
          </a:xfrm>
          <a:custGeom>
            <a:avLst/>
            <a:gdLst>
              <a:gd name="connsiteX0" fmla="*/ 102192 w 2211668"/>
              <a:gd name="connsiteY0" fmla="*/ 1585115 h 1627156"/>
              <a:gd name="connsiteX1" fmla="*/ 77668 w 2211668"/>
              <a:gd name="connsiteY1" fmla="*/ 1525556 h 1627156"/>
              <a:gd name="connsiteX2" fmla="*/ 63654 w 2211668"/>
              <a:gd name="connsiteY2" fmla="*/ 1465997 h 1627156"/>
              <a:gd name="connsiteX3" fmla="*/ 46137 w 2211668"/>
              <a:gd name="connsiteY3" fmla="*/ 1406439 h 1627156"/>
              <a:gd name="connsiteX4" fmla="*/ 25116 w 2211668"/>
              <a:gd name="connsiteY4" fmla="*/ 1311846 h 1627156"/>
              <a:gd name="connsiteX5" fmla="*/ 592 w 2211668"/>
              <a:gd name="connsiteY5" fmla="*/ 1189225 h 1627156"/>
              <a:gd name="connsiteX6" fmla="*/ 7599 w 2211668"/>
              <a:gd name="connsiteY6" fmla="*/ 1094632 h 1627156"/>
              <a:gd name="connsiteX7" fmla="*/ 7599 w 2211668"/>
              <a:gd name="connsiteY7" fmla="*/ 1017556 h 1627156"/>
              <a:gd name="connsiteX8" fmla="*/ 18109 w 2211668"/>
              <a:gd name="connsiteY8" fmla="*/ 961501 h 1627156"/>
              <a:gd name="connsiteX9" fmla="*/ 39130 w 2211668"/>
              <a:gd name="connsiteY9" fmla="*/ 887928 h 1627156"/>
              <a:gd name="connsiteX10" fmla="*/ 67157 w 2211668"/>
              <a:gd name="connsiteY10" fmla="*/ 740784 h 1627156"/>
              <a:gd name="connsiteX11" fmla="*/ 161751 w 2211668"/>
              <a:gd name="connsiteY11" fmla="*/ 569115 h 1627156"/>
              <a:gd name="connsiteX12" fmla="*/ 217806 w 2211668"/>
              <a:gd name="connsiteY12" fmla="*/ 464011 h 1627156"/>
              <a:gd name="connsiteX13" fmla="*/ 291378 w 2211668"/>
              <a:gd name="connsiteY13" fmla="*/ 383432 h 1627156"/>
              <a:gd name="connsiteX14" fmla="*/ 371957 w 2211668"/>
              <a:gd name="connsiteY14" fmla="*/ 295846 h 1627156"/>
              <a:gd name="connsiteX15" fmla="*/ 491075 w 2211668"/>
              <a:gd name="connsiteY15" fmla="*/ 218770 h 1627156"/>
              <a:gd name="connsiteX16" fmla="*/ 620702 w 2211668"/>
              <a:gd name="connsiteY16" fmla="*/ 131184 h 1627156"/>
              <a:gd name="connsiteX17" fmla="*/ 834413 w 2211668"/>
              <a:gd name="connsiteY17" fmla="*/ 26080 h 1627156"/>
              <a:gd name="connsiteX18" fmla="*/ 1051626 w 2211668"/>
              <a:gd name="connsiteY18" fmla="*/ 1556 h 1627156"/>
              <a:gd name="connsiteX19" fmla="*/ 1258330 w 2211668"/>
              <a:gd name="connsiteY19" fmla="*/ 8563 h 1627156"/>
              <a:gd name="connsiteX20" fmla="*/ 1479047 w 2211668"/>
              <a:gd name="connsiteY20" fmla="*/ 57611 h 1627156"/>
              <a:gd name="connsiteX21" fmla="*/ 1622688 w 2211668"/>
              <a:gd name="connsiteY21" fmla="*/ 120673 h 1627156"/>
              <a:gd name="connsiteX22" fmla="*/ 1783847 w 2211668"/>
              <a:gd name="connsiteY22" fmla="*/ 225777 h 1627156"/>
              <a:gd name="connsiteX23" fmla="*/ 1906468 w 2211668"/>
              <a:gd name="connsiteY23" fmla="*/ 337887 h 1627156"/>
              <a:gd name="connsiteX24" fmla="*/ 2022082 w 2211668"/>
              <a:gd name="connsiteY24" fmla="*/ 485032 h 1627156"/>
              <a:gd name="connsiteX25" fmla="*/ 2088647 w 2211668"/>
              <a:gd name="connsiteY25" fmla="*/ 611156 h 1627156"/>
              <a:gd name="connsiteX26" fmla="*/ 2162220 w 2211668"/>
              <a:gd name="connsiteY26" fmla="*/ 782825 h 1627156"/>
              <a:gd name="connsiteX27" fmla="*/ 2200757 w 2211668"/>
              <a:gd name="connsiteY27" fmla="*/ 936977 h 1627156"/>
              <a:gd name="connsiteX28" fmla="*/ 2211268 w 2211668"/>
              <a:gd name="connsiteY28" fmla="*/ 1136673 h 1627156"/>
              <a:gd name="connsiteX29" fmla="*/ 2190247 w 2211668"/>
              <a:gd name="connsiteY29" fmla="*/ 1350384 h 1627156"/>
              <a:gd name="connsiteX30" fmla="*/ 2120178 w 2211668"/>
              <a:gd name="connsiteY30" fmla="*/ 1539570 h 1627156"/>
              <a:gd name="connsiteX31" fmla="*/ 2081640 w 2211668"/>
              <a:gd name="connsiteY31" fmla="*/ 1627156 h 1627156"/>
              <a:gd name="connsiteX32" fmla="*/ 102192 w 2211668"/>
              <a:gd name="connsiteY32" fmla="*/ 1585115 h 1627156"/>
              <a:gd name="connsiteX0" fmla="*/ 102192 w 2211668"/>
              <a:gd name="connsiteY0" fmla="*/ 1588219 h 1630260"/>
              <a:gd name="connsiteX1" fmla="*/ 77668 w 2211668"/>
              <a:gd name="connsiteY1" fmla="*/ 1528660 h 1630260"/>
              <a:gd name="connsiteX2" fmla="*/ 63654 w 2211668"/>
              <a:gd name="connsiteY2" fmla="*/ 1469101 h 1630260"/>
              <a:gd name="connsiteX3" fmla="*/ 46137 w 2211668"/>
              <a:gd name="connsiteY3" fmla="*/ 1409543 h 1630260"/>
              <a:gd name="connsiteX4" fmla="*/ 25116 w 2211668"/>
              <a:gd name="connsiteY4" fmla="*/ 1314950 h 1630260"/>
              <a:gd name="connsiteX5" fmla="*/ 592 w 2211668"/>
              <a:gd name="connsiteY5" fmla="*/ 1192329 h 1630260"/>
              <a:gd name="connsiteX6" fmla="*/ 7599 w 2211668"/>
              <a:gd name="connsiteY6" fmla="*/ 1097736 h 1630260"/>
              <a:gd name="connsiteX7" fmla="*/ 7599 w 2211668"/>
              <a:gd name="connsiteY7" fmla="*/ 1020660 h 1630260"/>
              <a:gd name="connsiteX8" fmla="*/ 18109 w 2211668"/>
              <a:gd name="connsiteY8" fmla="*/ 964605 h 1630260"/>
              <a:gd name="connsiteX9" fmla="*/ 39130 w 2211668"/>
              <a:gd name="connsiteY9" fmla="*/ 891032 h 1630260"/>
              <a:gd name="connsiteX10" fmla="*/ 67157 w 2211668"/>
              <a:gd name="connsiteY10" fmla="*/ 743888 h 1630260"/>
              <a:gd name="connsiteX11" fmla="*/ 161751 w 2211668"/>
              <a:gd name="connsiteY11" fmla="*/ 572219 h 1630260"/>
              <a:gd name="connsiteX12" fmla="*/ 217806 w 2211668"/>
              <a:gd name="connsiteY12" fmla="*/ 467115 h 1630260"/>
              <a:gd name="connsiteX13" fmla="*/ 291378 w 2211668"/>
              <a:gd name="connsiteY13" fmla="*/ 386536 h 1630260"/>
              <a:gd name="connsiteX14" fmla="*/ 371957 w 2211668"/>
              <a:gd name="connsiteY14" fmla="*/ 298950 h 1630260"/>
              <a:gd name="connsiteX15" fmla="*/ 491075 w 2211668"/>
              <a:gd name="connsiteY15" fmla="*/ 221874 h 1630260"/>
              <a:gd name="connsiteX16" fmla="*/ 620702 w 2211668"/>
              <a:gd name="connsiteY16" fmla="*/ 134288 h 1630260"/>
              <a:gd name="connsiteX17" fmla="*/ 834413 w 2211668"/>
              <a:gd name="connsiteY17" fmla="*/ 71084 h 1630260"/>
              <a:gd name="connsiteX18" fmla="*/ 1051626 w 2211668"/>
              <a:gd name="connsiteY18" fmla="*/ 4660 h 1630260"/>
              <a:gd name="connsiteX19" fmla="*/ 1258330 w 2211668"/>
              <a:gd name="connsiteY19" fmla="*/ 11667 h 1630260"/>
              <a:gd name="connsiteX20" fmla="*/ 1479047 w 2211668"/>
              <a:gd name="connsiteY20" fmla="*/ 60715 h 1630260"/>
              <a:gd name="connsiteX21" fmla="*/ 1622688 w 2211668"/>
              <a:gd name="connsiteY21" fmla="*/ 123777 h 1630260"/>
              <a:gd name="connsiteX22" fmla="*/ 1783847 w 2211668"/>
              <a:gd name="connsiteY22" fmla="*/ 228881 h 1630260"/>
              <a:gd name="connsiteX23" fmla="*/ 1906468 w 2211668"/>
              <a:gd name="connsiteY23" fmla="*/ 340991 h 1630260"/>
              <a:gd name="connsiteX24" fmla="*/ 2022082 w 2211668"/>
              <a:gd name="connsiteY24" fmla="*/ 488136 h 1630260"/>
              <a:gd name="connsiteX25" fmla="*/ 2088647 w 2211668"/>
              <a:gd name="connsiteY25" fmla="*/ 614260 h 1630260"/>
              <a:gd name="connsiteX26" fmla="*/ 2162220 w 2211668"/>
              <a:gd name="connsiteY26" fmla="*/ 785929 h 1630260"/>
              <a:gd name="connsiteX27" fmla="*/ 2200757 w 2211668"/>
              <a:gd name="connsiteY27" fmla="*/ 940081 h 1630260"/>
              <a:gd name="connsiteX28" fmla="*/ 2211268 w 2211668"/>
              <a:gd name="connsiteY28" fmla="*/ 1139777 h 1630260"/>
              <a:gd name="connsiteX29" fmla="*/ 2190247 w 2211668"/>
              <a:gd name="connsiteY29" fmla="*/ 1353488 h 1630260"/>
              <a:gd name="connsiteX30" fmla="*/ 2120178 w 2211668"/>
              <a:gd name="connsiteY30" fmla="*/ 1542674 h 1630260"/>
              <a:gd name="connsiteX31" fmla="*/ 2081640 w 2211668"/>
              <a:gd name="connsiteY31" fmla="*/ 1630260 h 1630260"/>
              <a:gd name="connsiteX32" fmla="*/ 102192 w 2211668"/>
              <a:gd name="connsiteY32" fmla="*/ 1588219 h 1630260"/>
              <a:gd name="connsiteX0" fmla="*/ 102192 w 2211668"/>
              <a:gd name="connsiteY0" fmla="*/ 1578302 h 1620343"/>
              <a:gd name="connsiteX1" fmla="*/ 77668 w 2211668"/>
              <a:gd name="connsiteY1" fmla="*/ 1518743 h 1620343"/>
              <a:gd name="connsiteX2" fmla="*/ 63654 w 2211668"/>
              <a:gd name="connsiteY2" fmla="*/ 1459184 h 1620343"/>
              <a:gd name="connsiteX3" fmla="*/ 46137 w 2211668"/>
              <a:gd name="connsiteY3" fmla="*/ 1399626 h 1620343"/>
              <a:gd name="connsiteX4" fmla="*/ 25116 w 2211668"/>
              <a:gd name="connsiteY4" fmla="*/ 1305033 h 1620343"/>
              <a:gd name="connsiteX5" fmla="*/ 592 w 2211668"/>
              <a:gd name="connsiteY5" fmla="*/ 1182412 h 1620343"/>
              <a:gd name="connsiteX6" fmla="*/ 7599 w 2211668"/>
              <a:gd name="connsiteY6" fmla="*/ 1087819 h 1620343"/>
              <a:gd name="connsiteX7" fmla="*/ 7599 w 2211668"/>
              <a:gd name="connsiteY7" fmla="*/ 1010743 h 1620343"/>
              <a:gd name="connsiteX8" fmla="*/ 18109 w 2211668"/>
              <a:gd name="connsiteY8" fmla="*/ 954688 h 1620343"/>
              <a:gd name="connsiteX9" fmla="*/ 39130 w 2211668"/>
              <a:gd name="connsiteY9" fmla="*/ 881115 h 1620343"/>
              <a:gd name="connsiteX10" fmla="*/ 67157 w 2211668"/>
              <a:gd name="connsiteY10" fmla="*/ 733971 h 1620343"/>
              <a:gd name="connsiteX11" fmla="*/ 161751 w 2211668"/>
              <a:gd name="connsiteY11" fmla="*/ 562302 h 1620343"/>
              <a:gd name="connsiteX12" fmla="*/ 217806 w 2211668"/>
              <a:gd name="connsiteY12" fmla="*/ 457198 h 1620343"/>
              <a:gd name="connsiteX13" fmla="*/ 291378 w 2211668"/>
              <a:gd name="connsiteY13" fmla="*/ 376619 h 1620343"/>
              <a:gd name="connsiteX14" fmla="*/ 371957 w 2211668"/>
              <a:gd name="connsiteY14" fmla="*/ 289033 h 1620343"/>
              <a:gd name="connsiteX15" fmla="*/ 491075 w 2211668"/>
              <a:gd name="connsiteY15" fmla="*/ 211957 h 1620343"/>
              <a:gd name="connsiteX16" fmla="*/ 620702 w 2211668"/>
              <a:gd name="connsiteY16" fmla="*/ 124371 h 1620343"/>
              <a:gd name="connsiteX17" fmla="*/ 834413 w 2211668"/>
              <a:gd name="connsiteY17" fmla="*/ 61167 h 1620343"/>
              <a:gd name="connsiteX18" fmla="*/ 1056109 w 2211668"/>
              <a:gd name="connsiteY18" fmla="*/ 15693 h 1620343"/>
              <a:gd name="connsiteX19" fmla="*/ 1258330 w 2211668"/>
              <a:gd name="connsiteY19" fmla="*/ 1750 h 1620343"/>
              <a:gd name="connsiteX20" fmla="*/ 1479047 w 2211668"/>
              <a:gd name="connsiteY20" fmla="*/ 50798 h 1620343"/>
              <a:gd name="connsiteX21" fmla="*/ 1622688 w 2211668"/>
              <a:gd name="connsiteY21" fmla="*/ 113860 h 1620343"/>
              <a:gd name="connsiteX22" fmla="*/ 1783847 w 2211668"/>
              <a:gd name="connsiteY22" fmla="*/ 218964 h 1620343"/>
              <a:gd name="connsiteX23" fmla="*/ 1906468 w 2211668"/>
              <a:gd name="connsiteY23" fmla="*/ 331074 h 1620343"/>
              <a:gd name="connsiteX24" fmla="*/ 2022082 w 2211668"/>
              <a:gd name="connsiteY24" fmla="*/ 478219 h 1620343"/>
              <a:gd name="connsiteX25" fmla="*/ 2088647 w 2211668"/>
              <a:gd name="connsiteY25" fmla="*/ 604343 h 1620343"/>
              <a:gd name="connsiteX26" fmla="*/ 2162220 w 2211668"/>
              <a:gd name="connsiteY26" fmla="*/ 776012 h 1620343"/>
              <a:gd name="connsiteX27" fmla="*/ 2200757 w 2211668"/>
              <a:gd name="connsiteY27" fmla="*/ 930164 h 1620343"/>
              <a:gd name="connsiteX28" fmla="*/ 2211268 w 2211668"/>
              <a:gd name="connsiteY28" fmla="*/ 1129860 h 1620343"/>
              <a:gd name="connsiteX29" fmla="*/ 2190247 w 2211668"/>
              <a:gd name="connsiteY29" fmla="*/ 1343571 h 1620343"/>
              <a:gd name="connsiteX30" fmla="*/ 2120178 w 2211668"/>
              <a:gd name="connsiteY30" fmla="*/ 1532757 h 1620343"/>
              <a:gd name="connsiteX31" fmla="*/ 2081640 w 2211668"/>
              <a:gd name="connsiteY31" fmla="*/ 1620343 h 1620343"/>
              <a:gd name="connsiteX32" fmla="*/ 102192 w 2211668"/>
              <a:gd name="connsiteY32" fmla="*/ 1578302 h 1620343"/>
              <a:gd name="connsiteX0" fmla="*/ 102192 w 2211668"/>
              <a:gd name="connsiteY0" fmla="*/ 1564201 h 1606242"/>
              <a:gd name="connsiteX1" fmla="*/ 77668 w 2211668"/>
              <a:gd name="connsiteY1" fmla="*/ 1504642 h 1606242"/>
              <a:gd name="connsiteX2" fmla="*/ 63654 w 2211668"/>
              <a:gd name="connsiteY2" fmla="*/ 1445083 h 1606242"/>
              <a:gd name="connsiteX3" fmla="*/ 46137 w 2211668"/>
              <a:gd name="connsiteY3" fmla="*/ 1385525 h 1606242"/>
              <a:gd name="connsiteX4" fmla="*/ 25116 w 2211668"/>
              <a:gd name="connsiteY4" fmla="*/ 1290932 h 1606242"/>
              <a:gd name="connsiteX5" fmla="*/ 592 w 2211668"/>
              <a:gd name="connsiteY5" fmla="*/ 1168311 h 1606242"/>
              <a:gd name="connsiteX6" fmla="*/ 7599 w 2211668"/>
              <a:gd name="connsiteY6" fmla="*/ 1073718 h 1606242"/>
              <a:gd name="connsiteX7" fmla="*/ 7599 w 2211668"/>
              <a:gd name="connsiteY7" fmla="*/ 996642 h 1606242"/>
              <a:gd name="connsiteX8" fmla="*/ 18109 w 2211668"/>
              <a:gd name="connsiteY8" fmla="*/ 940587 h 1606242"/>
              <a:gd name="connsiteX9" fmla="*/ 39130 w 2211668"/>
              <a:gd name="connsiteY9" fmla="*/ 867014 h 1606242"/>
              <a:gd name="connsiteX10" fmla="*/ 67157 w 2211668"/>
              <a:gd name="connsiteY10" fmla="*/ 719870 h 1606242"/>
              <a:gd name="connsiteX11" fmla="*/ 161751 w 2211668"/>
              <a:gd name="connsiteY11" fmla="*/ 548201 h 1606242"/>
              <a:gd name="connsiteX12" fmla="*/ 217806 w 2211668"/>
              <a:gd name="connsiteY12" fmla="*/ 443097 h 1606242"/>
              <a:gd name="connsiteX13" fmla="*/ 291378 w 2211668"/>
              <a:gd name="connsiteY13" fmla="*/ 362518 h 1606242"/>
              <a:gd name="connsiteX14" fmla="*/ 371957 w 2211668"/>
              <a:gd name="connsiteY14" fmla="*/ 274932 h 1606242"/>
              <a:gd name="connsiteX15" fmla="*/ 491075 w 2211668"/>
              <a:gd name="connsiteY15" fmla="*/ 197856 h 1606242"/>
              <a:gd name="connsiteX16" fmla="*/ 620702 w 2211668"/>
              <a:gd name="connsiteY16" fmla="*/ 110270 h 1606242"/>
              <a:gd name="connsiteX17" fmla="*/ 834413 w 2211668"/>
              <a:gd name="connsiteY17" fmla="*/ 47066 h 1606242"/>
              <a:gd name="connsiteX18" fmla="*/ 1056109 w 2211668"/>
              <a:gd name="connsiteY18" fmla="*/ 1592 h 1606242"/>
              <a:gd name="connsiteX19" fmla="*/ 1280742 w 2211668"/>
              <a:gd name="connsiteY19" fmla="*/ 12789 h 1606242"/>
              <a:gd name="connsiteX20" fmla="*/ 1479047 w 2211668"/>
              <a:gd name="connsiteY20" fmla="*/ 36697 h 1606242"/>
              <a:gd name="connsiteX21" fmla="*/ 1622688 w 2211668"/>
              <a:gd name="connsiteY21" fmla="*/ 99759 h 1606242"/>
              <a:gd name="connsiteX22" fmla="*/ 1783847 w 2211668"/>
              <a:gd name="connsiteY22" fmla="*/ 204863 h 1606242"/>
              <a:gd name="connsiteX23" fmla="*/ 1906468 w 2211668"/>
              <a:gd name="connsiteY23" fmla="*/ 316973 h 1606242"/>
              <a:gd name="connsiteX24" fmla="*/ 2022082 w 2211668"/>
              <a:gd name="connsiteY24" fmla="*/ 464118 h 1606242"/>
              <a:gd name="connsiteX25" fmla="*/ 2088647 w 2211668"/>
              <a:gd name="connsiteY25" fmla="*/ 590242 h 1606242"/>
              <a:gd name="connsiteX26" fmla="*/ 2162220 w 2211668"/>
              <a:gd name="connsiteY26" fmla="*/ 761911 h 1606242"/>
              <a:gd name="connsiteX27" fmla="*/ 2200757 w 2211668"/>
              <a:gd name="connsiteY27" fmla="*/ 916063 h 1606242"/>
              <a:gd name="connsiteX28" fmla="*/ 2211268 w 2211668"/>
              <a:gd name="connsiteY28" fmla="*/ 1115759 h 1606242"/>
              <a:gd name="connsiteX29" fmla="*/ 2190247 w 2211668"/>
              <a:gd name="connsiteY29" fmla="*/ 1329470 h 1606242"/>
              <a:gd name="connsiteX30" fmla="*/ 2120178 w 2211668"/>
              <a:gd name="connsiteY30" fmla="*/ 1518656 h 1606242"/>
              <a:gd name="connsiteX31" fmla="*/ 2081640 w 2211668"/>
              <a:gd name="connsiteY31" fmla="*/ 1606242 h 1606242"/>
              <a:gd name="connsiteX32" fmla="*/ 102192 w 2211668"/>
              <a:gd name="connsiteY32" fmla="*/ 1564201 h 1606242"/>
              <a:gd name="connsiteX0" fmla="*/ 102192 w 2211668"/>
              <a:gd name="connsiteY0" fmla="*/ 1564201 h 1606242"/>
              <a:gd name="connsiteX1" fmla="*/ 77668 w 2211668"/>
              <a:gd name="connsiteY1" fmla="*/ 1504642 h 1606242"/>
              <a:gd name="connsiteX2" fmla="*/ 63654 w 2211668"/>
              <a:gd name="connsiteY2" fmla="*/ 1445083 h 1606242"/>
              <a:gd name="connsiteX3" fmla="*/ 46137 w 2211668"/>
              <a:gd name="connsiteY3" fmla="*/ 1385525 h 1606242"/>
              <a:gd name="connsiteX4" fmla="*/ 25116 w 2211668"/>
              <a:gd name="connsiteY4" fmla="*/ 1290932 h 1606242"/>
              <a:gd name="connsiteX5" fmla="*/ 592 w 2211668"/>
              <a:gd name="connsiteY5" fmla="*/ 1168311 h 1606242"/>
              <a:gd name="connsiteX6" fmla="*/ 7599 w 2211668"/>
              <a:gd name="connsiteY6" fmla="*/ 1073718 h 1606242"/>
              <a:gd name="connsiteX7" fmla="*/ 7599 w 2211668"/>
              <a:gd name="connsiteY7" fmla="*/ 996642 h 1606242"/>
              <a:gd name="connsiteX8" fmla="*/ 18109 w 2211668"/>
              <a:gd name="connsiteY8" fmla="*/ 940587 h 1606242"/>
              <a:gd name="connsiteX9" fmla="*/ 39130 w 2211668"/>
              <a:gd name="connsiteY9" fmla="*/ 867014 h 1606242"/>
              <a:gd name="connsiteX10" fmla="*/ 67157 w 2211668"/>
              <a:gd name="connsiteY10" fmla="*/ 719870 h 1606242"/>
              <a:gd name="connsiteX11" fmla="*/ 161751 w 2211668"/>
              <a:gd name="connsiteY11" fmla="*/ 548201 h 1606242"/>
              <a:gd name="connsiteX12" fmla="*/ 217806 w 2211668"/>
              <a:gd name="connsiteY12" fmla="*/ 443097 h 1606242"/>
              <a:gd name="connsiteX13" fmla="*/ 291378 w 2211668"/>
              <a:gd name="connsiteY13" fmla="*/ 362518 h 1606242"/>
              <a:gd name="connsiteX14" fmla="*/ 371957 w 2211668"/>
              <a:gd name="connsiteY14" fmla="*/ 274932 h 1606242"/>
              <a:gd name="connsiteX15" fmla="*/ 491075 w 2211668"/>
              <a:gd name="connsiteY15" fmla="*/ 197856 h 1606242"/>
              <a:gd name="connsiteX16" fmla="*/ 620702 w 2211668"/>
              <a:gd name="connsiteY16" fmla="*/ 110270 h 1606242"/>
              <a:gd name="connsiteX17" fmla="*/ 834413 w 2211668"/>
              <a:gd name="connsiteY17" fmla="*/ 47066 h 1606242"/>
              <a:gd name="connsiteX18" fmla="*/ 1056109 w 2211668"/>
              <a:gd name="connsiteY18" fmla="*/ 1592 h 1606242"/>
              <a:gd name="connsiteX19" fmla="*/ 1280742 w 2211668"/>
              <a:gd name="connsiteY19" fmla="*/ 12789 h 1606242"/>
              <a:gd name="connsiteX20" fmla="*/ 1479047 w 2211668"/>
              <a:gd name="connsiteY20" fmla="*/ 36697 h 1606242"/>
              <a:gd name="connsiteX21" fmla="*/ 1622688 w 2211668"/>
              <a:gd name="connsiteY21" fmla="*/ 99759 h 1606242"/>
              <a:gd name="connsiteX22" fmla="*/ 1783847 w 2211668"/>
              <a:gd name="connsiteY22" fmla="*/ 204863 h 1606242"/>
              <a:gd name="connsiteX23" fmla="*/ 1906468 w 2211668"/>
              <a:gd name="connsiteY23" fmla="*/ 316973 h 1606242"/>
              <a:gd name="connsiteX24" fmla="*/ 2013117 w 2211668"/>
              <a:gd name="connsiteY24" fmla="*/ 480879 h 1606242"/>
              <a:gd name="connsiteX25" fmla="*/ 2088647 w 2211668"/>
              <a:gd name="connsiteY25" fmla="*/ 590242 h 1606242"/>
              <a:gd name="connsiteX26" fmla="*/ 2162220 w 2211668"/>
              <a:gd name="connsiteY26" fmla="*/ 761911 h 1606242"/>
              <a:gd name="connsiteX27" fmla="*/ 2200757 w 2211668"/>
              <a:gd name="connsiteY27" fmla="*/ 916063 h 1606242"/>
              <a:gd name="connsiteX28" fmla="*/ 2211268 w 2211668"/>
              <a:gd name="connsiteY28" fmla="*/ 1115759 h 1606242"/>
              <a:gd name="connsiteX29" fmla="*/ 2190247 w 2211668"/>
              <a:gd name="connsiteY29" fmla="*/ 1329470 h 1606242"/>
              <a:gd name="connsiteX30" fmla="*/ 2120178 w 2211668"/>
              <a:gd name="connsiteY30" fmla="*/ 1518656 h 1606242"/>
              <a:gd name="connsiteX31" fmla="*/ 2081640 w 2211668"/>
              <a:gd name="connsiteY31" fmla="*/ 1606242 h 1606242"/>
              <a:gd name="connsiteX32" fmla="*/ 102192 w 2211668"/>
              <a:gd name="connsiteY32" fmla="*/ 1564201 h 1606242"/>
              <a:gd name="connsiteX0" fmla="*/ 102192 w 2211668"/>
              <a:gd name="connsiteY0" fmla="*/ 1564201 h 1606242"/>
              <a:gd name="connsiteX1" fmla="*/ 77668 w 2211668"/>
              <a:gd name="connsiteY1" fmla="*/ 1504642 h 1606242"/>
              <a:gd name="connsiteX2" fmla="*/ 63654 w 2211668"/>
              <a:gd name="connsiteY2" fmla="*/ 1445083 h 1606242"/>
              <a:gd name="connsiteX3" fmla="*/ 46137 w 2211668"/>
              <a:gd name="connsiteY3" fmla="*/ 1385525 h 1606242"/>
              <a:gd name="connsiteX4" fmla="*/ 25116 w 2211668"/>
              <a:gd name="connsiteY4" fmla="*/ 1290932 h 1606242"/>
              <a:gd name="connsiteX5" fmla="*/ 592 w 2211668"/>
              <a:gd name="connsiteY5" fmla="*/ 1168311 h 1606242"/>
              <a:gd name="connsiteX6" fmla="*/ 7599 w 2211668"/>
              <a:gd name="connsiteY6" fmla="*/ 1073718 h 1606242"/>
              <a:gd name="connsiteX7" fmla="*/ 7599 w 2211668"/>
              <a:gd name="connsiteY7" fmla="*/ 996642 h 1606242"/>
              <a:gd name="connsiteX8" fmla="*/ 18109 w 2211668"/>
              <a:gd name="connsiteY8" fmla="*/ 940587 h 1606242"/>
              <a:gd name="connsiteX9" fmla="*/ 39130 w 2211668"/>
              <a:gd name="connsiteY9" fmla="*/ 867014 h 1606242"/>
              <a:gd name="connsiteX10" fmla="*/ 67157 w 2211668"/>
              <a:gd name="connsiteY10" fmla="*/ 719870 h 1606242"/>
              <a:gd name="connsiteX11" fmla="*/ 161751 w 2211668"/>
              <a:gd name="connsiteY11" fmla="*/ 548201 h 1606242"/>
              <a:gd name="connsiteX12" fmla="*/ 217806 w 2211668"/>
              <a:gd name="connsiteY12" fmla="*/ 443097 h 1606242"/>
              <a:gd name="connsiteX13" fmla="*/ 291378 w 2211668"/>
              <a:gd name="connsiteY13" fmla="*/ 362518 h 1606242"/>
              <a:gd name="connsiteX14" fmla="*/ 371957 w 2211668"/>
              <a:gd name="connsiteY14" fmla="*/ 274932 h 1606242"/>
              <a:gd name="connsiteX15" fmla="*/ 491075 w 2211668"/>
              <a:gd name="connsiteY15" fmla="*/ 197856 h 1606242"/>
              <a:gd name="connsiteX16" fmla="*/ 620702 w 2211668"/>
              <a:gd name="connsiteY16" fmla="*/ 110270 h 1606242"/>
              <a:gd name="connsiteX17" fmla="*/ 834413 w 2211668"/>
              <a:gd name="connsiteY17" fmla="*/ 47066 h 1606242"/>
              <a:gd name="connsiteX18" fmla="*/ 1056109 w 2211668"/>
              <a:gd name="connsiteY18" fmla="*/ 1592 h 1606242"/>
              <a:gd name="connsiteX19" fmla="*/ 1280742 w 2211668"/>
              <a:gd name="connsiteY19" fmla="*/ 12789 h 1606242"/>
              <a:gd name="connsiteX20" fmla="*/ 1479047 w 2211668"/>
              <a:gd name="connsiteY20" fmla="*/ 36697 h 1606242"/>
              <a:gd name="connsiteX21" fmla="*/ 1622688 w 2211668"/>
              <a:gd name="connsiteY21" fmla="*/ 99759 h 1606242"/>
              <a:gd name="connsiteX22" fmla="*/ 1783847 w 2211668"/>
              <a:gd name="connsiteY22" fmla="*/ 204863 h 1606242"/>
              <a:gd name="connsiteX23" fmla="*/ 1906468 w 2211668"/>
              <a:gd name="connsiteY23" fmla="*/ 316973 h 1606242"/>
              <a:gd name="connsiteX24" fmla="*/ 2013117 w 2211668"/>
              <a:gd name="connsiteY24" fmla="*/ 480879 h 1606242"/>
              <a:gd name="connsiteX25" fmla="*/ 2075200 w 2211668"/>
              <a:gd name="connsiteY25" fmla="*/ 623763 h 1606242"/>
              <a:gd name="connsiteX26" fmla="*/ 2162220 w 2211668"/>
              <a:gd name="connsiteY26" fmla="*/ 761911 h 1606242"/>
              <a:gd name="connsiteX27" fmla="*/ 2200757 w 2211668"/>
              <a:gd name="connsiteY27" fmla="*/ 916063 h 1606242"/>
              <a:gd name="connsiteX28" fmla="*/ 2211268 w 2211668"/>
              <a:gd name="connsiteY28" fmla="*/ 1115759 h 1606242"/>
              <a:gd name="connsiteX29" fmla="*/ 2190247 w 2211668"/>
              <a:gd name="connsiteY29" fmla="*/ 1329470 h 1606242"/>
              <a:gd name="connsiteX30" fmla="*/ 2120178 w 2211668"/>
              <a:gd name="connsiteY30" fmla="*/ 1518656 h 1606242"/>
              <a:gd name="connsiteX31" fmla="*/ 2081640 w 2211668"/>
              <a:gd name="connsiteY31" fmla="*/ 1606242 h 1606242"/>
              <a:gd name="connsiteX32" fmla="*/ 102192 w 2211668"/>
              <a:gd name="connsiteY32" fmla="*/ 1564201 h 1606242"/>
              <a:gd name="connsiteX0" fmla="*/ 102192 w 2212644"/>
              <a:gd name="connsiteY0" fmla="*/ 1564201 h 1606242"/>
              <a:gd name="connsiteX1" fmla="*/ 77668 w 2212644"/>
              <a:gd name="connsiteY1" fmla="*/ 1504642 h 1606242"/>
              <a:gd name="connsiteX2" fmla="*/ 63654 w 2212644"/>
              <a:gd name="connsiteY2" fmla="*/ 1445083 h 1606242"/>
              <a:gd name="connsiteX3" fmla="*/ 46137 w 2212644"/>
              <a:gd name="connsiteY3" fmla="*/ 1385525 h 1606242"/>
              <a:gd name="connsiteX4" fmla="*/ 25116 w 2212644"/>
              <a:gd name="connsiteY4" fmla="*/ 1290932 h 1606242"/>
              <a:gd name="connsiteX5" fmla="*/ 592 w 2212644"/>
              <a:gd name="connsiteY5" fmla="*/ 1168311 h 1606242"/>
              <a:gd name="connsiteX6" fmla="*/ 7599 w 2212644"/>
              <a:gd name="connsiteY6" fmla="*/ 1073718 h 1606242"/>
              <a:gd name="connsiteX7" fmla="*/ 7599 w 2212644"/>
              <a:gd name="connsiteY7" fmla="*/ 996642 h 1606242"/>
              <a:gd name="connsiteX8" fmla="*/ 18109 w 2212644"/>
              <a:gd name="connsiteY8" fmla="*/ 940587 h 1606242"/>
              <a:gd name="connsiteX9" fmla="*/ 39130 w 2212644"/>
              <a:gd name="connsiteY9" fmla="*/ 867014 h 1606242"/>
              <a:gd name="connsiteX10" fmla="*/ 67157 w 2212644"/>
              <a:gd name="connsiteY10" fmla="*/ 719870 h 1606242"/>
              <a:gd name="connsiteX11" fmla="*/ 161751 w 2212644"/>
              <a:gd name="connsiteY11" fmla="*/ 548201 h 1606242"/>
              <a:gd name="connsiteX12" fmla="*/ 217806 w 2212644"/>
              <a:gd name="connsiteY12" fmla="*/ 443097 h 1606242"/>
              <a:gd name="connsiteX13" fmla="*/ 291378 w 2212644"/>
              <a:gd name="connsiteY13" fmla="*/ 362518 h 1606242"/>
              <a:gd name="connsiteX14" fmla="*/ 371957 w 2212644"/>
              <a:gd name="connsiteY14" fmla="*/ 274932 h 1606242"/>
              <a:gd name="connsiteX15" fmla="*/ 491075 w 2212644"/>
              <a:gd name="connsiteY15" fmla="*/ 197856 h 1606242"/>
              <a:gd name="connsiteX16" fmla="*/ 620702 w 2212644"/>
              <a:gd name="connsiteY16" fmla="*/ 110270 h 1606242"/>
              <a:gd name="connsiteX17" fmla="*/ 834413 w 2212644"/>
              <a:gd name="connsiteY17" fmla="*/ 47066 h 1606242"/>
              <a:gd name="connsiteX18" fmla="*/ 1056109 w 2212644"/>
              <a:gd name="connsiteY18" fmla="*/ 1592 h 1606242"/>
              <a:gd name="connsiteX19" fmla="*/ 1280742 w 2212644"/>
              <a:gd name="connsiteY19" fmla="*/ 12789 h 1606242"/>
              <a:gd name="connsiteX20" fmla="*/ 1479047 w 2212644"/>
              <a:gd name="connsiteY20" fmla="*/ 36697 h 1606242"/>
              <a:gd name="connsiteX21" fmla="*/ 1622688 w 2212644"/>
              <a:gd name="connsiteY21" fmla="*/ 99759 h 1606242"/>
              <a:gd name="connsiteX22" fmla="*/ 1783847 w 2212644"/>
              <a:gd name="connsiteY22" fmla="*/ 204863 h 1606242"/>
              <a:gd name="connsiteX23" fmla="*/ 1906468 w 2212644"/>
              <a:gd name="connsiteY23" fmla="*/ 316973 h 1606242"/>
              <a:gd name="connsiteX24" fmla="*/ 2013117 w 2212644"/>
              <a:gd name="connsiteY24" fmla="*/ 480879 h 1606242"/>
              <a:gd name="connsiteX25" fmla="*/ 2075200 w 2212644"/>
              <a:gd name="connsiteY25" fmla="*/ 623763 h 1606242"/>
              <a:gd name="connsiteX26" fmla="*/ 2121879 w 2212644"/>
              <a:gd name="connsiteY26" fmla="*/ 791241 h 1606242"/>
              <a:gd name="connsiteX27" fmla="*/ 2200757 w 2212644"/>
              <a:gd name="connsiteY27" fmla="*/ 916063 h 1606242"/>
              <a:gd name="connsiteX28" fmla="*/ 2211268 w 2212644"/>
              <a:gd name="connsiteY28" fmla="*/ 1115759 h 1606242"/>
              <a:gd name="connsiteX29" fmla="*/ 2190247 w 2212644"/>
              <a:gd name="connsiteY29" fmla="*/ 1329470 h 1606242"/>
              <a:gd name="connsiteX30" fmla="*/ 2120178 w 2212644"/>
              <a:gd name="connsiteY30" fmla="*/ 1518656 h 1606242"/>
              <a:gd name="connsiteX31" fmla="*/ 2081640 w 2212644"/>
              <a:gd name="connsiteY31" fmla="*/ 1606242 h 1606242"/>
              <a:gd name="connsiteX32" fmla="*/ 102192 w 2212644"/>
              <a:gd name="connsiteY32" fmla="*/ 1564201 h 1606242"/>
              <a:gd name="connsiteX0" fmla="*/ 102192 w 2214779"/>
              <a:gd name="connsiteY0" fmla="*/ 1564201 h 1606242"/>
              <a:gd name="connsiteX1" fmla="*/ 77668 w 2214779"/>
              <a:gd name="connsiteY1" fmla="*/ 1504642 h 1606242"/>
              <a:gd name="connsiteX2" fmla="*/ 63654 w 2214779"/>
              <a:gd name="connsiteY2" fmla="*/ 1445083 h 1606242"/>
              <a:gd name="connsiteX3" fmla="*/ 46137 w 2214779"/>
              <a:gd name="connsiteY3" fmla="*/ 1385525 h 1606242"/>
              <a:gd name="connsiteX4" fmla="*/ 25116 w 2214779"/>
              <a:gd name="connsiteY4" fmla="*/ 1290932 h 1606242"/>
              <a:gd name="connsiteX5" fmla="*/ 592 w 2214779"/>
              <a:gd name="connsiteY5" fmla="*/ 1168311 h 1606242"/>
              <a:gd name="connsiteX6" fmla="*/ 7599 w 2214779"/>
              <a:gd name="connsiteY6" fmla="*/ 1073718 h 1606242"/>
              <a:gd name="connsiteX7" fmla="*/ 7599 w 2214779"/>
              <a:gd name="connsiteY7" fmla="*/ 996642 h 1606242"/>
              <a:gd name="connsiteX8" fmla="*/ 18109 w 2214779"/>
              <a:gd name="connsiteY8" fmla="*/ 940587 h 1606242"/>
              <a:gd name="connsiteX9" fmla="*/ 39130 w 2214779"/>
              <a:gd name="connsiteY9" fmla="*/ 867014 h 1606242"/>
              <a:gd name="connsiteX10" fmla="*/ 67157 w 2214779"/>
              <a:gd name="connsiteY10" fmla="*/ 719870 h 1606242"/>
              <a:gd name="connsiteX11" fmla="*/ 161751 w 2214779"/>
              <a:gd name="connsiteY11" fmla="*/ 548201 h 1606242"/>
              <a:gd name="connsiteX12" fmla="*/ 217806 w 2214779"/>
              <a:gd name="connsiteY12" fmla="*/ 443097 h 1606242"/>
              <a:gd name="connsiteX13" fmla="*/ 291378 w 2214779"/>
              <a:gd name="connsiteY13" fmla="*/ 362518 h 1606242"/>
              <a:gd name="connsiteX14" fmla="*/ 371957 w 2214779"/>
              <a:gd name="connsiteY14" fmla="*/ 274932 h 1606242"/>
              <a:gd name="connsiteX15" fmla="*/ 491075 w 2214779"/>
              <a:gd name="connsiteY15" fmla="*/ 197856 h 1606242"/>
              <a:gd name="connsiteX16" fmla="*/ 620702 w 2214779"/>
              <a:gd name="connsiteY16" fmla="*/ 110270 h 1606242"/>
              <a:gd name="connsiteX17" fmla="*/ 834413 w 2214779"/>
              <a:gd name="connsiteY17" fmla="*/ 47066 h 1606242"/>
              <a:gd name="connsiteX18" fmla="*/ 1056109 w 2214779"/>
              <a:gd name="connsiteY18" fmla="*/ 1592 h 1606242"/>
              <a:gd name="connsiteX19" fmla="*/ 1280742 w 2214779"/>
              <a:gd name="connsiteY19" fmla="*/ 12789 h 1606242"/>
              <a:gd name="connsiteX20" fmla="*/ 1479047 w 2214779"/>
              <a:gd name="connsiteY20" fmla="*/ 36697 h 1606242"/>
              <a:gd name="connsiteX21" fmla="*/ 1622688 w 2214779"/>
              <a:gd name="connsiteY21" fmla="*/ 99759 h 1606242"/>
              <a:gd name="connsiteX22" fmla="*/ 1783847 w 2214779"/>
              <a:gd name="connsiteY22" fmla="*/ 204863 h 1606242"/>
              <a:gd name="connsiteX23" fmla="*/ 1906468 w 2214779"/>
              <a:gd name="connsiteY23" fmla="*/ 316973 h 1606242"/>
              <a:gd name="connsiteX24" fmla="*/ 2013117 w 2214779"/>
              <a:gd name="connsiteY24" fmla="*/ 480879 h 1606242"/>
              <a:gd name="connsiteX25" fmla="*/ 2075200 w 2214779"/>
              <a:gd name="connsiteY25" fmla="*/ 623763 h 1606242"/>
              <a:gd name="connsiteX26" fmla="*/ 2121879 w 2214779"/>
              <a:gd name="connsiteY26" fmla="*/ 791241 h 1606242"/>
              <a:gd name="connsiteX27" fmla="*/ 2124557 w 2214779"/>
              <a:gd name="connsiteY27" fmla="*/ 970534 h 1606242"/>
              <a:gd name="connsiteX28" fmla="*/ 2211268 w 2214779"/>
              <a:gd name="connsiteY28" fmla="*/ 1115759 h 1606242"/>
              <a:gd name="connsiteX29" fmla="*/ 2190247 w 2214779"/>
              <a:gd name="connsiteY29" fmla="*/ 1329470 h 1606242"/>
              <a:gd name="connsiteX30" fmla="*/ 2120178 w 2214779"/>
              <a:gd name="connsiteY30" fmla="*/ 1518656 h 1606242"/>
              <a:gd name="connsiteX31" fmla="*/ 2081640 w 2214779"/>
              <a:gd name="connsiteY31" fmla="*/ 1606242 h 1606242"/>
              <a:gd name="connsiteX32" fmla="*/ 102192 w 2214779"/>
              <a:gd name="connsiteY32" fmla="*/ 1564201 h 1606242"/>
              <a:gd name="connsiteX0" fmla="*/ 102192 w 2190268"/>
              <a:gd name="connsiteY0" fmla="*/ 1564201 h 1606242"/>
              <a:gd name="connsiteX1" fmla="*/ 77668 w 2190268"/>
              <a:gd name="connsiteY1" fmla="*/ 1504642 h 1606242"/>
              <a:gd name="connsiteX2" fmla="*/ 63654 w 2190268"/>
              <a:gd name="connsiteY2" fmla="*/ 1445083 h 1606242"/>
              <a:gd name="connsiteX3" fmla="*/ 46137 w 2190268"/>
              <a:gd name="connsiteY3" fmla="*/ 1385525 h 1606242"/>
              <a:gd name="connsiteX4" fmla="*/ 25116 w 2190268"/>
              <a:gd name="connsiteY4" fmla="*/ 1290932 h 1606242"/>
              <a:gd name="connsiteX5" fmla="*/ 592 w 2190268"/>
              <a:gd name="connsiteY5" fmla="*/ 1168311 h 1606242"/>
              <a:gd name="connsiteX6" fmla="*/ 7599 w 2190268"/>
              <a:gd name="connsiteY6" fmla="*/ 1073718 h 1606242"/>
              <a:gd name="connsiteX7" fmla="*/ 7599 w 2190268"/>
              <a:gd name="connsiteY7" fmla="*/ 996642 h 1606242"/>
              <a:gd name="connsiteX8" fmla="*/ 18109 w 2190268"/>
              <a:gd name="connsiteY8" fmla="*/ 940587 h 1606242"/>
              <a:gd name="connsiteX9" fmla="*/ 39130 w 2190268"/>
              <a:gd name="connsiteY9" fmla="*/ 867014 h 1606242"/>
              <a:gd name="connsiteX10" fmla="*/ 67157 w 2190268"/>
              <a:gd name="connsiteY10" fmla="*/ 719870 h 1606242"/>
              <a:gd name="connsiteX11" fmla="*/ 161751 w 2190268"/>
              <a:gd name="connsiteY11" fmla="*/ 548201 h 1606242"/>
              <a:gd name="connsiteX12" fmla="*/ 217806 w 2190268"/>
              <a:gd name="connsiteY12" fmla="*/ 443097 h 1606242"/>
              <a:gd name="connsiteX13" fmla="*/ 291378 w 2190268"/>
              <a:gd name="connsiteY13" fmla="*/ 362518 h 1606242"/>
              <a:gd name="connsiteX14" fmla="*/ 371957 w 2190268"/>
              <a:gd name="connsiteY14" fmla="*/ 274932 h 1606242"/>
              <a:gd name="connsiteX15" fmla="*/ 491075 w 2190268"/>
              <a:gd name="connsiteY15" fmla="*/ 197856 h 1606242"/>
              <a:gd name="connsiteX16" fmla="*/ 620702 w 2190268"/>
              <a:gd name="connsiteY16" fmla="*/ 110270 h 1606242"/>
              <a:gd name="connsiteX17" fmla="*/ 834413 w 2190268"/>
              <a:gd name="connsiteY17" fmla="*/ 47066 h 1606242"/>
              <a:gd name="connsiteX18" fmla="*/ 1056109 w 2190268"/>
              <a:gd name="connsiteY18" fmla="*/ 1592 h 1606242"/>
              <a:gd name="connsiteX19" fmla="*/ 1280742 w 2190268"/>
              <a:gd name="connsiteY19" fmla="*/ 12789 h 1606242"/>
              <a:gd name="connsiteX20" fmla="*/ 1479047 w 2190268"/>
              <a:gd name="connsiteY20" fmla="*/ 36697 h 1606242"/>
              <a:gd name="connsiteX21" fmla="*/ 1622688 w 2190268"/>
              <a:gd name="connsiteY21" fmla="*/ 99759 h 1606242"/>
              <a:gd name="connsiteX22" fmla="*/ 1783847 w 2190268"/>
              <a:gd name="connsiteY22" fmla="*/ 204863 h 1606242"/>
              <a:gd name="connsiteX23" fmla="*/ 1906468 w 2190268"/>
              <a:gd name="connsiteY23" fmla="*/ 316973 h 1606242"/>
              <a:gd name="connsiteX24" fmla="*/ 2013117 w 2190268"/>
              <a:gd name="connsiteY24" fmla="*/ 480879 h 1606242"/>
              <a:gd name="connsiteX25" fmla="*/ 2075200 w 2190268"/>
              <a:gd name="connsiteY25" fmla="*/ 623763 h 1606242"/>
              <a:gd name="connsiteX26" fmla="*/ 2121879 w 2190268"/>
              <a:gd name="connsiteY26" fmla="*/ 791241 h 1606242"/>
              <a:gd name="connsiteX27" fmla="*/ 2124557 w 2190268"/>
              <a:gd name="connsiteY27" fmla="*/ 970534 h 1606242"/>
              <a:gd name="connsiteX28" fmla="*/ 2112656 w 2190268"/>
              <a:gd name="connsiteY28" fmla="*/ 1153470 h 1606242"/>
              <a:gd name="connsiteX29" fmla="*/ 2190247 w 2190268"/>
              <a:gd name="connsiteY29" fmla="*/ 1329470 h 1606242"/>
              <a:gd name="connsiteX30" fmla="*/ 2120178 w 2190268"/>
              <a:gd name="connsiteY30" fmla="*/ 1518656 h 1606242"/>
              <a:gd name="connsiteX31" fmla="*/ 2081640 w 2190268"/>
              <a:gd name="connsiteY31" fmla="*/ 1606242 h 1606242"/>
              <a:gd name="connsiteX32" fmla="*/ 102192 w 2190268"/>
              <a:gd name="connsiteY32" fmla="*/ 1564201 h 1606242"/>
              <a:gd name="connsiteX0" fmla="*/ 102192 w 2190404"/>
              <a:gd name="connsiteY0" fmla="*/ 1564201 h 1606242"/>
              <a:gd name="connsiteX1" fmla="*/ 77668 w 2190404"/>
              <a:gd name="connsiteY1" fmla="*/ 1504642 h 1606242"/>
              <a:gd name="connsiteX2" fmla="*/ 63654 w 2190404"/>
              <a:gd name="connsiteY2" fmla="*/ 1445083 h 1606242"/>
              <a:gd name="connsiteX3" fmla="*/ 46137 w 2190404"/>
              <a:gd name="connsiteY3" fmla="*/ 1385525 h 1606242"/>
              <a:gd name="connsiteX4" fmla="*/ 25116 w 2190404"/>
              <a:gd name="connsiteY4" fmla="*/ 1290932 h 1606242"/>
              <a:gd name="connsiteX5" fmla="*/ 592 w 2190404"/>
              <a:gd name="connsiteY5" fmla="*/ 1168311 h 1606242"/>
              <a:gd name="connsiteX6" fmla="*/ 7599 w 2190404"/>
              <a:gd name="connsiteY6" fmla="*/ 1073718 h 1606242"/>
              <a:gd name="connsiteX7" fmla="*/ 7599 w 2190404"/>
              <a:gd name="connsiteY7" fmla="*/ 996642 h 1606242"/>
              <a:gd name="connsiteX8" fmla="*/ 18109 w 2190404"/>
              <a:gd name="connsiteY8" fmla="*/ 940587 h 1606242"/>
              <a:gd name="connsiteX9" fmla="*/ 39130 w 2190404"/>
              <a:gd name="connsiteY9" fmla="*/ 867014 h 1606242"/>
              <a:gd name="connsiteX10" fmla="*/ 67157 w 2190404"/>
              <a:gd name="connsiteY10" fmla="*/ 719870 h 1606242"/>
              <a:gd name="connsiteX11" fmla="*/ 161751 w 2190404"/>
              <a:gd name="connsiteY11" fmla="*/ 548201 h 1606242"/>
              <a:gd name="connsiteX12" fmla="*/ 217806 w 2190404"/>
              <a:gd name="connsiteY12" fmla="*/ 443097 h 1606242"/>
              <a:gd name="connsiteX13" fmla="*/ 291378 w 2190404"/>
              <a:gd name="connsiteY13" fmla="*/ 362518 h 1606242"/>
              <a:gd name="connsiteX14" fmla="*/ 371957 w 2190404"/>
              <a:gd name="connsiteY14" fmla="*/ 274932 h 1606242"/>
              <a:gd name="connsiteX15" fmla="*/ 491075 w 2190404"/>
              <a:gd name="connsiteY15" fmla="*/ 197856 h 1606242"/>
              <a:gd name="connsiteX16" fmla="*/ 620702 w 2190404"/>
              <a:gd name="connsiteY16" fmla="*/ 110270 h 1606242"/>
              <a:gd name="connsiteX17" fmla="*/ 834413 w 2190404"/>
              <a:gd name="connsiteY17" fmla="*/ 47066 h 1606242"/>
              <a:gd name="connsiteX18" fmla="*/ 1056109 w 2190404"/>
              <a:gd name="connsiteY18" fmla="*/ 1592 h 1606242"/>
              <a:gd name="connsiteX19" fmla="*/ 1280742 w 2190404"/>
              <a:gd name="connsiteY19" fmla="*/ 12789 h 1606242"/>
              <a:gd name="connsiteX20" fmla="*/ 1479047 w 2190404"/>
              <a:gd name="connsiteY20" fmla="*/ 36697 h 1606242"/>
              <a:gd name="connsiteX21" fmla="*/ 1622688 w 2190404"/>
              <a:gd name="connsiteY21" fmla="*/ 99759 h 1606242"/>
              <a:gd name="connsiteX22" fmla="*/ 1783847 w 2190404"/>
              <a:gd name="connsiteY22" fmla="*/ 204863 h 1606242"/>
              <a:gd name="connsiteX23" fmla="*/ 1906468 w 2190404"/>
              <a:gd name="connsiteY23" fmla="*/ 316973 h 1606242"/>
              <a:gd name="connsiteX24" fmla="*/ 2013117 w 2190404"/>
              <a:gd name="connsiteY24" fmla="*/ 480879 h 1606242"/>
              <a:gd name="connsiteX25" fmla="*/ 2075200 w 2190404"/>
              <a:gd name="connsiteY25" fmla="*/ 623763 h 1606242"/>
              <a:gd name="connsiteX26" fmla="*/ 2121879 w 2190404"/>
              <a:gd name="connsiteY26" fmla="*/ 791241 h 1606242"/>
              <a:gd name="connsiteX27" fmla="*/ 2124557 w 2190404"/>
              <a:gd name="connsiteY27" fmla="*/ 970534 h 1606242"/>
              <a:gd name="connsiteX28" fmla="*/ 2099209 w 2190404"/>
              <a:gd name="connsiteY28" fmla="*/ 1153470 h 1606242"/>
              <a:gd name="connsiteX29" fmla="*/ 2190247 w 2190404"/>
              <a:gd name="connsiteY29" fmla="*/ 1329470 h 1606242"/>
              <a:gd name="connsiteX30" fmla="*/ 2120178 w 2190404"/>
              <a:gd name="connsiteY30" fmla="*/ 1518656 h 1606242"/>
              <a:gd name="connsiteX31" fmla="*/ 2081640 w 2190404"/>
              <a:gd name="connsiteY31" fmla="*/ 1606242 h 1606242"/>
              <a:gd name="connsiteX32" fmla="*/ 102192 w 2190404"/>
              <a:gd name="connsiteY32" fmla="*/ 1564201 h 1606242"/>
              <a:gd name="connsiteX0" fmla="*/ 102192 w 2127725"/>
              <a:gd name="connsiteY0" fmla="*/ 1564201 h 1606242"/>
              <a:gd name="connsiteX1" fmla="*/ 77668 w 2127725"/>
              <a:gd name="connsiteY1" fmla="*/ 1504642 h 1606242"/>
              <a:gd name="connsiteX2" fmla="*/ 63654 w 2127725"/>
              <a:gd name="connsiteY2" fmla="*/ 1445083 h 1606242"/>
              <a:gd name="connsiteX3" fmla="*/ 46137 w 2127725"/>
              <a:gd name="connsiteY3" fmla="*/ 1385525 h 1606242"/>
              <a:gd name="connsiteX4" fmla="*/ 25116 w 2127725"/>
              <a:gd name="connsiteY4" fmla="*/ 1290932 h 1606242"/>
              <a:gd name="connsiteX5" fmla="*/ 592 w 2127725"/>
              <a:gd name="connsiteY5" fmla="*/ 1168311 h 1606242"/>
              <a:gd name="connsiteX6" fmla="*/ 7599 w 2127725"/>
              <a:gd name="connsiteY6" fmla="*/ 1073718 h 1606242"/>
              <a:gd name="connsiteX7" fmla="*/ 7599 w 2127725"/>
              <a:gd name="connsiteY7" fmla="*/ 996642 h 1606242"/>
              <a:gd name="connsiteX8" fmla="*/ 18109 w 2127725"/>
              <a:gd name="connsiteY8" fmla="*/ 940587 h 1606242"/>
              <a:gd name="connsiteX9" fmla="*/ 39130 w 2127725"/>
              <a:gd name="connsiteY9" fmla="*/ 867014 h 1606242"/>
              <a:gd name="connsiteX10" fmla="*/ 67157 w 2127725"/>
              <a:gd name="connsiteY10" fmla="*/ 719870 h 1606242"/>
              <a:gd name="connsiteX11" fmla="*/ 161751 w 2127725"/>
              <a:gd name="connsiteY11" fmla="*/ 548201 h 1606242"/>
              <a:gd name="connsiteX12" fmla="*/ 217806 w 2127725"/>
              <a:gd name="connsiteY12" fmla="*/ 443097 h 1606242"/>
              <a:gd name="connsiteX13" fmla="*/ 291378 w 2127725"/>
              <a:gd name="connsiteY13" fmla="*/ 362518 h 1606242"/>
              <a:gd name="connsiteX14" fmla="*/ 371957 w 2127725"/>
              <a:gd name="connsiteY14" fmla="*/ 274932 h 1606242"/>
              <a:gd name="connsiteX15" fmla="*/ 491075 w 2127725"/>
              <a:gd name="connsiteY15" fmla="*/ 197856 h 1606242"/>
              <a:gd name="connsiteX16" fmla="*/ 620702 w 2127725"/>
              <a:gd name="connsiteY16" fmla="*/ 110270 h 1606242"/>
              <a:gd name="connsiteX17" fmla="*/ 834413 w 2127725"/>
              <a:gd name="connsiteY17" fmla="*/ 47066 h 1606242"/>
              <a:gd name="connsiteX18" fmla="*/ 1056109 w 2127725"/>
              <a:gd name="connsiteY18" fmla="*/ 1592 h 1606242"/>
              <a:gd name="connsiteX19" fmla="*/ 1280742 w 2127725"/>
              <a:gd name="connsiteY19" fmla="*/ 12789 h 1606242"/>
              <a:gd name="connsiteX20" fmla="*/ 1479047 w 2127725"/>
              <a:gd name="connsiteY20" fmla="*/ 36697 h 1606242"/>
              <a:gd name="connsiteX21" fmla="*/ 1622688 w 2127725"/>
              <a:gd name="connsiteY21" fmla="*/ 99759 h 1606242"/>
              <a:gd name="connsiteX22" fmla="*/ 1783847 w 2127725"/>
              <a:gd name="connsiteY22" fmla="*/ 204863 h 1606242"/>
              <a:gd name="connsiteX23" fmla="*/ 1906468 w 2127725"/>
              <a:gd name="connsiteY23" fmla="*/ 316973 h 1606242"/>
              <a:gd name="connsiteX24" fmla="*/ 2013117 w 2127725"/>
              <a:gd name="connsiteY24" fmla="*/ 480879 h 1606242"/>
              <a:gd name="connsiteX25" fmla="*/ 2075200 w 2127725"/>
              <a:gd name="connsiteY25" fmla="*/ 623763 h 1606242"/>
              <a:gd name="connsiteX26" fmla="*/ 2121879 w 2127725"/>
              <a:gd name="connsiteY26" fmla="*/ 791241 h 1606242"/>
              <a:gd name="connsiteX27" fmla="*/ 2124557 w 2127725"/>
              <a:gd name="connsiteY27" fmla="*/ 970534 h 1606242"/>
              <a:gd name="connsiteX28" fmla="*/ 2099209 w 2127725"/>
              <a:gd name="connsiteY28" fmla="*/ 1153470 h 1606242"/>
              <a:gd name="connsiteX29" fmla="*/ 2024400 w 2127725"/>
              <a:gd name="connsiteY29" fmla="*/ 1300139 h 1606242"/>
              <a:gd name="connsiteX30" fmla="*/ 2120178 w 2127725"/>
              <a:gd name="connsiteY30" fmla="*/ 1518656 h 1606242"/>
              <a:gd name="connsiteX31" fmla="*/ 2081640 w 2127725"/>
              <a:gd name="connsiteY31" fmla="*/ 1606242 h 1606242"/>
              <a:gd name="connsiteX32" fmla="*/ 102192 w 2127725"/>
              <a:gd name="connsiteY32" fmla="*/ 1564201 h 1606242"/>
              <a:gd name="connsiteX0" fmla="*/ 102192 w 2127725"/>
              <a:gd name="connsiteY0" fmla="*/ 1564201 h 1606242"/>
              <a:gd name="connsiteX1" fmla="*/ 77668 w 2127725"/>
              <a:gd name="connsiteY1" fmla="*/ 1504642 h 1606242"/>
              <a:gd name="connsiteX2" fmla="*/ 63654 w 2127725"/>
              <a:gd name="connsiteY2" fmla="*/ 1445083 h 1606242"/>
              <a:gd name="connsiteX3" fmla="*/ 46137 w 2127725"/>
              <a:gd name="connsiteY3" fmla="*/ 1385525 h 1606242"/>
              <a:gd name="connsiteX4" fmla="*/ 25116 w 2127725"/>
              <a:gd name="connsiteY4" fmla="*/ 1290932 h 1606242"/>
              <a:gd name="connsiteX5" fmla="*/ 592 w 2127725"/>
              <a:gd name="connsiteY5" fmla="*/ 1168311 h 1606242"/>
              <a:gd name="connsiteX6" fmla="*/ 7599 w 2127725"/>
              <a:gd name="connsiteY6" fmla="*/ 1073718 h 1606242"/>
              <a:gd name="connsiteX7" fmla="*/ 7599 w 2127725"/>
              <a:gd name="connsiteY7" fmla="*/ 996642 h 1606242"/>
              <a:gd name="connsiteX8" fmla="*/ 18109 w 2127725"/>
              <a:gd name="connsiteY8" fmla="*/ 940587 h 1606242"/>
              <a:gd name="connsiteX9" fmla="*/ 39130 w 2127725"/>
              <a:gd name="connsiteY9" fmla="*/ 867014 h 1606242"/>
              <a:gd name="connsiteX10" fmla="*/ 67157 w 2127725"/>
              <a:gd name="connsiteY10" fmla="*/ 719870 h 1606242"/>
              <a:gd name="connsiteX11" fmla="*/ 161751 w 2127725"/>
              <a:gd name="connsiteY11" fmla="*/ 548201 h 1606242"/>
              <a:gd name="connsiteX12" fmla="*/ 217806 w 2127725"/>
              <a:gd name="connsiteY12" fmla="*/ 443097 h 1606242"/>
              <a:gd name="connsiteX13" fmla="*/ 291378 w 2127725"/>
              <a:gd name="connsiteY13" fmla="*/ 362518 h 1606242"/>
              <a:gd name="connsiteX14" fmla="*/ 371957 w 2127725"/>
              <a:gd name="connsiteY14" fmla="*/ 274932 h 1606242"/>
              <a:gd name="connsiteX15" fmla="*/ 491075 w 2127725"/>
              <a:gd name="connsiteY15" fmla="*/ 197856 h 1606242"/>
              <a:gd name="connsiteX16" fmla="*/ 620702 w 2127725"/>
              <a:gd name="connsiteY16" fmla="*/ 110270 h 1606242"/>
              <a:gd name="connsiteX17" fmla="*/ 834413 w 2127725"/>
              <a:gd name="connsiteY17" fmla="*/ 47066 h 1606242"/>
              <a:gd name="connsiteX18" fmla="*/ 1056109 w 2127725"/>
              <a:gd name="connsiteY18" fmla="*/ 1592 h 1606242"/>
              <a:gd name="connsiteX19" fmla="*/ 1280742 w 2127725"/>
              <a:gd name="connsiteY19" fmla="*/ 12789 h 1606242"/>
              <a:gd name="connsiteX20" fmla="*/ 1479047 w 2127725"/>
              <a:gd name="connsiteY20" fmla="*/ 36697 h 1606242"/>
              <a:gd name="connsiteX21" fmla="*/ 1622688 w 2127725"/>
              <a:gd name="connsiteY21" fmla="*/ 99759 h 1606242"/>
              <a:gd name="connsiteX22" fmla="*/ 1783847 w 2127725"/>
              <a:gd name="connsiteY22" fmla="*/ 204863 h 1606242"/>
              <a:gd name="connsiteX23" fmla="*/ 1906468 w 2127725"/>
              <a:gd name="connsiteY23" fmla="*/ 316973 h 1606242"/>
              <a:gd name="connsiteX24" fmla="*/ 2013117 w 2127725"/>
              <a:gd name="connsiteY24" fmla="*/ 480879 h 1606242"/>
              <a:gd name="connsiteX25" fmla="*/ 2075200 w 2127725"/>
              <a:gd name="connsiteY25" fmla="*/ 623763 h 1606242"/>
              <a:gd name="connsiteX26" fmla="*/ 2121879 w 2127725"/>
              <a:gd name="connsiteY26" fmla="*/ 791241 h 1606242"/>
              <a:gd name="connsiteX27" fmla="*/ 2124557 w 2127725"/>
              <a:gd name="connsiteY27" fmla="*/ 970534 h 1606242"/>
              <a:gd name="connsiteX28" fmla="*/ 2099209 w 2127725"/>
              <a:gd name="connsiteY28" fmla="*/ 1153470 h 1606242"/>
              <a:gd name="connsiteX29" fmla="*/ 2024400 w 2127725"/>
              <a:gd name="connsiteY29" fmla="*/ 1300139 h 1606242"/>
              <a:gd name="connsiteX30" fmla="*/ 2120178 w 2127725"/>
              <a:gd name="connsiteY30" fmla="*/ 1518656 h 1606242"/>
              <a:gd name="connsiteX31" fmla="*/ 2081640 w 2127725"/>
              <a:gd name="connsiteY31" fmla="*/ 1606242 h 1606242"/>
              <a:gd name="connsiteX32" fmla="*/ 102192 w 2127725"/>
              <a:gd name="connsiteY32" fmla="*/ 1564201 h 1606242"/>
              <a:gd name="connsiteX0" fmla="*/ 102192 w 2127725"/>
              <a:gd name="connsiteY0" fmla="*/ 1564201 h 1606242"/>
              <a:gd name="connsiteX1" fmla="*/ 77668 w 2127725"/>
              <a:gd name="connsiteY1" fmla="*/ 1504642 h 1606242"/>
              <a:gd name="connsiteX2" fmla="*/ 63654 w 2127725"/>
              <a:gd name="connsiteY2" fmla="*/ 1445083 h 1606242"/>
              <a:gd name="connsiteX3" fmla="*/ 46137 w 2127725"/>
              <a:gd name="connsiteY3" fmla="*/ 1385525 h 1606242"/>
              <a:gd name="connsiteX4" fmla="*/ 25116 w 2127725"/>
              <a:gd name="connsiteY4" fmla="*/ 1290932 h 1606242"/>
              <a:gd name="connsiteX5" fmla="*/ 592 w 2127725"/>
              <a:gd name="connsiteY5" fmla="*/ 1168311 h 1606242"/>
              <a:gd name="connsiteX6" fmla="*/ 7599 w 2127725"/>
              <a:gd name="connsiteY6" fmla="*/ 1073718 h 1606242"/>
              <a:gd name="connsiteX7" fmla="*/ 7599 w 2127725"/>
              <a:gd name="connsiteY7" fmla="*/ 996642 h 1606242"/>
              <a:gd name="connsiteX8" fmla="*/ 18109 w 2127725"/>
              <a:gd name="connsiteY8" fmla="*/ 940587 h 1606242"/>
              <a:gd name="connsiteX9" fmla="*/ 39130 w 2127725"/>
              <a:gd name="connsiteY9" fmla="*/ 867014 h 1606242"/>
              <a:gd name="connsiteX10" fmla="*/ 67157 w 2127725"/>
              <a:gd name="connsiteY10" fmla="*/ 719870 h 1606242"/>
              <a:gd name="connsiteX11" fmla="*/ 161751 w 2127725"/>
              <a:gd name="connsiteY11" fmla="*/ 548201 h 1606242"/>
              <a:gd name="connsiteX12" fmla="*/ 217806 w 2127725"/>
              <a:gd name="connsiteY12" fmla="*/ 443097 h 1606242"/>
              <a:gd name="connsiteX13" fmla="*/ 291378 w 2127725"/>
              <a:gd name="connsiteY13" fmla="*/ 362518 h 1606242"/>
              <a:gd name="connsiteX14" fmla="*/ 371957 w 2127725"/>
              <a:gd name="connsiteY14" fmla="*/ 274932 h 1606242"/>
              <a:gd name="connsiteX15" fmla="*/ 491075 w 2127725"/>
              <a:gd name="connsiteY15" fmla="*/ 197856 h 1606242"/>
              <a:gd name="connsiteX16" fmla="*/ 620702 w 2127725"/>
              <a:gd name="connsiteY16" fmla="*/ 110270 h 1606242"/>
              <a:gd name="connsiteX17" fmla="*/ 834413 w 2127725"/>
              <a:gd name="connsiteY17" fmla="*/ 47066 h 1606242"/>
              <a:gd name="connsiteX18" fmla="*/ 1056109 w 2127725"/>
              <a:gd name="connsiteY18" fmla="*/ 1592 h 1606242"/>
              <a:gd name="connsiteX19" fmla="*/ 1280742 w 2127725"/>
              <a:gd name="connsiteY19" fmla="*/ 12789 h 1606242"/>
              <a:gd name="connsiteX20" fmla="*/ 1479047 w 2127725"/>
              <a:gd name="connsiteY20" fmla="*/ 36697 h 1606242"/>
              <a:gd name="connsiteX21" fmla="*/ 1622688 w 2127725"/>
              <a:gd name="connsiteY21" fmla="*/ 99759 h 1606242"/>
              <a:gd name="connsiteX22" fmla="*/ 1783847 w 2127725"/>
              <a:gd name="connsiteY22" fmla="*/ 204863 h 1606242"/>
              <a:gd name="connsiteX23" fmla="*/ 1906468 w 2127725"/>
              <a:gd name="connsiteY23" fmla="*/ 316973 h 1606242"/>
              <a:gd name="connsiteX24" fmla="*/ 2013117 w 2127725"/>
              <a:gd name="connsiteY24" fmla="*/ 480879 h 1606242"/>
              <a:gd name="connsiteX25" fmla="*/ 2075200 w 2127725"/>
              <a:gd name="connsiteY25" fmla="*/ 623763 h 1606242"/>
              <a:gd name="connsiteX26" fmla="*/ 2121879 w 2127725"/>
              <a:gd name="connsiteY26" fmla="*/ 791241 h 1606242"/>
              <a:gd name="connsiteX27" fmla="*/ 2124557 w 2127725"/>
              <a:gd name="connsiteY27" fmla="*/ 970534 h 1606242"/>
              <a:gd name="connsiteX28" fmla="*/ 2099209 w 2127725"/>
              <a:gd name="connsiteY28" fmla="*/ 1153470 h 1606242"/>
              <a:gd name="connsiteX29" fmla="*/ 2024400 w 2127725"/>
              <a:gd name="connsiteY29" fmla="*/ 1300139 h 1606242"/>
              <a:gd name="connsiteX30" fmla="*/ 1954331 w 2127725"/>
              <a:gd name="connsiteY30" fmla="*/ 1434855 h 1606242"/>
              <a:gd name="connsiteX31" fmla="*/ 2081640 w 2127725"/>
              <a:gd name="connsiteY31" fmla="*/ 1606242 h 1606242"/>
              <a:gd name="connsiteX32" fmla="*/ 102192 w 2127725"/>
              <a:gd name="connsiteY32" fmla="*/ 1564201 h 1606242"/>
              <a:gd name="connsiteX0" fmla="*/ 102192 w 2127725"/>
              <a:gd name="connsiteY0" fmla="*/ 1564201 h 1602052"/>
              <a:gd name="connsiteX1" fmla="*/ 77668 w 2127725"/>
              <a:gd name="connsiteY1" fmla="*/ 1504642 h 1602052"/>
              <a:gd name="connsiteX2" fmla="*/ 63654 w 2127725"/>
              <a:gd name="connsiteY2" fmla="*/ 1445083 h 1602052"/>
              <a:gd name="connsiteX3" fmla="*/ 46137 w 2127725"/>
              <a:gd name="connsiteY3" fmla="*/ 1385525 h 1602052"/>
              <a:gd name="connsiteX4" fmla="*/ 25116 w 2127725"/>
              <a:gd name="connsiteY4" fmla="*/ 1290932 h 1602052"/>
              <a:gd name="connsiteX5" fmla="*/ 592 w 2127725"/>
              <a:gd name="connsiteY5" fmla="*/ 1168311 h 1602052"/>
              <a:gd name="connsiteX6" fmla="*/ 7599 w 2127725"/>
              <a:gd name="connsiteY6" fmla="*/ 1073718 h 1602052"/>
              <a:gd name="connsiteX7" fmla="*/ 7599 w 2127725"/>
              <a:gd name="connsiteY7" fmla="*/ 996642 h 1602052"/>
              <a:gd name="connsiteX8" fmla="*/ 18109 w 2127725"/>
              <a:gd name="connsiteY8" fmla="*/ 940587 h 1602052"/>
              <a:gd name="connsiteX9" fmla="*/ 39130 w 2127725"/>
              <a:gd name="connsiteY9" fmla="*/ 867014 h 1602052"/>
              <a:gd name="connsiteX10" fmla="*/ 67157 w 2127725"/>
              <a:gd name="connsiteY10" fmla="*/ 719870 h 1602052"/>
              <a:gd name="connsiteX11" fmla="*/ 161751 w 2127725"/>
              <a:gd name="connsiteY11" fmla="*/ 548201 h 1602052"/>
              <a:gd name="connsiteX12" fmla="*/ 217806 w 2127725"/>
              <a:gd name="connsiteY12" fmla="*/ 443097 h 1602052"/>
              <a:gd name="connsiteX13" fmla="*/ 291378 w 2127725"/>
              <a:gd name="connsiteY13" fmla="*/ 362518 h 1602052"/>
              <a:gd name="connsiteX14" fmla="*/ 371957 w 2127725"/>
              <a:gd name="connsiteY14" fmla="*/ 274932 h 1602052"/>
              <a:gd name="connsiteX15" fmla="*/ 491075 w 2127725"/>
              <a:gd name="connsiteY15" fmla="*/ 197856 h 1602052"/>
              <a:gd name="connsiteX16" fmla="*/ 620702 w 2127725"/>
              <a:gd name="connsiteY16" fmla="*/ 110270 h 1602052"/>
              <a:gd name="connsiteX17" fmla="*/ 834413 w 2127725"/>
              <a:gd name="connsiteY17" fmla="*/ 47066 h 1602052"/>
              <a:gd name="connsiteX18" fmla="*/ 1056109 w 2127725"/>
              <a:gd name="connsiteY18" fmla="*/ 1592 h 1602052"/>
              <a:gd name="connsiteX19" fmla="*/ 1280742 w 2127725"/>
              <a:gd name="connsiteY19" fmla="*/ 12789 h 1602052"/>
              <a:gd name="connsiteX20" fmla="*/ 1479047 w 2127725"/>
              <a:gd name="connsiteY20" fmla="*/ 36697 h 1602052"/>
              <a:gd name="connsiteX21" fmla="*/ 1622688 w 2127725"/>
              <a:gd name="connsiteY21" fmla="*/ 99759 h 1602052"/>
              <a:gd name="connsiteX22" fmla="*/ 1783847 w 2127725"/>
              <a:gd name="connsiteY22" fmla="*/ 204863 h 1602052"/>
              <a:gd name="connsiteX23" fmla="*/ 1906468 w 2127725"/>
              <a:gd name="connsiteY23" fmla="*/ 316973 h 1602052"/>
              <a:gd name="connsiteX24" fmla="*/ 2013117 w 2127725"/>
              <a:gd name="connsiteY24" fmla="*/ 480879 h 1602052"/>
              <a:gd name="connsiteX25" fmla="*/ 2075200 w 2127725"/>
              <a:gd name="connsiteY25" fmla="*/ 623763 h 1602052"/>
              <a:gd name="connsiteX26" fmla="*/ 2121879 w 2127725"/>
              <a:gd name="connsiteY26" fmla="*/ 791241 h 1602052"/>
              <a:gd name="connsiteX27" fmla="*/ 2124557 w 2127725"/>
              <a:gd name="connsiteY27" fmla="*/ 970534 h 1602052"/>
              <a:gd name="connsiteX28" fmla="*/ 2099209 w 2127725"/>
              <a:gd name="connsiteY28" fmla="*/ 1153470 h 1602052"/>
              <a:gd name="connsiteX29" fmla="*/ 2024400 w 2127725"/>
              <a:gd name="connsiteY29" fmla="*/ 1300139 h 1602052"/>
              <a:gd name="connsiteX30" fmla="*/ 1954331 w 2127725"/>
              <a:gd name="connsiteY30" fmla="*/ 1434855 h 1602052"/>
              <a:gd name="connsiteX31" fmla="*/ 1790287 w 2127725"/>
              <a:gd name="connsiteY31" fmla="*/ 1602052 h 1602052"/>
              <a:gd name="connsiteX32" fmla="*/ 102192 w 2127725"/>
              <a:gd name="connsiteY32" fmla="*/ 1564201 h 1602052"/>
              <a:gd name="connsiteX0" fmla="*/ 102192 w 2127725"/>
              <a:gd name="connsiteY0" fmla="*/ 1564201 h 1602052"/>
              <a:gd name="connsiteX1" fmla="*/ 77668 w 2127725"/>
              <a:gd name="connsiteY1" fmla="*/ 1504642 h 1602052"/>
              <a:gd name="connsiteX2" fmla="*/ 63654 w 2127725"/>
              <a:gd name="connsiteY2" fmla="*/ 1445083 h 1602052"/>
              <a:gd name="connsiteX3" fmla="*/ 46137 w 2127725"/>
              <a:gd name="connsiteY3" fmla="*/ 1385525 h 1602052"/>
              <a:gd name="connsiteX4" fmla="*/ 25116 w 2127725"/>
              <a:gd name="connsiteY4" fmla="*/ 1290932 h 1602052"/>
              <a:gd name="connsiteX5" fmla="*/ 592 w 2127725"/>
              <a:gd name="connsiteY5" fmla="*/ 1168311 h 1602052"/>
              <a:gd name="connsiteX6" fmla="*/ 7599 w 2127725"/>
              <a:gd name="connsiteY6" fmla="*/ 1073718 h 1602052"/>
              <a:gd name="connsiteX7" fmla="*/ 7599 w 2127725"/>
              <a:gd name="connsiteY7" fmla="*/ 996642 h 1602052"/>
              <a:gd name="connsiteX8" fmla="*/ 18109 w 2127725"/>
              <a:gd name="connsiteY8" fmla="*/ 940587 h 1602052"/>
              <a:gd name="connsiteX9" fmla="*/ 39130 w 2127725"/>
              <a:gd name="connsiteY9" fmla="*/ 867014 h 1602052"/>
              <a:gd name="connsiteX10" fmla="*/ 67157 w 2127725"/>
              <a:gd name="connsiteY10" fmla="*/ 719870 h 1602052"/>
              <a:gd name="connsiteX11" fmla="*/ 161751 w 2127725"/>
              <a:gd name="connsiteY11" fmla="*/ 548201 h 1602052"/>
              <a:gd name="connsiteX12" fmla="*/ 217806 w 2127725"/>
              <a:gd name="connsiteY12" fmla="*/ 443097 h 1602052"/>
              <a:gd name="connsiteX13" fmla="*/ 291378 w 2127725"/>
              <a:gd name="connsiteY13" fmla="*/ 362518 h 1602052"/>
              <a:gd name="connsiteX14" fmla="*/ 371957 w 2127725"/>
              <a:gd name="connsiteY14" fmla="*/ 274932 h 1602052"/>
              <a:gd name="connsiteX15" fmla="*/ 491075 w 2127725"/>
              <a:gd name="connsiteY15" fmla="*/ 197856 h 1602052"/>
              <a:gd name="connsiteX16" fmla="*/ 620702 w 2127725"/>
              <a:gd name="connsiteY16" fmla="*/ 110270 h 1602052"/>
              <a:gd name="connsiteX17" fmla="*/ 834413 w 2127725"/>
              <a:gd name="connsiteY17" fmla="*/ 47066 h 1602052"/>
              <a:gd name="connsiteX18" fmla="*/ 1056109 w 2127725"/>
              <a:gd name="connsiteY18" fmla="*/ 1592 h 1602052"/>
              <a:gd name="connsiteX19" fmla="*/ 1280742 w 2127725"/>
              <a:gd name="connsiteY19" fmla="*/ 12789 h 1602052"/>
              <a:gd name="connsiteX20" fmla="*/ 1479047 w 2127725"/>
              <a:gd name="connsiteY20" fmla="*/ 36697 h 1602052"/>
              <a:gd name="connsiteX21" fmla="*/ 1622688 w 2127725"/>
              <a:gd name="connsiteY21" fmla="*/ 99759 h 1602052"/>
              <a:gd name="connsiteX22" fmla="*/ 1783847 w 2127725"/>
              <a:gd name="connsiteY22" fmla="*/ 204863 h 1602052"/>
              <a:gd name="connsiteX23" fmla="*/ 1906468 w 2127725"/>
              <a:gd name="connsiteY23" fmla="*/ 316973 h 1602052"/>
              <a:gd name="connsiteX24" fmla="*/ 2013117 w 2127725"/>
              <a:gd name="connsiteY24" fmla="*/ 480879 h 1602052"/>
              <a:gd name="connsiteX25" fmla="*/ 2075200 w 2127725"/>
              <a:gd name="connsiteY25" fmla="*/ 623763 h 1602052"/>
              <a:gd name="connsiteX26" fmla="*/ 2121879 w 2127725"/>
              <a:gd name="connsiteY26" fmla="*/ 791241 h 1602052"/>
              <a:gd name="connsiteX27" fmla="*/ 2124557 w 2127725"/>
              <a:gd name="connsiteY27" fmla="*/ 970534 h 1602052"/>
              <a:gd name="connsiteX28" fmla="*/ 2099209 w 2127725"/>
              <a:gd name="connsiteY28" fmla="*/ 1153470 h 1602052"/>
              <a:gd name="connsiteX29" fmla="*/ 2033365 w 2127725"/>
              <a:gd name="connsiteY29" fmla="*/ 1304330 h 1602052"/>
              <a:gd name="connsiteX30" fmla="*/ 1954331 w 2127725"/>
              <a:gd name="connsiteY30" fmla="*/ 1434855 h 1602052"/>
              <a:gd name="connsiteX31" fmla="*/ 1790287 w 2127725"/>
              <a:gd name="connsiteY31" fmla="*/ 1602052 h 1602052"/>
              <a:gd name="connsiteX32" fmla="*/ 102192 w 2127725"/>
              <a:gd name="connsiteY32" fmla="*/ 1564201 h 1602052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67157 w 2127725"/>
              <a:gd name="connsiteY10" fmla="*/ 719525 h 1601707"/>
              <a:gd name="connsiteX11" fmla="*/ 161751 w 2127725"/>
              <a:gd name="connsiteY11" fmla="*/ 547856 h 1601707"/>
              <a:gd name="connsiteX12" fmla="*/ 217806 w 2127725"/>
              <a:gd name="connsiteY12" fmla="*/ 442752 h 1601707"/>
              <a:gd name="connsiteX13" fmla="*/ 291378 w 2127725"/>
              <a:gd name="connsiteY13" fmla="*/ 362173 h 1601707"/>
              <a:gd name="connsiteX14" fmla="*/ 371957 w 2127725"/>
              <a:gd name="connsiteY14" fmla="*/ 274587 h 1601707"/>
              <a:gd name="connsiteX15" fmla="*/ 491075 w 2127725"/>
              <a:gd name="connsiteY15" fmla="*/ 197511 h 1601707"/>
              <a:gd name="connsiteX16" fmla="*/ 620702 w 2127725"/>
              <a:gd name="connsiteY16" fmla="*/ 109925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67157 w 2127725"/>
              <a:gd name="connsiteY10" fmla="*/ 719525 h 1601707"/>
              <a:gd name="connsiteX11" fmla="*/ 161751 w 2127725"/>
              <a:gd name="connsiteY11" fmla="*/ 547856 h 1601707"/>
              <a:gd name="connsiteX12" fmla="*/ 217806 w 2127725"/>
              <a:gd name="connsiteY12" fmla="*/ 442752 h 1601707"/>
              <a:gd name="connsiteX13" fmla="*/ 291378 w 2127725"/>
              <a:gd name="connsiteY13" fmla="*/ 362173 h 1601707"/>
              <a:gd name="connsiteX14" fmla="*/ 371957 w 2127725"/>
              <a:gd name="connsiteY14" fmla="*/ 274587 h 1601707"/>
              <a:gd name="connsiteX15" fmla="*/ 491075 w 2127725"/>
              <a:gd name="connsiteY15" fmla="*/ 197511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67157 w 2127725"/>
              <a:gd name="connsiteY10" fmla="*/ 719525 h 1601707"/>
              <a:gd name="connsiteX11" fmla="*/ 161751 w 2127725"/>
              <a:gd name="connsiteY11" fmla="*/ 547856 h 1601707"/>
              <a:gd name="connsiteX12" fmla="*/ 217806 w 2127725"/>
              <a:gd name="connsiteY12" fmla="*/ 442752 h 1601707"/>
              <a:gd name="connsiteX13" fmla="*/ 291378 w 2127725"/>
              <a:gd name="connsiteY13" fmla="*/ 362173 h 1601707"/>
              <a:gd name="connsiteX14" fmla="*/ 371957 w 2127725"/>
              <a:gd name="connsiteY14" fmla="*/ 274587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67157 w 2127725"/>
              <a:gd name="connsiteY10" fmla="*/ 719525 h 1601707"/>
              <a:gd name="connsiteX11" fmla="*/ 161751 w 2127725"/>
              <a:gd name="connsiteY11" fmla="*/ 547856 h 1601707"/>
              <a:gd name="connsiteX12" fmla="*/ 217806 w 2127725"/>
              <a:gd name="connsiteY12" fmla="*/ 442752 h 1601707"/>
              <a:gd name="connsiteX13" fmla="*/ 291378 w 2127725"/>
              <a:gd name="connsiteY13" fmla="*/ 362173 h 1601707"/>
              <a:gd name="connsiteX14" fmla="*/ 413656 w 2127725"/>
              <a:gd name="connsiteY14" fmla="*/ 333056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67157 w 2127725"/>
              <a:gd name="connsiteY10" fmla="*/ 719525 h 1601707"/>
              <a:gd name="connsiteX11" fmla="*/ 161751 w 2127725"/>
              <a:gd name="connsiteY11" fmla="*/ 547856 h 1601707"/>
              <a:gd name="connsiteX12" fmla="*/ 217806 w 2127725"/>
              <a:gd name="connsiteY12" fmla="*/ 442752 h 1601707"/>
              <a:gd name="connsiteX13" fmla="*/ 333077 w 2127725"/>
              <a:gd name="connsiteY13" fmla="*/ 412290 h 1601707"/>
              <a:gd name="connsiteX14" fmla="*/ 413656 w 2127725"/>
              <a:gd name="connsiteY14" fmla="*/ 333056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67157 w 2127725"/>
              <a:gd name="connsiteY10" fmla="*/ 719525 h 1601707"/>
              <a:gd name="connsiteX11" fmla="*/ 161751 w 2127725"/>
              <a:gd name="connsiteY11" fmla="*/ 547856 h 1601707"/>
              <a:gd name="connsiteX12" fmla="*/ 217806 w 2127725"/>
              <a:gd name="connsiteY12" fmla="*/ 442752 h 1601707"/>
              <a:gd name="connsiteX13" fmla="*/ 333077 w 2127725"/>
              <a:gd name="connsiteY13" fmla="*/ 412290 h 1601707"/>
              <a:gd name="connsiteX14" fmla="*/ 413656 w 2127725"/>
              <a:gd name="connsiteY14" fmla="*/ 330271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67157 w 2127725"/>
              <a:gd name="connsiteY10" fmla="*/ 719525 h 1601707"/>
              <a:gd name="connsiteX11" fmla="*/ 161751 w 2127725"/>
              <a:gd name="connsiteY11" fmla="*/ 547856 h 1601707"/>
              <a:gd name="connsiteX12" fmla="*/ 262483 w 2127725"/>
              <a:gd name="connsiteY12" fmla="*/ 517927 h 1601707"/>
              <a:gd name="connsiteX13" fmla="*/ 333077 w 2127725"/>
              <a:gd name="connsiteY13" fmla="*/ 412290 h 1601707"/>
              <a:gd name="connsiteX14" fmla="*/ 413656 w 2127725"/>
              <a:gd name="connsiteY14" fmla="*/ 330271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67157 w 2127725"/>
              <a:gd name="connsiteY10" fmla="*/ 719525 h 1601707"/>
              <a:gd name="connsiteX11" fmla="*/ 233235 w 2127725"/>
              <a:gd name="connsiteY11" fmla="*/ 592404 h 1601707"/>
              <a:gd name="connsiteX12" fmla="*/ 262483 w 2127725"/>
              <a:gd name="connsiteY12" fmla="*/ 517927 h 1601707"/>
              <a:gd name="connsiteX13" fmla="*/ 333077 w 2127725"/>
              <a:gd name="connsiteY13" fmla="*/ 412290 h 1601707"/>
              <a:gd name="connsiteX14" fmla="*/ 413656 w 2127725"/>
              <a:gd name="connsiteY14" fmla="*/ 330271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192254 w 2127725"/>
              <a:gd name="connsiteY10" fmla="*/ 741800 h 1601707"/>
              <a:gd name="connsiteX11" fmla="*/ 233235 w 2127725"/>
              <a:gd name="connsiteY11" fmla="*/ 592404 h 1601707"/>
              <a:gd name="connsiteX12" fmla="*/ 262483 w 2127725"/>
              <a:gd name="connsiteY12" fmla="*/ 517927 h 1601707"/>
              <a:gd name="connsiteX13" fmla="*/ 333077 w 2127725"/>
              <a:gd name="connsiteY13" fmla="*/ 412290 h 1601707"/>
              <a:gd name="connsiteX14" fmla="*/ 413656 w 2127725"/>
              <a:gd name="connsiteY14" fmla="*/ 330271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192254 w 2127725"/>
              <a:gd name="connsiteY10" fmla="*/ 741800 h 1601707"/>
              <a:gd name="connsiteX11" fmla="*/ 233235 w 2127725"/>
              <a:gd name="connsiteY11" fmla="*/ 592404 h 1601707"/>
              <a:gd name="connsiteX12" fmla="*/ 262483 w 2127725"/>
              <a:gd name="connsiteY12" fmla="*/ 517927 h 1601707"/>
              <a:gd name="connsiteX13" fmla="*/ 333077 w 2127725"/>
              <a:gd name="connsiteY13" fmla="*/ 412290 h 1601707"/>
              <a:gd name="connsiteX14" fmla="*/ 413656 w 2127725"/>
              <a:gd name="connsiteY14" fmla="*/ 330271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173162 w 2127725"/>
              <a:gd name="connsiteY9" fmla="*/ 883374 h 1601707"/>
              <a:gd name="connsiteX10" fmla="*/ 192254 w 2127725"/>
              <a:gd name="connsiteY10" fmla="*/ 741800 h 1601707"/>
              <a:gd name="connsiteX11" fmla="*/ 233235 w 2127725"/>
              <a:gd name="connsiteY11" fmla="*/ 592404 h 1601707"/>
              <a:gd name="connsiteX12" fmla="*/ 262483 w 2127725"/>
              <a:gd name="connsiteY12" fmla="*/ 517927 h 1601707"/>
              <a:gd name="connsiteX13" fmla="*/ 333077 w 2127725"/>
              <a:gd name="connsiteY13" fmla="*/ 412290 h 1601707"/>
              <a:gd name="connsiteX14" fmla="*/ 413656 w 2127725"/>
              <a:gd name="connsiteY14" fmla="*/ 330271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173162 w 2127725"/>
              <a:gd name="connsiteY9" fmla="*/ 883374 h 1601707"/>
              <a:gd name="connsiteX10" fmla="*/ 192254 w 2127725"/>
              <a:gd name="connsiteY10" fmla="*/ 741800 h 1601707"/>
              <a:gd name="connsiteX11" fmla="*/ 233235 w 2127725"/>
              <a:gd name="connsiteY11" fmla="*/ 592404 h 1601707"/>
              <a:gd name="connsiteX12" fmla="*/ 262483 w 2127725"/>
              <a:gd name="connsiteY12" fmla="*/ 517927 h 1601707"/>
              <a:gd name="connsiteX13" fmla="*/ 333077 w 2127725"/>
              <a:gd name="connsiteY13" fmla="*/ 412290 h 1601707"/>
              <a:gd name="connsiteX14" fmla="*/ 413656 w 2127725"/>
              <a:gd name="connsiteY14" fmla="*/ 330271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4603 w 2130136"/>
              <a:gd name="connsiteY0" fmla="*/ 1563856 h 1601707"/>
              <a:gd name="connsiteX1" fmla="*/ 80079 w 2130136"/>
              <a:gd name="connsiteY1" fmla="*/ 1504297 h 1601707"/>
              <a:gd name="connsiteX2" fmla="*/ 66065 w 2130136"/>
              <a:gd name="connsiteY2" fmla="*/ 1444738 h 1601707"/>
              <a:gd name="connsiteX3" fmla="*/ 48548 w 2130136"/>
              <a:gd name="connsiteY3" fmla="*/ 1385180 h 1601707"/>
              <a:gd name="connsiteX4" fmla="*/ 27527 w 2130136"/>
              <a:gd name="connsiteY4" fmla="*/ 1290587 h 1601707"/>
              <a:gd name="connsiteX5" fmla="*/ 3003 w 2130136"/>
              <a:gd name="connsiteY5" fmla="*/ 1167966 h 1601707"/>
              <a:gd name="connsiteX6" fmla="*/ 10010 w 2130136"/>
              <a:gd name="connsiteY6" fmla="*/ 1073373 h 1601707"/>
              <a:gd name="connsiteX7" fmla="*/ 10010 w 2130136"/>
              <a:gd name="connsiteY7" fmla="*/ 996297 h 1601707"/>
              <a:gd name="connsiteX8" fmla="*/ 148595 w 2130136"/>
              <a:gd name="connsiteY8" fmla="*/ 968085 h 1601707"/>
              <a:gd name="connsiteX9" fmla="*/ 175573 w 2130136"/>
              <a:gd name="connsiteY9" fmla="*/ 883374 h 1601707"/>
              <a:gd name="connsiteX10" fmla="*/ 194665 w 2130136"/>
              <a:gd name="connsiteY10" fmla="*/ 741800 h 1601707"/>
              <a:gd name="connsiteX11" fmla="*/ 235646 w 2130136"/>
              <a:gd name="connsiteY11" fmla="*/ 592404 h 1601707"/>
              <a:gd name="connsiteX12" fmla="*/ 264894 w 2130136"/>
              <a:gd name="connsiteY12" fmla="*/ 517927 h 1601707"/>
              <a:gd name="connsiteX13" fmla="*/ 335488 w 2130136"/>
              <a:gd name="connsiteY13" fmla="*/ 412290 h 1601707"/>
              <a:gd name="connsiteX14" fmla="*/ 416067 w 2130136"/>
              <a:gd name="connsiteY14" fmla="*/ 330271 h 1601707"/>
              <a:gd name="connsiteX15" fmla="*/ 511357 w 2130136"/>
              <a:gd name="connsiteY15" fmla="*/ 228139 h 1601707"/>
              <a:gd name="connsiteX16" fmla="*/ 632048 w 2130136"/>
              <a:gd name="connsiteY16" fmla="*/ 143337 h 1601707"/>
              <a:gd name="connsiteX17" fmla="*/ 833845 w 2130136"/>
              <a:gd name="connsiteY17" fmla="*/ 41152 h 1601707"/>
              <a:gd name="connsiteX18" fmla="*/ 1058520 w 2130136"/>
              <a:gd name="connsiteY18" fmla="*/ 1247 h 1601707"/>
              <a:gd name="connsiteX19" fmla="*/ 1283153 w 2130136"/>
              <a:gd name="connsiteY19" fmla="*/ 12444 h 1601707"/>
              <a:gd name="connsiteX20" fmla="*/ 1481458 w 2130136"/>
              <a:gd name="connsiteY20" fmla="*/ 36352 h 1601707"/>
              <a:gd name="connsiteX21" fmla="*/ 1625099 w 2130136"/>
              <a:gd name="connsiteY21" fmla="*/ 99414 h 1601707"/>
              <a:gd name="connsiteX22" fmla="*/ 1786258 w 2130136"/>
              <a:gd name="connsiteY22" fmla="*/ 204518 h 1601707"/>
              <a:gd name="connsiteX23" fmla="*/ 1908879 w 2130136"/>
              <a:gd name="connsiteY23" fmla="*/ 316628 h 1601707"/>
              <a:gd name="connsiteX24" fmla="*/ 2015528 w 2130136"/>
              <a:gd name="connsiteY24" fmla="*/ 480534 h 1601707"/>
              <a:gd name="connsiteX25" fmla="*/ 2077611 w 2130136"/>
              <a:gd name="connsiteY25" fmla="*/ 623418 h 1601707"/>
              <a:gd name="connsiteX26" fmla="*/ 2124290 w 2130136"/>
              <a:gd name="connsiteY26" fmla="*/ 790896 h 1601707"/>
              <a:gd name="connsiteX27" fmla="*/ 2126968 w 2130136"/>
              <a:gd name="connsiteY27" fmla="*/ 970189 h 1601707"/>
              <a:gd name="connsiteX28" fmla="*/ 2101620 w 2130136"/>
              <a:gd name="connsiteY28" fmla="*/ 1153125 h 1601707"/>
              <a:gd name="connsiteX29" fmla="*/ 2035776 w 2130136"/>
              <a:gd name="connsiteY29" fmla="*/ 1303985 h 1601707"/>
              <a:gd name="connsiteX30" fmla="*/ 1956742 w 2130136"/>
              <a:gd name="connsiteY30" fmla="*/ 1434510 h 1601707"/>
              <a:gd name="connsiteX31" fmla="*/ 1792698 w 2130136"/>
              <a:gd name="connsiteY31" fmla="*/ 1601707 h 1601707"/>
              <a:gd name="connsiteX32" fmla="*/ 104603 w 2130136"/>
              <a:gd name="connsiteY32" fmla="*/ 1563856 h 1601707"/>
              <a:gd name="connsiteX0" fmla="*/ 106809 w 2132342"/>
              <a:gd name="connsiteY0" fmla="*/ 1563856 h 1601707"/>
              <a:gd name="connsiteX1" fmla="*/ 82285 w 2132342"/>
              <a:gd name="connsiteY1" fmla="*/ 1504297 h 1601707"/>
              <a:gd name="connsiteX2" fmla="*/ 68271 w 2132342"/>
              <a:gd name="connsiteY2" fmla="*/ 1444738 h 1601707"/>
              <a:gd name="connsiteX3" fmla="*/ 50754 w 2132342"/>
              <a:gd name="connsiteY3" fmla="*/ 1385180 h 1601707"/>
              <a:gd name="connsiteX4" fmla="*/ 29733 w 2132342"/>
              <a:gd name="connsiteY4" fmla="*/ 1290587 h 1601707"/>
              <a:gd name="connsiteX5" fmla="*/ 5209 w 2132342"/>
              <a:gd name="connsiteY5" fmla="*/ 1167966 h 1601707"/>
              <a:gd name="connsiteX6" fmla="*/ 12216 w 2132342"/>
              <a:gd name="connsiteY6" fmla="*/ 1073373 h 1601707"/>
              <a:gd name="connsiteX7" fmla="*/ 12216 w 2132342"/>
              <a:gd name="connsiteY7" fmla="*/ 996297 h 1601707"/>
              <a:gd name="connsiteX8" fmla="*/ 180586 w 2132342"/>
              <a:gd name="connsiteY8" fmla="*/ 970869 h 1601707"/>
              <a:gd name="connsiteX9" fmla="*/ 177779 w 2132342"/>
              <a:gd name="connsiteY9" fmla="*/ 883374 h 1601707"/>
              <a:gd name="connsiteX10" fmla="*/ 196871 w 2132342"/>
              <a:gd name="connsiteY10" fmla="*/ 741800 h 1601707"/>
              <a:gd name="connsiteX11" fmla="*/ 237852 w 2132342"/>
              <a:gd name="connsiteY11" fmla="*/ 592404 h 1601707"/>
              <a:gd name="connsiteX12" fmla="*/ 267100 w 2132342"/>
              <a:gd name="connsiteY12" fmla="*/ 517927 h 1601707"/>
              <a:gd name="connsiteX13" fmla="*/ 337694 w 2132342"/>
              <a:gd name="connsiteY13" fmla="*/ 412290 h 1601707"/>
              <a:gd name="connsiteX14" fmla="*/ 418273 w 2132342"/>
              <a:gd name="connsiteY14" fmla="*/ 330271 h 1601707"/>
              <a:gd name="connsiteX15" fmla="*/ 513563 w 2132342"/>
              <a:gd name="connsiteY15" fmla="*/ 228139 h 1601707"/>
              <a:gd name="connsiteX16" fmla="*/ 634254 w 2132342"/>
              <a:gd name="connsiteY16" fmla="*/ 143337 h 1601707"/>
              <a:gd name="connsiteX17" fmla="*/ 836051 w 2132342"/>
              <a:gd name="connsiteY17" fmla="*/ 41152 h 1601707"/>
              <a:gd name="connsiteX18" fmla="*/ 1060726 w 2132342"/>
              <a:gd name="connsiteY18" fmla="*/ 1247 h 1601707"/>
              <a:gd name="connsiteX19" fmla="*/ 1285359 w 2132342"/>
              <a:gd name="connsiteY19" fmla="*/ 12444 h 1601707"/>
              <a:gd name="connsiteX20" fmla="*/ 1483664 w 2132342"/>
              <a:gd name="connsiteY20" fmla="*/ 36352 h 1601707"/>
              <a:gd name="connsiteX21" fmla="*/ 1627305 w 2132342"/>
              <a:gd name="connsiteY21" fmla="*/ 99414 h 1601707"/>
              <a:gd name="connsiteX22" fmla="*/ 1788464 w 2132342"/>
              <a:gd name="connsiteY22" fmla="*/ 204518 h 1601707"/>
              <a:gd name="connsiteX23" fmla="*/ 1911085 w 2132342"/>
              <a:gd name="connsiteY23" fmla="*/ 316628 h 1601707"/>
              <a:gd name="connsiteX24" fmla="*/ 2017734 w 2132342"/>
              <a:gd name="connsiteY24" fmla="*/ 480534 h 1601707"/>
              <a:gd name="connsiteX25" fmla="*/ 2079817 w 2132342"/>
              <a:gd name="connsiteY25" fmla="*/ 623418 h 1601707"/>
              <a:gd name="connsiteX26" fmla="*/ 2126496 w 2132342"/>
              <a:gd name="connsiteY26" fmla="*/ 790896 h 1601707"/>
              <a:gd name="connsiteX27" fmla="*/ 2129174 w 2132342"/>
              <a:gd name="connsiteY27" fmla="*/ 970189 h 1601707"/>
              <a:gd name="connsiteX28" fmla="*/ 2103826 w 2132342"/>
              <a:gd name="connsiteY28" fmla="*/ 1153125 h 1601707"/>
              <a:gd name="connsiteX29" fmla="*/ 2037982 w 2132342"/>
              <a:gd name="connsiteY29" fmla="*/ 1303985 h 1601707"/>
              <a:gd name="connsiteX30" fmla="*/ 1958948 w 2132342"/>
              <a:gd name="connsiteY30" fmla="*/ 1434510 h 1601707"/>
              <a:gd name="connsiteX31" fmla="*/ 1794904 w 2132342"/>
              <a:gd name="connsiteY31" fmla="*/ 1601707 h 1601707"/>
              <a:gd name="connsiteX32" fmla="*/ 106809 w 2132342"/>
              <a:gd name="connsiteY32" fmla="*/ 1563856 h 1601707"/>
              <a:gd name="connsiteX0" fmla="*/ 109597 w 2135130"/>
              <a:gd name="connsiteY0" fmla="*/ 1563856 h 1601707"/>
              <a:gd name="connsiteX1" fmla="*/ 85073 w 2135130"/>
              <a:gd name="connsiteY1" fmla="*/ 1504297 h 1601707"/>
              <a:gd name="connsiteX2" fmla="*/ 71059 w 2135130"/>
              <a:gd name="connsiteY2" fmla="*/ 1444738 h 1601707"/>
              <a:gd name="connsiteX3" fmla="*/ 53542 w 2135130"/>
              <a:gd name="connsiteY3" fmla="*/ 1385180 h 1601707"/>
              <a:gd name="connsiteX4" fmla="*/ 32521 w 2135130"/>
              <a:gd name="connsiteY4" fmla="*/ 1290587 h 1601707"/>
              <a:gd name="connsiteX5" fmla="*/ 7997 w 2135130"/>
              <a:gd name="connsiteY5" fmla="*/ 1167966 h 1601707"/>
              <a:gd name="connsiteX6" fmla="*/ 15004 w 2135130"/>
              <a:gd name="connsiteY6" fmla="*/ 1073373 h 1601707"/>
              <a:gd name="connsiteX7" fmla="*/ 169886 w 2135130"/>
              <a:gd name="connsiteY7" fmla="*/ 1021355 h 1601707"/>
              <a:gd name="connsiteX8" fmla="*/ 183374 w 2135130"/>
              <a:gd name="connsiteY8" fmla="*/ 970869 h 1601707"/>
              <a:gd name="connsiteX9" fmla="*/ 180567 w 2135130"/>
              <a:gd name="connsiteY9" fmla="*/ 883374 h 1601707"/>
              <a:gd name="connsiteX10" fmla="*/ 199659 w 2135130"/>
              <a:gd name="connsiteY10" fmla="*/ 741800 h 1601707"/>
              <a:gd name="connsiteX11" fmla="*/ 240640 w 2135130"/>
              <a:gd name="connsiteY11" fmla="*/ 592404 h 1601707"/>
              <a:gd name="connsiteX12" fmla="*/ 269888 w 2135130"/>
              <a:gd name="connsiteY12" fmla="*/ 517927 h 1601707"/>
              <a:gd name="connsiteX13" fmla="*/ 340482 w 2135130"/>
              <a:gd name="connsiteY13" fmla="*/ 412290 h 1601707"/>
              <a:gd name="connsiteX14" fmla="*/ 421061 w 2135130"/>
              <a:gd name="connsiteY14" fmla="*/ 330271 h 1601707"/>
              <a:gd name="connsiteX15" fmla="*/ 516351 w 2135130"/>
              <a:gd name="connsiteY15" fmla="*/ 228139 h 1601707"/>
              <a:gd name="connsiteX16" fmla="*/ 637042 w 2135130"/>
              <a:gd name="connsiteY16" fmla="*/ 143337 h 1601707"/>
              <a:gd name="connsiteX17" fmla="*/ 838839 w 2135130"/>
              <a:gd name="connsiteY17" fmla="*/ 41152 h 1601707"/>
              <a:gd name="connsiteX18" fmla="*/ 1063514 w 2135130"/>
              <a:gd name="connsiteY18" fmla="*/ 1247 h 1601707"/>
              <a:gd name="connsiteX19" fmla="*/ 1288147 w 2135130"/>
              <a:gd name="connsiteY19" fmla="*/ 12444 h 1601707"/>
              <a:gd name="connsiteX20" fmla="*/ 1486452 w 2135130"/>
              <a:gd name="connsiteY20" fmla="*/ 36352 h 1601707"/>
              <a:gd name="connsiteX21" fmla="*/ 1630093 w 2135130"/>
              <a:gd name="connsiteY21" fmla="*/ 99414 h 1601707"/>
              <a:gd name="connsiteX22" fmla="*/ 1791252 w 2135130"/>
              <a:gd name="connsiteY22" fmla="*/ 204518 h 1601707"/>
              <a:gd name="connsiteX23" fmla="*/ 1913873 w 2135130"/>
              <a:gd name="connsiteY23" fmla="*/ 316628 h 1601707"/>
              <a:gd name="connsiteX24" fmla="*/ 2020522 w 2135130"/>
              <a:gd name="connsiteY24" fmla="*/ 480534 h 1601707"/>
              <a:gd name="connsiteX25" fmla="*/ 2082605 w 2135130"/>
              <a:gd name="connsiteY25" fmla="*/ 623418 h 1601707"/>
              <a:gd name="connsiteX26" fmla="*/ 2129284 w 2135130"/>
              <a:gd name="connsiteY26" fmla="*/ 790896 h 1601707"/>
              <a:gd name="connsiteX27" fmla="*/ 2131962 w 2135130"/>
              <a:gd name="connsiteY27" fmla="*/ 970189 h 1601707"/>
              <a:gd name="connsiteX28" fmla="*/ 2106614 w 2135130"/>
              <a:gd name="connsiteY28" fmla="*/ 1153125 h 1601707"/>
              <a:gd name="connsiteX29" fmla="*/ 2040770 w 2135130"/>
              <a:gd name="connsiteY29" fmla="*/ 1303985 h 1601707"/>
              <a:gd name="connsiteX30" fmla="*/ 1961736 w 2135130"/>
              <a:gd name="connsiteY30" fmla="*/ 1434510 h 1601707"/>
              <a:gd name="connsiteX31" fmla="*/ 1797692 w 2135130"/>
              <a:gd name="connsiteY31" fmla="*/ 1601707 h 1601707"/>
              <a:gd name="connsiteX32" fmla="*/ 109597 w 2135130"/>
              <a:gd name="connsiteY32" fmla="*/ 1563856 h 1601707"/>
              <a:gd name="connsiteX0" fmla="*/ 109214 w 2134747"/>
              <a:gd name="connsiteY0" fmla="*/ 1563856 h 1601707"/>
              <a:gd name="connsiteX1" fmla="*/ 84690 w 2134747"/>
              <a:gd name="connsiteY1" fmla="*/ 1504297 h 1601707"/>
              <a:gd name="connsiteX2" fmla="*/ 70676 w 2134747"/>
              <a:gd name="connsiteY2" fmla="*/ 1444738 h 1601707"/>
              <a:gd name="connsiteX3" fmla="*/ 53159 w 2134747"/>
              <a:gd name="connsiteY3" fmla="*/ 1385180 h 1601707"/>
              <a:gd name="connsiteX4" fmla="*/ 32138 w 2134747"/>
              <a:gd name="connsiteY4" fmla="*/ 1290587 h 1601707"/>
              <a:gd name="connsiteX5" fmla="*/ 7614 w 2134747"/>
              <a:gd name="connsiteY5" fmla="*/ 1167966 h 1601707"/>
              <a:gd name="connsiteX6" fmla="*/ 178438 w 2134747"/>
              <a:gd name="connsiteY6" fmla="*/ 1095647 h 1601707"/>
              <a:gd name="connsiteX7" fmla="*/ 169503 w 2134747"/>
              <a:gd name="connsiteY7" fmla="*/ 1021355 h 1601707"/>
              <a:gd name="connsiteX8" fmla="*/ 182991 w 2134747"/>
              <a:gd name="connsiteY8" fmla="*/ 970869 h 1601707"/>
              <a:gd name="connsiteX9" fmla="*/ 180184 w 2134747"/>
              <a:gd name="connsiteY9" fmla="*/ 883374 h 1601707"/>
              <a:gd name="connsiteX10" fmla="*/ 199276 w 2134747"/>
              <a:gd name="connsiteY10" fmla="*/ 741800 h 1601707"/>
              <a:gd name="connsiteX11" fmla="*/ 240257 w 2134747"/>
              <a:gd name="connsiteY11" fmla="*/ 592404 h 1601707"/>
              <a:gd name="connsiteX12" fmla="*/ 269505 w 2134747"/>
              <a:gd name="connsiteY12" fmla="*/ 517927 h 1601707"/>
              <a:gd name="connsiteX13" fmla="*/ 340099 w 2134747"/>
              <a:gd name="connsiteY13" fmla="*/ 412290 h 1601707"/>
              <a:gd name="connsiteX14" fmla="*/ 420678 w 2134747"/>
              <a:gd name="connsiteY14" fmla="*/ 330271 h 1601707"/>
              <a:gd name="connsiteX15" fmla="*/ 515968 w 2134747"/>
              <a:gd name="connsiteY15" fmla="*/ 228139 h 1601707"/>
              <a:gd name="connsiteX16" fmla="*/ 636659 w 2134747"/>
              <a:gd name="connsiteY16" fmla="*/ 143337 h 1601707"/>
              <a:gd name="connsiteX17" fmla="*/ 838456 w 2134747"/>
              <a:gd name="connsiteY17" fmla="*/ 41152 h 1601707"/>
              <a:gd name="connsiteX18" fmla="*/ 1063131 w 2134747"/>
              <a:gd name="connsiteY18" fmla="*/ 1247 h 1601707"/>
              <a:gd name="connsiteX19" fmla="*/ 1287764 w 2134747"/>
              <a:gd name="connsiteY19" fmla="*/ 12444 h 1601707"/>
              <a:gd name="connsiteX20" fmla="*/ 1486069 w 2134747"/>
              <a:gd name="connsiteY20" fmla="*/ 36352 h 1601707"/>
              <a:gd name="connsiteX21" fmla="*/ 1629710 w 2134747"/>
              <a:gd name="connsiteY21" fmla="*/ 99414 h 1601707"/>
              <a:gd name="connsiteX22" fmla="*/ 1790869 w 2134747"/>
              <a:gd name="connsiteY22" fmla="*/ 204518 h 1601707"/>
              <a:gd name="connsiteX23" fmla="*/ 1913490 w 2134747"/>
              <a:gd name="connsiteY23" fmla="*/ 316628 h 1601707"/>
              <a:gd name="connsiteX24" fmla="*/ 2020139 w 2134747"/>
              <a:gd name="connsiteY24" fmla="*/ 480534 h 1601707"/>
              <a:gd name="connsiteX25" fmla="*/ 2082222 w 2134747"/>
              <a:gd name="connsiteY25" fmla="*/ 623418 h 1601707"/>
              <a:gd name="connsiteX26" fmla="*/ 2128901 w 2134747"/>
              <a:gd name="connsiteY26" fmla="*/ 790896 h 1601707"/>
              <a:gd name="connsiteX27" fmla="*/ 2131579 w 2134747"/>
              <a:gd name="connsiteY27" fmla="*/ 970189 h 1601707"/>
              <a:gd name="connsiteX28" fmla="*/ 2106231 w 2134747"/>
              <a:gd name="connsiteY28" fmla="*/ 1153125 h 1601707"/>
              <a:gd name="connsiteX29" fmla="*/ 2040387 w 2134747"/>
              <a:gd name="connsiteY29" fmla="*/ 1303985 h 1601707"/>
              <a:gd name="connsiteX30" fmla="*/ 1961353 w 2134747"/>
              <a:gd name="connsiteY30" fmla="*/ 1434510 h 1601707"/>
              <a:gd name="connsiteX31" fmla="*/ 1797309 w 2134747"/>
              <a:gd name="connsiteY31" fmla="*/ 1601707 h 1601707"/>
              <a:gd name="connsiteX32" fmla="*/ 109214 w 2134747"/>
              <a:gd name="connsiteY32" fmla="*/ 1563856 h 1601707"/>
              <a:gd name="connsiteX0" fmla="*/ 469613 w 2134747"/>
              <a:gd name="connsiteY0" fmla="*/ 1577778 h 1601707"/>
              <a:gd name="connsiteX1" fmla="*/ 84690 w 2134747"/>
              <a:gd name="connsiteY1" fmla="*/ 1504297 h 1601707"/>
              <a:gd name="connsiteX2" fmla="*/ 70676 w 2134747"/>
              <a:gd name="connsiteY2" fmla="*/ 1444738 h 1601707"/>
              <a:gd name="connsiteX3" fmla="*/ 53159 w 2134747"/>
              <a:gd name="connsiteY3" fmla="*/ 1385180 h 1601707"/>
              <a:gd name="connsiteX4" fmla="*/ 32138 w 2134747"/>
              <a:gd name="connsiteY4" fmla="*/ 1290587 h 1601707"/>
              <a:gd name="connsiteX5" fmla="*/ 7614 w 2134747"/>
              <a:gd name="connsiteY5" fmla="*/ 1167966 h 1601707"/>
              <a:gd name="connsiteX6" fmla="*/ 178438 w 2134747"/>
              <a:gd name="connsiteY6" fmla="*/ 1095647 h 1601707"/>
              <a:gd name="connsiteX7" fmla="*/ 169503 w 2134747"/>
              <a:gd name="connsiteY7" fmla="*/ 1021355 h 1601707"/>
              <a:gd name="connsiteX8" fmla="*/ 182991 w 2134747"/>
              <a:gd name="connsiteY8" fmla="*/ 970869 h 1601707"/>
              <a:gd name="connsiteX9" fmla="*/ 180184 w 2134747"/>
              <a:gd name="connsiteY9" fmla="*/ 883374 h 1601707"/>
              <a:gd name="connsiteX10" fmla="*/ 199276 w 2134747"/>
              <a:gd name="connsiteY10" fmla="*/ 741800 h 1601707"/>
              <a:gd name="connsiteX11" fmla="*/ 240257 w 2134747"/>
              <a:gd name="connsiteY11" fmla="*/ 592404 h 1601707"/>
              <a:gd name="connsiteX12" fmla="*/ 269505 w 2134747"/>
              <a:gd name="connsiteY12" fmla="*/ 517927 h 1601707"/>
              <a:gd name="connsiteX13" fmla="*/ 340099 w 2134747"/>
              <a:gd name="connsiteY13" fmla="*/ 412290 h 1601707"/>
              <a:gd name="connsiteX14" fmla="*/ 420678 w 2134747"/>
              <a:gd name="connsiteY14" fmla="*/ 330271 h 1601707"/>
              <a:gd name="connsiteX15" fmla="*/ 515968 w 2134747"/>
              <a:gd name="connsiteY15" fmla="*/ 228139 h 1601707"/>
              <a:gd name="connsiteX16" fmla="*/ 636659 w 2134747"/>
              <a:gd name="connsiteY16" fmla="*/ 143337 h 1601707"/>
              <a:gd name="connsiteX17" fmla="*/ 838456 w 2134747"/>
              <a:gd name="connsiteY17" fmla="*/ 41152 h 1601707"/>
              <a:gd name="connsiteX18" fmla="*/ 1063131 w 2134747"/>
              <a:gd name="connsiteY18" fmla="*/ 1247 h 1601707"/>
              <a:gd name="connsiteX19" fmla="*/ 1287764 w 2134747"/>
              <a:gd name="connsiteY19" fmla="*/ 12444 h 1601707"/>
              <a:gd name="connsiteX20" fmla="*/ 1486069 w 2134747"/>
              <a:gd name="connsiteY20" fmla="*/ 36352 h 1601707"/>
              <a:gd name="connsiteX21" fmla="*/ 1629710 w 2134747"/>
              <a:gd name="connsiteY21" fmla="*/ 99414 h 1601707"/>
              <a:gd name="connsiteX22" fmla="*/ 1790869 w 2134747"/>
              <a:gd name="connsiteY22" fmla="*/ 204518 h 1601707"/>
              <a:gd name="connsiteX23" fmla="*/ 1913490 w 2134747"/>
              <a:gd name="connsiteY23" fmla="*/ 316628 h 1601707"/>
              <a:gd name="connsiteX24" fmla="*/ 2020139 w 2134747"/>
              <a:gd name="connsiteY24" fmla="*/ 480534 h 1601707"/>
              <a:gd name="connsiteX25" fmla="*/ 2082222 w 2134747"/>
              <a:gd name="connsiteY25" fmla="*/ 623418 h 1601707"/>
              <a:gd name="connsiteX26" fmla="*/ 2128901 w 2134747"/>
              <a:gd name="connsiteY26" fmla="*/ 790896 h 1601707"/>
              <a:gd name="connsiteX27" fmla="*/ 2131579 w 2134747"/>
              <a:gd name="connsiteY27" fmla="*/ 970189 h 1601707"/>
              <a:gd name="connsiteX28" fmla="*/ 2106231 w 2134747"/>
              <a:gd name="connsiteY28" fmla="*/ 1153125 h 1601707"/>
              <a:gd name="connsiteX29" fmla="*/ 2040387 w 2134747"/>
              <a:gd name="connsiteY29" fmla="*/ 1303985 h 1601707"/>
              <a:gd name="connsiteX30" fmla="*/ 1961353 w 2134747"/>
              <a:gd name="connsiteY30" fmla="*/ 1434510 h 1601707"/>
              <a:gd name="connsiteX31" fmla="*/ 1797309 w 2134747"/>
              <a:gd name="connsiteY31" fmla="*/ 1601707 h 1601707"/>
              <a:gd name="connsiteX32" fmla="*/ 469613 w 2134747"/>
              <a:gd name="connsiteY32" fmla="*/ 1577778 h 1601707"/>
              <a:gd name="connsiteX0" fmla="*/ 469613 w 2134747"/>
              <a:gd name="connsiteY0" fmla="*/ 1577778 h 1601707"/>
              <a:gd name="connsiteX1" fmla="*/ 406368 w 2134747"/>
              <a:gd name="connsiteY1" fmla="*/ 1498728 h 1601707"/>
              <a:gd name="connsiteX2" fmla="*/ 70676 w 2134747"/>
              <a:gd name="connsiteY2" fmla="*/ 1444738 h 1601707"/>
              <a:gd name="connsiteX3" fmla="*/ 53159 w 2134747"/>
              <a:gd name="connsiteY3" fmla="*/ 1385180 h 1601707"/>
              <a:gd name="connsiteX4" fmla="*/ 32138 w 2134747"/>
              <a:gd name="connsiteY4" fmla="*/ 1290587 h 1601707"/>
              <a:gd name="connsiteX5" fmla="*/ 7614 w 2134747"/>
              <a:gd name="connsiteY5" fmla="*/ 1167966 h 1601707"/>
              <a:gd name="connsiteX6" fmla="*/ 178438 w 2134747"/>
              <a:gd name="connsiteY6" fmla="*/ 1095647 h 1601707"/>
              <a:gd name="connsiteX7" fmla="*/ 169503 w 2134747"/>
              <a:gd name="connsiteY7" fmla="*/ 1021355 h 1601707"/>
              <a:gd name="connsiteX8" fmla="*/ 182991 w 2134747"/>
              <a:gd name="connsiteY8" fmla="*/ 970869 h 1601707"/>
              <a:gd name="connsiteX9" fmla="*/ 180184 w 2134747"/>
              <a:gd name="connsiteY9" fmla="*/ 883374 h 1601707"/>
              <a:gd name="connsiteX10" fmla="*/ 199276 w 2134747"/>
              <a:gd name="connsiteY10" fmla="*/ 741800 h 1601707"/>
              <a:gd name="connsiteX11" fmla="*/ 240257 w 2134747"/>
              <a:gd name="connsiteY11" fmla="*/ 592404 h 1601707"/>
              <a:gd name="connsiteX12" fmla="*/ 269505 w 2134747"/>
              <a:gd name="connsiteY12" fmla="*/ 517927 h 1601707"/>
              <a:gd name="connsiteX13" fmla="*/ 340099 w 2134747"/>
              <a:gd name="connsiteY13" fmla="*/ 412290 h 1601707"/>
              <a:gd name="connsiteX14" fmla="*/ 420678 w 2134747"/>
              <a:gd name="connsiteY14" fmla="*/ 330271 h 1601707"/>
              <a:gd name="connsiteX15" fmla="*/ 515968 w 2134747"/>
              <a:gd name="connsiteY15" fmla="*/ 228139 h 1601707"/>
              <a:gd name="connsiteX16" fmla="*/ 636659 w 2134747"/>
              <a:gd name="connsiteY16" fmla="*/ 143337 h 1601707"/>
              <a:gd name="connsiteX17" fmla="*/ 838456 w 2134747"/>
              <a:gd name="connsiteY17" fmla="*/ 41152 h 1601707"/>
              <a:gd name="connsiteX18" fmla="*/ 1063131 w 2134747"/>
              <a:gd name="connsiteY18" fmla="*/ 1247 h 1601707"/>
              <a:gd name="connsiteX19" fmla="*/ 1287764 w 2134747"/>
              <a:gd name="connsiteY19" fmla="*/ 12444 h 1601707"/>
              <a:gd name="connsiteX20" fmla="*/ 1486069 w 2134747"/>
              <a:gd name="connsiteY20" fmla="*/ 36352 h 1601707"/>
              <a:gd name="connsiteX21" fmla="*/ 1629710 w 2134747"/>
              <a:gd name="connsiteY21" fmla="*/ 99414 h 1601707"/>
              <a:gd name="connsiteX22" fmla="*/ 1790869 w 2134747"/>
              <a:gd name="connsiteY22" fmla="*/ 204518 h 1601707"/>
              <a:gd name="connsiteX23" fmla="*/ 1913490 w 2134747"/>
              <a:gd name="connsiteY23" fmla="*/ 316628 h 1601707"/>
              <a:gd name="connsiteX24" fmla="*/ 2020139 w 2134747"/>
              <a:gd name="connsiteY24" fmla="*/ 480534 h 1601707"/>
              <a:gd name="connsiteX25" fmla="*/ 2082222 w 2134747"/>
              <a:gd name="connsiteY25" fmla="*/ 623418 h 1601707"/>
              <a:gd name="connsiteX26" fmla="*/ 2128901 w 2134747"/>
              <a:gd name="connsiteY26" fmla="*/ 790896 h 1601707"/>
              <a:gd name="connsiteX27" fmla="*/ 2131579 w 2134747"/>
              <a:gd name="connsiteY27" fmla="*/ 970189 h 1601707"/>
              <a:gd name="connsiteX28" fmla="*/ 2106231 w 2134747"/>
              <a:gd name="connsiteY28" fmla="*/ 1153125 h 1601707"/>
              <a:gd name="connsiteX29" fmla="*/ 2040387 w 2134747"/>
              <a:gd name="connsiteY29" fmla="*/ 1303985 h 1601707"/>
              <a:gd name="connsiteX30" fmla="*/ 1961353 w 2134747"/>
              <a:gd name="connsiteY30" fmla="*/ 1434510 h 1601707"/>
              <a:gd name="connsiteX31" fmla="*/ 1797309 w 2134747"/>
              <a:gd name="connsiteY31" fmla="*/ 1601707 h 1601707"/>
              <a:gd name="connsiteX32" fmla="*/ 469613 w 2134747"/>
              <a:gd name="connsiteY32" fmla="*/ 1577778 h 1601707"/>
              <a:gd name="connsiteX0" fmla="*/ 469613 w 2134747"/>
              <a:gd name="connsiteY0" fmla="*/ 1577778 h 1601707"/>
              <a:gd name="connsiteX1" fmla="*/ 406368 w 2134747"/>
              <a:gd name="connsiteY1" fmla="*/ 1498728 h 1601707"/>
              <a:gd name="connsiteX2" fmla="*/ 70676 w 2134747"/>
              <a:gd name="connsiteY2" fmla="*/ 1444738 h 1601707"/>
              <a:gd name="connsiteX3" fmla="*/ 53159 w 2134747"/>
              <a:gd name="connsiteY3" fmla="*/ 1385180 h 1601707"/>
              <a:gd name="connsiteX4" fmla="*/ 32138 w 2134747"/>
              <a:gd name="connsiteY4" fmla="*/ 1290587 h 1601707"/>
              <a:gd name="connsiteX5" fmla="*/ 7614 w 2134747"/>
              <a:gd name="connsiteY5" fmla="*/ 1167966 h 1601707"/>
              <a:gd name="connsiteX6" fmla="*/ 178438 w 2134747"/>
              <a:gd name="connsiteY6" fmla="*/ 1095647 h 1601707"/>
              <a:gd name="connsiteX7" fmla="*/ 169503 w 2134747"/>
              <a:gd name="connsiteY7" fmla="*/ 1021355 h 1601707"/>
              <a:gd name="connsiteX8" fmla="*/ 182991 w 2134747"/>
              <a:gd name="connsiteY8" fmla="*/ 970869 h 1601707"/>
              <a:gd name="connsiteX9" fmla="*/ 180184 w 2134747"/>
              <a:gd name="connsiteY9" fmla="*/ 883374 h 1601707"/>
              <a:gd name="connsiteX10" fmla="*/ 199276 w 2134747"/>
              <a:gd name="connsiteY10" fmla="*/ 741800 h 1601707"/>
              <a:gd name="connsiteX11" fmla="*/ 240257 w 2134747"/>
              <a:gd name="connsiteY11" fmla="*/ 592404 h 1601707"/>
              <a:gd name="connsiteX12" fmla="*/ 269505 w 2134747"/>
              <a:gd name="connsiteY12" fmla="*/ 517927 h 1601707"/>
              <a:gd name="connsiteX13" fmla="*/ 340099 w 2134747"/>
              <a:gd name="connsiteY13" fmla="*/ 412290 h 1601707"/>
              <a:gd name="connsiteX14" fmla="*/ 420678 w 2134747"/>
              <a:gd name="connsiteY14" fmla="*/ 330271 h 1601707"/>
              <a:gd name="connsiteX15" fmla="*/ 515968 w 2134747"/>
              <a:gd name="connsiteY15" fmla="*/ 228139 h 1601707"/>
              <a:gd name="connsiteX16" fmla="*/ 636659 w 2134747"/>
              <a:gd name="connsiteY16" fmla="*/ 143337 h 1601707"/>
              <a:gd name="connsiteX17" fmla="*/ 838456 w 2134747"/>
              <a:gd name="connsiteY17" fmla="*/ 41152 h 1601707"/>
              <a:gd name="connsiteX18" fmla="*/ 1063131 w 2134747"/>
              <a:gd name="connsiteY18" fmla="*/ 1247 h 1601707"/>
              <a:gd name="connsiteX19" fmla="*/ 1287764 w 2134747"/>
              <a:gd name="connsiteY19" fmla="*/ 12444 h 1601707"/>
              <a:gd name="connsiteX20" fmla="*/ 1486069 w 2134747"/>
              <a:gd name="connsiteY20" fmla="*/ 36352 h 1601707"/>
              <a:gd name="connsiteX21" fmla="*/ 1629710 w 2134747"/>
              <a:gd name="connsiteY21" fmla="*/ 99414 h 1601707"/>
              <a:gd name="connsiteX22" fmla="*/ 1790869 w 2134747"/>
              <a:gd name="connsiteY22" fmla="*/ 204518 h 1601707"/>
              <a:gd name="connsiteX23" fmla="*/ 1913490 w 2134747"/>
              <a:gd name="connsiteY23" fmla="*/ 316628 h 1601707"/>
              <a:gd name="connsiteX24" fmla="*/ 2020139 w 2134747"/>
              <a:gd name="connsiteY24" fmla="*/ 480534 h 1601707"/>
              <a:gd name="connsiteX25" fmla="*/ 2082222 w 2134747"/>
              <a:gd name="connsiteY25" fmla="*/ 623418 h 1601707"/>
              <a:gd name="connsiteX26" fmla="*/ 2128901 w 2134747"/>
              <a:gd name="connsiteY26" fmla="*/ 790896 h 1601707"/>
              <a:gd name="connsiteX27" fmla="*/ 2131579 w 2134747"/>
              <a:gd name="connsiteY27" fmla="*/ 970189 h 1601707"/>
              <a:gd name="connsiteX28" fmla="*/ 2106231 w 2134747"/>
              <a:gd name="connsiteY28" fmla="*/ 1153125 h 1601707"/>
              <a:gd name="connsiteX29" fmla="*/ 2040387 w 2134747"/>
              <a:gd name="connsiteY29" fmla="*/ 1303985 h 1601707"/>
              <a:gd name="connsiteX30" fmla="*/ 1961353 w 2134747"/>
              <a:gd name="connsiteY30" fmla="*/ 1434510 h 1601707"/>
              <a:gd name="connsiteX31" fmla="*/ 1797309 w 2134747"/>
              <a:gd name="connsiteY31" fmla="*/ 1601707 h 1601707"/>
              <a:gd name="connsiteX32" fmla="*/ 469613 w 2134747"/>
              <a:gd name="connsiteY32" fmla="*/ 1577778 h 1601707"/>
              <a:gd name="connsiteX0" fmla="*/ 469613 w 2134747"/>
              <a:gd name="connsiteY0" fmla="*/ 1577778 h 1601707"/>
              <a:gd name="connsiteX1" fmla="*/ 406368 w 2134747"/>
              <a:gd name="connsiteY1" fmla="*/ 1498728 h 1601707"/>
              <a:gd name="connsiteX2" fmla="*/ 347677 w 2134747"/>
              <a:gd name="connsiteY2" fmla="*/ 1430816 h 1601707"/>
              <a:gd name="connsiteX3" fmla="*/ 53159 w 2134747"/>
              <a:gd name="connsiteY3" fmla="*/ 1385180 h 1601707"/>
              <a:gd name="connsiteX4" fmla="*/ 32138 w 2134747"/>
              <a:gd name="connsiteY4" fmla="*/ 1290587 h 1601707"/>
              <a:gd name="connsiteX5" fmla="*/ 7614 w 2134747"/>
              <a:gd name="connsiteY5" fmla="*/ 1167966 h 1601707"/>
              <a:gd name="connsiteX6" fmla="*/ 178438 w 2134747"/>
              <a:gd name="connsiteY6" fmla="*/ 1095647 h 1601707"/>
              <a:gd name="connsiteX7" fmla="*/ 169503 w 2134747"/>
              <a:gd name="connsiteY7" fmla="*/ 1021355 h 1601707"/>
              <a:gd name="connsiteX8" fmla="*/ 182991 w 2134747"/>
              <a:gd name="connsiteY8" fmla="*/ 970869 h 1601707"/>
              <a:gd name="connsiteX9" fmla="*/ 180184 w 2134747"/>
              <a:gd name="connsiteY9" fmla="*/ 883374 h 1601707"/>
              <a:gd name="connsiteX10" fmla="*/ 199276 w 2134747"/>
              <a:gd name="connsiteY10" fmla="*/ 741800 h 1601707"/>
              <a:gd name="connsiteX11" fmla="*/ 240257 w 2134747"/>
              <a:gd name="connsiteY11" fmla="*/ 592404 h 1601707"/>
              <a:gd name="connsiteX12" fmla="*/ 269505 w 2134747"/>
              <a:gd name="connsiteY12" fmla="*/ 517927 h 1601707"/>
              <a:gd name="connsiteX13" fmla="*/ 340099 w 2134747"/>
              <a:gd name="connsiteY13" fmla="*/ 412290 h 1601707"/>
              <a:gd name="connsiteX14" fmla="*/ 420678 w 2134747"/>
              <a:gd name="connsiteY14" fmla="*/ 330271 h 1601707"/>
              <a:gd name="connsiteX15" fmla="*/ 515968 w 2134747"/>
              <a:gd name="connsiteY15" fmla="*/ 228139 h 1601707"/>
              <a:gd name="connsiteX16" fmla="*/ 636659 w 2134747"/>
              <a:gd name="connsiteY16" fmla="*/ 143337 h 1601707"/>
              <a:gd name="connsiteX17" fmla="*/ 838456 w 2134747"/>
              <a:gd name="connsiteY17" fmla="*/ 41152 h 1601707"/>
              <a:gd name="connsiteX18" fmla="*/ 1063131 w 2134747"/>
              <a:gd name="connsiteY18" fmla="*/ 1247 h 1601707"/>
              <a:gd name="connsiteX19" fmla="*/ 1287764 w 2134747"/>
              <a:gd name="connsiteY19" fmla="*/ 12444 h 1601707"/>
              <a:gd name="connsiteX20" fmla="*/ 1486069 w 2134747"/>
              <a:gd name="connsiteY20" fmla="*/ 36352 h 1601707"/>
              <a:gd name="connsiteX21" fmla="*/ 1629710 w 2134747"/>
              <a:gd name="connsiteY21" fmla="*/ 99414 h 1601707"/>
              <a:gd name="connsiteX22" fmla="*/ 1790869 w 2134747"/>
              <a:gd name="connsiteY22" fmla="*/ 204518 h 1601707"/>
              <a:gd name="connsiteX23" fmla="*/ 1913490 w 2134747"/>
              <a:gd name="connsiteY23" fmla="*/ 316628 h 1601707"/>
              <a:gd name="connsiteX24" fmla="*/ 2020139 w 2134747"/>
              <a:gd name="connsiteY24" fmla="*/ 480534 h 1601707"/>
              <a:gd name="connsiteX25" fmla="*/ 2082222 w 2134747"/>
              <a:gd name="connsiteY25" fmla="*/ 623418 h 1601707"/>
              <a:gd name="connsiteX26" fmla="*/ 2128901 w 2134747"/>
              <a:gd name="connsiteY26" fmla="*/ 790896 h 1601707"/>
              <a:gd name="connsiteX27" fmla="*/ 2131579 w 2134747"/>
              <a:gd name="connsiteY27" fmla="*/ 970189 h 1601707"/>
              <a:gd name="connsiteX28" fmla="*/ 2106231 w 2134747"/>
              <a:gd name="connsiteY28" fmla="*/ 1153125 h 1601707"/>
              <a:gd name="connsiteX29" fmla="*/ 2040387 w 2134747"/>
              <a:gd name="connsiteY29" fmla="*/ 1303985 h 1601707"/>
              <a:gd name="connsiteX30" fmla="*/ 1961353 w 2134747"/>
              <a:gd name="connsiteY30" fmla="*/ 1434510 h 1601707"/>
              <a:gd name="connsiteX31" fmla="*/ 1797309 w 2134747"/>
              <a:gd name="connsiteY31" fmla="*/ 1601707 h 1601707"/>
              <a:gd name="connsiteX32" fmla="*/ 469613 w 2134747"/>
              <a:gd name="connsiteY32" fmla="*/ 1577778 h 1601707"/>
              <a:gd name="connsiteX0" fmla="*/ 469613 w 2134747"/>
              <a:gd name="connsiteY0" fmla="*/ 1577778 h 1601707"/>
              <a:gd name="connsiteX1" fmla="*/ 406368 w 2134747"/>
              <a:gd name="connsiteY1" fmla="*/ 1498728 h 1601707"/>
              <a:gd name="connsiteX2" fmla="*/ 347677 w 2134747"/>
              <a:gd name="connsiteY2" fmla="*/ 1430816 h 1601707"/>
              <a:gd name="connsiteX3" fmla="*/ 53159 w 2134747"/>
              <a:gd name="connsiteY3" fmla="*/ 1385180 h 1601707"/>
              <a:gd name="connsiteX4" fmla="*/ 32138 w 2134747"/>
              <a:gd name="connsiteY4" fmla="*/ 1290587 h 1601707"/>
              <a:gd name="connsiteX5" fmla="*/ 7614 w 2134747"/>
              <a:gd name="connsiteY5" fmla="*/ 1167966 h 1601707"/>
              <a:gd name="connsiteX6" fmla="*/ 178438 w 2134747"/>
              <a:gd name="connsiteY6" fmla="*/ 1095647 h 1601707"/>
              <a:gd name="connsiteX7" fmla="*/ 169503 w 2134747"/>
              <a:gd name="connsiteY7" fmla="*/ 1021355 h 1601707"/>
              <a:gd name="connsiteX8" fmla="*/ 182991 w 2134747"/>
              <a:gd name="connsiteY8" fmla="*/ 970869 h 1601707"/>
              <a:gd name="connsiteX9" fmla="*/ 180184 w 2134747"/>
              <a:gd name="connsiteY9" fmla="*/ 883374 h 1601707"/>
              <a:gd name="connsiteX10" fmla="*/ 199276 w 2134747"/>
              <a:gd name="connsiteY10" fmla="*/ 741800 h 1601707"/>
              <a:gd name="connsiteX11" fmla="*/ 240257 w 2134747"/>
              <a:gd name="connsiteY11" fmla="*/ 592404 h 1601707"/>
              <a:gd name="connsiteX12" fmla="*/ 269505 w 2134747"/>
              <a:gd name="connsiteY12" fmla="*/ 517927 h 1601707"/>
              <a:gd name="connsiteX13" fmla="*/ 340099 w 2134747"/>
              <a:gd name="connsiteY13" fmla="*/ 412290 h 1601707"/>
              <a:gd name="connsiteX14" fmla="*/ 420678 w 2134747"/>
              <a:gd name="connsiteY14" fmla="*/ 330271 h 1601707"/>
              <a:gd name="connsiteX15" fmla="*/ 515968 w 2134747"/>
              <a:gd name="connsiteY15" fmla="*/ 228139 h 1601707"/>
              <a:gd name="connsiteX16" fmla="*/ 636659 w 2134747"/>
              <a:gd name="connsiteY16" fmla="*/ 143337 h 1601707"/>
              <a:gd name="connsiteX17" fmla="*/ 838456 w 2134747"/>
              <a:gd name="connsiteY17" fmla="*/ 41152 h 1601707"/>
              <a:gd name="connsiteX18" fmla="*/ 1063131 w 2134747"/>
              <a:gd name="connsiteY18" fmla="*/ 1247 h 1601707"/>
              <a:gd name="connsiteX19" fmla="*/ 1287764 w 2134747"/>
              <a:gd name="connsiteY19" fmla="*/ 12444 h 1601707"/>
              <a:gd name="connsiteX20" fmla="*/ 1486069 w 2134747"/>
              <a:gd name="connsiteY20" fmla="*/ 36352 h 1601707"/>
              <a:gd name="connsiteX21" fmla="*/ 1629710 w 2134747"/>
              <a:gd name="connsiteY21" fmla="*/ 99414 h 1601707"/>
              <a:gd name="connsiteX22" fmla="*/ 1790869 w 2134747"/>
              <a:gd name="connsiteY22" fmla="*/ 204518 h 1601707"/>
              <a:gd name="connsiteX23" fmla="*/ 1913490 w 2134747"/>
              <a:gd name="connsiteY23" fmla="*/ 316628 h 1601707"/>
              <a:gd name="connsiteX24" fmla="*/ 2020139 w 2134747"/>
              <a:gd name="connsiteY24" fmla="*/ 480534 h 1601707"/>
              <a:gd name="connsiteX25" fmla="*/ 2082222 w 2134747"/>
              <a:gd name="connsiteY25" fmla="*/ 623418 h 1601707"/>
              <a:gd name="connsiteX26" fmla="*/ 2128901 w 2134747"/>
              <a:gd name="connsiteY26" fmla="*/ 790896 h 1601707"/>
              <a:gd name="connsiteX27" fmla="*/ 2131579 w 2134747"/>
              <a:gd name="connsiteY27" fmla="*/ 970189 h 1601707"/>
              <a:gd name="connsiteX28" fmla="*/ 2106231 w 2134747"/>
              <a:gd name="connsiteY28" fmla="*/ 1153125 h 1601707"/>
              <a:gd name="connsiteX29" fmla="*/ 2040387 w 2134747"/>
              <a:gd name="connsiteY29" fmla="*/ 1303985 h 1601707"/>
              <a:gd name="connsiteX30" fmla="*/ 1961353 w 2134747"/>
              <a:gd name="connsiteY30" fmla="*/ 1434510 h 1601707"/>
              <a:gd name="connsiteX31" fmla="*/ 1797309 w 2134747"/>
              <a:gd name="connsiteY31" fmla="*/ 1601707 h 1601707"/>
              <a:gd name="connsiteX32" fmla="*/ 469613 w 2134747"/>
              <a:gd name="connsiteY32" fmla="*/ 1577778 h 1601707"/>
              <a:gd name="connsiteX0" fmla="*/ 476952 w 2142086"/>
              <a:gd name="connsiteY0" fmla="*/ 1577778 h 1601707"/>
              <a:gd name="connsiteX1" fmla="*/ 413707 w 2142086"/>
              <a:gd name="connsiteY1" fmla="*/ 1498728 h 1601707"/>
              <a:gd name="connsiteX2" fmla="*/ 355016 w 2142086"/>
              <a:gd name="connsiteY2" fmla="*/ 1430816 h 1601707"/>
              <a:gd name="connsiteX3" fmla="*/ 286864 w 2142086"/>
              <a:gd name="connsiteY3" fmla="*/ 1329494 h 1601707"/>
              <a:gd name="connsiteX4" fmla="*/ 39477 w 2142086"/>
              <a:gd name="connsiteY4" fmla="*/ 1290587 h 1601707"/>
              <a:gd name="connsiteX5" fmla="*/ 14953 w 2142086"/>
              <a:gd name="connsiteY5" fmla="*/ 1167966 h 1601707"/>
              <a:gd name="connsiteX6" fmla="*/ 185777 w 2142086"/>
              <a:gd name="connsiteY6" fmla="*/ 1095647 h 1601707"/>
              <a:gd name="connsiteX7" fmla="*/ 176842 w 2142086"/>
              <a:gd name="connsiteY7" fmla="*/ 1021355 h 1601707"/>
              <a:gd name="connsiteX8" fmla="*/ 190330 w 2142086"/>
              <a:gd name="connsiteY8" fmla="*/ 970869 h 1601707"/>
              <a:gd name="connsiteX9" fmla="*/ 187523 w 2142086"/>
              <a:gd name="connsiteY9" fmla="*/ 883374 h 1601707"/>
              <a:gd name="connsiteX10" fmla="*/ 206615 w 2142086"/>
              <a:gd name="connsiteY10" fmla="*/ 741800 h 1601707"/>
              <a:gd name="connsiteX11" fmla="*/ 247596 w 2142086"/>
              <a:gd name="connsiteY11" fmla="*/ 592404 h 1601707"/>
              <a:gd name="connsiteX12" fmla="*/ 276844 w 2142086"/>
              <a:gd name="connsiteY12" fmla="*/ 517927 h 1601707"/>
              <a:gd name="connsiteX13" fmla="*/ 347438 w 2142086"/>
              <a:gd name="connsiteY13" fmla="*/ 412290 h 1601707"/>
              <a:gd name="connsiteX14" fmla="*/ 428017 w 2142086"/>
              <a:gd name="connsiteY14" fmla="*/ 330271 h 1601707"/>
              <a:gd name="connsiteX15" fmla="*/ 523307 w 2142086"/>
              <a:gd name="connsiteY15" fmla="*/ 228139 h 1601707"/>
              <a:gd name="connsiteX16" fmla="*/ 643998 w 2142086"/>
              <a:gd name="connsiteY16" fmla="*/ 143337 h 1601707"/>
              <a:gd name="connsiteX17" fmla="*/ 845795 w 2142086"/>
              <a:gd name="connsiteY17" fmla="*/ 41152 h 1601707"/>
              <a:gd name="connsiteX18" fmla="*/ 1070470 w 2142086"/>
              <a:gd name="connsiteY18" fmla="*/ 1247 h 1601707"/>
              <a:gd name="connsiteX19" fmla="*/ 1295103 w 2142086"/>
              <a:gd name="connsiteY19" fmla="*/ 12444 h 1601707"/>
              <a:gd name="connsiteX20" fmla="*/ 1493408 w 2142086"/>
              <a:gd name="connsiteY20" fmla="*/ 36352 h 1601707"/>
              <a:gd name="connsiteX21" fmla="*/ 1637049 w 2142086"/>
              <a:gd name="connsiteY21" fmla="*/ 99414 h 1601707"/>
              <a:gd name="connsiteX22" fmla="*/ 1798208 w 2142086"/>
              <a:gd name="connsiteY22" fmla="*/ 204518 h 1601707"/>
              <a:gd name="connsiteX23" fmla="*/ 1920829 w 2142086"/>
              <a:gd name="connsiteY23" fmla="*/ 316628 h 1601707"/>
              <a:gd name="connsiteX24" fmla="*/ 2027478 w 2142086"/>
              <a:gd name="connsiteY24" fmla="*/ 480534 h 1601707"/>
              <a:gd name="connsiteX25" fmla="*/ 2089561 w 2142086"/>
              <a:gd name="connsiteY25" fmla="*/ 623418 h 1601707"/>
              <a:gd name="connsiteX26" fmla="*/ 2136240 w 2142086"/>
              <a:gd name="connsiteY26" fmla="*/ 790896 h 1601707"/>
              <a:gd name="connsiteX27" fmla="*/ 2138918 w 2142086"/>
              <a:gd name="connsiteY27" fmla="*/ 970189 h 1601707"/>
              <a:gd name="connsiteX28" fmla="*/ 2113570 w 2142086"/>
              <a:gd name="connsiteY28" fmla="*/ 1153125 h 1601707"/>
              <a:gd name="connsiteX29" fmla="*/ 2047726 w 2142086"/>
              <a:gd name="connsiteY29" fmla="*/ 1303985 h 1601707"/>
              <a:gd name="connsiteX30" fmla="*/ 1968692 w 2142086"/>
              <a:gd name="connsiteY30" fmla="*/ 1434510 h 1601707"/>
              <a:gd name="connsiteX31" fmla="*/ 1804648 w 2142086"/>
              <a:gd name="connsiteY31" fmla="*/ 1601707 h 1601707"/>
              <a:gd name="connsiteX32" fmla="*/ 476952 w 2142086"/>
              <a:gd name="connsiteY32" fmla="*/ 1577778 h 1601707"/>
              <a:gd name="connsiteX0" fmla="*/ 476952 w 2142086"/>
              <a:gd name="connsiteY0" fmla="*/ 1577778 h 1601707"/>
              <a:gd name="connsiteX1" fmla="*/ 413707 w 2142086"/>
              <a:gd name="connsiteY1" fmla="*/ 1498728 h 1601707"/>
              <a:gd name="connsiteX2" fmla="*/ 355016 w 2142086"/>
              <a:gd name="connsiteY2" fmla="*/ 1430816 h 1601707"/>
              <a:gd name="connsiteX3" fmla="*/ 286864 w 2142086"/>
              <a:gd name="connsiteY3" fmla="*/ 1329494 h 1601707"/>
              <a:gd name="connsiteX4" fmla="*/ 39477 w 2142086"/>
              <a:gd name="connsiteY4" fmla="*/ 1290587 h 1601707"/>
              <a:gd name="connsiteX5" fmla="*/ 14953 w 2142086"/>
              <a:gd name="connsiteY5" fmla="*/ 1167966 h 1601707"/>
              <a:gd name="connsiteX6" fmla="*/ 185777 w 2142086"/>
              <a:gd name="connsiteY6" fmla="*/ 1095647 h 1601707"/>
              <a:gd name="connsiteX7" fmla="*/ 176842 w 2142086"/>
              <a:gd name="connsiteY7" fmla="*/ 1021355 h 1601707"/>
              <a:gd name="connsiteX8" fmla="*/ 190330 w 2142086"/>
              <a:gd name="connsiteY8" fmla="*/ 970869 h 1601707"/>
              <a:gd name="connsiteX9" fmla="*/ 187523 w 2142086"/>
              <a:gd name="connsiteY9" fmla="*/ 883374 h 1601707"/>
              <a:gd name="connsiteX10" fmla="*/ 206615 w 2142086"/>
              <a:gd name="connsiteY10" fmla="*/ 741800 h 1601707"/>
              <a:gd name="connsiteX11" fmla="*/ 247596 w 2142086"/>
              <a:gd name="connsiteY11" fmla="*/ 592404 h 1601707"/>
              <a:gd name="connsiteX12" fmla="*/ 276844 w 2142086"/>
              <a:gd name="connsiteY12" fmla="*/ 517927 h 1601707"/>
              <a:gd name="connsiteX13" fmla="*/ 347438 w 2142086"/>
              <a:gd name="connsiteY13" fmla="*/ 412290 h 1601707"/>
              <a:gd name="connsiteX14" fmla="*/ 428017 w 2142086"/>
              <a:gd name="connsiteY14" fmla="*/ 330271 h 1601707"/>
              <a:gd name="connsiteX15" fmla="*/ 523307 w 2142086"/>
              <a:gd name="connsiteY15" fmla="*/ 228139 h 1601707"/>
              <a:gd name="connsiteX16" fmla="*/ 643998 w 2142086"/>
              <a:gd name="connsiteY16" fmla="*/ 143337 h 1601707"/>
              <a:gd name="connsiteX17" fmla="*/ 845795 w 2142086"/>
              <a:gd name="connsiteY17" fmla="*/ 41152 h 1601707"/>
              <a:gd name="connsiteX18" fmla="*/ 1070470 w 2142086"/>
              <a:gd name="connsiteY18" fmla="*/ 1247 h 1601707"/>
              <a:gd name="connsiteX19" fmla="*/ 1295103 w 2142086"/>
              <a:gd name="connsiteY19" fmla="*/ 12444 h 1601707"/>
              <a:gd name="connsiteX20" fmla="*/ 1493408 w 2142086"/>
              <a:gd name="connsiteY20" fmla="*/ 36352 h 1601707"/>
              <a:gd name="connsiteX21" fmla="*/ 1637049 w 2142086"/>
              <a:gd name="connsiteY21" fmla="*/ 99414 h 1601707"/>
              <a:gd name="connsiteX22" fmla="*/ 1798208 w 2142086"/>
              <a:gd name="connsiteY22" fmla="*/ 204518 h 1601707"/>
              <a:gd name="connsiteX23" fmla="*/ 1920829 w 2142086"/>
              <a:gd name="connsiteY23" fmla="*/ 316628 h 1601707"/>
              <a:gd name="connsiteX24" fmla="*/ 2027478 w 2142086"/>
              <a:gd name="connsiteY24" fmla="*/ 480534 h 1601707"/>
              <a:gd name="connsiteX25" fmla="*/ 2089561 w 2142086"/>
              <a:gd name="connsiteY25" fmla="*/ 623418 h 1601707"/>
              <a:gd name="connsiteX26" fmla="*/ 2136240 w 2142086"/>
              <a:gd name="connsiteY26" fmla="*/ 790896 h 1601707"/>
              <a:gd name="connsiteX27" fmla="*/ 2138918 w 2142086"/>
              <a:gd name="connsiteY27" fmla="*/ 970189 h 1601707"/>
              <a:gd name="connsiteX28" fmla="*/ 2113570 w 2142086"/>
              <a:gd name="connsiteY28" fmla="*/ 1153125 h 1601707"/>
              <a:gd name="connsiteX29" fmla="*/ 2047726 w 2142086"/>
              <a:gd name="connsiteY29" fmla="*/ 1303985 h 1601707"/>
              <a:gd name="connsiteX30" fmla="*/ 1968692 w 2142086"/>
              <a:gd name="connsiteY30" fmla="*/ 1434510 h 1601707"/>
              <a:gd name="connsiteX31" fmla="*/ 1804648 w 2142086"/>
              <a:gd name="connsiteY31" fmla="*/ 1601707 h 1601707"/>
              <a:gd name="connsiteX32" fmla="*/ 476952 w 2142086"/>
              <a:gd name="connsiteY32" fmla="*/ 1577778 h 1601707"/>
              <a:gd name="connsiteX0" fmla="*/ 462802 w 2127936"/>
              <a:gd name="connsiteY0" fmla="*/ 1577778 h 1601707"/>
              <a:gd name="connsiteX1" fmla="*/ 399557 w 2127936"/>
              <a:gd name="connsiteY1" fmla="*/ 1498728 h 1601707"/>
              <a:gd name="connsiteX2" fmla="*/ 340866 w 2127936"/>
              <a:gd name="connsiteY2" fmla="*/ 1430816 h 1601707"/>
              <a:gd name="connsiteX3" fmla="*/ 272714 w 2127936"/>
              <a:gd name="connsiteY3" fmla="*/ 1329494 h 1601707"/>
              <a:gd name="connsiteX4" fmla="*/ 251693 w 2127936"/>
              <a:gd name="connsiteY4" fmla="*/ 1248823 h 1601707"/>
              <a:gd name="connsiteX5" fmla="*/ 803 w 2127936"/>
              <a:gd name="connsiteY5" fmla="*/ 1167966 h 1601707"/>
              <a:gd name="connsiteX6" fmla="*/ 171627 w 2127936"/>
              <a:gd name="connsiteY6" fmla="*/ 1095647 h 1601707"/>
              <a:gd name="connsiteX7" fmla="*/ 162692 w 2127936"/>
              <a:gd name="connsiteY7" fmla="*/ 1021355 h 1601707"/>
              <a:gd name="connsiteX8" fmla="*/ 176180 w 2127936"/>
              <a:gd name="connsiteY8" fmla="*/ 970869 h 1601707"/>
              <a:gd name="connsiteX9" fmla="*/ 173373 w 2127936"/>
              <a:gd name="connsiteY9" fmla="*/ 883374 h 1601707"/>
              <a:gd name="connsiteX10" fmla="*/ 192465 w 2127936"/>
              <a:gd name="connsiteY10" fmla="*/ 741800 h 1601707"/>
              <a:gd name="connsiteX11" fmla="*/ 233446 w 2127936"/>
              <a:gd name="connsiteY11" fmla="*/ 592404 h 1601707"/>
              <a:gd name="connsiteX12" fmla="*/ 262694 w 2127936"/>
              <a:gd name="connsiteY12" fmla="*/ 517927 h 1601707"/>
              <a:gd name="connsiteX13" fmla="*/ 333288 w 2127936"/>
              <a:gd name="connsiteY13" fmla="*/ 412290 h 1601707"/>
              <a:gd name="connsiteX14" fmla="*/ 413867 w 2127936"/>
              <a:gd name="connsiteY14" fmla="*/ 330271 h 1601707"/>
              <a:gd name="connsiteX15" fmla="*/ 509157 w 2127936"/>
              <a:gd name="connsiteY15" fmla="*/ 228139 h 1601707"/>
              <a:gd name="connsiteX16" fmla="*/ 629848 w 2127936"/>
              <a:gd name="connsiteY16" fmla="*/ 143337 h 1601707"/>
              <a:gd name="connsiteX17" fmla="*/ 831645 w 2127936"/>
              <a:gd name="connsiteY17" fmla="*/ 41152 h 1601707"/>
              <a:gd name="connsiteX18" fmla="*/ 1056320 w 2127936"/>
              <a:gd name="connsiteY18" fmla="*/ 1247 h 1601707"/>
              <a:gd name="connsiteX19" fmla="*/ 1280953 w 2127936"/>
              <a:gd name="connsiteY19" fmla="*/ 12444 h 1601707"/>
              <a:gd name="connsiteX20" fmla="*/ 1479258 w 2127936"/>
              <a:gd name="connsiteY20" fmla="*/ 36352 h 1601707"/>
              <a:gd name="connsiteX21" fmla="*/ 1622899 w 2127936"/>
              <a:gd name="connsiteY21" fmla="*/ 99414 h 1601707"/>
              <a:gd name="connsiteX22" fmla="*/ 1784058 w 2127936"/>
              <a:gd name="connsiteY22" fmla="*/ 204518 h 1601707"/>
              <a:gd name="connsiteX23" fmla="*/ 1906679 w 2127936"/>
              <a:gd name="connsiteY23" fmla="*/ 316628 h 1601707"/>
              <a:gd name="connsiteX24" fmla="*/ 2013328 w 2127936"/>
              <a:gd name="connsiteY24" fmla="*/ 480534 h 1601707"/>
              <a:gd name="connsiteX25" fmla="*/ 2075411 w 2127936"/>
              <a:gd name="connsiteY25" fmla="*/ 623418 h 1601707"/>
              <a:gd name="connsiteX26" fmla="*/ 2122090 w 2127936"/>
              <a:gd name="connsiteY26" fmla="*/ 790896 h 1601707"/>
              <a:gd name="connsiteX27" fmla="*/ 2124768 w 2127936"/>
              <a:gd name="connsiteY27" fmla="*/ 970189 h 1601707"/>
              <a:gd name="connsiteX28" fmla="*/ 2099420 w 2127936"/>
              <a:gd name="connsiteY28" fmla="*/ 1153125 h 1601707"/>
              <a:gd name="connsiteX29" fmla="*/ 2033576 w 2127936"/>
              <a:gd name="connsiteY29" fmla="*/ 1303985 h 1601707"/>
              <a:gd name="connsiteX30" fmla="*/ 1954542 w 2127936"/>
              <a:gd name="connsiteY30" fmla="*/ 1434510 h 1601707"/>
              <a:gd name="connsiteX31" fmla="*/ 1790498 w 2127936"/>
              <a:gd name="connsiteY31" fmla="*/ 1601707 h 1601707"/>
              <a:gd name="connsiteX32" fmla="*/ 462802 w 2127936"/>
              <a:gd name="connsiteY32" fmla="*/ 1577778 h 1601707"/>
              <a:gd name="connsiteX0" fmla="*/ 462802 w 2127936"/>
              <a:gd name="connsiteY0" fmla="*/ 1577778 h 1601707"/>
              <a:gd name="connsiteX1" fmla="*/ 399557 w 2127936"/>
              <a:gd name="connsiteY1" fmla="*/ 1498728 h 1601707"/>
              <a:gd name="connsiteX2" fmla="*/ 340866 w 2127936"/>
              <a:gd name="connsiteY2" fmla="*/ 1430816 h 1601707"/>
              <a:gd name="connsiteX3" fmla="*/ 272714 w 2127936"/>
              <a:gd name="connsiteY3" fmla="*/ 1329494 h 1601707"/>
              <a:gd name="connsiteX4" fmla="*/ 251693 w 2127936"/>
              <a:gd name="connsiteY4" fmla="*/ 1248823 h 1601707"/>
              <a:gd name="connsiteX5" fmla="*/ 803 w 2127936"/>
              <a:gd name="connsiteY5" fmla="*/ 1167966 h 1601707"/>
              <a:gd name="connsiteX6" fmla="*/ 171627 w 2127936"/>
              <a:gd name="connsiteY6" fmla="*/ 1095647 h 1601707"/>
              <a:gd name="connsiteX7" fmla="*/ 162692 w 2127936"/>
              <a:gd name="connsiteY7" fmla="*/ 1021355 h 1601707"/>
              <a:gd name="connsiteX8" fmla="*/ 176180 w 2127936"/>
              <a:gd name="connsiteY8" fmla="*/ 970869 h 1601707"/>
              <a:gd name="connsiteX9" fmla="*/ 173373 w 2127936"/>
              <a:gd name="connsiteY9" fmla="*/ 883374 h 1601707"/>
              <a:gd name="connsiteX10" fmla="*/ 192465 w 2127936"/>
              <a:gd name="connsiteY10" fmla="*/ 741800 h 1601707"/>
              <a:gd name="connsiteX11" fmla="*/ 233446 w 2127936"/>
              <a:gd name="connsiteY11" fmla="*/ 592404 h 1601707"/>
              <a:gd name="connsiteX12" fmla="*/ 262694 w 2127936"/>
              <a:gd name="connsiteY12" fmla="*/ 517927 h 1601707"/>
              <a:gd name="connsiteX13" fmla="*/ 333288 w 2127936"/>
              <a:gd name="connsiteY13" fmla="*/ 412290 h 1601707"/>
              <a:gd name="connsiteX14" fmla="*/ 413867 w 2127936"/>
              <a:gd name="connsiteY14" fmla="*/ 330271 h 1601707"/>
              <a:gd name="connsiteX15" fmla="*/ 509157 w 2127936"/>
              <a:gd name="connsiteY15" fmla="*/ 228139 h 1601707"/>
              <a:gd name="connsiteX16" fmla="*/ 629848 w 2127936"/>
              <a:gd name="connsiteY16" fmla="*/ 143337 h 1601707"/>
              <a:gd name="connsiteX17" fmla="*/ 831645 w 2127936"/>
              <a:gd name="connsiteY17" fmla="*/ 41152 h 1601707"/>
              <a:gd name="connsiteX18" fmla="*/ 1056320 w 2127936"/>
              <a:gd name="connsiteY18" fmla="*/ 1247 h 1601707"/>
              <a:gd name="connsiteX19" fmla="*/ 1280953 w 2127936"/>
              <a:gd name="connsiteY19" fmla="*/ 12444 h 1601707"/>
              <a:gd name="connsiteX20" fmla="*/ 1479258 w 2127936"/>
              <a:gd name="connsiteY20" fmla="*/ 36352 h 1601707"/>
              <a:gd name="connsiteX21" fmla="*/ 1622899 w 2127936"/>
              <a:gd name="connsiteY21" fmla="*/ 99414 h 1601707"/>
              <a:gd name="connsiteX22" fmla="*/ 1784058 w 2127936"/>
              <a:gd name="connsiteY22" fmla="*/ 204518 h 1601707"/>
              <a:gd name="connsiteX23" fmla="*/ 1906679 w 2127936"/>
              <a:gd name="connsiteY23" fmla="*/ 316628 h 1601707"/>
              <a:gd name="connsiteX24" fmla="*/ 2013328 w 2127936"/>
              <a:gd name="connsiteY24" fmla="*/ 480534 h 1601707"/>
              <a:gd name="connsiteX25" fmla="*/ 2075411 w 2127936"/>
              <a:gd name="connsiteY25" fmla="*/ 623418 h 1601707"/>
              <a:gd name="connsiteX26" fmla="*/ 2122090 w 2127936"/>
              <a:gd name="connsiteY26" fmla="*/ 790896 h 1601707"/>
              <a:gd name="connsiteX27" fmla="*/ 2124768 w 2127936"/>
              <a:gd name="connsiteY27" fmla="*/ 970189 h 1601707"/>
              <a:gd name="connsiteX28" fmla="*/ 2099420 w 2127936"/>
              <a:gd name="connsiteY28" fmla="*/ 1153125 h 1601707"/>
              <a:gd name="connsiteX29" fmla="*/ 2033576 w 2127936"/>
              <a:gd name="connsiteY29" fmla="*/ 1303985 h 1601707"/>
              <a:gd name="connsiteX30" fmla="*/ 1954542 w 2127936"/>
              <a:gd name="connsiteY30" fmla="*/ 1434510 h 1601707"/>
              <a:gd name="connsiteX31" fmla="*/ 1790498 w 2127936"/>
              <a:gd name="connsiteY31" fmla="*/ 1601707 h 1601707"/>
              <a:gd name="connsiteX32" fmla="*/ 462802 w 2127936"/>
              <a:gd name="connsiteY32" fmla="*/ 1577778 h 1601707"/>
              <a:gd name="connsiteX0" fmla="*/ 462915 w 2128049"/>
              <a:gd name="connsiteY0" fmla="*/ 1577778 h 1601707"/>
              <a:gd name="connsiteX1" fmla="*/ 399670 w 2128049"/>
              <a:gd name="connsiteY1" fmla="*/ 1498728 h 1601707"/>
              <a:gd name="connsiteX2" fmla="*/ 340979 w 2128049"/>
              <a:gd name="connsiteY2" fmla="*/ 1430816 h 1601707"/>
              <a:gd name="connsiteX3" fmla="*/ 272827 w 2128049"/>
              <a:gd name="connsiteY3" fmla="*/ 1329494 h 1601707"/>
              <a:gd name="connsiteX4" fmla="*/ 257763 w 2128049"/>
              <a:gd name="connsiteY4" fmla="*/ 1254392 h 1601707"/>
              <a:gd name="connsiteX5" fmla="*/ 916 w 2128049"/>
              <a:gd name="connsiteY5" fmla="*/ 1167966 h 1601707"/>
              <a:gd name="connsiteX6" fmla="*/ 171740 w 2128049"/>
              <a:gd name="connsiteY6" fmla="*/ 1095647 h 1601707"/>
              <a:gd name="connsiteX7" fmla="*/ 162805 w 2128049"/>
              <a:gd name="connsiteY7" fmla="*/ 1021355 h 1601707"/>
              <a:gd name="connsiteX8" fmla="*/ 176293 w 2128049"/>
              <a:gd name="connsiteY8" fmla="*/ 970869 h 1601707"/>
              <a:gd name="connsiteX9" fmla="*/ 173486 w 2128049"/>
              <a:gd name="connsiteY9" fmla="*/ 883374 h 1601707"/>
              <a:gd name="connsiteX10" fmla="*/ 192578 w 2128049"/>
              <a:gd name="connsiteY10" fmla="*/ 741800 h 1601707"/>
              <a:gd name="connsiteX11" fmla="*/ 233559 w 2128049"/>
              <a:gd name="connsiteY11" fmla="*/ 592404 h 1601707"/>
              <a:gd name="connsiteX12" fmla="*/ 262807 w 2128049"/>
              <a:gd name="connsiteY12" fmla="*/ 517927 h 1601707"/>
              <a:gd name="connsiteX13" fmla="*/ 333401 w 2128049"/>
              <a:gd name="connsiteY13" fmla="*/ 412290 h 1601707"/>
              <a:gd name="connsiteX14" fmla="*/ 413980 w 2128049"/>
              <a:gd name="connsiteY14" fmla="*/ 330271 h 1601707"/>
              <a:gd name="connsiteX15" fmla="*/ 509270 w 2128049"/>
              <a:gd name="connsiteY15" fmla="*/ 228139 h 1601707"/>
              <a:gd name="connsiteX16" fmla="*/ 629961 w 2128049"/>
              <a:gd name="connsiteY16" fmla="*/ 143337 h 1601707"/>
              <a:gd name="connsiteX17" fmla="*/ 831758 w 2128049"/>
              <a:gd name="connsiteY17" fmla="*/ 41152 h 1601707"/>
              <a:gd name="connsiteX18" fmla="*/ 1056433 w 2128049"/>
              <a:gd name="connsiteY18" fmla="*/ 1247 h 1601707"/>
              <a:gd name="connsiteX19" fmla="*/ 1281066 w 2128049"/>
              <a:gd name="connsiteY19" fmla="*/ 12444 h 1601707"/>
              <a:gd name="connsiteX20" fmla="*/ 1479371 w 2128049"/>
              <a:gd name="connsiteY20" fmla="*/ 36352 h 1601707"/>
              <a:gd name="connsiteX21" fmla="*/ 1623012 w 2128049"/>
              <a:gd name="connsiteY21" fmla="*/ 99414 h 1601707"/>
              <a:gd name="connsiteX22" fmla="*/ 1784171 w 2128049"/>
              <a:gd name="connsiteY22" fmla="*/ 204518 h 1601707"/>
              <a:gd name="connsiteX23" fmla="*/ 1906792 w 2128049"/>
              <a:gd name="connsiteY23" fmla="*/ 316628 h 1601707"/>
              <a:gd name="connsiteX24" fmla="*/ 2013441 w 2128049"/>
              <a:gd name="connsiteY24" fmla="*/ 480534 h 1601707"/>
              <a:gd name="connsiteX25" fmla="*/ 2075524 w 2128049"/>
              <a:gd name="connsiteY25" fmla="*/ 623418 h 1601707"/>
              <a:gd name="connsiteX26" fmla="*/ 2122203 w 2128049"/>
              <a:gd name="connsiteY26" fmla="*/ 790896 h 1601707"/>
              <a:gd name="connsiteX27" fmla="*/ 2124881 w 2128049"/>
              <a:gd name="connsiteY27" fmla="*/ 970189 h 1601707"/>
              <a:gd name="connsiteX28" fmla="*/ 2099533 w 2128049"/>
              <a:gd name="connsiteY28" fmla="*/ 1153125 h 1601707"/>
              <a:gd name="connsiteX29" fmla="*/ 2033689 w 2128049"/>
              <a:gd name="connsiteY29" fmla="*/ 1303985 h 1601707"/>
              <a:gd name="connsiteX30" fmla="*/ 1954655 w 2128049"/>
              <a:gd name="connsiteY30" fmla="*/ 1434510 h 1601707"/>
              <a:gd name="connsiteX31" fmla="*/ 1790611 w 2128049"/>
              <a:gd name="connsiteY31" fmla="*/ 1601707 h 1601707"/>
              <a:gd name="connsiteX32" fmla="*/ 462915 w 2128049"/>
              <a:gd name="connsiteY32" fmla="*/ 1577778 h 1601707"/>
              <a:gd name="connsiteX0" fmla="*/ 462915 w 2128049"/>
              <a:gd name="connsiteY0" fmla="*/ 1577778 h 1601707"/>
              <a:gd name="connsiteX1" fmla="*/ 399670 w 2128049"/>
              <a:gd name="connsiteY1" fmla="*/ 1498728 h 1601707"/>
              <a:gd name="connsiteX2" fmla="*/ 340979 w 2128049"/>
              <a:gd name="connsiteY2" fmla="*/ 1430816 h 1601707"/>
              <a:gd name="connsiteX3" fmla="*/ 272827 w 2128049"/>
              <a:gd name="connsiteY3" fmla="*/ 1329494 h 1601707"/>
              <a:gd name="connsiteX4" fmla="*/ 257763 w 2128049"/>
              <a:gd name="connsiteY4" fmla="*/ 1254392 h 1601707"/>
              <a:gd name="connsiteX5" fmla="*/ 916 w 2128049"/>
              <a:gd name="connsiteY5" fmla="*/ 1167966 h 1601707"/>
              <a:gd name="connsiteX6" fmla="*/ 171740 w 2128049"/>
              <a:gd name="connsiteY6" fmla="*/ 1095647 h 1601707"/>
              <a:gd name="connsiteX7" fmla="*/ 162805 w 2128049"/>
              <a:gd name="connsiteY7" fmla="*/ 1021355 h 1601707"/>
              <a:gd name="connsiteX8" fmla="*/ 176293 w 2128049"/>
              <a:gd name="connsiteY8" fmla="*/ 970869 h 1601707"/>
              <a:gd name="connsiteX9" fmla="*/ 173486 w 2128049"/>
              <a:gd name="connsiteY9" fmla="*/ 883374 h 1601707"/>
              <a:gd name="connsiteX10" fmla="*/ 192578 w 2128049"/>
              <a:gd name="connsiteY10" fmla="*/ 741800 h 1601707"/>
              <a:gd name="connsiteX11" fmla="*/ 233559 w 2128049"/>
              <a:gd name="connsiteY11" fmla="*/ 592404 h 1601707"/>
              <a:gd name="connsiteX12" fmla="*/ 262807 w 2128049"/>
              <a:gd name="connsiteY12" fmla="*/ 517927 h 1601707"/>
              <a:gd name="connsiteX13" fmla="*/ 333401 w 2128049"/>
              <a:gd name="connsiteY13" fmla="*/ 412290 h 1601707"/>
              <a:gd name="connsiteX14" fmla="*/ 413980 w 2128049"/>
              <a:gd name="connsiteY14" fmla="*/ 330271 h 1601707"/>
              <a:gd name="connsiteX15" fmla="*/ 509270 w 2128049"/>
              <a:gd name="connsiteY15" fmla="*/ 228139 h 1601707"/>
              <a:gd name="connsiteX16" fmla="*/ 629961 w 2128049"/>
              <a:gd name="connsiteY16" fmla="*/ 143337 h 1601707"/>
              <a:gd name="connsiteX17" fmla="*/ 831758 w 2128049"/>
              <a:gd name="connsiteY17" fmla="*/ 41152 h 1601707"/>
              <a:gd name="connsiteX18" fmla="*/ 1056433 w 2128049"/>
              <a:gd name="connsiteY18" fmla="*/ 1247 h 1601707"/>
              <a:gd name="connsiteX19" fmla="*/ 1281066 w 2128049"/>
              <a:gd name="connsiteY19" fmla="*/ 12444 h 1601707"/>
              <a:gd name="connsiteX20" fmla="*/ 1479371 w 2128049"/>
              <a:gd name="connsiteY20" fmla="*/ 36352 h 1601707"/>
              <a:gd name="connsiteX21" fmla="*/ 1623012 w 2128049"/>
              <a:gd name="connsiteY21" fmla="*/ 99414 h 1601707"/>
              <a:gd name="connsiteX22" fmla="*/ 1784171 w 2128049"/>
              <a:gd name="connsiteY22" fmla="*/ 204518 h 1601707"/>
              <a:gd name="connsiteX23" fmla="*/ 1906792 w 2128049"/>
              <a:gd name="connsiteY23" fmla="*/ 316628 h 1601707"/>
              <a:gd name="connsiteX24" fmla="*/ 2013441 w 2128049"/>
              <a:gd name="connsiteY24" fmla="*/ 480534 h 1601707"/>
              <a:gd name="connsiteX25" fmla="*/ 2075524 w 2128049"/>
              <a:gd name="connsiteY25" fmla="*/ 623418 h 1601707"/>
              <a:gd name="connsiteX26" fmla="*/ 2122203 w 2128049"/>
              <a:gd name="connsiteY26" fmla="*/ 790896 h 1601707"/>
              <a:gd name="connsiteX27" fmla="*/ 2124881 w 2128049"/>
              <a:gd name="connsiteY27" fmla="*/ 970189 h 1601707"/>
              <a:gd name="connsiteX28" fmla="*/ 2099533 w 2128049"/>
              <a:gd name="connsiteY28" fmla="*/ 1153125 h 1601707"/>
              <a:gd name="connsiteX29" fmla="*/ 2033689 w 2128049"/>
              <a:gd name="connsiteY29" fmla="*/ 1303985 h 1601707"/>
              <a:gd name="connsiteX30" fmla="*/ 1954655 w 2128049"/>
              <a:gd name="connsiteY30" fmla="*/ 1434510 h 1601707"/>
              <a:gd name="connsiteX31" fmla="*/ 1790611 w 2128049"/>
              <a:gd name="connsiteY31" fmla="*/ 1601707 h 1601707"/>
              <a:gd name="connsiteX32" fmla="*/ 462915 w 2128049"/>
              <a:gd name="connsiteY32" fmla="*/ 1577778 h 1601707"/>
              <a:gd name="connsiteX0" fmla="*/ 300205 w 1965339"/>
              <a:gd name="connsiteY0" fmla="*/ 1577778 h 1601707"/>
              <a:gd name="connsiteX1" fmla="*/ 236960 w 1965339"/>
              <a:gd name="connsiteY1" fmla="*/ 1498728 h 1601707"/>
              <a:gd name="connsiteX2" fmla="*/ 178269 w 1965339"/>
              <a:gd name="connsiteY2" fmla="*/ 1430816 h 1601707"/>
              <a:gd name="connsiteX3" fmla="*/ 110117 w 1965339"/>
              <a:gd name="connsiteY3" fmla="*/ 1329494 h 1601707"/>
              <a:gd name="connsiteX4" fmla="*/ 95053 w 1965339"/>
              <a:gd name="connsiteY4" fmla="*/ 1254392 h 1601707"/>
              <a:gd name="connsiteX5" fmla="*/ 34787 w 1965339"/>
              <a:gd name="connsiteY5" fmla="*/ 1167966 h 1601707"/>
              <a:gd name="connsiteX6" fmla="*/ 9030 w 1965339"/>
              <a:gd name="connsiteY6" fmla="*/ 1095647 h 1601707"/>
              <a:gd name="connsiteX7" fmla="*/ 95 w 1965339"/>
              <a:gd name="connsiteY7" fmla="*/ 1021355 h 1601707"/>
              <a:gd name="connsiteX8" fmla="*/ 13583 w 1965339"/>
              <a:gd name="connsiteY8" fmla="*/ 970869 h 1601707"/>
              <a:gd name="connsiteX9" fmla="*/ 10776 w 1965339"/>
              <a:gd name="connsiteY9" fmla="*/ 883374 h 1601707"/>
              <a:gd name="connsiteX10" fmla="*/ 29868 w 1965339"/>
              <a:gd name="connsiteY10" fmla="*/ 741800 h 1601707"/>
              <a:gd name="connsiteX11" fmla="*/ 70849 w 1965339"/>
              <a:gd name="connsiteY11" fmla="*/ 592404 h 1601707"/>
              <a:gd name="connsiteX12" fmla="*/ 100097 w 1965339"/>
              <a:gd name="connsiteY12" fmla="*/ 517927 h 1601707"/>
              <a:gd name="connsiteX13" fmla="*/ 170691 w 1965339"/>
              <a:gd name="connsiteY13" fmla="*/ 412290 h 1601707"/>
              <a:gd name="connsiteX14" fmla="*/ 251270 w 1965339"/>
              <a:gd name="connsiteY14" fmla="*/ 330271 h 1601707"/>
              <a:gd name="connsiteX15" fmla="*/ 346560 w 1965339"/>
              <a:gd name="connsiteY15" fmla="*/ 228139 h 1601707"/>
              <a:gd name="connsiteX16" fmla="*/ 467251 w 1965339"/>
              <a:gd name="connsiteY16" fmla="*/ 143337 h 1601707"/>
              <a:gd name="connsiteX17" fmla="*/ 669048 w 1965339"/>
              <a:gd name="connsiteY17" fmla="*/ 41152 h 1601707"/>
              <a:gd name="connsiteX18" fmla="*/ 893723 w 1965339"/>
              <a:gd name="connsiteY18" fmla="*/ 1247 h 1601707"/>
              <a:gd name="connsiteX19" fmla="*/ 1118356 w 1965339"/>
              <a:gd name="connsiteY19" fmla="*/ 12444 h 1601707"/>
              <a:gd name="connsiteX20" fmla="*/ 1316661 w 1965339"/>
              <a:gd name="connsiteY20" fmla="*/ 36352 h 1601707"/>
              <a:gd name="connsiteX21" fmla="*/ 1460302 w 1965339"/>
              <a:gd name="connsiteY21" fmla="*/ 99414 h 1601707"/>
              <a:gd name="connsiteX22" fmla="*/ 1621461 w 1965339"/>
              <a:gd name="connsiteY22" fmla="*/ 204518 h 1601707"/>
              <a:gd name="connsiteX23" fmla="*/ 1744082 w 1965339"/>
              <a:gd name="connsiteY23" fmla="*/ 316628 h 1601707"/>
              <a:gd name="connsiteX24" fmla="*/ 1850731 w 1965339"/>
              <a:gd name="connsiteY24" fmla="*/ 480534 h 1601707"/>
              <a:gd name="connsiteX25" fmla="*/ 1912814 w 1965339"/>
              <a:gd name="connsiteY25" fmla="*/ 623418 h 1601707"/>
              <a:gd name="connsiteX26" fmla="*/ 1959493 w 1965339"/>
              <a:gd name="connsiteY26" fmla="*/ 790896 h 1601707"/>
              <a:gd name="connsiteX27" fmla="*/ 1962171 w 1965339"/>
              <a:gd name="connsiteY27" fmla="*/ 970189 h 1601707"/>
              <a:gd name="connsiteX28" fmla="*/ 1936823 w 1965339"/>
              <a:gd name="connsiteY28" fmla="*/ 1153125 h 1601707"/>
              <a:gd name="connsiteX29" fmla="*/ 1870979 w 1965339"/>
              <a:gd name="connsiteY29" fmla="*/ 1303985 h 1601707"/>
              <a:gd name="connsiteX30" fmla="*/ 1791945 w 1965339"/>
              <a:gd name="connsiteY30" fmla="*/ 1434510 h 1601707"/>
              <a:gd name="connsiteX31" fmla="*/ 1627901 w 1965339"/>
              <a:gd name="connsiteY31" fmla="*/ 1601707 h 1601707"/>
              <a:gd name="connsiteX32" fmla="*/ 300205 w 1965339"/>
              <a:gd name="connsiteY32" fmla="*/ 1577778 h 1601707"/>
              <a:gd name="connsiteX0" fmla="*/ 300205 w 1965339"/>
              <a:gd name="connsiteY0" fmla="*/ 1577778 h 1601707"/>
              <a:gd name="connsiteX1" fmla="*/ 236960 w 1965339"/>
              <a:gd name="connsiteY1" fmla="*/ 1498728 h 1601707"/>
              <a:gd name="connsiteX2" fmla="*/ 178269 w 1965339"/>
              <a:gd name="connsiteY2" fmla="*/ 1430816 h 1601707"/>
              <a:gd name="connsiteX3" fmla="*/ 110117 w 1965339"/>
              <a:gd name="connsiteY3" fmla="*/ 1329494 h 1601707"/>
              <a:gd name="connsiteX4" fmla="*/ 74204 w 1965339"/>
              <a:gd name="connsiteY4" fmla="*/ 1265529 h 1601707"/>
              <a:gd name="connsiteX5" fmla="*/ 34787 w 1965339"/>
              <a:gd name="connsiteY5" fmla="*/ 1167966 h 1601707"/>
              <a:gd name="connsiteX6" fmla="*/ 9030 w 1965339"/>
              <a:gd name="connsiteY6" fmla="*/ 1095647 h 1601707"/>
              <a:gd name="connsiteX7" fmla="*/ 95 w 1965339"/>
              <a:gd name="connsiteY7" fmla="*/ 1021355 h 1601707"/>
              <a:gd name="connsiteX8" fmla="*/ 13583 w 1965339"/>
              <a:gd name="connsiteY8" fmla="*/ 970869 h 1601707"/>
              <a:gd name="connsiteX9" fmla="*/ 10776 w 1965339"/>
              <a:gd name="connsiteY9" fmla="*/ 883374 h 1601707"/>
              <a:gd name="connsiteX10" fmla="*/ 29868 w 1965339"/>
              <a:gd name="connsiteY10" fmla="*/ 741800 h 1601707"/>
              <a:gd name="connsiteX11" fmla="*/ 70849 w 1965339"/>
              <a:gd name="connsiteY11" fmla="*/ 592404 h 1601707"/>
              <a:gd name="connsiteX12" fmla="*/ 100097 w 1965339"/>
              <a:gd name="connsiteY12" fmla="*/ 517927 h 1601707"/>
              <a:gd name="connsiteX13" fmla="*/ 170691 w 1965339"/>
              <a:gd name="connsiteY13" fmla="*/ 412290 h 1601707"/>
              <a:gd name="connsiteX14" fmla="*/ 251270 w 1965339"/>
              <a:gd name="connsiteY14" fmla="*/ 330271 h 1601707"/>
              <a:gd name="connsiteX15" fmla="*/ 346560 w 1965339"/>
              <a:gd name="connsiteY15" fmla="*/ 228139 h 1601707"/>
              <a:gd name="connsiteX16" fmla="*/ 467251 w 1965339"/>
              <a:gd name="connsiteY16" fmla="*/ 143337 h 1601707"/>
              <a:gd name="connsiteX17" fmla="*/ 669048 w 1965339"/>
              <a:gd name="connsiteY17" fmla="*/ 41152 h 1601707"/>
              <a:gd name="connsiteX18" fmla="*/ 893723 w 1965339"/>
              <a:gd name="connsiteY18" fmla="*/ 1247 h 1601707"/>
              <a:gd name="connsiteX19" fmla="*/ 1118356 w 1965339"/>
              <a:gd name="connsiteY19" fmla="*/ 12444 h 1601707"/>
              <a:gd name="connsiteX20" fmla="*/ 1316661 w 1965339"/>
              <a:gd name="connsiteY20" fmla="*/ 36352 h 1601707"/>
              <a:gd name="connsiteX21" fmla="*/ 1460302 w 1965339"/>
              <a:gd name="connsiteY21" fmla="*/ 99414 h 1601707"/>
              <a:gd name="connsiteX22" fmla="*/ 1621461 w 1965339"/>
              <a:gd name="connsiteY22" fmla="*/ 204518 h 1601707"/>
              <a:gd name="connsiteX23" fmla="*/ 1744082 w 1965339"/>
              <a:gd name="connsiteY23" fmla="*/ 316628 h 1601707"/>
              <a:gd name="connsiteX24" fmla="*/ 1850731 w 1965339"/>
              <a:gd name="connsiteY24" fmla="*/ 480534 h 1601707"/>
              <a:gd name="connsiteX25" fmla="*/ 1912814 w 1965339"/>
              <a:gd name="connsiteY25" fmla="*/ 623418 h 1601707"/>
              <a:gd name="connsiteX26" fmla="*/ 1959493 w 1965339"/>
              <a:gd name="connsiteY26" fmla="*/ 790896 h 1601707"/>
              <a:gd name="connsiteX27" fmla="*/ 1962171 w 1965339"/>
              <a:gd name="connsiteY27" fmla="*/ 970189 h 1601707"/>
              <a:gd name="connsiteX28" fmla="*/ 1936823 w 1965339"/>
              <a:gd name="connsiteY28" fmla="*/ 1153125 h 1601707"/>
              <a:gd name="connsiteX29" fmla="*/ 1870979 w 1965339"/>
              <a:gd name="connsiteY29" fmla="*/ 1303985 h 1601707"/>
              <a:gd name="connsiteX30" fmla="*/ 1791945 w 1965339"/>
              <a:gd name="connsiteY30" fmla="*/ 1434510 h 1601707"/>
              <a:gd name="connsiteX31" fmla="*/ 1627901 w 1965339"/>
              <a:gd name="connsiteY31" fmla="*/ 1601707 h 1601707"/>
              <a:gd name="connsiteX32" fmla="*/ 300205 w 1965339"/>
              <a:gd name="connsiteY32" fmla="*/ 1577778 h 1601707"/>
              <a:gd name="connsiteX0" fmla="*/ 291632 w 1956766"/>
              <a:gd name="connsiteY0" fmla="*/ 1577778 h 1601707"/>
              <a:gd name="connsiteX1" fmla="*/ 228387 w 1956766"/>
              <a:gd name="connsiteY1" fmla="*/ 1498728 h 1601707"/>
              <a:gd name="connsiteX2" fmla="*/ 169696 w 1956766"/>
              <a:gd name="connsiteY2" fmla="*/ 1430816 h 1601707"/>
              <a:gd name="connsiteX3" fmla="*/ 101544 w 1956766"/>
              <a:gd name="connsiteY3" fmla="*/ 1329494 h 1601707"/>
              <a:gd name="connsiteX4" fmla="*/ 65631 w 1956766"/>
              <a:gd name="connsiteY4" fmla="*/ 1265529 h 1601707"/>
              <a:gd name="connsiteX5" fmla="*/ 26214 w 1956766"/>
              <a:gd name="connsiteY5" fmla="*/ 1167966 h 1601707"/>
              <a:gd name="connsiteX6" fmla="*/ 457 w 1956766"/>
              <a:gd name="connsiteY6" fmla="*/ 1095647 h 1601707"/>
              <a:gd name="connsiteX7" fmla="*/ 9393 w 1956766"/>
              <a:gd name="connsiteY7" fmla="*/ 1026924 h 1601707"/>
              <a:gd name="connsiteX8" fmla="*/ 5010 w 1956766"/>
              <a:gd name="connsiteY8" fmla="*/ 970869 h 1601707"/>
              <a:gd name="connsiteX9" fmla="*/ 2203 w 1956766"/>
              <a:gd name="connsiteY9" fmla="*/ 883374 h 1601707"/>
              <a:gd name="connsiteX10" fmla="*/ 21295 w 1956766"/>
              <a:gd name="connsiteY10" fmla="*/ 741800 h 1601707"/>
              <a:gd name="connsiteX11" fmla="*/ 62276 w 1956766"/>
              <a:gd name="connsiteY11" fmla="*/ 592404 h 1601707"/>
              <a:gd name="connsiteX12" fmla="*/ 91524 w 1956766"/>
              <a:gd name="connsiteY12" fmla="*/ 517927 h 1601707"/>
              <a:gd name="connsiteX13" fmla="*/ 162118 w 1956766"/>
              <a:gd name="connsiteY13" fmla="*/ 412290 h 1601707"/>
              <a:gd name="connsiteX14" fmla="*/ 242697 w 1956766"/>
              <a:gd name="connsiteY14" fmla="*/ 330271 h 1601707"/>
              <a:gd name="connsiteX15" fmla="*/ 337987 w 1956766"/>
              <a:gd name="connsiteY15" fmla="*/ 228139 h 1601707"/>
              <a:gd name="connsiteX16" fmla="*/ 458678 w 1956766"/>
              <a:gd name="connsiteY16" fmla="*/ 143337 h 1601707"/>
              <a:gd name="connsiteX17" fmla="*/ 660475 w 1956766"/>
              <a:gd name="connsiteY17" fmla="*/ 41152 h 1601707"/>
              <a:gd name="connsiteX18" fmla="*/ 885150 w 1956766"/>
              <a:gd name="connsiteY18" fmla="*/ 1247 h 1601707"/>
              <a:gd name="connsiteX19" fmla="*/ 1109783 w 1956766"/>
              <a:gd name="connsiteY19" fmla="*/ 12444 h 1601707"/>
              <a:gd name="connsiteX20" fmla="*/ 1308088 w 1956766"/>
              <a:gd name="connsiteY20" fmla="*/ 36352 h 1601707"/>
              <a:gd name="connsiteX21" fmla="*/ 1451729 w 1956766"/>
              <a:gd name="connsiteY21" fmla="*/ 99414 h 1601707"/>
              <a:gd name="connsiteX22" fmla="*/ 1612888 w 1956766"/>
              <a:gd name="connsiteY22" fmla="*/ 204518 h 1601707"/>
              <a:gd name="connsiteX23" fmla="*/ 1735509 w 1956766"/>
              <a:gd name="connsiteY23" fmla="*/ 316628 h 1601707"/>
              <a:gd name="connsiteX24" fmla="*/ 1842158 w 1956766"/>
              <a:gd name="connsiteY24" fmla="*/ 480534 h 1601707"/>
              <a:gd name="connsiteX25" fmla="*/ 1904241 w 1956766"/>
              <a:gd name="connsiteY25" fmla="*/ 623418 h 1601707"/>
              <a:gd name="connsiteX26" fmla="*/ 1950920 w 1956766"/>
              <a:gd name="connsiteY26" fmla="*/ 790896 h 1601707"/>
              <a:gd name="connsiteX27" fmla="*/ 1953598 w 1956766"/>
              <a:gd name="connsiteY27" fmla="*/ 970189 h 1601707"/>
              <a:gd name="connsiteX28" fmla="*/ 1928250 w 1956766"/>
              <a:gd name="connsiteY28" fmla="*/ 1153125 h 1601707"/>
              <a:gd name="connsiteX29" fmla="*/ 1862406 w 1956766"/>
              <a:gd name="connsiteY29" fmla="*/ 1303985 h 1601707"/>
              <a:gd name="connsiteX30" fmla="*/ 1783372 w 1956766"/>
              <a:gd name="connsiteY30" fmla="*/ 1434510 h 1601707"/>
              <a:gd name="connsiteX31" fmla="*/ 1619328 w 1956766"/>
              <a:gd name="connsiteY31" fmla="*/ 1601707 h 1601707"/>
              <a:gd name="connsiteX32" fmla="*/ 291632 w 1956766"/>
              <a:gd name="connsiteY32" fmla="*/ 1577778 h 1601707"/>
              <a:gd name="connsiteX0" fmla="*/ 290309 w 1955443"/>
              <a:gd name="connsiteY0" fmla="*/ 1577778 h 1601707"/>
              <a:gd name="connsiteX1" fmla="*/ 227064 w 1955443"/>
              <a:gd name="connsiteY1" fmla="*/ 1498728 h 1601707"/>
              <a:gd name="connsiteX2" fmla="*/ 168373 w 1955443"/>
              <a:gd name="connsiteY2" fmla="*/ 1430816 h 1601707"/>
              <a:gd name="connsiteX3" fmla="*/ 100221 w 1955443"/>
              <a:gd name="connsiteY3" fmla="*/ 1329494 h 1601707"/>
              <a:gd name="connsiteX4" fmla="*/ 64308 w 1955443"/>
              <a:gd name="connsiteY4" fmla="*/ 1265529 h 1601707"/>
              <a:gd name="connsiteX5" fmla="*/ 24891 w 1955443"/>
              <a:gd name="connsiteY5" fmla="*/ 1167966 h 1601707"/>
              <a:gd name="connsiteX6" fmla="*/ 17005 w 1955443"/>
              <a:gd name="connsiteY6" fmla="*/ 1115137 h 1601707"/>
              <a:gd name="connsiteX7" fmla="*/ 8070 w 1955443"/>
              <a:gd name="connsiteY7" fmla="*/ 1026924 h 1601707"/>
              <a:gd name="connsiteX8" fmla="*/ 3687 w 1955443"/>
              <a:gd name="connsiteY8" fmla="*/ 970869 h 1601707"/>
              <a:gd name="connsiteX9" fmla="*/ 880 w 1955443"/>
              <a:gd name="connsiteY9" fmla="*/ 883374 h 1601707"/>
              <a:gd name="connsiteX10" fmla="*/ 19972 w 1955443"/>
              <a:gd name="connsiteY10" fmla="*/ 741800 h 1601707"/>
              <a:gd name="connsiteX11" fmla="*/ 60953 w 1955443"/>
              <a:gd name="connsiteY11" fmla="*/ 592404 h 1601707"/>
              <a:gd name="connsiteX12" fmla="*/ 90201 w 1955443"/>
              <a:gd name="connsiteY12" fmla="*/ 517927 h 1601707"/>
              <a:gd name="connsiteX13" fmla="*/ 160795 w 1955443"/>
              <a:gd name="connsiteY13" fmla="*/ 412290 h 1601707"/>
              <a:gd name="connsiteX14" fmla="*/ 241374 w 1955443"/>
              <a:gd name="connsiteY14" fmla="*/ 330271 h 1601707"/>
              <a:gd name="connsiteX15" fmla="*/ 336664 w 1955443"/>
              <a:gd name="connsiteY15" fmla="*/ 228139 h 1601707"/>
              <a:gd name="connsiteX16" fmla="*/ 457355 w 1955443"/>
              <a:gd name="connsiteY16" fmla="*/ 143337 h 1601707"/>
              <a:gd name="connsiteX17" fmla="*/ 659152 w 1955443"/>
              <a:gd name="connsiteY17" fmla="*/ 41152 h 1601707"/>
              <a:gd name="connsiteX18" fmla="*/ 883827 w 1955443"/>
              <a:gd name="connsiteY18" fmla="*/ 1247 h 1601707"/>
              <a:gd name="connsiteX19" fmla="*/ 1108460 w 1955443"/>
              <a:gd name="connsiteY19" fmla="*/ 12444 h 1601707"/>
              <a:gd name="connsiteX20" fmla="*/ 1306765 w 1955443"/>
              <a:gd name="connsiteY20" fmla="*/ 36352 h 1601707"/>
              <a:gd name="connsiteX21" fmla="*/ 1450406 w 1955443"/>
              <a:gd name="connsiteY21" fmla="*/ 99414 h 1601707"/>
              <a:gd name="connsiteX22" fmla="*/ 1611565 w 1955443"/>
              <a:gd name="connsiteY22" fmla="*/ 204518 h 1601707"/>
              <a:gd name="connsiteX23" fmla="*/ 1734186 w 1955443"/>
              <a:gd name="connsiteY23" fmla="*/ 316628 h 1601707"/>
              <a:gd name="connsiteX24" fmla="*/ 1840835 w 1955443"/>
              <a:gd name="connsiteY24" fmla="*/ 480534 h 1601707"/>
              <a:gd name="connsiteX25" fmla="*/ 1902918 w 1955443"/>
              <a:gd name="connsiteY25" fmla="*/ 623418 h 1601707"/>
              <a:gd name="connsiteX26" fmla="*/ 1949597 w 1955443"/>
              <a:gd name="connsiteY26" fmla="*/ 790896 h 1601707"/>
              <a:gd name="connsiteX27" fmla="*/ 1952275 w 1955443"/>
              <a:gd name="connsiteY27" fmla="*/ 970189 h 1601707"/>
              <a:gd name="connsiteX28" fmla="*/ 1926927 w 1955443"/>
              <a:gd name="connsiteY28" fmla="*/ 1153125 h 1601707"/>
              <a:gd name="connsiteX29" fmla="*/ 1861083 w 1955443"/>
              <a:gd name="connsiteY29" fmla="*/ 1303985 h 1601707"/>
              <a:gd name="connsiteX30" fmla="*/ 1782049 w 1955443"/>
              <a:gd name="connsiteY30" fmla="*/ 1434510 h 1601707"/>
              <a:gd name="connsiteX31" fmla="*/ 1618005 w 1955443"/>
              <a:gd name="connsiteY31" fmla="*/ 1601707 h 1601707"/>
              <a:gd name="connsiteX32" fmla="*/ 290309 w 1955443"/>
              <a:gd name="connsiteY32" fmla="*/ 1577778 h 1601707"/>
              <a:gd name="connsiteX0" fmla="*/ 290309 w 1955443"/>
              <a:gd name="connsiteY0" fmla="*/ 1577778 h 1601707"/>
              <a:gd name="connsiteX1" fmla="*/ 227064 w 1955443"/>
              <a:gd name="connsiteY1" fmla="*/ 1498728 h 1601707"/>
              <a:gd name="connsiteX2" fmla="*/ 168373 w 1955443"/>
              <a:gd name="connsiteY2" fmla="*/ 1430816 h 1601707"/>
              <a:gd name="connsiteX3" fmla="*/ 100221 w 1955443"/>
              <a:gd name="connsiteY3" fmla="*/ 1329494 h 1601707"/>
              <a:gd name="connsiteX4" fmla="*/ 64308 w 1955443"/>
              <a:gd name="connsiteY4" fmla="*/ 1265529 h 1601707"/>
              <a:gd name="connsiteX5" fmla="*/ 45741 w 1955443"/>
              <a:gd name="connsiteY5" fmla="*/ 1195809 h 1601707"/>
              <a:gd name="connsiteX6" fmla="*/ 17005 w 1955443"/>
              <a:gd name="connsiteY6" fmla="*/ 1115137 h 1601707"/>
              <a:gd name="connsiteX7" fmla="*/ 8070 w 1955443"/>
              <a:gd name="connsiteY7" fmla="*/ 1026924 h 1601707"/>
              <a:gd name="connsiteX8" fmla="*/ 3687 w 1955443"/>
              <a:gd name="connsiteY8" fmla="*/ 970869 h 1601707"/>
              <a:gd name="connsiteX9" fmla="*/ 880 w 1955443"/>
              <a:gd name="connsiteY9" fmla="*/ 883374 h 1601707"/>
              <a:gd name="connsiteX10" fmla="*/ 19972 w 1955443"/>
              <a:gd name="connsiteY10" fmla="*/ 741800 h 1601707"/>
              <a:gd name="connsiteX11" fmla="*/ 60953 w 1955443"/>
              <a:gd name="connsiteY11" fmla="*/ 592404 h 1601707"/>
              <a:gd name="connsiteX12" fmla="*/ 90201 w 1955443"/>
              <a:gd name="connsiteY12" fmla="*/ 517927 h 1601707"/>
              <a:gd name="connsiteX13" fmla="*/ 160795 w 1955443"/>
              <a:gd name="connsiteY13" fmla="*/ 412290 h 1601707"/>
              <a:gd name="connsiteX14" fmla="*/ 241374 w 1955443"/>
              <a:gd name="connsiteY14" fmla="*/ 330271 h 1601707"/>
              <a:gd name="connsiteX15" fmla="*/ 336664 w 1955443"/>
              <a:gd name="connsiteY15" fmla="*/ 228139 h 1601707"/>
              <a:gd name="connsiteX16" fmla="*/ 457355 w 1955443"/>
              <a:gd name="connsiteY16" fmla="*/ 143337 h 1601707"/>
              <a:gd name="connsiteX17" fmla="*/ 659152 w 1955443"/>
              <a:gd name="connsiteY17" fmla="*/ 41152 h 1601707"/>
              <a:gd name="connsiteX18" fmla="*/ 883827 w 1955443"/>
              <a:gd name="connsiteY18" fmla="*/ 1247 h 1601707"/>
              <a:gd name="connsiteX19" fmla="*/ 1108460 w 1955443"/>
              <a:gd name="connsiteY19" fmla="*/ 12444 h 1601707"/>
              <a:gd name="connsiteX20" fmla="*/ 1306765 w 1955443"/>
              <a:gd name="connsiteY20" fmla="*/ 36352 h 1601707"/>
              <a:gd name="connsiteX21" fmla="*/ 1450406 w 1955443"/>
              <a:gd name="connsiteY21" fmla="*/ 99414 h 1601707"/>
              <a:gd name="connsiteX22" fmla="*/ 1611565 w 1955443"/>
              <a:gd name="connsiteY22" fmla="*/ 204518 h 1601707"/>
              <a:gd name="connsiteX23" fmla="*/ 1734186 w 1955443"/>
              <a:gd name="connsiteY23" fmla="*/ 316628 h 1601707"/>
              <a:gd name="connsiteX24" fmla="*/ 1840835 w 1955443"/>
              <a:gd name="connsiteY24" fmla="*/ 480534 h 1601707"/>
              <a:gd name="connsiteX25" fmla="*/ 1902918 w 1955443"/>
              <a:gd name="connsiteY25" fmla="*/ 623418 h 1601707"/>
              <a:gd name="connsiteX26" fmla="*/ 1949597 w 1955443"/>
              <a:gd name="connsiteY26" fmla="*/ 790896 h 1601707"/>
              <a:gd name="connsiteX27" fmla="*/ 1952275 w 1955443"/>
              <a:gd name="connsiteY27" fmla="*/ 970189 h 1601707"/>
              <a:gd name="connsiteX28" fmla="*/ 1926927 w 1955443"/>
              <a:gd name="connsiteY28" fmla="*/ 1153125 h 1601707"/>
              <a:gd name="connsiteX29" fmla="*/ 1861083 w 1955443"/>
              <a:gd name="connsiteY29" fmla="*/ 1303985 h 1601707"/>
              <a:gd name="connsiteX30" fmla="*/ 1782049 w 1955443"/>
              <a:gd name="connsiteY30" fmla="*/ 1434510 h 1601707"/>
              <a:gd name="connsiteX31" fmla="*/ 1618005 w 1955443"/>
              <a:gd name="connsiteY31" fmla="*/ 1601707 h 1601707"/>
              <a:gd name="connsiteX32" fmla="*/ 290309 w 1955443"/>
              <a:gd name="connsiteY32" fmla="*/ 1577778 h 1601707"/>
              <a:gd name="connsiteX0" fmla="*/ 290309 w 1955443"/>
              <a:gd name="connsiteY0" fmla="*/ 1577778 h 1601707"/>
              <a:gd name="connsiteX1" fmla="*/ 227064 w 1955443"/>
              <a:gd name="connsiteY1" fmla="*/ 1498728 h 1601707"/>
              <a:gd name="connsiteX2" fmla="*/ 168373 w 1955443"/>
              <a:gd name="connsiteY2" fmla="*/ 1430816 h 1601707"/>
              <a:gd name="connsiteX3" fmla="*/ 100221 w 1955443"/>
              <a:gd name="connsiteY3" fmla="*/ 1329494 h 1601707"/>
              <a:gd name="connsiteX4" fmla="*/ 91114 w 1955443"/>
              <a:gd name="connsiteY4" fmla="*/ 1290587 h 1601707"/>
              <a:gd name="connsiteX5" fmla="*/ 45741 w 1955443"/>
              <a:gd name="connsiteY5" fmla="*/ 1195809 h 1601707"/>
              <a:gd name="connsiteX6" fmla="*/ 17005 w 1955443"/>
              <a:gd name="connsiteY6" fmla="*/ 1115137 h 1601707"/>
              <a:gd name="connsiteX7" fmla="*/ 8070 w 1955443"/>
              <a:gd name="connsiteY7" fmla="*/ 1026924 h 1601707"/>
              <a:gd name="connsiteX8" fmla="*/ 3687 w 1955443"/>
              <a:gd name="connsiteY8" fmla="*/ 970869 h 1601707"/>
              <a:gd name="connsiteX9" fmla="*/ 880 w 1955443"/>
              <a:gd name="connsiteY9" fmla="*/ 883374 h 1601707"/>
              <a:gd name="connsiteX10" fmla="*/ 19972 w 1955443"/>
              <a:gd name="connsiteY10" fmla="*/ 741800 h 1601707"/>
              <a:gd name="connsiteX11" fmla="*/ 60953 w 1955443"/>
              <a:gd name="connsiteY11" fmla="*/ 592404 h 1601707"/>
              <a:gd name="connsiteX12" fmla="*/ 90201 w 1955443"/>
              <a:gd name="connsiteY12" fmla="*/ 517927 h 1601707"/>
              <a:gd name="connsiteX13" fmla="*/ 160795 w 1955443"/>
              <a:gd name="connsiteY13" fmla="*/ 412290 h 1601707"/>
              <a:gd name="connsiteX14" fmla="*/ 241374 w 1955443"/>
              <a:gd name="connsiteY14" fmla="*/ 330271 h 1601707"/>
              <a:gd name="connsiteX15" fmla="*/ 336664 w 1955443"/>
              <a:gd name="connsiteY15" fmla="*/ 228139 h 1601707"/>
              <a:gd name="connsiteX16" fmla="*/ 457355 w 1955443"/>
              <a:gd name="connsiteY16" fmla="*/ 143337 h 1601707"/>
              <a:gd name="connsiteX17" fmla="*/ 659152 w 1955443"/>
              <a:gd name="connsiteY17" fmla="*/ 41152 h 1601707"/>
              <a:gd name="connsiteX18" fmla="*/ 883827 w 1955443"/>
              <a:gd name="connsiteY18" fmla="*/ 1247 h 1601707"/>
              <a:gd name="connsiteX19" fmla="*/ 1108460 w 1955443"/>
              <a:gd name="connsiteY19" fmla="*/ 12444 h 1601707"/>
              <a:gd name="connsiteX20" fmla="*/ 1306765 w 1955443"/>
              <a:gd name="connsiteY20" fmla="*/ 36352 h 1601707"/>
              <a:gd name="connsiteX21" fmla="*/ 1450406 w 1955443"/>
              <a:gd name="connsiteY21" fmla="*/ 99414 h 1601707"/>
              <a:gd name="connsiteX22" fmla="*/ 1611565 w 1955443"/>
              <a:gd name="connsiteY22" fmla="*/ 204518 h 1601707"/>
              <a:gd name="connsiteX23" fmla="*/ 1734186 w 1955443"/>
              <a:gd name="connsiteY23" fmla="*/ 316628 h 1601707"/>
              <a:gd name="connsiteX24" fmla="*/ 1840835 w 1955443"/>
              <a:gd name="connsiteY24" fmla="*/ 480534 h 1601707"/>
              <a:gd name="connsiteX25" fmla="*/ 1902918 w 1955443"/>
              <a:gd name="connsiteY25" fmla="*/ 623418 h 1601707"/>
              <a:gd name="connsiteX26" fmla="*/ 1949597 w 1955443"/>
              <a:gd name="connsiteY26" fmla="*/ 790896 h 1601707"/>
              <a:gd name="connsiteX27" fmla="*/ 1952275 w 1955443"/>
              <a:gd name="connsiteY27" fmla="*/ 970189 h 1601707"/>
              <a:gd name="connsiteX28" fmla="*/ 1926927 w 1955443"/>
              <a:gd name="connsiteY28" fmla="*/ 1153125 h 1601707"/>
              <a:gd name="connsiteX29" fmla="*/ 1861083 w 1955443"/>
              <a:gd name="connsiteY29" fmla="*/ 1303985 h 1601707"/>
              <a:gd name="connsiteX30" fmla="*/ 1782049 w 1955443"/>
              <a:gd name="connsiteY30" fmla="*/ 1434510 h 1601707"/>
              <a:gd name="connsiteX31" fmla="*/ 1618005 w 1955443"/>
              <a:gd name="connsiteY31" fmla="*/ 1601707 h 1601707"/>
              <a:gd name="connsiteX32" fmla="*/ 290309 w 1955443"/>
              <a:gd name="connsiteY32" fmla="*/ 1577778 h 1601707"/>
              <a:gd name="connsiteX0" fmla="*/ 290309 w 1955443"/>
              <a:gd name="connsiteY0" fmla="*/ 1577778 h 1601707"/>
              <a:gd name="connsiteX1" fmla="*/ 227064 w 1955443"/>
              <a:gd name="connsiteY1" fmla="*/ 1498728 h 1601707"/>
              <a:gd name="connsiteX2" fmla="*/ 168373 w 1955443"/>
              <a:gd name="connsiteY2" fmla="*/ 1430816 h 1601707"/>
              <a:gd name="connsiteX3" fmla="*/ 127027 w 1955443"/>
              <a:gd name="connsiteY3" fmla="*/ 1368475 h 1601707"/>
              <a:gd name="connsiteX4" fmla="*/ 91114 w 1955443"/>
              <a:gd name="connsiteY4" fmla="*/ 1290587 h 1601707"/>
              <a:gd name="connsiteX5" fmla="*/ 45741 w 1955443"/>
              <a:gd name="connsiteY5" fmla="*/ 1195809 h 1601707"/>
              <a:gd name="connsiteX6" fmla="*/ 17005 w 1955443"/>
              <a:gd name="connsiteY6" fmla="*/ 1115137 h 1601707"/>
              <a:gd name="connsiteX7" fmla="*/ 8070 w 1955443"/>
              <a:gd name="connsiteY7" fmla="*/ 1026924 h 1601707"/>
              <a:gd name="connsiteX8" fmla="*/ 3687 w 1955443"/>
              <a:gd name="connsiteY8" fmla="*/ 970869 h 1601707"/>
              <a:gd name="connsiteX9" fmla="*/ 880 w 1955443"/>
              <a:gd name="connsiteY9" fmla="*/ 883374 h 1601707"/>
              <a:gd name="connsiteX10" fmla="*/ 19972 w 1955443"/>
              <a:gd name="connsiteY10" fmla="*/ 741800 h 1601707"/>
              <a:gd name="connsiteX11" fmla="*/ 60953 w 1955443"/>
              <a:gd name="connsiteY11" fmla="*/ 592404 h 1601707"/>
              <a:gd name="connsiteX12" fmla="*/ 90201 w 1955443"/>
              <a:gd name="connsiteY12" fmla="*/ 517927 h 1601707"/>
              <a:gd name="connsiteX13" fmla="*/ 160795 w 1955443"/>
              <a:gd name="connsiteY13" fmla="*/ 412290 h 1601707"/>
              <a:gd name="connsiteX14" fmla="*/ 241374 w 1955443"/>
              <a:gd name="connsiteY14" fmla="*/ 330271 h 1601707"/>
              <a:gd name="connsiteX15" fmla="*/ 336664 w 1955443"/>
              <a:gd name="connsiteY15" fmla="*/ 228139 h 1601707"/>
              <a:gd name="connsiteX16" fmla="*/ 457355 w 1955443"/>
              <a:gd name="connsiteY16" fmla="*/ 143337 h 1601707"/>
              <a:gd name="connsiteX17" fmla="*/ 659152 w 1955443"/>
              <a:gd name="connsiteY17" fmla="*/ 41152 h 1601707"/>
              <a:gd name="connsiteX18" fmla="*/ 883827 w 1955443"/>
              <a:gd name="connsiteY18" fmla="*/ 1247 h 1601707"/>
              <a:gd name="connsiteX19" fmla="*/ 1108460 w 1955443"/>
              <a:gd name="connsiteY19" fmla="*/ 12444 h 1601707"/>
              <a:gd name="connsiteX20" fmla="*/ 1306765 w 1955443"/>
              <a:gd name="connsiteY20" fmla="*/ 36352 h 1601707"/>
              <a:gd name="connsiteX21" fmla="*/ 1450406 w 1955443"/>
              <a:gd name="connsiteY21" fmla="*/ 99414 h 1601707"/>
              <a:gd name="connsiteX22" fmla="*/ 1611565 w 1955443"/>
              <a:gd name="connsiteY22" fmla="*/ 204518 h 1601707"/>
              <a:gd name="connsiteX23" fmla="*/ 1734186 w 1955443"/>
              <a:gd name="connsiteY23" fmla="*/ 316628 h 1601707"/>
              <a:gd name="connsiteX24" fmla="*/ 1840835 w 1955443"/>
              <a:gd name="connsiteY24" fmla="*/ 480534 h 1601707"/>
              <a:gd name="connsiteX25" fmla="*/ 1902918 w 1955443"/>
              <a:gd name="connsiteY25" fmla="*/ 623418 h 1601707"/>
              <a:gd name="connsiteX26" fmla="*/ 1949597 w 1955443"/>
              <a:gd name="connsiteY26" fmla="*/ 790896 h 1601707"/>
              <a:gd name="connsiteX27" fmla="*/ 1952275 w 1955443"/>
              <a:gd name="connsiteY27" fmla="*/ 970189 h 1601707"/>
              <a:gd name="connsiteX28" fmla="*/ 1926927 w 1955443"/>
              <a:gd name="connsiteY28" fmla="*/ 1153125 h 1601707"/>
              <a:gd name="connsiteX29" fmla="*/ 1861083 w 1955443"/>
              <a:gd name="connsiteY29" fmla="*/ 1303985 h 1601707"/>
              <a:gd name="connsiteX30" fmla="*/ 1782049 w 1955443"/>
              <a:gd name="connsiteY30" fmla="*/ 1434510 h 1601707"/>
              <a:gd name="connsiteX31" fmla="*/ 1618005 w 1955443"/>
              <a:gd name="connsiteY31" fmla="*/ 1601707 h 1601707"/>
              <a:gd name="connsiteX32" fmla="*/ 290309 w 1955443"/>
              <a:gd name="connsiteY32" fmla="*/ 1577778 h 1601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55443" h="1601707">
                <a:moveTo>
                  <a:pt x="290309" y="1577778"/>
                </a:moveTo>
                <a:cubicBezTo>
                  <a:pt x="281258" y="1557925"/>
                  <a:pt x="247387" y="1523222"/>
                  <a:pt x="227064" y="1498728"/>
                </a:cubicBezTo>
                <a:cubicBezTo>
                  <a:pt x="206741" y="1474234"/>
                  <a:pt x="185046" y="1452525"/>
                  <a:pt x="168373" y="1430816"/>
                </a:cubicBezTo>
                <a:cubicBezTo>
                  <a:pt x="151700" y="1409107"/>
                  <a:pt x="139903" y="1391846"/>
                  <a:pt x="127027" y="1368475"/>
                </a:cubicBezTo>
                <a:cubicBezTo>
                  <a:pt x="114151" y="1345104"/>
                  <a:pt x="104662" y="1319365"/>
                  <a:pt x="91114" y="1290587"/>
                </a:cubicBezTo>
                <a:cubicBezTo>
                  <a:pt x="77566" y="1261809"/>
                  <a:pt x="58092" y="1225051"/>
                  <a:pt x="45741" y="1195809"/>
                </a:cubicBezTo>
                <a:cubicBezTo>
                  <a:pt x="33390" y="1166567"/>
                  <a:pt x="23283" y="1143284"/>
                  <a:pt x="17005" y="1115137"/>
                </a:cubicBezTo>
                <a:cubicBezTo>
                  <a:pt x="10727" y="1086990"/>
                  <a:pt x="10290" y="1050969"/>
                  <a:pt x="8070" y="1026924"/>
                </a:cubicBezTo>
                <a:cubicBezTo>
                  <a:pt x="5850" y="1002879"/>
                  <a:pt x="4885" y="994794"/>
                  <a:pt x="3687" y="970869"/>
                </a:cubicBezTo>
                <a:cubicBezTo>
                  <a:pt x="2489" y="946944"/>
                  <a:pt x="-1834" y="921552"/>
                  <a:pt x="880" y="883374"/>
                </a:cubicBezTo>
                <a:cubicBezTo>
                  <a:pt x="3594" y="845196"/>
                  <a:pt x="9960" y="790295"/>
                  <a:pt x="19972" y="741800"/>
                </a:cubicBezTo>
                <a:cubicBezTo>
                  <a:pt x="29984" y="693305"/>
                  <a:pt x="49248" y="629716"/>
                  <a:pt x="60953" y="592404"/>
                </a:cubicBezTo>
                <a:cubicBezTo>
                  <a:pt x="72658" y="555092"/>
                  <a:pt x="73561" y="547946"/>
                  <a:pt x="90201" y="517927"/>
                </a:cubicBezTo>
                <a:cubicBezTo>
                  <a:pt x="106841" y="487908"/>
                  <a:pt x="135600" y="443566"/>
                  <a:pt x="160795" y="412290"/>
                </a:cubicBezTo>
                <a:cubicBezTo>
                  <a:pt x="185991" y="381014"/>
                  <a:pt x="212063" y="360963"/>
                  <a:pt x="241374" y="330271"/>
                </a:cubicBezTo>
                <a:cubicBezTo>
                  <a:pt x="270685" y="299579"/>
                  <a:pt x="300667" y="259295"/>
                  <a:pt x="336664" y="228139"/>
                </a:cubicBezTo>
                <a:cubicBezTo>
                  <a:pt x="372661" y="196983"/>
                  <a:pt x="403607" y="174501"/>
                  <a:pt x="457355" y="143337"/>
                </a:cubicBezTo>
                <a:cubicBezTo>
                  <a:pt x="511103" y="112173"/>
                  <a:pt x="588073" y="64834"/>
                  <a:pt x="659152" y="41152"/>
                </a:cubicBezTo>
                <a:cubicBezTo>
                  <a:pt x="730231" y="17470"/>
                  <a:pt x="808942" y="6032"/>
                  <a:pt x="883827" y="1247"/>
                </a:cubicBezTo>
                <a:cubicBezTo>
                  <a:pt x="958712" y="-3538"/>
                  <a:pt x="1037970" y="6593"/>
                  <a:pt x="1108460" y="12444"/>
                </a:cubicBezTo>
                <a:cubicBezTo>
                  <a:pt x="1178950" y="18295"/>
                  <a:pt x="1249774" y="21857"/>
                  <a:pt x="1306765" y="36352"/>
                </a:cubicBezTo>
                <a:cubicBezTo>
                  <a:pt x="1363756" y="50847"/>
                  <a:pt x="1399606" y="71386"/>
                  <a:pt x="1450406" y="99414"/>
                </a:cubicBezTo>
                <a:cubicBezTo>
                  <a:pt x="1501206" y="127442"/>
                  <a:pt x="1564268" y="168316"/>
                  <a:pt x="1611565" y="204518"/>
                </a:cubicBezTo>
                <a:cubicBezTo>
                  <a:pt x="1658862" y="240720"/>
                  <a:pt x="1695974" y="270625"/>
                  <a:pt x="1734186" y="316628"/>
                </a:cubicBezTo>
                <a:cubicBezTo>
                  <a:pt x="1772398" y="362631"/>
                  <a:pt x="1812713" y="429402"/>
                  <a:pt x="1840835" y="480534"/>
                </a:cubicBezTo>
                <a:cubicBezTo>
                  <a:pt x="1868957" y="531666"/>
                  <a:pt x="1884791" y="571691"/>
                  <a:pt x="1902918" y="623418"/>
                </a:cubicBezTo>
                <a:cubicBezTo>
                  <a:pt x="1921045" y="675145"/>
                  <a:pt x="1941371" y="733101"/>
                  <a:pt x="1949597" y="790896"/>
                </a:cubicBezTo>
                <a:cubicBezTo>
                  <a:pt x="1957823" y="848691"/>
                  <a:pt x="1956053" y="909818"/>
                  <a:pt x="1952275" y="970189"/>
                </a:cubicBezTo>
                <a:cubicBezTo>
                  <a:pt x="1948497" y="1030560"/>
                  <a:pt x="1942126" y="1097492"/>
                  <a:pt x="1926927" y="1153125"/>
                </a:cubicBezTo>
                <a:cubicBezTo>
                  <a:pt x="1911728" y="1208758"/>
                  <a:pt x="1885229" y="1257088"/>
                  <a:pt x="1861083" y="1303985"/>
                </a:cubicBezTo>
                <a:cubicBezTo>
                  <a:pt x="1836937" y="1350882"/>
                  <a:pt x="1800150" y="1388381"/>
                  <a:pt x="1782049" y="1434510"/>
                </a:cubicBezTo>
                <a:cubicBezTo>
                  <a:pt x="1763948" y="1480639"/>
                  <a:pt x="1618005" y="1601707"/>
                  <a:pt x="1618005" y="1601707"/>
                </a:cubicBezTo>
                <a:lnTo>
                  <a:pt x="290309" y="1577778"/>
                </a:lnTo>
                <a:close/>
              </a:path>
            </a:pathLst>
          </a:custGeom>
          <a:solidFill>
            <a:srgbClr val="4BACC6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5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Parcelas na bordadura do povoamento</a:t>
            </a:r>
            <a:endParaRPr lang="en-GB" altLang="en-US" dirty="0" smtClean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r>
              <a:rPr lang="pt-PT" altLang="en-US" sz="2200" b="1" dirty="0" smtClean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reflexão</a:t>
            </a:r>
          </a:p>
          <a:p>
            <a:pPr lvl="1"/>
            <a:r>
              <a:rPr lang="pt-PT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 parte que se encontra fora do povoamento é refletida para o seu interior e medida novamente</a:t>
            </a:r>
            <a:r>
              <a:rPr lang="en-GB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pt-PT" altLang="en-US" sz="22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1559496" y="3140968"/>
            <a:ext cx="6912768" cy="3412615"/>
            <a:chOff x="672" y="2016"/>
            <a:chExt cx="4560" cy="211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83" t="53748" b="2899"/>
            <a:stretch>
              <a:fillRect/>
            </a:stretch>
          </p:blipFill>
          <p:spPr bwMode="auto">
            <a:xfrm>
              <a:off x="672" y="2064"/>
              <a:ext cx="4560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768" y="2016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415480" y="2564903"/>
            <a:ext cx="6480720" cy="3051172"/>
            <a:chOff x="1415480" y="2564903"/>
            <a:chExt cx="6480720" cy="3051172"/>
          </a:xfrm>
        </p:grpSpPr>
        <p:sp>
          <p:nvSpPr>
            <p:cNvPr id="13" name="Rectangle 12"/>
            <p:cNvSpPr/>
            <p:nvPr/>
          </p:nvSpPr>
          <p:spPr>
            <a:xfrm>
              <a:off x="1415480" y="2564903"/>
              <a:ext cx="6480720" cy="2441071"/>
            </a:xfrm>
            <a:prstGeom prst="rect">
              <a:avLst/>
            </a:prstGeom>
            <a:solidFill>
              <a:srgbClr val="9BBB59">
                <a:alpha val="1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072172" y="3343809"/>
              <a:ext cx="1980000" cy="1980000"/>
            </a:xfrm>
            <a:prstGeom prst="ellipse">
              <a:avLst/>
            </a:prstGeom>
            <a:solidFill>
              <a:srgbClr val="4BACC6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1305010">
              <a:off x="5600533" y="3761635"/>
              <a:ext cx="1766016" cy="1854440"/>
            </a:xfrm>
            <a:prstGeom prst="rect">
              <a:avLst/>
            </a:prstGeom>
            <a:solidFill>
              <a:srgbClr val="4BACC6">
                <a:alpha val="4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26817" y="3352807"/>
            <a:ext cx="5451142" cy="1702669"/>
            <a:chOff x="2126817" y="3352807"/>
            <a:chExt cx="5451142" cy="1702669"/>
          </a:xfrm>
        </p:grpSpPr>
        <p:sp>
          <p:nvSpPr>
            <p:cNvPr id="17" name="Freeform 16"/>
            <p:cNvSpPr/>
            <p:nvPr/>
          </p:nvSpPr>
          <p:spPr>
            <a:xfrm>
              <a:off x="2126817" y="3352807"/>
              <a:ext cx="1875402" cy="1616972"/>
            </a:xfrm>
            <a:custGeom>
              <a:avLst/>
              <a:gdLst>
                <a:gd name="connsiteX0" fmla="*/ 102192 w 2211668"/>
                <a:gd name="connsiteY0" fmla="*/ 1585115 h 1627156"/>
                <a:gd name="connsiteX1" fmla="*/ 77668 w 2211668"/>
                <a:gd name="connsiteY1" fmla="*/ 1525556 h 1627156"/>
                <a:gd name="connsiteX2" fmla="*/ 63654 w 2211668"/>
                <a:gd name="connsiteY2" fmla="*/ 1465997 h 1627156"/>
                <a:gd name="connsiteX3" fmla="*/ 46137 w 2211668"/>
                <a:gd name="connsiteY3" fmla="*/ 1406439 h 1627156"/>
                <a:gd name="connsiteX4" fmla="*/ 25116 w 2211668"/>
                <a:gd name="connsiteY4" fmla="*/ 1311846 h 1627156"/>
                <a:gd name="connsiteX5" fmla="*/ 592 w 2211668"/>
                <a:gd name="connsiteY5" fmla="*/ 1189225 h 1627156"/>
                <a:gd name="connsiteX6" fmla="*/ 7599 w 2211668"/>
                <a:gd name="connsiteY6" fmla="*/ 1094632 h 1627156"/>
                <a:gd name="connsiteX7" fmla="*/ 7599 w 2211668"/>
                <a:gd name="connsiteY7" fmla="*/ 1017556 h 1627156"/>
                <a:gd name="connsiteX8" fmla="*/ 18109 w 2211668"/>
                <a:gd name="connsiteY8" fmla="*/ 961501 h 1627156"/>
                <a:gd name="connsiteX9" fmla="*/ 39130 w 2211668"/>
                <a:gd name="connsiteY9" fmla="*/ 887928 h 1627156"/>
                <a:gd name="connsiteX10" fmla="*/ 67157 w 2211668"/>
                <a:gd name="connsiteY10" fmla="*/ 740784 h 1627156"/>
                <a:gd name="connsiteX11" fmla="*/ 161751 w 2211668"/>
                <a:gd name="connsiteY11" fmla="*/ 569115 h 1627156"/>
                <a:gd name="connsiteX12" fmla="*/ 217806 w 2211668"/>
                <a:gd name="connsiteY12" fmla="*/ 464011 h 1627156"/>
                <a:gd name="connsiteX13" fmla="*/ 291378 w 2211668"/>
                <a:gd name="connsiteY13" fmla="*/ 383432 h 1627156"/>
                <a:gd name="connsiteX14" fmla="*/ 371957 w 2211668"/>
                <a:gd name="connsiteY14" fmla="*/ 295846 h 1627156"/>
                <a:gd name="connsiteX15" fmla="*/ 491075 w 2211668"/>
                <a:gd name="connsiteY15" fmla="*/ 218770 h 1627156"/>
                <a:gd name="connsiteX16" fmla="*/ 620702 w 2211668"/>
                <a:gd name="connsiteY16" fmla="*/ 131184 h 1627156"/>
                <a:gd name="connsiteX17" fmla="*/ 834413 w 2211668"/>
                <a:gd name="connsiteY17" fmla="*/ 26080 h 1627156"/>
                <a:gd name="connsiteX18" fmla="*/ 1051626 w 2211668"/>
                <a:gd name="connsiteY18" fmla="*/ 1556 h 1627156"/>
                <a:gd name="connsiteX19" fmla="*/ 1258330 w 2211668"/>
                <a:gd name="connsiteY19" fmla="*/ 8563 h 1627156"/>
                <a:gd name="connsiteX20" fmla="*/ 1479047 w 2211668"/>
                <a:gd name="connsiteY20" fmla="*/ 57611 h 1627156"/>
                <a:gd name="connsiteX21" fmla="*/ 1622688 w 2211668"/>
                <a:gd name="connsiteY21" fmla="*/ 120673 h 1627156"/>
                <a:gd name="connsiteX22" fmla="*/ 1783847 w 2211668"/>
                <a:gd name="connsiteY22" fmla="*/ 225777 h 1627156"/>
                <a:gd name="connsiteX23" fmla="*/ 1906468 w 2211668"/>
                <a:gd name="connsiteY23" fmla="*/ 337887 h 1627156"/>
                <a:gd name="connsiteX24" fmla="*/ 2022082 w 2211668"/>
                <a:gd name="connsiteY24" fmla="*/ 485032 h 1627156"/>
                <a:gd name="connsiteX25" fmla="*/ 2088647 w 2211668"/>
                <a:gd name="connsiteY25" fmla="*/ 611156 h 1627156"/>
                <a:gd name="connsiteX26" fmla="*/ 2162220 w 2211668"/>
                <a:gd name="connsiteY26" fmla="*/ 782825 h 1627156"/>
                <a:gd name="connsiteX27" fmla="*/ 2200757 w 2211668"/>
                <a:gd name="connsiteY27" fmla="*/ 936977 h 1627156"/>
                <a:gd name="connsiteX28" fmla="*/ 2211268 w 2211668"/>
                <a:gd name="connsiteY28" fmla="*/ 1136673 h 1627156"/>
                <a:gd name="connsiteX29" fmla="*/ 2190247 w 2211668"/>
                <a:gd name="connsiteY29" fmla="*/ 1350384 h 1627156"/>
                <a:gd name="connsiteX30" fmla="*/ 2120178 w 2211668"/>
                <a:gd name="connsiteY30" fmla="*/ 1539570 h 1627156"/>
                <a:gd name="connsiteX31" fmla="*/ 2081640 w 2211668"/>
                <a:gd name="connsiteY31" fmla="*/ 1627156 h 1627156"/>
                <a:gd name="connsiteX32" fmla="*/ 102192 w 2211668"/>
                <a:gd name="connsiteY32" fmla="*/ 1585115 h 1627156"/>
                <a:gd name="connsiteX0" fmla="*/ 102192 w 2211668"/>
                <a:gd name="connsiteY0" fmla="*/ 1588219 h 1630260"/>
                <a:gd name="connsiteX1" fmla="*/ 77668 w 2211668"/>
                <a:gd name="connsiteY1" fmla="*/ 1528660 h 1630260"/>
                <a:gd name="connsiteX2" fmla="*/ 63654 w 2211668"/>
                <a:gd name="connsiteY2" fmla="*/ 1469101 h 1630260"/>
                <a:gd name="connsiteX3" fmla="*/ 46137 w 2211668"/>
                <a:gd name="connsiteY3" fmla="*/ 1409543 h 1630260"/>
                <a:gd name="connsiteX4" fmla="*/ 25116 w 2211668"/>
                <a:gd name="connsiteY4" fmla="*/ 1314950 h 1630260"/>
                <a:gd name="connsiteX5" fmla="*/ 592 w 2211668"/>
                <a:gd name="connsiteY5" fmla="*/ 1192329 h 1630260"/>
                <a:gd name="connsiteX6" fmla="*/ 7599 w 2211668"/>
                <a:gd name="connsiteY6" fmla="*/ 1097736 h 1630260"/>
                <a:gd name="connsiteX7" fmla="*/ 7599 w 2211668"/>
                <a:gd name="connsiteY7" fmla="*/ 1020660 h 1630260"/>
                <a:gd name="connsiteX8" fmla="*/ 18109 w 2211668"/>
                <a:gd name="connsiteY8" fmla="*/ 964605 h 1630260"/>
                <a:gd name="connsiteX9" fmla="*/ 39130 w 2211668"/>
                <a:gd name="connsiteY9" fmla="*/ 891032 h 1630260"/>
                <a:gd name="connsiteX10" fmla="*/ 67157 w 2211668"/>
                <a:gd name="connsiteY10" fmla="*/ 743888 h 1630260"/>
                <a:gd name="connsiteX11" fmla="*/ 161751 w 2211668"/>
                <a:gd name="connsiteY11" fmla="*/ 572219 h 1630260"/>
                <a:gd name="connsiteX12" fmla="*/ 217806 w 2211668"/>
                <a:gd name="connsiteY12" fmla="*/ 467115 h 1630260"/>
                <a:gd name="connsiteX13" fmla="*/ 291378 w 2211668"/>
                <a:gd name="connsiteY13" fmla="*/ 386536 h 1630260"/>
                <a:gd name="connsiteX14" fmla="*/ 371957 w 2211668"/>
                <a:gd name="connsiteY14" fmla="*/ 298950 h 1630260"/>
                <a:gd name="connsiteX15" fmla="*/ 491075 w 2211668"/>
                <a:gd name="connsiteY15" fmla="*/ 221874 h 1630260"/>
                <a:gd name="connsiteX16" fmla="*/ 620702 w 2211668"/>
                <a:gd name="connsiteY16" fmla="*/ 134288 h 1630260"/>
                <a:gd name="connsiteX17" fmla="*/ 834413 w 2211668"/>
                <a:gd name="connsiteY17" fmla="*/ 71084 h 1630260"/>
                <a:gd name="connsiteX18" fmla="*/ 1051626 w 2211668"/>
                <a:gd name="connsiteY18" fmla="*/ 4660 h 1630260"/>
                <a:gd name="connsiteX19" fmla="*/ 1258330 w 2211668"/>
                <a:gd name="connsiteY19" fmla="*/ 11667 h 1630260"/>
                <a:gd name="connsiteX20" fmla="*/ 1479047 w 2211668"/>
                <a:gd name="connsiteY20" fmla="*/ 60715 h 1630260"/>
                <a:gd name="connsiteX21" fmla="*/ 1622688 w 2211668"/>
                <a:gd name="connsiteY21" fmla="*/ 123777 h 1630260"/>
                <a:gd name="connsiteX22" fmla="*/ 1783847 w 2211668"/>
                <a:gd name="connsiteY22" fmla="*/ 228881 h 1630260"/>
                <a:gd name="connsiteX23" fmla="*/ 1906468 w 2211668"/>
                <a:gd name="connsiteY23" fmla="*/ 340991 h 1630260"/>
                <a:gd name="connsiteX24" fmla="*/ 2022082 w 2211668"/>
                <a:gd name="connsiteY24" fmla="*/ 488136 h 1630260"/>
                <a:gd name="connsiteX25" fmla="*/ 2088647 w 2211668"/>
                <a:gd name="connsiteY25" fmla="*/ 614260 h 1630260"/>
                <a:gd name="connsiteX26" fmla="*/ 2162220 w 2211668"/>
                <a:gd name="connsiteY26" fmla="*/ 785929 h 1630260"/>
                <a:gd name="connsiteX27" fmla="*/ 2200757 w 2211668"/>
                <a:gd name="connsiteY27" fmla="*/ 940081 h 1630260"/>
                <a:gd name="connsiteX28" fmla="*/ 2211268 w 2211668"/>
                <a:gd name="connsiteY28" fmla="*/ 1139777 h 1630260"/>
                <a:gd name="connsiteX29" fmla="*/ 2190247 w 2211668"/>
                <a:gd name="connsiteY29" fmla="*/ 1353488 h 1630260"/>
                <a:gd name="connsiteX30" fmla="*/ 2120178 w 2211668"/>
                <a:gd name="connsiteY30" fmla="*/ 1542674 h 1630260"/>
                <a:gd name="connsiteX31" fmla="*/ 2081640 w 2211668"/>
                <a:gd name="connsiteY31" fmla="*/ 1630260 h 1630260"/>
                <a:gd name="connsiteX32" fmla="*/ 102192 w 2211668"/>
                <a:gd name="connsiteY32" fmla="*/ 1588219 h 1630260"/>
                <a:gd name="connsiteX0" fmla="*/ 102192 w 2211668"/>
                <a:gd name="connsiteY0" fmla="*/ 1578302 h 1620343"/>
                <a:gd name="connsiteX1" fmla="*/ 77668 w 2211668"/>
                <a:gd name="connsiteY1" fmla="*/ 1518743 h 1620343"/>
                <a:gd name="connsiteX2" fmla="*/ 63654 w 2211668"/>
                <a:gd name="connsiteY2" fmla="*/ 1459184 h 1620343"/>
                <a:gd name="connsiteX3" fmla="*/ 46137 w 2211668"/>
                <a:gd name="connsiteY3" fmla="*/ 1399626 h 1620343"/>
                <a:gd name="connsiteX4" fmla="*/ 25116 w 2211668"/>
                <a:gd name="connsiteY4" fmla="*/ 1305033 h 1620343"/>
                <a:gd name="connsiteX5" fmla="*/ 592 w 2211668"/>
                <a:gd name="connsiteY5" fmla="*/ 1182412 h 1620343"/>
                <a:gd name="connsiteX6" fmla="*/ 7599 w 2211668"/>
                <a:gd name="connsiteY6" fmla="*/ 1087819 h 1620343"/>
                <a:gd name="connsiteX7" fmla="*/ 7599 w 2211668"/>
                <a:gd name="connsiteY7" fmla="*/ 1010743 h 1620343"/>
                <a:gd name="connsiteX8" fmla="*/ 18109 w 2211668"/>
                <a:gd name="connsiteY8" fmla="*/ 954688 h 1620343"/>
                <a:gd name="connsiteX9" fmla="*/ 39130 w 2211668"/>
                <a:gd name="connsiteY9" fmla="*/ 881115 h 1620343"/>
                <a:gd name="connsiteX10" fmla="*/ 67157 w 2211668"/>
                <a:gd name="connsiteY10" fmla="*/ 733971 h 1620343"/>
                <a:gd name="connsiteX11" fmla="*/ 161751 w 2211668"/>
                <a:gd name="connsiteY11" fmla="*/ 562302 h 1620343"/>
                <a:gd name="connsiteX12" fmla="*/ 217806 w 2211668"/>
                <a:gd name="connsiteY12" fmla="*/ 457198 h 1620343"/>
                <a:gd name="connsiteX13" fmla="*/ 291378 w 2211668"/>
                <a:gd name="connsiteY13" fmla="*/ 376619 h 1620343"/>
                <a:gd name="connsiteX14" fmla="*/ 371957 w 2211668"/>
                <a:gd name="connsiteY14" fmla="*/ 289033 h 1620343"/>
                <a:gd name="connsiteX15" fmla="*/ 491075 w 2211668"/>
                <a:gd name="connsiteY15" fmla="*/ 211957 h 1620343"/>
                <a:gd name="connsiteX16" fmla="*/ 620702 w 2211668"/>
                <a:gd name="connsiteY16" fmla="*/ 124371 h 1620343"/>
                <a:gd name="connsiteX17" fmla="*/ 834413 w 2211668"/>
                <a:gd name="connsiteY17" fmla="*/ 61167 h 1620343"/>
                <a:gd name="connsiteX18" fmla="*/ 1056109 w 2211668"/>
                <a:gd name="connsiteY18" fmla="*/ 15693 h 1620343"/>
                <a:gd name="connsiteX19" fmla="*/ 1258330 w 2211668"/>
                <a:gd name="connsiteY19" fmla="*/ 1750 h 1620343"/>
                <a:gd name="connsiteX20" fmla="*/ 1479047 w 2211668"/>
                <a:gd name="connsiteY20" fmla="*/ 50798 h 1620343"/>
                <a:gd name="connsiteX21" fmla="*/ 1622688 w 2211668"/>
                <a:gd name="connsiteY21" fmla="*/ 113860 h 1620343"/>
                <a:gd name="connsiteX22" fmla="*/ 1783847 w 2211668"/>
                <a:gd name="connsiteY22" fmla="*/ 218964 h 1620343"/>
                <a:gd name="connsiteX23" fmla="*/ 1906468 w 2211668"/>
                <a:gd name="connsiteY23" fmla="*/ 331074 h 1620343"/>
                <a:gd name="connsiteX24" fmla="*/ 2022082 w 2211668"/>
                <a:gd name="connsiteY24" fmla="*/ 478219 h 1620343"/>
                <a:gd name="connsiteX25" fmla="*/ 2088647 w 2211668"/>
                <a:gd name="connsiteY25" fmla="*/ 604343 h 1620343"/>
                <a:gd name="connsiteX26" fmla="*/ 2162220 w 2211668"/>
                <a:gd name="connsiteY26" fmla="*/ 776012 h 1620343"/>
                <a:gd name="connsiteX27" fmla="*/ 2200757 w 2211668"/>
                <a:gd name="connsiteY27" fmla="*/ 930164 h 1620343"/>
                <a:gd name="connsiteX28" fmla="*/ 2211268 w 2211668"/>
                <a:gd name="connsiteY28" fmla="*/ 1129860 h 1620343"/>
                <a:gd name="connsiteX29" fmla="*/ 2190247 w 2211668"/>
                <a:gd name="connsiteY29" fmla="*/ 1343571 h 1620343"/>
                <a:gd name="connsiteX30" fmla="*/ 2120178 w 2211668"/>
                <a:gd name="connsiteY30" fmla="*/ 1532757 h 1620343"/>
                <a:gd name="connsiteX31" fmla="*/ 2081640 w 2211668"/>
                <a:gd name="connsiteY31" fmla="*/ 1620343 h 1620343"/>
                <a:gd name="connsiteX32" fmla="*/ 102192 w 2211668"/>
                <a:gd name="connsiteY32" fmla="*/ 1578302 h 1620343"/>
                <a:gd name="connsiteX0" fmla="*/ 102192 w 2211668"/>
                <a:gd name="connsiteY0" fmla="*/ 1564201 h 1606242"/>
                <a:gd name="connsiteX1" fmla="*/ 77668 w 2211668"/>
                <a:gd name="connsiteY1" fmla="*/ 1504642 h 1606242"/>
                <a:gd name="connsiteX2" fmla="*/ 63654 w 2211668"/>
                <a:gd name="connsiteY2" fmla="*/ 1445083 h 1606242"/>
                <a:gd name="connsiteX3" fmla="*/ 46137 w 2211668"/>
                <a:gd name="connsiteY3" fmla="*/ 1385525 h 1606242"/>
                <a:gd name="connsiteX4" fmla="*/ 25116 w 2211668"/>
                <a:gd name="connsiteY4" fmla="*/ 1290932 h 1606242"/>
                <a:gd name="connsiteX5" fmla="*/ 592 w 2211668"/>
                <a:gd name="connsiteY5" fmla="*/ 1168311 h 1606242"/>
                <a:gd name="connsiteX6" fmla="*/ 7599 w 2211668"/>
                <a:gd name="connsiteY6" fmla="*/ 1073718 h 1606242"/>
                <a:gd name="connsiteX7" fmla="*/ 7599 w 2211668"/>
                <a:gd name="connsiteY7" fmla="*/ 996642 h 1606242"/>
                <a:gd name="connsiteX8" fmla="*/ 18109 w 2211668"/>
                <a:gd name="connsiteY8" fmla="*/ 940587 h 1606242"/>
                <a:gd name="connsiteX9" fmla="*/ 39130 w 2211668"/>
                <a:gd name="connsiteY9" fmla="*/ 867014 h 1606242"/>
                <a:gd name="connsiteX10" fmla="*/ 67157 w 2211668"/>
                <a:gd name="connsiteY10" fmla="*/ 719870 h 1606242"/>
                <a:gd name="connsiteX11" fmla="*/ 161751 w 2211668"/>
                <a:gd name="connsiteY11" fmla="*/ 548201 h 1606242"/>
                <a:gd name="connsiteX12" fmla="*/ 217806 w 2211668"/>
                <a:gd name="connsiteY12" fmla="*/ 443097 h 1606242"/>
                <a:gd name="connsiteX13" fmla="*/ 291378 w 2211668"/>
                <a:gd name="connsiteY13" fmla="*/ 362518 h 1606242"/>
                <a:gd name="connsiteX14" fmla="*/ 371957 w 2211668"/>
                <a:gd name="connsiteY14" fmla="*/ 274932 h 1606242"/>
                <a:gd name="connsiteX15" fmla="*/ 491075 w 2211668"/>
                <a:gd name="connsiteY15" fmla="*/ 197856 h 1606242"/>
                <a:gd name="connsiteX16" fmla="*/ 620702 w 2211668"/>
                <a:gd name="connsiteY16" fmla="*/ 110270 h 1606242"/>
                <a:gd name="connsiteX17" fmla="*/ 834413 w 2211668"/>
                <a:gd name="connsiteY17" fmla="*/ 47066 h 1606242"/>
                <a:gd name="connsiteX18" fmla="*/ 1056109 w 2211668"/>
                <a:gd name="connsiteY18" fmla="*/ 1592 h 1606242"/>
                <a:gd name="connsiteX19" fmla="*/ 1280742 w 2211668"/>
                <a:gd name="connsiteY19" fmla="*/ 12789 h 1606242"/>
                <a:gd name="connsiteX20" fmla="*/ 1479047 w 2211668"/>
                <a:gd name="connsiteY20" fmla="*/ 36697 h 1606242"/>
                <a:gd name="connsiteX21" fmla="*/ 1622688 w 2211668"/>
                <a:gd name="connsiteY21" fmla="*/ 99759 h 1606242"/>
                <a:gd name="connsiteX22" fmla="*/ 1783847 w 2211668"/>
                <a:gd name="connsiteY22" fmla="*/ 204863 h 1606242"/>
                <a:gd name="connsiteX23" fmla="*/ 1906468 w 2211668"/>
                <a:gd name="connsiteY23" fmla="*/ 316973 h 1606242"/>
                <a:gd name="connsiteX24" fmla="*/ 2022082 w 2211668"/>
                <a:gd name="connsiteY24" fmla="*/ 464118 h 1606242"/>
                <a:gd name="connsiteX25" fmla="*/ 2088647 w 2211668"/>
                <a:gd name="connsiteY25" fmla="*/ 590242 h 1606242"/>
                <a:gd name="connsiteX26" fmla="*/ 2162220 w 2211668"/>
                <a:gd name="connsiteY26" fmla="*/ 761911 h 1606242"/>
                <a:gd name="connsiteX27" fmla="*/ 2200757 w 2211668"/>
                <a:gd name="connsiteY27" fmla="*/ 916063 h 1606242"/>
                <a:gd name="connsiteX28" fmla="*/ 2211268 w 2211668"/>
                <a:gd name="connsiteY28" fmla="*/ 1115759 h 1606242"/>
                <a:gd name="connsiteX29" fmla="*/ 2190247 w 2211668"/>
                <a:gd name="connsiteY29" fmla="*/ 1329470 h 1606242"/>
                <a:gd name="connsiteX30" fmla="*/ 2120178 w 2211668"/>
                <a:gd name="connsiteY30" fmla="*/ 1518656 h 1606242"/>
                <a:gd name="connsiteX31" fmla="*/ 2081640 w 2211668"/>
                <a:gd name="connsiteY31" fmla="*/ 1606242 h 1606242"/>
                <a:gd name="connsiteX32" fmla="*/ 102192 w 2211668"/>
                <a:gd name="connsiteY32" fmla="*/ 1564201 h 1606242"/>
                <a:gd name="connsiteX0" fmla="*/ 102192 w 2211668"/>
                <a:gd name="connsiteY0" fmla="*/ 1564201 h 1606242"/>
                <a:gd name="connsiteX1" fmla="*/ 77668 w 2211668"/>
                <a:gd name="connsiteY1" fmla="*/ 1504642 h 1606242"/>
                <a:gd name="connsiteX2" fmla="*/ 63654 w 2211668"/>
                <a:gd name="connsiteY2" fmla="*/ 1445083 h 1606242"/>
                <a:gd name="connsiteX3" fmla="*/ 46137 w 2211668"/>
                <a:gd name="connsiteY3" fmla="*/ 1385525 h 1606242"/>
                <a:gd name="connsiteX4" fmla="*/ 25116 w 2211668"/>
                <a:gd name="connsiteY4" fmla="*/ 1290932 h 1606242"/>
                <a:gd name="connsiteX5" fmla="*/ 592 w 2211668"/>
                <a:gd name="connsiteY5" fmla="*/ 1168311 h 1606242"/>
                <a:gd name="connsiteX6" fmla="*/ 7599 w 2211668"/>
                <a:gd name="connsiteY6" fmla="*/ 1073718 h 1606242"/>
                <a:gd name="connsiteX7" fmla="*/ 7599 w 2211668"/>
                <a:gd name="connsiteY7" fmla="*/ 996642 h 1606242"/>
                <a:gd name="connsiteX8" fmla="*/ 18109 w 2211668"/>
                <a:gd name="connsiteY8" fmla="*/ 940587 h 1606242"/>
                <a:gd name="connsiteX9" fmla="*/ 39130 w 2211668"/>
                <a:gd name="connsiteY9" fmla="*/ 867014 h 1606242"/>
                <a:gd name="connsiteX10" fmla="*/ 67157 w 2211668"/>
                <a:gd name="connsiteY10" fmla="*/ 719870 h 1606242"/>
                <a:gd name="connsiteX11" fmla="*/ 161751 w 2211668"/>
                <a:gd name="connsiteY11" fmla="*/ 548201 h 1606242"/>
                <a:gd name="connsiteX12" fmla="*/ 217806 w 2211668"/>
                <a:gd name="connsiteY12" fmla="*/ 443097 h 1606242"/>
                <a:gd name="connsiteX13" fmla="*/ 291378 w 2211668"/>
                <a:gd name="connsiteY13" fmla="*/ 362518 h 1606242"/>
                <a:gd name="connsiteX14" fmla="*/ 371957 w 2211668"/>
                <a:gd name="connsiteY14" fmla="*/ 274932 h 1606242"/>
                <a:gd name="connsiteX15" fmla="*/ 491075 w 2211668"/>
                <a:gd name="connsiteY15" fmla="*/ 197856 h 1606242"/>
                <a:gd name="connsiteX16" fmla="*/ 620702 w 2211668"/>
                <a:gd name="connsiteY16" fmla="*/ 110270 h 1606242"/>
                <a:gd name="connsiteX17" fmla="*/ 834413 w 2211668"/>
                <a:gd name="connsiteY17" fmla="*/ 47066 h 1606242"/>
                <a:gd name="connsiteX18" fmla="*/ 1056109 w 2211668"/>
                <a:gd name="connsiteY18" fmla="*/ 1592 h 1606242"/>
                <a:gd name="connsiteX19" fmla="*/ 1280742 w 2211668"/>
                <a:gd name="connsiteY19" fmla="*/ 12789 h 1606242"/>
                <a:gd name="connsiteX20" fmla="*/ 1479047 w 2211668"/>
                <a:gd name="connsiteY20" fmla="*/ 36697 h 1606242"/>
                <a:gd name="connsiteX21" fmla="*/ 1622688 w 2211668"/>
                <a:gd name="connsiteY21" fmla="*/ 99759 h 1606242"/>
                <a:gd name="connsiteX22" fmla="*/ 1783847 w 2211668"/>
                <a:gd name="connsiteY22" fmla="*/ 204863 h 1606242"/>
                <a:gd name="connsiteX23" fmla="*/ 1906468 w 2211668"/>
                <a:gd name="connsiteY23" fmla="*/ 316973 h 1606242"/>
                <a:gd name="connsiteX24" fmla="*/ 2013117 w 2211668"/>
                <a:gd name="connsiteY24" fmla="*/ 480879 h 1606242"/>
                <a:gd name="connsiteX25" fmla="*/ 2088647 w 2211668"/>
                <a:gd name="connsiteY25" fmla="*/ 590242 h 1606242"/>
                <a:gd name="connsiteX26" fmla="*/ 2162220 w 2211668"/>
                <a:gd name="connsiteY26" fmla="*/ 761911 h 1606242"/>
                <a:gd name="connsiteX27" fmla="*/ 2200757 w 2211668"/>
                <a:gd name="connsiteY27" fmla="*/ 916063 h 1606242"/>
                <a:gd name="connsiteX28" fmla="*/ 2211268 w 2211668"/>
                <a:gd name="connsiteY28" fmla="*/ 1115759 h 1606242"/>
                <a:gd name="connsiteX29" fmla="*/ 2190247 w 2211668"/>
                <a:gd name="connsiteY29" fmla="*/ 1329470 h 1606242"/>
                <a:gd name="connsiteX30" fmla="*/ 2120178 w 2211668"/>
                <a:gd name="connsiteY30" fmla="*/ 1518656 h 1606242"/>
                <a:gd name="connsiteX31" fmla="*/ 2081640 w 2211668"/>
                <a:gd name="connsiteY31" fmla="*/ 1606242 h 1606242"/>
                <a:gd name="connsiteX32" fmla="*/ 102192 w 2211668"/>
                <a:gd name="connsiteY32" fmla="*/ 1564201 h 1606242"/>
                <a:gd name="connsiteX0" fmla="*/ 102192 w 2211668"/>
                <a:gd name="connsiteY0" fmla="*/ 1564201 h 1606242"/>
                <a:gd name="connsiteX1" fmla="*/ 77668 w 2211668"/>
                <a:gd name="connsiteY1" fmla="*/ 1504642 h 1606242"/>
                <a:gd name="connsiteX2" fmla="*/ 63654 w 2211668"/>
                <a:gd name="connsiteY2" fmla="*/ 1445083 h 1606242"/>
                <a:gd name="connsiteX3" fmla="*/ 46137 w 2211668"/>
                <a:gd name="connsiteY3" fmla="*/ 1385525 h 1606242"/>
                <a:gd name="connsiteX4" fmla="*/ 25116 w 2211668"/>
                <a:gd name="connsiteY4" fmla="*/ 1290932 h 1606242"/>
                <a:gd name="connsiteX5" fmla="*/ 592 w 2211668"/>
                <a:gd name="connsiteY5" fmla="*/ 1168311 h 1606242"/>
                <a:gd name="connsiteX6" fmla="*/ 7599 w 2211668"/>
                <a:gd name="connsiteY6" fmla="*/ 1073718 h 1606242"/>
                <a:gd name="connsiteX7" fmla="*/ 7599 w 2211668"/>
                <a:gd name="connsiteY7" fmla="*/ 996642 h 1606242"/>
                <a:gd name="connsiteX8" fmla="*/ 18109 w 2211668"/>
                <a:gd name="connsiteY8" fmla="*/ 940587 h 1606242"/>
                <a:gd name="connsiteX9" fmla="*/ 39130 w 2211668"/>
                <a:gd name="connsiteY9" fmla="*/ 867014 h 1606242"/>
                <a:gd name="connsiteX10" fmla="*/ 67157 w 2211668"/>
                <a:gd name="connsiteY10" fmla="*/ 719870 h 1606242"/>
                <a:gd name="connsiteX11" fmla="*/ 161751 w 2211668"/>
                <a:gd name="connsiteY11" fmla="*/ 548201 h 1606242"/>
                <a:gd name="connsiteX12" fmla="*/ 217806 w 2211668"/>
                <a:gd name="connsiteY12" fmla="*/ 443097 h 1606242"/>
                <a:gd name="connsiteX13" fmla="*/ 291378 w 2211668"/>
                <a:gd name="connsiteY13" fmla="*/ 362518 h 1606242"/>
                <a:gd name="connsiteX14" fmla="*/ 371957 w 2211668"/>
                <a:gd name="connsiteY14" fmla="*/ 274932 h 1606242"/>
                <a:gd name="connsiteX15" fmla="*/ 491075 w 2211668"/>
                <a:gd name="connsiteY15" fmla="*/ 197856 h 1606242"/>
                <a:gd name="connsiteX16" fmla="*/ 620702 w 2211668"/>
                <a:gd name="connsiteY16" fmla="*/ 110270 h 1606242"/>
                <a:gd name="connsiteX17" fmla="*/ 834413 w 2211668"/>
                <a:gd name="connsiteY17" fmla="*/ 47066 h 1606242"/>
                <a:gd name="connsiteX18" fmla="*/ 1056109 w 2211668"/>
                <a:gd name="connsiteY18" fmla="*/ 1592 h 1606242"/>
                <a:gd name="connsiteX19" fmla="*/ 1280742 w 2211668"/>
                <a:gd name="connsiteY19" fmla="*/ 12789 h 1606242"/>
                <a:gd name="connsiteX20" fmla="*/ 1479047 w 2211668"/>
                <a:gd name="connsiteY20" fmla="*/ 36697 h 1606242"/>
                <a:gd name="connsiteX21" fmla="*/ 1622688 w 2211668"/>
                <a:gd name="connsiteY21" fmla="*/ 99759 h 1606242"/>
                <a:gd name="connsiteX22" fmla="*/ 1783847 w 2211668"/>
                <a:gd name="connsiteY22" fmla="*/ 204863 h 1606242"/>
                <a:gd name="connsiteX23" fmla="*/ 1906468 w 2211668"/>
                <a:gd name="connsiteY23" fmla="*/ 316973 h 1606242"/>
                <a:gd name="connsiteX24" fmla="*/ 2013117 w 2211668"/>
                <a:gd name="connsiteY24" fmla="*/ 480879 h 1606242"/>
                <a:gd name="connsiteX25" fmla="*/ 2075200 w 2211668"/>
                <a:gd name="connsiteY25" fmla="*/ 623763 h 1606242"/>
                <a:gd name="connsiteX26" fmla="*/ 2162220 w 2211668"/>
                <a:gd name="connsiteY26" fmla="*/ 761911 h 1606242"/>
                <a:gd name="connsiteX27" fmla="*/ 2200757 w 2211668"/>
                <a:gd name="connsiteY27" fmla="*/ 916063 h 1606242"/>
                <a:gd name="connsiteX28" fmla="*/ 2211268 w 2211668"/>
                <a:gd name="connsiteY28" fmla="*/ 1115759 h 1606242"/>
                <a:gd name="connsiteX29" fmla="*/ 2190247 w 2211668"/>
                <a:gd name="connsiteY29" fmla="*/ 1329470 h 1606242"/>
                <a:gd name="connsiteX30" fmla="*/ 2120178 w 2211668"/>
                <a:gd name="connsiteY30" fmla="*/ 1518656 h 1606242"/>
                <a:gd name="connsiteX31" fmla="*/ 2081640 w 2211668"/>
                <a:gd name="connsiteY31" fmla="*/ 1606242 h 1606242"/>
                <a:gd name="connsiteX32" fmla="*/ 102192 w 2211668"/>
                <a:gd name="connsiteY32" fmla="*/ 1564201 h 1606242"/>
                <a:gd name="connsiteX0" fmla="*/ 102192 w 2212644"/>
                <a:gd name="connsiteY0" fmla="*/ 1564201 h 1606242"/>
                <a:gd name="connsiteX1" fmla="*/ 77668 w 2212644"/>
                <a:gd name="connsiteY1" fmla="*/ 1504642 h 1606242"/>
                <a:gd name="connsiteX2" fmla="*/ 63654 w 2212644"/>
                <a:gd name="connsiteY2" fmla="*/ 1445083 h 1606242"/>
                <a:gd name="connsiteX3" fmla="*/ 46137 w 2212644"/>
                <a:gd name="connsiteY3" fmla="*/ 1385525 h 1606242"/>
                <a:gd name="connsiteX4" fmla="*/ 25116 w 2212644"/>
                <a:gd name="connsiteY4" fmla="*/ 1290932 h 1606242"/>
                <a:gd name="connsiteX5" fmla="*/ 592 w 2212644"/>
                <a:gd name="connsiteY5" fmla="*/ 1168311 h 1606242"/>
                <a:gd name="connsiteX6" fmla="*/ 7599 w 2212644"/>
                <a:gd name="connsiteY6" fmla="*/ 1073718 h 1606242"/>
                <a:gd name="connsiteX7" fmla="*/ 7599 w 2212644"/>
                <a:gd name="connsiteY7" fmla="*/ 996642 h 1606242"/>
                <a:gd name="connsiteX8" fmla="*/ 18109 w 2212644"/>
                <a:gd name="connsiteY8" fmla="*/ 940587 h 1606242"/>
                <a:gd name="connsiteX9" fmla="*/ 39130 w 2212644"/>
                <a:gd name="connsiteY9" fmla="*/ 867014 h 1606242"/>
                <a:gd name="connsiteX10" fmla="*/ 67157 w 2212644"/>
                <a:gd name="connsiteY10" fmla="*/ 719870 h 1606242"/>
                <a:gd name="connsiteX11" fmla="*/ 161751 w 2212644"/>
                <a:gd name="connsiteY11" fmla="*/ 548201 h 1606242"/>
                <a:gd name="connsiteX12" fmla="*/ 217806 w 2212644"/>
                <a:gd name="connsiteY12" fmla="*/ 443097 h 1606242"/>
                <a:gd name="connsiteX13" fmla="*/ 291378 w 2212644"/>
                <a:gd name="connsiteY13" fmla="*/ 362518 h 1606242"/>
                <a:gd name="connsiteX14" fmla="*/ 371957 w 2212644"/>
                <a:gd name="connsiteY14" fmla="*/ 274932 h 1606242"/>
                <a:gd name="connsiteX15" fmla="*/ 491075 w 2212644"/>
                <a:gd name="connsiteY15" fmla="*/ 197856 h 1606242"/>
                <a:gd name="connsiteX16" fmla="*/ 620702 w 2212644"/>
                <a:gd name="connsiteY16" fmla="*/ 110270 h 1606242"/>
                <a:gd name="connsiteX17" fmla="*/ 834413 w 2212644"/>
                <a:gd name="connsiteY17" fmla="*/ 47066 h 1606242"/>
                <a:gd name="connsiteX18" fmla="*/ 1056109 w 2212644"/>
                <a:gd name="connsiteY18" fmla="*/ 1592 h 1606242"/>
                <a:gd name="connsiteX19" fmla="*/ 1280742 w 2212644"/>
                <a:gd name="connsiteY19" fmla="*/ 12789 h 1606242"/>
                <a:gd name="connsiteX20" fmla="*/ 1479047 w 2212644"/>
                <a:gd name="connsiteY20" fmla="*/ 36697 h 1606242"/>
                <a:gd name="connsiteX21" fmla="*/ 1622688 w 2212644"/>
                <a:gd name="connsiteY21" fmla="*/ 99759 h 1606242"/>
                <a:gd name="connsiteX22" fmla="*/ 1783847 w 2212644"/>
                <a:gd name="connsiteY22" fmla="*/ 204863 h 1606242"/>
                <a:gd name="connsiteX23" fmla="*/ 1906468 w 2212644"/>
                <a:gd name="connsiteY23" fmla="*/ 316973 h 1606242"/>
                <a:gd name="connsiteX24" fmla="*/ 2013117 w 2212644"/>
                <a:gd name="connsiteY24" fmla="*/ 480879 h 1606242"/>
                <a:gd name="connsiteX25" fmla="*/ 2075200 w 2212644"/>
                <a:gd name="connsiteY25" fmla="*/ 623763 h 1606242"/>
                <a:gd name="connsiteX26" fmla="*/ 2121879 w 2212644"/>
                <a:gd name="connsiteY26" fmla="*/ 791241 h 1606242"/>
                <a:gd name="connsiteX27" fmla="*/ 2200757 w 2212644"/>
                <a:gd name="connsiteY27" fmla="*/ 916063 h 1606242"/>
                <a:gd name="connsiteX28" fmla="*/ 2211268 w 2212644"/>
                <a:gd name="connsiteY28" fmla="*/ 1115759 h 1606242"/>
                <a:gd name="connsiteX29" fmla="*/ 2190247 w 2212644"/>
                <a:gd name="connsiteY29" fmla="*/ 1329470 h 1606242"/>
                <a:gd name="connsiteX30" fmla="*/ 2120178 w 2212644"/>
                <a:gd name="connsiteY30" fmla="*/ 1518656 h 1606242"/>
                <a:gd name="connsiteX31" fmla="*/ 2081640 w 2212644"/>
                <a:gd name="connsiteY31" fmla="*/ 1606242 h 1606242"/>
                <a:gd name="connsiteX32" fmla="*/ 102192 w 2212644"/>
                <a:gd name="connsiteY32" fmla="*/ 1564201 h 1606242"/>
                <a:gd name="connsiteX0" fmla="*/ 102192 w 2214779"/>
                <a:gd name="connsiteY0" fmla="*/ 1564201 h 1606242"/>
                <a:gd name="connsiteX1" fmla="*/ 77668 w 2214779"/>
                <a:gd name="connsiteY1" fmla="*/ 1504642 h 1606242"/>
                <a:gd name="connsiteX2" fmla="*/ 63654 w 2214779"/>
                <a:gd name="connsiteY2" fmla="*/ 1445083 h 1606242"/>
                <a:gd name="connsiteX3" fmla="*/ 46137 w 2214779"/>
                <a:gd name="connsiteY3" fmla="*/ 1385525 h 1606242"/>
                <a:gd name="connsiteX4" fmla="*/ 25116 w 2214779"/>
                <a:gd name="connsiteY4" fmla="*/ 1290932 h 1606242"/>
                <a:gd name="connsiteX5" fmla="*/ 592 w 2214779"/>
                <a:gd name="connsiteY5" fmla="*/ 1168311 h 1606242"/>
                <a:gd name="connsiteX6" fmla="*/ 7599 w 2214779"/>
                <a:gd name="connsiteY6" fmla="*/ 1073718 h 1606242"/>
                <a:gd name="connsiteX7" fmla="*/ 7599 w 2214779"/>
                <a:gd name="connsiteY7" fmla="*/ 996642 h 1606242"/>
                <a:gd name="connsiteX8" fmla="*/ 18109 w 2214779"/>
                <a:gd name="connsiteY8" fmla="*/ 940587 h 1606242"/>
                <a:gd name="connsiteX9" fmla="*/ 39130 w 2214779"/>
                <a:gd name="connsiteY9" fmla="*/ 867014 h 1606242"/>
                <a:gd name="connsiteX10" fmla="*/ 67157 w 2214779"/>
                <a:gd name="connsiteY10" fmla="*/ 719870 h 1606242"/>
                <a:gd name="connsiteX11" fmla="*/ 161751 w 2214779"/>
                <a:gd name="connsiteY11" fmla="*/ 548201 h 1606242"/>
                <a:gd name="connsiteX12" fmla="*/ 217806 w 2214779"/>
                <a:gd name="connsiteY12" fmla="*/ 443097 h 1606242"/>
                <a:gd name="connsiteX13" fmla="*/ 291378 w 2214779"/>
                <a:gd name="connsiteY13" fmla="*/ 362518 h 1606242"/>
                <a:gd name="connsiteX14" fmla="*/ 371957 w 2214779"/>
                <a:gd name="connsiteY14" fmla="*/ 274932 h 1606242"/>
                <a:gd name="connsiteX15" fmla="*/ 491075 w 2214779"/>
                <a:gd name="connsiteY15" fmla="*/ 197856 h 1606242"/>
                <a:gd name="connsiteX16" fmla="*/ 620702 w 2214779"/>
                <a:gd name="connsiteY16" fmla="*/ 110270 h 1606242"/>
                <a:gd name="connsiteX17" fmla="*/ 834413 w 2214779"/>
                <a:gd name="connsiteY17" fmla="*/ 47066 h 1606242"/>
                <a:gd name="connsiteX18" fmla="*/ 1056109 w 2214779"/>
                <a:gd name="connsiteY18" fmla="*/ 1592 h 1606242"/>
                <a:gd name="connsiteX19" fmla="*/ 1280742 w 2214779"/>
                <a:gd name="connsiteY19" fmla="*/ 12789 h 1606242"/>
                <a:gd name="connsiteX20" fmla="*/ 1479047 w 2214779"/>
                <a:gd name="connsiteY20" fmla="*/ 36697 h 1606242"/>
                <a:gd name="connsiteX21" fmla="*/ 1622688 w 2214779"/>
                <a:gd name="connsiteY21" fmla="*/ 99759 h 1606242"/>
                <a:gd name="connsiteX22" fmla="*/ 1783847 w 2214779"/>
                <a:gd name="connsiteY22" fmla="*/ 204863 h 1606242"/>
                <a:gd name="connsiteX23" fmla="*/ 1906468 w 2214779"/>
                <a:gd name="connsiteY23" fmla="*/ 316973 h 1606242"/>
                <a:gd name="connsiteX24" fmla="*/ 2013117 w 2214779"/>
                <a:gd name="connsiteY24" fmla="*/ 480879 h 1606242"/>
                <a:gd name="connsiteX25" fmla="*/ 2075200 w 2214779"/>
                <a:gd name="connsiteY25" fmla="*/ 623763 h 1606242"/>
                <a:gd name="connsiteX26" fmla="*/ 2121879 w 2214779"/>
                <a:gd name="connsiteY26" fmla="*/ 791241 h 1606242"/>
                <a:gd name="connsiteX27" fmla="*/ 2124557 w 2214779"/>
                <a:gd name="connsiteY27" fmla="*/ 970534 h 1606242"/>
                <a:gd name="connsiteX28" fmla="*/ 2211268 w 2214779"/>
                <a:gd name="connsiteY28" fmla="*/ 1115759 h 1606242"/>
                <a:gd name="connsiteX29" fmla="*/ 2190247 w 2214779"/>
                <a:gd name="connsiteY29" fmla="*/ 1329470 h 1606242"/>
                <a:gd name="connsiteX30" fmla="*/ 2120178 w 2214779"/>
                <a:gd name="connsiteY30" fmla="*/ 1518656 h 1606242"/>
                <a:gd name="connsiteX31" fmla="*/ 2081640 w 2214779"/>
                <a:gd name="connsiteY31" fmla="*/ 1606242 h 1606242"/>
                <a:gd name="connsiteX32" fmla="*/ 102192 w 2214779"/>
                <a:gd name="connsiteY32" fmla="*/ 1564201 h 1606242"/>
                <a:gd name="connsiteX0" fmla="*/ 102192 w 2190268"/>
                <a:gd name="connsiteY0" fmla="*/ 1564201 h 1606242"/>
                <a:gd name="connsiteX1" fmla="*/ 77668 w 2190268"/>
                <a:gd name="connsiteY1" fmla="*/ 1504642 h 1606242"/>
                <a:gd name="connsiteX2" fmla="*/ 63654 w 2190268"/>
                <a:gd name="connsiteY2" fmla="*/ 1445083 h 1606242"/>
                <a:gd name="connsiteX3" fmla="*/ 46137 w 2190268"/>
                <a:gd name="connsiteY3" fmla="*/ 1385525 h 1606242"/>
                <a:gd name="connsiteX4" fmla="*/ 25116 w 2190268"/>
                <a:gd name="connsiteY4" fmla="*/ 1290932 h 1606242"/>
                <a:gd name="connsiteX5" fmla="*/ 592 w 2190268"/>
                <a:gd name="connsiteY5" fmla="*/ 1168311 h 1606242"/>
                <a:gd name="connsiteX6" fmla="*/ 7599 w 2190268"/>
                <a:gd name="connsiteY6" fmla="*/ 1073718 h 1606242"/>
                <a:gd name="connsiteX7" fmla="*/ 7599 w 2190268"/>
                <a:gd name="connsiteY7" fmla="*/ 996642 h 1606242"/>
                <a:gd name="connsiteX8" fmla="*/ 18109 w 2190268"/>
                <a:gd name="connsiteY8" fmla="*/ 940587 h 1606242"/>
                <a:gd name="connsiteX9" fmla="*/ 39130 w 2190268"/>
                <a:gd name="connsiteY9" fmla="*/ 867014 h 1606242"/>
                <a:gd name="connsiteX10" fmla="*/ 67157 w 2190268"/>
                <a:gd name="connsiteY10" fmla="*/ 719870 h 1606242"/>
                <a:gd name="connsiteX11" fmla="*/ 161751 w 2190268"/>
                <a:gd name="connsiteY11" fmla="*/ 548201 h 1606242"/>
                <a:gd name="connsiteX12" fmla="*/ 217806 w 2190268"/>
                <a:gd name="connsiteY12" fmla="*/ 443097 h 1606242"/>
                <a:gd name="connsiteX13" fmla="*/ 291378 w 2190268"/>
                <a:gd name="connsiteY13" fmla="*/ 362518 h 1606242"/>
                <a:gd name="connsiteX14" fmla="*/ 371957 w 2190268"/>
                <a:gd name="connsiteY14" fmla="*/ 274932 h 1606242"/>
                <a:gd name="connsiteX15" fmla="*/ 491075 w 2190268"/>
                <a:gd name="connsiteY15" fmla="*/ 197856 h 1606242"/>
                <a:gd name="connsiteX16" fmla="*/ 620702 w 2190268"/>
                <a:gd name="connsiteY16" fmla="*/ 110270 h 1606242"/>
                <a:gd name="connsiteX17" fmla="*/ 834413 w 2190268"/>
                <a:gd name="connsiteY17" fmla="*/ 47066 h 1606242"/>
                <a:gd name="connsiteX18" fmla="*/ 1056109 w 2190268"/>
                <a:gd name="connsiteY18" fmla="*/ 1592 h 1606242"/>
                <a:gd name="connsiteX19" fmla="*/ 1280742 w 2190268"/>
                <a:gd name="connsiteY19" fmla="*/ 12789 h 1606242"/>
                <a:gd name="connsiteX20" fmla="*/ 1479047 w 2190268"/>
                <a:gd name="connsiteY20" fmla="*/ 36697 h 1606242"/>
                <a:gd name="connsiteX21" fmla="*/ 1622688 w 2190268"/>
                <a:gd name="connsiteY21" fmla="*/ 99759 h 1606242"/>
                <a:gd name="connsiteX22" fmla="*/ 1783847 w 2190268"/>
                <a:gd name="connsiteY22" fmla="*/ 204863 h 1606242"/>
                <a:gd name="connsiteX23" fmla="*/ 1906468 w 2190268"/>
                <a:gd name="connsiteY23" fmla="*/ 316973 h 1606242"/>
                <a:gd name="connsiteX24" fmla="*/ 2013117 w 2190268"/>
                <a:gd name="connsiteY24" fmla="*/ 480879 h 1606242"/>
                <a:gd name="connsiteX25" fmla="*/ 2075200 w 2190268"/>
                <a:gd name="connsiteY25" fmla="*/ 623763 h 1606242"/>
                <a:gd name="connsiteX26" fmla="*/ 2121879 w 2190268"/>
                <a:gd name="connsiteY26" fmla="*/ 791241 h 1606242"/>
                <a:gd name="connsiteX27" fmla="*/ 2124557 w 2190268"/>
                <a:gd name="connsiteY27" fmla="*/ 970534 h 1606242"/>
                <a:gd name="connsiteX28" fmla="*/ 2112656 w 2190268"/>
                <a:gd name="connsiteY28" fmla="*/ 1153470 h 1606242"/>
                <a:gd name="connsiteX29" fmla="*/ 2190247 w 2190268"/>
                <a:gd name="connsiteY29" fmla="*/ 1329470 h 1606242"/>
                <a:gd name="connsiteX30" fmla="*/ 2120178 w 2190268"/>
                <a:gd name="connsiteY30" fmla="*/ 1518656 h 1606242"/>
                <a:gd name="connsiteX31" fmla="*/ 2081640 w 2190268"/>
                <a:gd name="connsiteY31" fmla="*/ 1606242 h 1606242"/>
                <a:gd name="connsiteX32" fmla="*/ 102192 w 2190268"/>
                <a:gd name="connsiteY32" fmla="*/ 1564201 h 1606242"/>
                <a:gd name="connsiteX0" fmla="*/ 102192 w 2190404"/>
                <a:gd name="connsiteY0" fmla="*/ 1564201 h 1606242"/>
                <a:gd name="connsiteX1" fmla="*/ 77668 w 2190404"/>
                <a:gd name="connsiteY1" fmla="*/ 1504642 h 1606242"/>
                <a:gd name="connsiteX2" fmla="*/ 63654 w 2190404"/>
                <a:gd name="connsiteY2" fmla="*/ 1445083 h 1606242"/>
                <a:gd name="connsiteX3" fmla="*/ 46137 w 2190404"/>
                <a:gd name="connsiteY3" fmla="*/ 1385525 h 1606242"/>
                <a:gd name="connsiteX4" fmla="*/ 25116 w 2190404"/>
                <a:gd name="connsiteY4" fmla="*/ 1290932 h 1606242"/>
                <a:gd name="connsiteX5" fmla="*/ 592 w 2190404"/>
                <a:gd name="connsiteY5" fmla="*/ 1168311 h 1606242"/>
                <a:gd name="connsiteX6" fmla="*/ 7599 w 2190404"/>
                <a:gd name="connsiteY6" fmla="*/ 1073718 h 1606242"/>
                <a:gd name="connsiteX7" fmla="*/ 7599 w 2190404"/>
                <a:gd name="connsiteY7" fmla="*/ 996642 h 1606242"/>
                <a:gd name="connsiteX8" fmla="*/ 18109 w 2190404"/>
                <a:gd name="connsiteY8" fmla="*/ 940587 h 1606242"/>
                <a:gd name="connsiteX9" fmla="*/ 39130 w 2190404"/>
                <a:gd name="connsiteY9" fmla="*/ 867014 h 1606242"/>
                <a:gd name="connsiteX10" fmla="*/ 67157 w 2190404"/>
                <a:gd name="connsiteY10" fmla="*/ 719870 h 1606242"/>
                <a:gd name="connsiteX11" fmla="*/ 161751 w 2190404"/>
                <a:gd name="connsiteY11" fmla="*/ 548201 h 1606242"/>
                <a:gd name="connsiteX12" fmla="*/ 217806 w 2190404"/>
                <a:gd name="connsiteY12" fmla="*/ 443097 h 1606242"/>
                <a:gd name="connsiteX13" fmla="*/ 291378 w 2190404"/>
                <a:gd name="connsiteY13" fmla="*/ 362518 h 1606242"/>
                <a:gd name="connsiteX14" fmla="*/ 371957 w 2190404"/>
                <a:gd name="connsiteY14" fmla="*/ 274932 h 1606242"/>
                <a:gd name="connsiteX15" fmla="*/ 491075 w 2190404"/>
                <a:gd name="connsiteY15" fmla="*/ 197856 h 1606242"/>
                <a:gd name="connsiteX16" fmla="*/ 620702 w 2190404"/>
                <a:gd name="connsiteY16" fmla="*/ 110270 h 1606242"/>
                <a:gd name="connsiteX17" fmla="*/ 834413 w 2190404"/>
                <a:gd name="connsiteY17" fmla="*/ 47066 h 1606242"/>
                <a:gd name="connsiteX18" fmla="*/ 1056109 w 2190404"/>
                <a:gd name="connsiteY18" fmla="*/ 1592 h 1606242"/>
                <a:gd name="connsiteX19" fmla="*/ 1280742 w 2190404"/>
                <a:gd name="connsiteY19" fmla="*/ 12789 h 1606242"/>
                <a:gd name="connsiteX20" fmla="*/ 1479047 w 2190404"/>
                <a:gd name="connsiteY20" fmla="*/ 36697 h 1606242"/>
                <a:gd name="connsiteX21" fmla="*/ 1622688 w 2190404"/>
                <a:gd name="connsiteY21" fmla="*/ 99759 h 1606242"/>
                <a:gd name="connsiteX22" fmla="*/ 1783847 w 2190404"/>
                <a:gd name="connsiteY22" fmla="*/ 204863 h 1606242"/>
                <a:gd name="connsiteX23" fmla="*/ 1906468 w 2190404"/>
                <a:gd name="connsiteY23" fmla="*/ 316973 h 1606242"/>
                <a:gd name="connsiteX24" fmla="*/ 2013117 w 2190404"/>
                <a:gd name="connsiteY24" fmla="*/ 480879 h 1606242"/>
                <a:gd name="connsiteX25" fmla="*/ 2075200 w 2190404"/>
                <a:gd name="connsiteY25" fmla="*/ 623763 h 1606242"/>
                <a:gd name="connsiteX26" fmla="*/ 2121879 w 2190404"/>
                <a:gd name="connsiteY26" fmla="*/ 791241 h 1606242"/>
                <a:gd name="connsiteX27" fmla="*/ 2124557 w 2190404"/>
                <a:gd name="connsiteY27" fmla="*/ 970534 h 1606242"/>
                <a:gd name="connsiteX28" fmla="*/ 2099209 w 2190404"/>
                <a:gd name="connsiteY28" fmla="*/ 1153470 h 1606242"/>
                <a:gd name="connsiteX29" fmla="*/ 2190247 w 2190404"/>
                <a:gd name="connsiteY29" fmla="*/ 1329470 h 1606242"/>
                <a:gd name="connsiteX30" fmla="*/ 2120178 w 2190404"/>
                <a:gd name="connsiteY30" fmla="*/ 1518656 h 1606242"/>
                <a:gd name="connsiteX31" fmla="*/ 2081640 w 2190404"/>
                <a:gd name="connsiteY31" fmla="*/ 1606242 h 1606242"/>
                <a:gd name="connsiteX32" fmla="*/ 102192 w 2190404"/>
                <a:gd name="connsiteY32" fmla="*/ 1564201 h 1606242"/>
                <a:gd name="connsiteX0" fmla="*/ 102192 w 2127725"/>
                <a:gd name="connsiteY0" fmla="*/ 1564201 h 1606242"/>
                <a:gd name="connsiteX1" fmla="*/ 77668 w 2127725"/>
                <a:gd name="connsiteY1" fmla="*/ 1504642 h 1606242"/>
                <a:gd name="connsiteX2" fmla="*/ 63654 w 2127725"/>
                <a:gd name="connsiteY2" fmla="*/ 1445083 h 1606242"/>
                <a:gd name="connsiteX3" fmla="*/ 46137 w 2127725"/>
                <a:gd name="connsiteY3" fmla="*/ 1385525 h 1606242"/>
                <a:gd name="connsiteX4" fmla="*/ 25116 w 2127725"/>
                <a:gd name="connsiteY4" fmla="*/ 1290932 h 1606242"/>
                <a:gd name="connsiteX5" fmla="*/ 592 w 2127725"/>
                <a:gd name="connsiteY5" fmla="*/ 1168311 h 1606242"/>
                <a:gd name="connsiteX6" fmla="*/ 7599 w 2127725"/>
                <a:gd name="connsiteY6" fmla="*/ 1073718 h 1606242"/>
                <a:gd name="connsiteX7" fmla="*/ 7599 w 2127725"/>
                <a:gd name="connsiteY7" fmla="*/ 996642 h 1606242"/>
                <a:gd name="connsiteX8" fmla="*/ 18109 w 2127725"/>
                <a:gd name="connsiteY8" fmla="*/ 940587 h 1606242"/>
                <a:gd name="connsiteX9" fmla="*/ 39130 w 2127725"/>
                <a:gd name="connsiteY9" fmla="*/ 867014 h 1606242"/>
                <a:gd name="connsiteX10" fmla="*/ 67157 w 2127725"/>
                <a:gd name="connsiteY10" fmla="*/ 719870 h 1606242"/>
                <a:gd name="connsiteX11" fmla="*/ 161751 w 2127725"/>
                <a:gd name="connsiteY11" fmla="*/ 548201 h 1606242"/>
                <a:gd name="connsiteX12" fmla="*/ 217806 w 2127725"/>
                <a:gd name="connsiteY12" fmla="*/ 443097 h 1606242"/>
                <a:gd name="connsiteX13" fmla="*/ 291378 w 2127725"/>
                <a:gd name="connsiteY13" fmla="*/ 362518 h 1606242"/>
                <a:gd name="connsiteX14" fmla="*/ 371957 w 2127725"/>
                <a:gd name="connsiteY14" fmla="*/ 274932 h 1606242"/>
                <a:gd name="connsiteX15" fmla="*/ 491075 w 2127725"/>
                <a:gd name="connsiteY15" fmla="*/ 197856 h 1606242"/>
                <a:gd name="connsiteX16" fmla="*/ 620702 w 2127725"/>
                <a:gd name="connsiteY16" fmla="*/ 110270 h 1606242"/>
                <a:gd name="connsiteX17" fmla="*/ 834413 w 2127725"/>
                <a:gd name="connsiteY17" fmla="*/ 47066 h 1606242"/>
                <a:gd name="connsiteX18" fmla="*/ 1056109 w 2127725"/>
                <a:gd name="connsiteY18" fmla="*/ 1592 h 1606242"/>
                <a:gd name="connsiteX19" fmla="*/ 1280742 w 2127725"/>
                <a:gd name="connsiteY19" fmla="*/ 12789 h 1606242"/>
                <a:gd name="connsiteX20" fmla="*/ 1479047 w 2127725"/>
                <a:gd name="connsiteY20" fmla="*/ 36697 h 1606242"/>
                <a:gd name="connsiteX21" fmla="*/ 1622688 w 2127725"/>
                <a:gd name="connsiteY21" fmla="*/ 99759 h 1606242"/>
                <a:gd name="connsiteX22" fmla="*/ 1783847 w 2127725"/>
                <a:gd name="connsiteY22" fmla="*/ 204863 h 1606242"/>
                <a:gd name="connsiteX23" fmla="*/ 1906468 w 2127725"/>
                <a:gd name="connsiteY23" fmla="*/ 316973 h 1606242"/>
                <a:gd name="connsiteX24" fmla="*/ 2013117 w 2127725"/>
                <a:gd name="connsiteY24" fmla="*/ 480879 h 1606242"/>
                <a:gd name="connsiteX25" fmla="*/ 2075200 w 2127725"/>
                <a:gd name="connsiteY25" fmla="*/ 623763 h 1606242"/>
                <a:gd name="connsiteX26" fmla="*/ 2121879 w 2127725"/>
                <a:gd name="connsiteY26" fmla="*/ 791241 h 1606242"/>
                <a:gd name="connsiteX27" fmla="*/ 2124557 w 2127725"/>
                <a:gd name="connsiteY27" fmla="*/ 970534 h 1606242"/>
                <a:gd name="connsiteX28" fmla="*/ 2099209 w 2127725"/>
                <a:gd name="connsiteY28" fmla="*/ 1153470 h 1606242"/>
                <a:gd name="connsiteX29" fmla="*/ 2024400 w 2127725"/>
                <a:gd name="connsiteY29" fmla="*/ 1300139 h 1606242"/>
                <a:gd name="connsiteX30" fmla="*/ 2120178 w 2127725"/>
                <a:gd name="connsiteY30" fmla="*/ 1518656 h 1606242"/>
                <a:gd name="connsiteX31" fmla="*/ 2081640 w 2127725"/>
                <a:gd name="connsiteY31" fmla="*/ 1606242 h 1606242"/>
                <a:gd name="connsiteX32" fmla="*/ 102192 w 2127725"/>
                <a:gd name="connsiteY32" fmla="*/ 1564201 h 1606242"/>
                <a:gd name="connsiteX0" fmla="*/ 102192 w 2127725"/>
                <a:gd name="connsiteY0" fmla="*/ 1564201 h 1606242"/>
                <a:gd name="connsiteX1" fmla="*/ 77668 w 2127725"/>
                <a:gd name="connsiteY1" fmla="*/ 1504642 h 1606242"/>
                <a:gd name="connsiteX2" fmla="*/ 63654 w 2127725"/>
                <a:gd name="connsiteY2" fmla="*/ 1445083 h 1606242"/>
                <a:gd name="connsiteX3" fmla="*/ 46137 w 2127725"/>
                <a:gd name="connsiteY3" fmla="*/ 1385525 h 1606242"/>
                <a:gd name="connsiteX4" fmla="*/ 25116 w 2127725"/>
                <a:gd name="connsiteY4" fmla="*/ 1290932 h 1606242"/>
                <a:gd name="connsiteX5" fmla="*/ 592 w 2127725"/>
                <a:gd name="connsiteY5" fmla="*/ 1168311 h 1606242"/>
                <a:gd name="connsiteX6" fmla="*/ 7599 w 2127725"/>
                <a:gd name="connsiteY6" fmla="*/ 1073718 h 1606242"/>
                <a:gd name="connsiteX7" fmla="*/ 7599 w 2127725"/>
                <a:gd name="connsiteY7" fmla="*/ 996642 h 1606242"/>
                <a:gd name="connsiteX8" fmla="*/ 18109 w 2127725"/>
                <a:gd name="connsiteY8" fmla="*/ 940587 h 1606242"/>
                <a:gd name="connsiteX9" fmla="*/ 39130 w 2127725"/>
                <a:gd name="connsiteY9" fmla="*/ 867014 h 1606242"/>
                <a:gd name="connsiteX10" fmla="*/ 67157 w 2127725"/>
                <a:gd name="connsiteY10" fmla="*/ 719870 h 1606242"/>
                <a:gd name="connsiteX11" fmla="*/ 161751 w 2127725"/>
                <a:gd name="connsiteY11" fmla="*/ 548201 h 1606242"/>
                <a:gd name="connsiteX12" fmla="*/ 217806 w 2127725"/>
                <a:gd name="connsiteY12" fmla="*/ 443097 h 1606242"/>
                <a:gd name="connsiteX13" fmla="*/ 291378 w 2127725"/>
                <a:gd name="connsiteY13" fmla="*/ 362518 h 1606242"/>
                <a:gd name="connsiteX14" fmla="*/ 371957 w 2127725"/>
                <a:gd name="connsiteY14" fmla="*/ 274932 h 1606242"/>
                <a:gd name="connsiteX15" fmla="*/ 491075 w 2127725"/>
                <a:gd name="connsiteY15" fmla="*/ 197856 h 1606242"/>
                <a:gd name="connsiteX16" fmla="*/ 620702 w 2127725"/>
                <a:gd name="connsiteY16" fmla="*/ 110270 h 1606242"/>
                <a:gd name="connsiteX17" fmla="*/ 834413 w 2127725"/>
                <a:gd name="connsiteY17" fmla="*/ 47066 h 1606242"/>
                <a:gd name="connsiteX18" fmla="*/ 1056109 w 2127725"/>
                <a:gd name="connsiteY18" fmla="*/ 1592 h 1606242"/>
                <a:gd name="connsiteX19" fmla="*/ 1280742 w 2127725"/>
                <a:gd name="connsiteY19" fmla="*/ 12789 h 1606242"/>
                <a:gd name="connsiteX20" fmla="*/ 1479047 w 2127725"/>
                <a:gd name="connsiteY20" fmla="*/ 36697 h 1606242"/>
                <a:gd name="connsiteX21" fmla="*/ 1622688 w 2127725"/>
                <a:gd name="connsiteY21" fmla="*/ 99759 h 1606242"/>
                <a:gd name="connsiteX22" fmla="*/ 1783847 w 2127725"/>
                <a:gd name="connsiteY22" fmla="*/ 204863 h 1606242"/>
                <a:gd name="connsiteX23" fmla="*/ 1906468 w 2127725"/>
                <a:gd name="connsiteY23" fmla="*/ 316973 h 1606242"/>
                <a:gd name="connsiteX24" fmla="*/ 2013117 w 2127725"/>
                <a:gd name="connsiteY24" fmla="*/ 480879 h 1606242"/>
                <a:gd name="connsiteX25" fmla="*/ 2075200 w 2127725"/>
                <a:gd name="connsiteY25" fmla="*/ 623763 h 1606242"/>
                <a:gd name="connsiteX26" fmla="*/ 2121879 w 2127725"/>
                <a:gd name="connsiteY26" fmla="*/ 791241 h 1606242"/>
                <a:gd name="connsiteX27" fmla="*/ 2124557 w 2127725"/>
                <a:gd name="connsiteY27" fmla="*/ 970534 h 1606242"/>
                <a:gd name="connsiteX28" fmla="*/ 2099209 w 2127725"/>
                <a:gd name="connsiteY28" fmla="*/ 1153470 h 1606242"/>
                <a:gd name="connsiteX29" fmla="*/ 2024400 w 2127725"/>
                <a:gd name="connsiteY29" fmla="*/ 1300139 h 1606242"/>
                <a:gd name="connsiteX30" fmla="*/ 2120178 w 2127725"/>
                <a:gd name="connsiteY30" fmla="*/ 1518656 h 1606242"/>
                <a:gd name="connsiteX31" fmla="*/ 2081640 w 2127725"/>
                <a:gd name="connsiteY31" fmla="*/ 1606242 h 1606242"/>
                <a:gd name="connsiteX32" fmla="*/ 102192 w 2127725"/>
                <a:gd name="connsiteY32" fmla="*/ 1564201 h 1606242"/>
                <a:gd name="connsiteX0" fmla="*/ 102192 w 2127725"/>
                <a:gd name="connsiteY0" fmla="*/ 1564201 h 1606242"/>
                <a:gd name="connsiteX1" fmla="*/ 77668 w 2127725"/>
                <a:gd name="connsiteY1" fmla="*/ 1504642 h 1606242"/>
                <a:gd name="connsiteX2" fmla="*/ 63654 w 2127725"/>
                <a:gd name="connsiteY2" fmla="*/ 1445083 h 1606242"/>
                <a:gd name="connsiteX3" fmla="*/ 46137 w 2127725"/>
                <a:gd name="connsiteY3" fmla="*/ 1385525 h 1606242"/>
                <a:gd name="connsiteX4" fmla="*/ 25116 w 2127725"/>
                <a:gd name="connsiteY4" fmla="*/ 1290932 h 1606242"/>
                <a:gd name="connsiteX5" fmla="*/ 592 w 2127725"/>
                <a:gd name="connsiteY5" fmla="*/ 1168311 h 1606242"/>
                <a:gd name="connsiteX6" fmla="*/ 7599 w 2127725"/>
                <a:gd name="connsiteY6" fmla="*/ 1073718 h 1606242"/>
                <a:gd name="connsiteX7" fmla="*/ 7599 w 2127725"/>
                <a:gd name="connsiteY7" fmla="*/ 996642 h 1606242"/>
                <a:gd name="connsiteX8" fmla="*/ 18109 w 2127725"/>
                <a:gd name="connsiteY8" fmla="*/ 940587 h 1606242"/>
                <a:gd name="connsiteX9" fmla="*/ 39130 w 2127725"/>
                <a:gd name="connsiteY9" fmla="*/ 867014 h 1606242"/>
                <a:gd name="connsiteX10" fmla="*/ 67157 w 2127725"/>
                <a:gd name="connsiteY10" fmla="*/ 719870 h 1606242"/>
                <a:gd name="connsiteX11" fmla="*/ 161751 w 2127725"/>
                <a:gd name="connsiteY11" fmla="*/ 548201 h 1606242"/>
                <a:gd name="connsiteX12" fmla="*/ 217806 w 2127725"/>
                <a:gd name="connsiteY12" fmla="*/ 443097 h 1606242"/>
                <a:gd name="connsiteX13" fmla="*/ 291378 w 2127725"/>
                <a:gd name="connsiteY13" fmla="*/ 362518 h 1606242"/>
                <a:gd name="connsiteX14" fmla="*/ 371957 w 2127725"/>
                <a:gd name="connsiteY14" fmla="*/ 274932 h 1606242"/>
                <a:gd name="connsiteX15" fmla="*/ 491075 w 2127725"/>
                <a:gd name="connsiteY15" fmla="*/ 197856 h 1606242"/>
                <a:gd name="connsiteX16" fmla="*/ 620702 w 2127725"/>
                <a:gd name="connsiteY16" fmla="*/ 110270 h 1606242"/>
                <a:gd name="connsiteX17" fmla="*/ 834413 w 2127725"/>
                <a:gd name="connsiteY17" fmla="*/ 47066 h 1606242"/>
                <a:gd name="connsiteX18" fmla="*/ 1056109 w 2127725"/>
                <a:gd name="connsiteY18" fmla="*/ 1592 h 1606242"/>
                <a:gd name="connsiteX19" fmla="*/ 1280742 w 2127725"/>
                <a:gd name="connsiteY19" fmla="*/ 12789 h 1606242"/>
                <a:gd name="connsiteX20" fmla="*/ 1479047 w 2127725"/>
                <a:gd name="connsiteY20" fmla="*/ 36697 h 1606242"/>
                <a:gd name="connsiteX21" fmla="*/ 1622688 w 2127725"/>
                <a:gd name="connsiteY21" fmla="*/ 99759 h 1606242"/>
                <a:gd name="connsiteX22" fmla="*/ 1783847 w 2127725"/>
                <a:gd name="connsiteY22" fmla="*/ 204863 h 1606242"/>
                <a:gd name="connsiteX23" fmla="*/ 1906468 w 2127725"/>
                <a:gd name="connsiteY23" fmla="*/ 316973 h 1606242"/>
                <a:gd name="connsiteX24" fmla="*/ 2013117 w 2127725"/>
                <a:gd name="connsiteY24" fmla="*/ 480879 h 1606242"/>
                <a:gd name="connsiteX25" fmla="*/ 2075200 w 2127725"/>
                <a:gd name="connsiteY25" fmla="*/ 623763 h 1606242"/>
                <a:gd name="connsiteX26" fmla="*/ 2121879 w 2127725"/>
                <a:gd name="connsiteY26" fmla="*/ 791241 h 1606242"/>
                <a:gd name="connsiteX27" fmla="*/ 2124557 w 2127725"/>
                <a:gd name="connsiteY27" fmla="*/ 970534 h 1606242"/>
                <a:gd name="connsiteX28" fmla="*/ 2099209 w 2127725"/>
                <a:gd name="connsiteY28" fmla="*/ 1153470 h 1606242"/>
                <a:gd name="connsiteX29" fmla="*/ 2024400 w 2127725"/>
                <a:gd name="connsiteY29" fmla="*/ 1300139 h 1606242"/>
                <a:gd name="connsiteX30" fmla="*/ 1954331 w 2127725"/>
                <a:gd name="connsiteY30" fmla="*/ 1434855 h 1606242"/>
                <a:gd name="connsiteX31" fmla="*/ 2081640 w 2127725"/>
                <a:gd name="connsiteY31" fmla="*/ 1606242 h 1606242"/>
                <a:gd name="connsiteX32" fmla="*/ 102192 w 2127725"/>
                <a:gd name="connsiteY32" fmla="*/ 1564201 h 1606242"/>
                <a:gd name="connsiteX0" fmla="*/ 102192 w 2127725"/>
                <a:gd name="connsiteY0" fmla="*/ 1564201 h 1602052"/>
                <a:gd name="connsiteX1" fmla="*/ 77668 w 2127725"/>
                <a:gd name="connsiteY1" fmla="*/ 1504642 h 1602052"/>
                <a:gd name="connsiteX2" fmla="*/ 63654 w 2127725"/>
                <a:gd name="connsiteY2" fmla="*/ 1445083 h 1602052"/>
                <a:gd name="connsiteX3" fmla="*/ 46137 w 2127725"/>
                <a:gd name="connsiteY3" fmla="*/ 1385525 h 1602052"/>
                <a:gd name="connsiteX4" fmla="*/ 25116 w 2127725"/>
                <a:gd name="connsiteY4" fmla="*/ 1290932 h 1602052"/>
                <a:gd name="connsiteX5" fmla="*/ 592 w 2127725"/>
                <a:gd name="connsiteY5" fmla="*/ 1168311 h 1602052"/>
                <a:gd name="connsiteX6" fmla="*/ 7599 w 2127725"/>
                <a:gd name="connsiteY6" fmla="*/ 1073718 h 1602052"/>
                <a:gd name="connsiteX7" fmla="*/ 7599 w 2127725"/>
                <a:gd name="connsiteY7" fmla="*/ 996642 h 1602052"/>
                <a:gd name="connsiteX8" fmla="*/ 18109 w 2127725"/>
                <a:gd name="connsiteY8" fmla="*/ 940587 h 1602052"/>
                <a:gd name="connsiteX9" fmla="*/ 39130 w 2127725"/>
                <a:gd name="connsiteY9" fmla="*/ 867014 h 1602052"/>
                <a:gd name="connsiteX10" fmla="*/ 67157 w 2127725"/>
                <a:gd name="connsiteY10" fmla="*/ 719870 h 1602052"/>
                <a:gd name="connsiteX11" fmla="*/ 161751 w 2127725"/>
                <a:gd name="connsiteY11" fmla="*/ 548201 h 1602052"/>
                <a:gd name="connsiteX12" fmla="*/ 217806 w 2127725"/>
                <a:gd name="connsiteY12" fmla="*/ 443097 h 1602052"/>
                <a:gd name="connsiteX13" fmla="*/ 291378 w 2127725"/>
                <a:gd name="connsiteY13" fmla="*/ 362518 h 1602052"/>
                <a:gd name="connsiteX14" fmla="*/ 371957 w 2127725"/>
                <a:gd name="connsiteY14" fmla="*/ 274932 h 1602052"/>
                <a:gd name="connsiteX15" fmla="*/ 491075 w 2127725"/>
                <a:gd name="connsiteY15" fmla="*/ 197856 h 1602052"/>
                <a:gd name="connsiteX16" fmla="*/ 620702 w 2127725"/>
                <a:gd name="connsiteY16" fmla="*/ 110270 h 1602052"/>
                <a:gd name="connsiteX17" fmla="*/ 834413 w 2127725"/>
                <a:gd name="connsiteY17" fmla="*/ 47066 h 1602052"/>
                <a:gd name="connsiteX18" fmla="*/ 1056109 w 2127725"/>
                <a:gd name="connsiteY18" fmla="*/ 1592 h 1602052"/>
                <a:gd name="connsiteX19" fmla="*/ 1280742 w 2127725"/>
                <a:gd name="connsiteY19" fmla="*/ 12789 h 1602052"/>
                <a:gd name="connsiteX20" fmla="*/ 1479047 w 2127725"/>
                <a:gd name="connsiteY20" fmla="*/ 36697 h 1602052"/>
                <a:gd name="connsiteX21" fmla="*/ 1622688 w 2127725"/>
                <a:gd name="connsiteY21" fmla="*/ 99759 h 1602052"/>
                <a:gd name="connsiteX22" fmla="*/ 1783847 w 2127725"/>
                <a:gd name="connsiteY22" fmla="*/ 204863 h 1602052"/>
                <a:gd name="connsiteX23" fmla="*/ 1906468 w 2127725"/>
                <a:gd name="connsiteY23" fmla="*/ 316973 h 1602052"/>
                <a:gd name="connsiteX24" fmla="*/ 2013117 w 2127725"/>
                <a:gd name="connsiteY24" fmla="*/ 480879 h 1602052"/>
                <a:gd name="connsiteX25" fmla="*/ 2075200 w 2127725"/>
                <a:gd name="connsiteY25" fmla="*/ 623763 h 1602052"/>
                <a:gd name="connsiteX26" fmla="*/ 2121879 w 2127725"/>
                <a:gd name="connsiteY26" fmla="*/ 791241 h 1602052"/>
                <a:gd name="connsiteX27" fmla="*/ 2124557 w 2127725"/>
                <a:gd name="connsiteY27" fmla="*/ 970534 h 1602052"/>
                <a:gd name="connsiteX28" fmla="*/ 2099209 w 2127725"/>
                <a:gd name="connsiteY28" fmla="*/ 1153470 h 1602052"/>
                <a:gd name="connsiteX29" fmla="*/ 2024400 w 2127725"/>
                <a:gd name="connsiteY29" fmla="*/ 1300139 h 1602052"/>
                <a:gd name="connsiteX30" fmla="*/ 1954331 w 2127725"/>
                <a:gd name="connsiteY30" fmla="*/ 1434855 h 1602052"/>
                <a:gd name="connsiteX31" fmla="*/ 1790287 w 2127725"/>
                <a:gd name="connsiteY31" fmla="*/ 1602052 h 1602052"/>
                <a:gd name="connsiteX32" fmla="*/ 102192 w 2127725"/>
                <a:gd name="connsiteY32" fmla="*/ 1564201 h 1602052"/>
                <a:gd name="connsiteX0" fmla="*/ 102192 w 2127725"/>
                <a:gd name="connsiteY0" fmla="*/ 1564201 h 1602052"/>
                <a:gd name="connsiteX1" fmla="*/ 77668 w 2127725"/>
                <a:gd name="connsiteY1" fmla="*/ 1504642 h 1602052"/>
                <a:gd name="connsiteX2" fmla="*/ 63654 w 2127725"/>
                <a:gd name="connsiteY2" fmla="*/ 1445083 h 1602052"/>
                <a:gd name="connsiteX3" fmla="*/ 46137 w 2127725"/>
                <a:gd name="connsiteY3" fmla="*/ 1385525 h 1602052"/>
                <a:gd name="connsiteX4" fmla="*/ 25116 w 2127725"/>
                <a:gd name="connsiteY4" fmla="*/ 1290932 h 1602052"/>
                <a:gd name="connsiteX5" fmla="*/ 592 w 2127725"/>
                <a:gd name="connsiteY5" fmla="*/ 1168311 h 1602052"/>
                <a:gd name="connsiteX6" fmla="*/ 7599 w 2127725"/>
                <a:gd name="connsiteY6" fmla="*/ 1073718 h 1602052"/>
                <a:gd name="connsiteX7" fmla="*/ 7599 w 2127725"/>
                <a:gd name="connsiteY7" fmla="*/ 996642 h 1602052"/>
                <a:gd name="connsiteX8" fmla="*/ 18109 w 2127725"/>
                <a:gd name="connsiteY8" fmla="*/ 940587 h 1602052"/>
                <a:gd name="connsiteX9" fmla="*/ 39130 w 2127725"/>
                <a:gd name="connsiteY9" fmla="*/ 867014 h 1602052"/>
                <a:gd name="connsiteX10" fmla="*/ 67157 w 2127725"/>
                <a:gd name="connsiteY10" fmla="*/ 719870 h 1602052"/>
                <a:gd name="connsiteX11" fmla="*/ 161751 w 2127725"/>
                <a:gd name="connsiteY11" fmla="*/ 548201 h 1602052"/>
                <a:gd name="connsiteX12" fmla="*/ 217806 w 2127725"/>
                <a:gd name="connsiteY12" fmla="*/ 443097 h 1602052"/>
                <a:gd name="connsiteX13" fmla="*/ 291378 w 2127725"/>
                <a:gd name="connsiteY13" fmla="*/ 362518 h 1602052"/>
                <a:gd name="connsiteX14" fmla="*/ 371957 w 2127725"/>
                <a:gd name="connsiteY14" fmla="*/ 274932 h 1602052"/>
                <a:gd name="connsiteX15" fmla="*/ 491075 w 2127725"/>
                <a:gd name="connsiteY15" fmla="*/ 197856 h 1602052"/>
                <a:gd name="connsiteX16" fmla="*/ 620702 w 2127725"/>
                <a:gd name="connsiteY16" fmla="*/ 110270 h 1602052"/>
                <a:gd name="connsiteX17" fmla="*/ 834413 w 2127725"/>
                <a:gd name="connsiteY17" fmla="*/ 47066 h 1602052"/>
                <a:gd name="connsiteX18" fmla="*/ 1056109 w 2127725"/>
                <a:gd name="connsiteY18" fmla="*/ 1592 h 1602052"/>
                <a:gd name="connsiteX19" fmla="*/ 1280742 w 2127725"/>
                <a:gd name="connsiteY19" fmla="*/ 12789 h 1602052"/>
                <a:gd name="connsiteX20" fmla="*/ 1479047 w 2127725"/>
                <a:gd name="connsiteY20" fmla="*/ 36697 h 1602052"/>
                <a:gd name="connsiteX21" fmla="*/ 1622688 w 2127725"/>
                <a:gd name="connsiteY21" fmla="*/ 99759 h 1602052"/>
                <a:gd name="connsiteX22" fmla="*/ 1783847 w 2127725"/>
                <a:gd name="connsiteY22" fmla="*/ 204863 h 1602052"/>
                <a:gd name="connsiteX23" fmla="*/ 1906468 w 2127725"/>
                <a:gd name="connsiteY23" fmla="*/ 316973 h 1602052"/>
                <a:gd name="connsiteX24" fmla="*/ 2013117 w 2127725"/>
                <a:gd name="connsiteY24" fmla="*/ 480879 h 1602052"/>
                <a:gd name="connsiteX25" fmla="*/ 2075200 w 2127725"/>
                <a:gd name="connsiteY25" fmla="*/ 623763 h 1602052"/>
                <a:gd name="connsiteX26" fmla="*/ 2121879 w 2127725"/>
                <a:gd name="connsiteY26" fmla="*/ 791241 h 1602052"/>
                <a:gd name="connsiteX27" fmla="*/ 2124557 w 2127725"/>
                <a:gd name="connsiteY27" fmla="*/ 970534 h 1602052"/>
                <a:gd name="connsiteX28" fmla="*/ 2099209 w 2127725"/>
                <a:gd name="connsiteY28" fmla="*/ 1153470 h 1602052"/>
                <a:gd name="connsiteX29" fmla="*/ 2033365 w 2127725"/>
                <a:gd name="connsiteY29" fmla="*/ 1304330 h 1602052"/>
                <a:gd name="connsiteX30" fmla="*/ 1954331 w 2127725"/>
                <a:gd name="connsiteY30" fmla="*/ 1434855 h 1602052"/>
                <a:gd name="connsiteX31" fmla="*/ 1790287 w 2127725"/>
                <a:gd name="connsiteY31" fmla="*/ 1602052 h 1602052"/>
                <a:gd name="connsiteX32" fmla="*/ 102192 w 2127725"/>
                <a:gd name="connsiteY32" fmla="*/ 1564201 h 1602052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67157 w 2127725"/>
                <a:gd name="connsiteY10" fmla="*/ 719525 h 1601707"/>
                <a:gd name="connsiteX11" fmla="*/ 161751 w 2127725"/>
                <a:gd name="connsiteY11" fmla="*/ 547856 h 1601707"/>
                <a:gd name="connsiteX12" fmla="*/ 217806 w 2127725"/>
                <a:gd name="connsiteY12" fmla="*/ 442752 h 1601707"/>
                <a:gd name="connsiteX13" fmla="*/ 291378 w 2127725"/>
                <a:gd name="connsiteY13" fmla="*/ 362173 h 1601707"/>
                <a:gd name="connsiteX14" fmla="*/ 371957 w 2127725"/>
                <a:gd name="connsiteY14" fmla="*/ 274587 h 1601707"/>
                <a:gd name="connsiteX15" fmla="*/ 491075 w 2127725"/>
                <a:gd name="connsiteY15" fmla="*/ 197511 h 1601707"/>
                <a:gd name="connsiteX16" fmla="*/ 620702 w 2127725"/>
                <a:gd name="connsiteY16" fmla="*/ 109925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67157 w 2127725"/>
                <a:gd name="connsiteY10" fmla="*/ 719525 h 1601707"/>
                <a:gd name="connsiteX11" fmla="*/ 161751 w 2127725"/>
                <a:gd name="connsiteY11" fmla="*/ 547856 h 1601707"/>
                <a:gd name="connsiteX12" fmla="*/ 217806 w 2127725"/>
                <a:gd name="connsiteY12" fmla="*/ 442752 h 1601707"/>
                <a:gd name="connsiteX13" fmla="*/ 291378 w 2127725"/>
                <a:gd name="connsiteY13" fmla="*/ 362173 h 1601707"/>
                <a:gd name="connsiteX14" fmla="*/ 371957 w 2127725"/>
                <a:gd name="connsiteY14" fmla="*/ 274587 h 1601707"/>
                <a:gd name="connsiteX15" fmla="*/ 491075 w 2127725"/>
                <a:gd name="connsiteY15" fmla="*/ 197511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67157 w 2127725"/>
                <a:gd name="connsiteY10" fmla="*/ 719525 h 1601707"/>
                <a:gd name="connsiteX11" fmla="*/ 161751 w 2127725"/>
                <a:gd name="connsiteY11" fmla="*/ 547856 h 1601707"/>
                <a:gd name="connsiteX12" fmla="*/ 217806 w 2127725"/>
                <a:gd name="connsiteY12" fmla="*/ 442752 h 1601707"/>
                <a:gd name="connsiteX13" fmla="*/ 291378 w 2127725"/>
                <a:gd name="connsiteY13" fmla="*/ 362173 h 1601707"/>
                <a:gd name="connsiteX14" fmla="*/ 371957 w 2127725"/>
                <a:gd name="connsiteY14" fmla="*/ 274587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67157 w 2127725"/>
                <a:gd name="connsiteY10" fmla="*/ 719525 h 1601707"/>
                <a:gd name="connsiteX11" fmla="*/ 161751 w 2127725"/>
                <a:gd name="connsiteY11" fmla="*/ 547856 h 1601707"/>
                <a:gd name="connsiteX12" fmla="*/ 217806 w 2127725"/>
                <a:gd name="connsiteY12" fmla="*/ 442752 h 1601707"/>
                <a:gd name="connsiteX13" fmla="*/ 291378 w 2127725"/>
                <a:gd name="connsiteY13" fmla="*/ 362173 h 1601707"/>
                <a:gd name="connsiteX14" fmla="*/ 413656 w 2127725"/>
                <a:gd name="connsiteY14" fmla="*/ 333056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67157 w 2127725"/>
                <a:gd name="connsiteY10" fmla="*/ 719525 h 1601707"/>
                <a:gd name="connsiteX11" fmla="*/ 161751 w 2127725"/>
                <a:gd name="connsiteY11" fmla="*/ 547856 h 1601707"/>
                <a:gd name="connsiteX12" fmla="*/ 217806 w 2127725"/>
                <a:gd name="connsiteY12" fmla="*/ 442752 h 1601707"/>
                <a:gd name="connsiteX13" fmla="*/ 333077 w 2127725"/>
                <a:gd name="connsiteY13" fmla="*/ 412290 h 1601707"/>
                <a:gd name="connsiteX14" fmla="*/ 413656 w 2127725"/>
                <a:gd name="connsiteY14" fmla="*/ 333056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67157 w 2127725"/>
                <a:gd name="connsiteY10" fmla="*/ 719525 h 1601707"/>
                <a:gd name="connsiteX11" fmla="*/ 161751 w 2127725"/>
                <a:gd name="connsiteY11" fmla="*/ 547856 h 1601707"/>
                <a:gd name="connsiteX12" fmla="*/ 217806 w 2127725"/>
                <a:gd name="connsiteY12" fmla="*/ 442752 h 1601707"/>
                <a:gd name="connsiteX13" fmla="*/ 333077 w 2127725"/>
                <a:gd name="connsiteY13" fmla="*/ 412290 h 1601707"/>
                <a:gd name="connsiteX14" fmla="*/ 413656 w 2127725"/>
                <a:gd name="connsiteY14" fmla="*/ 330271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67157 w 2127725"/>
                <a:gd name="connsiteY10" fmla="*/ 719525 h 1601707"/>
                <a:gd name="connsiteX11" fmla="*/ 161751 w 2127725"/>
                <a:gd name="connsiteY11" fmla="*/ 547856 h 1601707"/>
                <a:gd name="connsiteX12" fmla="*/ 262483 w 2127725"/>
                <a:gd name="connsiteY12" fmla="*/ 517927 h 1601707"/>
                <a:gd name="connsiteX13" fmla="*/ 333077 w 2127725"/>
                <a:gd name="connsiteY13" fmla="*/ 412290 h 1601707"/>
                <a:gd name="connsiteX14" fmla="*/ 413656 w 2127725"/>
                <a:gd name="connsiteY14" fmla="*/ 330271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67157 w 2127725"/>
                <a:gd name="connsiteY10" fmla="*/ 719525 h 1601707"/>
                <a:gd name="connsiteX11" fmla="*/ 233235 w 2127725"/>
                <a:gd name="connsiteY11" fmla="*/ 592404 h 1601707"/>
                <a:gd name="connsiteX12" fmla="*/ 262483 w 2127725"/>
                <a:gd name="connsiteY12" fmla="*/ 517927 h 1601707"/>
                <a:gd name="connsiteX13" fmla="*/ 333077 w 2127725"/>
                <a:gd name="connsiteY13" fmla="*/ 412290 h 1601707"/>
                <a:gd name="connsiteX14" fmla="*/ 413656 w 2127725"/>
                <a:gd name="connsiteY14" fmla="*/ 330271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192254 w 2127725"/>
                <a:gd name="connsiteY10" fmla="*/ 741800 h 1601707"/>
                <a:gd name="connsiteX11" fmla="*/ 233235 w 2127725"/>
                <a:gd name="connsiteY11" fmla="*/ 592404 h 1601707"/>
                <a:gd name="connsiteX12" fmla="*/ 262483 w 2127725"/>
                <a:gd name="connsiteY12" fmla="*/ 517927 h 1601707"/>
                <a:gd name="connsiteX13" fmla="*/ 333077 w 2127725"/>
                <a:gd name="connsiteY13" fmla="*/ 412290 h 1601707"/>
                <a:gd name="connsiteX14" fmla="*/ 413656 w 2127725"/>
                <a:gd name="connsiteY14" fmla="*/ 330271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192254 w 2127725"/>
                <a:gd name="connsiteY10" fmla="*/ 741800 h 1601707"/>
                <a:gd name="connsiteX11" fmla="*/ 233235 w 2127725"/>
                <a:gd name="connsiteY11" fmla="*/ 592404 h 1601707"/>
                <a:gd name="connsiteX12" fmla="*/ 262483 w 2127725"/>
                <a:gd name="connsiteY12" fmla="*/ 517927 h 1601707"/>
                <a:gd name="connsiteX13" fmla="*/ 333077 w 2127725"/>
                <a:gd name="connsiteY13" fmla="*/ 412290 h 1601707"/>
                <a:gd name="connsiteX14" fmla="*/ 413656 w 2127725"/>
                <a:gd name="connsiteY14" fmla="*/ 330271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173162 w 2127725"/>
                <a:gd name="connsiteY9" fmla="*/ 883374 h 1601707"/>
                <a:gd name="connsiteX10" fmla="*/ 192254 w 2127725"/>
                <a:gd name="connsiteY10" fmla="*/ 741800 h 1601707"/>
                <a:gd name="connsiteX11" fmla="*/ 233235 w 2127725"/>
                <a:gd name="connsiteY11" fmla="*/ 592404 h 1601707"/>
                <a:gd name="connsiteX12" fmla="*/ 262483 w 2127725"/>
                <a:gd name="connsiteY12" fmla="*/ 517927 h 1601707"/>
                <a:gd name="connsiteX13" fmla="*/ 333077 w 2127725"/>
                <a:gd name="connsiteY13" fmla="*/ 412290 h 1601707"/>
                <a:gd name="connsiteX14" fmla="*/ 413656 w 2127725"/>
                <a:gd name="connsiteY14" fmla="*/ 330271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173162 w 2127725"/>
                <a:gd name="connsiteY9" fmla="*/ 883374 h 1601707"/>
                <a:gd name="connsiteX10" fmla="*/ 192254 w 2127725"/>
                <a:gd name="connsiteY10" fmla="*/ 741800 h 1601707"/>
                <a:gd name="connsiteX11" fmla="*/ 233235 w 2127725"/>
                <a:gd name="connsiteY11" fmla="*/ 592404 h 1601707"/>
                <a:gd name="connsiteX12" fmla="*/ 262483 w 2127725"/>
                <a:gd name="connsiteY12" fmla="*/ 517927 h 1601707"/>
                <a:gd name="connsiteX13" fmla="*/ 333077 w 2127725"/>
                <a:gd name="connsiteY13" fmla="*/ 412290 h 1601707"/>
                <a:gd name="connsiteX14" fmla="*/ 413656 w 2127725"/>
                <a:gd name="connsiteY14" fmla="*/ 330271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4603 w 2130136"/>
                <a:gd name="connsiteY0" fmla="*/ 1563856 h 1601707"/>
                <a:gd name="connsiteX1" fmla="*/ 80079 w 2130136"/>
                <a:gd name="connsiteY1" fmla="*/ 1504297 h 1601707"/>
                <a:gd name="connsiteX2" fmla="*/ 66065 w 2130136"/>
                <a:gd name="connsiteY2" fmla="*/ 1444738 h 1601707"/>
                <a:gd name="connsiteX3" fmla="*/ 48548 w 2130136"/>
                <a:gd name="connsiteY3" fmla="*/ 1385180 h 1601707"/>
                <a:gd name="connsiteX4" fmla="*/ 27527 w 2130136"/>
                <a:gd name="connsiteY4" fmla="*/ 1290587 h 1601707"/>
                <a:gd name="connsiteX5" fmla="*/ 3003 w 2130136"/>
                <a:gd name="connsiteY5" fmla="*/ 1167966 h 1601707"/>
                <a:gd name="connsiteX6" fmla="*/ 10010 w 2130136"/>
                <a:gd name="connsiteY6" fmla="*/ 1073373 h 1601707"/>
                <a:gd name="connsiteX7" fmla="*/ 10010 w 2130136"/>
                <a:gd name="connsiteY7" fmla="*/ 996297 h 1601707"/>
                <a:gd name="connsiteX8" fmla="*/ 148595 w 2130136"/>
                <a:gd name="connsiteY8" fmla="*/ 968085 h 1601707"/>
                <a:gd name="connsiteX9" fmla="*/ 175573 w 2130136"/>
                <a:gd name="connsiteY9" fmla="*/ 883374 h 1601707"/>
                <a:gd name="connsiteX10" fmla="*/ 194665 w 2130136"/>
                <a:gd name="connsiteY10" fmla="*/ 741800 h 1601707"/>
                <a:gd name="connsiteX11" fmla="*/ 235646 w 2130136"/>
                <a:gd name="connsiteY11" fmla="*/ 592404 h 1601707"/>
                <a:gd name="connsiteX12" fmla="*/ 264894 w 2130136"/>
                <a:gd name="connsiteY12" fmla="*/ 517927 h 1601707"/>
                <a:gd name="connsiteX13" fmla="*/ 335488 w 2130136"/>
                <a:gd name="connsiteY13" fmla="*/ 412290 h 1601707"/>
                <a:gd name="connsiteX14" fmla="*/ 416067 w 2130136"/>
                <a:gd name="connsiteY14" fmla="*/ 330271 h 1601707"/>
                <a:gd name="connsiteX15" fmla="*/ 511357 w 2130136"/>
                <a:gd name="connsiteY15" fmla="*/ 228139 h 1601707"/>
                <a:gd name="connsiteX16" fmla="*/ 632048 w 2130136"/>
                <a:gd name="connsiteY16" fmla="*/ 143337 h 1601707"/>
                <a:gd name="connsiteX17" fmla="*/ 833845 w 2130136"/>
                <a:gd name="connsiteY17" fmla="*/ 41152 h 1601707"/>
                <a:gd name="connsiteX18" fmla="*/ 1058520 w 2130136"/>
                <a:gd name="connsiteY18" fmla="*/ 1247 h 1601707"/>
                <a:gd name="connsiteX19" fmla="*/ 1283153 w 2130136"/>
                <a:gd name="connsiteY19" fmla="*/ 12444 h 1601707"/>
                <a:gd name="connsiteX20" fmla="*/ 1481458 w 2130136"/>
                <a:gd name="connsiteY20" fmla="*/ 36352 h 1601707"/>
                <a:gd name="connsiteX21" fmla="*/ 1625099 w 2130136"/>
                <a:gd name="connsiteY21" fmla="*/ 99414 h 1601707"/>
                <a:gd name="connsiteX22" fmla="*/ 1786258 w 2130136"/>
                <a:gd name="connsiteY22" fmla="*/ 204518 h 1601707"/>
                <a:gd name="connsiteX23" fmla="*/ 1908879 w 2130136"/>
                <a:gd name="connsiteY23" fmla="*/ 316628 h 1601707"/>
                <a:gd name="connsiteX24" fmla="*/ 2015528 w 2130136"/>
                <a:gd name="connsiteY24" fmla="*/ 480534 h 1601707"/>
                <a:gd name="connsiteX25" fmla="*/ 2077611 w 2130136"/>
                <a:gd name="connsiteY25" fmla="*/ 623418 h 1601707"/>
                <a:gd name="connsiteX26" fmla="*/ 2124290 w 2130136"/>
                <a:gd name="connsiteY26" fmla="*/ 790896 h 1601707"/>
                <a:gd name="connsiteX27" fmla="*/ 2126968 w 2130136"/>
                <a:gd name="connsiteY27" fmla="*/ 970189 h 1601707"/>
                <a:gd name="connsiteX28" fmla="*/ 2101620 w 2130136"/>
                <a:gd name="connsiteY28" fmla="*/ 1153125 h 1601707"/>
                <a:gd name="connsiteX29" fmla="*/ 2035776 w 2130136"/>
                <a:gd name="connsiteY29" fmla="*/ 1303985 h 1601707"/>
                <a:gd name="connsiteX30" fmla="*/ 1956742 w 2130136"/>
                <a:gd name="connsiteY30" fmla="*/ 1434510 h 1601707"/>
                <a:gd name="connsiteX31" fmla="*/ 1792698 w 2130136"/>
                <a:gd name="connsiteY31" fmla="*/ 1601707 h 1601707"/>
                <a:gd name="connsiteX32" fmla="*/ 104603 w 2130136"/>
                <a:gd name="connsiteY32" fmla="*/ 1563856 h 1601707"/>
                <a:gd name="connsiteX0" fmla="*/ 106809 w 2132342"/>
                <a:gd name="connsiteY0" fmla="*/ 1563856 h 1601707"/>
                <a:gd name="connsiteX1" fmla="*/ 82285 w 2132342"/>
                <a:gd name="connsiteY1" fmla="*/ 1504297 h 1601707"/>
                <a:gd name="connsiteX2" fmla="*/ 68271 w 2132342"/>
                <a:gd name="connsiteY2" fmla="*/ 1444738 h 1601707"/>
                <a:gd name="connsiteX3" fmla="*/ 50754 w 2132342"/>
                <a:gd name="connsiteY3" fmla="*/ 1385180 h 1601707"/>
                <a:gd name="connsiteX4" fmla="*/ 29733 w 2132342"/>
                <a:gd name="connsiteY4" fmla="*/ 1290587 h 1601707"/>
                <a:gd name="connsiteX5" fmla="*/ 5209 w 2132342"/>
                <a:gd name="connsiteY5" fmla="*/ 1167966 h 1601707"/>
                <a:gd name="connsiteX6" fmla="*/ 12216 w 2132342"/>
                <a:gd name="connsiteY6" fmla="*/ 1073373 h 1601707"/>
                <a:gd name="connsiteX7" fmla="*/ 12216 w 2132342"/>
                <a:gd name="connsiteY7" fmla="*/ 996297 h 1601707"/>
                <a:gd name="connsiteX8" fmla="*/ 180586 w 2132342"/>
                <a:gd name="connsiteY8" fmla="*/ 970869 h 1601707"/>
                <a:gd name="connsiteX9" fmla="*/ 177779 w 2132342"/>
                <a:gd name="connsiteY9" fmla="*/ 883374 h 1601707"/>
                <a:gd name="connsiteX10" fmla="*/ 196871 w 2132342"/>
                <a:gd name="connsiteY10" fmla="*/ 741800 h 1601707"/>
                <a:gd name="connsiteX11" fmla="*/ 237852 w 2132342"/>
                <a:gd name="connsiteY11" fmla="*/ 592404 h 1601707"/>
                <a:gd name="connsiteX12" fmla="*/ 267100 w 2132342"/>
                <a:gd name="connsiteY12" fmla="*/ 517927 h 1601707"/>
                <a:gd name="connsiteX13" fmla="*/ 337694 w 2132342"/>
                <a:gd name="connsiteY13" fmla="*/ 412290 h 1601707"/>
                <a:gd name="connsiteX14" fmla="*/ 418273 w 2132342"/>
                <a:gd name="connsiteY14" fmla="*/ 330271 h 1601707"/>
                <a:gd name="connsiteX15" fmla="*/ 513563 w 2132342"/>
                <a:gd name="connsiteY15" fmla="*/ 228139 h 1601707"/>
                <a:gd name="connsiteX16" fmla="*/ 634254 w 2132342"/>
                <a:gd name="connsiteY16" fmla="*/ 143337 h 1601707"/>
                <a:gd name="connsiteX17" fmla="*/ 836051 w 2132342"/>
                <a:gd name="connsiteY17" fmla="*/ 41152 h 1601707"/>
                <a:gd name="connsiteX18" fmla="*/ 1060726 w 2132342"/>
                <a:gd name="connsiteY18" fmla="*/ 1247 h 1601707"/>
                <a:gd name="connsiteX19" fmla="*/ 1285359 w 2132342"/>
                <a:gd name="connsiteY19" fmla="*/ 12444 h 1601707"/>
                <a:gd name="connsiteX20" fmla="*/ 1483664 w 2132342"/>
                <a:gd name="connsiteY20" fmla="*/ 36352 h 1601707"/>
                <a:gd name="connsiteX21" fmla="*/ 1627305 w 2132342"/>
                <a:gd name="connsiteY21" fmla="*/ 99414 h 1601707"/>
                <a:gd name="connsiteX22" fmla="*/ 1788464 w 2132342"/>
                <a:gd name="connsiteY22" fmla="*/ 204518 h 1601707"/>
                <a:gd name="connsiteX23" fmla="*/ 1911085 w 2132342"/>
                <a:gd name="connsiteY23" fmla="*/ 316628 h 1601707"/>
                <a:gd name="connsiteX24" fmla="*/ 2017734 w 2132342"/>
                <a:gd name="connsiteY24" fmla="*/ 480534 h 1601707"/>
                <a:gd name="connsiteX25" fmla="*/ 2079817 w 2132342"/>
                <a:gd name="connsiteY25" fmla="*/ 623418 h 1601707"/>
                <a:gd name="connsiteX26" fmla="*/ 2126496 w 2132342"/>
                <a:gd name="connsiteY26" fmla="*/ 790896 h 1601707"/>
                <a:gd name="connsiteX27" fmla="*/ 2129174 w 2132342"/>
                <a:gd name="connsiteY27" fmla="*/ 970189 h 1601707"/>
                <a:gd name="connsiteX28" fmla="*/ 2103826 w 2132342"/>
                <a:gd name="connsiteY28" fmla="*/ 1153125 h 1601707"/>
                <a:gd name="connsiteX29" fmla="*/ 2037982 w 2132342"/>
                <a:gd name="connsiteY29" fmla="*/ 1303985 h 1601707"/>
                <a:gd name="connsiteX30" fmla="*/ 1958948 w 2132342"/>
                <a:gd name="connsiteY30" fmla="*/ 1434510 h 1601707"/>
                <a:gd name="connsiteX31" fmla="*/ 1794904 w 2132342"/>
                <a:gd name="connsiteY31" fmla="*/ 1601707 h 1601707"/>
                <a:gd name="connsiteX32" fmla="*/ 106809 w 2132342"/>
                <a:gd name="connsiteY32" fmla="*/ 1563856 h 1601707"/>
                <a:gd name="connsiteX0" fmla="*/ 109597 w 2135130"/>
                <a:gd name="connsiteY0" fmla="*/ 1563856 h 1601707"/>
                <a:gd name="connsiteX1" fmla="*/ 85073 w 2135130"/>
                <a:gd name="connsiteY1" fmla="*/ 1504297 h 1601707"/>
                <a:gd name="connsiteX2" fmla="*/ 71059 w 2135130"/>
                <a:gd name="connsiteY2" fmla="*/ 1444738 h 1601707"/>
                <a:gd name="connsiteX3" fmla="*/ 53542 w 2135130"/>
                <a:gd name="connsiteY3" fmla="*/ 1385180 h 1601707"/>
                <a:gd name="connsiteX4" fmla="*/ 32521 w 2135130"/>
                <a:gd name="connsiteY4" fmla="*/ 1290587 h 1601707"/>
                <a:gd name="connsiteX5" fmla="*/ 7997 w 2135130"/>
                <a:gd name="connsiteY5" fmla="*/ 1167966 h 1601707"/>
                <a:gd name="connsiteX6" fmla="*/ 15004 w 2135130"/>
                <a:gd name="connsiteY6" fmla="*/ 1073373 h 1601707"/>
                <a:gd name="connsiteX7" fmla="*/ 169886 w 2135130"/>
                <a:gd name="connsiteY7" fmla="*/ 1021355 h 1601707"/>
                <a:gd name="connsiteX8" fmla="*/ 183374 w 2135130"/>
                <a:gd name="connsiteY8" fmla="*/ 970869 h 1601707"/>
                <a:gd name="connsiteX9" fmla="*/ 180567 w 2135130"/>
                <a:gd name="connsiteY9" fmla="*/ 883374 h 1601707"/>
                <a:gd name="connsiteX10" fmla="*/ 199659 w 2135130"/>
                <a:gd name="connsiteY10" fmla="*/ 741800 h 1601707"/>
                <a:gd name="connsiteX11" fmla="*/ 240640 w 2135130"/>
                <a:gd name="connsiteY11" fmla="*/ 592404 h 1601707"/>
                <a:gd name="connsiteX12" fmla="*/ 269888 w 2135130"/>
                <a:gd name="connsiteY12" fmla="*/ 517927 h 1601707"/>
                <a:gd name="connsiteX13" fmla="*/ 340482 w 2135130"/>
                <a:gd name="connsiteY13" fmla="*/ 412290 h 1601707"/>
                <a:gd name="connsiteX14" fmla="*/ 421061 w 2135130"/>
                <a:gd name="connsiteY14" fmla="*/ 330271 h 1601707"/>
                <a:gd name="connsiteX15" fmla="*/ 516351 w 2135130"/>
                <a:gd name="connsiteY15" fmla="*/ 228139 h 1601707"/>
                <a:gd name="connsiteX16" fmla="*/ 637042 w 2135130"/>
                <a:gd name="connsiteY16" fmla="*/ 143337 h 1601707"/>
                <a:gd name="connsiteX17" fmla="*/ 838839 w 2135130"/>
                <a:gd name="connsiteY17" fmla="*/ 41152 h 1601707"/>
                <a:gd name="connsiteX18" fmla="*/ 1063514 w 2135130"/>
                <a:gd name="connsiteY18" fmla="*/ 1247 h 1601707"/>
                <a:gd name="connsiteX19" fmla="*/ 1288147 w 2135130"/>
                <a:gd name="connsiteY19" fmla="*/ 12444 h 1601707"/>
                <a:gd name="connsiteX20" fmla="*/ 1486452 w 2135130"/>
                <a:gd name="connsiteY20" fmla="*/ 36352 h 1601707"/>
                <a:gd name="connsiteX21" fmla="*/ 1630093 w 2135130"/>
                <a:gd name="connsiteY21" fmla="*/ 99414 h 1601707"/>
                <a:gd name="connsiteX22" fmla="*/ 1791252 w 2135130"/>
                <a:gd name="connsiteY22" fmla="*/ 204518 h 1601707"/>
                <a:gd name="connsiteX23" fmla="*/ 1913873 w 2135130"/>
                <a:gd name="connsiteY23" fmla="*/ 316628 h 1601707"/>
                <a:gd name="connsiteX24" fmla="*/ 2020522 w 2135130"/>
                <a:gd name="connsiteY24" fmla="*/ 480534 h 1601707"/>
                <a:gd name="connsiteX25" fmla="*/ 2082605 w 2135130"/>
                <a:gd name="connsiteY25" fmla="*/ 623418 h 1601707"/>
                <a:gd name="connsiteX26" fmla="*/ 2129284 w 2135130"/>
                <a:gd name="connsiteY26" fmla="*/ 790896 h 1601707"/>
                <a:gd name="connsiteX27" fmla="*/ 2131962 w 2135130"/>
                <a:gd name="connsiteY27" fmla="*/ 970189 h 1601707"/>
                <a:gd name="connsiteX28" fmla="*/ 2106614 w 2135130"/>
                <a:gd name="connsiteY28" fmla="*/ 1153125 h 1601707"/>
                <a:gd name="connsiteX29" fmla="*/ 2040770 w 2135130"/>
                <a:gd name="connsiteY29" fmla="*/ 1303985 h 1601707"/>
                <a:gd name="connsiteX30" fmla="*/ 1961736 w 2135130"/>
                <a:gd name="connsiteY30" fmla="*/ 1434510 h 1601707"/>
                <a:gd name="connsiteX31" fmla="*/ 1797692 w 2135130"/>
                <a:gd name="connsiteY31" fmla="*/ 1601707 h 1601707"/>
                <a:gd name="connsiteX32" fmla="*/ 109597 w 2135130"/>
                <a:gd name="connsiteY32" fmla="*/ 1563856 h 1601707"/>
                <a:gd name="connsiteX0" fmla="*/ 109214 w 2134747"/>
                <a:gd name="connsiteY0" fmla="*/ 1563856 h 1601707"/>
                <a:gd name="connsiteX1" fmla="*/ 84690 w 2134747"/>
                <a:gd name="connsiteY1" fmla="*/ 1504297 h 1601707"/>
                <a:gd name="connsiteX2" fmla="*/ 70676 w 2134747"/>
                <a:gd name="connsiteY2" fmla="*/ 1444738 h 1601707"/>
                <a:gd name="connsiteX3" fmla="*/ 53159 w 2134747"/>
                <a:gd name="connsiteY3" fmla="*/ 1385180 h 1601707"/>
                <a:gd name="connsiteX4" fmla="*/ 32138 w 2134747"/>
                <a:gd name="connsiteY4" fmla="*/ 1290587 h 1601707"/>
                <a:gd name="connsiteX5" fmla="*/ 7614 w 2134747"/>
                <a:gd name="connsiteY5" fmla="*/ 1167966 h 1601707"/>
                <a:gd name="connsiteX6" fmla="*/ 178438 w 2134747"/>
                <a:gd name="connsiteY6" fmla="*/ 1095647 h 1601707"/>
                <a:gd name="connsiteX7" fmla="*/ 169503 w 2134747"/>
                <a:gd name="connsiteY7" fmla="*/ 1021355 h 1601707"/>
                <a:gd name="connsiteX8" fmla="*/ 182991 w 2134747"/>
                <a:gd name="connsiteY8" fmla="*/ 970869 h 1601707"/>
                <a:gd name="connsiteX9" fmla="*/ 180184 w 2134747"/>
                <a:gd name="connsiteY9" fmla="*/ 883374 h 1601707"/>
                <a:gd name="connsiteX10" fmla="*/ 199276 w 2134747"/>
                <a:gd name="connsiteY10" fmla="*/ 741800 h 1601707"/>
                <a:gd name="connsiteX11" fmla="*/ 240257 w 2134747"/>
                <a:gd name="connsiteY11" fmla="*/ 592404 h 1601707"/>
                <a:gd name="connsiteX12" fmla="*/ 269505 w 2134747"/>
                <a:gd name="connsiteY12" fmla="*/ 517927 h 1601707"/>
                <a:gd name="connsiteX13" fmla="*/ 340099 w 2134747"/>
                <a:gd name="connsiteY13" fmla="*/ 412290 h 1601707"/>
                <a:gd name="connsiteX14" fmla="*/ 420678 w 2134747"/>
                <a:gd name="connsiteY14" fmla="*/ 330271 h 1601707"/>
                <a:gd name="connsiteX15" fmla="*/ 515968 w 2134747"/>
                <a:gd name="connsiteY15" fmla="*/ 228139 h 1601707"/>
                <a:gd name="connsiteX16" fmla="*/ 636659 w 2134747"/>
                <a:gd name="connsiteY16" fmla="*/ 143337 h 1601707"/>
                <a:gd name="connsiteX17" fmla="*/ 838456 w 2134747"/>
                <a:gd name="connsiteY17" fmla="*/ 41152 h 1601707"/>
                <a:gd name="connsiteX18" fmla="*/ 1063131 w 2134747"/>
                <a:gd name="connsiteY18" fmla="*/ 1247 h 1601707"/>
                <a:gd name="connsiteX19" fmla="*/ 1287764 w 2134747"/>
                <a:gd name="connsiteY19" fmla="*/ 12444 h 1601707"/>
                <a:gd name="connsiteX20" fmla="*/ 1486069 w 2134747"/>
                <a:gd name="connsiteY20" fmla="*/ 36352 h 1601707"/>
                <a:gd name="connsiteX21" fmla="*/ 1629710 w 2134747"/>
                <a:gd name="connsiteY21" fmla="*/ 99414 h 1601707"/>
                <a:gd name="connsiteX22" fmla="*/ 1790869 w 2134747"/>
                <a:gd name="connsiteY22" fmla="*/ 204518 h 1601707"/>
                <a:gd name="connsiteX23" fmla="*/ 1913490 w 2134747"/>
                <a:gd name="connsiteY23" fmla="*/ 316628 h 1601707"/>
                <a:gd name="connsiteX24" fmla="*/ 2020139 w 2134747"/>
                <a:gd name="connsiteY24" fmla="*/ 480534 h 1601707"/>
                <a:gd name="connsiteX25" fmla="*/ 2082222 w 2134747"/>
                <a:gd name="connsiteY25" fmla="*/ 623418 h 1601707"/>
                <a:gd name="connsiteX26" fmla="*/ 2128901 w 2134747"/>
                <a:gd name="connsiteY26" fmla="*/ 790896 h 1601707"/>
                <a:gd name="connsiteX27" fmla="*/ 2131579 w 2134747"/>
                <a:gd name="connsiteY27" fmla="*/ 970189 h 1601707"/>
                <a:gd name="connsiteX28" fmla="*/ 2106231 w 2134747"/>
                <a:gd name="connsiteY28" fmla="*/ 1153125 h 1601707"/>
                <a:gd name="connsiteX29" fmla="*/ 2040387 w 2134747"/>
                <a:gd name="connsiteY29" fmla="*/ 1303985 h 1601707"/>
                <a:gd name="connsiteX30" fmla="*/ 1961353 w 2134747"/>
                <a:gd name="connsiteY30" fmla="*/ 1434510 h 1601707"/>
                <a:gd name="connsiteX31" fmla="*/ 1797309 w 2134747"/>
                <a:gd name="connsiteY31" fmla="*/ 1601707 h 1601707"/>
                <a:gd name="connsiteX32" fmla="*/ 109214 w 2134747"/>
                <a:gd name="connsiteY32" fmla="*/ 1563856 h 1601707"/>
                <a:gd name="connsiteX0" fmla="*/ 469613 w 2134747"/>
                <a:gd name="connsiteY0" fmla="*/ 1577778 h 1601707"/>
                <a:gd name="connsiteX1" fmla="*/ 84690 w 2134747"/>
                <a:gd name="connsiteY1" fmla="*/ 1504297 h 1601707"/>
                <a:gd name="connsiteX2" fmla="*/ 70676 w 2134747"/>
                <a:gd name="connsiteY2" fmla="*/ 1444738 h 1601707"/>
                <a:gd name="connsiteX3" fmla="*/ 53159 w 2134747"/>
                <a:gd name="connsiteY3" fmla="*/ 1385180 h 1601707"/>
                <a:gd name="connsiteX4" fmla="*/ 32138 w 2134747"/>
                <a:gd name="connsiteY4" fmla="*/ 1290587 h 1601707"/>
                <a:gd name="connsiteX5" fmla="*/ 7614 w 2134747"/>
                <a:gd name="connsiteY5" fmla="*/ 1167966 h 1601707"/>
                <a:gd name="connsiteX6" fmla="*/ 178438 w 2134747"/>
                <a:gd name="connsiteY6" fmla="*/ 1095647 h 1601707"/>
                <a:gd name="connsiteX7" fmla="*/ 169503 w 2134747"/>
                <a:gd name="connsiteY7" fmla="*/ 1021355 h 1601707"/>
                <a:gd name="connsiteX8" fmla="*/ 182991 w 2134747"/>
                <a:gd name="connsiteY8" fmla="*/ 970869 h 1601707"/>
                <a:gd name="connsiteX9" fmla="*/ 180184 w 2134747"/>
                <a:gd name="connsiteY9" fmla="*/ 883374 h 1601707"/>
                <a:gd name="connsiteX10" fmla="*/ 199276 w 2134747"/>
                <a:gd name="connsiteY10" fmla="*/ 741800 h 1601707"/>
                <a:gd name="connsiteX11" fmla="*/ 240257 w 2134747"/>
                <a:gd name="connsiteY11" fmla="*/ 592404 h 1601707"/>
                <a:gd name="connsiteX12" fmla="*/ 269505 w 2134747"/>
                <a:gd name="connsiteY12" fmla="*/ 517927 h 1601707"/>
                <a:gd name="connsiteX13" fmla="*/ 340099 w 2134747"/>
                <a:gd name="connsiteY13" fmla="*/ 412290 h 1601707"/>
                <a:gd name="connsiteX14" fmla="*/ 420678 w 2134747"/>
                <a:gd name="connsiteY14" fmla="*/ 330271 h 1601707"/>
                <a:gd name="connsiteX15" fmla="*/ 515968 w 2134747"/>
                <a:gd name="connsiteY15" fmla="*/ 228139 h 1601707"/>
                <a:gd name="connsiteX16" fmla="*/ 636659 w 2134747"/>
                <a:gd name="connsiteY16" fmla="*/ 143337 h 1601707"/>
                <a:gd name="connsiteX17" fmla="*/ 838456 w 2134747"/>
                <a:gd name="connsiteY17" fmla="*/ 41152 h 1601707"/>
                <a:gd name="connsiteX18" fmla="*/ 1063131 w 2134747"/>
                <a:gd name="connsiteY18" fmla="*/ 1247 h 1601707"/>
                <a:gd name="connsiteX19" fmla="*/ 1287764 w 2134747"/>
                <a:gd name="connsiteY19" fmla="*/ 12444 h 1601707"/>
                <a:gd name="connsiteX20" fmla="*/ 1486069 w 2134747"/>
                <a:gd name="connsiteY20" fmla="*/ 36352 h 1601707"/>
                <a:gd name="connsiteX21" fmla="*/ 1629710 w 2134747"/>
                <a:gd name="connsiteY21" fmla="*/ 99414 h 1601707"/>
                <a:gd name="connsiteX22" fmla="*/ 1790869 w 2134747"/>
                <a:gd name="connsiteY22" fmla="*/ 204518 h 1601707"/>
                <a:gd name="connsiteX23" fmla="*/ 1913490 w 2134747"/>
                <a:gd name="connsiteY23" fmla="*/ 316628 h 1601707"/>
                <a:gd name="connsiteX24" fmla="*/ 2020139 w 2134747"/>
                <a:gd name="connsiteY24" fmla="*/ 480534 h 1601707"/>
                <a:gd name="connsiteX25" fmla="*/ 2082222 w 2134747"/>
                <a:gd name="connsiteY25" fmla="*/ 623418 h 1601707"/>
                <a:gd name="connsiteX26" fmla="*/ 2128901 w 2134747"/>
                <a:gd name="connsiteY26" fmla="*/ 790896 h 1601707"/>
                <a:gd name="connsiteX27" fmla="*/ 2131579 w 2134747"/>
                <a:gd name="connsiteY27" fmla="*/ 970189 h 1601707"/>
                <a:gd name="connsiteX28" fmla="*/ 2106231 w 2134747"/>
                <a:gd name="connsiteY28" fmla="*/ 1153125 h 1601707"/>
                <a:gd name="connsiteX29" fmla="*/ 2040387 w 2134747"/>
                <a:gd name="connsiteY29" fmla="*/ 1303985 h 1601707"/>
                <a:gd name="connsiteX30" fmla="*/ 1961353 w 2134747"/>
                <a:gd name="connsiteY30" fmla="*/ 1434510 h 1601707"/>
                <a:gd name="connsiteX31" fmla="*/ 1797309 w 2134747"/>
                <a:gd name="connsiteY31" fmla="*/ 1601707 h 1601707"/>
                <a:gd name="connsiteX32" fmla="*/ 469613 w 2134747"/>
                <a:gd name="connsiteY32" fmla="*/ 1577778 h 1601707"/>
                <a:gd name="connsiteX0" fmla="*/ 469613 w 2134747"/>
                <a:gd name="connsiteY0" fmla="*/ 1577778 h 1601707"/>
                <a:gd name="connsiteX1" fmla="*/ 406368 w 2134747"/>
                <a:gd name="connsiteY1" fmla="*/ 1498728 h 1601707"/>
                <a:gd name="connsiteX2" fmla="*/ 70676 w 2134747"/>
                <a:gd name="connsiteY2" fmla="*/ 1444738 h 1601707"/>
                <a:gd name="connsiteX3" fmla="*/ 53159 w 2134747"/>
                <a:gd name="connsiteY3" fmla="*/ 1385180 h 1601707"/>
                <a:gd name="connsiteX4" fmla="*/ 32138 w 2134747"/>
                <a:gd name="connsiteY4" fmla="*/ 1290587 h 1601707"/>
                <a:gd name="connsiteX5" fmla="*/ 7614 w 2134747"/>
                <a:gd name="connsiteY5" fmla="*/ 1167966 h 1601707"/>
                <a:gd name="connsiteX6" fmla="*/ 178438 w 2134747"/>
                <a:gd name="connsiteY6" fmla="*/ 1095647 h 1601707"/>
                <a:gd name="connsiteX7" fmla="*/ 169503 w 2134747"/>
                <a:gd name="connsiteY7" fmla="*/ 1021355 h 1601707"/>
                <a:gd name="connsiteX8" fmla="*/ 182991 w 2134747"/>
                <a:gd name="connsiteY8" fmla="*/ 970869 h 1601707"/>
                <a:gd name="connsiteX9" fmla="*/ 180184 w 2134747"/>
                <a:gd name="connsiteY9" fmla="*/ 883374 h 1601707"/>
                <a:gd name="connsiteX10" fmla="*/ 199276 w 2134747"/>
                <a:gd name="connsiteY10" fmla="*/ 741800 h 1601707"/>
                <a:gd name="connsiteX11" fmla="*/ 240257 w 2134747"/>
                <a:gd name="connsiteY11" fmla="*/ 592404 h 1601707"/>
                <a:gd name="connsiteX12" fmla="*/ 269505 w 2134747"/>
                <a:gd name="connsiteY12" fmla="*/ 517927 h 1601707"/>
                <a:gd name="connsiteX13" fmla="*/ 340099 w 2134747"/>
                <a:gd name="connsiteY13" fmla="*/ 412290 h 1601707"/>
                <a:gd name="connsiteX14" fmla="*/ 420678 w 2134747"/>
                <a:gd name="connsiteY14" fmla="*/ 330271 h 1601707"/>
                <a:gd name="connsiteX15" fmla="*/ 515968 w 2134747"/>
                <a:gd name="connsiteY15" fmla="*/ 228139 h 1601707"/>
                <a:gd name="connsiteX16" fmla="*/ 636659 w 2134747"/>
                <a:gd name="connsiteY16" fmla="*/ 143337 h 1601707"/>
                <a:gd name="connsiteX17" fmla="*/ 838456 w 2134747"/>
                <a:gd name="connsiteY17" fmla="*/ 41152 h 1601707"/>
                <a:gd name="connsiteX18" fmla="*/ 1063131 w 2134747"/>
                <a:gd name="connsiteY18" fmla="*/ 1247 h 1601707"/>
                <a:gd name="connsiteX19" fmla="*/ 1287764 w 2134747"/>
                <a:gd name="connsiteY19" fmla="*/ 12444 h 1601707"/>
                <a:gd name="connsiteX20" fmla="*/ 1486069 w 2134747"/>
                <a:gd name="connsiteY20" fmla="*/ 36352 h 1601707"/>
                <a:gd name="connsiteX21" fmla="*/ 1629710 w 2134747"/>
                <a:gd name="connsiteY21" fmla="*/ 99414 h 1601707"/>
                <a:gd name="connsiteX22" fmla="*/ 1790869 w 2134747"/>
                <a:gd name="connsiteY22" fmla="*/ 204518 h 1601707"/>
                <a:gd name="connsiteX23" fmla="*/ 1913490 w 2134747"/>
                <a:gd name="connsiteY23" fmla="*/ 316628 h 1601707"/>
                <a:gd name="connsiteX24" fmla="*/ 2020139 w 2134747"/>
                <a:gd name="connsiteY24" fmla="*/ 480534 h 1601707"/>
                <a:gd name="connsiteX25" fmla="*/ 2082222 w 2134747"/>
                <a:gd name="connsiteY25" fmla="*/ 623418 h 1601707"/>
                <a:gd name="connsiteX26" fmla="*/ 2128901 w 2134747"/>
                <a:gd name="connsiteY26" fmla="*/ 790896 h 1601707"/>
                <a:gd name="connsiteX27" fmla="*/ 2131579 w 2134747"/>
                <a:gd name="connsiteY27" fmla="*/ 970189 h 1601707"/>
                <a:gd name="connsiteX28" fmla="*/ 2106231 w 2134747"/>
                <a:gd name="connsiteY28" fmla="*/ 1153125 h 1601707"/>
                <a:gd name="connsiteX29" fmla="*/ 2040387 w 2134747"/>
                <a:gd name="connsiteY29" fmla="*/ 1303985 h 1601707"/>
                <a:gd name="connsiteX30" fmla="*/ 1961353 w 2134747"/>
                <a:gd name="connsiteY30" fmla="*/ 1434510 h 1601707"/>
                <a:gd name="connsiteX31" fmla="*/ 1797309 w 2134747"/>
                <a:gd name="connsiteY31" fmla="*/ 1601707 h 1601707"/>
                <a:gd name="connsiteX32" fmla="*/ 469613 w 2134747"/>
                <a:gd name="connsiteY32" fmla="*/ 1577778 h 1601707"/>
                <a:gd name="connsiteX0" fmla="*/ 469613 w 2134747"/>
                <a:gd name="connsiteY0" fmla="*/ 1577778 h 1601707"/>
                <a:gd name="connsiteX1" fmla="*/ 406368 w 2134747"/>
                <a:gd name="connsiteY1" fmla="*/ 1498728 h 1601707"/>
                <a:gd name="connsiteX2" fmla="*/ 70676 w 2134747"/>
                <a:gd name="connsiteY2" fmla="*/ 1444738 h 1601707"/>
                <a:gd name="connsiteX3" fmla="*/ 53159 w 2134747"/>
                <a:gd name="connsiteY3" fmla="*/ 1385180 h 1601707"/>
                <a:gd name="connsiteX4" fmla="*/ 32138 w 2134747"/>
                <a:gd name="connsiteY4" fmla="*/ 1290587 h 1601707"/>
                <a:gd name="connsiteX5" fmla="*/ 7614 w 2134747"/>
                <a:gd name="connsiteY5" fmla="*/ 1167966 h 1601707"/>
                <a:gd name="connsiteX6" fmla="*/ 178438 w 2134747"/>
                <a:gd name="connsiteY6" fmla="*/ 1095647 h 1601707"/>
                <a:gd name="connsiteX7" fmla="*/ 169503 w 2134747"/>
                <a:gd name="connsiteY7" fmla="*/ 1021355 h 1601707"/>
                <a:gd name="connsiteX8" fmla="*/ 182991 w 2134747"/>
                <a:gd name="connsiteY8" fmla="*/ 970869 h 1601707"/>
                <a:gd name="connsiteX9" fmla="*/ 180184 w 2134747"/>
                <a:gd name="connsiteY9" fmla="*/ 883374 h 1601707"/>
                <a:gd name="connsiteX10" fmla="*/ 199276 w 2134747"/>
                <a:gd name="connsiteY10" fmla="*/ 741800 h 1601707"/>
                <a:gd name="connsiteX11" fmla="*/ 240257 w 2134747"/>
                <a:gd name="connsiteY11" fmla="*/ 592404 h 1601707"/>
                <a:gd name="connsiteX12" fmla="*/ 269505 w 2134747"/>
                <a:gd name="connsiteY12" fmla="*/ 517927 h 1601707"/>
                <a:gd name="connsiteX13" fmla="*/ 340099 w 2134747"/>
                <a:gd name="connsiteY13" fmla="*/ 412290 h 1601707"/>
                <a:gd name="connsiteX14" fmla="*/ 420678 w 2134747"/>
                <a:gd name="connsiteY14" fmla="*/ 330271 h 1601707"/>
                <a:gd name="connsiteX15" fmla="*/ 515968 w 2134747"/>
                <a:gd name="connsiteY15" fmla="*/ 228139 h 1601707"/>
                <a:gd name="connsiteX16" fmla="*/ 636659 w 2134747"/>
                <a:gd name="connsiteY16" fmla="*/ 143337 h 1601707"/>
                <a:gd name="connsiteX17" fmla="*/ 838456 w 2134747"/>
                <a:gd name="connsiteY17" fmla="*/ 41152 h 1601707"/>
                <a:gd name="connsiteX18" fmla="*/ 1063131 w 2134747"/>
                <a:gd name="connsiteY18" fmla="*/ 1247 h 1601707"/>
                <a:gd name="connsiteX19" fmla="*/ 1287764 w 2134747"/>
                <a:gd name="connsiteY19" fmla="*/ 12444 h 1601707"/>
                <a:gd name="connsiteX20" fmla="*/ 1486069 w 2134747"/>
                <a:gd name="connsiteY20" fmla="*/ 36352 h 1601707"/>
                <a:gd name="connsiteX21" fmla="*/ 1629710 w 2134747"/>
                <a:gd name="connsiteY21" fmla="*/ 99414 h 1601707"/>
                <a:gd name="connsiteX22" fmla="*/ 1790869 w 2134747"/>
                <a:gd name="connsiteY22" fmla="*/ 204518 h 1601707"/>
                <a:gd name="connsiteX23" fmla="*/ 1913490 w 2134747"/>
                <a:gd name="connsiteY23" fmla="*/ 316628 h 1601707"/>
                <a:gd name="connsiteX24" fmla="*/ 2020139 w 2134747"/>
                <a:gd name="connsiteY24" fmla="*/ 480534 h 1601707"/>
                <a:gd name="connsiteX25" fmla="*/ 2082222 w 2134747"/>
                <a:gd name="connsiteY25" fmla="*/ 623418 h 1601707"/>
                <a:gd name="connsiteX26" fmla="*/ 2128901 w 2134747"/>
                <a:gd name="connsiteY26" fmla="*/ 790896 h 1601707"/>
                <a:gd name="connsiteX27" fmla="*/ 2131579 w 2134747"/>
                <a:gd name="connsiteY27" fmla="*/ 970189 h 1601707"/>
                <a:gd name="connsiteX28" fmla="*/ 2106231 w 2134747"/>
                <a:gd name="connsiteY28" fmla="*/ 1153125 h 1601707"/>
                <a:gd name="connsiteX29" fmla="*/ 2040387 w 2134747"/>
                <a:gd name="connsiteY29" fmla="*/ 1303985 h 1601707"/>
                <a:gd name="connsiteX30" fmla="*/ 1961353 w 2134747"/>
                <a:gd name="connsiteY30" fmla="*/ 1434510 h 1601707"/>
                <a:gd name="connsiteX31" fmla="*/ 1797309 w 2134747"/>
                <a:gd name="connsiteY31" fmla="*/ 1601707 h 1601707"/>
                <a:gd name="connsiteX32" fmla="*/ 469613 w 2134747"/>
                <a:gd name="connsiteY32" fmla="*/ 1577778 h 1601707"/>
                <a:gd name="connsiteX0" fmla="*/ 469613 w 2134747"/>
                <a:gd name="connsiteY0" fmla="*/ 1577778 h 1601707"/>
                <a:gd name="connsiteX1" fmla="*/ 406368 w 2134747"/>
                <a:gd name="connsiteY1" fmla="*/ 1498728 h 1601707"/>
                <a:gd name="connsiteX2" fmla="*/ 347677 w 2134747"/>
                <a:gd name="connsiteY2" fmla="*/ 1430816 h 1601707"/>
                <a:gd name="connsiteX3" fmla="*/ 53159 w 2134747"/>
                <a:gd name="connsiteY3" fmla="*/ 1385180 h 1601707"/>
                <a:gd name="connsiteX4" fmla="*/ 32138 w 2134747"/>
                <a:gd name="connsiteY4" fmla="*/ 1290587 h 1601707"/>
                <a:gd name="connsiteX5" fmla="*/ 7614 w 2134747"/>
                <a:gd name="connsiteY5" fmla="*/ 1167966 h 1601707"/>
                <a:gd name="connsiteX6" fmla="*/ 178438 w 2134747"/>
                <a:gd name="connsiteY6" fmla="*/ 1095647 h 1601707"/>
                <a:gd name="connsiteX7" fmla="*/ 169503 w 2134747"/>
                <a:gd name="connsiteY7" fmla="*/ 1021355 h 1601707"/>
                <a:gd name="connsiteX8" fmla="*/ 182991 w 2134747"/>
                <a:gd name="connsiteY8" fmla="*/ 970869 h 1601707"/>
                <a:gd name="connsiteX9" fmla="*/ 180184 w 2134747"/>
                <a:gd name="connsiteY9" fmla="*/ 883374 h 1601707"/>
                <a:gd name="connsiteX10" fmla="*/ 199276 w 2134747"/>
                <a:gd name="connsiteY10" fmla="*/ 741800 h 1601707"/>
                <a:gd name="connsiteX11" fmla="*/ 240257 w 2134747"/>
                <a:gd name="connsiteY11" fmla="*/ 592404 h 1601707"/>
                <a:gd name="connsiteX12" fmla="*/ 269505 w 2134747"/>
                <a:gd name="connsiteY12" fmla="*/ 517927 h 1601707"/>
                <a:gd name="connsiteX13" fmla="*/ 340099 w 2134747"/>
                <a:gd name="connsiteY13" fmla="*/ 412290 h 1601707"/>
                <a:gd name="connsiteX14" fmla="*/ 420678 w 2134747"/>
                <a:gd name="connsiteY14" fmla="*/ 330271 h 1601707"/>
                <a:gd name="connsiteX15" fmla="*/ 515968 w 2134747"/>
                <a:gd name="connsiteY15" fmla="*/ 228139 h 1601707"/>
                <a:gd name="connsiteX16" fmla="*/ 636659 w 2134747"/>
                <a:gd name="connsiteY16" fmla="*/ 143337 h 1601707"/>
                <a:gd name="connsiteX17" fmla="*/ 838456 w 2134747"/>
                <a:gd name="connsiteY17" fmla="*/ 41152 h 1601707"/>
                <a:gd name="connsiteX18" fmla="*/ 1063131 w 2134747"/>
                <a:gd name="connsiteY18" fmla="*/ 1247 h 1601707"/>
                <a:gd name="connsiteX19" fmla="*/ 1287764 w 2134747"/>
                <a:gd name="connsiteY19" fmla="*/ 12444 h 1601707"/>
                <a:gd name="connsiteX20" fmla="*/ 1486069 w 2134747"/>
                <a:gd name="connsiteY20" fmla="*/ 36352 h 1601707"/>
                <a:gd name="connsiteX21" fmla="*/ 1629710 w 2134747"/>
                <a:gd name="connsiteY21" fmla="*/ 99414 h 1601707"/>
                <a:gd name="connsiteX22" fmla="*/ 1790869 w 2134747"/>
                <a:gd name="connsiteY22" fmla="*/ 204518 h 1601707"/>
                <a:gd name="connsiteX23" fmla="*/ 1913490 w 2134747"/>
                <a:gd name="connsiteY23" fmla="*/ 316628 h 1601707"/>
                <a:gd name="connsiteX24" fmla="*/ 2020139 w 2134747"/>
                <a:gd name="connsiteY24" fmla="*/ 480534 h 1601707"/>
                <a:gd name="connsiteX25" fmla="*/ 2082222 w 2134747"/>
                <a:gd name="connsiteY25" fmla="*/ 623418 h 1601707"/>
                <a:gd name="connsiteX26" fmla="*/ 2128901 w 2134747"/>
                <a:gd name="connsiteY26" fmla="*/ 790896 h 1601707"/>
                <a:gd name="connsiteX27" fmla="*/ 2131579 w 2134747"/>
                <a:gd name="connsiteY27" fmla="*/ 970189 h 1601707"/>
                <a:gd name="connsiteX28" fmla="*/ 2106231 w 2134747"/>
                <a:gd name="connsiteY28" fmla="*/ 1153125 h 1601707"/>
                <a:gd name="connsiteX29" fmla="*/ 2040387 w 2134747"/>
                <a:gd name="connsiteY29" fmla="*/ 1303985 h 1601707"/>
                <a:gd name="connsiteX30" fmla="*/ 1961353 w 2134747"/>
                <a:gd name="connsiteY30" fmla="*/ 1434510 h 1601707"/>
                <a:gd name="connsiteX31" fmla="*/ 1797309 w 2134747"/>
                <a:gd name="connsiteY31" fmla="*/ 1601707 h 1601707"/>
                <a:gd name="connsiteX32" fmla="*/ 469613 w 2134747"/>
                <a:gd name="connsiteY32" fmla="*/ 1577778 h 1601707"/>
                <a:gd name="connsiteX0" fmla="*/ 469613 w 2134747"/>
                <a:gd name="connsiteY0" fmla="*/ 1577778 h 1601707"/>
                <a:gd name="connsiteX1" fmla="*/ 406368 w 2134747"/>
                <a:gd name="connsiteY1" fmla="*/ 1498728 h 1601707"/>
                <a:gd name="connsiteX2" fmla="*/ 347677 w 2134747"/>
                <a:gd name="connsiteY2" fmla="*/ 1430816 h 1601707"/>
                <a:gd name="connsiteX3" fmla="*/ 53159 w 2134747"/>
                <a:gd name="connsiteY3" fmla="*/ 1385180 h 1601707"/>
                <a:gd name="connsiteX4" fmla="*/ 32138 w 2134747"/>
                <a:gd name="connsiteY4" fmla="*/ 1290587 h 1601707"/>
                <a:gd name="connsiteX5" fmla="*/ 7614 w 2134747"/>
                <a:gd name="connsiteY5" fmla="*/ 1167966 h 1601707"/>
                <a:gd name="connsiteX6" fmla="*/ 178438 w 2134747"/>
                <a:gd name="connsiteY6" fmla="*/ 1095647 h 1601707"/>
                <a:gd name="connsiteX7" fmla="*/ 169503 w 2134747"/>
                <a:gd name="connsiteY7" fmla="*/ 1021355 h 1601707"/>
                <a:gd name="connsiteX8" fmla="*/ 182991 w 2134747"/>
                <a:gd name="connsiteY8" fmla="*/ 970869 h 1601707"/>
                <a:gd name="connsiteX9" fmla="*/ 180184 w 2134747"/>
                <a:gd name="connsiteY9" fmla="*/ 883374 h 1601707"/>
                <a:gd name="connsiteX10" fmla="*/ 199276 w 2134747"/>
                <a:gd name="connsiteY10" fmla="*/ 741800 h 1601707"/>
                <a:gd name="connsiteX11" fmla="*/ 240257 w 2134747"/>
                <a:gd name="connsiteY11" fmla="*/ 592404 h 1601707"/>
                <a:gd name="connsiteX12" fmla="*/ 269505 w 2134747"/>
                <a:gd name="connsiteY12" fmla="*/ 517927 h 1601707"/>
                <a:gd name="connsiteX13" fmla="*/ 340099 w 2134747"/>
                <a:gd name="connsiteY13" fmla="*/ 412290 h 1601707"/>
                <a:gd name="connsiteX14" fmla="*/ 420678 w 2134747"/>
                <a:gd name="connsiteY14" fmla="*/ 330271 h 1601707"/>
                <a:gd name="connsiteX15" fmla="*/ 515968 w 2134747"/>
                <a:gd name="connsiteY15" fmla="*/ 228139 h 1601707"/>
                <a:gd name="connsiteX16" fmla="*/ 636659 w 2134747"/>
                <a:gd name="connsiteY16" fmla="*/ 143337 h 1601707"/>
                <a:gd name="connsiteX17" fmla="*/ 838456 w 2134747"/>
                <a:gd name="connsiteY17" fmla="*/ 41152 h 1601707"/>
                <a:gd name="connsiteX18" fmla="*/ 1063131 w 2134747"/>
                <a:gd name="connsiteY18" fmla="*/ 1247 h 1601707"/>
                <a:gd name="connsiteX19" fmla="*/ 1287764 w 2134747"/>
                <a:gd name="connsiteY19" fmla="*/ 12444 h 1601707"/>
                <a:gd name="connsiteX20" fmla="*/ 1486069 w 2134747"/>
                <a:gd name="connsiteY20" fmla="*/ 36352 h 1601707"/>
                <a:gd name="connsiteX21" fmla="*/ 1629710 w 2134747"/>
                <a:gd name="connsiteY21" fmla="*/ 99414 h 1601707"/>
                <a:gd name="connsiteX22" fmla="*/ 1790869 w 2134747"/>
                <a:gd name="connsiteY22" fmla="*/ 204518 h 1601707"/>
                <a:gd name="connsiteX23" fmla="*/ 1913490 w 2134747"/>
                <a:gd name="connsiteY23" fmla="*/ 316628 h 1601707"/>
                <a:gd name="connsiteX24" fmla="*/ 2020139 w 2134747"/>
                <a:gd name="connsiteY24" fmla="*/ 480534 h 1601707"/>
                <a:gd name="connsiteX25" fmla="*/ 2082222 w 2134747"/>
                <a:gd name="connsiteY25" fmla="*/ 623418 h 1601707"/>
                <a:gd name="connsiteX26" fmla="*/ 2128901 w 2134747"/>
                <a:gd name="connsiteY26" fmla="*/ 790896 h 1601707"/>
                <a:gd name="connsiteX27" fmla="*/ 2131579 w 2134747"/>
                <a:gd name="connsiteY27" fmla="*/ 970189 h 1601707"/>
                <a:gd name="connsiteX28" fmla="*/ 2106231 w 2134747"/>
                <a:gd name="connsiteY28" fmla="*/ 1153125 h 1601707"/>
                <a:gd name="connsiteX29" fmla="*/ 2040387 w 2134747"/>
                <a:gd name="connsiteY29" fmla="*/ 1303985 h 1601707"/>
                <a:gd name="connsiteX30" fmla="*/ 1961353 w 2134747"/>
                <a:gd name="connsiteY30" fmla="*/ 1434510 h 1601707"/>
                <a:gd name="connsiteX31" fmla="*/ 1797309 w 2134747"/>
                <a:gd name="connsiteY31" fmla="*/ 1601707 h 1601707"/>
                <a:gd name="connsiteX32" fmla="*/ 469613 w 2134747"/>
                <a:gd name="connsiteY32" fmla="*/ 1577778 h 1601707"/>
                <a:gd name="connsiteX0" fmla="*/ 476952 w 2142086"/>
                <a:gd name="connsiteY0" fmla="*/ 1577778 h 1601707"/>
                <a:gd name="connsiteX1" fmla="*/ 413707 w 2142086"/>
                <a:gd name="connsiteY1" fmla="*/ 1498728 h 1601707"/>
                <a:gd name="connsiteX2" fmla="*/ 355016 w 2142086"/>
                <a:gd name="connsiteY2" fmla="*/ 1430816 h 1601707"/>
                <a:gd name="connsiteX3" fmla="*/ 286864 w 2142086"/>
                <a:gd name="connsiteY3" fmla="*/ 1329494 h 1601707"/>
                <a:gd name="connsiteX4" fmla="*/ 39477 w 2142086"/>
                <a:gd name="connsiteY4" fmla="*/ 1290587 h 1601707"/>
                <a:gd name="connsiteX5" fmla="*/ 14953 w 2142086"/>
                <a:gd name="connsiteY5" fmla="*/ 1167966 h 1601707"/>
                <a:gd name="connsiteX6" fmla="*/ 185777 w 2142086"/>
                <a:gd name="connsiteY6" fmla="*/ 1095647 h 1601707"/>
                <a:gd name="connsiteX7" fmla="*/ 176842 w 2142086"/>
                <a:gd name="connsiteY7" fmla="*/ 1021355 h 1601707"/>
                <a:gd name="connsiteX8" fmla="*/ 190330 w 2142086"/>
                <a:gd name="connsiteY8" fmla="*/ 970869 h 1601707"/>
                <a:gd name="connsiteX9" fmla="*/ 187523 w 2142086"/>
                <a:gd name="connsiteY9" fmla="*/ 883374 h 1601707"/>
                <a:gd name="connsiteX10" fmla="*/ 206615 w 2142086"/>
                <a:gd name="connsiteY10" fmla="*/ 741800 h 1601707"/>
                <a:gd name="connsiteX11" fmla="*/ 247596 w 2142086"/>
                <a:gd name="connsiteY11" fmla="*/ 592404 h 1601707"/>
                <a:gd name="connsiteX12" fmla="*/ 276844 w 2142086"/>
                <a:gd name="connsiteY12" fmla="*/ 517927 h 1601707"/>
                <a:gd name="connsiteX13" fmla="*/ 347438 w 2142086"/>
                <a:gd name="connsiteY13" fmla="*/ 412290 h 1601707"/>
                <a:gd name="connsiteX14" fmla="*/ 428017 w 2142086"/>
                <a:gd name="connsiteY14" fmla="*/ 330271 h 1601707"/>
                <a:gd name="connsiteX15" fmla="*/ 523307 w 2142086"/>
                <a:gd name="connsiteY15" fmla="*/ 228139 h 1601707"/>
                <a:gd name="connsiteX16" fmla="*/ 643998 w 2142086"/>
                <a:gd name="connsiteY16" fmla="*/ 143337 h 1601707"/>
                <a:gd name="connsiteX17" fmla="*/ 845795 w 2142086"/>
                <a:gd name="connsiteY17" fmla="*/ 41152 h 1601707"/>
                <a:gd name="connsiteX18" fmla="*/ 1070470 w 2142086"/>
                <a:gd name="connsiteY18" fmla="*/ 1247 h 1601707"/>
                <a:gd name="connsiteX19" fmla="*/ 1295103 w 2142086"/>
                <a:gd name="connsiteY19" fmla="*/ 12444 h 1601707"/>
                <a:gd name="connsiteX20" fmla="*/ 1493408 w 2142086"/>
                <a:gd name="connsiteY20" fmla="*/ 36352 h 1601707"/>
                <a:gd name="connsiteX21" fmla="*/ 1637049 w 2142086"/>
                <a:gd name="connsiteY21" fmla="*/ 99414 h 1601707"/>
                <a:gd name="connsiteX22" fmla="*/ 1798208 w 2142086"/>
                <a:gd name="connsiteY22" fmla="*/ 204518 h 1601707"/>
                <a:gd name="connsiteX23" fmla="*/ 1920829 w 2142086"/>
                <a:gd name="connsiteY23" fmla="*/ 316628 h 1601707"/>
                <a:gd name="connsiteX24" fmla="*/ 2027478 w 2142086"/>
                <a:gd name="connsiteY24" fmla="*/ 480534 h 1601707"/>
                <a:gd name="connsiteX25" fmla="*/ 2089561 w 2142086"/>
                <a:gd name="connsiteY25" fmla="*/ 623418 h 1601707"/>
                <a:gd name="connsiteX26" fmla="*/ 2136240 w 2142086"/>
                <a:gd name="connsiteY26" fmla="*/ 790896 h 1601707"/>
                <a:gd name="connsiteX27" fmla="*/ 2138918 w 2142086"/>
                <a:gd name="connsiteY27" fmla="*/ 970189 h 1601707"/>
                <a:gd name="connsiteX28" fmla="*/ 2113570 w 2142086"/>
                <a:gd name="connsiteY28" fmla="*/ 1153125 h 1601707"/>
                <a:gd name="connsiteX29" fmla="*/ 2047726 w 2142086"/>
                <a:gd name="connsiteY29" fmla="*/ 1303985 h 1601707"/>
                <a:gd name="connsiteX30" fmla="*/ 1968692 w 2142086"/>
                <a:gd name="connsiteY30" fmla="*/ 1434510 h 1601707"/>
                <a:gd name="connsiteX31" fmla="*/ 1804648 w 2142086"/>
                <a:gd name="connsiteY31" fmla="*/ 1601707 h 1601707"/>
                <a:gd name="connsiteX32" fmla="*/ 476952 w 2142086"/>
                <a:gd name="connsiteY32" fmla="*/ 1577778 h 1601707"/>
                <a:gd name="connsiteX0" fmla="*/ 476952 w 2142086"/>
                <a:gd name="connsiteY0" fmla="*/ 1577778 h 1601707"/>
                <a:gd name="connsiteX1" fmla="*/ 413707 w 2142086"/>
                <a:gd name="connsiteY1" fmla="*/ 1498728 h 1601707"/>
                <a:gd name="connsiteX2" fmla="*/ 355016 w 2142086"/>
                <a:gd name="connsiteY2" fmla="*/ 1430816 h 1601707"/>
                <a:gd name="connsiteX3" fmla="*/ 286864 w 2142086"/>
                <a:gd name="connsiteY3" fmla="*/ 1329494 h 1601707"/>
                <a:gd name="connsiteX4" fmla="*/ 39477 w 2142086"/>
                <a:gd name="connsiteY4" fmla="*/ 1290587 h 1601707"/>
                <a:gd name="connsiteX5" fmla="*/ 14953 w 2142086"/>
                <a:gd name="connsiteY5" fmla="*/ 1167966 h 1601707"/>
                <a:gd name="connsiteX6" fmla="*/ 185777 w 2142086"/>
                <a:gd name="connsiteY6" fmla="*/ 1095647 h 1601707"/>
                <a:gd name="connsiteX7" fmla="*/ 176842 w 2142086"/>
                <a:gd name="connsiteY7" fmla="*/ 1021355 h 1601707"/>
                <a:gd name="connsiteX8" fmla="*/ 190330 w 2142086"/>
                <a:gd name="connsiteY8" fmla="*/ 970869 h 1601707"/>
                <a:gd name="connsiteX9" fmla="*/ 187523 w 2142086"/>
                <a:gd name="connsiteY9" fmla="*/ 883374 h 1601707"/>
                <a:gd name="connsiteX10" fmla="*/ 206615 w 2142086"/>
                <a:gd name="connsiteY10" fmla="*/ 741800 h 1601707"/>
                <a:gd name="connsiteX11" fmla="*/ 247596 w 2142086"/>
                <a:gd name="connsiteY11" fmla="*/ 592404 h 1601707"/>
                <a:gd name="connsiteX12" fmla="*/ 276844 w 2142086"/>
                <a:gd name="connsiteY12" fmla="*/ 517927 h 1601707"/>
                <a:gd name="connsiteX13" fmla="*/ 347438 w 2142086"/>
                <a:gd name="connsiteY13" fmla="*/ 412290 h 1601707"/>
                <a:gd name="connsiteX14" fmla="*/ 428017 w 2142086"/>
                <a:gd name="connsiteY14" fmla="*/ 330271 h 1601707"/>
                <a:gd name="connsiteX15" fmla="*/ 523307 w 2142086"/>
                <a:gd name="connsiteY15" fmla="*/ 228139 h 1601707"/>
                <a:gd name="connsiteX16" fmla="*/ 643998 w 2142086"/>
                <a:gd name="connsiteY16" fmla="*/ 143337 h 1601707"/>
                <a:gd name="connsiteX17" fmla="*/ 845795 w 2142086"/>
                <a:gd name="connsiteY17" fmla="*/ 41152 h 1601707"/>
                <a:gd name="connsiteX18" fmla="*/ 1070470 w 2142086"/>
                <a:gd name="connsiteY18" fmla="*/ 1247 h 1601707"/>
                <a:gd name="connsiteX19" fmla="*/ 1295103 w 2142086"/>
                <a:gd name="connsiteY19" fmla="*/ 12444 h 1601707"/>
                <a:gd name="connsiteX20" fmla="*/ 1493408 w 2142086"/>
                <a:gd name="connsiteY20" fmla="*/ 36352 h 1601707"/>
                <a:gd name="connsiteX21" fmla="*/ 1637049 w 2142086"/>
                <a:gd name="connsiteY21" fmla="*/ 99414 h 1601707"/>
                <a:gd name="connsiteX22" fmla="*/ 1798208 w 2142086"/>
                <a:gd name="connsiteY22" fmla="*/ 204518 h 1601707"/>
                <a:gd name="connsiteX23" fmla="*/ 1920829 w 2142086"/>
                <a:gd name="connsiteY23" fmla="*/ 316628 h 1601707"/>
                <a:gd name="connsiteX24" fmla="*/ 2027478 w 2142086"/>
                <a:gd name="connsiteY24" fmla="*/ 480534 h 1601707"/>
                <a:gd name="connsiteX25" fmla="*/ 2089561 w 2142086"/>
                <a:gd name="connsiteY25" fmla="*/ 623418 h 1601707"/>
                <a:gd name="connsiteX26" fmla="*/ 2136240 w 2142086"/>
                <a:gd name="connsiteY26" fmla="*/ 790896 h 1601707"/>
                <a:gd name="connsiteX27" fmla="*/ 2138918 w 2142086"/>
                <a:gd name="connsiteY27" fmla="*/ 970189 h 1601707"/>
                <a:gd name="connsiteX28" fmla="*/ 2113570 w 2142086"/>
                <a:gd name="connsiteY28" fmla="*/ 1153125 h 1601707"/>
                <a:gd name="connsiteX29" fmla="*/ 2047726 w 2142086"/>
                <a:gd name="connsiteY29" fmla="*/ 1303985 h 1601707"/>
                <a:gd name="connsiteX30" fmla="*/ 1968692 w 2142086"/>
                <a:gd name="connsiteY30" fmla="*/ 1434510 h 1601707"/>
                <a:gd name="connsiteX31" fmla="*/ 1804648 w 2142086"/>
                <a:gd name="connsiteY31" fmla="*/ 1601707 h 1601707"/>
                <a:gd name="connsiteX32" fmla="*/ 476952 w 2142086"/>
                <a:gd name="connsiteY32" fmla="*/ 1577778 h 1601707"/>
                <a:gd name="connsiteX0" fmla="*/ 462802 w 2127936"/>
                <a:gd name="connsiteY0" fmla="*/ 1577778 h 1601707"/>
                <a:gd name="connsiteX1" fmla="*/ 399557 w 2127936"/>
                <a:gd name="connsiteY1" fmla="*/ 1498728 h 1601707"/>
                <a:gd name="connsiteX2" fmla="*/ 340866 w 2127936"/>
                <a:gd name="connsiteY2" fmla="*/ 1430816 h 1601707"/>
                <a:gd name="connsiteX3" fmla="*/ 272714 w 2127936"/>
                <a:gd name="connsiteY3" fmla="*/ 1329494 h 1601707"/>
                <a:gd name="connsiteX4" fmla="*/ 251693 w 2127936"/>
                <a:gd name="connsiteY4" fmla="*/ 1248823 h 1601707"/>
                <a:gd name="connsiteX5" fmla="*/ 803 w 2127936"/>
                <a:gd name="connsiteY5" fmla="*/ 1167966 h 1601707"/>
                <a:gd name="connsiteX6" fmla="*/ 171627 w 2127936"/>
                <a:gd name="connsiteY6" fmla="*/ 1095647 h 1601707"/>
                <a:gd name="connsiteX7" fmla="*/ 162692 w 2127936"/>
                <a:gd name="connsiteY7" fmla="*/ 1021355 h 1601707"/>
                <a:gd name="connsiteX8" fmla="*/ 176180 w 2127936"/>
                <a:gd name="connsiteY8" fmla="*/ 970869 h 1601707"/>
                <a:gd name="connsiteX9" fmla="*/ 173373 w 2127936"/>
                <a:gd name="connsiteY9" fmla="*/ 883374 h 1601707"/>
                <a:gd name="connsiteX10" fmla="*/ 192465 w 2127936"/>
                <a:gd name="connsiteY10" fmla="*/ 741800 h 1601707"/>
                <a:gd name="connsiteX11" fmla="*/ 233446 w 2127936"/>
                <a:gd name="connsiteY11" fmla="*/ 592404 h 1601707"/>
                <a:gd name="connsiteX12" fmla="*/ 262694 w 2127936"/>
                <a:gd name="connsiteY12" fmla="*/ 517927 h 1601707"/>
                <a:gd name="connsiteX13" fmla="*/ 333288 w 2127936"/>
                <a:gd name="connsiteY13" fmla="*/ 412290 h 1601707"/>
                <a:gd name="connsiteX14" fmla="*/ 413867 w 2127936"/>
                <a:gd name="connsiteY14" fmla="*/ 330271 h 1601707"/>
                <a:gd name="connsiteX15" fmla="*/ 509157 w 2127936"/>
                <a:gd name="connsiteY15" fmla="*/ 228139 h 1601707"/>
                <a:gd name="connsiteX16" fmla="*/ 629848 w 2127936"/>
                <a:gd name="connsiteY16" fmla="*/ 143337 h 1601707"/>
                <a:gd name="connsiteX17" fmla="*/ 831645 w 2127936"/>
                <a:gd name="connsiteY17" fmla="*/ 41152 h 1601707"/>
                <a:gd name="connsiteX18" fmla="*/ 1056320 w 2127936"/>
                <a:gd name="connsiteY18" fmla="*/ 1247 h 1601707"/>
                <a:gd name="connsiteX19" fmla="*/ 1280953 w 2127936"/>
                <a:gd name="connsiteY19" fmla="*/ 12444 h 1601707"/>
                <a:gd name="connsiteX20" fmla="*/ 1479258 w 2127936"/>
                <a:gd name="connsiteY20" fmla="*/ 36352 h 1601707"/>
                <a:gd name="connsiteX21" fmla="*/ 1622899 w 2127936"/>
                <a:gd name="connsiteY21" fmla="*/ 99414 h 1601707"/>
                <a:gd name="connsiteX22" fmla="*/ 1784058 w 2127936"/>
                <a:gd name="connsiteY22" fmla="*/ 204518 h 1601707"/>
                <a:gd name="connsiteX23" fmla="*/ 1906679 w 2127936"/>
                <a:gd name="connsiteY23" fmla="*/ 316628 h 1601707"/>
                <a:gd name="connsiteX24" fmla="*/ 2013328 w 2127936"/>
                <a:gd name="connsiteY24" fmla="*/ 480534 h 1601707"/>
                <a:gd name="connsiteX25" fmla="*/ 2075411 w 2127936"/>
                <a:gd name="connsiteY25" fmla="*/ 623418 h 1601707"/>
                <a:gd name="connsiteX26" fmla="*/ 2122090 w 2127936"/>
                <a:gd name="connsiteY26" fmla="*/ 790896 h 1601707"/>
                <a:gd name="connsiteX27" fmla="*/ 2124768 w 2127936"/>
                <a:gd name="connsiteY27" fmla="*/ 970189 h 1601707"/>
                <a:gd name="connsiteX28" fmla="*/ 2099420 w 2127936"/>
                <a:gd name="connsiteY28" fmla="*/ 1153125 h 1601707"/>
                <a:gd name="connsiteX29" fmla="*/ 2033576 w 2127936"/>
                <a:gd name="connsiteY29" fmla="*/ 1303985 h 1601707"/>
                <a:gd name="connsiteX30" fmla="*/ 1954542 w 2127936"/>
                <a:gd name="connsiteY30" fmla="*/ 1434510 h 1601707"/>
                <a:gd name="connsiteX31" fmla="*/ 1790498 w 2127936"/>
                <a:gd name="connsiteY31" fmla="*/ 1601707 h 1601707"/>
                <a:gd name="connsiteX32" fmla="*/ 462802 w 2127936"/>
                <a:gd name="connsiteY32" fmla="*/ 1577778 h 1601707"/>
                <a:gd name="connsiteX0" fmla="*/ 462802 w 2127936"/>
                <a:gd name="connsiteY0" fmla="*/ 1577778 h 1601707"/>
                <a:gd name="connsiteX1" fmla="*/ 399557 w 2127936"/>
                <a:gd name="connsiteY1" fmla="*/ 1498728 h 1601707"/>
                <a:gd name="connsiteX2" fmla="*/ 340866 w 2127936"/>
                <a:gd name="connsiteY2" fmla="*/ 1430816 h 1601707"/>
                <a:gd name="connsiteX3" fmla="*/ 272714 w 2127936"/>
                <a:gd name="connsiteY3" fmla="*/ 1329494 h 1601707"/>
                <a:gd name="connsiteX4" fmla="*/ 251693 w 2127936"/>
                <a:gd name="connsiteY4" fmla="*/ 1248823 h 1601707"/>
                <a:gd name="connsiteX5" fmla="*/ 803 w 2127936"/>
                <a:gd name="connsiteY5" fmla="*/ 1167966 h 1601707"/>
                <a:gd name="connsiteX6" fmla="*/ 171627 w 2127936"/>
                <a:gd name="connsiteY6" fmla="*/ 1095647 h 1601707"/>
                <a:gd name="connsiteX7" fmla="*/ 162692 w 2127936"/>
                <a:gd name="connsiteY7" fmla="*/ 1021355 h 1601707"/>
                <a:gd name="connsiteX8" fmla="*/ 176180 w 2127936"/>
                <a:gd name="connsiteY8" fmla="*/ 970869 h 1601707"/>
                <a:gd name="connsiteX9" fmla="*/ 173373 w 2127936"/>
                <a:gd name="connsiteY9" fmla="*/ 883374 h 1601707"/>
                <a:gd name="connsiteX10" fmla="*/ 192465 w 2127936"/>
                <a:gd name="connsiteY10" fmla="*/ 741800 h 1601707"/>
                <a:gd name="connsiteX11" fmla="*/ 233446 w 2127936"/>
                <a:gd name="connsiteY11" fmla="*/ 592404 h 1601707"/>
                <a:gd name="connsiteX12" fmla="*/ 262694 w 2127936"/>
                <a:gd name="connsiteY12" fmla="*/ 517927 h 1601707"/>
                <a:gd name="connsiteX13" fmla="*/ 333288 w 2127936"/>
                <a:gd name="connsiteY13" fmla="*/ 412290 h 1601707"/>
                <a:gd name="connsiteX14" fmla="*/ 413867 w 2127936"/>
                <a:gd name="connsiteY14" fmla="*/ 330271 h 1601707"/>
                <a:gd name="connsiteX15" fmla="*/ 509157 w 2127936"/>
                <a:gd name="connsiteY15" fmla="*/ 228139 h 1601707"/>
                <a:gd name="connsiteX16" fmla="*/ 629848 w 2127936"/>
                <a:gd name="connsiteY16" fmla="*/ 143337 h 1601707"/>
                <a:gd name="connsiteX17" fmla="*/ 831645 w 2127936"/>
                <a:gd name="connsiteY17" fmla="*/ 41152 h 1601707"/>
                <a:gd name="connsiteX18" fmla="*/ 1056320 w 2127936"/>
                <a:gd name="connsiteY18" fmla="*/ 1247 h 1601707"/>
                <a:gd name="connsiteX19" fmla="*/ 1280953 w 2127936"/>
                <a:gd name="connsiteY19" fmla="*/ 12444 h 1601707"/>
                <a:gd name="connsiteX20" fmla="*/ 1479258 w 2127936"/>
                <a:gd name="connsiteY20" fmla="*/ 36352 h 1601707"/>
                <a:gd name="connsiteX21" fmla="*/ 1622899 w 2127936"/>
                <a:gd name="connsiteY21" fmla="*/ 99414 h 1601707"/>
                <a:gd name="connsiteX22" fmla="*/ 1784058 w 2127936"/>
                <a:gd name="connsiteY22" fmla="*/ 204518 h 1601707"/>
                <a:gd name="connsiteX23" fmla="*/ 1906679 w 2127936"/>
                <a:gd name="connsiteY23" fmla="*/ 316628 h 1601707"/>
                <a:gd name="connsiteX24" fmla="*/ 2013328 w 2127936"/>
                <a:gd name="connsiteY24" fmla="*/ 480534 h 1601707"/>
                <a:gd name="connsiteX25" fmla="*/ 2075411 w 2127936"/>
                <a:gd name="connsiteY25" fmla="*/ 623418 h 1601707"/>
                <a:gd name="connsiteX26" fmla="*/ 2122090 w 2127936"/>
                <a:gd name="connsiteY26" fmla="*/ 790896 h 1601707"/>
                <a:gd name="connsiteX27" fmla="*/ 2124768 w 2127936"/>
                <a:gd name="connsiteY27" fmla="*/ 970189 h 1601707"/>
                <a:gd name="connsiteX28" fmla="*/ 2099420 w 2127936"/>
                <a:gd name="connsiteY28" fmla="*/ 1153125 h 1601707"/>
                <a:gd name="connsiteX29" fmla="*/ 2033576 w 2127936"/>
                <a:gd name="connsiteY29" fmla="*/ 1303985 h 1601707"/>
                <a:gd name="connsiteX30" fmla="*/ 1954542 w 2127936"/>
                <a:gd name="connsiteY30" fmla="*/ 1434510 h 1601707"/>
                <a:gd name="connsiteX31" fmla="*/ 1790498 w 2127936"/>
                <a:gd name="connsiteY31" fmla="*/ 1601707 h 1601707"/>
                <a:gd name="connsiteX32" fmla="*/ 462802 w 2127936"/>
                <a:gd name="connsiteY32" fmla="*/ 1577778 h 1601707"/>
                <a:gd name="connsiteX0" fmla="*/ 462915 w 2128049"/>
                <a:gd name="connsiteY0" fmla="*/ 1577778 h 1601707"/>
                <a:gd name="connsiteX1" fmla="*/ 399670 w 2128049"/>
                <a:gd name="connsiteY1" fmla="*/ 1498728 h 1601707"/>
                <a:gd name="connsiteX2" fmla="*/ 340979 w 2128049"/>
                <a:gd name="connsiteY2" fmla="*/ 1430816 h 1601707"/>
                <a:gd name="connsiteX3" fmla="*/ 272827 w 2128049"/>
                <a:gd name="connsiteY3" fmla="*/ 1329494 h 1601707"/>
                <a:gd name="connsiteX4" fmla="*/ 257763 w 2128049"/>
                <a:gd name="connsiteY4" fmla="*/ 1254392 h 1601707"/>
                <a:gd name="connsiteX5" fmla="*/ 916 w 2128049"/>
                <a:gd name="connsiteY5" fmla="*/ 1167966 h 1601707"/>
                <a:gd name="connsiteX6" fmla="*/ 171740 w 2128049"/>
                <a:gd name="connsiteY6" fmla="*/ 1095647 h 1601707"/>
                <a:gd name="connsiteX7" fmla="*/ 162805 w 2128049"/>
                <a:gd name="connsiteY7" fmla="*/ 1021355 h 1601707"/>
                <a:gd name="connsiteX8" fmla="*/ 176293 w 2128049"/>
                <a:gd name="connsiteY8" fmla="*/ 970869 h 1601707"/>
                <a:gd name="connsiteX9" fmla="*/ 173486 w 2128049"/>
                <a:gd name="connsiteY9" fmla="*/ 883374 h 1601707"/>
                <a:gd name="connsiteX10" fmla="*/ 192578 w 2128049"/>
                <a:gd name="connsiteY10" fmla="*/ 741800 h 1601707"/>
                <a:gd name="connsiteX11" fmla="*/ 233559 w 2128049"/>
                <a:gd name="connsiteY11" fmla="*/ 592404 h 1601707"/>
                <a:gd name="connsiteX12" fmla="*/ 262807 w 2128049"/>
                <a:gd name="connsiteY12" fmla="*/ 517927 h 1601707"/>
                <a:gd name="connsiteX13" fmla="*/ 333401 w 2128049"/>
                <a:gd name="connsiteY13" fmla="*/ 412290 h 1601707"/>
                <a:gd name="connsiteX14" fmla="*/ 413980 w 2128049"/>
                <a:gd name="connsiteY14" fmla="*/ 330271 h 1601707"/>
                <a:gd name="connsiteX15" fmla="*/ 509270 w 2128049"/>
                <a:gd name="connsiteY15" fmla="*/ 228139 h 1601707"/>
                <a:gd name="connsiteX16" fmla="*/ 629961 w 2128049"/>
                <a:gd name="connsiteY16" fmla="*/ 143337 h 1601707"/>
                <a:gd name="connsiteX17" fmla="*/ 831758 w 2128049"/>
                <a:gd name="connsiteY17" fmla="*/ 41152 h 1601707"/>
                <a:gd name="connsiteX18" fmla="*/ 1056433 w 2128049"/>
                <a:gd name="connsiteY18" fmla="*/ 1247 h 1601707"/>
                <a:gd name="connsiteX19" fmla="*/ 1281066 w 2128049"/>
                <a:gd name="connsiteY19" fmla="*/ 12444 h 1601707"/>
                <a:gd name="connsiteX20" fmla="*/ 1479371 w 2128049"/>
                <a:gd name="connsiteY20" fmla="*/ 36352 h 1601707"/>
                <a:gd name="connsiteX21" fmla="*/ 1623012 w 2128049"/>
                <a:gd name="connsiteY21" fmla="*/ 99414 h 1601707"/>
                <a:gd name="connsiteX22" fmla="*/ 1784171 w 2128049"/>
                <a:gd name="connsiteY22" fmla="*/ 204518 h 1601707"/>
                <a:gd name="connsiteX23" fmla="*/ 1906792 w 2128049"/>
                <a:gd name="connsiteY23" fmla="*/ 316628 h 1601707"/>
                <a:gd name="connsiteX24" fmla="*/ 2013441 w 2128049"/>
                <a:gd name="connsiteY24" fmla="*/ 480534 h 1601707"/>
                <a:gd name="connsiteX25" fmla="*/ 2075524 w 2128049"/>
                <a:gd name="connsiteY25" fmla="*/ 623418 h 1601707"/>
                <a:gd name="connsiteX26" fmla="*/ 2122203 w 2128049"/>
                <a:gd name="connsiteY26" fmla="*/ 790896 h 1601707"/>
                <a:gd name="connsiteX27" fmla="*/ 2124881 w 2128049"/>
                <a:gd name="connsiteY27" fmla="*/ 970189 h 1601707"/>
                <a:gd name="connsiteX28" fmla="*/ 2099533 w 2128049"/>
                <a:gd name="connsiteY28" fmla="*/ 1153125 h 1601707"/>
                <a:gd name="connsiteX29" fmla="*/ 2033689 w 2128049"/>
                <a:gd name="connsiteY29" fmla="*/ 1303985 h 1601707"/>
                <a:gd name="connsiteX30" fmla="*/ 1954655 w 2128049"/>
                <a:gd name="connsiteY30" fmla="*/ 1434510 h 1601707"/>
                <a:gd name="connsiteX31" fmla="*/ 1790611 w 2128049"/>
                <a:gd name="connsiteY31" fmla="*/ 1601707 h 1601707"/>
                <a:gd name="connsiteX32" fmla="*/ 462915 w 2128049"/>
                <a:gd name="connsiteY32" fmla="*/ 1577778 h 1601707"/>
                <a:gd name="connsiteX0" fmla="*/ 462915 w 2128049"/>
                <a:gd name="connsiteY0" fmla="*/ 1577778 h 1601707"/>
                <a:gd name="connsiteX1" fmla="*/ 399670 w 2128049"/>
                <a:gd name="connsiteY1" fmla="*/ 1498728 h 1601707"/>
                <a:gd name="connsiteX2" fmla="*/ 340979 w 2128049"/>
                <a:gd name="connsiteY2" fmla="*/ 1430816 h 1601707"/>
                <a:gd name="connsiteX3" fmla="*/ 272827 w 2128049"/>
                <a:gd name="connsiteY3" fmla="*/ 1329494 h 1601707"/>
                <a:gd name="connsiteX4" fmla="*/ 257763 w 2128049"/>
                <a:gd name="connsiteY4" fmla="*/ 1254392 h 1601707"/>
                <a:gd name="connsiteX5" fmla="*/ 916 w 2128049"/>
                <a:gd name="connsiteY5" fmla="*/ 1167966 h 1601707"/>
                <a:gd name="connsiteX6" fmla="*/ 171740 w 2128049"/>
                <a:gd name="connsiteY6" fmla="*/ 1095647 h 1601707"/>
                <a:gd name="connsiteX7" fmla="*/ 162805 w 2128049"/>
                <a:gd name="connsiteY7" fmla="*/ 1021355 h 1601707"/>
                <a:gd name="connsiteX8" fmla="*/ 176293 w 2128049"/>
                <a:gd name="connsiteY8" fmla="*/ 970869 h 1601707"/>
                <a:gd name="connsiteX9" fmla="*/ 173486 w 2128049"/>
                <a:gd name="connsiteY9" fmla="*/ 883374 h 1601707"/>
                <a:gd name="connsiteX10" fmla="*/ 192578 w 2128049"/>
                <a:gd name="connsiteY10" fmla="*/ 741800 h 1601707"/>
                <a:gd name="connsiteX11" fmla="*/ 233559 w 2128049"/>
                <a:gd name="connsiteY11" fmla="*/ 592404 h 1601707"/>
                <a:gd name="connsiteX12" fmla="*/ 262807 w 2128049"/>
                <a:gd name="connsiteY12" fmla="*/ 517927 h 1601707"/>
                <a:gd name="connsiteX13" fmla="*/ 333401 w 2128049"/>
                <a:gd name="connsiteY13" fmla="*/ 412290 h 1601707"/>
                <a:gd name="connsiteX14" fmla="*/ 413980 w 2128049"/>
                <a:gd name="connsiteY14" fmla="*/ 330271 h 1601707"/>
                <a:gd name="connsiteX15" fmla="*/ 509270 w 2128049"/>
                <a:gd name="connsiteY15" fmla="*/ 228139 h 1601707"/>
                <a:gd name="connsiteX16" fmla="*/ 629961 w 2128049"/>
                <a:gd name="connsiteY16" fmla="*/ 143337 h 1601707"/>
                <a:gd name="connsiteX17" fmla="*/ 831758 w 2128049"/>
                <a:gd name="connsiteY17" fmla="*/ 41152 h 1601707"/>
                <a:gd name="connsiteX18" fmla="*/ 1056433 w 2128049"/>
                <a:gd name="connsiteY18" fmla="*/ 1247 h 1601707"/>
                <a:gd name="connsiteX19" fmla="*/ 1281066 w 2128049"/>
                <a:gd name="connsiteY19" fmla="*/ 12444 h 1601707"/>
                <a:gd name="connsiteX20" fmla="*/ 1479371 w 2128049"/>
                <a:gd name="connsiteY20" fmla="*/ 36352 h 1601707"/>
                <a:gd name="connsiteX21" fmla="*/ 1623012 w 2128049"/>
                <a:gd name="connsiteY21" fmla="*/ 99414 h 1601707"/>
                <a:gd name="connsiteX22" fmla="*/ 1784171 w 2128049"/>
                <a:gd name="connsiteY22" fmla="*/ 204518 h 1601707"/>
                <a:gd name="connsiteX23" fmla="*/ 1906792 w 2128049"/>
                <a:gd name="connsiteY23" fmla="*/ 316628 h 1601707"/>
                <a:gd name="connsiteX24" fmla="*/ 2013441 w 2128049"/>
                <a:gd name="connsiteY24" fmla="*/ 480534 h 1601707"/>
                <a:gd name="connsiteX25" fmla="*/ 2075524 w 2128049"/>
                <a:gd name="connsiteY25" fmla="*/ 623418 h 1601707"/>
                <a:gd name="connsiteX26" fmla="*/ 2122203 w 2128049"/>
                <a:gd name="connsiteY26" fmla="*/ 790896 h 1601707"/>
                <a:gd name="connsiteX27" fmla="*/ 2124881 w 2128049"/>
                <a:gd name="connsiteY27" fmla="*/ 970189 h 1601707"/>
                <a:gd name="connsiteX28" fmla="*/ 2099533 w 2128049"/>
                <a:gd name="connsiteY28" fmla="*/ 1153125 h 1601707"/>
                <a:gd name="connsiteX29" fmla="*/ 2033689 w 2128049"/>
                <a:gd name="connsiteY29" fmla="*/ 1303985 h 1601707"/>
                <a:gd name="connsiteX30" fmla="*/ 1954655 w 2128049"/>
                <a:gd name="connsiteY30" fmla="*/ 1434510 h 1601707"/>
                <a:gd name="connsiteX31" fmla="*/ 1790611 w 2128049"/>
                <a:gd name="connsiteY31" fmla="*/ 1601707 h 1601707"/>
                <a:gd name="connsiteX32" fmla="*/ 462915 w 2128049"/>
                <a:gd name="connsiteY32" fmla="*/ 1577778 h 1601707"/>
                <a:gd name="connsiteX0" fmla="*/ 300205 w 1965339"/>
                <a:gd name="connsiteY0" fmla="*/ 1577778 h 1601707"/>
                <a:gd name="connsiteX1" fmla="*/ 236960 w 1965339"/>
                <a:gd name="connsiteY1" fmla="*/ 1498728 h 1601707"/>
                <a:gd name="connsiteX2" fmla="*/ 178269 w 1965339"/>
                <a:gd name="connsiteY2" fmla="*/ 1430816 h 1601707"/>
                <a:gd name="connsiteX3" fmla="*/ 110117 w 1965339"/>
                <a:gd name="connsiteY3" fmla="*/ 1329494 h 1601707"/>
                <a:gd name="connsiteX4" fmla="*/ 95053 w 1965339"/>
                <a:gd name="connsiteY4" fmla="*/ 1254392 h 1601707"/>
                <a:gd name="connsiteX5" fmla="*/ 34787 w 1965339"/>
                <a:gd name="connsiteY5" fmla="*/ 1167966 h 1601707"/>
                <a:gd name="connsiteX6" fmla="*/ 9030 w 1965339"/>
                <a:gd name="connsiteY6" fmla="*/ 1095647 h 1601707"/>
                <a:gd name="connsiteX7" fmla="*/ 95 w 1965339"/>
                <a:gd name="connsiteY7" fmla="*/ 1021355 h 1601707"/>
                <a:gd name="connsiteX8" fmla="*/ 13583 w 1965339"/>
                <a:gd name="connsiteY8" fmla="*/ 970869 h 1601707"/>
                <a:gd name="connsiteX9" fmla="*/ 10776 w 1965339"/>
                <a:gd name="connsiteY9" fmla="*/ 883374 h 1601707"/>
                <a:gd name="connsiteX10" fmla="*/ 29868 w 1965339"/>
                <a:gd name="connsiteY10" fmla="*/ 741800 h 1601707"/>
                <a:gd name="connsiteX11" fmla="*/ 70849 w 1965339"/>
                <a:gd name="connsiteY11" fmla="*/ 592404 h 1601707"/>
                <a:gd name="connsiteX12" fmla="*/ 100097 w 1965339"/>
                <a:gd name="connsiteY12" fmla="*/ 517927 h 1601707"/>
                <a:gd name="connsiteX13" fmla="*/ 170691 w 1965339"/>
                <a:gd name="connsiteY13" fmla="*/ 412290 h 1601707"/>
                <a:gd name="connsiteX14" fmla="*/ 251270 w 1965339"/>
                <a:gd name="connsiteY14" fmla="*/ 330271 h 1601707"/>
                <a:gd name="connsiteX15" fmla="*/ 346560 w 1965339"/>
                <a:gd name="connsiteY15" fmla="*/ 228139 h 1601707"/>
                <a:gd name="connsiteX16" fmla="*/ 467251 w 1965339"/>
                <a:gd name="connsiteY16" fmla="*/ 143337 h 1601707"/>
                <a:gd name="connsiteX17" fmla="*/ 669048 w 1965339"/>
                <a:gd name="connsiteY17" fmla="*/ 41152 h 1601707"/>
                <a:gd name="connsiteX18" fmla="*/ 893723 w 1965339"/>
                <a:gd name="connsiteY18" fmla="*/ 1247 h 1601707"/>
                <a:gd name="connsiteX19" fmla="*/ 1118356 w 1965339"/>
                <a:gd name="connsiteY19" fmla="*/ 12444 h 1601707"/>
                <a:gd name="connsiteX20" fmla="*/ 1316661 w 1965339"/>
                <a:gd name="connsiteY20" fmla="*/ 36352 h 1601707"/>
                <a:gd name="connsiteX21" fmla="*/ 1460302 w 1965339"/>
                <a:gd name="connsiteY21" fmla="*/ 99414 h 1601707"/>
                <a:gd name="connsiteX22" fmla="*/ 1621461 w 1965339"/>
                <a:gd name="connsiteY22" fmla="*/ 204518 h 1601707"/>
                <a:gd name="connsiteX23" fmla="*/ 1744082 w 1965339"/>
                <a:gd name="connsiteY23" fmla="*/ 316628 h 1601707"/>
                <a:gd name="connsiteX24" fmla="*/ 1850731 w 1965339"/>
                <a:gd name="connsiteY24" fmla="*/ 480534 h 1601707"/>
                <a:gd name="connsiteX25" fmla="*/ 1912814 w 1965339"/>
                <a:gd name="connsiteY25" fmla="*/ 623418 h 1601707"/>
                <a:gd name="connsiteX26" fmla="*/ 1959493 w 1965339"/>
                <a:gd name="connsiteY26" fmla="*/ 790896 h 1601707"/>
                <a:gd name="connsiteX27" fmla="*/ 1962171 w 1965339"/>
                <a:gd name="connsiteY27" fmla="*/ 970189 h 1601707"/>
                <a:gd name="connsiteX28" fmla="*/ 1936823 w 1965339"/>
                <a:gd name="connsiteY28" fmla="*/ 1153125 h 1601707"/>
                <a:gd name="connsiteX29" fmla="*/ 1870979 w 1965339"/>
                <a:gd name="connsiteY29" fmla="*/ 1303985 h 1601707"/>
                <a:gd name="connsiteX30" fmla="*/ 1791945 w 1965339"/>
                <a:gd name="connsiteY30" fmla="*/ 1434510 h 1601707"/>
                <a:gd name="connsiteX31" fmla="*/ 1627901 w 1965339"/>
                <a:gd name="connsiteY31" fmla="*/ 1601707 h 1601707"/>
                <a:gd name="connsiteX32" fmla="*/ 300205 w 1965339"/>
                <a:gd name="connsiteY32" fmla="*/ 1577778 h 1601707"/>
                <a:gd name="connsiteX0" fmla="*/ 300205 w 1965339"/>
                <a:gd name="connsiteY0" fmla="*/ 1577778 h 1601707"/>
                <a:gd name="connsiteX1" fmla="*/ 236960 w 1965339"/>
                <a:gd name="connsiteY1" fmla="*/ 1498728 h 1601707"/>
                <a:gd name="connsiteX2" fmla="*/ 178269 w 1965339"/>
                <a:gd name="connsiteY2" fmla="*/ 1430816 h 1601707"/>
                <a:gd name="connsiteX3" fmla="*/ 110117 w 1965339"/>
                <a:gd name="connsiteY3" fmla="*/ 1329494 h 1601707"/>
                <a:gd name="connsiteX4" fmla="*/ 74204 w 1965339"/>
                <a:gd name="connsiteY4" fmla="*/ 1265529 h 1601707"/>
                <a:gd name="connsiteX5" fmla="*/ 34787 w 1965339"/>
                <a:gd name="connsiteY5" fmla="*/ 1167966 h 1601707"/>
                <a:gd name="connsiteX6" fmla="*/ 9030 w 1965339"/>
                <a:gd name="connsiteY6" fmla="*/ 1095647 h 1601707"/>
                <a:gd name="connsiteX7" fmla="*/ 95 w 1965339"/>
                <a:gd name="connsiteY7" fmla="*/ 1021355 h 1601707"/>
                <a:gd name="connsiteX8" fmla="*/ 13583 w 1965339"/>
                <a:gd name="connsiteY8" fmla="*/ 970869 h 1601707"/>
                <a:gd name="connsiteX9" fmla="*/ 10776 w 1965339"/>
                <a:gd name="connsiteY9" fmla="*/ 883374 h 1601707"/>
                <a:gd name="connsiteX10" fmla="*/ 29868 w 1965339"/>
                <a:gd name="connsiteY10" fmla="*/ 741800 h 1601707"/>
                <a:gd name="connsiteX11" fmla="*/ 70849 w 1965339"/>
                <a:gd name="connsiteY11" fmla="*/ 592404 h 1601707"/>
                <a:gd name="connsiteX12" fmla="*/ 100097 w 1965339"/>
                <a:gd name="connsiteY12" fmla="*/ 517927 h 1601707"/>
                <a:gd name="connsiteX13" fmla="*/ 170691 w 1965339"/>
                <a:gd name="connsiteY13" fmla="*/ 412290 h 1601707"/>
                <a:gd name="connsiteX14" fmla="*/ 251270 w 1965339"/>
                <a:gd name="connsiteY14" fmla="*/ 330271 h 1601707"/>
                <a:gd name="connsiteX15" fmla="*/ 346560 w 1965339"/>
                <a:gd name="connsiteY15" fmla="*/ 228139 h 1601707"/>
                <a:gd name="connsiteX16" fmla="*/ 467251 w 1965339"/>
                <a:gd name="connsiteY16" fmla="*/ 143337 h 1601707"/>
                <a:gd name="connsiteX17" fmla="*/ 669048 w 1965339"/>
                <a:gd name="connsiteY17" fmla="*/ 41152 h 1601707"/>
                <a:gd name="connsiteX18" fmla="*/ 893723 w 1965339"/>
                <a:gd name="connsiteY18" fmla="*/ 1247 h 1601707"/>
                <a:gd name="connsiteX19" fmla="*/ 1118356 w 1965339"/>
                <a:gd name="connsiteY19" fmla="*/ 12444 h 1601707"/>
                <a:gd name="connsiteX20" fmla="*/ 1316661 w 1965339"/>
                <a:gd name="connsiteY20" fmla="*/ 36352 h 1601707"/>
                <a:gd name="connsiteX21" fmla="*/ 1460302 w 1965339"/>
                <a:gd name="connsiteY21" fmla="*/ 99414 h 1601707"/>
                <a:gd name="connsiteX22" fmla="*/ 1621461 w 1965339"/>
                <a:gd name="connsiteY22" fmla="*/ 204518 h 1601707"/>
                <a:gd name="connsiteX23" fmla="*/ 1744082 w 1965339"/>
                <a:gd name="connsiteY23" fmla="*/ 316628 h 1601707"/>
                <a:gd name="connsiteX24" fmla="*/ 1850731 w 1965339"/>
                <a:gd name="connsiteY24" fmla="*/ 480534 h 1601707"/>
                <a:gd name="connsiteX25" fmla="*/ 1912814 w 1965339"/>
                <a:gd name="connsiteY25" fmla="*/ 623418 h 1601707"/>
                <a:gd name="connsiteX26" fmla="*/ 1959493 w 1965339"/>
                <a:gd name="connsiteY26" fmla="*/ 790896 h 1601707"/>
                <a:gd name="connsiteX27" fmla="*/ 1962171 w 1965339"/>
                <a:gd name="connsiteY27" fmla="*/ 970189 h 1601707"/>
                <a:gd name="connsiteX28" fmla="*/ 1936823 w 1965339"/>
                <a:gd name="connsiteY28" fmla="*/ 1153125 h 1601707"/>
                <a:gd name="connsiteX29" fmla="*/ 1870979 w 1965339"/>
                <a:gd name="connsiteY29" fmla="*/ 1303985 h 1601707"/>
                <a:gd name="connsiteX30" fmla="*/ 1791945 w 1965339"/>
                <a:gd name="connsiteY30" fmla="*/ 1434510 h 1601707"/>
                <a:gd name="connsiteX31" fmla="*/ 1627901 w 1965339"/>
                <a:gd name="connsiteY31" fmla="*/ 1601707 h 1601707"/>
                <a:gd name="connsiteX32" fmla="*/ 300205 w 1965339"/>
                <a:gd name="connsiteY32" fmla="*/ 1577778 h 1601707"/>
                <a:gd name="connsiteX0" fmla="*/ 291632 w 1956766"/>
                <a:gd name="connsiteY0" fmla="*/ 1577778 h 1601707"/>
                <a:gd name="connsiteX1" fmla="*/ 228387 w 1956766"/>
                <a:gd name="connsiteY1" fmla="*/ 1498728 h 1601707"/>
                <a:gd name="connsiteX2" fmla="*/ 169696 w 1956766"/>
                <a:gd name="connsiteY2" fmla="*/ 1430816 h 1601707"/>
                <a:gd name="connsiteX3" fmla="*/ 101544 w 1956766"/>
                <a:gd name="connsiteY3" fmla="*/ 1329494 h 1601707"/>
                <a:gd name="connsiteX4" fmla="*/ 65631 w 1956766"/>
                <a:gd name="connsiteY4" fmla="*/ 1265529 h 1601707"/>
                <a:gd name="connsiteX5" fmla="*/ 26214 w 1956766"/>
                <a:gd name="connsiteY5" fmla="*/ 1167966 h 1601707"/>
                <a:gd name="connsiteX6" fmla="*/ 457 w 1956766"/>
                <a:gd name="connsiteY6" fmla="*/ 1095647 h 1601707"/>
                <a:gd name="connsiteX7" fmla="*/ 9393 w 1956766"/>
                <a:gd name="connsiteY7" fmla="*/ 1026924 h 1601707"/>
                <a:gd name="connsiteX8" fmla="*/ 5010 w 1956766"/>
                <a:gd name="connsiteY8" fmla="*/ 970869 h 1601707"/>
                <a:gd name="connsiteX9" fmla="*/ 2203 w 1956766"/>
                <a:gd name="connsiteY9" fmla="*/ 883374 h 1601707"/>
                <a:gd name="connsiteX10" fmla="*/ 21295 w 1956766"/>
                <a:gd name="connsiteY10" fmla="*/ 741800 h 1601707"/>
                <a:gd name="connsiteX11" fmla="*/ 62276 w 1956766"/>
                <a:gd name="connsiteY11" fmla="*/ 592404 h 1601707"/>
                <a:gd name="connsiteX12" fmla="*/ 91524 w 1956766"/>
                <a:gd name="connsiteY12" fmla="*/ 517927 h 1601707"/>
                <a:gd name="connsiteX13" fmla="*/ 162118 w 1956766"/>
                <a:gd name="connsiteY13" fmla="*/ 412290 h 1601707"/>
                <a:gd name="connsiteX14" fmla="*/ 242697 w 1956766"/>
                <a:gd name="connsiteY14" fmla="*/ 330271 h 1601707"/>
                <a:gd name="connsiteX15" fmla="*/ 337987 w 1956766"/>
                <a:gd name="connsiteY15" fmla="*/ 228139 h 1601707"/>
                <a:gd name="connsiteX16" fmla="*/ 458678 w 1956766"/>
                <a:gd name="connsiteY16" fmla="*/ 143337 h 1601707"/>
                <a:gd name="connsiteX17" fmla="*/ 660475 w 1956766"/>
                <a:gd name="connsiteY17" fmla="*/ 41152 h 1601707"/>
                <a:gd name="connsiteX18" fmla="*/ 885150 w 1956766"/>
                <a:gd name="connsiteY18" fmla="*/ 1247 h 1601707"/>
                <a:gd name="connsiteX19" fmla="*/ 1109783 w 1956766"/>
                <a:gd name="connsiteY19" fmla="*/ 12444 h 1601707"/>
                <a:gd name="connsiteX20" fmla="*/ 1308088 w 1956766"/>
                <a:gd name="connsiteY20" fmla="*/ 36352 h 1601707"/>
                <a:gd name="connsiteX21" fmla="*/ 1451729 w 1956766"/>
                <a:gd name="connsiteY21" fmla="*/ 99414 h 1601707"/>
                <a:gd name="connsiteX22" fmla="*/ 1612888 w 1956766"/>
                <a:gd name="connsiteY22" fmla="*/ 204518 h 1601707"/>
                <a:gd name="connsiteX23" fmla="*/ 1735509 w 1956766"/>
                <a:gd name="connsiteY23" fmla="*/ 316628 h 1601707"/>
                <a:gd name="connsiteX24" fmla="*/ 1842158 w 1956766"/>
                <a:gd name="connsiteY24" fmla="*/ 480534 h 1601707"/>
                <a:gd name="connsiteX25" fmla="*/ 1904241 w 1956766"/>
                <a:gd name="connsiteY25" fmla="*/ 623418 h 1601707"/>
                <a:gd name="connsiteX26" fmla="*/ 1950920 w 1956766"/>
                <a:gd name="connsiteY26" fmla="*/ 790896 h 1601707"/>
                <a:gd name="connsiteX27" fmla="*/ 1953598 w 1956766"/>
                <a:gd name="connsiteY27" fmla="*/ 970189 h 1601707"/>
                <a:gd name="connsiteX28" fmla="*/ 1928250 w 1956766"/>
                <a:gd name="connsiteY28" fmla="*/ 1153125 h 1601707"/>
                <a:gd name="connsiteX29" fmla="*/ 1862406 w 1956766"/>
                <a:gd name="connsiteY29" fmla="*/ 1303985 h 1601707"/>
                <a:gd name="connsiteX30" fmla="*/ 1783372 w 1956766"/>
                <a:gd name="connsiteY30" fmla="*/ 1434510 h 1601707"/>
                <a:gd name="connsiteX31" fmla="*/ 1619328 w 1956766"/>
                <a:gd name="connsiteY31" fmla="*/ 1601707 h 1601707"/>
                <a:gd name="connsiteX32" fmla="*/ 291632 w 1956766"/>
                <a:gd name="connsiteY32" fmla="*/ 1577778 h 1601707"/>
                <a:gd name="connsiteX0" fmla="*/ 290309 w 1955443"/>
                <a:gd name="connsiteY0" fmla="*/ 1577778 h 1601707"/>
                <a:gd name="connsiteX1" fmla="*/ 227064 w 1955443"/>
                <a:gd name="connsiteY1" fmla="*/ 1498728 h 1601707"/>
                <a:gd name="connsiteX2" fmla="*/ 168373 w 1955443"/>
                <a:gd name="connsiteY2" fmla="*/ 1430816 h 1601707"/>
                <a:gd name="connsiteX3" fmla="*/ 100221 w 1955443"/>
                <a:gd name="connsiteY3" fmla="*/ 1329494 h 1601707"/>
                <a:gd name="connsiteX4" fmla="*/ 64308 w 1955443"/>
                <a:gd name="connsiteY4" fmla="*/ 1265529 h 1601707"/>
                <a:gd name="connsiteX5" fmla="*/ 24891 w 1955443"/>
                <a:gd name="connsiteY5" fmla="*/ 1167966 h 1601707"/>
                <a:gd name="connsiteX6" fmla="*/ 17005 w 1955443"/>
                <a:gd name="connsiteY6" fmla="*/ 1115137 h 1601707"/>
                <a:gd name="connsiteX7" fmla="*/ 8070 w 1955443"/>
                <a:gd name="connsiteY7" fmla="*/ 1026924 h 1601707"/>
                <a:gd name="connsiteX8" fmla="*/ 3687 w 1955443"/>
                <a:gd name="connsiteY8" fmla="*/ 970869 h 1601707"/>
                <a:gd name="connsiteX9" fmla="*/ 880 w 1955443"/>
                <a:gd name="connsiteY9" fmla="*/ 883374 h 1601707"/>
                <a:gd name="connsiteX10" fmla="*/ 19972 w 1955443"/>
                <a:gd name="connsiteY10" fmla="*/ 741800 h 1601707"/>
                <a:gd name="connsiteX11" fmla="*/ 60953 w 1955443"/>
                <a:gd name="connsiteY11" fmla="*/ 592404 h 1601707"/>
                <a:gd name="connsiteX12" fmla="*/ 90201 w 1955443"/>
                <a:gd name="connsiteY12" fmla="*/ 517927 h 1601707"/>
                <a:gd name="connsiteX13" fmla="*/ 160795 w 1955443"/>
                <a:gd name="connsiteY13" fmla="*/ 412290 h 1601707"/>
                <a:gd name="connsiteX14" fmla="*/ 241374 w 1955443"/>
                <a:gd name="connsiteY14" fmla="*/ 330271 h 1601707"/>
                <a:gd name="connsiteX15" fmla="*/ 336664 w 1955443"/>
                <a:gd name="connsiteY15" fmla="*/ 228139 h 1601707"/>
                <a:gd name="connsiteX16" fmla="*/ 457355 w 1955443"/>
                <a:gd name="connsiteY16" fmla="*/ 143337 h 1601707"/>
                <a:gd name="connsiteX17" fmla="*/ 659152 w 1955443"/>
                <a:gd name="connsiteY17" fmla="*/ 41152 h 1601707"/>
                <a:gd name="connsiteX18" fmla="*/ 883827 w 1955443"/>
                <a:gd name="connsiteY18" fmla="*/ 1247 h 1601707"/>
                <a:gd name="connsiteX19" fmla="*/ 1108460 w 1955443"/>
                <a:gd name="connsiteY19" fmla="*/ 12444 h 1601707"/>
                <a:gd name="connsiteX20" fmla="*/ 1306765 w 1955443"/>
                <a:gd name="connsiteY20" fmla="*/ 36352 h 1601707"/>
                <a:gd name="connsiteX21" fmla="*/ 1450406 w 1955443"/>
                <a:gd name="connsiteY21" fmla="*/ 99414 h 1601707"/>
                <a:gd name="connsiteX22" fmla="*/ 1611565 w 1955443"/>
                <a:gd name="connsiteY22" fmla="*/ 204518 h 1601707"/>
                <a:gd name="connsiteX23" fmla="*/ 1734186 w 1955443"/>
                <a:gd name="connsiteY23" fmla="*/ 316628 h 1601707"/>
                <a:gd name="connsiteX24" fmla="*/ 1840835 w 1955443"/>
                <a:gd name="connsiteY24" fmla="*/ 480534 h 1601707"/>
                <a:gd name="connsiteX25" fmla="*/ 1902918 w 1955443"/>
                <a:gd name="connsiteY25" fmla="*/ 623418 h 1601707"/>
                <a:gd name="connsiteX26" fmla="*/ 1949597 w 1955443"/>
                <a:gd name="connsiteY26" fmla="*/ 790896 h 1601707"/>
                <a:gd name="connsiteX27" fmla="*/ 1952275 w 1955443"/>
                <a:gd name="connsiteY27" fmla="*/ 970189 h 1601707"/>
                <a:gd name="connsiteX28" fmla="*/ 1926927 w 1955443"/>
                <a:gd name="connsiteY28" fmla="*/ 1153125 h 1601707"/>
                <a:gd name="connsiteX29" fmla="*/ 1861083 w 1955443"/>
                <a:gd name="connsiteY29" fmla="*/ 1303985 h 1601707"/>
                <a:gd name="connsiteX30" fmla="*/ 1782049 w 1955443"/>
                <a:gd name="connsiteY30" fmla="*/ 1434510 h 1601707"/>
                <a:gd name="connsiteX31" fmla="*/ 1618005 w 1955443"/>
                <a:gd name="connsiteY31" fmla="*/ 1601707 h 1601707"/>
                <a:gd name="connsiteX32" fmla="*/ 290309 w 1955443"/>
                <a:gd name="connsiteY32" fmla="*/ 1577778 h 1601707"/>
                <a:gd name="connsiteX0" fmla="*/ 290309 w 1955443"/>
                <a:gd name="connsiteY0" fmla="*/ 1577778 h 1601707"/>
                <a:gd name="connsiteX1" fmla="*/ 227064 w 1955443"/>
                <a:gd name="connsiteY1" fmla="*/ 1498728 h 1601707"/>
                <a:gd name="connsiteX2" fmla="*/ 168373 w 1955443"/>
                <a:gd name="connsiteY2" fmla="*/ 1430816 h 1601707"/>
                <a:gd name="connsiteX3" fmla="*/ 100221 w 1955443"/>
                <a:gd name="connsiteY3" fmla="*/ 1329494 h 1601707"/>
                <a:gd name="connsiteX4" fmla="*/ 64308 w 1955443"/>
                <a:gd name="connsiteY4" fmla="*/ 1265529 h 1601707"/>
                <a:gd name="connsiteX5" fmla="*/ 45741 w 1955443"/>
                <a:gd name="connsiteY5" fmla="*/ 1195809 h 1601707"/>
                <a:gd name="connsiteX6" fmla="*/ 17005 w 1955443"/>
                <a:gd name="connsiteY6" fmla="*/ 1115137 h 1601707"/>
                <a:gd name="connsiteX7" fmla="*/ 8070 w 1955443"/>
                <a:gd name="connsiteY7" fmla="*/ 1026924 h 1601707"/>
                <a:gd name="connsiteX8" fmla="*/ 3687 w 1955443"/>
                <a:gd name="connsiteY8" fmla="*/ 970869 h 1601707"/>
                <a:gd name="connsiteX9" fmla="*/ 880 w 1955443"/>
                <a:gd name="connsiteY9" fmla="*/ 883374 h 1601707"/>
                <a:gd name="connsiteX10" fmla="*/ 19972 w 1955443"/>
                <a:gd name="connsiteY10" fmla="*/ 741800 h 1601707"/>
                <a:gd name="connsiteX11" fmla="*/ 60953 w 1955443"/>
                <a:gd name="connsiteY11" fmla="*/ 592404 h 1601707"/>
                <a:gd name="connsiteX12" fmla="*/ 90201 w 1955443"/>
                <a:gd name="connsiteY12" fmla="*/ 517927 h 1601707"/>
                <a:gd name="connsiteX13" fmla="*/ 160795 w 1955443"/>
                <a:gd name="connsiteY13" fmla="*/ 412290 h 1601707"/>
                <a:gd name="connsiteX14" fmla="*/ 241374 w 1955443"/>
                <a:gd name="connsiteY14" fmla="*/ 330271 h 1601707"/>
                <a:gd name="connsiteX15" fmla="*/ 336664 w 1955443"/>
                <a:gd name="connsiteY15" fmla="*/ 228139 h 1601707"/>
                <a:gd name="connsiteX16" fmla="*/ 457355 w 1955443"/>
                <a:gd name="connsiteY16" fmla="*/ 143337 h 1601707"/>
                <a:gd name="connsiteX17" fmla="*/ 659152 w 1955443"/>
                <a:gd name="connsiteY17" fmla="*/ 41152 h 1601707"/>
                <a:gd name="connsiteX18" fmla="*/ 883827 w 1955443"/>
                <a:gd name="connsiteY18" fmla="*/ 1247 h 1601707"/>
                <a:gd name="connsiteX19" fmla="*/ 1108460 w 1955443"/>
                <a:gd name="connsiteY19" fmla="*/ 12444 h 1601707"/>
                <a:gd name="connsiteX20" fmla="*/ 1306765 w 1955443"/>
                <a:gd name="connsiteY20" fmla="*/ 36352 h 1601707"/>
                <a:gd name="connsiteX21" fmla="*/ 1450406 w 1955443"/>
                <a:gd name="connsiteY21" fmla="*/ 99414 h 1601707"/>
                <a:gd name="connsiteX22" fmla="*/ 1611565 w 1955443"/>
                <a:gd name="connsiteY22" fmla="*/ 204518 h 1601707"/>
                <a:gd name="connsiteX23" fmla="*/ 1734186 w 1955443"/>
                <a:gd name="connsiteY23" fmla="*/ 316628 h 1601707"/>
                <a:gd name="connsiteX24" fmla="*/ 1840835 w 1955443"/>
                <a:gd name="connsiteY24" fmla="*/ 480534 h 1601707"/>
                <a:gd name="connsiteX25" fmla="*/ 1902918 w 1955443"/>
                <a:gd name="connsiteY25" fmla="*/ 623418 h 1601707"/>
                <a:gd name="connsiteX26" fmla="*/ 1949597 w 1955443"/>
                <a:gd name="connsiteY26" fmla="*/ 790896 h 1601707"/>
                <a:gd name="connsiteX27" fmla="*/ 1952275 w 1955443"/>
                <a:gd name="connsiteY27" fmla="*/ 970189 h 1601707"/>
                <a:gd name="connsiteX28" fmla="*/ 1926927 w 1955443"/>
                <a:gd name="connsiteY28" fmla="*/ 1153125 h 1601707"/>
                <a:gd name="connsiteX29" fmla="*/ 1861083 w 1955443"/>
                <a:gd name="connsiteY29" fmla="*/ 1303985 h 1601707"/>
                <a:gd name="connsiteX30" fmla="*/ 1782049 w 1955443"/>
                <a:gd name="connsiteY30" fmla="*/ 1434510 h 1601707"/>
                <a:gd name="connsiteX31" fmla="*/ 1618005 w 1955443"/>
                <a:gd name="connsiteY31" fmla="*/ 1601707 h 1601707"/>
                <a:gd name="connsiteX32" fmla="*/ 290309 w 1955443"/>
                <a:gd name="connsiteY32" fmla="*/ 1577778 h 1601707"/>
                <a:gd name="connsiteX0" fmla="*/ 290309 w 1955443"/>
                <a:gd name="connsiteY0" fmla="*/ 1577778 h 1601707"/>
                <a:gd name="connsiteX1" fmla="*/ 227064 w 1955443"/>
                <a:gd name="connsiteY1" fmla="*/ 1498728 h 1601707"/>
                <a:gd name="connsiteX2" fmla="*/ 168373 w 1955443"/>
                <a:gd name="connsiteY2" fmla="*/ 1430816 h 1601707"/>
                <a:gd name="connsiteX3" fmla="*/ 100221 w 1955443"/>
                <a:gd name="connsiteY3" fmla="*/ 1329494 h 1601707"/>
                <a:gd name="connsiteX4" fmla="*/ 91114 w 1955443"/>
                <a:gd name="connsiteY4" fmla="*/ 1290587 h 1601707"/>
                <a:gd name="connsiteX5" fmla="*/ 45741 w 1955443"/>
                <a:gd name="connsiteY5" fmla="*/ 1195809 h 1601707"/>
                <a:gd name="connsiteX6" fmla="*/ 17005 w 1955443"/>
                <a:gd name="connsiteY6" fmla="*/ 1115137 h 1601707"/>
                <a:gd name="connsiteX7" fmla="*/ 8070 w 1955443"/>
                <a:gd name="connsiteY7" fmla="*/ 1026924 h 1601707"/>
                <a:gd name="connsiteX8" fmla="*/ 3687 w 1955443"/>
                <a:gd name="connsiteY8" fmla="*/ 970869 h 1601707"/>
                <a:gd name="connsiteX9" fmla="*/ 880 w 1955443"/>
                <a:gd name="connsiteY9" fmla="*/ 883374 h 1601707"/>
                <a:gd name="connsiteX10" fmla="*/ 19972 w 1955443"/>
                <a:gd name="connsiteY10" fmla="*/ 741800 h 1601707"/>
                <a:gd name="connsiteX11" fmla="*/ 60953 w 1955443"/>
                <a:gd name="connsiteY11" fmla="*/ 592404 h 1601707"/>
                <a:gd name="connsiteX12" fmla="*/ 90201 w 1955443"/>
                <a:gd name="connsiteY12" fmla="*/ 517927 h 1601707"/>
                <a:gd name="connsiteX13" fmla="*/ 160795 w 1955443"/>
                <a:gd name="connsiteY13" fmla="*/ 412290 h 1601707"/>
                <a:gd name="connsiteX14" fmla="*/ 241374 w 1955443"/>
                <a:gd name="connsiteY14" fmla="*/ 330271 h 1601707"/>
                <a:gd name="connsiteX15" fmla="*/ 336664 w 1955443"/>
                <a:gd name="connsiteY15" fmla="*/ 228139 h 1601707"/>
                <a:gd name="connsiteX16" fmla="*/ 457355 w 1955443"/>
                <a:gd name="connsiteY16" fmla="*/ 143337 h 1601707"/>
                <a:gd name="connsiteX17" fmla="*/ 659152 w 1955443"/>
                <a:gd name="connsiteY17" fmla="*/ 41152 h 1601707"/>
                <a:gd name="connsiteX18" fmla="*/ 883827 w 1955443"/>
                <a:gd name="connsiteY18" fmla="*/ 1247 h 1601707"/>
                <a:gd name="connsiteX19" fmla="*/ 1108460 w 1955443"/>
                <a:gd name="connsiteY19" fmla="*/ 12444 h 1601707"/>
                <a:gd name="connsiteX20" fmla="*/ 1306765 w 1955443"/>
                <a:gd name="connsiteY20" fmla="*/ 36352 h 1601707"/>
                <a:gd name="connsiteX21" fmla="*/ 1450406 w 1955443"/>
                <a:gd name="connsiteY21" fmla="*/ 99414 h 1601707"/>
                <a:gd name="connsiteX22" fmla="*/ 1611565 w 1955443"/>
                <a:gd name="connsiteY22" fmla="*/ 204518 h 1601707"/>
                <a:gd name="connsiteX23" fmla="*/ 1734186 w 1955443"/>
                <a:gd name="connsiteY23" fmla="*/ 316628 h 1601707"/>
                <a:gd name="connsiteX24" fmla="*/ 1840835 w 1955443"/>
                <a:gd name="connsiteY24" fmla="*/ 480534 h 1601707"/>
                <a:gd name="connsiteX25" fmla="*/ 1902918 w 1955443"/>
                <a:gd name="connsiteY25" fmla="*/ 623418 h 1601707"/>
                <a:gd name="connsiteX26" fmla="*/ 1949597 w 1955443"/>
                <a:gd name="connsiteY26" fmla="*/ 790896 h 1601707"/>
                <a:gd name="connsiteX27" fmla="*/ 1952275 w 1955443"/>
                <a:gd name="connsiteY27" fmla="*/ 970189 h 1601707"/>
                <a:gd name="connsiteX28" fmla="*/ 1926927 w 1955443"/>
                <a:gd name="connsiteY28" fmla="*/ 1153125 h 1601707"/>
                <a:gd name="connsiteX29" fmla="*/ 1861083 w 1955443"/>
                <a:gd name="connsiteY29" fmla="*/ 1303985 h 1601707"/>
                <a:gd name="connsiteX30" fmla="*/ 1782049 w 1955443"/>
                <a:gd name="connsiteY30" fmla="*/ 1434510 h 1601707"/>
                <a:gd name="connsiteX31" fmla="*/ 1618005 w 1955443"/>
                <a:gd name="connsiteY31" fmla="*/ 1601707 h 1601707"/>
                <a:gd name="connsiteX32" fmla="*/ 290309 w 1955443"/>
                <a:gd name="connsiteY32" fmla="*/ 1577778 h 1601707"/>
                <a:gd name="connsiteX0" fmla="*/ 290309 w 1955443"/>
                <a:gd name="connsiteY0" fmla="*/ 1577778 h 1601707"/>
                <a:gd name="connsiteX1" fmla="*/ 227064 w 1955443"/>
                <a:gd name="connsiteY1" fmla="*/ 1498728 h 1601707"/>
                <a:gd name="connsiteX2" fmla="*/ 168373 w 1955443"/>
                <a:gd name="connsiteY2" fmla="*/ 1430816 h 1601707"/>
                <a:gd name="connsiteX3" fmla="*/ 127027 w 1955443"/>
                <a:gd name="connsiteY3" fmla="*/ 1368475 h 1601707"/>
                <a:gd name="connsiteX4" fmla="*/ 91114 w 1955443"/>
                <a:gd name="connsiteY4" fmla="*/ 1290587 h 1601707"/>
                <a:gd name="connsiteX5" fmla="*/ 45741 w 1955443"/>
                <a:gd name="connsiteY5" fmla="*/ 1195809 h 1601707"/>
                <a:gd name="connsiteX6" fmla="*/ 17005 w 1955443"/>
                <a:gd name="connsiteY6" fmla="*/ 1115137 h 1601707"/>
                <a:gd name="connsiteX7" fmla="*/ 8070 w 1955443"/>
                <a:gd name="connsiteY7" fmla="*/ 1026924 h 1601707"/>
                <a:gd name="connsiteX8" fmla="*/ 3687 w 1955443"/>
                <a:gd name="connsiteY8" fmla="*/ 970869 h 1601707"/>
                <a:gd name="connsiteX9" fmla="*/ 880 w 1955443"/>
                <a:gd name="connsiteY9" fmla="*/ 883374 h 1601707"/>
                <a:gd name="connsiteX10" fmla="*/ 19972 w 1955443"/>
                <a:gd name="connsiteY10" fmla="*/ 741800 h 1601707"/>
                <a:gd name="connsiteX11" fmla="*/ 60953 w 1955443"/>
                <a:gd name="connsiteY11" fmla="*/ 592404 h 1601707"/>
                <a:gd name="connsiteX12" fmla="*/ 90201 w 1955443"/>
                <a:gd name="connsiteY12" fmla="*/ 517927 h 1601707"/>
                <a:gd name="connsiteX13" fmla="*/ 160795 w 1955443"/>
                <a:gd name="connsiteY13" fmla="*/ 412290 h 1601707"/>
                <a:gd name="connsiteX14" fmla="*/ 241374 w 1955443"/>
                <a:gd name="connsiteY14" fmla="*/ 330271 h 1601707"/>
                <a:gd name="connsiteX15" fmla="*/ 336664 w 1955443"/>
                <a:gd name="connsiteY15" fmla="*/ 228139 h 1601707"/>
                <a:gd name="connsiteX16" fmla="*/ 457355 w 1955443"/>
                <a:gd name="connsiteY16" fmla="*/ 143337 h 1601707"/>
                <a:gd name="connsiteX17" fmla="*/ 659152 w 1955443"/>
                <a:gd name="connsiteY17" fmla="*/ 41152 h 1601707"/>
                <a:gd name="connsiteX18" fmla="*/ 883827 w 1955443"/>
                <a:gd name="connsiteY18" fmla="*/ 1247 h 1601707"/>
                <a:gd name="connsiteX19" fmla="*/ 1108460 w 1955443"/>
                <a:gd name="connsiteY19" fmla="*/ 12444 h 1601707"/>
                <a:gd name="connsiteX20" fmla="*/ 1306765 w 1955443"/>
                <a:gd name="connsiteY20" fmla="*/ 36352 h 1601707"/>
                <a:gd name="connsiteX21" fmla="*/ 1450406 w 1955443"/>
                <a:gd name="connsiteY21" fmla="*/ 99414 h 1601707"/>
                <a:gd name="connsiteX22" fmla="*/ 1611565 w 1955443"/>
                <a:gd name="connsiteY22" fmla="*/ 204518 h 1601707"/>
                <a:gd name="connsiteX23" fmla="*/ 1734186 w 1955443"/>
                <a:gd name="connsiteY23" fmla="*/ 316628 h 1601707"/>
                <a:gd name="connsiteX24" fmla="*/ 1840835 w 1955443"/>
                <a:gd name="connsiteY24" fmla="*/ 480534 h 1601707"/>
                <a:gd name="connsiteX25" fmla="*/ 1902918 w 1955443"/>
                <a:gd name="connsiteY25" fmla="*/ 623418 h 1601707"/>
                <a:gd name="connsiteX26" fmla="*/ 1949597 w 1955443"/>
                <a:gd name="connsiteY26" fmla="*/ 790896 h 1601707"/>
                <a:gd name="connsiteX27" fmla="*/ 1952275 w 1955443"/>
                <a:gd name="connsiteY27" fmla="*/ 970189 h 1601707"/>
                <a:gd name="connsiteX28" fmla="*/ 1926927 w 1955443"/>
                <a:gd name="connsiteY28" fmla="*/ 1153125 h 1601707"/>
                <a:gd name="connsiteX29" fmla="*/ 1861083 w 1955443"/>
                <a:gd name="connsiteY29" fmla="*/ 1303985 h 1601707"/>
                <a:gd name="connsiteX30" fmla="*/ 1782049 w 1955443"/>
                <a:gd name="connsiteY30" fmla="*/ 1434510 h 1601707"/>
                <a:gd name="connsiteX31" fmla="*/ 1618005 w 1955443"/>
                <a:gd name="connsiteY31" fmla="*/ 1601707 h 1601707"/>
                <a:gd name="connsiteX32" fmla="*/ 290309 w 1955443"/>
                <a:gd name="connsiteY32" fmla="*/ 1577778 h 1601707"/>
                <a:gd name="connsiteX0" fmla="*/ 290309 w 1955443"/>
                <a:gd name="connsiteY0" fmla="*/ 1566171 h 1590100"/>
                <a:gd name="connsiteX1" fmla="*/ 227064 w 1955443"/>
                <a:gd name="connsiteY1" fmla="*/ 1487121 h 1590100"/>
                <a:gd name="connsiteX2" fmla="*/ 168373 w 1955443"/>
                <a:gd name="connsiteY2" fmla="*/ 1419209 h 1590100"/>
                <a:gd name="connsiteX3" fmla="*/ 127027 w 1955443"/>
                <a:gd name="connsiteY3" fmla="*/ 1356868 h 1590100"/>
                <a:gd name="connsiteX4" fmla="*/ 91114 w 1955443"/>
                <a:gd name="connsiteY4" fmla="*/ 1278980 h 1590100"/>
                <a:gd name="connsiteX5" fmla="*/ 45741 w 1955443"/>
                <a:gd name="connsiteY5" fmla="*/ 1184202 h 1590100"/>
                <a:gd name="connsiteX6" fmla="*/ 17005 w 1955443"/>
                <a:gd name="connsiteY6" fmla="*/ 1103530 h 1590100"/>
                <a:gd name="connsiteX7" fmla="*/ 8070 w 1955443"/>
                <a:gd name="connsiteY7" fmla="*/ 1015317 h 1590100"/>
                <a:gd name="connsiteX8" fmla="*/ 3687 w 1955443"/>
                <a:gd name="connsiteY8" fmla="*/ 959262 h 1590100"/>
                <a:gd name="connsiteX9" fmla="*/ 880 w 1955443"/>
                <a:gd name="connsiteY9" fmla="*/ 871767 h 1590100"/>
                <a:gd name="connsiteX10" fmla="*/ 19972 w 1955443"/>
                <a:gd name="connsiteY10" fmla="*/ 730193 h 1590100"/>
                <a:gd name="connsiteX11" fmla="*/ 60953 w 1955443"/>
                <a:gd name="connsiteY11" fmla="*/ 580797 h 1590100"/>
                <a:gd name="connsiteX12" fmla="*/ 90201 w 1955443"/>
                <a:gd name="connsiteY12" fmla="*/ 506320 h 1590100"/>
                <a:gd name="connsiteX13" fmla="*/ 160795 w 1955443"/>
                <a:gd name="connsiteY13" fmla="*/ 400683 h 1590100"/>
                <a:gd name="connsiteX14" fmla="*/ 241374 w 1955443"/>
                <a:gd name="connsiteY14" fmla="*/ 318664 h 1590100"/>
                <a:gd name="connsiteX15" fmla="*/ 336664 w 1955443"/>
                <a:gd name="connsiteY15" fmla="*/ 216532 h 1590100"/>
                <a:gd name="connsiteX16" fmla="*/ 457355 w 1955443"/>
                <a:gd name="connsiteY16" fmla="*/ 131730 h 1590100"/>
                <a:gd name="connsiteX17" fmla="*/ 659152 w 1955443"/>
                <a:gd name="connsiteY17" fmla="*/ 29545 h 1590100"/>
                <a:gd name="connsiteX18" fmla="*/ 875905 w 1955443"/>
                <a:gd name="connsiteY18" fmla="*/ 7699 h 1590100"/>
                <a:gd name="connsiteX19" fmla="*/ 1108460 w 1955443"/>
                <a:gd name="connsiteY19" fmla="*/ 837 h 1590100"/>
                <a:gd name="connsiteX20" fmla="*/ 1306765 w 1955443"/>
                <a:gd name="connsiteY20" fmla="*/ 24745 h 1590100"/>
                <a:gd name="connsiteX21" fmla="*/ 1450406 w 1955443"/>
                <a:gd name="connsiteY21" fmla="*/ 87807 h 1590100"/>
                <a:gd name="connsiteX22" fmla="*/ 1611565 w 1955443"/>
                <a:gd name="connsiteY22" fmla="*/ 192911 h 1590100"/>
                <a:gd name="connsiteX23" fmla="*/ 1734186 w 1955443"/>
                <a:gd name="connsiteY23" fmla="*/ 305021 h 1590100"/>
                <a:gd name="connsiteX24" fmla="*/ 1840835 w 1955443"/>
                <a:gd name="connsiteY24" fmla="*/ 468927 h 1590100"/>
                <a:gd name="connsiteX25" fmla="*/ 1902918 w 1955443"/>
                <a:gd name="connsiteY25" fmla="*/ 611811 h 1590100"/>
                <a:gd name="connsiteX26" fmla="*/ 1949597 w 1955443"/>
                <a:gd name="connsiteY26" fmla="*/ 779289 h 1590100"/>
                <a:gd name="connsiteX27" fmla="*/ 1952275 w 1955443"/>
                <a:gd name="connsiteY27" fmla="*/ 958582 h 1590100"/>
                <a:gd name="connsiteX28" fmla="*/ 1926927 w 1955443"/>
                <a:gd name="connsiteY28" fmla="*/ 1141518 h 1590100"/>
                <a:gd name="connsiteX29" fmla="*/ 1861083 w 1955443"/>
                <a:gd name="connsiteY29" fmla="*/ 1292378 h 1590100"/>
                <a:gd name="connsiteX30" fmla="*/ 1782049 w 1955443"/>
                <a:gd name="connsiteY30" fmla="*/ 1422903 h 1590100"/>
                <a:gd name="connsiteX31" fmla="*/ 1618005 w 1955443"/>
                <a:gd name="connsiteY31" fmla="*/ 1590100 h 1590100"/>
                <a:gd name="connsiteX32" fmla="*/ 290309 w 1955443"/>
                <a:gd name="connsiteY32" fmla="*/ 1566171 h 1590100"/>
                <a:gd name="connsiteX0" fmla="*/ 290309 w 1955443"/>
                <a:gd name="connsiteY0" fmla="*/ 1567037 h 1590966"/>
                <a:gd name="connsiteX1" fmla="*/ 227064 w 1955443"/>
                <a:gd name="connsiteY1" fmla="*/ 1487987 h 1590966"/>
                <a:gd name="connsiteX2" fmla="*/ 168373 w 1955443"/>
                <a:gd name="connsiteY2" fmla="*/ 1420075 h 1590966"/>
                <a:gd name="connsiteX3" fmla="*/ 127027 w 1955443"/>
                <a:gd name="connsiteY3" fmla="*/ 1357734 h 1590966"/>
                <a:gd name="connsiteX4" fmla="*/ 91114 w 1955443"/>
                <a:gd name="connsiteY4" fmla="*/ 1279846 h 1590966"/>
                <a:gd name="connsiteX5" fmla="*/ 45741 w 1955443"/>
                <a:gd name="connsiteY5" fmla="*/ 1185068 h 1590966"/>
                <a:gd name="connsiteX6" fmla="*/ 17005 w 1955443"/>
                <a:gd name="connsiteY6" fmla="*/ 1104396 h 1590966"/>
                <a:gd name="connsiteX7" fmla="*/ 8070 w 1955443"/>
                <a:gd name="connsiteY7" fmla="*/ 1016183 h 1590966"/>
                <a:gd name="connsiteX8" fmla="*/ 3687 w 1955443"/>
                <a:gd name="connsiteY8" fmla="*/ 960128 h 1590966"/>
                <a:gd name="connsiteX9" fmla="*/ 880 w 1955443"/>
                <a:gd name="connsiteY9" fmla="*/ 872633 h 1590966"/>
                <a:gd name="connsiteX10" fmla="*/ 19972 w 1955443"/>
                <a:gd name="connsiteY10" fmla="*/ 731059 h 1590966"/>
                <a:gd name="connsiteX11" fmla="*/ 60953 w 1955443"/>
                <a:gd name="connsiteY11" fmla="*/ 581663 h 1590966"/>
                <a:gd name="connsiteX12" fmla="*/ 90201 w 1955443"/>
                <a:gd name="connsiteY12" fmla="*/ 507186 h 1590966"/>
                <a:gd name="connsiteX13" fmla="*/ 160795 w 1955443"/>
                <a:gd name="connsiteY13" fmla="*/ 401549 h 1590966"/>
                <a:gd name="connsiteX14" fmla="*/ 241374 w 1955443"/>
                <a:gd name="connsiteY14" fmla="*/ 319530 h 1590966"/>
                <a:gd name="connsiteX15" fmla="*/ 336664 w 1955443"/>
                <a:gd name="connsiteY15" fmla="*/ 217398 h 1590966"/>
                <a:gd name="connsiteX16" fmla="*/ 457355 w 1955443"/>
                <a:gd name="connsiteY16" fmla="*/ 132596 h 1590966"/>
                <a:gd name="connsiteX17" fmla="*/ 688197 w 1955443"/>
                <a:gd name="connsiteY17" fmla="*/ 61370 h 1590966"/>
                <a:gd name="connsiteX18" fmla="*/ 875905 w 1955443"/>
                <a:gd name="connsiteY18" fmla="*/ 8565 h 1590966"/>
                <a:gd name="connsiteX19" fmla="*/ 1108460 w 1955443"/>
                <a:gd name="connsiteY19" fmla="*/ 1703 h 1590966"/>
                <a:gd name="connsiteX20" fmla="*/ 1306765 w 1955443"/>
                <a:gd name="connsiteY20" fmla="*/ 25611 h 1590966"/>
                <a:gd name="connsiteX21" fmla="*/ 1450406 w 1955443"/>
                <a:gd name="connsiteY21" fmla="*/ 88673 h 1590966"/>
                <a:gd name="connsiteX22" fmla="*/ 1611565 w 1955443"/>
                <a:gd name="connsiteY22" fmla="*/ 193777 h 1590966"/>
                <a:gd name="connsiteX23" fmla="*/ 1734186 w 1955443"/>
                <a:gd name="connsiteY23" fmla="*/ 305887 h 1590966"/>
                <a:gd name="connsiteX24" fmla="*/ 1840835 w 1955443"/>
                <a:gd name="connsiteY24" fmla="*/ 469793 h 1590966"/>
                <a:gd name="connsiteX25" fmla="*/ 1902918 w 1955443"/>
                <a:gd name="connsiteY25" fmla="*/ 612677 h 1590966"/>
                <a:gd name="connsiteX26" fmla="*/ 1949597 w 1955443"/>
                <a:gd name="connsiteY26" fmla="*/ 780155 h 1590966"/>
                <a:gd name="connsiteX27" fmla="*/ 1952275 w 1955443"/>
                <a:gd name="connsiteY27" fmla="*/ 959448 h 1590966"/>
                <a:gd name="connsiteX28" fmla="*/ 1926927 w 1955443"/>
                <a:gd name="connsiteY28" fmla="*/ 1142384 h 1590966"/>
                <a:gd name="connsiteX29" fmla="*/ 1861083 w 1955443"/>
                <a:gd name="connsiteY29" fmla="*/ 1293244 h 1590966"/>
                <a:gd name="connsiteX30" fmla="*/ 1782049 w 1955443"/>
                <a:gd name="connsiteY30" fmla="*/ 1423769 h 1590966"/>
                <a:gd name="connsiteX31" fmla="*/ 1618005 w 1955443"/>
                <a:gd name="connsiteY31" fmla="*/ 1590966 h 1590966"/>
                <a:gd name="connsiteX32" fmla="*/ 290309 w 1955443"/>
                <a:gd name="connsiteY32" fmla="*/ 1567037 h 1590966"/>
                <a:gd name="connsiteX0" fmla="*/ 290309 w 1955443"/>
                <a:gd name="connsiteY0" fmla="*/ 1567037 h 1590966"/>
                <a:gd name="connsiteX1" fmla="*/ 227064 w 1955443"/>
                <a:gd name="connsiteY1" fmla="*/ 1487987 h 1590966"/>
                <a:gd name="connsiteX2" fmla="*/ 168373 w 1955443"/>
                <a:gd name="connsiteY2" fmla="*/ 1420075 h 1590966"/>
                <a:gd name="connsiteX3" fmla="*/ 127027 w 1955443"/>
                <a:gd name="connsiteY3" fmla="*/ 1357734 h 1590966"/>
                <a:gd name="connsiteX4" fmla="*/ 91114 w 1955443"/>
                <a:gd name="connsiteY4" fmla="*/ 1279846 h 1590966"/>
                <a:gd name="connsiteX5" fmla="*/ 45741 w 1955443"/>
                <a:gd name="connsiteY5" fmla="*/ 1185068 h 1590966"/>
                <a:gd name="connsiteX6" fmla="*/ 17005 w 1955443"/>
                <a:gd name="connsiteY6" fmla="*/ 1104396 h 1590966"/>
                <a:gd name="connsiteX7" fmla="*/ 8070 w 1955443"/>
                <a:gd name="connsiteY7" fmla="*/ 1016183 h 1590966"/>
                <a:gd name="connsiteX8" fmla="*/ 3687 w 1955443"/>
                <a:gd name="connsiteY8" fmla="*/ 960128 h 1590966"/>
                <a:gd name="connsiteX9" fmla="*/ 880 w 1955443"/>
                <a:gd name="connsiteY9" fmla="*/ 872633 h 1590966"/>
                <a:gd name="connsiteX10" fmla="*/ 19972 w 1955443"/>
                <a:gd name="connsiteY10" fmla="*/ 731059 h 1590966"/>
                <a:gd name="connsiteX11" fmla="*/ 60953 w 1955443"/>
                <a:gd name="connsiteY11" fmla="*/ 581663 h 1590966"/>
                <a:gd name="connsiteX12" fmla="*/ 90201 w 1955443"/>
                <a:gd name="connsiteY12" fmla="*/ 507186 h 1590966"/>
                <a:gd name="connsiteX13" fmla="*/ 160795 w 1955443"/>
                <a:gd name="connsiteY13" fmla="*/ 401549 h 1590966"/>
                <a:gd name="connsiteX14" fmla="*/ 241374 w 1955443"/>
                <a:gd name="connsiteY14" fmla="*/ 319530 h 1590966"/>
                <a:gd name="connsiteX15" fmla="*/ 336664 w 1955443"/>
                <a:gd name="connsiteY15" fmla="*/ 217398 h 1590966"/>
                <a:gd name="connsiteX16" fmla="*/ 486402 w 1955443"/>
                <a:gd name="connsiteY16" fmla="*/ 171294 h 1590966"/>
                <a:gd name="connsiteX17" fmla="*/ 688197 w 1955443"/>
                <a:gd name="connsiteY17" fmla="*/ 61370 h 1590966"/>
                <a:gd name="connsiteX18" fmla="*/ 875905 w 1955443"/>
                <a:gd name="connsiteY18" fmla="*/ 8565 h 1590966"/>
                <a:gd name="connsiteX19" fmla="*/ 1108460 w 1955443"/>
                <a:gd name="connsiteY19" fmla="*/ 1703 h 1590966"/>
                <a:gd name="connsiteX20" fmla="*/ 1306765 w 1955443"/>
                <a:gd name="connsiteY20" fmla="*/ 25611 h 1590966"/>
                <a:gd name="connsiteX21" fmla="*/ 1450406 w 1955443"/>
                <a:gd name="connsiteY21" fmla="*/ 88673 h 1590966"/>
                <a:gd name="connsiteX22" fmla="*/ 1611565 w 1955443"/>
                <a:gd name="connsiteY22" fmla="*/ 193777 h 1590966"/>
                <a:gd name="connsiteX23" fmla="*/ 1734186 w 1955443"/>
                <a:gd name="connsiteY23" fmla="*/ 305887 h 1590966"/>
                <a:gd name="connsiteX24" fmla="*/ 1840835 w 1955443"/>
                <a:gd name="connsiteY24" fmla="*/ 469793 h 1590966"/>
                <a:gd name="connsiteX25" fmla="*/ 1902918 w 1955443"/>
                <a:gd name="connsiteY25" fmla="*/ 612677 h 1590966"/>
                <a:gd name="connsiteX26" fmla="*/ 1949597 w 1955443"/>
                <a:gd name="connsiteY26" fmla="*/ 780155 h 1590966"/>
                <a:gd name="connsiteX27" fmla="*/ 1952275 w 1955443"/>
                <a:gd name="connsiteY27" fmla="*/ 959448 h 1590966"/>
                <a:gd name="connsiteX28" fmla="*/ 1926927 w 1955443"/>
                <a:gd name="connsiteY28" fmla="*/ 1142384 h 1590966"/>
                <a:gd name="connsiteX29" fmla="*/ 1861083 w 1955443"/>
                <a:gd name="connsiteY29" fmla="*/ 1293244 h 1590966"/>
                <a:gd name="connsiteX30" fmla="*/ 1782049 w 1955443"/>
                <a:gd name="connsiteY30" fmla="*/ 1423769 h 1590966"/>
                <a:gd name="connsiteX31" fmla="*/ 1618005 w 1955443"/>
                <a:gd name="connsiteY31" fmla="*/ 1590966 h 1590966"/>
                <a:gd name="connsiteX32" fmla="*/ 290309 w 1955443"/>
                <a:gd name="connsiteY32" fmla="*/ 1567037 h 1590966"/>
                <a:gd name="connsiteX0" fmla="*/ 290309 w 1955443"/>
                <a:gd name="connsiteY0" fmla="*/ 1567037 h 1590966"/>
                <a:gd name="connsiteX1" fmla="*/ 227064 w 1955443"/>
                <a:gd name="connsiteY1" fmla="*/ 1487987 h 1590966"/>
                <a:gd name="connsiteX2" fmla="*/ 168373 w 1955443"/>
                <a:gd name="connsiteY2" fmla="*/ 1420075 h 1590966"/>
                <a:gd name="connsiteX3" fmla="*/ 127027 w 1955443"/>
                <a:gd name="connsiteY3" fmla="*/ 1357734 h 1590966"/>
                <a:gd name="connsiteX4" fmla="*/ 91114 w 1955443"/>
                <a:gd name="connsiteY4" fmla="*/ 1279846 h 1590966"/>
                <a:gd name="connsiteX5" fmla="*/ 45741 w 1955443"/>
                <a:gd name="connsiteY5" fmla="*/ 1185068 h 1590966"/>
                <a:gd name="connsiteX6" fmla="*/ 17005 w 1955443"/>
                <a:gd name="connsiteY6" fmla="*/ 1104396 h 1590966"/>
                <a:gd name="connsiteX7" fmla="*/ 8070 w 1955443"/>
                <a:gd name="connsiteY7" fmla="*/ 1016183 h 1590966"/>
                <a:gd name="connsiteX8" fmla="*/ 3687 w 1955443"/>
                <a:gd name="connsiteY8" fmla="*/ 960128 h 1590966"/>
                <a:gd name="connsiteX9" fmla="*/ 880 w 1955443"/>
                <a:gd name="connsiteY9" fmla="*/ 872633 h 1590966"/>
                <a:gd name="connsiteX10" fmla="*/ 19972 w 1955443"/>
                <a:gd name="connsiteY10" fmla="*/ 731059 h 1590966"/>
                <a:gd name="connsiteX11" fmla="*/ 60953 w 1955443"/>
                <a:gd name="connsiteY11" fmla="*/ 581663 h 1590966"/>
                <a:gd name="connsiteX12" fmla="*/ 90201 w 1955443"/>
                <a:gd name="connsiteY12" fmla="*/ 507186 h 1590966"/>
                <a:gd name="connsiteX13" fmla="*/ 160795 w 1955443"/>
                <a:gd name="connsiteY13" fmla="*/ 401549 h 1590966"/>
                <a:gd name="connsiteX14" fmla="*/ 241374 w 1955443"/>
                <a:gd name="connsiteY14" fmla="*/ 319530 h 1590966"/>
                <a:gd name="connsiteX15" fmla="*/ 363069 w 1955443"/>
                <a:gd name="connsiteY15" fmla="*/ 266416 h 1590966"/>
                <a:gd name="connsiteX16" fmla="*/ 486402 w 1955443"/>
                <a:gd name="connsiteY16" fmla="*/ 171294 h 1590966"/>
                <a:gd name="connsiteX17" fmla="*/ 688197 w 1955443"/>
                <a:gd name="connsiteY17" fmla="*/ 61370 h 1590966"/>
                <a:gd name="connsiteX18" fmla="*/ 875905 w 1955443"/>
                <a:gd name="connsiteY18" fmla="*/ 8565 h 1590966"/>
                <a:gd name="connsiteX19" fmla="*/ 1108460 w 1955443"/>
                <a:gd name="connsiteY19" fmla="*/ 1703 h 1590966"/>
                <a:gd name="connsiteX20" fmla="*/ 1306765 w 1955443"/>
                <a:gd name="connsiteY20" fmla="*/ 25611 h 1590966"/>
                <a:gd name="connsiteX21" fmla="*/ 1450406 w 1955443"/>
                <a:gd name="connsiteY21" fmla="*/ 88673 h 1590966"/>
                <a:gd name="connsiteX22" fmla="*/ 1611565 w 1955443"/>
                <a:gd name="connsiteY22" fmla="*/ 193777 h 1590966"/>
                <a:gd name="connsiteX23" fmla="*/ 1734186 w 1955443"/>
                <a:gd name="connsiteY23" fmla="*/ 305887 h 1590966"/>
                <a:gd name="connsiteX24" fmla="*/ 1840835 w 1955443"/>
                <a:gd name="connsiteY24" fmla="*/ 469793 h 1590966"/>
                <a:gd name="connsiteX25" fmla="*/ 1902918 w 1955443"/>
                <a:gd name="connsiteY25" fmla="*/ 612677 h 1590966"/>
                <a:gd name="connsiteX26" fmla="*/ 1949597 w 1955443"/>
                <a:gd name="connsiteY26" fmla="*/ 780155 h 1590966"/>
                <a:gd name="connsiteX27" fmla="*/ 1952275 w 1955443"/>
                <a:gd name="connsiteY27" fmla="*/ 959448 h 1590966"/>
                <a:gd name="connsiteX28" fmla="*/ 1926927 w 1955443"/>
                <a:gd name="connsiteY28" fmla="*/ 1142384 h 1590966"/>
                <a:gd name="connsiteX29" fmla="*/ 1861083 w 1955443"/>
                <a:gd name="connsiteY29" fmla="*/ 1293244 h 1590966"/>
                <a:gd name="connsiteX30" fmla="*/ 1782049 w 1955443"/>
                <a:gd name="connsiteY30" fmla="*/ 1423769 h 1590966"/>
                <a:gd name="connsiteX31" fmla="*/ 1618005 w 1955443"/>
                <a:gd name="connsiteY31" fmla="*/ 1590966 h 1590966"/>
                <a:gd name="connsiteX32" fmla="*/ 290309 w 1955443"/>
                <a:gd name="connsiteY32" fmla="*/ 1567037 h 1590966"/>
                <a:gd name="connsiteX0" fmla="*/ 290309 w 1955443"/>
                <a:gd name="connsiteY0" fmla="*/ 1567037 h 1590966"/>
                <a:gd name="connsiteX1" fmla="*/ 227064 w 1955443"/>
                <a:gd name="connsiteY1" fmla="*/ 1487987 h 1590966"/>
                <a:gd name="connsiteX2" fmla="*/ 168373 w 1955443"/>
                <a:gd name="connsiteY2" fmla="*/ 1420075 h 1590966"/>
                <a:gd name="connsiteX3" fmla="*/ 127027 w 1955443"/>
                <a:gd name="connsiteY3" fmla="*/ 1357734 h 1590966"/>
                <a:gd name="connsiteX4" fmla="*/ 91114 w 1955443"/>
                <a:gd name="connsiteY4" fmla="*/ 1279846 h 1590966"/>
                <a:gd name="connsiteX5" fmla="*/ 45741 w 1955443"/>
                <a:gd name="connsiteY5" fmla="*/ 1185068 h 1590966"/>
                <a:gd name="connsiteX6" fmla="*/ 17005 w 1955443"/>
                <a:gd name="connsiteY6" fmla="*/ 1104396 h 1590966"/>
                <a:gd name="connsiteX7" fmla="*/ 8070 w 1955443"/>
                <a:gd name="connsiteY7" fmla="*/ 1016183 h 1590966"/>
                <a:gd name="connsiteX8" fmla="*/ 3687 w 1955443"/>
                <a:gd name="connsiteY8" fmla="*/ 960128 h 1590966"/>
                <a:gd name="connsiteX9" fmla="*/ 880 w 1955443"/>
                <a:gd name="connsiteY9" fmla="*/ 872633 h 1590966"/>
                <a:gd name="connsiteX10" fmla="*/ 19972 w 1955443"/>
                <a:gd name="connsiteY10" fmla="*/ 731059 h 1590966"/>
                <a:gd name="connsiteX11" fmla="*/ 60953 w 1955443"/>
                <a:gd name="connsiteY11" fmla="*/ 581663 h 1590966"/>
                <a:gd name="connsiteX12" fmla="*/ 90201 w 1955443"/>
                <a:gd name="connsiteY12" fmla="*/ 507186 h 1590966"/>
                <a:gd name="connsiteX13" fmla="*/ 160795 w 1955443"/>
                <a:gd name="connsiteY13" fmla="*/ 401549 h 1590966"/>
                <a:gd name="connsiteX14" fmla="*/ 288904 w 1955443"/>
                <a:gd name="connsiteY14" fmla="*/ 350489 h 1590966"/>
                <a:gd name="connsiteX15" fmla="*/ 363069 w 1955443"/>
                <a:gd name="connsiteY15" fmla="*/ 266416 h 1590966"/>
                <a:gd name="connsiteX16" fmla="*/ 486402 w 1955443"/>
                <a:gd name="connsiteY16" fmla="*/ 171294 h 1590966"/>
                <a:gd name="connsiteX17" fmla="*/ 688197 w 1955443"/>
                <a:gd name="connsiteY17" fmla="*/ 61370 h 1590966"/>
                <a:gd name="connsiteX18" fmla="*/ 875905 w 1955443"/>
                <a:gd name="connsiteY18" fmla="*/ 8565 h 1590966"/>
                <a:gd name="connsiteX19" fmla="*/ 1108460 w 1955443"/>
                <a:gd name="connsiteY19" fmla="*/ 1703 h 1590966"/>
                <a:gd name="connsiteX20" fmla="*/ 1306765 w 1955443"/>
                <a:gd name="connsiteY20" fmla="*/ 25611 h 1590966"/>
                <a:gd name="connsiteX21" fmla="*/ 1450406 w 1955443"/>
                <a:gd name="connsiteY21" fmla="*/ 88673 h 1590966"/>
                <a:gd name="connsiteX22" fmla="*/ 1611565 w 1955443"/>
                <a:gd name="connsiteY22" fmla="*/ 193777 h 1590966"/>
                <a:gd name="connsiteX23" fmla="*/ 1734186 w 1955443"/>
                <a:gd name="connsiteY23" fmla="*/ 305887 h 1590966"/>
                <a:gd name="connsiteX24" fmla="*/ 1840835 w 1955443"/>
                <a:gd name="connsiteY24" fmla="*/ 469793 h 1590966"/>
                <a:gd name="connsiteX25" fmla="*/ 1902918 w 1955443"/>
                <a:gd name="connsiteY25" fmla="*/ 612677 h 1590966"/>
                <a:gd name="connsiteX26" fmla="*/ 1949597 w 1955443"/>
                <a:gd name="connsiteY26" fmla="*/ 780155 h 1590966"/>
                <a:gd name="connsiteX27" fmla="*/ 1952275 w 1955443"/>
                <a:gd name="connsiteY27" fmla="*/ 959448 h 1590966"/>
                <a:gd name="connsiteX28" fmla="*/ 1926927 w 1955443"/>
                <a:gd name="connsiteY28" fmla="*/ 1142384 h 1590966"/>
                <a:gd name="connsiteX29" fmla="*/ 1861083 w 1955443"/>
                <a:gd name="connsiteY29" fmla="*/ 1293244 h 1590966"/>
                <a:gd name="connsiteX30" fmla="*/ 1782049 w 1955443"/>
                <a:gd name="connsiteY30" fmla="*/ 1423769 h 1590966"/>
                <a:gd name="connsiteX31" fmla="*/ 1618005 w 1955443"/>
                <a:gd name="connsiteY31" fmla="*/ 1590966 h 1590966"/>
                <a:gd name="connsiteX32" fmla="*/ 290309 w 1955443"/>
                <a:gd name="connsiteY32" fmla="*/ 1567037 h 1590966"/>
                <a:gd name="connsiteX0" fmla="*/ 290309 w 1955443"/>
                <a:gd name="connsiteY0" fmla="*/ 1567037 h 1590966"/>
                <a:gd name="connsiteX1" fmla="*/ 227064 w 1955443"/>
                <a:gd name="connsiteY1" fmla="*/ 1487987 h 1590966"/>
                <a:gd name="connsiteX2" fmla="*/ 168373 w 1955443"/>
                <a:gd name="connsiteY2" fmla="*/ 1420075 h 1590966"/>
                <a:gd name="connsiteX3" fmla="*/ 127027 w 1955443"/>
                <a:gd name="connsiteY3" fmla="*/ 1357734 h 1590966"/>
                <a:gd name="connsiteX4" fmla="*/ 91114 w 1955443"/>
                <a:gd name="connsiteY4" fmla="*/ 1279846 h 1590966"/>
                <a:gd name="connsiteX5" fmla="*/ 45741 w 1955443"/>
                <a:gd name="connsiteY5" fmla="*/ 1185068 h 1590966"/>
                <a:gd name="connsiteX6" fmla="*/ 17005 w 1955443"/>
                <a:gd name="connsiteY6" fmla="*/ 1104396 h 1590966"/>
                <a:gd name="connsiteX7" fmla="*/ 8070 w 1955443"/>
                <a:gd name="connsiteY7" fmla="*/ 1016183 h 1590966"/>
                <a:gd name="connsiteX8" fmla="*/ 3687 w 1955443"/>
                <a:gd name="connsiteY8" fmla="*/ 960128 h 1590966"/>
                <a:gd name="connsiteX9" fmla="*/ 880 w 1955443"/>
                <a:gd name="connsiteY9" fmla="*/ 872633 h 1590966"/>
                <a:gd name="connsiteX10" fmla="*/ 19972 w 1955443"/>
                <a:gd name="connsiteY10" fmla="*/ 731059 h 1590966"/>
                <a:gd name="connsiteX11" fmla="*/ 60953 w 1955443"/>
                <a:gd name="connsiteY11" fmla="*/ 581663 h 1590966"/>
                <a:gd name="connsiteX12" fmla="*/ 90201 w 1955443"/>
                <a:gd name="connsiteY12" fmla="*/ 507186 h 1590966"/>
                <a:gd name="connsiteX13" fmla="*/ 210966 w 1955443"/>
                <a:gd name="connsiteY13" fmla="*/ 447986 h 1590966"/>
                <a:gd name="connsiteX14" fmla="*/ 288904 w 1955443"/>
                <a:gd name="connsiteY14" fmla="*/ 350489 h 1590966"/>
                <a:gd name="connsiteX15" fmla="*/ 363069 w 1955443"/>
                <a:gd name="connsiteY15" fmla="*/ 266416 h 1590966"/>
                <a:gd name="connsiteX16" fmla="*/ 486402 w 1955443"/>
                <a:gd name="connsiteY16" fmla="*/ 171294 h 1590966"/>
                <a:gd name="connsiteX17" fmla="*/ 688197 w 1955443"/>
                <a:gd name="connsiteY17" fmla="*/ 61370 h 1590966"/>
                <a:gd name="connsiteX18" fmla="*/ 875905 w 1955443"/>
                <a:gd name="connsiteY18" fmla="*/ 8565 h 1590966"/>
                <a:gd name="connsiteX19" fmla="*/ 1108460 w 1955443"/>
                <a:gd name="connsiteY19" fmla="*/ 1703 h 1590966"/>
                <a:gd name="connsiteX20" fmla="*/ 1306765 w 1955443"/>
                <a:gd name="connsiteY20" fmla="*/ 25611 h 1590966"/>
                <a:gd name="connsiteX21" fmla="*/ 1450406 w 1955443"/>
                <a:gd name="connsiteY21" fmla="*/ 88673 h 1590966"/>
                <a:gd name="connsiteX22" fmla="*/ 1611565 w 1955443"/>
                <a:gd name="connsiteY22" fmla="*/ 193777 h 1590966"/>
                <a:gd name="connsiteX23" fmla="*/ 1734186 w 1955443"/>
                <a:gd name="connsiteY23" fmla="*/ 305887 h 1590966"/>
                <a:gd name="connsiteX24" fmla="*/ 1840835 w 1955443"/>
                <a:gd name="connsiteY24" fmla="*/ 469793 h 1590966"/>
                <a:gd name="connsiteX25" fmla="*/ 1902918 w 1955443"/>
                <a:gd name="connsiteY25" fmla="*/ 612677 h 1590966"/>
                <a:gd name="connsiteX26" fmla="*/ 1949597 w 1955443"/>
                <a:gd name="connsiteY26" fmla="*/ 780155 h 1590966"/>
                <a:gd name="connsiteX27" fmla="*/ 1952275 w 1955443"/>
                <a:gd name="connsiteY27" fmla="*/ 959448 h 1590966"/>
                <a:gd name="connsiteX28" fmla="*/ 1926927 w 1955443"/>
                <a:gd name="connsiteY28" fmla="*/ 1142384 h 1590966"/>
                <a:gd name="connsiteX29" fmla="*/ 1861083 w 1955443"/>
                <a:gd name="connsiteY29" fmla="*/ 1293244 h 1590966"/>
                <a:gd name="connsiteX30" fmla="*/ 1782049 w 1955443"/>
                <a:gd name="connsiteY30" fmla="*/ 1423769 h 1590966"/>
                <a:gd name="connsiteX31" fmla="*/ 1618005 w 1955443"/>
                <a:gd name="connsiteY31" fmla="*/ 1590966 h 1590966"/>
                <a:gd name="connsiteX32" fmla="*/ 290309 w 1955443"/>
                <a:gd name="connsiteY32" fmla="*/ 1567037 h 1590966"/>
                <a:gd name="connsiteX0" fmla="*/ 290309 w 1955443"/>
                <a:gd name="connsiteY0" fmla="*/ 1567037 h 1590966"/>
                <a:gd name="connsiteX1" fmla="*/ 227064 w 1955443"/>
                <a:gd name="connsiteY1" fmla="*/ 1487987 h 1590966"/>
                <a:gd name="connsiteX2" fmla="*/ 168373 w 1955443"/>
                <a:gd name="connsiteY2" fmla="*/ 1420075 h 1590966"/>
                <a:gd name="connsiteX3" fmla="*/ 127027 w 1955443"/>
                <a:gd name="connsiteY3" fmla="*/ 1357734 h 1590966"/>
                <a:gd name="connsiteX4" fmla="*/ 91114 w 1955443"/>
                <a:gd name="connsiteY4" fmla="*/ 1279846 h 1590966"/>
                <a:gd name="connsiteX5" fmla="*/ 45741 w 1955443"/>
                <a:gd name="connsiteY5" fmla="*/ 1185068 h 1590966"/>
                <a:gd name="connsiteX6" fmla="*/ 17005 w 1955443"/>
                <a:gd name="connsiteY6" fmla="*/ 1104396 h 1590966"/>
                <a:gd name="connsiteX7" fmla="*/ 8070 w 1955443"/>
                <a:gd name="connsiteY7" fmla="*/ 1016183 h 1590966"/>
                <a:gd name="connsiteX8" fmla="*/ 3687 w 1955443"/>
                <a:gd name="connsiteY8" fmla="*/ 960128 h 1590966"/>
                <a:gd name="connsiteX9" fmla="*/ 880 w 1955443"/>
                <a:gd name="connsiteY9" fmla="*/ 872633 h 1590966"/>
                <a:gd name="connsiteX10" fmla="*/ 19972 w 1955443"/>
                <a:gd name="connsiteY10" fmla="*/ 731059 h 1590966"/>
                <a:gd name="connsiteX11" fmla="*/ 60953 w 1955443"/>
                <a:gd name="connsiteY11" fmla="*/ 581663 h 1590966"/>
                <a:gd name="connsiteX12" fmla="*/ 150934 w 1955443"/>
                <a:gd name="connsiteY12" fmla="*/ 561363 h 1590966"/>
                <a:gd name="connsiteX13" fmla="*/ 210966 w 1955443"/>
                <a:gd name="connsiteY13" fmla="*/ 447986 h 1590966"/>
                <a:gd name="connsiteX14" fmla="*/ 288904 w 1955443"/>
                <a:gd name="connsiteY14" fmla="*/ 350489 h 1590966"/>
                <a:gd name="connsiteX15" fmla="*/ 363069 w 1955443"/>
                <a:gd name="connsiteY15" fmla="*/ 266416 h 1590966"/>
                <a:gd name="connsiteX16" fmla="*/ 486402 w 1955443"/>
                <a:gd name="connsiteY16" fmla="*/ 171294 h 1590966"/>
                <a:gd name="connsiteX17" fmla="*/ 688197 w 1955443"/>
                <a:gd name="connsiteY17" fmla="*/ 61370 h 1590966"/>
                <a:gd name="connsiteX18" fmla="*/ 875905 w 1955443"/>
                <a:gd name="connsiteY18" fmla="*/ 8565 h 1590966"/>
                <a:gd name="connsiteX19" fmla="*/ 1108460 w 1955443"/>
                <a:gd name="connsiteY19" fmla="*/ 1703 h 1590966"/>
                <a:gd name="connsiteX20" fmla="*/ 1306765 w 1955443"/>
                <a:gd name="connsiteY20" fmla="*/ 25611 h 1590966"/>
                <a:gd name="connsiteX21" fmla="*/ 1450406 w 1955443"/>
                <a:gd name="connsiteY21" fmla="*/ 88673 h 1590966"/>
                <a:gd name="connsiteX22" fmla="*/ 1611565 w 1955443"/>
                <a:gd name="connsiteY22" fmla="*/ 193777 h 1590966"/>
                <a:gd name="connsiteX23" fmla="*/ 1734186 w 1955443"/>
                <a:gd name="connsiteY23" fmla="*/ 305887 h 1590966"/>
                <a:gd name="connsiteX24" fmla="*/ 1840835 w 1955443"/>
                <a:gd name="connsiteY24" fmla="*/ 469793 h 1590966"/>
                <a:gd name="connsiteX25" fmla="*/ 1902918 w 1955443"/>
                <a:gd name="connsiteY25" fmla="*/ 612677 h 1590966"/>
                <a:gd name="connsiteX26" fmla="*/ 1949597 w 1955443"/>
                <a:gd name="connsiteY26" fmla="*/ 780155 h 1590966"/>
                <a:gd name="connsiteX27" fmla="*/ 1952275 w 1955443"/>
                <a:gd name="connsiteY27" fmla="*/ 959448 h 1590966"/>
                <a:gd name="connsiteX28" fmla="*/ 1926927 w 1955443"/>
                <a:gd name="connsiteY28" fmla="*/ 1142384 h 1590966"/>
                <a:gd name="connsiteX29" fmla="*/ 1861083 w 1955443"/>
                <a:gd name="connsiteY29" fmla="*/ 1293244 h 1590966"/>
                <a:gd name="connsiteX30" fmla="*/ 1782049 w 1955443"/>
                <a:gd name="connsiteY30" fmla="*/ 1423769 h 1590966"/>
                <a:gd name="connsiteX31" fmla="*/ 1618005 w 1955443"/>
                <a:gd name="connsiteY31" fmla="*/ 1590966 h 1590966"/>
                <a:gd name="connsiteX32" fmla="*/ 290309 w 1955443"/>
                <a:gd name="connsiteY32" fmla="*/ 1567037 h 1590966"/>
                <a:gd name="connsiteX0" fmla="*/ 290309 w 1955443"/>
                <a:gd name="connsiteY0" fmla="*/ 1567037 h 1590966"/>
                <a:gd name="connsiteX1" fmla="*/ 227064 w 1955443"/>
                <a:gd name="connsiteY1" fmla="*/ 1487987 h 1590966"/>
                <a:gd name="connsiteX2" fmla="*/ 168373 w 1955443"/>
                <a:gd name="connsiteY2" fmla="*/ 1420075 h 1590966"/>
                <a:gd name="connsiteX3" fmla="*/ 127027 w 1955443"/>
                <a:gd name="connsiteY3" fmla="*/ 1357734 h 1590966"/>
                <a:gd name="connsiteX4" fmla="*/ 91114 w 1955443"/>
                <a:gd name="connsiteY4" fmla="*/ 1279846 h 1590966"/>
                <a:gd name="connsiteX5" fmla="*/ 45741 w 1955443"/>
                <a:gd name="connsiteY5" fmla="*/ 1185068 h 1590966"/>
                <a:gd name="connsiteX6" fmla="*/ 17005 w 1955443"/>
                <a:gd name="connsiteY6" fmla="*/ 1104396 h 1590966"/>
                <a:gd name="connsiteX7" fmla="*/ 8070 w 1955443"/>
                <a:gd name="connsiteY7" fmla="*/ 1016183 h 1590966"/>
                <a:gd name="connsiteX8" fmla="*/ 3687 w 1955443"/>
                <a:gd name="connsiteY8" fmla="*/ 960128 h 1590966"/>
                <a:gd name="connsiteX9" fmla="*/ 880 w 1955443"/>
                <a:gd name="connsiteY9" fmla="*/ 872633 h 1590966"/>
                <a:gd name="connsiteX10" fmla="*/ 19972 w 1955443"/>
                <a:gd name="connsiteY10" fmla="*/ 731059 h 1590966"/>
                <a:gd name="connsiteX11" fmla="*/ 105843 w 1955443"/>
                <a:gd name="connsiteY11" fmla="*/ 669380 h 1590966"/>
                <a:gd name="connsiteX12" fmla="*/ 150934 w 1955443"/>
                <a:gd name="connsiteY12" fmla="*/ 561363 h 1590966"/>
                <a:gd name="connsiteX13" fmla="*/ 210966 w 1955443"/>
                <a:gd name="connsiteY13" fmla="*/ 447986 h 1590966"/>
                <a:gd name="connsiteX14" fmla="*/ 288904 w 1955443"/>
                <a:gd name="connsiteY14" fmla="*/ 350489 h 1590966"/>
                <a:gd name="connsiteX15" fmla="*/ 363069 w 1955443"/>
                <a:gd name="connsiteY15" fmla="*/ 266416 h 1590966"/>
                <a:gd name="connsiteX16" fmla="*/ 486402 w 1955443"/>
                <a:gd name="connsiteY16" fmla="*/ 171294 h 1590966"/>
                <a:gd name="connsiteX17" fmla="*/ 688197 w 1955443"/>
                <a:gd name="connsiteY17" fmla="*/ 61370 h 1590966"/>
                <a:gd name="connsiteX18" fmla="*/ 875905 w 1955443"/>
                <a:gd name="connsiteY18" fmla="*/ 8565 h 1590966"/>
                <a:gd name="connsiteX19" fmla="*/ 1108460 w 1955443"/>
                <a:gd name="connsiteY19" fmla="*/ 1703 h 1590966"/>
                <a:gd name="connsiteX20" fmla="*/ 1306765 w 1955443"/>
                <a:gd name="connsiteY20" fmla="*/ 25611 h 1590966"/>
                <a:gd name="connsiteX21" fmla="*/ 1450406 w 1955443"/>
                <a:gd name="connsiteY21" fmla="*/ 88673 h 1590966"/>
                <a:gd name="connsiteX22" fmla="*/ 1611565 w 1955443"/>
                <a:gd name="connsiteY22" fmla="*/ 193777 h 1590966"/>
                <a:gd name="connsiteX23" fmla="*/ 1734186 w 1955443"/>
                <a:gd name="connsiteY23" fmla="*/ 305887 h 1590966"/>
                <a:gd name="connsiteX24" fmla="*/ 1840835 w 1955443"/>
                <a:gd name="connsiteY24" fmla="*/ 469793 h 1590966"/>
                <a:gd name="connsiteX25" fmla="*/ 1902918 w 1955443"/>
                <a:gd name="connsiteY25" fmla="*/ 612677 h 1590966"/>
                <a:gd name="connsiteX26" fmla="*/ 1949597 w 1955443"/>
                <a:gd name="connsiteY26" fmla="*/ 780155 h 1590966"/>
                <a:gd name="connsiteX27" fmla="*/ 1952275 w 1955443"/>
                <a:gd name="connsiteY27" fmla="*/ 959448 h 1590966"/>
                <a:gd name="connsiteX28" fmla="*/ 1926927 w 1955443"/>
                <a:gd name="connsiteY28" fmla="*/ 1142384 h 1590966"/>
                <a:gd name="connsiteX29" fmla="*/ 1861083 w 1955443"/>
                <a:gd name="connsiteY29" fmla="*/ 1293244 h 1590966"/>
                <a:gd name="connsiteX30" fmla="*/ 1782049 w 1955443"/>
                <a:gd name="connsiteY30" fmla="*/ 1423769 h 1590966"/>
                <a:gd name="connsiteX31" fmla="*/ 1618005 w 1955443"/>
                <a:gd name="connsiteY31" fmla="*/ 1590966 h 1590966"/>
                <a:gd name="connsiteX32" fmla="*/ 290309 w 1955443"/>
                <a:gd name="connsiteY32" fmla="*/ 1567037 h 1590966"/>
                <a:gd name="connsiteX0" fmla="*/ 294710 w 1959844"/>
                <a:gd name="connsiteY0" fmla="*/ 1567037 h 1590966"/>
                <a:gd name="connsiteX1" fmla="*/ 231465 w 1959844"/>
                <a:gd name="connsiteY1" fmla="*/ 1487987 h 1590966"/>
                <a:gd name="connsiteX2" fmla="*/ 172774 w 1959844"/>
                <a:gd name="connsiteY2" fmla="*/ 1420075 h 1590966"/>
                <a:gd name="connsiteX3" fmla="*/ 131428 w 1959844"/>
                <a:gd name="connsiteY3" fmla="*/ 1357734 h 1590966"/>
                <a:gd name="connsiteX4" fmla="*/ 95515 w 1959844"/>
                <a:gd name="connsiteY4" fmla="*/ 1279846 h 1590966"/>
                <a:gd name="connsiteX5" fmla="*/ 50142 w 1959844"/>
                <a:gd name="connsiteY5" fmla="*/ 1185068 h 1590966"/>
                <a:gd name="connsiteX6" fmla="*/ 21406 w 1959844"/>
                <a:gd name="connsiteY6" fmla="*/ 1104396 h 1590966"/>
                <a:gd name="connsiteX7" fmla="*/ 12471 w 1959844"/>
                <a:gd name="connsiteY7" fmla="*/ 1016183 h 1590966"/>
                <a:gd name="connsiteX8" fmla="*/ 8088 w 1959844"/>
                <a:gd name="connsiteY8" fmla="*/ 960128 h 1590966"/>
                <a:gd name="connsiteX9" fmla="*/ 5281 w 1959844"/>
                <a:gd name="connsiteY9" fmla="*/ 872633 h 1590966"/>
                <a:gd name="connsiteX10" fmla="*/ 85106 w 1959844"/>
                <a:gd name="connsiteY10" fmla="*/ 777498 h 1590966"/>
                <a:gd name="connsiteX11" fmla="*/ 110244 w 1959844"/>
                <a:gd name="connsiteY11" fmla="*/ 669380 h 1590966"/>
                <a:gd name="connsiteX12" fmla="*/ 155335 w 1959844"/>
                <a:gd name="connsiteY12" fmla="*/ 561363 h 1590966"/>
                <a:gd name="connsiteX13" fmla="*/ 215367 w 1959844"/>
                <a:gd name="connsiteY13" fmla="*/ 447986 h 1590966"/>
                <a:gd name="connsiteX14" fmla="*/ 293305 w 1959844"/>
                <a:gd name="connsiteY14" fmla="*/ 350489 h 1590966"/>
                <a:gd name="connsiteX15" fmla="*/ 367470 w 1959844"/>
                <a:gd name="connsiteY15" fmla="*/ 266416 h 1590966"/>
                <a:gd name="connsiteX16" fmla="*/ 490803 w 1959844"/>
                <a:gd name="connsiteY16" fmla="*/ 171294 h 1590966"/>
                <a:gd name="connsiteX17" fmla="*/ 692598 w 1959844"/>
                <a:gd name="connsiteY17" fmla="*/ 61370 h 1590966"/>
                <a:gd name="connsiteX18" fmla="*/ 880306 w 1959844"/>
                <a:gd name="connsiteY18" fmla="*/ 8565 h 1590966"/>
                <a:gd name="connsiteX19" fmla="*/ 1112861 w 1959844"/>
                <a:gd name="connsiteY19" fmla="*/ 1703 h 1590966"/>
                <a:gd name="connsiteX20" fmla="*/ 1311166 w 1959844"/>
                <a:gd name="connsiteY20" fmla="*/ 25611 h 1590966"/>
                <a:gd name="connsiteX21" fmla="*/ 1454807 w 1959844"/>
                <a:gd name="connsiteY21" fmla="*/ 88673 h 1590966"/>
                <a:gd name="connsiteX22" fmla="*/ 1615966 w 1959844"/>
                <a:gd name="connsiteY22" fmla="*/ 193777 h 1590966"/>
                <a:gd name="connsiteX23" fmla="*/ 1738587 w 1959844"/>
                <a:gd name="connsiteY23" fmla="*/ 305887 h 1590966"/>
                <a:gd name="connsiteX24" fmla="*/ 1845236 w 1959844"/>
                <a:gd name="connsiteY24" fmla="*/ 469793 h 1590966"/>
                <a:gd name="connsiteX25" fmla="*/ 1907319 w 1959844"/>
                <a:gd name="connsiteY25" fmla="*/ 612677 h 1590966"/>
                <a:gd name="connsiteX26" fmla="*/ 1953998 w 1959844"/>
                <a:gd name="connsiteY26" fmla="*/ 780155 h 1590966"/>
                <a:gd name="connsiteX27" fmla="*/ 1956676 w 1959844"/>
                <a:gd name="connsiteY27" fmla="*/ 959448 h 1590966"/>
                <a:gd name="connsiteX28" fmla="*/ 1931328 w 1959844"/>
                <a:gd name="connsiteY28" fmla="*/ 1142384 h 1590966"/>
                <a:gd name="connsiteX29" fmla="*/ 1865484 w 1959844"/>
                <a:gd name="connsiteY29" fmla="*/ 1293244 h 1590966"/>
                <a:gd name="connsiteX30" fmla="*/ 1786450 w 1959844"/>
                <a:gd name="connsiteY30" fmla="*/ 1423769 h 1590966"/>
                <a:gd name="connsiteX31" fmla="*/ 1622406 w 1959844"/>
                <a:gd name="connsiteY31" fmla="*/ 1590966 h 1590966"/>
                <a:gd name="connsiteX32" fmla="*/ 294710 w 1959844"/>
                <a:gd name="connsiteY32" fmla="*/ 1567037 h 1590966"/>
                <a:gd name="connsiteX0" fmla="*/ 294322 w 1959456"/>
                <a:gd name="connsiteY0" fmla="*/ 1567037 h 1590966"/>
                <a:gd name="connsiteX1" fmla="*/ 231077 w 1959456"/>
                <a:gd name="connsiteY1" fmla="*/ 1487987 h 1590966"/>
                <a:gd name="connsiteX2" fmla="*/ 172386 w 1959456"/>
                <a:gd name="connsiteY2" fmla="*/ 1420075 h 1590966"/>
                <a:gd name="connsiteX3" fmla="*/ 131040 w 1959456"/>
                <a:gd name="connsiteY3" fmla="*/ 1357734 h 1590966"/>
                <a:gd name="connsiteX4" fmla="*/ 95127 w 1959456"/>
                <a:gd name="connsiteY4" fmla="*/ 1279846 h 1590966"/>
                <a:gd name="connsiteX5" fmla="*/ 49754 w 1959456"/>
                <a:gd name="connsiteY5" fmla="*/ 1185068 h 1590966"/>
                <a:gd name="connsiteX6" fmla="*/ 21018 w 1959456"/>
                <a:gd name="connsiteY6" fmla="*/ 1104396 h 1590966"/>
                <a:gd name="connsiteX7" fmla="*/ 12083 w 1959456"/>
                <a:gd name="connsiteY7" fmla="*/ 1016183 h 1590966"/>
                <a:gd name="connsiteX8" fmla="*/ 7700 w 1959456"/>
                <a:gd name="connsiteY8" fmla="*/ 960128 h 1590966"/>
                <a:gd name="connsiteX9" fmla="*/ 4893 w 1959456"/>
                <a:gd name="connsiteY9" fmla="*/ 872633 h 1590966"/>
                <a:gd name="connsiteX10" fmla="*/ 79437 w 1959456"/>
                <a:gd name="connsiteY10" fmla="*/ 777498 h 1590966"/>
                <a:gd name="connsiteX11" fmla="*/ 109856 w 1959456"/>
                <a:gd name="connsiteY11" fmla="*/ 669380 h 1590966"/>
                <a:gd name="connsiteX12" fmla="*/ 154947 w 1959456"/>
                <a:gd name="connsiteY12" fmla="*/ 561363 h 1590966"/>
                <a:gd name="connsiteX13" fmla="*/ 214979 w 1959456"/>
                <a:gd name="connsiteY13" fmla="*/ 447986 h 1590966"/>
                <a:gd name="connsiteX14" fmla="*/ 292917 w 1959456"/>
                <a:gd name="connsiteY14" fmla="*/ 350489 h 1590966"/>
                <a:gd name="connsiteX15" fmla="*/ 367082 w 1959456"/>
                <a:gd name="connsiteY15" fmla="*/ 266416 h 1590966"/>
                <a:gd name="connsiteX16" fmla="*/ 490415 w 1959456"/>
                <a:gd name="connsiteY16" fmla="*/ 171294 h 1590966"/>
                <a:gd name="connsiteX17" fmla="*/ 692210 w 1959456"/>
                <a:gd name="connsiteY17" fmla="*/ 61370 h 1590966"/>
                <a:gd name="connsiteX18" fmla="*/ 879918 w 1959456"/>
                <a:gd name="connsiteY18" fmla="*/ 8565 h 1590966"/>
                <a:gd name="connsiteX19" fmla="*/ 1112473 w 1959456"/>
                <a:gd name="connsiteY19" fmla="*/ 1703 h 1590966"/>
                <a:gd name="connsiteX20" fmla="*/ 1310778 w 1959456"/>
                <a:gd name="connsiteY20" fmla="*/ 25611 h 1590966"/>
                <a:gd name="connsiteX21" fmla="*/ 1454419 w 1959456"/>
                <a:gd name="connsiteY21" fmla="*/ 88673 h 1590966"/>
                <a:gd name="connsiteX22" fmla="*/ 1615578 w 1959456"/>
                <a:gd name="connsiteY22" fmla="*/ 193777 h 1590966"/>
                <a:gd name="connsiteX23" fmla="*/ 1738199 w 1959456"/>
                <a:gd name="connsiteY23" fmla="*/ 305887 h 1590966"/>
                <a:gd name="connsiteX24" fmla="*/ 1844848 w 1959456"/>
                <a:gd name="connsiteY24" fmla="*/ 469793 h 1590966"/>
                <a:gd name="connsiteX25" fmla="*/ 1906931 w 1959456"/>
                <a:gd name="connsiteY25" fmla="*/ 612677 h 1590966"/>
                <a:gd name="connsiteX26" fmla="*/ 1953610 w 1959456"/>
                <a:gd name="connsiteY26" fmla="*/ 780155 h 1590966"/>
                <a:gd name="connsiteX27" fmla="*/ 1956288 w 1959456"/>
                <a:gd name="connsiteY27" fmla="*/ 959448 h 1590966"/>
                <a:gd name="connsiteX28" fmla="*/ 1930940 w 1959456"/>
                <a:gd name="connsiteY28" fmla="*/ 1142384 h 1590966"/>
                <a:gd name="connsiteX29" fmla="*/ 1865096 w 1959456"/>
                <a:gd name="connsiteY29" fmla="*/ 1293244 h 1590966"/>
                <a:gd name="connsiteX30" fmla="*/ 1786062 w 1959456"/>
                <a:gd name="connsiteY30" fmla="*/ 1423769 h 1590966"/>
                <a:gd name="connsiteX31" fmla="*/ 1622018 w 1959456"/>
                <a:gd name="connsiteY31" fmla="*/ 1590966 h 1590966"/>
                <a:gd name="connsiteX32" fmla="*/ 294322 w 1959456"/>
                <a:gd name="connsiteY32" fmla="*/ 1567037 h 1590966"/>
                <a:gd name="connsiteX0" fmla="*/ 290814 w 1955948"/>
                <a:gd name="connsiteY0" fmla="*/ 1567037 h 1590966"/>
                <a:gd name="connsiteX1" fmla="*/ 227569 w 1955948"/>
                <a:gd name="connsiteY1" fmla="*/ 1487987 h 1590966"/>
                <a:gd name="connsiteX2" fmla="*/ 168878 w 1955948"/>
                <a:gd name="connsiteY2" fmla="*/ 1420075 h 1590966"/>
                <a:gd name="connsiteX3" fmla="*/ 127532 w 1955948"/>
                <a:gd name="connsiteY3" fmla="*/ 1357734 h 1590966"/>
                <a:gd name="connsiteX4" fmla="*/ 91619 w 1955948"/>
                <a:gd name="connsiteY4" fmla="*/ 1279846 h 1590966"/>
                <a:gd name="connsiteX5" fmla="*/ 46246 w 1955948"/>
                <a:gd name="connsiteY5" fmla="*/ 1185068 h 1590966"/>
                <a:gd name="connsiteX6" fmla="*/ 17510 w 1955948"/>
                <a:gd name="connsiteY6" fmla="*/ 1104396 h 1590966"/>
                <a:gd name="connsiteX7" fmla="*/ 8575 w 1955948"/>
                <a:gd name="connsiteY7" fmla="*/ 1016183 h 1590966"/>
                <a:gd name="connsiteX8" fmla="*/ 4192 w 1955948"/>
                <a:gd name="connsiteY8" fmla="*/ 960128 h 1590966"/>
                <a:gd name="connsiteX9" fmla="*/ 72680 w 1955948"/>
                <a:gd name="connsiteY9" fmla="*/ 890692 h 1590966"/>
                <a:gd name="connsiteX10" fmla="*/ 75929 w 1955948"/>
                <a:gd name="connsiteY10" fmla="*/ 777498 h 1590966"/>
                <a:gd name="connsiteX11" fmla="*/ 106348 w 1955948"/>
                <a:gd name="connsiteY11" fmla="*/ 669380 h 1590966"/>
                <a:gd name="connsiteX12" fmla="*/ 151439 w 1955948"/>
                <a:gd name="connsiteY12" fmla="*/ 561363 h 1590966"/>
                <a:gd name="connsiteX13" fmla="*/ 211471 w 1955948"/>
                <a:gd name="connsiteY13" fmla="*/ 447986 h 1590966"/>
                <a:gd name="connsiteX14" fmla="*/ 289409 w 1955948"/>
                <a:gd name="connsiteY14" fmla="*/ 350489 h 1590966"/>
                <a:gd name="connsiteX15" fmla="*/ 363574 w 1955948"/>
                <a:gd name="connsiteY15" fmla="*/ 266416 h 1590966"/>
                <a:gd name="connsiteX16" fmla="*/ 486907 w 1955948"/>
                <a:gd name="connsiteY16" fmla="*/ 171294 h 1590966"/>
                <a:gd name="connsiteX17" fmla="*/ 688702 w 1955948"/>
                <a:gd name="connsiteY17" fmla="*/ 61370 h 1590966"/>
                <a:gd name="connsiteX18" fmla="*/ 876410 w 1955948"/>
                <a:gd name="connsiteY18" fmla="*/ 8565 h 1590966"/>
                <a:gd name="connsiteX19" fmla="*/ 1108965 w 1955948"/>
                <a:gd name="connsiteY19" fmla="*/ 1703 h 1590966"/>
                <a:gd name="connsiteX20" fmla="*/ 1307270 w 1955948"/>
                <a:gd name="connsiteY20" fmla="*/ 25611 h 1590966"/>
                <a:gd name="connsiteX21" fmla="*/ 1450911 w 1955948"/>
                <a:gd name="connsiteY21" fmla="*/ 88673 h 1590966"/>
                <a:gd name="connsiteX22" fmla="*/ 1612070 w 1955948"/>
                <a:gd name="connsiteY22" fmla="*/ 193777 h 1590966"/>
                <a:gd name="connsiteX23" fmla="*/ 1734691 w 1955948"/>
                <a:gd name="connsiteY23" fmla="*/ 305887 h 1590966"/>
                <a:gd name="connsiteX24" fmla="*/ 1841340 w 1955948"/>
                <a:gd name="connsiteY24" fmla="*/ 469793 h 1590966"/>
                <a:gd name="connsiteX25" fmla="*/ 1903423 w 1955948"/>
                <a:gd name="connsiteY25" fmla="*/ 612677 h 1590966"/>
                <a:gd name="connsiteX26" fmla="*/ 1950102 w 1955948"/>
                <a:gd name="connsiteY26" fmla="*/ 780155 h 1590966"/>
                <a:gd name="connsiteX27" fmla="*/ 1952780 w 1955948"/>
                <a:gd name="connsiteY27" fmla="*/ 959448 h 1590966"/>
                <a:gd name="connsiteX28" fmla="*/ 1927432 w 1955948"/>
                <a:gd name="connsiteY28" fmla="*/ 1142384 h 1590966"/>
                <a:gd name="connsiteX29" fmla="*/ 1861588 w 1955948"/>
                <a:gd name="connsiteY29" fmla="*/ 1293244 h 1590966"/>
                <a:gd name="connsiteX30" fmla="*/ 1782554 w 1955948"/>
                <a:gd name="connsiteY30" fmla="*/ 1423769 h 1590966"/>
                <a:gd name="connsiteX31" fmla="*/ 1618510 w 1955948"/>
                <a:gd name="connsiteY31" fmla="*/ 1590966 h 1590966"/>
                <a:gd name="connsiteX32" fmla="*/ 290814 w 1955948"/>
                <a:gd name="connsiteY32" fmla="*/ 1567037 h 1590966"/>
                <a:gd name="connsiteX0" fmla="*/ 284505 w 1949639"/>
                <a:gd name="connsiteY0" fmla="*/ 1567037 h 1590966"/>
                <a:gd name="connsiteX1" fmla="*/ 221260 w 1949639"/>
                <a:gd name="connsiteY1" fmla="*/ 1487987 h 1590966"/>
                <a:gd name="connsiteX2" fmla="*/ 162569 w 1949639"/>
                <a:gd name="connsiteY2" fmla="*/ 1420075 h 1590966"/>
                <a:gd name="connsiteX3" fmla="*/ 121223 w 1949639"/>
                <a:gd name="connsiteY3" fmla="*/ 1357734 h 1590966"/>
                <a:gd name="connsiteX4" fmla="*/ 85310 w 1949639"/>
                <a:gd name="connsiteY4" fmla="*/ 1279846 h 1590966"/>
                <a:gd name="connsiteX5" fmla="*/ 39937 w 1949639"/>
                <a:gd name="connsiteY5" fmla="*/ 1185068 h 1590966"/>
                <a:gd name="connsiteX6" fmla="*/ 11201 w 1949639"/>
                <a:gd name="connsiteY6" fmla="*/ 1104396 h 1590966"/>
                <a:gd name="connsiteX7" fmla="*/ 2266 w 1949639"/>
                <a:gd name="connsiteY7" fmla="*/ 1016183 h 1590966"/>
                <a:gd name="connsiteX8" fmla="*/ 50694 w 1949639"/>
                <a:gd name="connsiteY8" fmla="*/ 960128 h 1590966"/>
                <a:gd name="connsiteX9" fmla="*/ 66371 w 1949639"/>
                <a:gd name="connsiteY9" fmla="*/ 890692 h 1590966"/>
                <a:gd name="connsiteX10" fmla="*/ 69620 w 1949639"/>
                <a:gd name="connsiteY10" fmla="*/ 777498 h 1590966"/>
                <a:gd name="connsiteX11" fmla="*/ 100039 w 1949639"/>
                <a:gd name="connsiteY11" fmla="*/ 669380 h 1590966"/>
                <a:gd name="connsiteX12" fmla="*/ 145130 w 1949639"/>
                <a:gd name="connsiteY12" fmla="*/ 561363 h 1590966"/>
                <a:gd name="connsiteX13" fmla="*/ 205162 w 1949639"/>
                <a:gd name="connsiteY13" fmla="*/ 447986 h 1590966"/>
                <a:gd name="connsiteX14" fmla="*/ 283100 w 1949639"/>
                <a:gd name="connsiteY14" fmla="*/ 350489 h 1590966"/>
                <a:gd name="connsiteX15" fmla="*/ 357265 w 1949639"/>
                <a:gd name="connsiteY15" fmla="*/ 266416 h 1590966"/>
                <a:gd name="connsiteX16" fmla="*/ 480598 w 1949639"/>
                <a:gd name="connsiteY16" fmla="*/ 171294 h 1590966"/>
                <a:gd name="connsiteX17" fmla="*/ 682393 w 1949639"/>
                <a:gd name="connsiteY17" fmla="*/ 61370 h 1590966"/>
                <a:gd name="connsiteX18" fmla="*/ 870101 w 1949639"/>
                <a:gd name="connsiteY18" fmla="*/ 8565 h 1590966"/>
                <a:gd name="connsiteX19" fmla="*/ 1102656 w 1949639"/>
                <a:gd name="connsiteY19" fmla="*/ 1703 h 1590966"/>
                <a:gd name="connsiteX20" fmla="*/ 1300961 w 1949639"/>
                <a:gd name="connsiteY20" fmla="*/ 25611 h 1590966"/>
                <a:gd name="connsiteX21" fmla="*/ 1444602 w 1949639"/>
                <a:gd name="connsiteY21" fmla="*/ 88673 h 1590966"/>
                <a:gd name="connsiteX22" fmla="*/ 1605761 w 1949639"/>
                <a:gd name="connsiteY22" fmla="*/ 193777 h 1590966"/>
                <a:gd name="connsiteX23" fmla="*/ 1728382 w 1949639"/>
                <a:gd name="connsiteY23" fmla="*/ 305887 h 1590966"/>
                <a:gd name="connsiteX24" fmla="*/ 1835031 w 1949639"/>
                <a:gd name="connsiteY24" fmla="*/ 469793 h 1590966"/>
                <a:gd name="connsiteX25" fmla="*/ 1897114 w 1949639"/>
                <a:gd name="connsiteY25" fmla="*/ 612677 h 1590966"/>
                <a:gd name="connsiteX26" fmla="*/ 1943793 w 1949639"/>
                <a:gd name="connsiteY26" fmla="*/ 780155 h 1590966"/>
                <a:gd name="connsiteX27" fmla="*/ 1946471 w 1949639"/>
                <a:gd name="connsiteY27" fmla="*/ 959448 h 1590966"/>
                <a:gd name="connsiteX28" fmla="*/ 1921123 w 1949639"/>
                <a:gd name="connsiteY28" fmla="*/ 1142384 h 1590966"/>
                <a:gd name="connsiteX29" fmla="*/ 1855279 w 1949639"/>
                <a:gd name="connsiteY29" fmla="*/ 1293244 h 1590966"/>
                <a:gd name="connsiteX30" fmla="*/ 1776245 w 1949639"/>
                <a:gd name="connsiteY30" fmla="*/ 1423769 h 1590966"/>
                <a:gd name="connsiteX31" fmla="*/ 1612201 w 1949639"/>
                <a:gd name="connsiteY31" fmla="*/ 1590966 h 1590966"/>
                <a:gd name="connsiteX32" fmla="*/ 284505 w 1949639"/>
                <a:gd name="connsiteY32" fmla="*/ 1567037 h 1590966"/>
                <a:gd name="connsiteX0" fmla="*/ 284505 w 1949639"/>
                <a:gd name="connsiteY0" fmla="*/ 1567037 h 1590966"/>
                <a:gd name="connsiteX1" fmla="*/ 221260 w 1949639"/>
                <a:gd name="connsiteY1" fmla="*/ 1487987 h 1590966"/>
                <a:gd name="connsiteX2" fmla="*/ 162569 w 1949639"/>
                <a:gd name="connsiteY2" fmla="*/ 1420075 h 1590966"/>
                <a:gd name="connsiteX3" fmla="*/ 121223 w 1949639"/>
                <a:gd name="connsiteY3" fmla="*/ 1357734 h 1590966"/>
                <a:gd name="connsiteX4" fmla="*/ 85310 w 1949639"/>
                <a:gd name="connsiteY4" fmla="*/ 1279846 h 1590966"/>
                <a:gd name="connsiteX5" fmla="*/ 39937 w 1949639"/>
                <a:gd name="connsiteY5" fmla="*/ 1185068 h 1590966"/>
                <a:gd name="connsiteX6" fmla="*/ 11201 w 1949639"/>
                <a:gd name="connsiteY6" fmla="*/ 1104396 h 1590966"/>
                <a:gd name="connsiteX7" fmla="*/ 2266 w 1949639"/>
                <a:gd name="connsiteY7" fmla="*/ 1016183 h 1590966"/>
                <a:gd name="connsiteX8" fmla="*/ 50694 w 1949639"/>
                <a:gd name="connsiteY8" fmla="*/ 960128 h 1590966"/>
                <a:gd name="connsiteX9" fmla="*/ 58449 w 1949639"/>
                <a:gd name="connsiteY9" fmla="*/ 867474 h 1590966"/>
                <a:gd name="connsiteX10" fmla="*/ 69620 w 1949639"/>
                <a:gd name="connsiteY10" fmla="*/ 777498 h 1590966"/>
                <a:gd name="connsiteX11" fmla="*/ 100039 w 1949639"/>
                <a:gd name="connsiteY11" fmla="*/ 669380 h 1590966"/>
                <a:gd name="connsiteX12" fmla="*/ 145130 w 1949639"/>
                <a:gd name="connsiteY12" fmla="*/ 561363 h 1590966"/>
                <a:gd name="connsiteX13" fmla="*/ 205162 w 1949639"/>
                <a:gd name="connsiteY13" fmla="*/ 447986 h 1590966"/>
                <a:gd name="connsiteX14" fmla="*/ 283100 w 1949639"/>
                <a:gd name="connsiteY14" fmla="*/ 350489 h 1590966"/>
                <a:gd name="connsiteX15" fmla="*/ 357265 w 1949639"/>
                <a:gd name="connsiteY15" fmla="*/ 266416 h 1590966"/>
                <a:gd name="connsiteX16" fmla="*/ 480598 w 1949639"/>
                <a:gd name="connsiteY16" fmla="*/ 171294 h 1590966"/>
                <a:gd name="connsiteX17" fmla="*/ 682393 w 1949639"/>
                <a:gd name="connsiteY17" fmla="*/ 61370 h 1590966"/>
                <a:gd name="connsiteX18" fmla="*/ 870101 w 1949639"/>
                <a:gd name="connsiteY18" fmla="*/ 8565 h 1590966"/>
                <a:gd name="connsiteX19" fmla="*/ 1102656 w 1949639"/>
                <a:gd name="connsiteY19" fmla="*/ 1703 h 1590966"/>
                <a:gd name="connsiteX20" fmla="*/ 1300961 w 1949639"/>
                <a:gd name="connsiteY20" fmla="*/ 25611 h 1590966"/>
                <a:gd name="connsiteX21" fmla="*/ 1444602 w 1949639"/>
                <a:gd name="connsiteY21" fmla="*/ 88673 h 1590966"/>
                <a:gd name="connsiteX22" fmla="*/ 1605761 w 1949639"/>
                <a:gd name="connsiteY22" fmla="*/ 193777 h 1590966"/>
                <a:gd name="connsiteX23" fmla="*/ 1728382 w 1949639"/>
                <a:gd name="connsiteY23" fmla="*/ 305887 h 1590966"/>
                <a:gd name="connsiteX24" fmla="*/ 1835031 w 1949639"/>
                <a:gd name="connsiteY24" fmla="*/ 469793 h 1590966"/>
                <a:gd name="connsiteX25" fmla="*/ 1897114 w 1949639"/>
                <a:gd name="connsiteY25" fmla="*/ 612677 h 1590966"/>
                <a:gd name="connsiteX26" fmla="*/ 1943793 w 1949639"/>
                <a:gd name="connsiteY26" fmla="*/ 780155 h 1590966"/>
                <a:gd name="connsiteX27" fmla="*/ 1946471 w 1949639"/>
                <a:gd name="connsiteY27" fmla="*/ 959448 h 1590966"/>
                <a:gd name="connsiteX28" fmla="*/ 1921123 w 1949639"/>
                <a:gd name="connsiteY28" fmla="*/ 1142384 h 1590966"/>
                <a:gd name="connsiteX29" fmla="*/ 1855279 w 1949639"/>
                <a:gd name="connsiteY29" fmla="*/ 1293244 h 1590966"/>
                <a:gd name="connsiteX30" fmla="*/ 1776245 w 1949639"/>
                <a:gd name="connsiteY30" fmla="*/ 1423769 h 1590966"/>
                <a:gd name="connsiteX31" fmla="*/ 1612201 w 1949639"/>
                <a:gd name="connsiteY31" fmla="*/ 1590966 h 1590966"/>
                <a:gd name="connsiteX32" fmla="*/ 284505 w 1949639"/>
                <a:gd name="connsiteY32" fmla="*/ 1567037 h 1590966"/>
                <a:gd name="connsiteX0" fmla="*/ 273329 w 1938463"/>
                <a:gd name="connsiteY0" fmla="*/ 1567037 h 1590966"/>
                <a:gd name="connsiteX1" fmla="*/ 210084 w 1938463"/>
                <a:gd name="connsiteY1" fmla="*/ 1487987 h 1590966"/>
                <a:gd name="connsiteX2" fmla="*/ 151393 w 1938463"/>
                <a:gd name="connsiteY2" fmla="*/ 1420075 h 1590966"/>
                <a:gd name="connsiteX3" fmla="*/ 110047 w 1938463"/>
                <a:gd name="connsiteY3" fmla="*/ 1357734 h 1590966"/>
                <a:gd name="connsiteX4" fmla="*/ 74134 w 1938463"/>
                <a:gd name="connsiteY4" fmla="*/ 1279846 h 1590966"/>
                <a:gd name="connsiteX5" fmla="*/ 28761 w 1938463"/>
                <a:gd name="connsiteY5" fmla="*/ 1185068 h 1590966"/>
                <a:gd name="connsiteX6" fmla="*/ 25 w 1938463"/>
                <a:gd name="connsiteY6" fmla="*/ 1104396 h 1590966"/>
                <a:gd name="connsiteX7" fmla="*/ 33339 w 1938463"/>
                <a:gd name="connsiteY7" fmla="*/ 1023922 h 1590966"/>
                <a:gd name="connsiteX8" fmla="*/ 39518 w 1938463"/>
                <a:gd name="connsiteY8" fmla="*/ 960128 h 1590966"/>
                <a:gd name="connsiteX9" fmla="*/ 47273 w 1938463"/>
                <a:gd name="connsiteY9" fmla="*/ 867474 h 1590966"/>
                <a:gd name="connsiteX10" fmla="*/ 58444 w 1938463"/>
                <a:gd name="connsiteY10" fmla="*/ 777498 h 1590966"/>
                <a:gd name="connsiteX11" fmla="*/ 88863 w 1938463"/>
                <a:gd name="connsiteY11" fmla="*/ 669380 h 1590966"/>
                <a:gd name="connsiteX12" fmla="*/ 133954 w 1938463"/>
                <a:gd name="connsiteY12" fmla="*/ 561363 h 1590966"/>
                <a:gd name="connsiteX13" fmla="*/ 193986 w 1938463"/>
                <a:gd name="connsiteY13" fmla="*/ 447986 h 1590966"/>
                <a:gd name="connsiteX14" fmla="*/ 271924 w 1938463"/>
                <a:gd name="connsiteY14" fmla="*/ 350489 h 1590966"/>
                <a:gd name="connsiteX15" fmla="*/ 346089 w 1938463"/>
                <a:gd name="connsiteY15" fmla="*/ 266416 h 1590966"/>
                <a:gd name="connsiteX16" fmla="*/ 469422 w 1938463"/>
                <a:gd name="connsiteY16" fmla="*/ 171294 h 1590966"/>
                <a:gd name="connsiteX17" fmla="*/ 671217 w 1938463"/>
                <a:gd name="connsiteY17" fmla="*/ 61370 h 1590966"/>
                <a:gd name="connsiteX18" fmla="*/ 858925 w 1938463"/>
                <a:gd name="connsiteY18" fmla="*/ 8565 h 1590966"/>
                <a:gd name="connsiteX19" fmla="*/ 1091480 w 1938463"/>
                <a:gd name="connsiteY19" fmla="*/ 1703 h 1590966"/>
                <a:gd name="connsiteX20" fmla="*/ 1289785 w 1938463"/>
                <a:gd name="connsiteY20" fmla="*/ 25611 h 1590966"/>
                <a:gd name="connsiteX21" fmla="*/ 1433426 w 1938463"/>
                <a:gd name="connsiteY21" fmla="*/ 88673 h 1590966"/>
                <a:gd name="connsiteX22" fmla="*/ 1594585 w 1938463"/>
                <a:gd name="connsiteY22" fmla="*/ 193777 h 1590966"/>
                <a:gd name="connsiteX23" fmla="*/ 1717206 w 1938463"/>
                <a:gd name="connsiteY23" fmla="*/ 305887 h 1590966"/>
                <a:gd name="connsiteX24" fmla="*/ 1823855 w 1938463"/>
                <a:gd name="connsiteY24" fmla="*/ 469793 h 1590966"/>
                <a:gd name="connsiteX25" fmla="*/ 1885938 w 1938463"/>
                <a:gd name="connsiteY25" fmla="*/ 612677 h 1590966"/>
                <a:gd name="connsiteX26" fmla="*/ 1932617 w 1938463"/>
                <a:gd name="connsiteY26" fmla="*/ 780155 h 1590966"/>
                <a:gd name="connsiteX27" fmla="*/ 1935295 w 1938463"/>
                <a:gd name="connsiteY27" fmla="*/ 959448 h 1590966"/>
                <a:gd name="connsiteX28" fmla="*/ 1909947 w 1938463"/>
                <a:gd name="connsiteY28" fmla="*/ 1142384 h 1590966"/>
                <a:gd name="connsiteX29" fmla="*/ 1844103 w 1938463"/>
                <a:gd name="connsiteY29" fmla="*/ 1293244 h 1590966"/>
                <a:gd name="connsiteX30" fmla="*/ 1765069 w 1938463"/>
                <a:gd name="connsiteY30" fmla="*/ 1423769 h 1590966"/>
                <a:gd name="connsiteX31" fmla="*/ 1601025 w 1938463"/>
                <a:gd name="connsiteY31" fmla="*/ 1590966 h 1590966"/>
                <a:gd name="connsiteX32" fmla="*/ 273329 w 1938463"/>
                <a:gd name="connsiteY32" fmla="*/ 1567037 h 1590966"/>
                <a:gd name="connsiteX0" fmla="*/ 273329 w 1938463"/>
                <a:gd name="connsiteY0" fmla="*/ 1567037 h 1590966"/>
                <a:gd name="connsiteX1" fmla="*/ 210084 w 1938463"/>
                <a:gd name="connsiteY1" fmla="*/ 1487987 h 1590966"/>
                <a:gd name="connsiteX2" fmla="*/ 151393 w 1938463"/>
                <a:gd name="connsiteY2" fmla="*/ 1420075 h 1590966"/>
                <a:gd name="connsiteX3" fmla="*/ 110047 w 1938463"/>
                <a:gd name="connsiteY3" fmla="*/ 1357734 h 1590966"/>
                <a:gd name="connsiteX4" fmla="*/ 74134 w 1938463"/>
                <a:gd name="connsiteY4" fmla="*/ 1279846 h 1590966"/>
                <a:gd name="connsiteX5" fmla="*/ 28761 w 1938463"/>
                <a:gd name="connsiteY5" fmla="*/ 1185068 h 1590966"/>
                <a:gd name="connsiteX6" fmla="*/ 25 w 1938463"/>
                <a:gd name="connsiteY6" fmla="*/ 1104396 h 1590966"/>
                <a:gd name="connsiteX7" fmla="*/ 33339 w 1938463"/>
                <a:gd name="connsiteY7" fmla="*/ 1023922 h 1590966"/>
                <a:gd name="connsiteX8" fmla="*/ 39518 w 1938463"/>
                <a:gd name="connsiteY8" fmla="*/ 949808 h 1590966"/>
                <a:gd name="connsiteX9" fmla="*/ 47273 w 1938463"/>
                <a:gd name="connsiteY9" fmla="*/ 867474 h 1590966"/>
                <a:gd name="connsiteX10" fmla="*/ 58444 w 1938463"/>
                <a:gd name="connsiteY10" fmla="*/ 777498 h 1590966"/>
                <a:gd name="connsiteX11" fmla="*/ 88863 w 1938463"/>
                <a:gd name="connsiteY11" fmla="*/ 669380 h 1590966"/>
                <a:gd name="connsiteX12" fmla="*/ 133954 w 1938463"/>
                <a:gd name="connsiteY12" fmla="*/ 561363 h 1590966"/>
                <a:gd name="connsiteX13" fmla="*/ 193986 w 1938463"/>
                <a:gd name="connsiteY13" fmla="*/ 447986 h 1590966"/>
                <a:gd name="connsiteX14" fmla="*/ 271924 w 1938463"/>
                <a:gd name="connsiteY14" fmla="*/ 350489 h 1590966"/>
                <a:gd name="connsiteX15" fmla="*/ 346089 w 1938463"/>
                <a:gd name="connsiteY15" fmla="*/ 266416 h 1590966"/>
                <a:gd name="connsiteX16" fmla="*/ 469422 w 1938463"/>
                <a:gd name="connsiteY16" fmla="*/ 171294 h 1590966"/>
                <a:gd name="connsiteX17" fmla="*/ 671217 w 1938463"/>
                <a:gd name="connsiteY17" fmla="*/ 61370 h 1590966"/>
                <a:gd name="connsiteX18" fmla="*/ 858925 w 1938463"/>
                <a:gd name="connsiteY18" fmla="*/ 8565 h 1590966"/>
                <a:gd name="connsiteX19" fmla="*/ 1091480 w 1938463"/>
                <a:gd name="connsiteY19" fmla="*/ 1703 h 1590966"/>
                <a:gd name="connsiteX20" fmla="*/ 1289785 w 1938463"/>
                <a:gd name="connsiteY20" fmla="*/ 25611 h 1590966"/>
                <a:gd name="connsiteX21" fmla="*/ 1433426 w 1938463"/>
                <a:gd name="connsiteY21" fmla="*/ 88673 h 1590966"/>
                <a:gd name="connsiteX22" fmla="*/ 1594585 w 1938463"/>
                <a:gd name="connsiteY22" fmla="*/ 193777 h 1590966"/>
                <a:gd name="connsiteX23" fmla="*/ 1717206 w 1938463"/>
                <a:gd name="connsiteY23" fmla="*/ 305887 h 1590966"/>
                <a:gd name="connsiteX24" fmla="*/ 1823855 w 1938463"/>
                <a:gd name="connsiteY24" fmla="*/ 469793 h 1590966"/>
                <a:gd name="connsiteX25" fmla="*/ 1885938 w 1938463"/>
                <a:gd name="connsiteY25" fmla="*/ 612677 h 1590966"/>
                <a:gd name="connsiteX26" fmla="*/ 1932617 w 1938463"/>
                <a:gd name="connsiteY26" fmla="*/ 780155 h 1590966"/>
                <a:gd name="connsiteX27" fmla="*/ 1935295 w 1938463"/>
                <a:gd name="connsiteY27" fmla="*/ 959448 h 1590966"/>
                <a:gd name="connsiteX28" fmla="*/ 1909947 w 1938463"/>
                <a:gd name="connsiteY28" fmla="*/ 1142384 h 1590966"/>
                <a:gd name="connsiteX29" fmla="*/ 1844103 w 1938463"/>
                <a:gd name="connsiteY29" fmla="*/ 1293244 h 1590966"/>
                <a:gd name="connsiteX30" fmla="*/ 1765069 w 1938463"/>
                <a:gd name="connsiteY30" fmla="*/ 1423769 h 1590966"/>
                <a:gd name="connsiteX31" fmla="*/ 1601025 w 1938463"/>
                <a:gd name="connsiteY31" fmla="*/ 1590966 h 1590966"/>
                <a:gd name="connsiteX32" fmla="*/ 273329 w 1938463"/>
                <a:gd name="connsiteY32" fmla="*/ 1567037 h 1590966"/>
                <a:gd name="connsiteX0" fmla="*/ 245147 w 1910281"/>
                <a:gd name="connsiteY0" fmla="*/ 1567037 h 1590966"/>
                <a:gd name="connsiteX1" fmla="*/ 181902 w 1910281"/>
                <a:gd name="connsiteY1" fmla="*/ 1487987 h 1590966"/>
                <a:gd name="connsiteX2" fmla="*/ 123211 w 1910281"/>
                <a:gd name="connsiteY2" fmla="*/ 1420075 h 1590966"/>
                <a:gd name="connsiteX3" fmla="*/ 81865 w 1910281"/>
                <a:gd name="connsiteY3" fmla="*/ 1357734 h 1590966"/>
                <a:gd name="connsiteX4" fmla="*/ 45952 w 1910281"/>
                <a:gd name="connsiteY4" fmla="*/ 1279846 h 1590966"/>
                <a:gd name="connsiteX5" fmla="*/ 579 w 1910281"/>
                <a:gd name="connsiteY5" fmla="*/ 1185068 h 1590966"/>
                <a:gd name="connsiteX6" fmla="*/ 19372 w 1910281"/>
                <a:gd name="connsiteY6" fmla="*/ 1109556 h 1590966"/>
                <a:gd name="connsiteX7" fmla="*/ 5157 w 1910281"/>
                <a:gd name="connsiteY7" fmla="*/ 1023922 h 1590966"/>
                <a:gd name="connsiteX8" fmla="*/ 11336 w 1910281"/>
                <a:gd name="connsiteY8" fmla="*/ 949808 h 1590966"/>
                <a:gd name="connsiteX9" fmla="*/ 19091 w 1910281"/>
                <a:gd name="connsiteY9" fmla="*/ 867474 h 1590966"/>
                <a:gd name="connsiteX10" fmla="*/ 30262 w 1910281"/>
                <a:gd name="connsiteY10" fmla="*/ 777498 h 1590966"/>
                <a:gd name="connsiteX11" fmla="*/ 60681 w 1910281"/>
                <a:gd name="connsiteY11" fmla="*/ 669380 h 1590966"/>
                <a:gd name="connsiteX12" fmla="*/ 105772 w 1910281"/>
                <a:gd name="connsiteY12" fmla="*/ 561363 h 1590966"/>
                <a:gd name="connsiteX13" fmla="*/ 165804 w 1910281"/>
                <a:gd name="connsiteY13" fmla="*/ 447986 h 1590966"/>
                <a:gd name="connsiteX14" fmla="*/ 243742 w 1910281"/>
                <a:gd name="connsiteY14" fmla="*/ 350489 h 1590966"/>
                <a:gd name="connsiteX15" fmla="*/ 317907 w 1910281"/>
                <a:gd name="connsiteY15" fmla="*/ 266416 h 1590966"/>
                <a:gd name="connsiteX16" fmla="*/ 441240 w 1910281"/>
                <a:gd name="connsiteY16" fmla="*/ 171294 h 1590966"/>
                <a:gd name="connsiteX17" fmla="*/ 643035 w 1910281"/>
                <a:gd name="connsiteY17" fmla="*/ 61370 h 1590966"/>
                <a:gd name="connsiteX18" fmla="*/ 830743 w 1910281"/>
                <a:gd name="connsiteY18" fmla="*/ 8565 h 1590966"/>
                <a:gd name="connsiteX19" fmla="*/ 1063298 w 1910281"/>
                <a:gd name="connsiteY19" fmla="*/ 1703 h 1590966"/>
                <a:gd name="connsiteX20" fmla="*/ 1261603 w 1910281"/>
                <a:gd name="connsiteY20" fmla="*/ 25611 h 1590966"/>
                <a:gd name="connsiteX21" fmla="*/ 1405244 w 1910281"/>
                <a:gd name="connsiteY21" fmla="*/ 88673 h 1590966"/>
                <a:gd name="connsiteX22" fmla="*/ 1566403 w 1910281"/>
                <a:gd name="connsiteY22" fmla="*/ 193777 h 1590966"/>
                <a:gd name="connsiteX23" fmla="*/ 1689024 w 1910281"/>
                <a:gd name="connsiteY23" fmla="*/ 305887 h 1590966"/>
                <a:gd name="connsiteX24" fmla="*/ 1795673 w 1910281"/>
                <a:gd name="connsiteY24" fmla="*/ 469793 h 1590966"/>
                <a:gd name="connsiteX25" fmla="*/ 1857756 w 1910281"/>
                <a:gd name="connsiteY25" fmla="*/ 612677 h 1590966"/>
                <a:gd name="connsiteX26" fmla="*/ 1904435 w 1910281"/>
                <a:gd name="connsiteY26" fmla="*/ 780155 h 1590966"/>
                <a:gd name="connsiteX27" fmla="*/ 1907113 w 1910281"/>
                <a:gd name="connsiteY27" fmla="*/ 959448 h 1590966"/>
                <a:gd name="connsiteX28" fmla="*/ 1881765 w 1910281"/>
                <a:gd name="connsiteY28" fmla="*/ 1142384 h 1590966"/>
                <a:gd name="connsiteX29" fmla="*/ 1815921 w 1910281"/>
                <a:gd name="connsiteY29" fmla="*/ 1293244 h 1590966"/>
                <a:gd name="connsiteX30" fmla="*/ 1736887 w 1910281"/>
                <a:gd name="connsiteY30" fmla="*/ 1423769 h 1590966"/>
                <a:gd name="connsiteX31" fmla="*/ 1572843 w 1910281"/>
                <a:gd name="connsiteY31" fmla="*/ 1590966 h 1590966"/>
                <a:gd name="connsiteX32" fmla="*/ 245147 w 1910281"/>
                <a:gd name="connsiteY32" fmla="*/ 1567037 h 1590966"/>
                <a:gd name="connsiteX0" fmla="*/ 245166 w 1910300"/>
                <a:gd name="connsiteY0" fmla="*/ 1567037 h 1590966"/>
                <a:gd name="connsiteX1" fmla="*/ 181921 w 1910300"/>
                <a:gd name="connsiteY1" fmla="*/ 1487987 h 1590966"/>
                <a:gd name="connsiteX2" fmla="*/ 123230 w 1910300"/>
                <a:gd name="connsiteY2" fmla="*/ 1420075 h 1590966"/>
                <a:gd name="connsiteX3" fmla="*/ 81884 w 1910300"/>
                <a:gd name="connsiteY3" fmla="*/ 1357734 h 1590966"/>
                <a:gd name="connsiteX4" fmla="*/ 45971 w 1910300"/>
                <a:gd name="connsiteY4" fmla="*/ 1279846 h 1590966"/>
                <a:gd name="connsiteX5" fmla="*/ 598 w 1910300"/>
                <a:gd name="connsiteY5" fmla="*/ 1185068 h 1590966"/>
                <a:gd name="connsiteX6" fmla="*/ 19391 w 1910300"/>
                <a:gd name="connsiteY6" fmla="*/ 1109556 h 1590966"/>
                <a:gd name="connsiteX7" fmla="*/ 10457 w 1910300"/>
                <a:gd name="connsiteY7" fmla="*/ 1031662 h 1590966"/>
                <a:gd name="connsiteX8" fmla="*/ 11355 w 1910300"/>
                <a:gd name="connsiteY8" fmla="*/ 949808 h 1590966"/>
                <a:gd name="connsiteX9" fmla="*/ 19110 w 1910300"/>
                <a:gd name="connsiteY9" fmla="*/ 867474 h 1590966"/>
                <a:gd name="connsiteX10" fmla="*/ 30281 w 1910300"/>
                <a:gd name="connsiteY10" fmla="*/ 777498 h 1590966"/>
                <a:gd name="connsiteX11" fmla="*/ 60700 w 1910300"/>
                <a:gd name="connsiteY11" fmla="*/ 669380 h 1590966"/>
                <a:gd name="connsiteX12" fmla="*/ 105791 w 1910300"/>
                <a:gd name="connsiteY12" fmla="*/ 561363 h 1590966"/>
                <a:gd name="connsiteX13" fmla="*/ 165823 w 1910300"/>
                <a:gd name="connsiteY13" fmla="*/ 447986 h 1590966"/>
                <a:gd name="connsiteX14" fmla="*/ 243761 w 1910300"/>
                <a:gd name="connsiteY14" fmla="*/ 350489 h 1590966"/>
                <a:gd name="connsiteX15" fmla="*/ 317926 w 1910300"/>
                <a:gd name="connsiteY15" fmla="*/ 266416 h 1590966"/>
                <a:gd name="connsiteX16" fmla="*/ 441259 w 1910300"/>
                <a:gd name="connsiteY16" fmla="*/ 171294 h 1590966"/>
                <a:gd name="connsiteX17" fmla="*/ 643054 w 1910300"/>
                <a:gd name="connsiteY17" fmla="*/ 61370 h 1590966"/>
                <a:gd name="connsiteX18" fmla="*/ 830762 w 1910300"/>
                <a:gd name="connsiteY18" fmla="*/ 8565 h 1590966"/>
                <a:gd name="connsiteX19" fmla="*/ 1063317 w 1910300"/>
                <a:gd name="connsiteY19" fmla="*/ 1703 h 1590966"/>
                <a:gd name="connsiteX20" fmla="*/ 1261622 w 1910300"/>
                <a:gd name="connsiteY20" fmla="*/ 25611 h 1590966"/>
                <a:gd name="connsiteX21" fmla="*/ 1405263 w 1910300"/>
                <a:gd name="connsiteY21" fmla="*/ 88673 h 1590966"/>
                <a:gd name="connsiteX22" fmla="*/ 1566422 w 1910300"/>
                <a:gd name="connsiteY22" fmla="*/ 193777 h 1590966"/>
                <a:gd name="connsiteX23" fmla="*/ 1689043 w 1910300"/>
                <a:gd name="connsiteY23" fmla="*/ 305887 h 1590966"/>
                <a:gd name="connsiteX24" fmla="*/ 1795692 w 1910300"/>
                <a:gd name="connsiteY24" fmla="*/ 469793 h 1590966"/>
                <a:gd name="connsiteX25" fmla="*/ 1857775 w 1910300"/>
                <a:gd name="connsiteY25" fmla="*/ 612677 h 1590966"/>
                <a:gd name="connsiteX26" fmla="*/ 1904454 w 1910300"/>
                <a:gd name="connsiteY26" fmla="*/ 780155 h 1590966"/>
                <a:gd name="connsiteX27" fmla="*/ 1907132 w 1910300"/>
                <a:gd name="connsiteY27" fmla="*/ 959448 h 1590966"/>
                <a:gd name="connsiteX28" fmla="*/ 1881784 w 1910300"/>
                <a:gd name="connsiteY28" fmla="*/ 1142384 h 1590966"/>
                <a:gd name="connsiteX29" fmla="*/ 1815940 w 1910300"/>
                <a:gd name="connsiteY29" fmla="*/ 1293244 h 1590966"/>
                <a:gd name="connsiteX30" fmla="*/ 1736906 w 1910300"/>
                <a:gd name="connsiteY30" fmla="*/ 1423769 h 1590966"/>
                <a:gd name="connsiteX31" fmla="*/ 1572862 w 1910300"/>
                <a:gd name="connsiteY31" fmla="*/ 1590966 h 1590966"/>
                <a:gd name="connsiteX32" fmla="*/ 245166 w 1910300"/>
                <a:gd name="connsiteY32" fmla="*/ 1567037 h 1590966"/>
                <a:gd name="connsiteX0" fmla="*/ 235395 w 1900529"/>
                <a:gd name="connsiteY0" fmla="*/ 1567037 h 1590966"/>
                <a:gd name="connsiteX1" fmla="*/ 172150 w 1900529"/>
                <a:gd name="connsiteY1" fmla="*/ 1487987 h 1590966"/>
                <a:gd name="connsiteX2" fmla="*/ 113459 w 1900529"/>
                <a:gd name="connsiteY2" fmla="*/ 1420075 h 1590966"/>
                <a:gd name="connsiteX3" fmla="*/ 72113 w 1900529"/>
                <a:gd name="connsiteY3" fmla="*/ 1357734 h 1590966"/>
                <a:gd name="connsiteX4" fmla="*/ 36200 w 1900529"/>
                <a:gd name="connsiteY4" fmla="*/ 1279846 h 1590966"/>
                <a:gd name="connsiteX5" fmla="*/ 19874 w 1900529"/>
                <a:gd name="connsiteY5" fmla="*/ 1185069 h 1590966"/>
                <a:gd name="connsiteX6" fmla="*/ 9620 w 1900529"/>
                <a:gd name="connsiteY6" fmla="*/ 1109556 h 1590966"/>
                <a:gd name="connsiteX7" fmla="*/ 686 w 1900529"/>
                <a:gd name="connsiteY7" fmla="*/ 1031662 h 1590966"/>
                <a:gd name="connsiteX8" fmla="*/ 1584 w 1900529"/>
                <a:gd name="connsiteY8" fmla="*/ 949808 h 1590966"/>
                <a:gd name="connsiteX9" fmla="*/ 9339 w 1900529"/>
                <a:gd name="connsiteY9" fmla="*/ 867474 h 1590966"/>
                <a:gd name="connsiteX10" fmla="*/ 20510 w 1900529"/>
                <a:gd name="connsiteY10" fmla="*/ 777498 h 1590966"/>
                <a:gd name="connsiteX11" fmla="*/ 50929 w 1900529"/>
                <a:gd name="connsiteY11" fmla="*/ 669380 h 1590966"/>
                <a:gd name="connsiteX12" fmla="*/ 96020 w 1900529"/>
                <a:gd name="connsiteY12" fmla="*/ 561363 h 1590966"/>
                <a:gd name="connsiteX13" fmla="*/ 156052 w 1900529"/>
                <a:gd name="connsiteY13" fmla="*/ 447986 h 1590966"/>
                <a:gd name="connsiteX14" fmla="*/ 233990 w 1900529"/>
                <a:gd name="connsiteY14" fmla="*/ 350489 h 1590966"/>
                <a:gd name="connsiteX15" fmla="*/ 308155 w 1900529"/>
                <a:gd name="connsiteY15" fmla="*/ 266416 h 1590966"/>
                <a:gd name="connsiteX16" fmla="*/ 431488 w 1900529"/>
                <a:gd name="connsiteY16" fmla="*/ 171294 h 1590966"/>
                <a:gd name="connsiteX17" fmla="*/ 633283 w 1900529"/>
                <a:gd name="connsiteY17" fmla="*/ 61370 h 1590966"/>
                <a:gd name="connsiteX18" fmla="*/ 820991 w 1900529"/>
                <a:gd name="connsiteY18" fmla="*/ 8565 h 1590966"/>
                <a:gd name="connsiteX19" fmla="*/ 1053546 w 1900529"/>
                <a:gd name="connsiteY19" fmla="*/ 1703 h 1590966"/>
                <a:gd name="connsiteX20" fmla="*/ 1251851 w 1900529"/>
                <a:gd name="connsiteY20" fmla="*/ 25611 h 1590966"/>
                <a:gd name="connsiteX21" fmla="*/ 1395492 w 1900529"/>
                <a:gd name="connsiteY21" fmla="*/ 88673 h 1590966"/>
                <a:gd name="connsiteX22" fmla="*/ 1556651 w 1900529"/>
                <a:gd name="connsiteY22" fmla="*/ 193777 h 1590966"/>
                <a:gd name="connsiteX23" fmla="*/ 1679272 w 1900529"/>
                <a:gd name="connsiteY23" fmla="*/ 305887 h 1590966"/>
                <a:gd name="connsiteX24" fmla="*/ 1785921 w 1900529"/>
                <a:gd name="connsiteY24" fmla="*/ 469793 h 1590966"/>
                <a:gd name="connsiteX25" fmla="*/ 1848004 w 1900529"/>
                <a:gd name="connsiteY25" fmla="*/ 612677 h 1590966"/>
                <a:gd name="connsiteX26" fmla="*/ 1894683 w 1900529"/>
                <a:gd name="connsiteY26" fmla="*/ 780155 h 1590966"/>
                <a:gd name="connsiteX27" fmla="*/ 1897361 w 1900529"/>
                <a:gd name="connsiteY27" fmla="*/ 959448 h 1590966"/>
                <a:gd name="connsiteX28" fmla="*/ 1872013 w 1900529"/>
                <a:gd name="connsiteY28" fmla="*/ 1142384 h 1590966"/>
                <a:gd name="connsiteX29" fmla="*/ 1806169 w 1900529"/>
                <a:gd name="connsiteY29" fmla="*/ 1293244 h 1590966"/>
                <a:gd name="connsiteX30" fmla="*/ 1727135 w 1900529"/>
                <a:gd name="connsiteY30" fmla="*/ 1423769 h 1590966"/>
                <a:gd name="connsiteX31" fmla="*/ 1563091 w 1900529"/>
                <a:gd name="connsiteY31" fmla="*/ 1590966 h 1590966"/>
                <a:gd name="connsiteX32" fmla="*/ 235395 w 1900529"/>
                <a:gd name="connsiteY32" fmla="*/ 1567037 h 1590966"/>
                <a:gd name="connsiteX0" fmla="*/ 235395 w 1897327"/>
                <a:gd name="connsiteY0" fmla="*/ 1567037 h 1590966"/>
                <a:gd name="connsiteX1" fmla="*/ 172150 w 1897327"/>
                <a:gd name="connsiteY1" fmla="*/ 1487987 h 1590966"/>
                <a:gd name="connsiteX2" fmla="*/ 113459 w 1897327"/>
                <a:gd name="connsiteY2" fmla="*/ 1420075 h 1590966"/>
                <a:gd name="connsiteX3" fmla="*/ 72113 w 1897327"/>
                <a:gd name="connsiteY3" fmla="*/ 1357734 h 1590966"/>
                <a:gd name="connsiteX4" fmla="*/ 36200 w 1897327"/>
                <a:gd name="connsiteY4" fmla="*/ 1279846 h 1590966"/>
                <a:gd name="connsiteX5" fmla="*/ 19874 w 1897327"/>
                <a:gd name="connsiteY5" fmla="*/ 1185069 h 1590966"/>
                <a:gd name="connsiteX6" fmla="*/ 9620 w 1897327"/>
                <a:gd name="connsiteY6" fmla="*/ 1109556 h 1590966"/>
                <a:gd name="connsiteX7" fmla="*/ 686 w 1897327"/>
                <a:gd name="connsiteY7" fmla="*/ 1031662 h 1590966"/>
                <a:gd name="connsiteX8" fmla="*/ 1584 w 1897327"/>
                <a:gd name="connsiteY8" fmla="*/ 949808 h 1590966"/>
                <a:gd name="connsiteX9" fmla="*/ 9339 w 1897327"/>
                <a:gd name="connsiteY9" fmla="*/ 867474 h 1590966"/>
                <a:gd name="connsiteX10" fmla="*/ 20510 w 1897327"/>
                <a:gd name="connsiteY10" fmla="*/ 777498 h 1590966"/>
                <a:gd name="connsiteX11" fmla="*/ 50929 w 1897327"/>
                <a:gd name="connsiteY11" fmla="*/ 669380 h 1590966"/>
                <a:gd name="connsiteX12" fmla="*/ 96020 w 1897327"/>
                <a:gd name="connsiteY12" fmla="*/ 561363 h 1590966"/>
                <a:gd name="connsiteX13" fmla="*/ 156052 w 1897327"/>
                <a:gd name="connsiteY13" fmla="*/ 447986 h 1590966"/>
                <a:gd name="connsiteX14" fmla="*/ 233990 w 1897327"/>
                <a:gd name="connsiteY14" fmla="*/ 350489 h 1590966"/>
                <a:gd name="connsiteX15" fmla="*/ 308155 w 1897327"/>
                <a:gd name="connsiteY15" fmla="*/ 266416 h 1590966"/>
                <a:gd name="connsiteX16" fmla="*/ 431488 w 1897327"/>
                <a:gd name="connsiteY16" fmla="*/ 171294 h 1590966"/>
                <a:gd name="connsiteX17" fmla="*/ 633283 w 1897327"/>
                <a:gd name="connsiteY17" fmla="*/ 61370 h 1590966"/>
                <a:gd name="connsiteX18" fmla="*/ 820991 w 1897327"/>
                <a:gd name="connsiteY18" fmla="*/ 8565 h 1590966"/>
                <a:gd name="connsiteX19" fmla="*/ 1053546 w 1897327"/>
                <a:gd name="connsiteY19" fmla="*/ 1703 h 1590966"/>
                <a:gd name="connsiteX20" fmla="*/ 1251851 w 1897327"/>
                <a:gd name="connsiteY20" fmla="*/ 25611 h 1590966"/>
                <a:gd name="connsiteX21" fmla="*/ 1395492 w 1897327"/>
                <a:gd name="connsiteY21" fmla="*/ 88673 h 1590966"/>
                <a:gd name="connsiteX22" fmla="*/ 1556651 w 1897327"/>
                <a:gd name="connsiteY22" fmla="*/ 193777 h 1590966"/>
                <a:gd name="connsiteX23" fmla="*/ 1679272 w 1897327"/>
                <a:gd name="connsiteY23" fmla="*/ 305887 h 1590966"/>
                <a:gd name="connsiteX24" fmla="*/ 1785921 w 1897327"/>
                <a:gd name="connsiteY24" fmla="*/ 469793 h 1590966"/>
                <a:gd name="connsiteX25" fmla="*/ 1848004 w 1897327"/>
                <a:gd name="connsiteY25" fmla="*/ 612677 h 1590966"/>
                <a:gd name="connsiteX26" fmla="*/ 1894683 w 1897327"/>
                <a:gd name="connsiteY26" fmla="*/ 780155 h 1590966"/>
                <a:gd name="connsiteX27" fmla="*/ 1889440 w 1897327"/>
                <a:gd name="connsiteY27" fmla="*/ 967188 h 1590966"/>
                <a:gd name="connsiteX28" fmla="*/ 1872013 w 1897327"/>
                <a:gd name="connsiteY28" fmla="*/ 1142384 h 1590966"/>
                <a:gd name="connsiteX29" fmla="*/ 1806169 w 1897327"/>
                <a:gd name="connsiteY29" fmla="*/ 1293244 h 1590966"/>
                <a:gd name="connsiteX30" fmla="*/ 1727135 w 1897327"/>
                <a:gd name="connsiteY30" fmla="*/ 1423769 h 1590966"/>
                <a:gd name="connsiteX31" fmla="*/ 1563091 w 1897327"/>
                <a:gd name="connsiteY31" fmla="*/ 1590966 h 1590966"/>
                <a:gd name="connsiteX32" fmla="*/ 235395 w 1897327"/>
                <a:gd name="connsiteY32" fmla="*/ 1567037 h 1590966"/>
                <a:gd name="connsiteX0" fmla="*/ 235395 w 1889953"/>
                <a:gd name="connsiteY0" fmla="*/ 1567037 h 1590966"/>
                <a:gd name="connsiteX1" fmla="*/ 172150 w 1889953"/>
                <a:gd name="connsiteY1" fmla="*/ 1487987 h 1590966"/>
                <a:gd name="connsiteX2" fmla="*/ 113459 w 1889953"/>
                <a:gd name="connsiteY2" fmla="*/ 1420075 h 1590966"/>
                <a:gd name="connsiteX3" fmla="*/ 72113 w 1889953"/>
                <a:gd name="connsiteY3" fmla="*/ 1357734 h 1590966"/>
                <a:gd name="connsiteX4" fmla="*/ 36200 w 1889953"/>
                <a:gd name="connsiteY4" fmla="*/ 1279846 h 1590966"/>
                <a:gd name="connsiteX5" fmla="*/ 19874 w 1889953"/>
                <a:gd name="connsiteY5" fmla="*/ 1185069 h 1590966"/>
                <a:gd name="connsiteX6" fmla="*/ 9620 w 1889953"/>
                <a:gd name="connsiteY6" fmla="*/ 1109556 h 1590966"/>
                <a:gd name="connsiteX7" fmla="*/ 686 w 1889953"/>
                <a:gd name="connsiteY7" fmla="*/ 1031662 h 1590966"/>
                <a:gd name="connsiteX8" fmla="*/ 1584 w 1889953"/>
                <a:gd name="connsiteY8" fmla="*/ 949808 h 1590966"/>
                <a:gd name="connsiteX9" fmla="*/ 9339 w 1889953"/>
                <a:gd name="connsiteY9" fmla="*/ 867474 h 1590966"/>
                <a:gd name="connsiteX10" fmla="*/ 20510 w 1889953"/>
                <a:gd name="connsiteY10" fmla="*/ 777498 h 1590966"/>
                <a:gd name="connsiteX11" fmla="*/ 50929 w 1889953"/>
                <a:gd name="connsiteY11" fmla="*/ 669380 h 1590966"/>
                <a:gd name="connsiteX12" fmla="*/ 96020 w 1889953"/>
                <a:gd name="connsiteY12" fmla="*/ 561363 h 1590966"/>
                <a:gd name="connsiteX13" fmla="*/ 156052 w 1889953"/>
                <a:gd name="connsiteY13" fmla="*/ 447986 h 1590966"/>
                <a:gd name="connsiteX14" fmla="*/ 233990 w 1889953"/>
                <a:gd name="connsiteY14" fmla="*/ 350489 h 1590966"/>
                <a:gd name="connsiteX15" fmla="*/ 308155 w 1889953"/>
                <a:gd name="connsiteY15" fmla="*/ 266416 h 1590966"/>
                <a:gd name="connsiteX16" fmla="*/ 431488 w 1889953"/>
                <a:gd name="connsiteY16" fmla="*/ 171294 h 1590966"/>
                <a:gd name="connsiteX17" fmla="*/ 633283 w 1889953"/>
                <a:gd name="connsiteY17" fmla="*/ 61370 h 1590966"/>
                <a:gd name="connsiteX18" fmla="*/ 820991 w 1889953"/>
                <a:gd name="connsiteY18" fmla="*/ 8565 h 1590966"/>
                <a:gd name="connsiteX19" fmla="*/ 1053546 w 1889953"/>
                <a:gd name="connsiteY19" fmla="*/ 1703 h 1590966"/>
                <a:gd name="connsiteX20" fmla="*/ 1251851 w 1889953"/>
                <a:gd name="connsiteY20" fmla="*/ 25611 h 1590966"/>
                <a:gd name="connsiteX21" fmla="*/ 1395492 w 1889953"/>
                <a:gd name="connsiteY21" fmla="*/ 88673 h 1590966"/>
                <a:gd name="connsiteX22" fmla="*/ 1556651 w 1889953"/>
                <a:gd name="connsiteY22" fmla="*/ 193777 h 1590966"/>
                <a:gd name="connsiteX23" fmla="*/ 1679272 w 1889953"/>
                <a:gd name="connsiteY23" fmla="*/ 305887 h 1590966"/>
                <a:gd name="connsiteX24" fmla="*/ 1785921 w 1889953"/>
                <a:gd name="connsiteY24" fmla="*/ 469793 h 1590966"/>
                <a:gd name="connsiteX25" fmla="*/ 1848004 w 1889953"/>
                <a:gd name="connsiteY25" fmla="*/ 612677 h 1590966"/>
                <a:gd name="connsiteX26" fmla="*/ 1857715 w 1889953"/>
                <a:gd name="connsiteY26" fmla="*/ 793054 h 1590966"/>
                <a:gd name="connsiteX27" fmla="*/ 1889440 w 1889953"/>
                <a:gd name="connsiteY27" fmla="*/ 967188 h 1590966"/>
                <a:gd name="connsiteX28" fmla="*/ 1872013 w 1889953"/>
                <a:gd name="connsiteY28" fmla="*/ 1142384 h 1590966"/>
                <a:gd name="connsiteX29" fmla="*/ 1806169 w 1889953"/>
                <a:gd name="connsiteY29" fmla="*/ 1293244 h 1590966"/>
                <a:gd name="connsiteX30" fmla="*/ 1727135 w 1889953"/>
                <a:gd name="connsiteY30" fmla="*/ 1423769 h 1590966"/>
                <a:gd name="connsiteX31" fmla="*/ 1563091 w 1889953"/>
                <a:gd name="connsiteY31" fmla="*/ 1590966 h 1590966"/>
                <a:gd name="connsiteX32" fmla="*/ 235395 w 1889953"/>
                <a:gd name="connsiteY32" fmla="*/ 1567037 h 1590966"/>
                <a:gd name="connsiteX0" fmla="*/ 235395 w 1889953"/>
                <a:gd name="connsiteY0" fmla="*/ 1567037 h 1590966"/>
                <a:gd name="connsiteX1" fmla="*/ 172150 w 1889953"/>
                <a:gd name="connsiteY1" fmla="*/ 1487987 h 1590966"/>
                <a:gd name="connsiteX2" fmla="*/ 113459 w 1889953"/>
                <a:gd name="connsiteY2" fmla="*/ 1420075 h 1590966"/>
                <a:gd name="connsiteX3" fmla="*/ 72113 w 1889953"/>
                <a:gd name="connsiteY3" fmla="*/ 1357734 h 1590966"/>
                <a:gd name="connsiteX4" fmla="*/ 36200 w 1889953"/>
                <a:gd name="connsiteY4" fmla="*/ 1279846 h 1590966"/>
                <a:gd name="connsiteX5" fmla="*/ 19874 w 1889953"/>
                <a:gd name="connsiteY5" fmla="*/ 1185069 h 1590966"/>
                <a:gd name="connsiteX6" fmla="*/ 9620 w 1889953"/>
                <a:gd name="connsiteY6" fmla="*/ 1109556 h 1590966"/>
                <a:gd name="connsiteX7" fmla="*/ 686 w 1889953"/>
                <a:gd name="connsiteY7" fmla="*/ 1031662 h 1590966"/>
                <a:gd name="connsiteX8" fmla="*/ 1584 w 1889953"/>
                <a:gd name="connsiteY8" fmla="*/ 949808 h 1590966"/>
                <a:gd name="connsiteX9" fmla="*/ 9339 w 1889953"/>
                <a:gd name="connsiteY9" fmla="*/ 867474 h 1590966"/>
                <a:gd name="connsiteX10" fmla="*/ 20510 w 1889953"/>
                <a:gd name="connsiteY10" fmla="*/ 777498 h 1590966"/>
                <a:gd name="connsiteX11" fmla="*/ 50929 w 1889953"/>
                <a:gd name="connsiteY11" fmla="*/ 669380 h 1590966"/>
                <a:gd name="connsiteX12" fmla="*/ 96020 w 1889953"/>
                <a:gd name="connsiteY12" fmla="*/ 561363 h 1590966"/>
                <a:gd name="connsiteX13" fmla="*/ 156052 w 1889953"/>
                <a:gd name="connsiteY13" fmla="*/ 447986 h 1590966"/>
                <a:gd name="connsiteX14" fmla="*/ 233990 w 1889953"/>
                <a:gd name="connsiteY14" fmla="*/ 350489 h 1590966"/>
                <a:gd name="connsiteX15" fmla="*/ 308155 w 1889953"/>
                <a:gd name="connsiteY15" fmla="*/ 266416 h 1590966"/>
                <a:gd name="connsiteX16" fmla="*/ 431488 w 1889953"/>
                <a:gd name="connsiteY16" fmla="*/ 171294 h 1590966"/>
                <a:gd name="connsiteX17" fmla="*/ 633283 w 1889953"/>
                <a:gd name="connsiteY17" fmla="*/ 61370 h 1590966"/>
                <a:gd name="connsiteX18" fmla="*/ 820991 w 1889953"/>
                <a:gd name="connsiteY18" fmla="*/ 8565 h 1590966"/>
                <a:gd name="connsiteX19" fmla="*/ 1053546 w 1889953"/>
                <a:gd name="connsiteY19" fmla="*/ 1703 h 1590966"/>
                <a:gd name="connsiteX20" fmla="*/ 1251851 w 1889953"/>
                <a:gd name="connsiteY20" fmla="*/ 25611 h 1590966"/>
                <a:gd name="connsiteX21" fmla="*/ 1395492 w 1889953"/>
                <a:gd name="connsiteY21" fmla="*/ 88673 h 1590966"/>
                <a:gd name="connsiteX22" fmla="*/ 1556651 w 1889953"/>
                <a:gd name="connsiteY22" fmla="*/ 193777 h 1590966"/>
                <a:gd name="connsiteX23" fmla="*/ 1679272 w 1889953"/>
                <a:gd name="connsiteY23" fmla="*/ 305887 h 1590966"/>
                <a:gd name="connsiteX24" fmla="*/ 1785921 w 1889953"/>
                <a:gd name="connsiteY24" fmla="*/ 469793 h 1590966"/>
                <a:gd name="connsiteX25" fmla="*/ 1816318 w 1889953"/>
                <a:gd name="connsiteY25" fmla="*/ 620417 h 1590966"/>
                <a:gd name="connsiteX26" fmla="*/ 1857715 w 1889953"/>
                <a:gd name="connsiteY26" fmla="*/ 793054 h 1590966"/>
                <a:gd name="connsiteX27" fmla="*/ 1889440 w 1889953"/>
                <a:gd name="connsiteY27" fmla="*/ 967188 h 1590966"/>
                <a:gd name="connsiteX28" fmla="*/ 1872013 w 1889953"/>
                <a:gd name="connsiteY28" fmla="*/ 1142384 h 1590966"/>
                <a:gd name="connsiteX29" fmla="*/ 1806169 w 1889953"/>
                <a:gd name="connsiteY29" fmla="*/ 1293244 h 1590966"/>
                <a:gd name="connsiteX30" fmla="*/ 1727135 w 1889953"/>
                <a:gd name="connsiteY30" fmla="*/ 1423769 h 1590966"/>
                <a:gd name="connsiteX31" fmla="*/ 1563091 w 1889953"/>
                <a:gd name="connsiteY31" fmla="*/ 1590966 h 1590966"/>
                <a:gd name="connsiteX32" fmla="*/ 235395 w 1889953"/>
                <a:gd name="connsiteY32" fmla="*/ 1567037 h 1590966"/>
                <a:gd name="connsiteX0" fmla="*/ 235395 w 1889953"/>
                <a:gd name="connsiteY0" fmla="*/ 1567037 h 1590966"/>
                <a:gd name="connsiteX1" fmla="*/ 172150 w 1889953"/>
                <a:gd name="connsiteY1" fmla="*/ 1487987 h 1590966"/>
                <a:gd name="connsiteX2" fmla="*/ 113459 w 1889953"/>
                <a:gd name="connsiteY2" fmla="*/ 1420075 h 1590966"/>
                <a:gd name="connsiteX3" fmla="*/ 72113 w 1889953"/>
                <a:gd name="connsiteY3" fmla="*/ 1357734 h 1590966"/>
                <a:gd name="connsiteX4" fmla="*/ 36200 w 1889953"/>
                <a:gd name="connsiteY4" fmla="*/ 1279846 h 1590966"/>
                <a:gd name="connsiteX5" fmla="*/ 19874 w 1889953"/>
                <a:gd name="connsiteY5" fmla="*/ 1185069 h 1590966"/>
                <a:gd name="connsiteX6" fmla="*/ 9620 w 1889953"/>
                <a:gd name="connsiteY6" fmla="*/ 1109556 h 1590966"/>
                <a:gd name="connsiteX7" fmla="*/ 686 w 1889953"/>
                <a:gd name="connsiteY7" fmla="*/ 1031662 h 1590966"/>
                <a:gd name="connsiteX8" fmla="*/ 1584 w 1889953"/>
                <a:gd name="connsiteY8" fmla="*/ 949808 h 1590966"/>
                <a:gd name="connsiteX9" fmla="*/ 9339 w 1889953"/>
                <a:gd name="connsiteY9" fmla="*/ 867474 h 1590966"/>
                <a:gd name="connsiteX10" fmla="*/ 20510 w 1889953"/>
                <a:gd name="connsiteY10" fmla="*/ 777498 h 1590966"/>
                <a:gd name="connsiteX11" fmla="*/ 50929 w 1889953"/>
                <a:gd name="connsiteY11" fmla="*/ 669380 h 1590966"/>
                <a:gd name="connsiteX12" fmla="*/ 96020 w 1889953"/>
                <a:gd name="connsiteY12" fmla="*/ 561363 h 1590966"/>
                <a:gd name="connsiteX13" fmla="*/ 156052 w 1889953"/>
                <a:gd name="connsiteY13" fmla="*/ 447986 h 1590966"/>
                <a:gd name="connsiteX14" fmla="*/ 233990 w 1889953"/>
                <a:gd name="connsiteY14" fmla="*/ 350489 h 1590966"/>
                <a:gd name="connsiteX15" fmla="*/ 308155 w 1889953"/>
                <a:gd name="connsiteY15" fmla="*/ 266416 h 1590966"/>
                <a:gd name="connsiteX16" fmla="*/ 431488 w 1889953"/>
                <a:gd name="connsiteY16" fmla="*/ 171294 h 1590966"/>
                <a:gd name="connsiteX17" fmla="*/ 633283 w 1889953"/>
                <a:gd name="connsiteY17" fmla="*/ 61370 h 1590966"/>
                <a:gd name="connsiteX18" fmla="*/ 820991 w 1889953"/>
                <a:gd name="connsiteY18" fmla="*/ 8565 h 1590966"/>
                <a:gd name="connsiteX19" fmla="*/ 1053546 w 1889953"/>
                <a:gd name="connsiteY19" fmla="*/ 1703 h 1590966"/>
                <a:gd name="connsiteX20" fmla="*/ 1251851 w 1889953"/>
                <a:gd name="connsiteY20" fmla="*/ 25611 h 1590966"/>
                <a:gd name="connsiteX21" fmla="*/ 1395492 w 1889953"/>
                <a:gd name="connsiteY21" fmla="*/ 88673 h 1590966"/>
                <a:gd name="connsiteX22" fmla="*/ 1556651 w 1889953"/>
                <a:gd name="connsiteY22" fmla="*/ 193777 h 1590966"/>
                <a:gd name="connsiteX23" fmla="*/ 1679272 w 1889953"/>
                <a:gd name="connsiteY23" fmla="*/ 305887 h 1590966"/>
                <a:gd name="connsiteX24" fmla="*/ 1756876 w 1889953"/>
                <a:gd name="connsiteY24" fmla="*/ 503331 h 1590966"/>
                <a:gd name="connsiteX25" fmla="*/ 1816318 w 1889953"/>
                <a:gd name="connsiteY25" fmla="*/ 620417 h 1590966"/>
                <a:gd name="connsiteX26" fmla="*/ 1857715 w 1889953"/>
                <a:gd name="connsiteY26" fmla="*/ 793054 h 1590966"/>
                <a:gd name="connsiteX27" fmla="*/ 1889440 w 1889953"/>
                <a:gd name="connsiteY27" fmla="*/ 967188 h 1590966"/>
                <a:gd name="connsiteX28" fmla="*/ 1872013 w 1889953"/>
                <a:gd name="connsiteY28" fmla="*/ 1142384 h 1590966"/>
                <a:gd name="connsiteX29" fmla="*/ 1806169 w 1889953"/>
                <a:gd name="connsiteY29" fmla="*/ 1293244 h 1590966"/>
                <a:gd name="connsiteX30" fmla="*/ 1727135 w 1889953"/>
                <a:gd name="connsiteY30" fmla="*/ 1423769 h 1590966"/>
                <a:gd name="connsiteX31" fmla="*/ 1563091 w 1889953"/>
                <a:gd name="connsiteY31" fmla="*/ 1590966 h 1590966"/>
                <a:gd name="connsiteX32" fmla="*/ 235395 w 1889953"/>
                <a:gd name="connsiteY32" fmla="*/ 1567037 h 1590966"/>
                <a:gd name="connsiteX0" fmla="*/ 235395 w 1889953"/>
                <a:gd name="connsiteY0" fmla="*/ 1567037 h 1590966"/>
                <a:gd name="connsiteX1" fmla="*/ 172150 w 1889953"/>
                <a:gd name="connsiteY1" fmla="*/ 1487987 h 1590966"/>
                <a:gd name="connsiteX2" fmla="*/ 113459 w 1889953"/>
                <a:gd name="connsiteY2" fmla="*/ 1420075 h 1590966"/>
                <a:gd name="connsiteX3" fmla="*/ 72113 w 1889953"/>
                <a:gd name="connsiteY3" fmla="*/ 1357734 h 1590966"/>
                <a:gd name="connsiteX4" fmla="*/ 36200 w 1889953"/>
                <a:gd name="connsiteY4" fmla="*/ 1279846 h 1590966"/>
                <a:gd name="connsiteX5" fmla="*/ 19874 w 1889953"/>
                <a:gd name="connsiteY5" fmla="*/ 1185069 h 1590966"/>
                <a:gd name="connsiteX6" fmla="*/ 9620 w 1889953"/>
                <a:gd name="connsiteY6" fmla="*/ 1109556 h 1590966"/>
                <a:gd name="connsiteX7" fmla="*/ 686 w 1889953"/>
                <a:gd name="connsiteY7" fmla="*/ 1031662 h 1590966"/>
                <a:gd name="connsiteX8" fmla="*/ 1584 w 1889953"/>
                <a:gd name="connsiteY8" fmla="*/ 949808 h 1590966"/>
                <a:gd name="connsiteX9" fmla="*/ 9339 w 1889953"/>
                <a:gd name="connsiteY9" fmla="*/ 867474 h 1590966"/>
                <a:gd name="connsiteX10" fmla="*/ 20510 w 1889953"/>
                <a:gd name="connsiteY10" fmla="*/ 777498 h 1590966"/>
                <a:gd name="connsiteX11" fmla="*/ 50929 w 1889953"/>
                <a:gd name="connsiteY11" fmla="*/ 669380 h 1590966"/>
                <a:gd name="connsiteX12" fmla="*/ 96020 w 1889953"/>
                <a:gd name="connsiteY12" fmla="*/ 561363 h 1590966"/>
                <a:gd name="connsiteX13" fmla="*/ 156052 w 1889953"/>
                <a:gd name="connsiteY13" fmla="*/ 447986 h 1590966"/>
                <a:gd name="connsiteX14" fmla="*/ 233990 w 1889953"/>
                <a:gd name="connsiteY14" fmla="*/ 350489 h 1590966"/>
                <a:gd name="connsiteX15" fmla="*/ 308155 w 1889953"/>
                <a:gd name="connsiteY15" fmla="*/ 266416 h 1590966"/>
                <a:gd name="connsiteX16" fmla="*/ 431488 w 1889953"/>
                <a:gd name="connsiteY16" fmla="*/ 171294 h 1590966"/>
                <a:gd name="connsiteX17" fmla="*/ 633283 w 1889953"/>
                <a:gd name="connsiteY17" fmla="*/ 61370 h 1590966"/>
                <a:gd name="connsiteX18" fmla="*/ 820991 w 1889953"/>
                <a:gd name="connsiteY18" fmla="*/ 8565 h 1590966"/>
                <a:gd name="connsiteX19" fmla="*/ 1053546 w 1889953"/>
                <a:gd name="connsiteY19" fmla="*/ 1703 h 1590966"/>
                <a:gd name="connsiteX20" fmla="*/ 1251851 w 1889953"/>
                <a:gd name="connsiteY20" fmla="*/ 25611 h 1590966"/>
                <a:gd name="connsiteX21" fmla="*/ 1395492 w 1889953"/>
                <a:gd name="connsiteY21" fmla="*/ 88673 h 1590966"/>
                <a:gd name="connsiteX22" fmla="*/ 1556651 w 1889953"/>
                <a:gd name="connsiteY22" fmla="*/ 193777 h 1590966"/>
                <a:gd name="connsiteX23" fmla="*/ 1668710 w 1889953"/>
                <a:gd name="connsiteY23" fmla="*/ 370385 h 1590966"/>
                <a:gd name="connsiteX24" fmla="*/ 1756876 w 1889953"/>
                <a:gd name="connsiteY24" fmla="*/ 503331 h 1590966"/>
                <a:gd name="connsiteX25" fmla="*/ 1816318 w 1889953"/>
                <a:gd name="connsiteY25" fmla="*/ 620417 h 1590966"/>
                <a:gd name="connsiteX26" fmla="*/ 1857715 w 1889953"/>
                <a:gd name="connsiteY26" fmla="*/ 793054 h 1590966"/>
                <a:gd name="connsiteX27" fmla="*/ 1889440 w 1889953"/>
                <a:gd name="connsiteY27" fmla="*/ 967188 h 1590966"/>
                <a:gd name="connsiteX28" fmla="*/ 1872013 w 1889953"/>
                <a:gd name="connsiteY28" fmla="*/ 1142384 h 1590966"/>
                <a:gd name="connsiteX29" fmla="*/ 1806169 w 1889953"/>
                <a:gd name="connsiteY29" fmla="*/ 1293244 h 1590966"/>
                <a:gd name="connsiteX30" fmla="*/ 1727135 w 1889953"/>
                <a:gd name="connsiteY30" fmla="*/ 1423769 h 1590966"/>
                <a:gd name="connsiteX31" fmla="*/ 1563091 w 1889953"/>
                <a:gd name="connsiteY31" fmla="*/ 1590966 h 1590966"/>
                <a:gd name="connsiteX32" fmla="*/ 235395 w 1889953"/>
                <a:gd name="connsiteY32" fmla="*/ 1567037 h 1590966"/>
                <a:gd name="connsiteX0" fmla="*/ 235395 w 1889953"/>
                <a:gd name="connsiteY0" fmla="*/ 1567037 h 1590966"/>
                <a:gd name="connsiteX1" fmla="*/ 172150 w 1889953"/>
                <a:gd name="connsiteY1" fmla="*/ 1487987 h 1590966"/>
                <a:gd name="connsiteX2" fmla="*/ 113459 w 1889953"/>
                <a:gd name="connsiteY2" fmla="*/ 1420075 h 1590966"/>
                <a:gd name="connsiteX3" fmla="*/ 72113 w 1889953"/>
                <a:gd name="connsiteY3" fmla="*/ 1357734 h 1590966"/>
                <a:gd name="connsiteX4" fmla="*/ 36200 w 1889953"/>
                <a:gd name="connsiteY4" fmla="*/ 1279846 h 1590966"/>
                <a:gd name="connsiteX5" fmla="*/ 19874 w 1889953"/>
                <a:gd name="connsiteY5" fmla="*/ 1185069 h 1590966"/>
                <a:gd name="connsiteX6" fmla="*/ 9620 w 1889953"/>
                <a:gd name="connsiteY6" fmla="*/ 1109556 h 1590966"/>
                <a:gd name="connsiteX7" fmla="*/ 686 w 1889953"/>
                <a:gd name="connsiteY7" fmla="*/ 1031662 h 1590966"/>
                <a:gd name="connsiteX8" fmla="*/ 1584 w 1889953"/>
                <a:gd name="connsiteY8" fmla="*/ 949808 h 1590966"/>
                <a:gd name="connsiteX9" fmla="*/ 9339 w 1889953"/>
                <a:gd name="connsiteY9" fmla="*/ 867474 h 1590966"/>
                <a:gd name="connsiteX10" fmla="*/ 20510 w 1889953"/>
                <a:gd name="connsiteY10" fmla="*/ 777498 h 1590966"/>
                <a:gd name="connsiteX11" fmla="*/ 50929 w 1889953"/>
                <a:gd name="connsiteY11" fmla="*/ 669380 h 1590966"/>
                <a:gd name="connsiteX12" fmla="*/ 96020 w 1889953"/>
                <a:gd name="connsiteY12" fmla="*/ 561363 h 1590966"/>
                <a:gd name="connsiteX13" fmla="*/ 156052 w 1889953"/>
                <a:gd name="connsiteY13" fmla="*/ 447986 h 1590966"/>
                <a:gd name="connsiteX14" fmla="*/ 233990 w 1889953"/>
                <a:gd name="connsiteY14" fmla="*/ 350489 h 1590966"/>
                <a:gd name="connsiteX15" fmla="*/ 308155 w 1889953"/>
                <a:gd name="connsiteY15" fmla="*/ 266416 h 1590966"/>
                <a:gd name="connsiteX16" fmla="*/ 431488 w 1889953"/>
                <a:gd name="connsiteY16" fmla="*/ 171294 h 1590966"/>
                <a:gd name="connsiteX17" fmla="*/ 633283 w 1889953"/>
                <a:gd name="connsiteY17" fmla="*/ 61370 h 1590966"/>
                <a:gd name="connsiteX18" fmla="*/ 820991 w 1889953"/>
                <a:gd name="connsiteY18" fmla="*/ 8565 h 1590966"/>
                <a:gd name="connsiteX19" fmla="*/ 1053546 w 1889953"/>
                <a:gd name="connsiteY19" fmla="*/ 1703 h 1590966"/>
                <a:gd name="connsiteX20" fmla="*/ 1251851 w 1889953"/>
                <a:gd name="connsiteY20" fmla="*/ 25611 h 1590966"/>
                <a:gd name="connsiteX21" fmla="*/ 1395492 w 1889953"/>
                <a:gd name="connsiteY21" fmla="*/ 88673 h 1590966"/>
                <a:gd name="connsiteX22" fmla="*/ 1532886 w 1889953"/>
                <a:gd name="connsiteY22" fmla="*/ 235055 h 1590966"/>
                <a:gd name="connsiteX23" fmla="*/ 1668710 w 1889953"/>
                <a:gd name="connsiteY23" fmla="*/ 370385 h 1590966"/>
                <a:gd name="connsiteX24" fmla="*/ 1756876 w 1889953"/>
                <a:gd name="connsiteY24" fmla="*/ 503331 h 1590966"/>
                <a:gd name="connsiteX25" fmla="*/ 1816318 w 1889953"/>
                <a:gd name="connsiteY25" fmla="*/ 620417 h 1590966"/>
                <a:gd name="connsiteX26" fmla="*/ 1857715 w 1889953"/>
                <a:gd name="connsiteY26" fmla="*/ 793054 h 1590966"/>
                <a:gd name="connsiteX27" fmla="*/ 1889440 w 1889953"/>
                <a:gd name="connsiteY27" fmla="*/ 967188 h 1590966"/>
                <a:gd name="connsiteX28" fmla="*/ 1872013 w 1889953"/>
                <a:gd name="connsiteY28" fmla="*/ 1142384 h 1590966"/>
                <a:gd name="connsiteX29" fmla="*/ 1806169 w 1889953"/>
                <a:gd name="connsiteY29" fmla="*/ 1293244 h 1590966"/>
                <a:gd name="connsiteX30" fmla="*/ 1727135 w 1889953"/>
                <a:gd name="connsiteY30" fmla="*/ 1423769 h 1590966"/>
                <a:gd name="connsiteX31" fmla="*/ 1563091 w 1889953"/>
                <a:gd name="connsiteY31" fmla="*/ 1590966 h 1590966"/>
                <a:gd name="connsiteX32" fmla="*/ 235395 w 1889953"/>
                <a:gd name="connsiteY32" fmla="*/ 1567037 h 1590966"/>
                <a:gd name="connsiteX0" fmla="*/ 235395 w 1889953"/>
                <a:gd name="connsiteY0" fmla="*/ 1567037 h 1590966"/>
                <a:gd name="connsiteX1" fmla="*/ 172150 w 1889953"/>
                <a:gd name="connsiteY1" fmla="*/ 1487987 h 1590966"/>
                <a:gd name="connsiteX2" fmla="*/ 113459 w 1889953"/>
                <a:gd name="connsiteY2" fmla="*/ 1420075 h 1590966"/>
                <a:gd name="connsiteX3" fmla="*/ 72113 w 1889953"/>
                <a:gd name="connsiteY3" fmla="*/ 1357734 h 1590966"/>
                <a:gd name="connsiteX4" fmla="*/ 36200 w 1889953"/>
                <a:gd name="connsiteY4" fmla="*/ 1279846 h 1590966"/>
                <a:gd name="connsiteX5" fmla="*/ 19874 w 1889953"/>
                <a:gd name="connsiteY5" fmla="*/ 1185069 h 1590966"/>
                <a:gd name="connsiteX6" fmla="*/ 9620 w 1889953"/>
                <a:gd name="connsiteY6" fmla="*/ 1109556 h 1590966"/>
                <a:gd name="connsiteX7" fmla="*/ 686 w 1889953"/>
                <a:gd name="connsiteY7" fmla="*/ 1031662 h 1590966"/>
                <a:gd name="connsiteX8" fmla="*/ 1584 w 1889953"/>
                <a:gd name="connsiteY8" fmla="*/ 949808 h 1590966"/>
                <a:gd name="connsiteX9" fmla="*/ 9339 w 1889953"/>
                <a:gd name="connsiteY9" fmla="*/ 867474 h 1590966"/>
                <a:gd name="connsiteX10" fmla="*/ 20510 w 1889953"/>
                <a:gd name="connsiteY10" fmla="*/ 777498 h 1590966"/>
                <a:gd name="connsiteX11" fmla="*/ 50929 w 1889953"/>
                <a:gd name="connsiteY11" fmla="*/ 669380 h 1590966"/>
                <a:gd name="connsiteX12" fmla="*/ 96020 w 1889953"/>
                <a:gd name="connsiteY12" fmla="*/ 561363 h 1590966"/>
                <a:gd name="connsiteX13" fmla="*/ 156052 w 1889953"/>
                <a:gd name="connsiteY13" fmla="*/ 447986 h 1590966"/>
                <a:gd name="connsiteX14" fmla="*/ 233990 w 1889953"/>
                <a:gd name="connsiteY14" fmla="*/ 350489 h 1590966"/>
                <a:gd name="connsiteX15" fmla="*/ 308155 w 1889953"/>
                <a:gd name="connsiteY15" fmla="*/ 266416 h 1590966"/>
                <a:gd name="connsiteX16" fmla="*/ 431488 w 1889953"/>
                <a:gd name="connsiteY16" fmla="*/ 171294 h 1590966"/>
                <a:gd name="connsiteX17" fmla="*/ 633283 w 1889953"/>
                <a:gd name="connsiteY17" fmla="*/ 61370 h 1590966"/>
                <a:gd name="connsiteX18" fmla="*/ 820991 w 1889953"/>
                <a:gd name="connsiteY18" fmla="*/ 8565 h 1590966"/>
                <a:gd name="connsiteX19" fmla="*/ 1053546 w 1889953"/>
                <a:gd name="connsiteY19" fmla="*/ 1703 h 1590966"/>
                <a:gd name="connsiteX20" fmla="*/ 1251851 w 1889953"/>
                <a:gd name="connsiteY20" fmla="*/ 25611 h 1590966"/>
                <a:gd name="connsiteX21" fmla="*/ 1390211 w 1889953"/>
                <a:gd name="connsiteY21" fmla="*/ 129951 h 1590966"/>
                <a:gd name="connsiteX22" fmla="*/ 1532886 w 1889953"/>
                <a:gd name="connsiteY22" fmla="*/ 235055 h 1590966"/>
                <a:gd name="connsiteX23" fmla="*/ 1668710 w 1889953"/>
                <a:gd name="connsiteY23" fmla="*/ 370385 h 1590966"/>
                <a:gd name="connsiteX24" fmla="*/ 1756876 w 1889953"/>
                <a:gd name="connsiteY24" fmla="*/ 503331 h 1590966"/>
                <a:gd name="connsiteX25" fmla="*/ 1816318 w 1889953"/>
                <a:gd name="connsiteY25" fmla="*/ 620417 h 1590966"/>
                <a:gd name="connsiteX26" fmla="*/ 1857715 w 1889953"/>
                <a:gd name="connsiteY26" fmla="*/ 793054 h 1590966"/>
                <a:gd name="connsiteX27" fmla="*/ 1889440 w 1889953"/>
                <a:gd name="connsiteY27" fmla="*/ 967188 h 1590966"/>
                <a:gd name="connsiteX28" fmla="*/ 1872013 w 1889953"/>
                <a:gd name="connsiteY28" fmla="*/ 1142384 h 1590966"/>
                <a:gd name="connsiteX29" fmla="*/ 1806169 w 1889953"/>
                <a:gd name="connsiteY29" fmla="*/ 1293244 h 1590966"/>
                <a:gd name="connsiteX30" fmla="*/ 1727135 w 1889953"/>
                <a:gd name="connsiteY30" fmla="*/ 1423769 h 1590966"/>
                <a:gd name="connsiteX31" fmla="*/ 1563091 w 1889953"/>
                <a:gd name="connsiteY31" fmla="*/ 1590966 h 1590966"/>
                <a:gd name="connsiteX32" fmla="*/ 235395 w 1889953"/>
                <a:gd name="connsiteY32" fmla="*/ 1567037 h 1590966"/>
                <a:gd name="connsiteX0" fmla="*/ 235395 w 1889953"/>
                <a:gd name="connsiteY0" fmla="*/ 1568944 h 1592873"/>
                <a:gd name="connsiteX1" fmla="*/ 172150 w 1889953"/>
                <a:gd name="connsiteY1" fmla="*/ 1489894 h 1592873"/>
                <a:gd name="connsiteX2" fmla="*/ 113459 w 1889953"/>
                <a:gd name="connsiteY2" fmla="*/ 1421982 h 1592873"/>
                <a:gd name="connsiteX3" fmla="*/ 72113 w 1889953"/>
                <a:gd name="connsiteY3" fmla="*/ 1359641 h 1592873"/>
                <a:gd name="connsiteX4" fmla="*/ 36200 w 1889953"/>
                <a:gd name="connsiteY4" fmla="*/ 1281753 h 1592873"/>
                <a:gd name="connsiteX5" fmla="*/ 19874 w 1889953"/>
                <a:gd name="connsiteY5" fmla="*/ 1186976 h 1592873"/>
                <a:gd name="connsiteX6" fmla="*/ 9620 w 1889953"/>
                <a:gd name="connsiteY6" fmla="*/ 1111463 h 1592873"/>
                <a:gd name="connsiteX7" fmla="*/ 686 w 1889953"/>
                <a:gd name="connsiteY7" fmla="*/ 1033569 h 1592873"/>
                <a:gd name="connsiteX8" fmla="*/ 1584 w 1889953"/>
                <a:gd name="connsiteY8" fmla="*/ 951715 h 1592873"/>
                <a:gd name="connsiteX9" fmla="*/ 9339 w 1889953"/>
                <a:gd name="connsiteY9" fmla="*/ 869381 h 1592873"/>
                <a:gd name="connsiteX10" fmla="*/ 20510 w 1889953"/>
                <a:gd name="connsiteY10" fmla="*/ 779405 h 1592873"/>
                <a:gd name="connsiteX11" fmla="*/ 50929 w 1889953"/>
                <a:gd name="connsiteY11" fmla="*/ 671287 h 1592873"/>
                <a:gd name="connsiteX12" fmla="*/ 96020 w 1889953"/>
                <a:gd name="connsiteY12" fmla="*/ 563270 h 1592873"/>
                <a:gd name="connsiteX13" fmla="*/ 156052 w 1889953"/>
                <a:gd name="connsiteY13" fmla="*/ 449893 h 1592873"/>
                <a:gd name="connsiteX14" fmla="*/ 233990 w 1889953"/>
                <a:gd name="connsiteY14" fmla="*/ 352396 h 1592873"/>
                <a:gd name="connsiteX15" fmla="*/ 308155 w 1889953"/>
                <a:gd name="connsiteY15" fmla="*/ 268323 h 1592873"/>
                <a:gd name="connsiteX16" fmla="*/ 431488 w 1889953"/>
                <a:gd name="connsiteY16" fmla="*/ 173201 h 1592873"/>
                <a:gd name="connsiteX17" fmla="*/ 633283 w 1889953"/>
                <a:gd name="connsiteY17" fmla="*/ 63277 h 1592873"/>
                <a:gd name="connsiteX18" fmla="*/ 820991 w 1889953"/>
                <a:gd name="connsiteY18" fmla="*/ 10472 h 1592873"/>
                <a:gd name="connsiteX19" fmla="*/ 1053546 w 1889953"/>
                <a:gd name="connsiteY19" fmla="*/ 3610 h 1592873"/>
                <a:gd name="connsiteX20" fmla="*/ 1225446 w 1889953"/>
                <a:gd name="connsiteY20" fmla="*/ 53317 h 1592873"/>
                <a:gd name="connsiteX21" fmla="*/ 1390211 w 1889953"/>
                <a:gd name="connsiteY21" fmla="*/ 131858 h 1592873"/>
                <a:gd name="connsiteX22" fmla="*/ 1532886 w 1889953"/>
                <a:gd name="connsiteY22" fmla="*/ 236962 h 1592873"/>
                <a:gd name="connsiteX23" fmla="*/ 1668710 w 1889953"/>
                <a:gd name="connsiteY23" fmla="*/ 372292 h 1592873"/>
                <a:gd name="connsiteX24" fmla="*/ 1756876 w 1889953"/>
                <a:gd name="connsiteY24" fmla="*/ 505238 h 1592873"/>
                <a:gd name="connsiteX25" fmla="*/ 1816318 w 1889953"/>
                <a:gd name="connsiteY25" fmla="*/ 622324 h 1592873"/>
                <a:gd name="connsiteX26" fmla="*/ 1857715 w 1889953"/>
                <a:gd name="connsiteY26" fmla="*/ 794961 h 1592873"/>
                <a:gd name="connsiteX27" fmla="*/ 1889440 w 1889953"/>
                <a:gd name="connsiteY27" fmla="*/ 969095 h 1592873"/>
                <a:gd name="connsiteX28" fmla="*/ 1872013 w 1889953"/>
                <a:gd name="connsiteY28" fmla="*/ 1144291 h 1592873"/>
                <a:gd name="connsiteX29" fmla="*/ 1806169 w 1889953"/>
                <a:gd name="connsiteY29" fmla="*/ 1295151 h 1592873"/>
                <a:gd name="connsiteX30" fmla="*/ 1727135 w 1889953"/>
                <a:gd name="connsiteY30" fmla="*/ 1425676 h 1592873"/>
                <a:gd name="connsiteX31" fmla="*/ 1563091 w 1889953"/>
                <a:gd name="connsiteY31" fmla="*/ 1592873 h 1592873"/>
                <a:gd name="connsiteX32" fmla="*/ 235395 w 1889953"/>
                <a:gd name="connsiteY32" fmla="*/ 1568944 h 1592873"/>
                <a:gd name="connsiteX0" fmla="*/ 235395 w 1889953"/>
                <a:gd name="connsiteY0" fmla="*/ 1568944 h 1587623"/>
                <a:gd name="connsiteX1" fmla="*/ 172150 w 1889953"/>
                <a:gd name="connsiteY1" fmla="*/ 1489894 h 1587623"/>
                <a:gd name="connsiteX2" fmla="*/ 113459 w 1889953"/>
                <a:gd name="connsiteY2" fmla="*/ 1421982 h 1587623"/>
                <a:gd name="connsiteX3" fmla="*/ 72113 w 1889953"/>
                <a:gd name="connsiteY3" fmla="*/ 1359641 h 1587623"/>
                <a:gd name="connsiteX4" fmla="*/ 36200 w 1889953"/>
                <a:gd name="connsiteY4" fmla="*/ 1281753 h 1587623"/>
                <a:gd name="connsiteX5" fmla="*/ 19874 w 1889953"/>
                <a:gd name="connsiteY5" fmla="*/ 1186976 h 1587623"/>
                <a:gd name="connsiteX6" fmla="*/ 9620 w 1889953"/>
                <a:gd name="connsiteY6" fmla="*/ 1111463 h 1587623"/>
                <a:gd name="connsiteX7" fmla="*/ 686 w 1889953"/>
                <a:gd name="connsiteY7" fmla="*/ 1033569 h 1587623"/>
                <a:gd name="connsiteX8" fmla="*/ 1584 w 1889953"/>
                <a:gd name="connsiteY8" fmla="*/ 951715 h 1587623"/>
                <a:gd name="connsiteX9" fmla="*/ 9339 w 1889953"/>
                <a:gd name="connsiteY9" fmla="*/ 869381 h 1587623"/>
                <a:gd name="connsiteX10" fmla="*/ 20510 w 1889953"/>
                <a:gd name="connsiteY10" fmla="*/ 779405 h 1587623"/>
                <a:gd name="connsiteX11" fmla="*/ 50929 w 1889953"/>
                <a:gd name="connsiteY11" fmla="*/ 671287 h 1587623"/>
                <a:gd name="connsiteX12" fmla="*/ 96020 w 1889953"/>
                <a:gd name="connsiteY12" fmla="*/ 563270 h 1587623"/>
                <a:gd name="connsiteX13" fmla="*/ 156052 w 1889953"/>
                <a:gd name="connsiteY13" fmla="*/ 449893 h 1587623"/>
                <a:gd name="connsiteX14" fmla="*/ 233990 w 1889953"/>
                <a:gd name="connsiteY14" fmla="*/ 352396 h 1587623"/>
                <a:gd name="connsiteX15" fmla="*/ 308155 w 1889953"/>
                <a:gd name="connsiteY15" fmla="*/ 268323 h 1587623"/>
                <a:gd name="connsiteX16" fmla="*/ 431488 w 1889953"/>
                <a:gd name="connsiteY16" fmla="*/ 173201 h 1587623"/>
                <a:gd name="connsiteX17" fmla="*/ 633283 w 1889953"/>
                <a:gd name="connsiteY17" fmla="*/ 63277 h 1587623"/>
                <a:gd name="connsiteX18" fmla="*/ 820991 w 1889953"/>
                <a:gd name="connsiteY18" fmla="*/ 10472 h 1587623"/>
                <a:gd name="connsiteX19" fmla="*/ 1053546 w 1889953"/>
                <a:gd name="connsiteY19" fmla="*/ 3610 h 1587623"/>
                <a:gd name="connsiteX20" fmla="*/ 1225446 w 1889953"/>
                <a:gd name="connsiteY20" fmla="*/ 53317 h 1587623"/>
                <a:gd name="connsiteX21" fmla="*/ 1390211 w 1889953"/>
                <a:gd name="connsiteY21" fmla="*/ 131858 h 1587623"/>
                <a:gd name="connsiteX22" fmla="*/ 1532886 w 1889953"/>
                <a:gd name="connsiteY22" fmla="*/ 236962 h 1587623"/>
                <a:gd name="connsiteX23" fmla="*/ 1668710 w 1889953"/>
                <a:gd name="connsiteY23" fmla="*/ 372292 h 1587623"/>
                <a:gd name="connsiteX24" fmla="*/ 1756876 w 1889953"/>
                <a:gd name="connsiteY24" fmla="*/ 505238 h 1587623"/>
                <a:gd name="connsiteX25" fmla="*/ 1816318 w 1889953"/>
                <a:gd name="connsiteY25" fmla="*/ 622324 h 1587623"/>
                <a:gd name="connsiteX26" fmla="*/ 1857715 w 1889953"/>
                <a:gd name="connsiteY26" fmla="*/ 794961 h 1587623"/>
                <a:gd name="connsiteX27" fmla="*/ 1889440 w 1889953"/>
                <a:gd name="connsiteY27" fmla="*/ 969095 h 1587623"/>
                <a:gd name="connsiteX28" fmla="*/ 1872013 w 1889953"/>
                <a:gd name="connsiteY28" fmla="*/ 1144291 h 1587623"/>
                <a:gd name="connsiteX29" fmla="*/ 1806169 w 1889953"/>
                <a:gd name="connsiteY29" fmla="*/ 1295151 h 1587623"/>
                <a:gd name="connsiteX30" fmla="*/ 1727135 w 1889953"/>
                <a:gd name="connsiteY30" fmla="*/ 1425676 h 1587623"/>
                <a:gd name="connsiteX31" fmla="*/ 1681314 w 1889953"/>
                <a:gd name="connsiteY31" fmla="*/ 1587623 h 1587623"/>
                <a:gd name="connsiteX32" fmla="*/ 235395 w 1889953"/>
                <a:gd name="connsiteY32" fmla="*/ 1568944 h 1587623"/>
                <a:gd name="connsiteX0" fmla="*/ 235395 w 1889953"/>
                <a:gd name="connsiteY0" fmla="*/ 1568944 h 1587623"/>
                <a:gd name="connsiteX1" fmla="*/ 172150 w 1889953"/>
                <a:gd name="connsiteY1" fmla="*/ 1489894 h 1587623"/>
                <a:gd name="connsiteX2" fmla="*/ 113459 w 1889953"/>
                <a:gd name="connsiteY2" fmla="*/ 1421982 h 1587623"/>
                <a:gd name="connsiteX3" fmla="*/ 72113 w 1889953"/>
                <a:gd name="connsiteY3" fmla="*/ 1359641 h 1587623"/>
                <a:gd name="connsiteX4" fmla="*/ 36200 w 1889953"/>
                <a:gd name="connsiteY4" fmla="*/ 1281753 h 1587623"/>
                <a:gd name="connsiteX5" fmla="*/ 19874 w 1889953"/>
                <a:gd name="connsiteY5" fmla="*/ 1186976 h 1587623"/>
                <a:gd name="connsiteX6" fmla="*/ 9620 w 1889953"/>
                <a:gd name="connsiteY6" fmla="*/ 1111463 h 1587623"/>
                <a:gd name="connsiteX7" fmla="*/ 686 w 1889953"/>
                <a:gd name="connsiteY7" fmla="*/ 1033569 h 1587623"/>
                <a:gd name="connsiteX8" fmla="*/ 1584 w 1889953"/>
                <a:gd name="connsiteY8" fmla="*/ 951715 h 1587623"/>
                <a:gd name="connsiteX9" fmla="*/ 9339 w 1889953"/>
                <a:gd name="connsiteY9" fmla="*/ 869381 h 1587623"/>
                <a:gd name="connsiteX10" fmla="*/ 20510 w 1889953"/>
                <a:gd name="connsiteY10" fmla="*/ 779405 h 1587623"/>
                <a:gd name="connsiteX11" fmla="*/ 50929 w 1889953"/>
                <a:gd name="connsiteY11" fmla="*/ 671287 h 1587623"/>
                <a:gd name="connsiteX12" fmla="*/ 96020 w 1889953"/>
                <a:gd name="connsiteY12" fmla="*/ 563270 h 1587623"/>
                <a:gd name="connsiteX13" fmla="*/ 156052 w 1889953"/>
                <a:gd name="connsiteY13" fmla="*/ 449893 h 1587623"/>
                <a:gd name="connsiteX14" fmla="*/ 233990 w 1889953"/>
                <a:gd name="connsiteY14" fmla="*/ 352396 h 1587623"/>
                <a:gd name="connsiteX15" fmla="*/ 308155 w 1889953"/>
                <a:gd name="connsiteY15" fmla="*/ 268323 h 1587623"/>
                <a:gd name="connsiteX16" fmla="*/ 431488 w 1889953"/>
                <a:gd name="connsiteY16" fmla="*/ 173201 h 1587623"/>
                <a:gd name="connsiteX17" fmla="*/ 633283 w 1889953"/>
                <a:gd name="connsiteY17" fmla="*/ 63277 h 1587623"/>
                <a:gd name="connsiteX18" fmla="*/ 820991 w 1889953"/>
                <a:gd name="connsiteY18" fmla="*/ 10472 h 1587623"/>
                <a:gd name="connsiteX19" fmla="*/ 1053546 w 1889953"/>
                <a:gd name="connsiteY19" fmla="*/ 3610 h 1587623"/>
                <a:gd name="connsiteX20" fmla="*/ 1225446 w 1889953"/>
                <a:gd name="connsiteY20" fmla="*/ 53317 h 1587623"/>
                <a:gd name="connsiteX21" fmla="*/ 1390211 w 1889953"/>
                <a:gd name="connsiteY21" fmla="*/ 131858 h 1587623"/>
                <a:gd name="connsiteX22" fmla="*/ 1532886 w 1889953"/>
                <a:gd name="connsiteY22" fmla="*/ 236962 h 1587623"/>
                <a:gd name="connsiteX23" fmla="*/ 1668710 w 1889953"/>
                <a:gd name="connsiteY23" fmla="*/ 372292 h 1587623"/>
                <a:gd name="connsiteX24" fmla="*/ 1756876 w 1889953"/>
                <a:gd name="connsiteY24" fmla="*/ 505238 h 1587623"/>
                <a:gd name="connsiteX25" fmla="*/ 1816318 w 1889953"/>
                <a:gd name="connsiteY25" fmla="*/ 622324 h 1587623"/>
                <a:gd name="connsiteX26" fmla="*/ 1857715 w 1889953"/>
                <a:gd name="connsiteY26" fmla="*/ 794961 h 1587623"/>
                <a:gd name="connsiteX27" fmla="*/ 1889440 w 1889953"/>
                <a:gd name="connsiteY27" fmla="*/ 969095 h 1587623"/>
                <a:gd name="connsiteX28" fmla="*/ 1872013 w 1889953"/>
                <a:gd name="connsiteY28" fmla="*/ 1144291 h 1587623"/>
                <a:gd name="connsiteX29" fmla="*/ 1806169 w 1889953"/>
                <a:gd name="connsiteY29" fmla="*/ 1295151 h 1587623"/>
                <a:gd name="connsiteX30" fmla="*/ 1756690 w 1889953"/>
                <a:gd name="connsiteY30" fmla="*/ 1459803 h 1587623"/>
                <a:gd name="connsiteX31" fmla="*/ 1681314 w 1889953"/>
                <a:gd name="connsiteY31" fmla="*/ 1587623 h 1587623"/>
                <a:gd name="connsiteX32" fmla="*/ 235395 w 1889953"/>
                <a:gd name="connsiteY32" fmla="*/ 1568944 h 1587623"/>
                <a:gd name="connsiteX0" fmla="*/ 235395 w 1889810"/>
                <a:gd name="connsiteY0" fmla="*/ 1568944 h 1587623"/>
                <a:gd name="connsiteX1" fmla="*/ 172150 w 1889810"/>
                <a:gd name="connsiteY1" fmla="*/ 1489894 h 1587623"/>
                <a:gd name="connsiteX2" fmla="*/ 113459 w 1889810"/>
                <a:gd name="connsiteY2" fmla="*/ 1421982 h 1587623"/>
                <a:gd name="connsiteX3" fmla="*/ 72113 w 1889810"/>
                <a:gd name="connsiteY3" fmla="*/ 1359641 h 1587623"/>
                <a:gd name="connsiteX4" fmla="*/ 36200 w 1889810"/>
                <a:gd name="connsiteY4" fmla="*/ 1281753 h 1587623"/>
                <a:gd name="connsiteX5" fmla="*/ 19874 w 1889810"/>
                <a:gd name="connsiteY5" fmla="*/ 1186976 h 1587623"/>
                <a:gd name="connsiteX6" fmla="*/ 9620 w 1889810"/>
                <a:gd name="connsiteY6" fmla="*/ 1111463 h 1587623"/>
                <a:gd name="connsiteX7" fmla="*/ 686 w 1889810"/>
                <a:gd name="connsiteY7" fmla="*/ 1033569 h 1587623"/>
                <a:gd name="connsiteX8" fmla="*/ 1584 w 1889810"/>
                <a:gd name="connsiteY8" fmla="*/ 951715 h 1587623"/>
                <a:gd name="connsiteX9" fmla="*/ 9339 w 1889810"/>
                <a:gd name="connsiteY9" fmla="*/ 869381 h 1587623"/>
                <a:gd name="connsiteX10" fmla="*/ 20510 w 1889810"/>
                <a:gd name="connsiteY10" fmla="*/ 779405 h 1587623"/>
                <a:gd name="connsiteX11" fmla="*/ 50929 w 1889810"/>
                <a:gd name="connsiteY11" fmla="*/ 671287 h 1587623"/>
                <a:gd name="connsiteX12" fmla="*/ 96020 w 1889810"/>
                <a:gd name="connsiteY12" fmla="*/ 563270 h 1587623"/>
                <a:gd name="connsiteX13" fmla="*/ 156052 w 1889810"/>
                <a:gd name="connsiteY13" fmla="*/ 449893 h 1587623"/>
                <a:gd name="connsiteX14" fmla="*/ 233990 w 1889810"/>
                <a:gd name="connsiteY14" fmla="*/ 352396 h 1587623"/>
                <a:gd name="connsiteX15" fmla="*/ 308155 w 1889810"/>
                <a:gd name="connsiteY15" fmla="*/ 268323 h 1587623"/>
                <a:gd name="connsiteX16" fmla="*/ 431488 w 1889810"/>
                <a:gd name="connsiteY16" fmla="*/ 173201 h 1587623"/>
                <a:gd name="connsiteX17" fmla="*/ 633283 w 1889810"/>
                <a:gd name="connsiteY17" fmla="*/ 63277 h 1587623"/>
                <a:gd name="connsiteX18" fmla="*/ 820991 w 1889810"/>
                <a:gd name="connsiteY18" fmla="*/ 10472 h 1587623"/>
                <a:gd name="connsiteX19" fmla="*/ 1053546 w 1889810"/>
                <a:gd name="connsiteY19" fmla="*/ 3610 h 1587623"/>
                <a:gd name="connsiteX20" fmla="*/ 1225446 w 1889810"/>
                <a:gd name="connsiteY20" fmla="*/ 53317 h 1587623"/>
                <a:gd name="connsiteX21" fmla="*/ 1390211 w 1889810"/>
                <a:gd name="connsiteY21" fmla="*/ 131858 h 1587623"/>
                <a:gd name="connsiteX22" fmla="*/ 1532886 w 1889810"/>
                <a:gd name="connsiteY22" fmla="*/ 236962 h 1587623"/>
                <a:gd name="connsiteX23" fmla="*/ 1668710 w 1889810"/>
                <a:gd name="connsiteY23" fmla="*/ 372292 h 1587623"/>
                <a:gd name="connsiteX24" fmla="*/ 1756876 w 1889810"/>
                <a:gd name="connsiteY24" fmla="*/ 505238 h 1587623"/>
                <a:gd name="connsiteX25" fmla="*/ 1816318 w 1889810"/>
                <a:gd name="connsiteY25" fmla="*/ 622324 h 1587623"/>
                <a:gd name="connsiteX26" fmla="*/ 1857715 w 1889810"/>
                <a:gd name="connsiteY26" fmla="*/ 794961 h 1587623"/>
                <a:gd name="connsiteX27" fmla="*/ 1889440 w 1889810"/>
                <a:gd name="connsiteY27" fmla="*/ 969095 h 1587623"/>
                <a:gd name="connsiteX28" fmla="*/ 1872013 w 1889810"/>
                <a:gd name="connsiteY28" fmla="*/ 1144291 h 1587623"/>
                <a:gd name="connsiteX29" fmla="*/ 1827663 w 1889810"/>
                <a:gd name="connsiteY29" fmla="*/ 1300401 h 1587623"/>
                <a:gd name="connsiteX30" fmla="*/ 1756690 w 1889810"/>
                <a:gd name="connsiteY30" fmla="*/ 1459803 h 1587623"/>
                <a:gd name="connsiteX31" fmla="*/ 1681314 w 1889810"/>
                <a:gd name="connsiteY31" fmla="*/ 1587623 h 1587623"/>
                <a:gd name="connsiteX32" fmla="*/ 235395 w 1889810"/>
                <a:gd name="connsiteY32" fmla="*/ 1568944 h 1587623"/>
                <a:gd name="connsiteX0" fmla="*/ 235395 w 1884654"/>
                <a:gd name="connsiteY0" fmla="*/ 1568944 h 1587623"/>
                <a:gd name="connsiteX1" fmla="*/ 172150 w 1884654"/>
                <a:gd name="connsiteY1" fmla="*/ 1489894 h 1587623"/>
                <a:gd name="connsiteX2" fmla="*/ 113459 w 1884654"/>
                <a:gd name="connsiteY2" fmla="*/ 1421982 h 1587623"/>
                <a:gd name="connsiteX3" fmla="*/ 72113 w 1884654"/>
                <a:gd name="connsiteY3" fmla="*/ 1359641 h 1587623"/>
                <a:gd name="connsiteX4" fmla="*/ 36200 w 1884654"/>
                <a:gd name="connsiteY4" fmla="*/ 1281753 h 1587623"/>
                <a:gd name="connsiteX5" fmla="*/ 19874 w 1884654"/>
                <a:gd name="connsiteY5" fmla="*/ 1186976 h 1587623"/>
                <a:gd name="connsiteX6" fmla="*/ 9620 w 1884654"/>
                <a:gd name="connsiteY6" fmla="*/ 1111463 h 1587623"/>
                <a:gd name="connsiteX7" fmla="*/ 686 w 1884654"/>
                <a:gd name="connsiteY7" fmla="*/ 1033569 h 1587623"/>
                <a:gd name="connsiteX8" fmla="*/ 1584 w 1884654"/>
                <a:gd name="connsiteY8" fmla="*/ 951715 h 1587623"/>
                <a:gd name="connsiteX9" fmla="*/ 9339 w 1884654"/>
                <a:gd name="connsiteY9" fmla="*/ 869381 h 1587623"/>
                <a:gd name="connsiteX10" fmla="*/ 20510 w 1884654"/>
                <a:gd name="connsiteY10" fmla="*/ 779405 h 1587623"/>
                <a:gd name="connsiteX11" fmla="*/ 50929 w 1884654"/>
                <a:gd name="connsiteY11" fmla="*/ 671287 h 1587623"/>
                <a:gd name="connsiteX12" fmla="*/ 96020 w 1884654"/>
                <a:gd name="connsiteY12" fmla="*/ 563270 h 1587623"/>
                <a:gd name="connsiteX13" fmla="*/ 156052 w 1884654"/>
                <a:gd name="connsiteY13" fmla="*/ 449893 h 1587623"/>
                <a:gd name="connsiteX14" fmla="*/ 233990 w 1884654"/>
                <a:gd name="connsiteY14" fmla="*/ 352396 h 1587623"/>
                <a:gd name="connsiteX15" fmla="*/ 308155 w 1884654"/>
                <a:gd name="connsiteY15" fmla="*/ 268323 h 1587623"/>
                <a:gd name="connsiteX16" fmla="*/ 431488 w 1884654"/>
                <a:gd name="connsiteY16" fmla="*/ 173201 h 1587623"/>
                <a:gd name="connsiteX17" fmla="*/ 633283 w 1884654"/>
                <a:gd name="connsiteY17" fmla="*/ 63277 h 1587623"/>
                <a:gd name="connsiteX18" fmla="*/ 820991 w 1884654"/>
                <a:gd name="connsiteY18" fmla="*/ 10472 h 1587623"/>
                <a:gd name="connsiteX19" fmla="*/ 1053546 w 1884654"/>
                <a:gd name="connsiteY19" fmla="*/ 3610 h 1587623"/>
                <a:gd name="connsiteX20" fmla="*/ 1225446 w 1884654"/>
                <a:gd name="connsiteY20" fmla="*/ 53317 h 1587623"/>
                <a:gd name="connsiteX21" fmla="*/ 1390211 w 1884654"/>
                <a:gd name="connsiteY21" fmla="*/ 131858 h 1587623"/>
                <a:gd name="connsiteX22" fmla="*/ 1532886 w 1884654"/>
                <a:gd name="connsiteY22" fmla="*/ 236962 h 1587623"/>
                <a:gd name="connsiteX23" fmla="*/ 1668710 w 1884654"/>
                <a:gd name="connsiteY23" fmla="*/ 372292 h 1587623"/>
                <a:gd name="connsiteX24" fmla="*/ 1756876 w 1884654"/>
                <a:gd name="connsiteY24" fmla="*/ 505238 h 1587623"/>
                <a:gd name="connsiteX25" fmla="*/ 1816318 w 1884654"/>
                <a:gd name="connsiteY25" fmla="*/ 622324 h 1587623"/>
                <a:gd name="connsiteX26" fmla="*/ 1857715 w 1884654"/>
                <a:gd name="connsiteY26" fmla="*/ 794961 h 1587623"/>
                <a:gd name="connsiteX27" fmla="*/ 1884067 w 1884654"/>
                <a:gd name="connsiteY27" fmla="*/ 976971 h 1587623"/>
                <a:gd name="connsiteX28" fmla="*/ 1872013 w 1884654"/>
                <a:gd name="connsiteY28" fmla="*/ 1144291 h 1587623"/>
                <a:gd name="connsiteX29" fmla="*/ 1827663 w 1884654"/>
                <a:gd name="connsiteY29" fmla="*/ 1300401 h 1587623"/>
                <a:gd name="connsiteX30" fmla="*/ 1756690 w 1884654"/>
                <a:gd name="connsiteY30" fmla="*/ 1459803 h 1587623"/>
                <a:gd name="connsiteX31" fmla="*/ 1681314 w 1884654"/>
                <a:gd name="connsiteY31" fmla="*/ 1587623 h 1587623"/>
                <a:gd name="connsiteX32" fmla="*/ 235395 w 1884654"/>
                <a:gd name="connsiteY32" fmla="*/ 1568944 h 1587623"/>
                <a:gd name="connsiteX0" fmla="*/ 235395 w 1884654"/>
                <a:gd name="connsiteY0" fmla="*/ 1568944 h 1587623"/>
                <a:gd name="connsiteX1" fmla="*/ 146534 w 1884654"/>
                <a:gd name="connsiteY1" fmla="*/ 1512082 h 1587623"/>
                <a:gd name="connsiteX2" fmla="*/ 113459 w 1884654"/>
                <a:gd name="connsiteY2" fmla="*/ 1421982 h 1587623"/>
                <a:gd name="connsiteX3" fmla="*/ 72113 w 1884654"/>
                <a:gd name="connsiteY3" fmla="*/ 1359641 h 1587623"/>
                <a:gd name="connsiteX4" fmla="*/ 36200 w 1884654"/>
                <a:gd name="connsiteY4" fmla="*/ 1281753 h 1587623"/>
                <a:gd name="connsiteX5" fmla="*/ 19874 w 1884654"/>
                <a:gd name="connsiteY5" fmla="*/ 1186976 h 1587623"/>
                <a:gd name="connsiteX6" fmla="*/ 9620 w 1884654"/>
                <a:gd name="connsiteY6" fmla="*/ 1111463 h 1587623"/>
                <a:gd name="connsiteX7" fmla="*/ 686 w 1884654"/>
                <a:gd name="connsiteY7" fmla="*/ 1033569 h 1587623"/>
                <a:gd name="connsiteX8" fmla="*/ 1584 w 1884654"/>
                <a:gd name="connsiteY8" fmla="*/ 951715 h 1587623"/>
                <a:gd name="connsiteX9" fmla="*/ 9339 w 1884654"/>
                <a:gd name="connsiteY9" fmla="*/ 869381 h 1587623"/>
                <a:gd name="connsiteX10" fmla="*/ 20510 w 1884654"/>
                <a:gd name="connsiteY10" fmla="*/ 779405 h 1587623"/>
                <a:gd name="connsiteX11" fmla="*/ 50929 w 1884654"/>
                <a:gd name="connsiteY11" fmla="*/ 671287 h 1587623"/>
                <a:gd name="connsiteX12" fmla="*/ 96020 w 1884654"/>
                <a:gd name="connsiteY12" fmla="*/ 563270 h 1587623"/>
                <a:gd name="connsiteX13" fmla="*/ 156052 w 1884654"/>
                <a:gd name="connsiteY13" fmla="*/ 449893 h 1587623"/>
                <a:gd name="connsiteX14" fmla="*/ 233990 w 1884654"/>
                <a:gd name="connsiteY14" fmla="*/ 352396 h 1587623"/>
                <a:gd name="connsiteX15" fmla="*/ 308155 w 1884654"/>
                <a:gd name="connsiteY15" fmla="*/ 268323 h 1587623"/>
                <a:gd name="connsiteX16" fmla="*/ 431488 w 1884654"/>
                <a:gd name="connsiteY16" fmla="*/ 173201 h 1587623"/>
                <a:gd name="connsiteX17" fmla="*/ 633283 w 1884654"/>
                <a:gd name="connsiteY17" fmla="*/ 63277 h 1587623"/>
                <a:gd name="connsiteX18" fmla="*/ 820991 w 1884654"/>
                <a:gd name="connsiteY18" fmla="*/ 10472 h 1587623"/>
                <a:gd name="connsiteX19" fmla="*/ 1053546 w 1884654"/>
                <a:gd name="connsiteY19" fmla="*/ 3610 h 1587623"/>
                <a:gd name="connsiteX20" fmla="*/ 1225446 w 1884654"/>
                <a:gd name="connsiteY20" fmla="*/ 53317 h 1587623"/>
                <a:gd name="connsiteX21" fmla="*/ 1390211 w 1884654"/>
                <a:gd name="connsiteY21" fmla="*/ 131858 h 1587623"/>
                <a:gd name="connsiteX22" fmla="*/ 1532886 w 1884654"/>
                <a:gd name="connsiteY22" fmla="*/ 236962 h 1587623"/>
                <a:gd name="connsiteX23" fmla="*/ 1668710 w 1884654"/>
                <a:gd name="connsiteY23" fmla="*/ 372292 h 1587623"/>
                <a:gd name="connsiteX24" fmla="*/ 1756876 w 1884654"/>
                <a:gd name="connsiteY24" fmla="*/ 505238 h 1587623"/>
                <a:gd name="connsiteX25" fmla="*/ 1816318 w 1884654"/>
                <a:gd name="connsiteY25" fmla="*/ 622324 h 1587623"/>
                <a:gd name="connsiteX26" fmla="*/ 1857715 w 1884654"/>
                <a:gd name="connsiteY26" fmla="*/ 794961 h 1587623"/>
                <a:gd name="connsiteX27" fmla="*/ 1884067 w 1884654"/>
                <a:gd name="connsiteY27" fmla="*/ 976971 h 1587623"/>
                <a:gd name="connsiteX28" fmla="*/ 1872013 w 1884654"/>
                <a:gd name="connsiteY28" fmla="*/ 1144291 h 1587623"/>
                <a:gd name="connsiteX29" fmla="*/ 1827663 w 1884654"/>
                <a:gd name="connsiteY29" fmla="*/ 1300401 h 1587623"/>
                <a:gd name="connsiteX30" fmla="*/ 1756690 w 1884654"/>
                <a:gd name="connsiteY30" fmla="*/ 1459803 h 1587623"/>
                <a:gd name="connsiteX31" fmla="*/ 1681314 w 1884654"/>
                <a:gd name="connsiteY31" fmla="*/ 1587623 h 1587623"/>
                <a:gd name="connsiteX32" fmla="*/ 235395 w 1884654"/>
                <a:gd name="connsiteY32" fmla="*/ 1568944 h 1587623"/>
                <a:gd name="connsiteX0" fmla="*/ 165342 w 1884654"/>
                <a:gd name="connsiteY0" fmla="*/ 1561960 h 1587623"/>
                <a:gd name="connsiteX1" fmla="*/ 146534 w 1884654"/>
                <a:gd name="connsiteY1" fmla="*/ 1512082 h 1587623"/>
                <a:gd name="connsiteX2" fmla="*/ 113459 w 1884654"/>
                <a:gd name="connsiteY2" fmla="*/ 1421982 h 1587623"/>
                <a:gd name="connsiteX3" fmla="*/ 72113 w 1884654"/>
                <a:gd name="connsiteY3" fmla="*/ 1359641 h 1587623"/>
                <a:gd name="connsiteX4" fmla="*/ 36200 w 1884654"/>
                <a:gd name="connsiteY4" fmla="*/ 1281753 h 1587623"/>
                <a:gd name="connsiteX5" fmla="*/ 19874 w 1884654"/>
                <a:gd name="connsiteY5" fmla="*/ 1186976 h 1587623"/>
                <a:gd name="connsiteX6" fmla="*/ 9620 w 1884654"/>
                <a:gd name="connsiteY6" fmla="*/ 1111463 h 1587623"/>
                <a:gd name="connsiteX7" fmla="*/ 686 w 1884654"/>
                <a:gd name="connsiteY7" fmla="*/ 1033569 h 1587623"/>
                <a:gd name="connsiteX8" fmla="*/ 1584 w 1884654"/>
                <a:gd name="connsiteY8" fmla="*/ 951715 h 1587623"/>
                <a:gd name="connsiteX9" fmla="*/ 9339 w 1884654"/>
                <a:gd name="connsiteY9" fmla="*/ 869381 h 1587623"/>
                <a:gd name="connsiteX10" fmla="*/ 20510 w 1884654"/>
                <a:gd name="connsiteY10" fmla="*/ 779405 h 1587623"/>
                <a:gd name="connsiteX11" fmla="*/ 50929 w 1884654"/>
                <a:gd name="connsiteY11" fmla="*/ 671287 h 1587623"/>
                <a:gd name="connsiteX12" fmla="*/ 96020 w 1884654"/>
                <a:gd name="connsiteY12" fmla="*/ 563270 h 1587623"/>
                <a:gd name="connsiteX13" fmla="*/ 156052 w 1884654"/>
                <a:gd name="connsiteY13" fmla="*/ 449893 h 1587623"/>
                <a:gd name="connsiteX14" fmla="*/ 233990 w 1884654"/>
                <a:gd name="connsiteY14" fmla="*/ 352396 h 1587623"/>
                <a:gd name="connsiteX15" fmla="*/ 308155 w 1884654"/>
                <a:gd name="connsiteY15" fmla="*/ 268323 h 1587623"/>
                <a:gd name="connsiteX16" fmla="*/ 431488 w 1884654"/>
                <a:gd name="connsiteY16" fmla="*/ 173201 h 1587623"/>
                <a:gd name="connsiteX17" fmla="*/ 633283 w 1884654"/>
                <a:gd name="connsiteY17" fmla="*/ 63277 h 1587623"/>
                <a:gd name="connsiteX18" fmla="*/ 820991 w 1884654"/>
                <a:gd name="connsiteY18" fmla="*/ 10472 h 1587623"/>
                <a:gd name="connsiteX19" fmla="*/ 1053546 w 1884654"/>
                <a:gd name="connsiteY19" fmla="*/ 3610 h 1587623"/>
                <a:gd name="connsiteX20" fmla="*/ 1225446 w 1884654"/>
                <a:gd name="connsiteY20" fmla="*/ 53317 h 1587623"/>
                <a:gd name="connsiteX21" fmla="*/ 1390211 w 1884654"/>
                <a:gd name="connsiteY21" fmla="*/ 131858 h 1587623"/>
                <a:gd name="connsiteX22" fmla="*/ 1532886 w 1884654"/>
                <a:gd name="connsiteY22" fmla="*/ 236962 h 1587623"/>
                <a:gd name="connsiteX23" fmla="*/ 1668710 w 1884654"/>
                <a:gd name="connsiteY23" fmla="*/ 372292 h 1587623"/>
                <a:gd name="connsiteX24" fmla="*/ 1756876 w 1884654"/>
                <a:gd name="connsiteY24" fmla="*/ 505238 h 1587623"/>
                <a:gd name="connsiteX25" fmla="*/ 1816318 w 1884654"/>
                <a:gd name="connsiteY25" fmla="*/ 622324 h 1587623"/>
                <a:gd name="connsiteX26" fmla="*/ 1857715 w 1884654"/>
                <a:gd name="connsiteY26" fmla="*/ 794961 h 1587623"/>
                <a:gd name="connsiteX27" fmla="*/ 1884067 w 1884654"/>
                <a:gd name="connsiteY27" fmla="*/ 976971 h 1587623"/>
                <a:gd name="connsiteX28" fmla="*/ 1872013 w 1884654"/>
                <a:gd name="connsiteY28" fmla="*/ 1144291 h 1587623"/>
                <a:gd name="connsiteX29" fmla="*/ 1827663 w 1884654"/>
                <a:gd name="connsiteY29" fmla="*/ 1300401 h 1587623"/>
                <a:gd name="connsiteX30" fmla="*/ 1756690 w 1884654"/>
                <a:gd name="connsiteY30" fmla="*/ 1459803 h 1587623"/>
                <a:gd name="connsiteX31" fmla="*/ 1681314 w 1884654"/>
                <a:gd name="connsiteY31" fmla="*/ 1587623 h 1587623"/>
                <a:gd name="connsiteX32" fmla="*/ 165342 w 1884654"/>
                <a:gd name="connsiteY32" fmla="*/ 1561960 h 1587623"/>
                <a:gd name="connsiteX0" fmla="*/ 165342 w 1884654"/>
                <a:gd name="connsiteY0" fmla="*/ 1561960 h 1587623"/>
                <a:gd name="connsiteX1" fmla="*/ 146534 w 1884654"/>
                <a:gd name="connsiteY1" fmla="*/ 1512082 h 1587623"/>
                <a:gd name="connsiteX2" fmla="*/ 106230 w 1884654"/>
                <a:gd name="connsiteY2" fmla="*/ 1425453 h 1587623"/>
                <a:gd name="connsiteX3" fmla="*/ 72113 w 1884654"/>
                <a:gd name="connsiteY3" fmla="*/ 1359641 h 1587623"/>
                <a:gd name="connsiteX4" fmla="*/ 36200 w 1884654"/>
                <a:gd name="connsiteY4" fmla="*/ 1281753 h 1587623"/>
                <a:gd name="connsiteX5" fmla="*/ 19874 w 1884654"/>
                <a:gd name="connsiteY5" fmla="*/ 1186976 h 1587623"/>
                <a:gd name="connsiteX6" fmla="*/ 9620 w 1884654"/>
                <a:gd name="connsiteY6" fmla="*/ 1111463 h 1587623"/>
                <a:gd name="connsiteX7" fmla="*/ 686 w 1884654"/>
                <a:gd name="connsiteY7" fmla="*/ 1033569 h 1587623"/>
                <a:gd name="connsiteX8" fmla="*/ 1584 w 1884654"/>
                <a:gd name="connsiteY8" fmla="*/ 951715 h 1587623"/>
                <a:gd name="connsiteX9" fmla="*/ 9339 w 1884654"/>
                <a:gd name="connsiteY9" fmla="*/ 869381 h 1587623"/>
                <a:gd name="connsiteX10" fmla="*/ 20510 w 1884654"/>
                <a:gd name="connsiteY10" fmla="*/ 779405 h 1587623"/>
                <a:gd name="connsiteX11" fmla="*/ 50929 w 1884654"/>
                <a:gd name="connsiteY11" fmla="*/ 671287 h 1587623"/>
                <a:gd name="connsiteX12" fmla="*/ 96020 w 1884654"/>
                <a:gd name="connsiteY12" fmla="*/ 563270 h 1587623"/>
                <a:gd name="connsiteX13" fmla="*/ 156052 w 1884654"/>
                <a:gd name="connsiteY13" fmla="*/ 449893 h 1587623"/>
                <a:gd name="connsiteX14" fmla="*/ 233990 w 1884654"/>
                <a:gd name="connsiteY14" fmla="*/ 352396 h 1587623"/>
                <a:gd name="connsiteX15" fmla="*/ 308155 w 1884654"/>
                <a:gd name="connsiteY15" fmla="*/ 268323 h 1587623"/>
                <a:gd name="connsiteX16" fmla="*/ 431488 w 1884654"/>
                <a:gd name="connsiteY16" fmla="*/ 173201 h 1587623"/>
                <a:gd name="connsiteX17" fmla="*/ 633283 w 1884654"/>
                <a:gd name="connsiteY17" fmla="*/ 63277 h 1587623"/>
                <a:gd name="connsiteX18" fmla="*/ 820991 w 1884654"/>
                <a:gd name="connsiteY18" fmla="*/ 10472 h 1587623"/>
                <a:gd name="connsiteX19" fmla="*/ 1053546 w 1884654"/>
                <a:gd name="connsiteY19" fmla="*/ 3610 h 1587623"/>
                <a:gd name="connsiteX20" fmla="*/ 1225446 w 1884654"/>
                <a:gd name="connsiteY20" fmla="*/ 53317 h 1587623"/>
                <a:gd name="connsiteX21" fmla="*/ 1390211 w 1884654"/>
                <a:gd name="connsiteY21" fmla="*/ 131858 h 1587623"/>
                <a:gd name="connsiteX22" fmla="*/ 1532886 w 1884654"/>
                <a:gd name="connsiteY22" fmla="*/ 236962 h 1587623"/>
                <a:gd name="connsiteX23" fmla="*/ 1668710 w 1884654"/>
                <a:gd name="connsiteY23" fmla="*/ 372292 h 1587623"/>
                <a:gd name="connsiteX24" fmla="*/ 1756876 w 1884654"/>
                <a:gd name="connsiteY24" fmla="*/ 505238 h 1587623"/>
                <a:gd name="connsiteX25" fmla="*/ 1816318 w 1884654"/>
                <a:gd name="connsiteY25" fmla="*/ 622324 h 1587623"/>
                <a:gd name="connsiteX26" fmla="*/ 1857715 w 1884654"/>
                <a:gd name="connsiteY26" fmla="*/ 794961 h 1587623"/>
                <a:gd name="connsiteX27" fmla="*/ 1884067 w 1884654"/>
                <a:gd name="connsiteY27" fmla="*/ 976971 h 1587623"/>
                <a:gd name="connsiteX28" fmla="*/ 1872013 w 1884654"/>
                <a:gd name="connsiteY28" fmla="*/ 1144291 h 1587623"/>
                <a:gd name="connsiteX29" fmla="*/ 1827663 w 1884654"/>
                <a:gd name="connsiteY29" fmla="*/ 1300401 h 1587623"/>
                <a:gd name="connsiteX30" fmla="*/ 1756690 w 1884654"/>
                <a:gd name="connsiteY30" fmla="*/ 1459803 h 1587623"/>
                <a:gd name="connsiteX31" fmla="*/ 1681314 w 1884654"/>
                <a:gd name="connsiteY31" fmla="*/ 1587623 h 1587623"/>
                <a:gd name="connsiteX32" fmla="*/ 165342 w 1884654"/>
                <a:gd name="connsiteY32" fmla="*/ 1561960 h 158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84654" h="1587623">
                  <a:moveTo>
                    <a:pt x="165342" y="1561960"/>
                  </a:moveTo>
                  <a:cubicBezTo>
                    <a:pt x="156291" y="1542107"/>
                    <a:pt x="156386" y="1534833"/>
                    <a:pt x="146534" y="1512082"/>
                  </a:cubicBezTo>
                  <a:cubicBezTo>
                    <a:pt x="136682" y="1489331"/>
                    <a:pt x="118634" y="1450860"/>
                    <a:pt x="106230" y="1425453"/>
                  </a:cubicBezTo>
                  <a:cubicBezTo>
                    <a:pt x="93826" y="1400046"/>
                    <a:pt x="83785" y="1383591"/>
                    <a:pt x="72113" y="1359641"/>
                  </a:cubicBezTo>
                  <a:cubicBezTo>
                    <a:pt x="60441" y="1335691"/>
                    <a:pt x="44906" y="1310530"/>
                    <a:pt x="36200" y="1281753"/>
                  </a:cubicBezTo>
                  <a:cubicBezTo>
                    <a:pt x="27494" y="1252976"/>
                    <a:pt x="24304" y="1215358"/>
                    <a:pt x="19874" y="1186976"/>
                  </a:cubicBezTo>
                  <a:cubicBezTo>
                    <a:pt x="15444" y="1158594"/>
                    <a:pt x="12818" y="1137031"/>
                    <a:pt x="9620" y="1111463"/>
                  </a:cubicBezTo>
                  <a:cubicBezTo>
                    <a:pt x="6422" y="1085895"/>
                    <a:pt x="2025" y="1060194"/>
                    <a:pt x="686" y="1033569"/>
                  </a:cubicBezTo>
                  <a:cubicBezTo>
                    <a:pt x="-653" y="1006944"/>
                    <a:pt x="142" y="979080"/>
                    <a:pt x="1584" y="951715"/>
                  </a:cubicBezTo>
                  <a:cubicBezTo>
                    <a:pt x="3026" y="924350"/>
                    <a:pt x="6185" y="898099"/>
                    <a:pt x="9339" y="869381"/>
                  </a:cubicBezTo>
                  <a:cubicBezTo>
                    <a:pt x="12493" y="840663"/>
                    <a:pt x="13578" y="812421"/>
                    <a:pt x="20510" y="779405"/>
                  </a:cubicBezTo>
                  <a:cubicBezTo>
                    <a:pt x="27442" y="746389"/>
                    <a:pt x="38344" y="707309"/>
                    <a:pt x="50929" y="671287"/>
                  </a:cubicBezTo>
                  <a:cubicBezTo>
                    <a:pt x="63514" y="635265"/>
                    <a:pt x="78500" y="600169"/>
                    <a:pt x="96020" y="563270"/>
                  </a:cubicBezTo>
                  <a:cubicBezTo>
                    <a:pt x="113540" y="526371"/>
                    <a:pt x="133057" y="485039"/>
                    <a:pt x="156052" y="449893"/>
                  </a:cubicBezTo>
                  <a:cubicBezTo>
                    <a:pt x="179047" y="414747"/>
                    <a:pt x="208640" y="382658"/>
                    <a:pt x="233990" y="352396"/>
                  </a:cubicBezTo>
                  <a:cubicBezTo>
                    <a:pt x="259340" y="322134"/>
                    <a:pt x="275239" y="298189"/>
                    <a:pt x="308155" y="268323"/>
                  </a:cubicBezTo>
                  <a:cubicBezTo>
                    <a:pt x="341071" y="238457"/>
                    <a:pt x="377300" y="207375"/>
                    <a:pt x="431488" y="173201"/>
                  </a:cubicBezTo>
                  <a:cubicBezTo>
                    <a:pt x="485676" y="139027"/>
                    <a:pt x="568366" y="90398"/>
                    <a:pt x="633283" y="63277"/>
                  </a:cubicBezTo>
                  <a:cubicBezTo>
                    <a:pt x="698200" y="36156"/>
                    <a:pt x="750947" y="20416"/>
                    <a:pt x="820991" y="10472"/>
                  </a:cubicBezTo>
                  <a:cubicBezTo>
                    <a:pt x="891035" y="528"/>
                    <a:pt x="986137" y="-3531"/>
                    <a:pt x="1053546" y="3610"/>
                  </a:cubicBezTo>
                  <a:cubicBezTo>
                    <a:pt x="1120955" y="10751"/>
                    <a:pt x="1169335" y="31942"/>
                    <a:pt x="1225446" y="53317"/>
                  </a:cubicBezTo>
                  <a:cubicBezTo>
                    <a:pt x="1281557" y="74692"/>
                    <a:pt x="1338971" y="101251"/>
                    <a:pt x="1390211" y="131858"/>
                  </a:cubicBezTo>
                  <a:cubicBezTo>
                    <a:pt x="1441451" y="162465"/>
                    <a:pt x="1486470" y="196890"/>
                    <a:pt x="1532886" y="236962"/>
                  </a:cubicBezTo>
                  <a:cubicBezTo>
                    <a:pt x="1579303" y="277034"/>
                    <a:pt x="1631378" y="327579"/>
                    <a:pt x="1668710" y="372292"/>
                  </a:cubicBezTo>
                  <a:cubicBezTo>
                    <a:pt x="1706042" y="417005"/>
                    <a:pt x="1732275" y="463566"/>
                    <a:pt x="1756876" y="505238"/>
                  </a:cubicBezTo>
                  <a:cubicBezTo>
                    <a:pt x="1781477" y="546910"/>
                    <a:pt x="1799512" y="574037"/>
                    <a:pt x="1816318" y="622324"/>
                  </a:cubicBezTo>
                  <a:cubicBezTo>
                    <a:pt x="1833125" y="670611"/>
                    <a:pt x="1846424" y="735853"/>
                    <a:pt x="1857715" y="794961"/>
                  </a:cubicBezTo>
                  <a:cubicBezTo>
                    <a:pt x="1869006" y="854069"/>
                    <a:pt x="1881684" y="918749"/>
                    <a:pt x="1884067" y="976971"/>
                  </a:cubicBezTo>
                  <a:cubicBezTo>
                    <a:pt x="1886450" y="1035193"/>
                    <a:pt x="1881414" y="1090386"/>
                    <a:pt x="1872013" y="1144291"/>
                  </a:cubicBezTo>
                  <a:cubicBezTo>
                    <a:pt x="1862612" y="1198196"/>
                    <a:pt x="1846884" y="1247816"/>
                    <a:pt x="1827663" y="1300401"/>
                  </a:cubicBezTo>
                  <a:cubicBezTo>
                    <a:pt x="1808442" y="1352986"/>
                    <a:pt x="1774791" y="1413674"/>
                    <a:pt x="1756690" y="1459803"/>
                  </a:cubicBezTo>
                  <a:cubicBezTo>
                    <a:pt x="1738589" y="1505932"/>
                    <a:pt x="1681314" y="1587623"/>
                    <a:pt x="1681314" y="1587623"/>
                  </a:cubicBezTo>
                  <a:lnTo>
                    <a:pt x="165342" y="1561960"/>
                  </a:lnTo>
                  <a:close/>
                </a:path>
              </a:pathLst>
            </a:custGeom>
            <a:solidFill>
              <a:srgbClr val="4BACC6">
                <a:alpha val="7568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5433848" y="3510455"/>
              <a:ext cx="2144111" cy="1534511"/>
            </a:xfrm>
            <a:custGeom>
              <a:avLst/>
              <a:gdLst>
                <a:gd name="connsiteX0" fmla="*/ 0 w 2144111"/>
                <a:gd name="connsiteY0" fmla="*/ 1513490 h 1534511"/>
                <a:gd name="connsiteX1" fmla="*/ 567559 w 2144111"/>
                <a:gd name="connsiteY1" fmla="*/ 0 h 1534511"/>
                <a:gd name="connsiteX2" fmla="*/ 2144111 w 2144111"/>
                <a:gd name="connsiteY2" fmla="*/ 651642 h 1534511"/>
                <a:gd name="connsiteX3" fmla="*/ 1828800 w 2144111"/>
                <a:gd name="connsiteY3" fmla="*/ 1534511 h 1534511"/>
                <a:gd name="connsiteX4" fmla="*/ 0 w 2144111"/>
                <a:gd name="connsiteY4" fmla="*/ 1513490 h 1534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111" h="1534511">
                  <a:moveTo>
                    <a:pt x="0" y="1513490"/>
                  </a:moveTo>
                  <a:lnTo>
                    <a:pt x="567559" y="0"/>
                  </a:lnTo>
                  <a:lnTo>
                    <a:pt x="2144111" y="651642"/>
                  </a:lnTo>
                  <a:lnTo>
                    <a:pt x="1828800" y="1534511"/>
                  </a:lnTo>
                  <a:lnTo>
                    <a:pt x="0" y="1513490"/>
                  </a:lnTo>
                  <a:close/>
                </a:path>
              </a:pathLst>
            </a:custGeom>
            <a:solidFill>
              <a:srgbClr val="4BACC6">
                <a:alpha val="7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5391807" y="4193628"/>
              <a:ext cx="1870841" cy="861848"/>
            </a:xfrm>
            <a:custGeom>
              <a:avLst/>
              <a:gdLst>
                <a:gd name="connsiteX0" fmla="*/ 52552 w 1870841"/>
                <a:gd name="connsiteY0" fmla="*/ 840827 h 861848"/>
                <a:gd name="connsiteX1" fmla="*/ 0 w 1870841"/>
                <a:gd name="connsiteY1" fmla="*/ 609600 h 861848"/>
                <a:gd name="connsiteX2" fmla="*/ 1629103 w 1870841"/>
                <a:gd name="connsiteY2" fmla="*/ 0 h 861848"/>
                <a:gd name="connsiteX3" fmla="*/ 1870841 w 1870841"/>
                <a:gd name="connsiteY3" fmla="*/ 861848 h 861848"/>
                <a:gd name="connsiteX4" fmla="*/ 52552 w 1870841"/>
                <a:gd name="connsiteY4" fmla="*/ 840827 h 86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841" h="861848">
                  <a:moveTo>
                    <a:pt x="52552" y="840827"/>
                  </a:moveTo>
                  <a:lnTo>
                    <a:pt x="0" y="609600"/>
                  </a:lnTo>
                  <a:lnTo>
                    <a:pt x="1629103" y="0"/>
                  </a:lnTo>
                  <a:lnTo>
                    <a:pt x="1870841" y="861848"/>
                  </a:lnTo>
                  <a:lnTo>
                    <a:pt x="52552" y="84082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301590" y="4520854"/>
              <a:ext cx="1510434" cy="450890"/>
            </a:xfrm>
            <a:custGeom>
              <a:avLst/>
              <a:gdLst>
                <a:gd name="connsiteX0" fmla="*/ 103987 w 1744152"/>
                <a:gd name="connsiteY0" fmla="*/ 404073 h 446873"/>
                <a:gd name="connsiteX1" fmla="*/ 144092 w 1744152"/>
                <a:gd name="connsiteY1" fmla="*/ 347926 h 446873"/>
                <a:gd name="connsiteX2" fmla="*/ 208260 w 1744152"/>
                <a:gd name="connsiteY2" fmla="*/ 289105 h 446873"/>
                <a:gd name="connsiteX3" fmla="*/ 280450 w 1744152"/>
                <a:gd name="connsiteY3" fmla="*/ 206221 h 446873"/>
                <a:gd name="connsiteX4" fmla="*/ 357987 w 1744152"/>
                <a:gd name="connsiteY4" fmla="*/ 160768 h 446873"/>
                <a:gd name="connsiteX5" fmla="*/ 400766 w 1744152"/>
                <a:gd name="connsiteY5" fmla="*/ 134031 h 446873"/>
                <a:gd name="connsiteX6" fmla="*/ 454239 w 1744152"/>
                <a:gd name="connsiteY6" fmla="*/ 101947 h 446873"/>
                <a:gd name="connsiteX7" fmla="*/ 550492 w 1744152"/>
                <a:gd name="connsiteY7" fmla="*/ 61842 h 446873"/>
                <a:gd name="connsiteX8" fmla="*/ 676155 w 1744152"/>
                <a:gd name="connsiteY8" fmla="*/ 24410 h 446873"/>
                <a:gd name="connsiteX9" fmla="*/ 799145 w 1744152"/>
                <a:gd name="connsiteY9" fmla="*/ 5694 h 446873"/>
                <a:gd name="connsiteX10" fmla="*/ 882029 w 1744152"/>
                <a:gd name="connsiteY10" fmla="*/ 347 h 446873"/>
                <a:gd name="connsiteX11" fmla="*/ 986302 w 1744152"/>
                <a:gd name="connsiteY11" fmla="*/ 13715 h 446873"/>
                <a:gd name="connsiteX12" fmla="*/ 1117313 w 1744152"/>
                <a:gd name="connsiteY12" fmla="*/ 37779 h 446873"/>
                <a:gd name="connsiteX13" fmla="*/ 1218913 w 1744152"/>
                <a:gd name="connsiteY13" fmla="*/ 85905 h 446873"/>
                <a:gd name="connsiteX14" fmla="*/ 1344576 w 1744152"/>
                <a:gd name="connsiteY14" fmla="*/ 158094 h 446873"/>
                <a:gd name="connsiteX15" fmla="*/ 1470239 w 1744152"/>
                <a:gd name="connsiteY15" fmla="*/ 249000 h 446873"/>
                <a:gd name="connsiteX16" fmla="*/ 1555797 w 1744152"/>
                <a:gd name="connsiteY16" fmla="*/ 329210 h 446873"/>
                <a:gd name="connsiteX17" fmla="*/ 1625313 w 1744152"/>
                <a:gd name="connsiteY17" fmla="*/ 412094 h 446873"/>
                <a:gd name="connsiteX18" fmla="*/ 1630660 w 1744152"/>
                <a:gd name="connsiteY18" fmla="*/ 446852 h 446873"/>
                <a:gd name="connsiteX19" fmla="*/ 103987 w 1744152"/>
                <a:gd name="connsiteY19" fmla="*/ 404073 h 446873"/>
                <a:gd name="connsiteX0" fmla="*/ 137492 w 1640409"/>
                <a:gd name="connsiteY0" fmla="*/ 412094 h 446852"/>
                <a:gd name="connsiteX1" fmla="*/ 49260 w 1640409"/>
                <a:gd name="connsiteY1" fmla="*/ 347926 h 446852"/>
                <a:gd name="connsiteX2" fmla="*/ 113428 w 1640409"/>
                <a:gd name="connsiteY2" fmla="*/ 289105 h 446852"/>
                <a:gd name="connsiteX3" fmla="*/ 185618 w 1640409"/>
                <a:gd name="connsiteY3" fmla="*/ 206221 h 446852"/>
                <a:gd name="connsiteX4" fmla="*/ 263155 w 1640409"/>
                <a:gd name="connsiteY4" fmla="*/ 160768 h 446852"/>
                <a:gd name="connsiteX5" fmla="*/ 305934 w 1640409"/>
                <a:gd name="connsiteY5" fmla="*/ 134031 h 446852"/>
                <a:gd name="connsiteX6" fmla="*/ 359407 w 1640409"/>
                <a:gd name="connsiteY6" fmla="*/ 101947 h 446852"/>
                <a:gd name="connsiteX7" fmla="*/ 455660 w 1640409"/>
                <a:gd name="connsiteY7" fmla="*/ 61842 h 446852"/>
                <a:gd name="connsiteX8" fmla="*/ 581323 w 1640409"/>
                <a:gd name="connsiteY8" fmla="*/ 24410 h 446852"/>
                <a:gd name="connsiteX9" fmla="*/ 704313 w 1640409"/>
                <a:gd name="connsiteY9" fmla="*/ 5694 h 446852"/>
                <a:gd name="connsiteX10" fmla="*/ 787197 w 1640409"/>
                <a:gd name="connsiteY10" fmla="*/ 347 h 446852"/>
                <a:gd name="connsiteX11" fmla="*/ 891470 w 1640409"/>
                <a:gd name="connsiteY11" fmla="*/ 13715 h 446852"/>
                <a:gd name="connsiteX12" fmla="*/ 1022481 w 1640409"/>
                <a:gd name="connsiteY12" fmla="*/ 37779 h 446852"/>
                <a:gd name="connsiteX13" fmla="*/ 1124081 w 1640409"/>
                <a:gd name="connsiteY13" fmla="*/ 85905 h 446852"/>
                <a:gd name="connsiteX14" fmla="*/ 1249744 w 1640409"/>
                <a:gd name="connsiteY14" fmla="*/ 158094 h 446852"/>
                <a:gd name="connsiteX15" fmla="*/ 1375407 w 1640409"/>
                <a:gd name="connsiteY15" fmla="*/ 249000 h 446852"/>
                <a:gd name="connsiteX16" fmla="*/ 1460965 w 1640409"/>
                <a:gd name="connsiteY16" fmla="*/ 329210 h 446852"/>
                <a:gd name="connsiteX17" fmla="*/ 1530481 w 1640409"/>
                <a:gd name="connsiteY17" fmla="*/ 412094 h 446852"/>
                <a:gd name="connsiteX18" fmla="*/ 1535828 w 1640409"/>
                <a:gd name="connsiteY18" fmla="*/ 446852 h 446852"/>
                <a:gd name="connsiteX19" fmla="*/ 137492 w 1640409"/>
                <a:gd name="connsiteY19" fmla="*/ 412094 h 446852"/>
                <a:gd name="connsiteX0" fmla="*/ 142304 w 1630861"/>
                <a:gd name="connsiteY0" fmla="*/ 420115 h 446956"/>
                <a:gd name="connsiteX1" fmla="*/ 40703 w 1630861"/>
                <a:gd name="connsiteY1" fmla="*/ 347926 h 446956"/>
                <a:gd name="connsiteX2" fmla="*/ 104871 w 1630861"/>
                <a:gd name="connsiteY2" fmla="*/ 289105 h 446956"/>
                <a:gd name="connsiteX3" fmla="*/ 177061 w 1630861"/>
                <a:gd name="connsiteY3" fmla="*/ 206221 h 446956"/>
                <a:gd name="connsiteX4" fmla="*/ 254598 w 1630861"/>
                <a:gd name="connsiteY4" fmla="*/ 160768 h 446956"/>
                <a:gd name="connsiteX5" fmla="*/ 297377 w 1630861"/>
                <a:gd name="connsiteY5" fmla="*/ 134031 h 446956"/>
                <a:gd name="connsiteX6" fmla="*/ 350850 w 1630861"/>
                <a:gd name="connsiteY6" fmla="*/ 101947 h 446956"/>
                <a:gd name="connsiteX7" fmla="*/ 447103 w 1630861"/>
                <a:gd name="connsiteY7" fmla="*/ 61842 h 446956"/>
                <a:gd name="connsiteX8" fmla="*/ 572766 w 1630861"/>
                <a:gd name="connsiteY8" fmla="*/ 24410 h 446956"/>
                <a:gd name="connsiteX9" fmla="*/ 695756 w 1630861"/>
                <a:gd name="connsiteY9" fmla="*/ 5694 h 446956"/>
                <a:gd name="connsiteX10" fmla="*/ 778640 w 1630861"/>
                <a:gd name="connsiteY10" fmla="*/ 347 h 446956"/>
                <a:gd name="connsiteX11" fmla="*/ 882913 w 1630861"/>
                <a:gd name="connsiteY11" fmla="*/ 13715 h 446956"/>
                <a:gd name="connsiteX12" fmla="*/ 1013924 w 1630861"/>
                <a:gd name="connsiteY12" fmla="*/ 37779 h 446956"/>
                <a:gd name="connsiteX13" fmla="*/ 1115524 w 1630861"/>
                <a:gd name="connsiteY13" fmla="*/ 85905 h 446956"/>
                <a:gd name="connsiteX14" fmla="*/ 1241187 w 1630861"/>
                <a:gd name="connsiteY14" fmla="*/ 158094 h 446956"/>
                <a:gd name="connsiteX15" fmla="*/ 1366850 w 1630861"/>
                <a:gd name="connsiteY15" fmla="*/ 249000 h 446956"/>
                <a:gd name="connsiteX16" fmla="*/ 1452408 w 1630861"/>
                <a:gd name="connsiteY16" fmla="*/ 329210 h 446956"/>
                <a:gd name="connsiteX17" fmla="*/ 1521924 w 1630861"/>
                <a:gd name="connsiteY17" fmla="*/ 412094 h 446956"/>
                <a:gd name="connsiteX18" fmla="*/ 1527271 w 1630861"/>
                <a:gd name="connsiteY18" fmla="*/ 446852 h 446956"/>
                <a:gd name="connsiteX19" fmla="*/ 142304 w 1630861"/>
                <a:gd name="connsiteY19" fmla="*/ 420115 h 446956"/>
                <a:gd name="connsiteX0" fmla="*/ 141218 w 1629775"/>
                <a:gd name="connsiteY0" fmla="*/ 420115 h 446903"/>
                <a:gd name="connsiteX1" fmla="*/ 39617 w 1629775"/>
                <a:gd name="connsiteY1" fmla="*/ 347926 h 446903"/>
                <a:gd name="connsiteX2" fmla="*/ 103785 w 1629775"/>
                <a:gd name="connsiteY2" fmla="*/ 289105 h 446903"/>
                <a:gd name="connsiteX3" fmla="*/ 175975 w 1629775"/>
                <a:gd name="connsiteY3" fmla="*/ 206221 h 446903"/>
                <a:gd name="connsiteX4" fmla="*/ 253512 w 1629775"/>
                <a:gd name="connsiteY4" fmla="*/ 160768 h 446903"/>
                <a:gd name="connsiteX5" fmla="*/ 296291 w 1629775"/>
                <a:gd name="connsiteY5" fmla="*/ 134031 h 446903"/>
                <a:gd name="connsiteX6" fmla="*/ 349764 w 1629775"/>
                <a:gd name="connsiteY6" fmla="*/ 101947 h 446903"/>
                <a:gd name="connsiteX7" fmla="*/ 446017 w 1629775"/>
                <a:gd name="connsiteY7" fmla="*/ 61842 h 446903"/>
                <a:gd name="connsiteX8" fmla="*/ 571680 w 1629775"/>
                <a:gd name="connsiteY8" fmla="*/ 24410 h 446903"/>
                <a:gd name="connsiteX9" fmla="*/ 694670 w 1629775"/>
                <a:gd name="connsiteY9" fmla="*/ 5694 h 446903"/>
                <a:gd name="connsiteX10" fmla="*/ 777554 w 1629775"/>
                <a:gd name="connsiteY10" fmla="*/ 347 h 446903"/>
                <a:gd name="connsiteX11" fmla="*/ 881827 w 1629775"/>
                <a:gd name="connsiteY11" fmla="*/ 13715 h 446903"/>
                <a:gd name="connsiteX12" fmla="*/ 1012838 w 1629775"/>
                <a:gd name="connsiteY12" fmla="*/ 37779 h 446903"/>
                <a:gd name="connsiteX13" fmla="*/ 1114438 w 1629775"/>
                <a:gd name="connsiteY13" fmla="*/ 85905 h 446903"/>
                <a:gd name="connsiteX14" fmla="*/ 1240101 w 1629775"/>
                <a:gd name="connsiteY14" fmla="*/ 158094 h 446903"/>
                <a:gd name="connsiteX15" fmla="*/ 1365764 w 1629775"/>
                <a:gd name="connsiteY15" fmla="*/ 249000 h 446903"/>
                <a:gd name="connsiteX16" fmla="*/ 1451322 w 1629775"/>
                <a:gd name="connsiteY16" fmla="*/ 329210 h 446903"/>
                <a:gd name="connsiteX17" fmla="*/ 1520838 w 1629775"/>
                <a:gd name="connsiteY17" fmla="*/ 412094 h 446903"/>
                <a:gd name="connsiteX18" fmla="*/ 1526185 w 1629775"/>
                <a:gd name="connsiteY18" fmla="*/ 446852 h 446903"/>
                <a:gd name="connsiteX19" fmla="*/ 141218 w 1629775"/>
                <a:gd name="connsiteY19" fmla="*/ 420115 h 446903"/>
                <a:gd name="connsiteX0" fmla="*/ 140318 w 1628875"/>
                <a:gd name="connsiteY0" fmla="*/ 420115 h 446903"/>
                <a:gd name="connsiteX1" fmla="*/ 38717 w 1628875"/>
                <a:gd name="connsiteY1" fmla="*/ 347926 h 446903"/>
                <a:gd name="connsiteX2" fmla="*/ 86843 w 1628875"/>
                <a:gd name="connsiteY2" fmla="*/ 281084 h 446903"/>
                <a:gd name="connsiteX3" fmla="*/ 175075 w 1628875"/>
                <a:gd name="connsiteY3" fmla="*/ 206221 h 446903"/>
                <a:gd name="connsiteX4" fmla="*/ 252612 w 1628875"/>
                <a:gd name="connsiteY4" fmla="*/ 160768 h 446903"/>
                <a:gd name="connsiteX5" fmla="*/ 295391 w 1628875"/>
                <a:gd name="connsiteY5" fmla="*/ 134031 h 446903"/>
                <a:gd name="connsiteX6" fmla="*/ 348864 w 1628875"/>
                <a:gd name="connsiteY6" fmla="*/ 101947 h 446903"/>
                <a:gd name="connsiteX7" fmla="*/ 445117 w 1628875"/>
                <a:gd name="connsiteY7" fmla="*/ 61842 h 446903"/>
                <a:gd name="connsiteX8" fmla="*/ 570780 w 1628875"/>
                <a:gd name="connsiteY8" fmla="*/ 24410 h 446903"/>
                <a:gd name="connsiteX9" fmla="*/ 693770 w 1628875"/>
                <a:gd name="connsiteY9" fmla="*/ 5694 h 446903"/>
                <a:gd name="connsiteX10" fmla="*/ 776654 w 1628875"/>
                <a:gd name="connsiteY10" fmla="*/ 347 h 446903"/>
                <a:gd name="connsiteX11" fmla="*/ 880927 w 1628875"/>
                <a:gd name="connsiteY11" fmla="*/ 13715 h 446903"/>
                <a:gd name="connsiteX12" fmla="*/ 1011938 w 1628875"/>
                <a:gd name="connsiteY12" fmla="*/ 37779 h 446903"/>
                <a:gd name="connsiteX13" fmla="*/ 1113538 w 1628875"/>
                <a:gd name="connsiteY13" fmla="*/ 85905 h 446903"/>
                <a:gd name="connsiteX14" fmla="*/ 1239201 w 1628875"/>
                <a:gd name="connsiteY14" fmla="*/ 158094 h 446903"/>
                <a:gd name="connsiteX15" fmla="*/ 1364864 w 1628875"/>
                <a:gd name="connsiteY15" fmla="*/ 249000 h 446903"/>
                <a:gd name="connsiteX16" fmla="*/ 1450422 w 1628875"/>
                <a:gd name="connsiteY16" fmla="*/ 329210 h 446903"/>
                <a:gd name="connsiteX17" fmla="*/ 1519938 w 1628875"/>
                <a:gd name="connsiteY17" fmla="*/ 412094 h 446903"/>
                <a:gd name="connsiteX18" fmla="*/ 1525285 w 1628875"/>
                <a:gd name="connsiteY18" fmla="*/ 446852 h 446903"/>
                <a:gd name="connsiteX19" fmla="*/ 140318 w 1628875"/>
                <a:gd name="connsiteY19" fmla="*/ 420115 h 446903"/>
                <a:gd name="connsiteX0" fmla="*/ 138801 w 1627358"/>
                <a:gd name="connsiteY0" fmla="*/ 420115 h 446956"/>
                <a:gd name="connsiteX1" fmla="*/ 42548 w 1627358"/>
                <a:gd name="connsiteY1" fmla="*/ 347926 h 446956"/>
                <a:gd name="connsiteX2" fmla="*/ 85326 w 1627358"/>
                <a:gd name="connsiteY2" fmla="*/ 281084 h 446956"/>
                <a:gd name="connsiteX3" fmla="*/ 173558 w 1627358"/>
                <a:gd name="connsiteY3" fmla="*/ 206221 h 446956"/>
                <a:gd name="connsiteX4" fmla="*/ 251095 w 1627358"/>
                <a:gd name="connsiteY4" fmla="*/ 160768 h 446956"/>
                <a:gd name="connsiteX5" fmla="*/ 293874 w 1627358"/>
                <a:gd name="connsiteY5" fmla="*/ 134031 h 446956"/>
                <a:gd name="connsiteX6" fmla="*/ 347347 w 1627358"/>
                <a:gd name="connsiteY6" fmla="*/ 101947 h 446956"/>
                <a:gd name="connsiteX7" fmla="*/ 443600 w 1627358"/>
                <a:gd name="connsiteY7" fmla="*/ 61842 h 446956"/>
                <a:gd name="connsiteX8" fmla="*/ 569263 w 1627358"/>
                <a:gd name="connsiteY8" fmla="*/ 24410 h 446956"/>
                <a:gd name="connsiteX9" fmla="*/ 692253 w 1627358"/>
                <a:gd name="connsiteY9" fmla="*/ 5694 h 446956"/>
                <a:gd name="connsiteX10" fmla="*/ 775137 w 1627358"/>
                <a:gd name="connsiteY10" fmla="*/ 347 h 446956"/>
                <a:gd name="connsiteX11" fmla="*/ 879410 w 1627358"/>
                <a:gd name="connsiteY11" fmla="*/ 13715 h 446956"/>
                <a:gd name="connsiteX12" fmla="*/ 1010421 w 1627358"/>
                <a:gd name="connsiteY12" fmla="*/ 37779 h 446956"/>
                <a:gd name="connsiteX13" fmla="*/ 1112021 w 1627358"/>
                <a:gd name="connsiteY13" fmla="*/ 85905 h 446956"/>
                <a:gd name="connsiteX14" fmla="*/ 1237684 w 1627358"/>
                <a:gd name="connsiteY14" fmla="*/ 158094 h 446956"/>
                <a:gd name="connsiteX15" fmla="*/ 1363347 w 1627358"/>
                <a:gd name="connsiteY15" fmla="*/ 249000 h 446956"/>
                <a:gd name="connsiteX16" fmla="*/ 1448905 w 1627358"/>
                <a:gd name="connsiteY16" fmla="*/ 329210 h 446956"/>
                <a:gd name="connsiteX17" fmla="*/ 1518421 w 1627358"/>
                <a:gd name="connsiteY17" fmla="*/ 412094 h 446956"/>
                <a:gd name="connsiteX18" fmla="*/ 1523768 w 1627358"/>
                <a:gd name="connsiteY18" fmla="*/ 446852 h 446956"/>
                <a:gd name="connsiteX19" fmla="*/ 138801 w 1627358"/>
                <a:gd name="connsiteY19" fmla="*/ 420115 h 446956"/>
                <a:gd name="connsiteX0" fmla="*/ 138801 w 1617133"/>
                <a:gd name="connsiteY0" fmla="*/ 420115 h 448347"/>
                <a:gd name="connsiteX1" fmla="*/ 42548 w 1617133"/>
                <a:gd name="connsiteY1" fmla="*/ 347926 h 448347"/>
                <a:gd name="connsiteX2" fmla="*/ 85326 w 1617133"/>
                <a:gd name="connsiteY2" fmla="*/ 281084 h 448347"/>
                <a:gd name="connsiteX3" fmla="*/ 173558 w 1617133"/>
                <a:gd name="connsiteY3" fmla="*/ 206221 h 448347"/>
                <a:gd name="connsiteX4" fmla="*/ 251095 w 1617133"/>
                <a:gd name="connsiteY4" fmla="*/ 160768 h 448347"/>
                <a:gd name="connsiteX5" fmla="*/ 293874 w 1617133"/>
                <a:gd name="connsiteY5" fmla="*/ 134031 h 448347"/>
                <a:gd name="connsiteX6" fmla="*/ 347347 w 1617133"/>
                <a:gd name="connsiteY6" fmla="*/ 101947 h 448347"/>
                <a:gd name="connsiteX7" fmla="*/ 443600 w 1617133"/>
                <a:gd name="connsiteY7" fmla="*/ 61842 h 448347"/>
                <a:gd name="connsiteX8" fmla="*/ 569263 w 1617133"/>
                <a:gd name="connsiteY8" fmla="*/ 24410 h 448347"/>
                <a:gd name="connsiteX9" fmla="*/ 692253 w 1617133"/>
                <a:gd name="connsiteY9" fmla="*/ 5694 h 448347"/>
                <a:gd name="connsiteX10" fmla="*/ 775137 w 1617133"/>
                <a:gd name="connsiteY10" fmla="*/ 347 h 448347"/>
                <a:gd name="connsiteX11" fmla="*/ 879410 w 1617133"/>
                <a:gd name="connsiteY11" fmla="*/ 13715 h 448347"/>
                <a:gd name="connsiteX12" fmla="*/ 1010421 w 1617133"/>
                <a:gd name="connsiteY12" fmla="*/ 37779 h 448347"/>
                <a:gd name="connsiteX13" fmla="*/ 1112021 w 1617133"/>
                <a:gd name="connsiteY13" fmla="*/ 85905 h 448347"/>
                <a:gd name="connsiteX14" fmla="*/ 1237684 w 1617133"/>
                <a:gd name="connsiteY14" fmla="*/ 158094 h 448347"/>
                <a:gd name="connsiteX15" fmla="*/ 1363347 w 1617133"/>
                <a:gd name="connsiteY15" fmla="*/ 249000 h 448347"/>
                <a:gd name="connsiteX16" fmla="*/ 1448905 w 1617133"/>
                <a:gd name="connsiteY16" fmla="*/ 329210 h 448347"/>
                <a:gd name="connsiteX17" fmla="*/ 1486336 w 1617133"/>
                <a:gd name="connsiteY17" fmla="*/ 380009 h 448347"/>
                <a:gd name="connsiteX18" fmla="*/ 1523768 w 1617133"/>
                <a:gd name="connsiteY18" fmla="*/ 446852 h 448347"/>
                <a:gd name="connsiteX19" fmla="*/ 138801 w 1617133"/>
                <a:gd name="connsiteY19" fmla="*/ 420115 h 448347"/>
                <a:gd name="connsiteX0" fmla="*/ 138801 w 1617133"/>
                <a:gd name="connsiteY0" fmla="*/ 420115 h 448347"/>
                <a:gd name="connsiteX1" fmla="*/ 42548 w 1617133"/>
                <a:gd name="connsiteY1" fmla="*/ 347926 h 448347"/>
                <a:gd name="connsiteX2" fmla="*/ 85326 w 1617133"/>
                <a:gd name="connsiteY2" fmla="*/ 281084 h 448347"/>
                <a:gd name="connsiteX3" fmla="*/ 173558 w 1617133"/>
                <a:gd name="connsiteY3" fmla="*/ 206221 h 448347"/>
                <a:gd name="connsiteX4" fmla="*/ 251095 w 1617133"/>
                <a:gd name="connsiteY4" fmla="*/ 160768 h 448347"/>
                <a:gd name="connsiteX5" fmla="*/ 293874 w 1617133"/>
                <a:gd name="connsiteY5" fmla="*/ 134031 h 448347"/>
                <a:gd name="connsiteX6" fmla="*/ 347347 w 1617133"/>
                <a:gd name="connsiteY6" fmla="*/ 101947 h 448347"/>
                <a:gd name="connsiteX7" fmla="*/ 443600 w 1617133"/>
                <a:gd name="connsiteY7" fmla="*/ 61842 h 448347"/>
                <a:gd name="connsiteX8" fmla="*/ 569263 w 1617133"/>
                <a:gd name="connsiteY8" fmla="*/ 24410 h 448347"/>
                <a:gd name="connsiteX9" fmla="*/ 692253 w 1617133"/>
                <a:gd name="connsiteY9" fmla="*/ 5694 h 448347"/>
                <a:gd name="connsiteX10" fmla="*/ 775137 w 1617133"/>
                <a:gd name="connsiteY10" fmla="*/ 347 h 448347"/>
                <a:gd name="connsiteX11" fmla="*/ 879410 w 1617133"/>
                <a:gd name="connsiteY11" fmla="*/ 13715 h 448347"/>
                <a:gd name="connsiteX12" fmla="*/ 1010421 w 1617133"/>
                <a:gd name="connsiteY12" fmla="*/ 37779 h 448347"/>
                <a:gd name="connsiteX13" fmla="*/ 1112021 w 1617133"/>
                <a:gd name="connsiteY13" fmla="*/ 85905 h 448347"/>
                <a:gd name="connsiteX14" fmla="*/ 1237684 w 1617133"/>
                <a:gd name="connsiteY14" fmla="*/ 158094 h 448347"/>
                <a:gd name="connsiteX15" fmla="*/ 1363347 w 1617133"/>
                <a:gd name="connsiteY15" fmla="*/ 249000 h 448347"/>
                <a:gd name="connsiteX16" fmla="*/ 1422168 w 1617133"/>
                <a:gd name="connsiteY16" fmla="*/ 307820 h 448347"/>
                <a:gd name="connsiteX17" fmla="*/ 1486336 w 1617133"/>
                <a:gd name="connsiteY17" fmla="*/ 380009 h 448347"/>
                <a:gd name="connsiteX18" fmla="*/ 1523768 w 1617133"/>
                <a:gd name="connsiteY18" fmla="*/ 446852 h 448347"/>
                <a:gd name="connsiteX19" fmla="*/ 138801 w 1617133"/>
                <a:gd name="connsiteY19" fmla="*/ 420115 h 448347"/>
                <a:gd name="connsiteX0" fmla="*/ 128790 w 1510434"/>
                <a:gd name="connsiteY0" fmla="*/ 420115 h 450890"/>
                <a:gd name="connsiteX1" fmla="*/ 32537 w 1510434"/>
                <a:gd name="connsiteY1" fmla="*/ 347926 h 450890"/>
                <a:gd name="connsiteX2" fmla="*/ 75315 w 1510434"/>
                <a:gd name="connsiteY2" fmla="*/ 281084 h 450890"/>
                <a:gd name="connsiteX3" fmla="*/ 163547 w 1510434"/>
                <a:gd name="connsiteY3" fmla="*/ 206221 h 450890"/>
                <a:gd name="connsiteX4" fmla="*/ 241084 w 1510434"/>
                <a:gd name="connsiteY4" fmla="*/ 160768 h 450890"/>
                <a:gd name="connsiteX5" fmla="*/ 283863 w 1510434"/>
                <a:gd name="connsiteY5" fmla="*/ 134031 h 450890"/>
                <a:gd name="connsiteX6" fmla="*/ 337336 w 1510434"/>
                <a:gd name="connsiteY6" fmla="*/ 101947 h 450890"/>
                <a:gd name="connsiteX7" fmla="*/ 433589 w 1510434"/>
                <a:gd name="connsiteY7" fmla="*/ 61842 h 450890"/>
                <a:gd name="connsiteX8" fmla="*/ 559252 w 1510434"/>
                <a:gd name="connsiteY8" fmla="*/ 24410 h 450890"/>
                <a:gd name="connsiteX9" fmla="*/ 682242 w 1510434"/>
                <a:gd name="connsiteY9" fmla="*/ 5694 h 450890"/>
                <a:gd name="connsiteX10" fmla="*/ 765126 w 1510434"/>
                <a:gd name="connsiteY10" fmla="*/ 347 h 450890"/>
                <a:gd name="connsiteX11" fmla="*/ 869399 w 1510434"/>
                <a:gd name="connsiteY11" fmla="*/ 13715 h 450890"/>
                <a:gd name="connsiteX12" fmla="*/ 1000410 w 1510434"/>
                <a:gd name="connsiteY12" fmla="*/ 37779 h 450890"/>
                <a:gd name="connsiteX13" fmla="*/ 1102010 w 1510434"/>
                <a:gd name="connsiteY13" fmla="*/ 85905 h 450890"/>
                <a:gd name="connsiteX14" fmla="*/ 1227673 w 1510434"/>
                <a:gd name="connsiteY14" fmla="*/ 158094 h 450890"/>
                <a:gd name="connsiteX15" fmla="*/ 1353336 w 1510434"/>
                <a:gd name="connsiteY15" fmla="*/ 249000 h 450890"/>
                <a:gd name="connsiteX16" fmla="*/ 1412157 w 1510434"/>
                <a:gd name="connsiteY16" fmla="*/ 307820 h 450890"/>
                <a:gd name="connsiteX17" fmla="*/ 1476325 w 1510434"/>
                <a:gd name="connsiteY17" fmla="*/ 380009 h 450890"/>
                <a:gd name="connsiteX18" fmla="*/ 1366704 w 1510434"/>
                <a:gd name="connsiteY18" fmla="*/ 449526 h 450890"/>
                <a:gd name="connsiteX19" fmla="*/ 128790 w 1510434"/>
                <a:gd name="connsiteY19" fmla="*/ 420115 h 45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10434" h="450890">
                  <a:moveTo>
                    <a:pt x="128790" y="420115"/>
                  </a:moveTo>
                  <a:cubicBezTo>
                    <a:pt x="-93571" y="403182"/>
                    <a:pt x="41449" y="371098"/>
                    <a:pt x="32537" y="347926"/>
                  </a:cubicBezTo>
                  <a:cubicBezTo>
                    <a:pt x="23625" y="324754"/>
                    <a:pt x="53480" y="304701"/>
                    <a:pt x="75315" y="281084"/>
                  </a:cubicBezTo>
                  <a:cubicBezTo>
                    <a:pt x="97150" y="257467"/>
                    <a:pt x="135919" y="226274"/>
                    <a:pt x="163547" y="206221"/>
                  </a:cubicBezTo>
                  <a:cubicBezTo>
                    <a:pt x="191175" y="186168"/>
                    <a:pt x="221031" y="172800"/>
                    <a:pt x="241084" y="160768"/>
                  </a:cubicBezTo>
                  <a:cubicBezTo>
                    <a:pt x="261137" y="148736"/>
                    <a:pt x="267821" y="143834"/>
                    <a:pt x="283863" y="134031"/>
                  </a:cubicBezTo>
                  <a:cubicBezTo>
                    <a:pt x="299905" y="124228"/>
                    <a:pt x="312382" y="113978"/>
                    <a:pt x="337336" y="101947"/>
                  </a:cubicBezTo>
                  <a:cubicBezTo>
                    <a:pt x="362290" y="89915"/>
                    <a:pt x="396603" y="74765"/>
                    <a:pt x="433589" y="61842"/>
                  </a:cubicBezTo>
                  <a:cubicBezTo>
                    <a:pt x="470575" y="48919"/>
                    <a:pt x="517810" y="33768"/>
                    <a:pt x="559252" y="24410"/>
                  </a:cubicBezTo>
                  <a:cubicBezTo>
                    <a:pt x="600694" y="15052"/>
                    <a:pt x="647930" y="9704"/>
                    <a:pt x="682242" y="5694"/>
                  </a:cubicBezTo>
                  <a:cubicBezTo>
                    <a:pt x="716554" y="1683"/>
                    <a:pt x="733933" y="-990"/>
                    <a:pt x="765126" y="347"/>
                  </a:cubicBezTo>
                  <a:cubicBezTo>
                    <a:pt x="796319" y="1684"/>
                    <a:pt x="830185" y="7476"/>
                    <a:pt x="869399" y="13715"/>
                  </a:cubicBezTo>
                  <a:cubicBezTo>
                    <a:pt x="908613" y="19954"/>
                    <a:pt x="961642" y="25747"/>
                    <a:pt x="1000410" y="37779"/>
                  </a:cubicBezTo>
                  <a:cubicBezTo>
                    <a:pt x="1039179" y="49811"/>
                    <a:pt x="1064133" y="65853"/>
                    <a:pt x="1102010" y="85905"/>
                  </a:cubicBezTo>
                  <a:cubicBezTo>
                    <a:pt x="1139887" y="105957"/>
                    <a:pt x="1185786" y="130912"/>
                    <a:pt x="1227673" y="158094"/>
                  </a:cubicBezTo>
                  <a:cubicBezTo>
                    <a:pt x="1269560" y="185276"/>
                    <a:pt x="1322589" y="224046"/>
                    <a:pt x="1353336" y="249000"/>
                  </a:cubicBezTo>
                  <a:cubicBezTo>
                    <a:pt x="1384083" y="273954"/>
                    <a:pt x="1391659" y="285985"/>
                    <a:pt x="1412157" y="307820"/>
                  </a:cubicBezTo>
                  <a:cubicBezTo>
                    <a:pt x="1432655" y="329655"/>
                    <a:pt x="1463848" y="360402"/>
                    <a:pt x="1476325" y="380009"/>
                  </a:cubicBezTo>
                  <a:cubicBezTo>
                    <a:pt x="1488802" y="399616"/>
                    <a:pt x="1591293" y="442842"/>
                    <a:pt x="1366704" y="449526"/>
                  </a:cubicBezTo>
                  <a:cubicBezTo>
                    <a:pt x="1142115" y="456210"/>
                    <a:pt x="351151" y="437048"/>
                    <a:pt x="128790" y="420115"/>
                  </a:cubicBezTo>
                  <a:close/>
                </a:path>
              </a:pathLst>
            </a:custGeom>
            <a:solidFill>
              <a:srgbClr val="4BACC6">
                <a:alpha val="7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524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Parcelas na bordadura do povoamento</a:t>
            </a:r>
            <a:endParaRPr lang="en-GB" altLang="en-US" dirty="0" smtClean="0"/>
          </a:p>
        </p:txBody>
      </p:sp>
      <p:sp>
        <p:nvSpPr>
          <p:cNvPr id="159747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11329259" cy="1182859"/>
          </a:xfrm>
        </p:spPr>
        <p:txBody>
          <a:bodyPr/>
          <a:lstStyle/>
          <a:p>
            <a:r>
              <a:rPr lang="pt-PT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 translação das parcelas e a medição em semicírculos são os métodos que levam a maiores erros, enquanto que o método da reflexão é aquele que corresponde às avaliações mais exatas</a:t>
            </a: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823520" y="2486434"/>
            <a:ext cx="1800200" cy="2017287"/>
            <a:chOff x="3648" y="1712"/>
            <a:chExt cx="1679" cy="1966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2" t="5707" r="68326" b="53069"/>
            <a:stretch/>
          </p:blipFill>
          <p:spPr bwMode="auto">
            <a:xfrm>
              <a:off x="3648" y="1712"/>
              <a:ext cx="1679" cy="1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3840" y="1872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155912" y="2486066"/>
            <a:ext cx="2784310" cy="1893308"/>
            <a:chOff x="2880" y="1632"/>
            <a:chExt cx="2637" cy="1934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92" t="14273" r="30826" b="51372"/>
            <a:stretch/>
          </p:blipFill>
          <p:spPr bwMode="auto">
            <a:xfrm>
              <a:off x="2880" y="1928"/>
              <a:ext cx="2637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2880" y="1632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6678662" y="2204864"/>
            <a:ext cx="2361572" cy="1743840"/>
            <a:chOff x="3216" y="1536"/>
            <a:chExt cx="2234" cy="1700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1" t="14339" b="55071"/>
            <a:stretch/>
          </p:blipFill>
          <p:spPr bwMode="auto">
            <a:xfrm>
              <a:off x="3216" y="1784"/>
              <a:ext cx="2234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3312" y="1536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9140725" y="2350993"/>
            <a:ext cx="2272680" cy="1705976"/>
            <a:chOff x="3264" y="1488"/>
            <a:chExt cx="2112" cy="1564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0" t="52084" r="63597" b="17380"/>
            <a:stretch/>
          </p:blipFill>
          <p:spPr bwMode="auto">
            <a:xfrm>
              <a:off x="3264" y="1601"/>
              <a:ext cx="2112" cy="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3552" y="1488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132310" y="4214956"/>
            <a:ext cx="1420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Translação da parcela</a:t>
            </a:r>
          </a:p>
        </p:txBody>
      </p:sp>
      <p:sp>
        <p:nvSpPr>
          <p:cNvPr id="3" name="Rectangle 2"/>
          <p:cNvSpPr/>
          <p:nvPr/>
        </p:nvSpPr>
        <p:spPr>
          <a:xfrm>
            <a:off x="3751388" y="4220115"/>
            <a:ext cx="1809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Medição em semicírculo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10330" y="4027624"/>
            <a:ext cx="2121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expansão do raio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140725" y="4056969"/>
            <a:ext cx="2511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expansão das avaliações</a:t>
            </a:r>
          </a:p>
        </p:txBody>
      </p:sp>
      <p:grpSp>
        <p:nvGrpSpPr>
          <p:cNvPr id="21" name="Group 6"/>
          <p:cNvGrpSpPr>
            <a:grpSpLocks/>
          </p:cNvGrpSpPr>
          <p:nvPr/>
        </p:nvGrpSpPr>
        <p:grpSpPr bwMode="auto">
          <a:xfrm>
            <a:off x="911424" y="4844413"/>
            <a:ext cx="4005674" cy="1661730"/>
            <a:chOff x="672" y="2016"/>
            <a:chExt cx="4560" cy="2112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83" t="53748" b="2899"/>
            <a:stretch>
              <a:fillRect/>
            </a:stretch>
          </p:blipFill>
          <p:spPr bwMode="auto">
            <a:xfrm>
              <a:off x="672" y="2064"/>
              <a:ext cx="4560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768" y="2016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859151" y="5530193"/>
            <a:ext cx="1308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reflexão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3392" y="2486067"/>
            <a:ext cx="5598731" cy="23592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41285" y="4922566"/>
            <a:ext cx="5598731" cy="1707078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289460" y="5006736"/>
            <a:ext cx="950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 smtClean="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(+++)</a:t>
            </a:r>
            <a:endParaRPr lang="pt-PT" altLang="en-US" dirty="0">
              <a:solidFill>
                <a:srgbClr val="008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08054" y="2528161"/>
            <a:ext cx="8758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 smtClean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(---)</a:t>
            </a:r>
            <a:endParaRPr lang="pt-PT" altLang="en-US" dirty="0">
              <a:solidFill>
                <a:srgbClr val="C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991961" y="2350992"/>
            <a:ext cx="2693695" cy="359828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948538" y="4976596"/>
            <a:ext cx="28958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b="1" dirty="0" smtClean="0">
                <a:solidFill>
                  <a:srgbClr val="CC99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ESTE É O MAIS UTILIZADO EM PORTUGAL</a:t>
            </a:r>
            <a:endParaRPr lang="pt-PT" altLang="en-US" b="1" dirty="0">
              <a:solidFill>
                <a:srgbClr val="CC99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485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r="57021"/>
          <a:stretch/>
        </p:blipFill>
        <p:spPr bwMode="auto">
          <a:xfrm>
            <a:off x="371195" y="3356992"/>
            <a:ext cx="2268421" cy="2448272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1" y="304800"/>
            <a:ext cx="8564563" cy="6248400"/>
          </a:xfrm>
        </p:spPr>
        <p:txBody>
          <a:bodyPr/>
          <a:lstStyle/>
          <a:p>
            <a:endParaRPr lang="pt-PT" altLang="en-US" sz="800" dirty="0"/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17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2728714"/>
            <a:ext cx="5664200" cy="258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7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42"/>
          <a:stretch>
            <a:fillRect/>
          </a:stretch>
        </p:blipFill>
        <p:spPr bwMode="auto">
          <a:xfrm>
            <a:off x="2855640" y="5220098"/>
            <a:ext cx="3786188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80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49"/>
          <a:stretch>
            <a:fillRect/>
          </a:stretch>
        </p:blipFill>
        <p:spPr bwMode="auto">
          <a:xfrm>
            <a:off x="7174194" y="5249467"/>
            <a:ext cx="4646612" cy="140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31371" y="1338454"/>
            <a:ext cx="11329259" cy="5001419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 método da </a:t>
            </a:r>
            <a:r>
              <a:rPr lang="pt-PT" altLang="en-US" b="1" u="sng" dirty="0" smtClean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expansão das avaliações 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é o mais vulgarmente utilizado em Portugal, sendo vulgar que as equipas de campo tenham de registar a medida da parte do raio perpendicular à linha limite do povoamento representado (</a:t>
            </a:r>
            <a:r>
              <a:rPr lang="pt-PT" altLang="en-US" i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). Com este valor é possível calcular o valor da área que corresponde ao povoamento:</a:t>
            </a: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/>
            <a:r>
              <a:rPr lang="pt-PT" altLang="en-US" dirty="0" smtClean="0"/>
              <a:t>Parcelas na bordadura do povoamento</a:t>
            </a:r>
            <a:endParaRPr lang="en-GB" altLang="en-US" dirty="0" smtClean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487488" y="3439369"/>
            <a:ext cx="0" cy="1872208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c 8"/>
          <p:cNvSpPr/>
          <p:nvPr/>
        </p:nvSpPr>
        <p:spPr>
          <a:xfrm rot="20657472">
            <a:off x="1404261" y="4388490"/>
            <a:ext cx="192618" cy="144016"/>
          </a:xfrm>
          <a:prstGeom prst="arc">
            <a:avLst>
              <a:gd name="adj1" fmla="val 16200000"/>
              <a:gd name="adj2" fmla="val 19538995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83432" y="422108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25395" y="4032853"/>
            <a:ext cx="396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>
                <a:solidFill>
                  <a:schemeClr val="accent1">
                    <a:lumMod val="75000"/>
                  </a:schemeClr>
                </a:solidFill>
              </a:rPr>
              <a:t>α</a:t>
            </a:r>
            <a:r>
              <a:rPr lang="en-US" sz="1400" baseline="-25000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1400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Arc 15"/>
          <p:cNvSpPr/>
          <p:nvPr/>
        </p:nvSpPr>
        <p:spPr>
          <a:xfrm rot="1880699">
            <a:off x="1378291" y="4506757"/>
            <a:ext cx="362405" cy="144016"/>
          </a:xfrm>
          <a:prstGeom prst="arc">
            <a:avLst>
              <a:gd name="adj1" fmla="val 12116188"/>
              <a:gd name="adj2" fmla="val 19538995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81867" y="4480677"/>
            <a:ext cx="396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>
                <a:solidFill>
                  <a:schemeClr val="accent1">
                    <a:lumMod val="75000"/>
                  </a:schemeClr>
                </a:solidFill>
              </a:rPr>
              <a:t>α</a:t>
            </a:r>
            <a:r>
              <a:rPr lang="en-US" sz="1400" baseline="-25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n-US" sz="1400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87488" y="3263884"/>
            <a:ext cx="396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-25000" dirty="0" smtClean="0">
                <a:solidFill>
                  <a:schemeClr val="accent1">
                    <a:lumMod val="75000"/>
                  </a:schemeClr>
                </a:solidFill>
              </a:rPr>
              <a:t>N</a:t>
            </a:r>
            <a:endParaRPr lang="en-US" b="1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67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5" grpId="0" build="p" bldLvl="5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Definição de área de gestão</a:t>
            </a:r>
            <a:endParaRPr lang="en-GB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sz="600" dirty="0"/>
          </a:p>
          <a:p>
            <a:r>
              <a:rPr lang="pt-PT" dirty="0" smtClean="0"/>
              <a:t>É um conjunto de povoamentos, eventualmente com áreas não florestais, que está sujeito ao mesmo plano de gestão:</a:t>
            </a:r>
          </a:p>
          <a:p>
            <a:r>
              <a:rPr lang="pt-PT" dirty="0" smtClean="0"/>
              <a:t>Exemplos:</a:t>
            </a:r>
          </a:p>
          <a:p>
            <a:pPr lvl="1"/>
            <a:r>
              <a:rPr lang="pt-PT" dirty="0" smtClean="0"/>
              <a:t>Uma Mata Nacional (e.g. Mata Nacional de Leiria)</a:t>
            </a:r>
          </a:p>
          <a:p>
            <a:pPr lvl="1"/>
            <a:r>
              <a:rPr lang="pt-PT" dirty="0" smtClean="0"/>
              <a:t>Uma ZIF (Zona de Intervenção Florestal)</a:t>
            </a:r>
          </a:p>
          <a:p>
            <a:pPr lvl="1"/>
            <a:r>
              <a:rPr lang="pt-PT" dirty="0" smtClean="0"/>
              <a:t>Uma herdade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8727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buNone/>
            </a:pPr>
            <a:r>
              <a:rPr lang="pt-PT" altLang="en-US" dirty="0" smtClean="0">
                <a:cs typeface="Arial" panose="020B0604020202020204" pitchFamily="34" charset="0"/>
              </a:rPr>
              <a:t>Subdivisão das parcelas de acordo com os estratos</a:t>
            </a:r>
            <a:r>
              <a:rPr lang="en-GB" altLang="en-US" dirty="0" smtClean="0"/>
              <a:t> </a:t>
            </a:r>
            <a:r>
              <a:rPr lang="pt-PT" altLang="en-US" dirty="0" smtClean="0"/>
              <a:t>a que correspondem</a:t>
            </a:r>
            <a:endParaRPr lang="en-GB" altLang="en-US" dirty="0" smtClean="0"/>
          </a:p>
        </p:txBody>
      </p:sp>
      <p:sp>
        <p:nvSpPr>
          <p:cNvPr id="160771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pt-PT" altLang="en-US" sz="800" dirty="0" smtClean="0"/>
          </a:p>
          <a:p>
            <a:r>
              <a:rPr lang="pt-PT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 subdivisão de parcelas de amostragem de acordo com diversos estratos e determinação das proporções respetivas pode ser bastante importante, especialmente naqueles casos em que a informação sobre as áreas dos diversos estratos é obtida a partir das parcelas de amostragem (regime de propriedade, classes de idade…)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Antes do início do trabalho de campo é importante fornecer às equipas de campo uma lista dos diversos estratos e suas definições para evitar ambiguidades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Costuma introduzir-se a simplificação de admitir que, dentro da parcela, as divisões entre os estratos ocorrem ao longo de linhas retas</a:t>
            </a:r>
            <a:r>
              <a:rPr lang="en-GB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pt-PT" altLang="en-US" sz="2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531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210" y="2457673"/>
            <a:ext cx="6492240" cy="12344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368" y="1017513"/>
            <a:ext cx="6492240" cy="1234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5704" y="2985507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</a:rPr>
              <a:t>x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368" y="1571167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>
                <a:solidFill>
                  <a:srgbClr val="0070C0"/>
                </a:solidFill>
              </a:rPr>
              <a:t>Pb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12872" y="1567825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</a:rPr>
              <a:t>x</a:t>
            </a:r>
            <a:endParaRPr lang="en-US" sz="1200" i="1" dirty="0">
              <a:solidFill>
                <a:srgbClr val="0070C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7740664" y="1161529"/>
            <a:ext cx="1800200" cy="9361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32280" y="3015809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</a:rPr>
              <a:t>Pm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24379" y="315430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</a:rPr>
              <a:t>Sb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33608" y="3145092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</a:rPr>
              <a:t>x</a:t>
            </a:r>
            <a:endParaRPr lang="en-US" sz="1200" i="1" dirty="0">
              <a:solidFill>
                <a:srgbClr val="0070C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7740664" y="2606841"/>
            <a:ext cx="1800200" cy="9361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114314" y="2985031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</a:rPr>
              <a:t>P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105742" y="3169304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</a:rPr>
              <a:t>S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548976" y="3008476"/>
            <a:ext cx="4961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</a:rPr>
              <a:t>3.5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111788" y="3008476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550659" y="3163906"/>
            <a:ext cx="4961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</a:rPr>
              <a:t>3.5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113471" y="3163906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70C0"/>
                </a:solidFill>
              </a:rPr>
              <a:t>4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210" y="3941152"/>
            <a:ext cx="6492240" cy="12344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350102" y="4419817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</a:rPr>
              <a:t>x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27922" y="4466707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</a:rPr>
              <a:t>x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53396" y="4497367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>
                <a:solidFill>
                  <a:srgbClr val="0070C0"/>
                </a:solidFill>
              </a:rPr>
              <a:t>Ec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105742" y="4481078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</a:rPr>
              <a:t>P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555141" y="4496708"/>
            <a:ext cx="4961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</a:rPr>
              <a:t>3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117953" y="4496708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</a:rPr>
              <a:t>2</a:t>
            </a:r>
            <a:endParaRPr lang="en-US" sz="1200" i="1" dirty="0">
              <a:solidFill>
                <a:srgbClr val="0070C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210" y="5434920"/>
            <a:ext cx="6492240" cy="123444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844934" y="5953809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</a:rPr>
              <a:t>x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093531" y="5953503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</a:rPr>
              <a:t>x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53396" y="5991135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>
                <a:solidFill>
                  <a:srgbClr val="0070C0"/>
                </a:solidFill>
              </a:rPr>
              <a:t>Ec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105742" y="5953504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</a:rPr>
              <a:t>P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555141" y="5993246"/>
            <a:ext cx="4961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</a:rPr>
              <a:t>3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117953" y="5993246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</a:rPr>
              <a:t>2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4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pt-PT" altLang="en-US" dirty="0" smtClean="0">
                <a:cs typeface="Arial" panose="020B0604020202020204" pitchFamily="34" charset="0"/>
              </a:rPr>
              <a:t>Caracterização das parcelas – condução do povoamento</a:t>
            </a:r>
            <a:endParaRPr lang="en-GB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629634" y="1410123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Povoamento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puro</a:t>
            </a:r>
            <a:r>
              <a:rPr lang="en-US" dirty="0" smtClean="0">
                <a:solidFill>
                  <a:srgbClr val="0070C0"/>
                </a:solidFill>
              </a:rPr>
              <a:t> de </a:t>
            </a:r>
            <a:r>
              <a:rPr lang="en-US" dirty="0" err="1" smtClean="0">
                <a:solidFill>
                  <a:srgbClr val="0070C0"/>
                </a:solidFill>
              </a:rPr>
              <a:t>pinheiro</a:t>
            </a:r>
            <a:r>
              <a:rPr lang="en-US" dirty="0" smtClean="0">
                <a:solidFill>
                  <a:srgbClr val="0070C0"/>
                </a:solidFill>
              </a:rPr>
              <a:t>-bravo (</a:t>
            </a:r>
            <a:r>
              <a:rPr lang="en-US" dirty="0" err="1" smtClean="0">
                <a:solidFill>
                  <a:srgbClr val="0070C0"/>
                </a:solidFill>
              </a:rPr>
              <a:t>Pb</a:t>
            </a:r>
            <a:r>
              <a:rPr lang="en-US" dirty="0" smtClean="0">
                <a:solidFill>
                  <a:srgbClr val="0070C0"/>
                </a:solidFill>
              </a:rPr>
              <a:t>) </a:t>
            </a:r>
            <a:r>
              <a:rPr lang="en-US" dirty="0" err="1" smtClean="0">
                <a:solidFill>
                  <a:srgbClr val="0070C0"/>
                </a:solidFill>
              </a:rPr>
              <a:t>resultante</a:t>
            </a:r>
            <a:r>
              <a:rPr lang="en-US" dirty="0" smtClean="0">
                <a:solidFill>
                  <a:srgbClr val="0070C0"/>
                </a:solidFill>
              </a:rPr>
              <a:t> de </a:t>
            </a:r>
            <a:r>
              <a:rPr lang="en-US" dirty="0" err="1" smtClean="0">
                <a:solidFill>
                  <a:srgbClr val="0070C0"/>
                </a:solidFill>
              </a:rPr>
              <a:t>regeneração</a:t>
            </a:r>
            <a:r>
              <a:rPr lang="en-US" dirty="0" smtClean="0">
                <a:solidFill>
                  <a:srgbClr val="0070C0"/>
                </a:solidFill>
              </a:rPr>
              <a:t> natural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853672" y="1549849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</a:rPr>
              <a:t>x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33568" y="2391435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Povoamento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misto</a:t>
            </a:r>
            <a:r>
              <a:rPr lang="en-US" dirty="0" smtClean="0">
                <a:solidFill>
                  <a:srgbClr val="0070C0"/>
                </a:solidFill>
              </a:rPr>
              <a:t> de </a:t>
            </a:r>
            <a:r>
              <a:rPr lang="en-US" dirty="0" err="1" smtClean="0">
                <a:solidFill>
                  <a:srgbClr val="0070C0"/>
                </a:solidFill>
              </a:rPr>
              <a:t>pinheiro-manso</a:t>
            </a:r>
            <a:r>
              <a:rPr lang="en-US" dirty="0" smtClean="0">
                <a:solidFill>
                  <a:srgbClr val="0070C0"/>
                </a:solidFill>
              </a:rPr>
              <a:t> (Pm) e </a:t>
            </a:r>
            <a:r>
              <a:rPr lang="en-US" dirty="0" err="1" smtClean="0">
                <a:solidFill>
                  <a:srgbClr val="0070C0"/>
                </a:solidFill>
              </a:rPr>
              <a:t>sobreiro</a:t>
            </a:r>
            <a:r>
              <a:rPr lang="en-US" dirty="0" smtClean="0">
                <a:solidFill>
                  <a:srgbClr val="0070C0"/>
                </a:solidFill>
              </a:rPr>
              <a:t> (Sb) </a:t>
            </a:r>
            <a:r>
              <a:rPr lang="en-US" dirty="0" err="1" smtClean="0">
                <a:solidFill>
                  <a:srgbClr val="0070C0"/>
                </a:solidFill>
              </a:rPr>
              <a:t>dominado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por</a:t>
            </a:r>
            <a:r>
              <a:rPr lang="en-US" dirty="0" smtClean="0">
                <a:solidFill>
                  <a:srgbClr val="0070C0"/>
                </a:solidFill>
              </a:rPr>
              <a:t> Pm, </a:t>
            </a:r>
            <a:r>
              <a:rPr lang="en-US" dirty="0" err="1" smtClean="0">
                <a:solidFill>
                  <a:srgbClr val="0070C0"/>
                </a:solidFill>
              </a:rPr>
              <a:t>este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plantado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enquanto</a:t>
            </a:r>
            <a:r>
              <a:rPr lang="en-US" dirty="0" smtClean="0">
                <a:solidFill>
                  <a:srgbClr val="0070C0"/>
                </a:solidFill>
              </a:rPr>
              <a:t> que o Sb </a:t>
            </a:r>
            <a:r>
              <a:rPr lang="en-US" dirty="0" err="1" smtClean="0">
                <a:solidFill>
                  <a:srgbClr val="0070C0"/>
                </a:solidFill>
              </a:rPr>
              <a:t>foi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semeado</a:t>
            </a:r>
            <a:r>
              <a:rPr lang="en-US" dirty="0" smtClean="0">
                <a:solidFill>
                  <a:srgbClr val="0070C0"/>
                </a:solidFill>
              </a:rPr>
              <a:t> com </a:t>
            </a:r>
            <a:r>
              <a:rPr lang="en-US" dirty="0" err="1" smtClean="0">
                <a:solidFill>
                  <a:srgbClr val="0070C0"/>
                </a:solidFill>
              </a:rPr>
              <a:t>compasso</a:t>
            </a:r>
            <a:r>
              <a:rPr lang="en-US" dirty="0" smtClean="0">
                <a:solidFill>
                  <a:srgbClr val="0070C0"/>
                </a:solidFill>
              </a:rPr>
              <a:t> de 3.5x4 m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29634" y="4050485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Povoamento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puro</a:t>
            </a:r>
            <a:r>
              <a:rPr lang="en-US" dirty="0" smtClean="0">
                <a:solidFill>
                  <a:srgbClr val="0070C0"/>
                </a:solidFill>
              </a:rPr>
              <a:t> de </a:t>
            </a:r>
            <a:r>
              <a:rPr lang="en-US" dirty="0" err="1" smtClean="0">
                <a:solidFill>
                  <a:srgbClr val="0070C0"/>
                </a:solidFill>
              </a:rPr>
              <a:t>eucalipto</a:t>
            </a:r>
            <a:r>
              <a:rPr lang="en-US" dirty="0" smtClean="0">
                <a:solidFill>
                  <a:srgbClr val="0070C0"/>
                </a:solidFill>
              </a:rPr>
              <a:t> (</a:t>
            </a:r>
            <a:r>
              <a:rPr lang="en-US" dirty="0" err="1" smtClean="0">
                <a:solidFill>
                  <a:srgbClr val="0070C0"/>
                </a:solidFill>
              </a:rPr>
              <a:t>Ec</a:t>
            </a:r>
            <a:r>
              <a:rPr lang="en-US" dirty="0" smtClean="0">
                <a:solidFill>
                  <a:srgbClr val="0070C0"/>
                </a:solidFill>
              </a:rPr>
              <a:t>) </a:t>
            </a:r>
            <a:r>
              <a:rPr lang="en-US" dirty="0" err="1" smtClean="0">
                <a:solidFill>
                  <a:srgbClr val="0070C0"/>
                </a:solidFill>
              </a:rPr>
              <a:t>em</a:t>
            </a:r>
            <a:r>
              <a:rPr lang="en-US" dirty="0" smtClean="0">
                <a:solidFill>
                  <a:srgbClr val="0070C0"/>
                </a:solidFill>
              </a:rPr>
              <a:t> 4ª </a:t>
            </a:r>
            <a:r>
              <a:rPr lang="en-US" dirty="0" err="1" smtClean="0">
                <a:solidFill>
                  <a:srgbClr val="0070C0"/>
                </a:solidFill>
              </a:rPr>
              <a:t>rotação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plantado</a:t>
            </a:r>
            <a:r>
              <a:rPr lang="en-US" dirty="0" smtClean="0">
                <a:solidFill>
                  <a:srgbClr val="0070C0"/>
                </a:solidFill>
              </a:rPr>
              <a:t> com </a:t>
            </a:r>
            <a:r>
              <a:rPr lang="en-US" dirty="0" err="1" smtClean="0">
                <a:solidFill>
                  <a:srgbClr val="0070C0"/>
                </a:solidFill>
              </a:rPr>
              <a:t>compasso</a:t>
            </a:r>
            <a:r>
              <a:rPr lang="en-US" dirty="0" smtClean="0">
                <a:solidFill>
                  <a:srgbClr val="0070C0"/>
                </a:solidFill>
              </a:rPr>
              <a:t> de 3x2 m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9633" y="5357721"/>
            <a:ext cx="431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Povoamento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puro</a:t>
            </a:r>
            <a:r>
              <a:rPr lang="en-US" dirty="0" smtClean="0">
                <a:solidFill>
                  <a:srgbClr val="0070C0"/>
                </a:solidFill>
              </a:rPr>
              <a:t> de </a:t>
            </a:r>
            <a:r>
              <a:rPr lang="en-US" dirty="0" err="1" smtClean="0">
                <a:solidFill>
                  <a:srgbClr val="0070C0"/>
                </a:solidFill>
              </a:rPr>
              <a:t>eucalipto</a:t>
            </a:r>
            <a:r>
              <a:rPr lang="en-US" dirty="0" smtClean="0">
                <a:solidFill>
                  <a:srgbClr val="0070C0"/>
                </a:solidFill>
              </a:rPr>
              <a:t> (</a:t>
            </a:r>
            <a:r>
              <a:rPr lang="en-US" dirty="0" err="1" smtClean="0">
                <a:solidFill>
                  <a:srgbClr val="0070C0"/>
                </a:solidFill>
              </a:rPr>
              <a:t>Ec</a:t>
            </a:r>
            <a:r>
              <a:rPr lang="en-US" dirty="0" smtClean="0">
                <a:solidFill>
                  <a:srgbClr val="0070C0"/>
                </a:solidFill>
              </a:rPr>
              <a:t>) com </a:t>
            </a:r>
            <a:r>
              <a:rPr lang="en-US" dirty="0" err="1" smtClean="0">
                <a:solidFill>
                  <a:srgbClr val="0070C0"/>
                </a:solidFill>
              </a:rPr>
              <a:t>algumas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arvores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em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talhadia</a:t>
            </a:r>
            <a:r>
              <a:rPr lang="en-US" dirty="0" smtClean="0">
                <a:solidFill>
                  <a:srgbClr val="0070C0"/>
                </a:solidFill>
              </a:rPr>
              <a:t> e </a:t>
            </a:r>
            <a:r>
              <a:rPr lang="en-US" dirty="0" err="1" smtClean="0">
                <a:solidFill>
                  <a:srgbClr val="0070C0"/>
                </a:solidFill>
              </a:rPr>
              <a:t>outras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em</a:t>
            </a:r>
            <a:r>
              <a:rPr lang="en-US" dirty="0" smtClean="0">
                <a:solidFill>
                  <a:srgbClr val="0070C0"/>
                </a:solidFill>
              </a:rPr>
              <a:t> alto </a:t>
            </a:r>
            <a:r>
              <a:rPr lang="en-US" dirty="0" err="1" smtClean="0">
                <a:solidFill>
                  <a:srgbClr val="0070C0"/>
                </a:solidFill>
              </a:rPr>
              <a:t>fuste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plantado</a:t>
            </a:r>
            <a:r>
              <a:rPr lang="en-US" dirty="0" smtClean="0">
                <a:solidFill>
                  <a:srgbClr val="0070C0"/>
                </a:solidFill>
              </a:rPr>
              <a:t> com </a:t>
            </a:r>
            <a:r>
              <a:rPr lang="en-US" dirty="0" err="1" smtClean="0">
                <a:solidFill>
                  <a:srgbClr val="0070C0"/>
                </a:solidFill>
              </a:rPr>
              <a:t>compasso</a:t>
            </a:r>
            <a:r>
              <a:rPr lang="en-US" dirty="0" smtClean="0">
                <a:solidFill>
                  <a:srgbClr val="0070C0"/>
                </a:solidFill>
              </a:rPr>
              <a:t> de 3x2 m 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47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305312"/>
            <a:ext cx="4564380" cy="1691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33574" y="2097400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x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1673" y="2559359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x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29984" y="1631168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x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9092" y="1781800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x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29984" y="1942916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x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88320" y="2097400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x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58973" y="1944754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x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8973" y="1645825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x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9598" y="1795290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x</a:t>
            </a:r>
            <a:endParaRPr lang="en-US" i="1" dirty="0">
              <a:solidFill>
                <a:srgbClr val="0070C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959" y="1277618"/>
            <a:ext cx="6492240" cy="13487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11975" y="208679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</a:rPr>
              <a:t>Pm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18516" y="2247875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</a:rPr>
              <a:t>Sb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60047" y="2017042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x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34978" y="2179131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x</a:t>
            </a:r>
            <a:endParaRPr lang="en-US" i="1" dirty="0">
              <a:solidFill>
                <a:srgbClr val="0070C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7340167" y="2386374"/>
            <a:ext cx="451529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195865" y="2060882"/>
            <a:ext cx="441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70C0"/>
                </a:solidFill>
              </a:rPr>
              <a:t>13</a:t>
            </a:r>
            <a:endParaRPr lang="en-US" sz="1600" i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08120" y="2060882"/>
            <a:ext cx="441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070C0"/>
                </a:solidFill>
              </a:rPr>
              <a:t>x</a:t>
            </a:r>
            <a:endParaRPr lang="en-US" sz="1600" i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228599" y="2060882"/>
            <a:ext cx="441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070C0"/>
                </a:solidFill>
              </a:rPr>
              <a:t>x</a:t>
            </a:r>
            <a:endParaRPr lang="en-US" sz="1600" i="1" dirty="0">
              <a:solidFill>
                <a:srgbClr val="0070C0"/>
              </a:solidFill>
            </a:endParaRPr>
          </a:p>
        </p:txBody>
      </p:sp>
      <p:pic>
        <p:nvPicPr>
          <p:cNvPr id="27" name="Picture 26"/>
          <p:cNvPicPr/>
          <p:nvPr/>
        </p:nvPicPr>
        <p:blipFill>
          <a:blip r:embed="rId4"/>
          <a:stretch>
            <a:fillRect/>
          </a:stretch>
        </p:blipFill>
        <p:spPr>
          <a:xfrm>
            <a:off x="577920" y="3788865"/>
            <a:ext cx="2339975" cy="18351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7891" y="3805710"/>
            <a:ext cx="1196340" cy="12344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024000" y="4613106"/>
            <a:ext cx="441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070C0"/>
                </a:solidFill>
              </a:rPr>
              <a:t>x</a:t>
            </a:r>
            <a:endParaRPr lang="en-US" sz="1600" i="1" dirty="0">
              <a:solidFill>
                <a:srgbClr val="0070C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6991" y="3541543"/>
            <a:ext cx="2341067" cy="180457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3269" y="3788865"/>
            <a:ext cx="1196340" cy="123444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038954" y="4443829"/>
            <a:ext cx="441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070C0"/>
                </a:solidFill>
              </a:rPr>
              <a:t>x</a:t>
            </a:r>
            <a:endParaRPr lang="en-US" sz="1600" i="1" dirty="0">
              <a:solidFill>
                <a:srgbClr val="0070C0"/>
              </a:solidFill>
            </a:endParaRPr>
          </a:p>
        </p:txBody>
      </p:sp>
      <p:sp>
        <p:nvSpPr>
          <p:cNvPr id="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pt-PT" altLang="en-US" dirty="0" smtClean="0">
                <a:cs typeface="Arial" panose="020B0604020202020204" pitchFamily="34" charset="0"/>
              </a:rPr>
              <a:t>Caracterização das parcelas de acordo com os estratos</a:t>
            </a: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9389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34"/>
          <p:cNvSpPr/>
          <p:nvPr/>
        </p:nvSpPr>
        <p:spPr>
          <a:xfrm>
            <a:off x="7755807" y="3936301"/>
            <a:ext cx="2006082" cy="1436915"/>
          </a:xfrm>
          <a:custGeom>
            <a:avLst/>
            <a:gdLst>
              <a:gd name="connsiteX0" fmla="*/ 1045029 w 1530221"/>
              <a:gd name="connsiteY0" fmla="*/ 37323 h 1175658"/>
              <a:gd name="connsiteX1" fmla="*/ 1530221 w 1530221"/>
              <a:gd name="connsiteY1" fmla="*/ 233266 h 1175658"/>
              <a:gd name="connsiteX2" fmla="*/ 1520890 w 1530221"/>
              <a:gd name="connsiteY2" fmla="*/ 559837 h 1175658"/>
              <a:gd name="connsiteX3" fmla="*/ 1474237 w 1530221"/>
              <a:gd name="connsiteY3" fmla="*/ 886409 h 1175658"/>
              <a:gd name="connsiteX4" fmla="*/ 1203649 w 1530221"/>
              <a:gd name="connsiteY4" fmla="*/ 1138335 h 1175658"/>
              <a:gd name="connsiteX5" fmla="*/ 914400 w 1530221"/>
              <a:gd name="connsiteY5" fmla="*/ 1175658 h 1175658"/>
              <a:gd name="connsiteX6" fmla="*/ 513184 w 1530221"/>
              <a:gd name="connsiteY6" fmla="*/ 1166327 h 1175658"/>
              <a:gd name="connsiteX7" fmla="*/ 102637 w 1530221"/>
              <a:gd name="connsiteY7" fmla="*/ 1007707 h 1175658"/>
              <a:gd name="connsiteX8" fmla="*/ 0 w 1530221"/>
              <a:gd name="connsiteY8" fmla="*/ 802433 h 1175658"/>
              <a:gd name="connsiteX9" fmla="*/ 37323 w 1530221"/>
              <a:gd name="connsiteY9" fmla="*/ 662474 h 1175658"/>
              <a:gd name="connsiteX10" fmla="*/ 410547 w 1530221"/>
              <a:gd name="connsiteY10" fmla="*/ 615821 h 1175658"/>
              <a:gd name="connsiteX11" fmla="*/ 373225 w 1530221"/>
              <a:gd name="connsiteY11" fmla="*/ 457200 h 1175658"/>
              <a:gd name="connsiteX12" fmla="*/ 326572 w 1530221"/>
              <a:gd name="connsiteY12" fmla="*/ 223935 h 1175658"/>
              <a:gd name="connsiteX13" fmla="*/ 429209 w 1530221"/>
              <a:gd name="connsiteY13" fmla="*/ 37323 h 1175658"/>
              <a:gd name="connsiteX14" fmla="*/ 699796 w 1530221"/>
              <a:gd name="connsiteY14" fmla="*/ 9331 h 1175658"/>
              <a:gd name="connsiteX15" fmla="*/ 914400 w 1530221"/>
              <a:gd name="connsiteY15" fmla="*/ 0 h 1175658"/>
              <a:gd name="connsiteX16" fmla="*/ 1045029 w 1530221"/>
              <a:gd name="connsiteY16" fmla="*/ 37323 h 117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30221" h="1175658">
                <a:moveTo>
                  <a:pt x="1045029" y="37323"/>
                </a:moveTo>
                <a:lnTo>
                  <a:pt x="1530221" y="233266"/>
                </a:lnTo>
                <a:lnTo>
                  <a:pt x="1520890" y="559837"/>
                </a:lnTo>
                <a:lnTo>
                  <a:pt x="1474237" y="886409"/>
                </a:lnTo>
                <a:lnTo>
                  <a:pt x="1203649" y="1138335"/>
                </a:lnTo>
                <a:lnTo>
                  <a:pt x="914400" y="1175658"/>
                </a:lnTo>
                <a:lnTo>
                  <a:pt x="513184" y="1166327"/>
                </a:lnTo>
                <a:lnTo>
                  <a:pt x="102637" y="1007707"/>
                </a:lnTo>
                <a:lnTo>
                  <a:pt x="0" y="802433"/>
                </a:lnTo>
                <a:lnTo>
                  <a:pt x="37323" y="662474"/>
                </a:lnTo>
                <a:lnTo>
                  <a:pt x="410547" y="615821"/>
                </a:lnTo>
                <a:lnTo>
                  <a:pt x="373225" y="457200"/>
                </a:lnTo>
                <a:lnTo>
                  <a:pt x="326572" y="223935"/>
                </a:lnTo>
                <a:lnTo>
                  <a:pt x="429209" y="37323"/>
                </a:lnTo>
                <a:lnTo>
                  <a:pt x="699796" y="9331"/>
                </a:lnTo>
                <a:lnTo>
                  <a:pt x="914400" y="0"/>
                </a:lnTo>
                <a:lnTo>
                  <a:pt x="1045029" y="37323"/>
                </a:lnTo>
                <a:close/>
              </a:path>
            </a:pathLst>
          </a:custGeom>
          <a:solidFill>
            <a:srgbClr val="00990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7909" y="2387259"/>
            <a:ext cx="3387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BOSQUETE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141164" y="2754827"/>
            <a:ext cx="3387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CLAREIRA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307909" y="2981036"/>
            <a:ext cx="5029201" cy="325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0215" algn="l"/>
              </a:tabLst>
            </a:pPr>
            <a:r>
              <a:rPr lang="pt-PT" dirty="0" smtClean="0">
                <a:ea typeface="Calibri" panose="020F0502020204030204" pitchFamily="34" charset="0"/>
                <a:cs typeface="Calibri" panose="020F0502020204030204" pitchFamily="34" charset="0"/>
              </a:rPr>
              <a:t>Mancha grande de pinheiro-bravo</a:t>
            </a:r>
            <a:r>
              <a:rPr lang="pt-PT" b="1" i="1" dirty="0" smtClean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b="1" i="1" dirty="0" err="1" smtClean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PbPb</a:t>
            </a:r>
            <a:r>
              <a:rPr lang="pt-PT" b="1" i="1" dirty="0" smtClean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dirty="0" smtClean="0">
                <a:ea typeface="Calibri" panose="020F0502020204030204" pitchFamily="34" charset="0"/>
                <a:cs typeface="Calibri" panose="020F0502020204030204" pitchFamily="34" charset="0"/>
              </a:rPr>
              <a:t>que possui uma mancha mais pequena de uma mistura de eucalipto e pinheiro-bravo </a:t>
            </a:r>
            <a:r>
              <a:rPr lang="pt-PT" b="1" i="1" dirty="0" err="1" smtClean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PbEc</a:t>
            </a:r>
            <a:r>
              <a:rPr lang="pt-PT" dirty="0" smtClean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R="88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0215" algn="l"/>
              </a:tabLst>
            </a:pPr>
            <a:endParaRPr lang="pt-PT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88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0215" algn="l"/>
              </a:tabLst>
            </a:pPr>
            <a:endParaRPr lang="pt-PT" dirty="0" smtClean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88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0215" algn="l"/>
              </a:tabLst>
            </a:pPr>
            <a:endParaRPr lang="pt-PT" dirty="0" smtClean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88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0215" algn="l"/>
              </a:tabLst>
            </a:pPr>
            <a:r>
              <a:rPr lang="pt-PT" dirty="0" smtClean="0">
                <a:ea typeface="Calibri" panose="020F0502020204030204" pitchFamily="34" charset="0"/>
                <a:cs typeface="Calibri" panose="020F0502020204030204" pitchFamily="34" charset="0"/>
              </a:rPr>
              <a:t>O povoamento de pinheiro-bravo </a:t>
            </a:r>
            <a:r>
              <a:rPr lang="pt-PT" b="1" dirty="0" smtClean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tem um bosquete de eucalipto</a:t>
            </a:r>
            <a:endParaRPr lang="en-US" b="1" dirty="0" smtClean="0">
              <a:solidFill>
                <a:srgbClr val="0070C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55607" y="2986605"/>
            <a:ext cx="5029201" cy="291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0215" algn="l"/>
              </a:tabLst>
            </a:pPr>
            <a:r>
              <a:rPr lang="pt-PT" dirty="0" smtClean="0">
                <a:ea typeface="Calibri" panose="020F0502020204030204" pitchFamily="34" charset="0"/>
                <a:cs typeface="Calibri" panose="020F0502020204030204" pitchFamily="34" charset="0"/>
              </a:rPr>
              <a:t>Mancha sem ocupação florestal num povoamento de pinheiro-bravo </a:t>
            </a:r>
            <a:r>
              <a:rPr lang="pt-PT" b="1" i="1" dirty="0" err="1" smtClean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PbPb</a:t>
            </a:r>
            <a:r>
              <a:rPr lang="pt-PT" b="1" i="1" dirty="0" smtClean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R="88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0215" algn="l"/>
              </a:tabLst>
            </a:pPr>
            <a:endParaRPr lang="pt-PT" b="1" i="1" dirty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88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0215" algn="l"/>
              </a:tabLst>
            </a:pPr>
            <a:endParaRPr lang="pt-PT" b="1" i="1" dirty="0" smtClean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88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0215" algn="l"/>
              </a:tabLst>
            </a:pPr>
            <a:endParaRPr lang="pt-PT" b="1" i="1" dirty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88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0215" algn="l"/>
              </a:tabLst>
            </a:pPr>
            <a:endParaRPr lang="pt-PT" sz="800" dirty="0" smtClean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88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0215" algn="l"/>
              </a:tabLst>
            </a:pPr>
            <a:r>
              <a:rPr lang="pt-PT" dirty="0" smtClean="0">
                <a:ea typeface="Calibri" panose="020F0502020204030204" pitchFamily="34" charset="0"/>
                <a:cs typeface="Calibri" panose="020F0502020204030204" pitchFamily="34" charset="0"/>
              </a:rPr>
              <a:t>O povoamento de pinheiro-bravo</a:t>
            </a:r>
            <a:r>
              <a:rPr lang="pt-PT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tem uma clareira</a:t>
            </a:r>
            <a:endParaRPr lang="en-US" b="1" dirty="0" smtClean="0">
              <a:solidFill>
                <a:schemeClr val="accent6">
                  <a:lumMod val="7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298306" y="4112602"/>
            <a:ext cx="2006082" cy="1436915"/>
          </a:xfrm>
          <a:custGeom>
            <a:avLst/>
            <a:gdLst>
              <a:gd name="connsiteX0" fmla="*/ 1045029 w 1530221"/>
              <a:gd name="connsiteY0" fmla="*/ 37323 h 1175658"/>
              <a:gd name="connsiteX1" fmla="*/ 1530221 w 1530221"/>
              <a:gd name="connsiteY1" fmla="*/ 233266 h 1175658"/>
              <a:gd name="connsiteX2" fmla="*/ 1520890 w 1530221"/>
              <a:gd name="connsiteY2" fmla="*/ 559837 h 1175658"/>
              <a:gd name="connsiteX3" fmla="*/ 1474237 w 1530221"/>
              <a:gd name="connsiteY3" fmla="*/ 886409 h 1175658"/>
              <a:gd name="connsiteX4" fmla="*/ 1203649 w 1530221"/>
              <a:gd name="connsiteY4" fmla="*/ 1138335 h 1175658"/>
              <a:gd name="connsiteX5" fmla="*/ 914400 w 1530221"/>
              <a:gd name="connsiteY5" fmla="*/ 1175658 h 1175658"/>
              <a:gd name="connsiteX6" fmla="*/ 513184 w 1530221"/>
              <a:gd name="connsiteY6" fmla="*/ 1166327 h 1175658"/>
              <a:gd name="connsiteX7" fmla="*/ 102637 w 1530221"/>
              <a:gd name="connsiteY7" fmla="*/ 1007707 h 1175658"/>
              <a:gd name="connsiteX8" fmla="*/ 0 w 1530221"/>
              <a:gd name="connsiteY8" fmla="*/ 802433 h 1175658"/>
              <a:gd name="connsiteX9" fmla="*/ 37323 w 1530221"/>
              <a:gd name="connsiteY9" fmla="*/ 662474 h 1175658"/>
              <a:gd name="connsiteX10" fmla="*/ 410547 w 1530221"/>
              <a:gd name="connsiteY10" fmla="*/ 615821 h 1175658"/>
              <a:gd name="connsiteX11" fmla="*/ 373225 w 1530221"/>
              <a:gd name="connsiteY11" fmla="*/ 457200 h 1175658"/>
              <a:gd name="connsiteX12" fmla="*/ 326572 w 1530221"/>
              <a:gd name="connsiteY12" fmla="*/ 223935 h 1175658"/>
              <a:gd name="connsiteX13" fmla="*/ 429209 w 1530221"/>
              <a:gd name="connsiteY13" fmla="*/ 37323 h 1175658"/>
              <a:gd name="connsiteX14" fmla="*/ 699796 w 1530221"/>
              <a:gd name="connsiteY14" fmla="*/ 9331 h 1175658"/>
              <a:gd name="connsiteX15" fmla="*/ 914400 w 1530221"/>
              <a:gd name="connsiteY15" fmla="*/ 0 h 1175658"/>
              <a:gd name="connsiteX16" fmla="*/ 1045029 w 1530221"/>
              <a:gd name="connsiteY16" fmla="*/ 37323 h 117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30221" h="1175658">
                <a:moveTo>
                  <a:pt x="1045029" y="37323"/>
                </a:moveTo>
                <a:lnTo>
                  <a:pt x="1530221" y="233266"/>
                </a:lnTo>
                <a:lnTo>
                  <a:pt x="1520890" y="559837"/>
                </a:lnTo>
                <a:lnTo>
                  <a:pt x="1474237" y="886409"/>
                </a:lnTo>
                <a:lnTo>
                  <a:pt x="1203649" y="1138335"/>
                </a:lnTo>
                <a:lnTo>
                  <a:pt x="914400" y="1175658"/>
                </a:lnTo>
                <a:lnTo>
                  <a:pt x="513184" y="1166327"/>
                </a:lnTo>
                <a:lnTo>
                  <a:pt x="102637" y="1007707"/>
                </a:lnTo>
                <a:lnTo>
                  <a:pt x="0" y="802433"/>
                </a:lnTo>
                <a:lnTo>
                  <a:pt x="37323" y="662474"/>
                </a:lnTo>
                <a:lnTo>
                  <a:pt x="410547" y="615821"/>
                </a:lnTo>
                <a:lnTo>
                  <a:pt x="373225" y="457200"/>
                </a:lnTo>
                <a:lnTo>
                  <a:pt x="326572" y="223935"/>
                </a:lnTo>
                <a:lnTo>
                  <a:pt x="429209" y="37323"/>
                </a:lnTo>
                <a:lnTo>
                  <a:pt x="699796" y="9331"/>
                </a:lnTo>
                <a:lnTo>
                  <a:pt x="914400" y="0"/>
                </a:lnTo>
                <a:lnTo>
                  <a:pt x="1045029" y="37323"/>
                </a:lnTo>
                <a:close/>
              </a:path>
            </a:pathLst>
          </a:custGeom>
          <a:solidFill>
            <a:srgbClr val="00990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295135" y="4537166"/>
            <a:ext cx="429208" cy="429208"/>
          </a:xfrm>
          <a:custGeom>
            <a:avLst/>
            <a:gdLst>
              <a:gd name="connsiteX0" fmla="*/ 242596 w 429208"/>
              <a:gd name="connsiteY0" fmla="*/ 0 h 429208"/>
              <a:gd name="connsiteX1" fmla="*/ 401217 w 429208"/>
              <a:gd name="connsiteY1" fmla="*/ 74645 h 429208"/>
              <a:gd name="connsiteX2" fmla="*/ 429208 w 429208"/>
              <a:gd name="connsiteY2" fmla="*/ 223935 h 429208"/>
              <a:gd name="connsiteX3" fmla="*/ 391886 w 429208"/>
              <a:gd name="connsiteY3" fmla="*/ 382555 h 429208"/>
              <a:gd name="connsiteX4" fmla="*/ 298580 w 429208"/>
              <a:gd name="connsiteY4" fmla="*/ 429208 h 429208"/>
              <a:gd name="connsiteX5" fmla="*/ 195943 w 429208"/>
              <a:gd name="connsiteY5" fmla="*/ 382555 h 429208"/>
              <a:gd name="connsiteX6" fmla="*/ 65315 w 429208"/>
              <a:gd name="connsiteY6" fmla="*/ 270588 h 429208"/>
              <a:gd name="connsiteX7" fmla="*/ 0 w 429208"/>
              <a:gd name="connsiteY7" fmla="*/ 158621 h 429208"/>
              <a:gd name="connsiteX8" fmla="*/ 0 w 429208"/>
              <a:gd name="connsiteY8" fmla="*/ 158621 h 429208"/>
              <a:gd name="connsiteX9" fmla="*/ 37323 w 429208"/>
              <a:gd name="connsiteY9" fmla="*/ 55984 h 429208"/>
              <a:gd name="connsiteX10" fmla="*/ 130629 w 429208"/>
              <a:gd name="connsiteY10" fmla="*/ 18661 h 429208"/>
              <a:gd name="connsiteX11" fmla="*/ 242596 w 429208"/>
              <a:gd name="connsiteY11" fmla="*/ 0 h 429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9208" h="429208">
                <a:moveTo>
                  <a:pt x="242596" y="0"/>
                </a:moveTo>
                <a:lnTo>
                  <a:pt x="401217" y="74645"/>
                </a:lnTo>
                <a:lnTo>
                  <a:pt x="429208" y="223935"/>
                </a:lnTo>
                <a:lnTo>
                  <a:pt x="391886" y="382555"/>
                </a:lnTo>
                <a:lnTo>
                  <a:pt x="298580" y="429208"/>
                </a:lnTo>
                <a:lnTo>
                  <a:pt x="195943" y="382555"/>
                </a:lnTo>
                <a:lnTo>
                  <a:pt x="65315" y="270588"/>
                </a:lnTo>
                <a:lnTo>
                  <a:pt x="0" y="158621"/>
                </a:lnTo>
                <a:lnTo>
                  <a:pt x="0" y="158621"/>
                </a:lnTo>
                <a:lnTo>
                  <a:pt x="37323" y="55984"/>
                </a:lnTo>
                <a:lnTo>
                  <a:pt x="130629" y="18661"/>
                </a:lnTo>
                <a:lnTo>
                  <a:pt x="242596" y="0"/>
                </a:lnTo>
                <a:close/>
              </a:path>
            </a:pathLst>
          </a:cu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8688085" y="4440154"/>
            <a:ext cx="429208" cy="429208"/>
          </a:xfrm>
          <a:custGeom>
            <a:avLst/>
            <a:gdLst>
              <a:gd name="connsiteX0" fmla="*/ 242596 w 429208"/>
              <a:gd name="connsiteY0" fmla="*/ 0 h 429208"/>
              <a:gd name="connsiteX1" fmla="*/ 401217 w 429208"/>
              <a:gd name="connsiteY1" fmla="*/ 74645 h 429208"/>
              <a:gd name="connsiteX2" fmla="*/ 429208 w 429208"/>
              <a:gd name="connsiteY2" fmla="*/ 223935 h 429208"/>
              <a:gd name="connsiteX3" fmla="*/ 391886 w 429208"/>
              <a:gd name="connsiteY3" fmla="*/ 382555 h 429208"/>
              <a:gd name="connsiteX4" fmla="*/ 298580 w 429208"/>
              <a:gd name="connsiteY4" fmla="*/ 429208 h 429208"/>
              <a:gd name="connsiteX5" fmla="*/ 195943 w 429208"/>
              <a:gd name="connsiteY5" fmla="*/ 382555 h 429208"/>
              <a:gd name="connsiteX6" fmla="*/ 65315 w 429208"/>
              <a:gd name="connsiteY6" fmla="*/ 270588 h 429208"/>
              <a:gd name="connsiteX7" fmla="*/ 0 w 429208"/>
              <a:gd name="connsiteY7" fmla="*/ 158621 h 429208"/>
              <a:gd name="connsiteX8" fmla="*/ 0 w 429208"/>
              <a:gd name="connsiteY8" fmla="*/ 158621 h 429208"/>
              <a:gd name="connsiteX9" fmla="*/ 37323 w 429208"/>
              <a:gd name="connsiteY9" fmla="*/ 55984 h 429208"/>
              <a:gd name="connsiteX10" fmla="*/ 130629 w 429208"/>
              <a:gd name="connsiteY10" fmla="*/ 18661 h 429208"/>
              <a:gd name="connsiteX11" fmla="*/ 242596 w 429208"/>
              <a:gd name="connsiteY11" fmla="*/ 0 h 429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9208" h="429208">
                <a:moveTo>
                  <a:pt x="242596" y="0"/>
                </a:moveTo>
                <a:lnTo>
                  <a:pt x="401217" y="74645"/>
                </a:lnTo>
                <a:lnTo>
                  <a:pt x="429208" y="223935"/>
                </a:lnTo>
                <a:lnTo>
                  <a:pt x="391886" y="382555"/>
                </a:lnTo>
                <a:lnTo>
                  <a:pt x="298580" y="429208"/>
                </a:lnTo>
                <a:lnTo>
                  <a:pt x="195943" y="382555"/>
                </a:lnTo>
                <a:lnTo>
                  <a:pt x="65315" y="270588"/>
                </a:lnTo>
                <a:lnTo>
                  <a:pt x="0" y="158621"/>
                </a:lnTo>
                <a:lnTo>
                  <a:pt x="0" y="158621"/>
                </a:lnTo>
                <a:lnTo>
                  <a:pt x="37323" y="55984"/>
                </a:lnTo>
                <a:lnTo>
                  <a:pt x="130629" y="18661"/>
                </a:lnTo>
                <a:lnTo>
                  <a:pt x="242596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992014" y="3717032"/>
            <a:ext cx="1324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err="1" smtClean="0">
                <a:latin typeface="Bradley Hand ITC" panose="03070402050302030203" pitchFamily="66" charset="0"/>
              </a:rPr>
              <a:t>Pinheiro</a:t>
            </a:r>
            <a:r>
              <a:rPr lang="en-US" sz="1400" i="1" dirty="0" smtClean="0">
                <a:latin typeface="Bradley Hand ITC" panose="03070402050302030203" pitchFamily="66" charset="0"/>
              </a:rPr>
              <a:t>-bravo</a:t>
            </a:r>
          </a:p>
          <a:p>
            <a:r>
              <a:rPr lang="en-US" sz="1400" i="1" dirty="0" smtClean="0">
                <a:latin typeface="Bradley Hand ITC" panose="03070402050302030203" pitchFamily="66" charset="0"/>
              </a:rPr>
              <a:t>(&gt; 5000 m</a:t>
            </a:r>
            <a:r>
              <a:rPr lang="en-US" sz="1400" i="1" baseline="30000" dirty="0" smtClean="0">
                <a:latin typeface="Bradley Hand ITC" panose="03070402050302030203" pitchFamily="66" charset="0"/>
              </a:rPr>
              <a:t>2</a:t>
            </a:r>
            <a:r>
              <a:rPr lang="en-US" sz="1400" i="1" dirty="0" smtClean="0">
                <a:latin typeface="Bradley Hand ITC" panose="03070402050302030203" pitchFamily="66" charset="0"/>
              </a:rPr>
              <a:t>)</a:t>
            </a:r>
            <a:endParaRPr lang="en-US" sz="1400" i="1" dirty="0">
              <a:latin typeface="Bradley Hand ITC" panose="03070402050302030203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240252"/>
            <a:ext cx="2444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err="1" smtClean="0">
                <a:latin typeface="Bradley Hand ITC" panose="03070402050302030203" pitchFamily="66" charset="0"/>
              </a:rPr>
              <a:t>Pinheiro</a:t>
            </a:r>
            <a:r>
              <a:rPr lang="en-US" sz="1400" i="1" dirty="0" smtClean="0">
                <a:latin typeface="Bradley Hand ITC" panose="03070402050302030203" pitchFamily="66" charset="0"/>
              </a:rPr>
              <a:t>-bravo e </a:t>
            </a:r>
            <a:r>
              <a:rPr lang="en-US" sz="1400" i="1" dirty="0" err="1" smtClean="0">
                <a:latin typeface="Bradley Hand ITC" panose="03070402050302030203" pitchFamily="66" charset="0"/>
              </a:rPr>
              <a:t>Eucalipto</a:t>
            </a:r>
            <a:endParaRPr lang="en-US" sz="1400" i="1" dirty="0" smtClean="0">
              <a:latin typeface="Bradley Hand ITC" panose="03070402050302030203" pitchFamily="66" charset="0"/>
            </a:endParaRPr>
          </a:p>
          <a:p>
            <a:pPr algn="r"/>
            <a:r>
              <a:rPr lang="en-US" sz="1400" i="1" dirty="0" smtClean="0">
                <a:latin typeface="Bradley Hand ITC" panose="03070402050302030203" pitchFamily="66" charset="0"/>
              </a:rPr>
              <a:t>(&lt; </a:t>
            </a:r>
            <a:r>
              <a:rPr lang="en-US" sz="1400" i="1" dirty="0">
                <a:latin typeface="Bradley Hand ITC" panose="03070402050302030203" pitchFamily="66" charset="0"/>
              </a:rPr>
              <a:t>5000 m</a:t>
            </a:r>
            <a:r>
              <a:rPr lang="en-US" sz="1400" i="1" baseline="30000" dirty="0">
                <a:latin typeface="Bradley Hand ITC" panose="03070402050302030203" pitchFamily="66" charset="0"/>
              </a:rPr>
              <a:t>2</a:t>
            </a:r>
            <a:r>
              <a:rPr lang="en-US" sz="1400" i="1" dirty="0" smtClean="0">
                <a:latin typeface="Bradley Hand ITC" panose="03070402050302030203" pitchFamily="66" charset="0"/>
              </a:rPr>
              <a:t>)</a:t>
            </a:r>
            <a:endParaRPr lang="en-US" i="1" dirty="0">
              <a:latin typeface="Bradley Hand ITC" panose="03070402050302030203" pitchFamily="66" charset="0"/>
            </a:endParaRPr>
          </a:p>
        </p:txBody>
      </p:sp>
      <p:cxnSp>
        <p:nvCxnSpPr>
          <p:cNvPr id="14" name="Straight Arrow Connector 13"/>
          <p:cNvCxnSpPr>
            <a:stCxn id="12" idx="1"/>
            <a:endCxn id="8" idx="15"/>
          </p:cNvCxnSpPr>
          <p:nvPr/>
        </p:nvCxnSpPr>
        <p:spPr>
          <a:xfrm flipH="1">
            <a:off x="3497062" y="3978642"/>
            <a:ext cx="494952" cy="13396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3"/>
            <a:endCxn id="9" idx="7"/>
          </p:cNvCxnSpPr>
          <p:nvPr/>
        </p:nvCxnSpPr>
        <p:spPr>
          <a:xfrm>
            <a:off x="2444013" y="4501862"/>
            <a:ext cx="851122" cy="19392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883619" y="3606846"/>
            <a:ext cx="1324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>
                <a:latin typeface="Bradley Hand ITC" panose="03070402050302030203" pitchFamily="66" charset="0"/>
              </a:rPr>
              <a:t>Pinheiro</a:t>
            </a:r>
            <a:r>
              <a:rPr lang="en-US" sz="1400" i="1" dirty="0" smtClean="0">
                <a:latin typeface="Bradley Hand ITC" panose="03070402050302030203" pitchFamily="66" charset="0"/>
              </a:rPr>
              <a:t>-bravo</a:t>
            </a:r>
          </a:p>
          <a:p>
            <a:r>
              <a:rPr lang="en-US" sz="1400" i="1" dirty="0" smtClean="0">
                <a:latin typeface="Bradley Hand ITC" panose="03070402050302030203" pitchFamily="66" charset="0"/>
              </a:rPr>
              <a:t>(&gt; 5000 m</a:t>
            </a:r>
            <a:r>
              <a:rPr lang="en-US" sz="1400" i="1" baseline="30000" dirty="0" smtClean="0">
                <a:latin typeface="Bradley Hand ITC" panose="03070402050302030203" pitchFamily="66" charset="0"/>
              </a:rPr>
              <a:t>2</a:t>
            </a:r>
            <a:r>
              <a:rPr lang="en-US" sz="1400" i="1" dirty="0" smtClean="0">
                <a:latin typeface="Bradley Hand ITC" panose="03070402050302030203" pitchFamily="66" charset="0"/>
              </a:rPr>
              <a:t>)</a:t>
            </a:r>
            <a:endParaRPr lang="en-US" sz="1400" i="1" dirty="0">
              <a:latin typeface="Bradley Hand ITC" panose="03070402050302030203" pitchFamily="66" charset="0"/>
            </a:endParaRPr>
          </a:p>
        </p:txBody>
      </p:sp>
      <p:cxnSp>
        <p:nvCxnSpPr>
          <p:cNvPr id="17" name="Straight Arrow Connector 16"/>
          <p:cNvCxnSpPr>
            <a:stCxn id="16" idx="1"/>
            <a:endCxn id="35" idx="0"/>
          </p:cNvCxnSpPr>
          <p:nvPr/>
        </p:nvCxnSpPr>
        <p:spPr>
          <a:xfrm flipH="1">
            <a:off x="9125814" y="3868456"/>
            <a:ext cx="757805" cy="113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234892" y="4103418"/>
            <a:ext cx="157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err="1" smtClean="0">
                <a:latin typeface="Bradley Hand ITC" panose="03070402050302030203" pitchFamily="66" charset="0"/>
              </a:rPr>
              <a:t>Sem</a:t>
            </a:r>
            <a:r>
              <a:rPr lang="en-US" sz="1400" i="1" dirty="0" smtClean="0">
                <a:latin typeface="Bradley Hand ITC" panose="03070402050302030203" pitchFamily="66" charset="0"/>
              </a:rPr>
              <a:t> </a:t>
            </a:r>
            <a:r>
              <a:rPr lang="en-US" sz="1400" i="1" dirty="0" err="1" smtClean="0">
                <a:latin typeface="Bradley Hand ITC" panose="03070402050302030203" pitchFamily="66" charset="0"/>
              </a:rPr>
              <a:t>uso</a:t>
            </a:r>
            <a:r>
              <a:rPr lang="en-US" sz="1400" i="1" dirty="0" smtClean="0">
                <a:latin typeface="Bradley Hand ITC" panose="03070402050302030203" pitchFamily="66" charset="0"/>
              </a:rPr>
              <a:t> </a:t>
            </a:r>
            <a:r>
              <a:rPr lang="en-US" sz="1400" i="1" dirty="0" err="1" smtClean="0">
                <a:latin typeface="Bradley Hand ITC" panose="03070402050302030203" pitchFamily="66" charset="0"/>
              </a:rPr>
              <a:t>florestal</a:t>
            </a:r>
            <a:endParaRPr lang="en-US" sz="1400" i="1" dirty="0" smtClean="0">
              <a:latin typeface="Bradley Hand ITC" panose="03070402050302030203" pitchFamily="66" charset="0"/>
            </a:endParaRPr>
          </a:p>
          <a:p>
            <a:pPr algn="r"/>
            <a:r>
              <a:rPr lang="en-US" sz="1400" i="1" dirty="0" smtClean="0">
                <a:latin typeface="Bradley Hand ITC" panose="03070402050302030203" pitchFamily="66" charset="0"/>
              </a:rPr>
              <a:t>(&lt; </a:t>
            </a:r>
            <a:r>
              <a:rPr lang="en-US" sz="1400" i="1" dirty="0">
                <a:latin typeface="Bradley Hand ITC" panose="03070402050302030203" pitchFamily="66" charset="0"/>
              </a:rPr>
              <a:t>5000 m</a:t>
            </a:r>
            <a:r>
              <a:rPr lang="en-US" sz="1400" i="1" baseline="30000" dirty="0">
                <a:latin typeface="Bradley Hand ITC" panose="03070402050302030203" pitchFamily="66" charset="0"/>
              </a:rPr>
              <a:t>2</a:t>
            </a:r>
            <a:r>
              <a:rPr lang="en-US" sz="1400" i="1" dirty="0" smtClean="0">
                <a:latin typeface="Bradley Hand ITC" panose="03070402050302030203" pitchFamily="66" charset="0"/>
              </a:rPr>
              <a:t>)</a:t>
            </a:r>
            <a:endParaRPr lang="en-US" i="1" dirty="0">
              <a:latin typeface="Bradley Hand ITC" panose="03070402050302030203" pitchFamily="66" charset="0"/>
            </a:endParaRPr>
          </a:p>
        </p:txBody>
      </p:sp>
      <p:cxnSp>
        <p:nvCxnSpPr>
          <p:cNvPr id="19" name="Straight Arrow Connector 18"/>
          <p:cNvCxnSpPr>
            <a:stCxn id="18" idx="3"/>
            <a:endCxn id="11" idx="6"/>
          </p:cNvCxnSpPr>
          <p:nvPr/>
        </p:nvCxnSpPr>
        <p:spPr>
          <a:xfrm>
            <a:off x="7811767" y="4365028"/>
            <a:ext cx="941633" cy="345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375" y="870399"/>
            <a:ext cx="4541520" cy="77724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198153" y="141277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0070C0"/>
                </a:solidFill>
              </a:rPr>
              <a:t>FV</a:t>
            </a:r>
            <a:endParaRPr lang="en-US" sz="1400" i="1" dirty="0">
              <a:solidFill>
                <a:srgbClr val="0070C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823740" y="1402710"/>
            <a:ext cx="725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0070C0"/>
                </a:solidFill>
              </a:rPr>
              <a:t>Plano</a:t>
            </a:r>
            <a:endParaRPr lang="en-US" sz="1400" i="1" dirty="0">
              <a:solidFill>
                <a:srgbClr val="0070C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444013" y="1412776"/>
            <a:ext cx="725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0070C0"/>
                </a:solidFill>
              </a:rPr>
              <a:t>105</a:t>
            </a:r>
            <a:endParaRPr lang="en-US" sz="1400" i="1" dirty="0">
              <a:solidFill>
                <a:srgbClr val="0070C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920258" y="1403493"/>
            <a:ext cx="725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0070C0"/>
                </a:solidFill>
              </a:rPr>
              <a:t>3.9</a:t>
            </a:r>
            <a:endParaRPr lang="en-US" sz="1400" i="1" dirty="0">
              <a:solidFill>
                <a:srgbClr val="0070C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80558" y="1243117"/>
            <a:ext cx="725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solidFill>
                  <a:srgbClr val="0070C0"/>
                </a:solidFill>
              </a:rPr>
              <a:t>x</a:t>
            </a:r>
            <a:endParaRPr lang="en-US" sz="1400" i="1" dirty="0">
              <a:solidFill>
                <a:srgbClr val="0070C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042441" y="1397005"/>
            <a:ext cx="725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solidFill>
                  <a:srgbClr val="0070C0"/>
                </a:solidFill>
              </a:rPr>
              <a:t>x</a:t>
            </a:r>
            <a:endParaRPr lang="en-US" sz="1400" i="1" dirty="0">
              <a:solidFill>
                <a:srgbClr val="0070C0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892" y="854497"/>
            <a:ext cx="3535680" cy="77724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892" y="1706863"/>
            <a:ext cx="3535680" cy="77724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6660811" y="1367187"/>
            <a:ext cx="725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70C0"/>
                </a:solidFill>
              </a:rPr>
              <a:t>x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7385847" y="1550894"/>
            <a:ext cx="231055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6135169" y="2218378"/>
            <a:ext cx="725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135916" y="2240382"/>
            <a:ext cx="725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0070C0"/>
                </a:solidFill>
              </a:rPr>
              <a:t>2017</a:t>
            </a:r>
            <a:endParaRPr lang="en-US" sz="1400" i="1" dirty="0">
              <a:solidFill>
                <a:srgbClr val="0070C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44541" y="2223832"/>
            <a:ext cx="725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648407" y="2228639"/>
            <a:ext cx="725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0070C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30125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2708920"/>
            <a:ext cx="11665296" cy="711200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pt-PT" sz="4000" dirty="0" smtClean="0"/>
              <a:t> Variáveis da árvore e do povoamento e sua avaliação</a:t>
            </a:r>
            <a:endParaRPr lang="pt-PT" sz="4000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551384" y="350043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O que são e como se avaliam</a:t>
            </a:r>
          </a:p>
          <a:p>
            <a:pPr algn="l"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A necessidade de recorrer a amostragem</a:t>
            </a:r>
          </a:p>
        </p:txBody>
      </p:sp>
    </p:spTree>
    <p:extLst>
      <p:ext uri="{BB962C8B-B14F-4D97-AF65-F5344CB8AC3E}">
        <p14:creationId xmlns:p14="http://schemas.microsoft.com/office/powerpoint/2010/main" val="235245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dirty="0" err="1"/>
              <a:t>Variáveis</a:t>
            </a:r>
            <a:r>
              <a:rPr lang="en-GB" dirty="0"/>
              <a:t> </a:t>
            </a:r>
            <a:r>
              <a:rPr lang="en-GB" dirty="0" err="1" smtClean="0"/>
              <a:t>dendrométricas</a:t>
            </a:r>
            <a:r>
              <a:rPr lang="en-GB" dirty="0"/>
              <a:t> </a:t>
            </a:r>
            <a:r>
              <a:rPr lang="en-GB" dirty="0" smtClean="0"/>
              <a:t>do POVOAMENTO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Variáveis </a:t>
            </a:r>
            <a:r>
              <a:rPr lang="pt-PT" dirty="0" smtClean="0"/>
              <a:t>avaliadas </a:t>
            </a:r>
            <a:r>
              <a:rPr lang="pt-PT" dirty="0"/>
              <a:t>em parcelas de </a:t>
            </a:r>
            <a:r>
              <a:rPr lang="pt-PT" dirty="0" smtClean="0"/>
              <a:t>área conhecida expressas por </a:t>
            </a:r>
            <a:r>
              <a:rPr lang="pt-PT" dirty="0" err="1" smtClean="0"/>
              <a:t>ha</a:t>
            </a:r>
            <a:endParaRPr lang="pt-PT" dirty="0" smtClean="0"/>
          </a:p>
          <a:p>
            <a:r>
              <a:rPr lang="pt-PT" dirty="0"/>
              <a:t>S</a:t>
            </a:r>
            <a:r>
              <a:rPr lang="pt-PT" dirty="0" smtClean="0"/>
              <a:t>ão calculadas com base nas variáveis da árvore como:</a:t>
            </a:r>
          </a:p>
          <a:p>
            <a:pPr lvl="1"/>
            <a:r>
              <a:rPr lang="pt-PT" dirty="0" smtClean="0"/>
              <a:t>Somas</a:t>
            </a:r>
          </a:p>
          <a:p>
            <a:pPr lvl="1"/>
            <a:r>
              <a:rPr lang="pt-PT" dirty="0" smtClean="0"/>
              <a:t>Médias</a:t>
            </a:r>
          </a:p>
          <a:p>
            <a:pPr lvl="1"/>
            <a:r>
              <a:rPr lang="pt-PT" dirty="0" smtClean="0"/>
              <a:t>Distribuições de frequência</a:t>
            </a:r>
          </a:p>
          <a:p>
            <a:pPr lvl="1"/>
            <a:r>
              <a:rPr lang="pt-PT" dirty="0" smtClean="0"/>
              <a:t>Cálculos feitos com as variáveis anteriores</a:t>
            </a:r>
            <a:endParaRPr lang="pt-PT" dirty="0"/>
          </a:p>
          <a:p>
            <a:endParaRPr lang="pt-PT" dirty="0"/>
          </a:p>
        </p:txBody>
      </p:sp>
      <p:grpSp>
        <p:nvGrpSpPr>
          <p:cNvPr id="92164" name="Group 4"/>
          <p:cNvGrpSpPr>
            <a:grpSpLocks/>
          </p:cNvGrpSpPr>
          <p:nvPr/>
        </p:nvGrpSpPr>
        <p:grpSpPr bwMode="auto">
          <a:xfrm>
            <a:off x="6901062" y="3520473"/>
            <a:ext cx="4887913" cy="2819400"/>
            <a:chOff x="2496" y="1776"/>
            <a:chExt cx="3079" cy="1776"/>
          </a:xfrm>
        </p:grpSpPr>
        <p:sp>
          <p:nvSpPr>
            <p:cNvPr id="92165" name="AutoShape 5" descr="Papyrus"/>
            <p:cNvSpPr>
              <a:spLocks noChangeArrowheads="1"/>
            </p:cNvSpPr>
            <p:nvPr/>
          </p:nvSpPr>
          <p:spPr bwMode="auto">
            <a:xfrm>
              <a:off x="2496" y="2160"/>
              <a:ext cx="3072" cy="1392"/>
            </a:xfrm>
            <a:prstGeom prst="parallelogram">
              <a:avLst>
                <a:gd name="adj" fmla="val 55172"/>
              </a:avLst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2166" name="Group 6"/>
            <p:cNvGrpSpPr>
              <a:grpSpLocks/>
            </p:cNvGrpSpPr>
            <p:nvPr/>
          </p:nvGrpSpPr>
          <p:grpSpPr bwMode="auto">
            <a:xfrm>
              <a:off x="2640" y="1776"/>
              <a:ext cx="2935" cy="1776"/>
              <a:chOff x="960" y="1680"/>
              <a:chExt cx="2935" cy="1776"/>
            </a:xfrm>
          </p:grpSpPr>
          <p:pic>
            <p:nvPicPr>
              <p:cNvPr id="92167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2" y="1680"/>
                <a:ext cx="2503" cy="12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168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2232"/>
                <a:ext cx="2503" cy="12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6874776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3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dirty="0" err="1"/>
              <a:t>Variáveis</a:t>
            </a:r>
            <a:r>
              <a:rPr lang="en-GB" dirty="0"/>
              <a:t> </a:t>
            </a:r>
            <a:r>
              <a:rPr lang="en-GB" dirty="0" err="1" smtClean="0"/>
              <a:t>dendrométricas</a:t>
            </a:r>
            <a:r>
              <a:rPr lang="en-GB" dirty="0"/>
              <a:t> </a:t>
            </a:r>
            <a:r>
              <a:rPr lang="en-GB" dirty="0" smtClean="0"/>
              <a:t>do POVOAMENTO </a:t>
            </a:r>
            <a:r>
              <a:rPr lang="en-GB" dirty="0"/>
              <a:t>- </a:t>
            </a:r>
            <a:r>
              <a:rPr lang="en-GB" dirty="0" err="1"/>
              <a:t>exemplos</a:t>
            </a:r>
            <a:endParaRPr lang="en-US" dirty="0"/>
          </a:p>
        </p:txBody>
      </p:sp>
      <p:sp>
        <p:nvSpPr>
          <p:cNvPr id="93186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sz="2400" b="1" dirty="0" err="1" smtClean="0">
                <a:solidFill>
                  <a:schemeClr val="accent5"/>
                </a:solidFill>
              </a:rPr>
              <a:t>Altura</a:t>
            </a:r>
            <a:r>
              <a:rPr lang="en-GB" sz="2400" b="1" dirty="0" smtClean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dominante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dirty="0"/>
              <a:t>(</a:t>
            </a:r>
            <a:r>
              <a:rPr lang="en-GB" sz="2400" i="1" dirty="0" err="1" smtClean="0"/>
              <a:t>h</a:t>
            </a:r>
            <a:r>
              <a:rPr lang="en-GB" sz="2400" i="1" baseline="-25000" dirty="0" err="1" smtClean="0"/>
              <a:t>dom</a:t>
            </a:r>
            <a:r>
              <a:rPr lang="en-GB" sz="2400" dirty="0" smtClean="0"/>
              <a:t>) – </a:t>
            </a:r>
            <a:r>
              <a:rPr lang="en-GB" sz="2200" b="1" dirty="0" err="1" smtClean="0"/>
              <a:t>média</a:t>
            </a:r>
            <a:r>
              <a:rPr lang="en-GB" sz="2200" dirty="0" smtClean="0"/>
              <a:t> </a:t>
            </a:r>
            <a:r>
              <a:rPr lang="en-GB" sz="2200" dirty="0"/>
              <a:t>das </a:t>
            </a:r>
            <a:r>
              <a:rPr lang="en-GB" sz="2200" dirty="0" err="1"/>
              <a:t>árvores</a:t>
            </a:r>
            <a:r>
              <a:rPr lang="en-GB" sz="2200" dirty="0"/>
              <a:t> </a:t>
            </a:r>
            <a:r>
              <a:rPr lang="en-GB" sz="2200" dirty="0" err="1"/>
              <a:t>mais</a:t>
            </a:r>
            <a:r>
              <a:rPr lang="en-GB" sz="2200" dirty="0"/>
              <a:t> </a:t>
            </a:r>
            <a:r>
              <a:rPr lang="en-GB" sz="2200" dirty="0" err="1"/>
              <a:t>grossas</a:t>
            </a:r>
            <a:r>
              <a:rPr lang="en-GB" sz="2200" dirty="0"/>
              <a:t> (100 ha</a:t>
            </a:r>
            <a:r>
              <a:rPr lang="en-GB" sz="2200" baseline="30000" dirty="0"/>
              <a:t>-1</a:t>
            </a:r>
            <a:r>
              <a:rPr lang="en-GB" sz="2200" dirty="0" smtClean="0"/>
              <a:t>)</a:t>
            </a:r>
          </a:p>
          <a:p>
            <a:pPr>
              <a:lnSpc>
                <a:spcPct val="90000"/>
              </a:lnSpc>
            </a:pPr>
            <a:endParaRPr lang="en-GB" sz="60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400" b="1" dirty="0" err="1" smtClean="0">
                <a:solidFill>
                  <a:schemeClr val="accent5"/>
                </a:solidFill>
              </a:rPr>
              <a:t>Densidade</a:t>
            </a:r>
            <a:r>
              <a:rPr lang="en-GB" sz="2400" dirty="0" smtClean="0"/>
              <a:t> </a:t>
            </a:r>
            <a:r>
              <a:rPr lang="en-GB" sz="2400" dirty="0"/>
              <a:t>(</a:t>
            </a:r>
            <a:r>
              <a:rPr lang="en-GB" sz="2400" i="1" dirty="0"/>
              <a:t>N</a:t>
            </a:r>
            <a:r>
              <a:rPr lang="en-GB" sz="2400" dirty="0" smtClean="0"/>
              <a:t>) – </a:t>
            </a:r>
            <a:r>
              <a:rPr lang="en-GB" sz="2200" dirty="0" err="1" smtClean="0"/>
              <a:t>número</a:t>
            </a:r>
            <a:r>
              <a:rPr lang="en-GB" sz="2200" dirty="0" smtClean="0"/>
              <a:t> </a:t>
            </a:r>
            <a:r>
              <a:rPr lang="en-GB" sz="2200" dirty="0"/>
              <a:t>de </a:t>
            </a:r>
            <a:r>
              <a:rPr lang="en-GB" sz="2200" dirty="0" err="1"/>
              <a:t>árvores</a:t>
            </a:r>
            <a:r>
              <a:rPr lang="en-GB" sz="2200" dirty="0"/>
              <a:t> </a:t>
            </a:r>
            <a:r>
              <a:rPr lang="en-GB" sz="2200" dirty="0" err="1"/>
              <a:t>vivas</a:t>
            </a:r>
            <a:r>
              <a:rPr lang="en-GB" sz="2200" dirty="0"/>
              <a:t> </a:t>
            </a:r>
            <a:r>
              <a:rPr lang="en-GB" sz="2200" dirty="0" err="1"/>
              <a:t>por</a:t>
            </a:r>
            <a:r>
              <a:rPr lang="en-GB" sz="2200" dirty="0"/>
              <a:t> </a:t>
            </a:r>
            <a:r>
              <a:rPr lang="en-GB" sz="2200" dirty="0" smtClean="0"/>
              <a:t>ha</a:t>
            </a:r>
          </a:p>
          <a:p>
            <a:pPr>
              <a:lnSpc>
                <a:spcPct val="90000"/>
              </a:lnSpc>
            </a:pPr>
            <a:endParaRPr lang="en-GB" sz="60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400" b="1" dirty="0" err="1" smtClean="0">
                <a:solidFill>
                  <a:schemeClr val="accent5"/>
                </a:solidFill>
              </a:rPr>
              <a:t>Área</a:t>
            </a:r>
            <a:r>
              <a:rPr lang="en-GB" sz="2400" b="1" dirty="0" smtClean="0">
                <a:solidFill>
                  <a:schemeClr val="accent5"/>
                </a:solidFill>
              </a:rPr>
              <a:t> </a:t>
            </a:r>
            <a:r>
              <a:rPr lang="en-GB" sz="2400" b="1" dirty="0">
                <a:solidFill>
                  <a:schemeClr val="accent5"/>
                </a:solidFill>
              </a:rPr>
              <a:t>basal </a:t>
            </a:r>
            <a:r>
              <a:rPr lang="en-GB" sz="2400" dirty="0"/>
              <a:t>(</a:t>
            </a:r>
            <a:r>
              <a:rPr lang="en-GB" sz="2400" i="1" dirty="0"/>
              <a:t>G</a:t>
            </a:r>
            <a:r>
              <a:rPr lang="en-GB" sz="2400" dirty="0" smtClean="0"/>
              <a:t>) – </a:t>
            </a:r>
            <a:r>
              <a:rPr lang="en-GB" sz="2200" b="1" dirty="0" smtClean="0"/>
              <a:t>soma</a:t>
            </a:r>
            <a:r>
              <a:rPr lang="en-GB" sz="2200" dirty="0" smtClean="0"/>
              <a:t> </a:t>
            </a:r>
            <a:r>
              <a:rPr lang="en-GB" sz="2200" dirty="0"/>
              <a:t>das </a:t>
            </a:r>
            <a:r>
              <a:rPr lang="en-GB" sz="2200" dirty="0" err="1"/>
              <a:t>áreas</a:t>
            </a:r>
            <a:r>
              <a:rPr lang="en-GB" sz="2200" dirty="0"/>
              <a:t> (</a:t>
            </a:r>
            <a:r>
              <a:rPr lang="en-GB" sz="2200" i="1" dirty="0"/>
              <a:t>g</a:t>
            </a:r>
            <a:r>
              <a:rPr lang="en-GB" sz="2200" dirty="0"/>
              <a:t>) de </a:t>
            </a:r>
            <a:r>
              <a:rPr lang="en-GB" sz="2200" dirty="0" err="1"/>
              <a:t>todas</a:t>
            </a:r>
            <a:r>
              <a:rPr lang="en-GB" sz="2200" dirty="0"/>
              <a:t> as </a:t>
            </a:r>
            <a:r>
              <a:rPr lang="en-GB" sz="2200" dirty="0" err="1" smtClean="0"/>
              <a:t>árvores</a:t>
            </a:r>
            <a:r>
              <a:rPr lang="en-GB" sz="2200" dirty="0" smtClean="0"/>
              <a:t> </a:t>
            </a:r>
            <a:r>
              <a:rPr lang="en-GB" sz="2200" dirty="0" err="1" smtClean="0"/>
              <a:t>vivas</a:t>
            </a:r>
            <a:r>
              <a:rPr lang="en-GB" sz="2200" dirty="0" smtClean="0"/>
              <a:t> </a:t>
            </a:r>
            <a:r>
              <a:rPr lang="en-GB" sz="2200" dirty="0"/>
              <a:t>da </a:t>
            </a:r>
            <a:r>
              <a:rPr lang="en-GB" sz="2200" dirty="0" err="1"/>
              <a:t>parcela</a:t>
            </a:r>
            <a:r>
              <a:rPr lang="en-GB" sz="2200" dirty="0"/>
              <a:t> </a:t>
            </a:r>
            <a:r>
              <a:rPr lang="en-GB" sz="2200" dirty="0" err="1"/>
              <a:t>por</a:t>
            </a:r>
            <a:r>
              <a:rPr lang="en-GB" sz="2200" dirty="0"/>
              <a:t> ha</a:t>
            </a:r>
          </a:p>
          <a:p>
            <a:pPr>
              <a:lnSpc>
                <a:spcPct val="90000"/>
              </a:lnSpc>
            </a:pPr>
            <a:endParaRPr lang="en-GB" sz="60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400" b="1" dirty="0" smtClean="0">
                <a:solidFill>
                  <a:schemeClr val="accent5"/>
                </a:solidFill>
              </a:rPr>
              <a:t>Volume </a:t>
            </a:r>
            <a:r>
              <a:rPr lang="en-GB" sz="2400" b="1" dirty="0">
                <a:solidFill>
                  <a:schemeClr val="accent5"/>
                </a:solidFill>
              </a:rPr>
              <a:t>total </a:t>
            </a:r>
            <a:r>
              <a:rPr lang="en-GB" sz="2400" dirty="0"/>
              <a:t>(</a:t>
            </a:r>
            <a:r>
              <a:rPr lang="en-GB" sz="2400" i="1" dirty="0"/>
              <a:t>V</a:t>
            </a:r>
            <a:r>
              <a:rPr lang="en-GB" sz="2400" dirty="0" smtClean="0"/>
              <a:t>) – </a:t>
            </a:r>
            <a:r>
              <a:rPr lang="en-GB" sz="2200" b="1" dirty="0" smtClean="0"/>
              <a:t>soma</a:t>
            </a:r>
            <a:r>
              <a:rPr lang="en-GB" sz="2200" dirty="0" smtClean="0"/>
              <a:t> </a:t>
            </a:r>
            <a:r>
              <a:rPr lang="en-GB" sz="2200" dirty="0"/>
              <a:t>do volume (</a:t>
            </a:r>
            <a:r>
              <a:rPr lang="en-GB" sz="2200" i="1" dirty="0"/>
              <a:t>v</a:t>
            </a:r>
            <a:r>
              <a:rPr lang="en-GB" sz="2200" dirty="0"/>
              <a:t>) de </a:t>
            </a:r>
            <a:r>
              <a:rPr lang="en-GB" sz="2200" dirty="0" err="1"/>
              <a:t>todas</a:t>
            </a:r>
            <a:r>
              <a:rPr lang="en-GB" sz="2200" dirty="0"/>
              <a:t> as </a:t>
            </a:r>
            <a:r>
              <a:rPr lang="en-GB" sz="2200" dirty="0" err="1" smtClean="0"/>
              <a:t>árvores</a:t>
            </a:r>
            <a:r>
              <a:rPr lang="en-GB" sz="2200" dirty="0" smtClean="0"/>
              <a:t> </a:t>
            </a:r>
            <a:r>
              <a:rPr lang="en-GB" sz="2200" dirty="0" err="1" smtClean="0"/>
              <a:t>vivas</a:t>
            </a:r>
            <a:r>
              <a:rPr lang="en-GB" sz="2200" dirty="0" smtClean="0"/>
              <a:t> </a:t>
            </a:r>
            <a:r>
              <a:rPr lang="en-GB" sz="2200" dirty="0"/>
              <a:t>da </a:t>
            </a:r>
            <a:r>
              <a:rPr lang="en-GB" sz="2200" dirty="0" err="1" smtClean="0"/>
              <a:t>parcela</a:t>
            </a:r>
            <a:r>
              <a:rPr lang="en-GB" sz="2200" dirty="0" smtClean="0"/>
              <a:t> </a:t>
            </a:r>
            <a:r>
              <a:rPr lang="en-GB" sz="2200" dirty="0" err="1"/>
              <a:t>por</a:t>
            </a:r>
            <a:r>
              <a:rPr lang="en-GB" sz="2200" dirty="0"/>
              <a:t> ha</a:t>
            </a:r>
          </a:p>
          <a:p>
            <a:pPr>
              <a:lnSpc>
                <a:spcPct val="90000"/>
              </a:lnSpc>
            </a:pPr>
            <a:endParaRPr lang="en-GB" sz="600" dirty="0" smtClean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400" b="1" dirty="0" err="1" smtClean="0">
                <a:solidFill>
                  <a:schemeClr val="accent5"/>
                </a:solidFill>
              </a:rPr>
              <a:t>Biomassa</a:t>
            </a:r>
            <a:r>
              <a:rPr lang="en-GB" sz="2400" b="1" dirty="0" smtClean="0">
                <a:solidFill>
                  <a:schemeClr val="accent5"/>
                </a:solidFill>
              </a:rPr>
              <a:t> total </a:t>
            </a:r>
            <a:r>
              <a:rPr lang="en-GB" sz="2400" dirty="0" smtClean="0"/>
              <a:t>(</a:t>
            </a:r>
            <a:r>
              <a:rPr lang="en-GB" sz="2400" i="1" dirty="0" smtClean="0"/>
              <a:t>W</a:t>
            </a:r>
            <a:r>
              <a:rPr lang="en-GB" sz="2400" dirty="0" smtClean="0"/>
              <a:t>) – </a:t>
            </a:r>
            <a:r>
              <a:rPr lang="en-GB" sz="2200" b="1" dirty="0" smtClean="0"/>
              <a:t>soma</a:t>
            </a:r>
            <a:r>
              <a:rPr lang="en-GB" sz="2200" dirty="0" smtClean="0"/>
              <a:t> da </a:t>
            </a:r>
            <a:r>
              <a:rPr lang="en-GB" sz="2200" dirty="0" err="1" smtClean="0"/>
              <a:t>biomassa</a:t>
            </a:r>
            <a:r>
              <a:rPr lang="en-GB" sz="2200" dirty="0" smtClean="0"/>
              <a:t> (</a:t>
            </a:r>
            <a:r>
              <a:rPr lang="en-GB" sz="2200" i="1" dirty="0"/>
              <a:t>w</a:t>
            </a:r>
            <a:r>
              <a:rPr lang="en-GB" sz="2200" dirty="0" smtClean="0"/>
              <a:t>) de </a:t>
            </a:r>
            <a:r>
              <a:rPr lang="en-GB" sz="2200" dirty="0" err="1" smtClean="0"/>
              <a:t>todas</a:t>
            </a:r>
            <a:r>
              <a:rPr lang="en-GB" sz="2200" dirty="0" smtClean="0"/>
              <a:t> as </a:t>
            </a:r>
            <a:r>
              <a:rPr lang="en-GB" sz="2200" dirty="0" err="1" smtClean="0"/>
              <a:t>árvores</a:t>
            </a:r>
            <a:r>
              <a:rPr lang="en-GB" sz="2200" dirty="0" smtClean="0"/>
              <a:t> </a:t>
            </a:r>
            <a:r>
              <a:rPr lang="en-GB" sz="2200" dirty="0" err="1" smtClean="0"/>
              <a:t>vivas</a:t>
            </a:r>
            <a:r>
              <a:rPr lang="en-GB" sz="2200" dirty="0" smtClean="0"/>
              <a:t> da </a:t>
            </a:r>
            <a:r>
              <a:rPr lang="en-GB" sz="2200" dirty="0" err="1" smtClean="0"/>
              <a:t>parcela</a:t>
            </a:r>
            <a:r>
              <a:rPr lang="en-GB" sz="2200" dirty="0" smtClean="0"/>
              <a:t> </a:t>
            </a:r>
            <a:r>
              <a:rPr lang="en-GB" sz="2200" dirty="0" err="1"/>
              <a:t>por</a:t>
            </a:r>
            <a:r>
              <a:rPr lang="en-GB" sz="2200" dirty="0"/>
              <a:t> ha</a:t>
            </a:r>
          </a:p>
          <a:p>
            <a:pPr>
              <a:lnSpc>
                <a:spcPct val="90000"/>
              </a:lnSpc>
            </a:pPr>
            <a:endParaRPr lang="en-GB" sz="600" dirty="0" smtClean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400" b="1" dirty="0" err="1" smtClean="0">
                <a:solidFill>
                  <a:schemeClr val="accent5"/>
                </a:solidFill>
              </a:rPr>
              <a:t>Distribuição</a:t>
            </a:r>
            <a:r>
              <a:rPr lang="en-GB" sz="2400" b="1" dirty="0" smtClean="0">
                <a:solidFill>
                  <a:schemeClr val="accent5"/>
                </a:solidFill>
              </a:rPr>
              <a:t> de </a:t>
            </a:r>
            <a:r>
              <a:rPr lang="en-GB" sz="2400" b="1" dirty="0" err="1" smtClean="0">
                <a:solidFill>
                  <a:schemeClr val="accent5"/>
                </a:solidFill>
              </a:rPr>
              <a:t>diâmetros</a:t>
            </a:r>
            <a:r>
              <a:rPr lang="en-GB" sz="2400" b="1" dirty="0" smtClean="0">
                <a:solidFill>
                  <a:schemeClr val="accent5"/>
                </a:solidFill>
              </a:rPr>
              <a:t> </a:t>
            </a:r>
            <a:r>
              <a:rPr lang="en-GB" sz="2400" b="1" dirty="0" smtClean="0"/>
              <a:t>– </a:t>
            </a:r>
            <a:r>
              <a:rPr lang="en-GB" sz="2200" b="1" dirty="0" err="1" smtClean="0"/>
              <a:t>histograma</a:t>
            </a:r>
            <a:r>
              <a:rPr lang="en-GB" sz="2200" b="1" dirty="0" smtClean="0"/>
              <a:t> </a:t>
            </a:r>
            <a:r>
              <a:rPr lang="en-GB" sz="2200" dirty="0" smtClean="0"/>
              <a:t>dos </a:t>
            </a:r>
            <a:r>
              <a:rPr lang="en-GB" sz="2200" dirty="0" err="1" smtClean="0"/>
              <a:t>diâmetros</a:t>
            </a:r>
            <a:r>
              <a:rPr lang="en-GB" sz="2200" dirty="0" smtClean="0"/>
              <a:t> das </a:t>
            </a:r>
            <a:r>
              <a:rPr lang="en-GB" sz="2200" dirty="0" err="1" smtClean="0"/>
              <a:t>árvores</a:t>
            </a:r>
            <a:r>
              <a:rPr lang="en-GB" sz="2200" dirty="0" smtClean="0"/>
              <a:t> da </a:t>
            </a:r>
            <a:r>
              <a:rPr lang="en-GB" sz="2200" dirty="0" err="1" smtClean="0"/>
              <a:t>parcela</a:t>
            </a:r>
            <a:r>
              <a:rPr lang="en-GB" sz="2200" dirty="0" smtClean="0"/>
              <a:t> (classes de 5 cm)</a:t>
            </a:r>
          </a:p>
          <a:p>
            <a:pPr>
              <a:lnSpc>
                <a:spcPct val="90000"/>
              </a:lnSpc>
            </a:pPr>
            <a:r>
              <a:rPr lang="en-GB" sz="2400" dirty="0" smtClean="0"/>
              <a:t>…</a:t>
            </a:r>
            <a:endParaRPr lang="en-GB" sz="2400" dirty="0"/>
          </a:p>
          <a:p>
            <a:pPr>
              <a:lnSpc>
                <a:spcPct val="9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8415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93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93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931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931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931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 build="p" bldLvl="2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929325" cy="72008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dirty="0" err="1"/>
              <a:t>Variáveis</a:t>
            </a:r>
            <a:r>
              <a:rPr lang="en-GB" dirty="0"/>
              <a:t> </a:t>
            </a:r>
            <a:r>
              <a:rPr lang="en-GB" dirty="0" err="1" smtClean="0"/>
              <a:t>dendrométricas</a:t>
            </a:r>
            <a:r>
              <a:rPr lang="en-GB" dirty="0"/>
              <a:t> </a:t>
            </a:r>
            <a:r>
              <a:rPr lang="en-GB" dirty="0" smtClean="0"/>
              <a:t>do POVOAMENTO </a:t>
            </a:r>
            <a:r>
              <a:rPr lang="en-GB" dirty="0"/>
              <a:t>- </a:t>
            </a:r>
            <a:r>
              <a:rPr lang="en-GB" dirty="0" err="1"/>
              <a:t>determinação</a:t>
            </a:r>
            <a:endParaRPr lang="en-US" dirty="0"/>
          </a:p>
        </p:txBody>
      </p:sp>
      <p:sp>
        <p:nvSpPr>
          <p:cNvPr id="94210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sz="700" dirty="0" smtClean="0"/>
          </a:p>
          <a:p>
            <a:r>
              <a:rPr lang="en-GB" dirty="0" err="1" smtClean="0"/>
              <a:t>Medição</a:t>
            </a:r>
            <a:r>
              <a:rPr lang="en-GB" dirty="0" smtClean="0"/>
              <a:t> </a:t>
            </a:r>
            <a:r>
              <a:rPr lang="en-GB" dirty="0"/>
              <a:t>(</a:t>
            </a:r>
            <a:r>
              <a:rPr lang="en-GB" dirty="0" err="1"/>
              <a:t>directa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indirecta</a:t>
            </a:r>
            <a:r>
              <a:rPr lang="en-GB" dirty="0"/>
              <a:t>)</a:t>
            </a:r>
            <a:r>
              <a:rPr lang="en-GB" sz="2600" dirty="0"/>
              <a:t> </a:t>
            </a:r>
          </a:p>
          <a:p>
            <a:pPr lvl="1"/>
            <a:r>
              <a:rPr lang="en-GB" dirty="0"/>
              <a:t>de </a:t>
            </a:r>
            <a:r>
              <a:rPr lang="en-GB" dirty="0" err="1"/>
              <a:t>todas</a:t>
            </a:r>
            <a:r>
              <a:rPr lang="en-GB" dirty="0"/>
              <a:t> as </a:t>
            </a:r>
            <a:r>
              <a:rPr lang="en-GB" dirty="0" err="1"/>
              <a:t>árvores</a:t>
            </a:r>
            <a:r>
              <a:rPr lang="en-GB" dirty="0"/>
              <a:t> da </a:t>
            </a:r>
            <a:r>
              <a:rPr lang="en-GB" dirty="0" err="1"/>
              <a:t>parcela</a:t>
            </a:r>
            <a:r>
              <a:rPr lang="en-GB" dirty="0"/>
              <a:t> (</a:t>
            </a:r>
            <a:r>
              <a:rPr lang="en-GB" i="1" dirty="0"/>
              <a:t>d</a:t>
            </a:r>
            <a:r>
              <a:rPr lang="en-GB" dirty="0"/>
              <a:t>,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vezes</a:t>
            </a:r>
            <a:r>
              <a:rPr lang="en-GB" dirty="0"/>
              <a:t> </a:t>
            </a:r>
            <a:r>
              <a:rPr lang="en-GB" i="1" dirty="0"/>
              <a:t>h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de </a:t>
            </a:r>
            <a:r>
              <a:rPr lang="en-GB" dirty="0" err="1"/>
              <a:t>árvores</a:t>
            </a:r>
            <a:r>
              <a:rPr lang="en-GB" dirty="0"/>
              <a:t> </a:t>
            </a:r>
            <a:r>
              <a:rPr lang="en-GB" dirty="0" err="1"/>
              <a:t>amostra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modelo</a:t>
            </a:r>
            <a:r>
              <a:rPr lang="en-GB" dirty="0"/>
              <a:t> (</a:t>
            </a:r>
            <a:r>
              <a:rPr lang="en-GB" i="1" dirty="0"/>
              <a:t>h</a:t>
            </a:r>
            <a:r>
              <a:rPr lang="en-GB" dirty="0"/>
              <a:t>)</a:t>
            </a:r>
          </a:p>
          <a:p>
            <a:r>
              <a:rPr lang="en-GB" dirty="0" err="1" smtClean="0"/>
              <a:t>Estimação</a:t>
            </a:r>
            <a:endParaRPr lang="en-GB" dirty="0"/>
          </a:p>
          <a:p>
            <a:pPr lvl="1"/>
            <a:r>
              <a:rPr lang="en-GB" dirty="0" err="1"/>
              <a:t>nas</a:t>
            </a:r>
            <a:r>
              <a:rPr lang="en-GB" dirty="0"/>
              <a:t> </a:t>
            </a:r>
            <a:r>
              <a:rPr lang="en-GB" dirty="0" err="1"/>
              <a:t>árvores</a:t>
            </a:r>
            <a:r>
              <a:rPr lang="en-GB" dirty="0"/>
              <a:t>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 smtClean="0"/>
              <a:t>modelo</a:t>
            </a:r>
            <a:endParaRPr lang="en-GB" dirty="0"/>
          </a:p>
          <a:p>
            <a:r>
              <a:rPr lang="en-GB" dirty="0" err="1" smtClean="0"/>
              <a:t>Estimação</a:t>
            </a:r>
            <a:r>
              <a:rPr lang="en-GB" dirty="0" smtClean="0"/>
              <a:t> </a:t>
            </a:r>
            <a:r>
              <a:rPr lang="en-GB" dirty="0" err="1" smtClean="0"/>
              <a:t>direta</a:t>
            </a:r>
            <a:r>
              <a:rPr lang="en-GB" dirty="0" smtClean="0"/>
              <a:t> </a:t>
            </a:r>
            <a:r>
              <a:rPr lang="en-GB" dirty="0" err="1"/>
              <a:t>ao</a:t>
            </a:r>
            <a:r>
              <a:rPr lang="en-GB" dirty="0"/>
              <a:t> </a:t>
            </a:r>
            <a:r>
              <a:rPr lang="en-GB" dirty="0" err="1"/>
              <a:t>nível</a:t>
            </a:r>
            <a:r>
              <a:rPr lang="en-GB" dirty="0"/>
              <a:t> do </a:t>
            </a:r>
            <a:r>
              <a:rPr lang="en-GB" dirty="0" err="1"/>
              <a:t>povoamento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11387" y="1299748"/>
            <a:ext cx="1649243" cy="502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6240" y="1338454"/>
            <a:ext cx="1600255" cy="502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071165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29595</TotalTime>
  <Words>3014</Words>
  <Application>Microsoft Office PowerPoint</Application>
  <PresentationFormat>Widescreen</PresentationFormat>
  <Paragraphs>425</Paragraphs>
  <Slides>53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Arial</vt:lpstr>
      <vt:lpstr>Bradley Hand ITC</vt:lpstr>
      <vt:lpstr>Calibri</vt:lpstr>
      <vt:lpstr>Cambria Math</vt:lpstr>
      <vt:lpstr>Symbol</vt:lpstr>
      <vt:lpstr>Tahoma</vt:lpstr>
      <vt:lpstr>Tempus Sans ITC</vt:lpstr>
      <vt:lpstr>Times New Roman</vt:lpstr>
      <vt:lpstr>Trebuchet MS</vt:lpstr>
      <vt:lpstr>Wingdings</vt:lpstr>
      <vt:lpstr>Custom Design</vt:lpstr>
      <vt:lpstr>Inventário Florestal Introdução</vt:lpstr>
      <vt:lpstr> Índice</vt:lpstr>
      <vt:lpstr> Definições de povoamento e área de gestão</vt:lpstr>
      <vt:lpstr>Definição de povoamento/unidade de gestão</vt:lpstr>
      <vt:lpstr>Definição de área de gestão</vt:lpstr>
      <vt:lpstr> Variáveis da árvore e do povoamento e sua avaliação</vt:lpstr>
      <vt:lpstr>Variáveis dendrométricas do POVOAMENTO</vt:lpstr>
      <vt:lpstr>Variáveis dendrométricas do POVOAMENTO - exemplos</vt:lpstr>
      <vt:lpstr>Variáveis dendrométricas do POVOAMENTO - determinação</vt:lpstr>
      <vt:lpstr>PowerPoint Presentation</vt:lpstr>
      <vt:lpstr>PowerPoint Presentation</vt:lpstr>
      <vt:lpstr>PowerPoint Presentation</vt:lpstr>
      <vt:lpstr>PowerPoint Presentation</vt:lpstr>
      <vt:lpstr>Variáveis dendrométricas do POVOAMENTO - amostragem</vt:lpstr>
      <vt:lpstr>PowerPoint Presentation</vt:lpstr>
      <vt:lpstr>PowerPoint Presentation</vt:lpstr>
      <vt:lpstr> Parcelas de amostragem</vt:lpstr>
      <vt:lpstr>Formas das parcelas</vt:lpstr>
      <vt:lpstr>Forma das parcelas</vt:lpstr>
      <vt:lpstr>Tipo de parcelas</vt:lpstr>
      <vt:lpstr>O que é uma parcela de raio fixo?</vt:lpstr>
      <vt:lpstr>O que é uma parcela de número de árvores fixo?</vt:lpstr>
      <vt:lpstr>Parcelas mais complexas – combinadas/concêntricas</vt:lpstr>
      <vt:lpstr>Parcelas mais complexas – grupos de parcelas (clusters)</vt:lpstr>
      <vt:lpstr>O que é uma parcela de Bitterlich?</vt:lpstr>
      <vt:lpstr>Dimensão das parcelas</vt:lpstr>
      <vt:lpstr>Dimensão das parcelas</vt:lpstr>
      <vt:lpstr>Dimensão das parcelas</vt:lpstr>
      <vt:lpstr> Quando se devem utilizar os diferentes tipos de parcelas?</vt:lpstr>
      <vt:lpstr> Quando se devem utilizar os diferentes tipos de parcelas?</vt:lpstr>
      <vt:lpstr> Quando se devem utilizar os diferentes tipos de parcelas?</vt:lpstr>
      <vt:lpstr> Quando se devem utilizar os diferentes tipos de parcelas?</vt:lpstr>
      <vt:lpstr> Delimitação de parcelas no campo</vt:lpstr>
      <vt:lpstr>Delimitação de parcelas no terreno</vt:lpstr>
      <vt:lpstr>Delimitação de parcelas no terreno - circulares</vt:lpstr>
      <vt:lpstr>Delimitação de parcelas no terreno - circulares</vt:lpstr>
      <vt:lpstr>Delimitação de parcelas no terreno - circulares</vt:lpstr>
      <vt:lpstr>Delimitação de parcelas no terreno - quadradas</vt:lpstr>
      <vt:lpstr>Delimitação de parcelas no terreno - quadradas</vt:lpstr>
      <vt:lpstr>Delimitação de parcelas no terreno - quadradas</vt:lpstr>
      <vt:lpstr>Delimitação de parcelas no terreno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Subdivisão das parcelas de acordo com os estratos a que correspondem</vt:lpstr>
      <vt:lpstr>Caracterização das parcelas – condução do povoamento</vt:lpstr>
      <vt:lpstr>Caracterização das parcelas de acordo com os estratos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 </cp:lastModifiedBy>
  <cp:revision>850</cp:revision>
  <cp:lastPrinted>2017-06-15T21:47:55Z</cp:lastPrinted>
  <dcterms:created xsi:type="dcterms:W3CDTF">2010-02-14T14:45:25Z</dcterms:created>
  <dcterms:modified xsi:type="dcterms:W3CDTF">2025-09-16T20:01:58Z</dcterms:modified>
</cp:coreProperties>
</file>