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4" r:id="rId2"/>
    <p:sldId id="265" r:id="rId3"/>
  </p:sldIdLst>
  <p:sldSz cx="7561263" cy="10693400"/>
  <p:notesSz cx="6858000" cy="9686925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66FF"/>
    <a:srgbClr val="000099"/>
    <a:srgbClr val="6600CC"/>
    <a:srgbClr val="CC00CC"/>
    <a:srgbClr val="F0332E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19" autoAdjust="0"/>
    <p:restoredTop sz="94707" autoAdjust="0"/>
  </p:normalViewPr>
  <p:slideViewPr>
    <p:cSldViewPr snapToGrid="0">
      <p:cViewPr>
        <p:scale>
          <a:sx n="100" d="100"/>
          <a:sy n="100" d="100"/>
        </p:scale>
        <p:origin x="-2640" y="-72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82" y="-84"/>
      </p:cViewPr>
      <p:guideLst>
        <p:guide orient="horz" pos="3051"/>
        <p:guide pos="215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 altLang="pt-P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PT" altLang="pt-P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 altLang="pt-P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B8ECC8-98C5-4A56-B8B3-2997F9331A65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52490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 altLang="pt-P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PT" altLang="pt-P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4713" y="727075"/>
            <a:ext cx="2568575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0575"/>
            <a:ext cx="54864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 altLang="pt-P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4571DA-4C5C-4A06-892D-B865AF53BE92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46980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38D8A-66DC-4839-BCD4-3718EE8B61DA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54245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E9474-65F9-405B-95A6-C83171B0A970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3927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225" y="428625"/>
            <a:ext cx="1700213" cy="9123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428625"/>
            <a:ext cx="4953000" cy="9123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966F8-8A1A-4942-B309-A88CFD090554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2214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14EC2-A879-43A3-A3DA-E52983566EFC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7080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6872288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4532313"/>
            <a:ext cx="6427788" cy="2339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9DED8-A0B0-406C-8EDC-88E9F37134F7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368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6038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A7923-7FD6-48A4-A7C3-A444E8257E57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204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825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750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D7F-54F8-4B61-BD42-30768BBAA1AA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84260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ED712-EDFA-489A-88F0-9D4285E538E2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5274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EE9BB-214E-4C19-9BB3-84C61963A70C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33436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425450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925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825" y="223837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D1193-5886-4FDC-ADFE-056B0A8BA249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17676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7485063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B5764-CBD9-4647-A936-56A18E793055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59308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737725"/>
            <a:ext cx="1765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 alt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863" y="9737725"/>
            <a:ext cx="239553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 alt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8138" y="9737725"/>
            <a:ext cx="1765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A35B82-BE00-4D5C-9464-574CDCF9C3CF}" type="slidenum">
              <a:rPr lang="pt-PT" altLang="pt-PT"/>
              <a:pPr/>
              <a:t>‹#›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1093788" y="533400"/>
            <a:ext cx="5340350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altLang="pt-PT" sz="1600" b="1" dirty="0">
                <a:cs typeface="Times New Roman" pitchFamily="18" charset="0"/>
              </a:rPr>
              <a:t>Precipitação Média sobre uma Bacia Hidrográfica</a:t>
            </a:r>
            <a:endParaRPr lang="pt-PT" altLang="pt-PT" sz="1600" dirty="0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182563" y="2635802"/>
            <a:ext cx="7196137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AutoNum type="alphaLcParenR"/>
            </a:pPr>
            <a:r>
              <a:rPr lang="pt-PT" altLang="pt-PT" sz="1600" dirty="0" smtClean="0">
                <a:cs typeface="Times New Roman" pitchFamily="18" charset="0"/>
              </a:rPr>
              <a:t>Da </a:t>
            </a:r>
            <a:r>
              <a:rPr lang="pt-PT" altLang="pt-PT" sz="1600" dirty="0">
                <a:cs typeface="Times New Roman" pitchFamily="18" charset="0"/>
              </a:rPr>
              <a:t>média aritmética,</a:t>
            </a:r>
          </a:p>
          <a:p>
            <a:pPr algn="just">
              <a:buFontTx/>
              <a:buAutoNum type="alphaLcParenR"/>
            </a:pPr>
            <a:r>
              <a:rPr lang="pt-PT" altLang="pt-PT" sz="1600" dirty="0">
                <a:cs typeface="Times New Roman" pitchFamily="18" charset="0"/>
              </a:rPr>
              <a:t>de </a:t>
            </a:r>
            <a:r>
              <a:rPr lang="pt-PT" altLang="pt-PT" sz="1600" dirty="0" err="1">
                <a:cs typeface="Times New Roman" pitchFamily="18" charset="0"/>
              </a:rPr>
              <a:t>Thiessen</a:t>
            </a:r>
            <a:r>
              <a:rPr lang="pt-PT" altLang="pt-PT" sz="1600" dirty="0">
                <a:cs typeface="Times New Roman" pitchFamily="18" charset="0"/>
              </a:rPr>
              <a:t>,</a:t>
            </a:r>
          </a:p>
          <a:p>
            <a:pPr algn="just">
              <a:buFontTx/>
              <a:buAutoNum type="alphaLcParenR"/>
            </a:pPr>
            <a:r>
              <a:rPr lang="pt-PT" altLang="pt-PT" sz="1600" dirty="0">
                <a:cs typeface="Times New Roman" pitchFamily="18" charset="0"/>
              </a:rPr>
              <a:t>das isoietas.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93941" y="1344613"/>
            <a:ext cx="7284759" cy="1314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PT" altLang="pt-PT" sz="1600" dirty="0">
                <a:cs typeface="Times New Roman" pitchFamily="18" charset="0"/>
              </a:rPr>
              <a:t>Na </a:t>
            </a:r>
            <a:r>
              <a:rPr lang="pt-PT" altLang="pt-PT" sz="1600" dirty="0" smtClean="0">
                <a:cs typeface="Times New Roman" pitchFamily="18" charset="0"/>
              </a:rPr>
              <a:t>Fig. 1 </a:t>
            </a:r>
            <a:r>
              <a:rPr lang="pt-PT" altLang="pt-PT" sz="1600" dirty="0">
                <a:cs typeface="Times New Roman" pitchFamily="18" charset="0"/>
              </a:rPr>
              <a:t>está indicada a localização da estação hidrométrica de Penedos de Alenquer assim como as estações udométricas existentes na </a:t>
            </a:r>
            <a:r>
              <a:rPr lang="pt-PT" altLang="pt-PT" sz="1600" dirty="0" err="1">
                <a:cs typeface="Times New Roman" pitchFamily="18" charset="0"/>
              </a:rPr>
              <a:t>preoximidade</a:t>
            </a:r>
            <a:r>
              <a:rPr lang="pt-PT" altLang="pt-PT" sz="1600" dirty="0">
                <a:cs typeface="Times New Roman" pitchFamily="18" charset="0"/>
              </a:rPr>
              <a:t> (hipotéticas) e os respectivos valores de precipitação medidos num dado dia. Obtenha o valor médio de precipitação diária sobre a bacia utilizando o método:</a:t>
            </a:r>
            <a:endParaRPr lang="pt-PT" altLang="pt-PT" sz="1600" dirty="0"/>
          </a:p>
        </p:txBody>
      </p:sp>
    </p:spTree>
    <p:extLst>
      <p:ext uri="{BB962C8B-B14F-4D97-AF65-F5344CB8AC3E}">
        <p14:creationId xmlns:p14="http://schemas.microsoft.com/office/powerpoint/2010/main" val="26571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74788" y="4165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23850" y="8933741"/>
            <a:ext cx="6997700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PT" altLang="pt-PT" sz="1400" b="1" dirty="0" smtClean="0"/>
              <a:t>Figura 1</a:t>
            </a:r>
            <a:r>
              <a:rPr lang="pt-PT" altLang="pt-PT" sz="1400" dirty="0" smtClean="0"/>
              <a:t> Bacia </a:t>
            </a:r>
            <a:r>
              <a:rPr lang="pt-PT" altLang="pt-PT" sz="1400" dirty="0"/>
              <a:t>de Penedos de Alenquer, postos udométricos (hipotéticos) e respectivas precipitações (mm) para um dia</a:t>
            </a:r>
          </a:p>
        </p:txBody>
      </p:sp>
      <p:grpSp>
        <p:nvGrpSpPr>
          <p:cNvPr id="3077" name="Group 37"/>
          <p:cNvGrpSpPr>
            <a:grpSpLocks/>
          </p:cNvGrpSpPr>
          <p:nvPr/>
        </p:nvGrpSpPr>
        <p:grpSpPr bwMode="auto">
          <a:xfrm>
            <a:off x="323850" y="485775"/>
            <a:ext cx="6997700" cy="8405813"/>
            <a:chOff x="204" y="306"/>
            <a:chExt cx="4408" cy="5295"/>
          </a:xfrm>
        </p:grpSpPr>
        <p:grpSp>
          <p:nvGrpSpPr>
            <p:cNvPr id="3078" name="Group 17"/>
            <p:cNvGrpSpPr>
              <a:grpSpLocks/>
            </p:cNvGrpSpPr>
            <p:nvPr/>
          </p:nvGrpSpPr>
          <p:grpSpPr bwMode="auto">
            <a:xfrm>
              <a:off x="204" y="412"/>
              <a:ext cx="4408" cy="5189"/>
              <a:chOff x="204" y="412"/>
              <a:chExt cx="4408" cy="5189"/>
            </a:xfrm>
          </p:grpSpPr>
          <p:grpSp>
            <p:nvGrpSpPr>
              <p:cNvPr id="3089" name="Group 18"/>
              <p:cNvGrpSpPr>
                <a:grpSpLocks/>
              </p:cNvGrpSpPr>
              <p:nvPr/>
            </p:nvGrpSpPr>
            <p:grpSpPr bwMode="auto">
              <a:xfrm>
                <a:off x="204" y="412"/>
                <a:ext cx="4408" cy="5189"/>
                <a:chOff x="204" y="412"/>
                <a:chExt cx="4408" cy="5189"/>
              </a:xfrm>
            </p:grpSpPr>
            <p:pic>
              <p:nvPicPr>
                <p:cNvPr id="3091" name="Picture 19" descr="FIgBaciaPenedasAlenquer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97" t="17578"/>
                <a:stretch>
                  <a:fillRect/>
                </a:stretch>
              </p:blipFill>
              <p:spPr bwMode="auto">
                <a:xfrm>
                  <a:off x="204" y="412"/>
                  <a:ext cx="4408" cy="518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92" name="Freeform 20"/>
                <p:cNvSpPr>
                  <a:spLocks/>
                </p:cNvSpPr>
                <p:nvPr/>
              </p:nvSpPr>
              <p:spPr bwMode="auto">
                <a:xfrm>
                  <a:off x="942" y="862"/>
                  <a:ext cx="2523" cy="3809"/>
                </a:xfrm>
                <a:custGeom>
                  <a:avLst/>
                  <a:gdLst>
                    <a:gd name="T0" fmla="*/ 2442 w 2523"/>
                    <a:gd name="T1" fmla="*/ 3621 h 3809"/>
                    <a:gd name="T2" fmla="*/ 2433 w 2523"/>
                    <a:gd name="T3" fmla="*/ 3441 h 3809"/>
                    <a:gd name="T4" fmla="*/ 2361 w 2523"/>
                    <a:gd name="T5" fmla="*/ 3237 h 3809"/>
                    <a:gd name="T6" fmla="*/ 2403 w 2523"/>
                    <a:gd name="T7" fmla="*/ 3060 h 3809"/>
                    <a:gd name="T8" fmla="*/ 2397 w 2523"/>
                    <a:gd name="T9" fmla="*/ 2886 h 3809"/>
                    <a:gd name="T10" fmla="*/ 2286 w 2523"/>
                    <a:gd name="T11" fmla="*/ 2676 h 3809"/>
                    <a:gd name="T12" fmla="*/ 2223 w 2523"/>
                    <a:gd name="T13" fmla="*/ 2427 h 3809"/>
                    <a:gd name="T14" fmla="*/ 2142 w 2523"/>
                    <a:gd name="T15" fmla="*/ 2082 h 3809"/>
                    <a:gd name="T16" fmla="*/ 2073 w 2523"/>
                    <a:gd name="T17" fmla="*/ 1899 h 3809"/>
                    <a:gd name="T18" fmla="*/ 2001 w 2523"/>
                    <a:gd name="T19" fmla="*/ 1818 h 3809"/>
                    <a:gd name="T20" fmla="*/ 2070 w 2523"/>
                    <a:gd name="T21" fmla="*/ 1722 h 3809"/>
                    <a:gd name="T22" fmla="*/ 2292 w 2523"/>
                    <a:gd name="T23" fmla="*/ 1695 h 3809"/>
                    <a:gd name="T24" fmla="*/ 2517 w 2523"/>
                    <a:gd name="T25" fmla="*/ 1560 h 3809"/>
                    <a:gd name="T26" fmla="*/ 2493 w 2523"/>
                    <a:gd name="T27" fmla="*/ 1362 h 3809"/>
                    <a:gd name="T28" fmla="*/ 2268 w 2523"/>
                    <a:gd name="T29" fmla="*/ 1140 h 3809"/>
                    <a:gd name="T30" fmla="*/ 2076 w 2523"/>
                    <a:gd name="T31" fmla="*/ 1017 h 3809"/>
                    <a:gd name="T32" fmla="*/ 1989 w 2523"/>
                    <a:gd name="T33" fmla="*/ 831 h 3809"/>
                    <a:gd name="T34" fmla="*/ 1932 w 2523"/>
                    <a:gd name="T35" fmla="*/ 495 h 3809"/>
                    <a:gd name="T36" fmla="*/ 1893 w 2523"/>
                    <a:gd name="T37" fmla="*/ 309 h 3809"/>
                    <a:gd name="T38" fmla="*/ 1851 w 2523"/>
                    <a:gd name="T39" fmla="*/ 168 h 3809"/>
                    <a:gd name="T40" fmla="*/ 1866 w 2523"/>
                    <a:gd name="T41" fmla="*/ 33 h 3809"/>
                    <a:gd name="T42" fmla="*/ 1530 w 2523"/>
                    <a:gd name="T43" fmla="*/ 21 h 3809"/>
                    <a:gd name="T44" fmla="*/ 1263 w 2523"/>
                    <a:gd name="T45" fmla="*/ 69 h 3809"/>
                    <a:gd name="T46" fmla="*/ 1083 w 2523"/>
                    <a:gd name="T47" fmla="*/ 198 h 3809"/>
                    <a:gd name="T48" fmla="*/ 852 w 2523"/>
                    <a:gd name="T49" fmla="*/ 378 h 3809"/>
                    <a:gd name="T50" fmla="*/ 712 w 2523"/>
                    <a:gd name="T51" fmla="*/ 452 h 3809"/>
                    <a:gd name="T52" fmla="*/ 732 w 2523"/>
                    <a:gd name="T53" fmla="*/ 519 h 3809"/>
                    <a:gd name="T54" fmla="*/ 840 w 2523"/>
                    <a:gd name="T55" fmla="*/ 687 h 3809"/>
                    <a:gd name="T56" fmla="*/ 837 w 2523"/>
                    <a:gd name="T57" fmla="*/ 965 h 3809"/>
                    <a:gd name="T58" fmla="*/ 747 w 2523"/>
                    <a:gd name="T59" fmla="*/ 1177 h 3809"/>
                    <a:gd name="T60" fmla="*/ 588 w 2523"/>
                    <a:gd name="T61" fmla="*/ 1416 h 3809"/>
                    <a:gd name="T62" fmla="*/ 489 w 2523"/>
                    <a:gd name="T63" fmla="*/ 1599 h 3809"/>
                    <a:gd name="T64" fmla="*/ 575 w 2523"/>
                    <a:gd name="T65" fmla="*/ 1625 h 3809"/>
                    <a:gd name="T66" fmla="*/ 522 w 2523"/>
                    <a:gd name="T67" fmla="*/ 1686 h 3809"/>
                    <a:gd name="T68" fmla="*/ 456 w 2523"/>
                    <a:gd name="T69" fmla="*/ 1791 h 3809"/>
                    <a:gd name="T70" fmla="*/ 405 w 2523"/>
                    <a:gd name="T71" fmla="*/ 1920 h 3809"/>
                    <a:gd name="T72" fmla="*/ 288 w 2523"/>
                    <a:gd name="T73" fmla="*/ 1992 h 3809"/>
                    <a:gd name="T74" fmla="*/ 169 w 2523"/>
                    <a:gd name="T75" fmla="*/ 2035 h 3809"/>
                    <a:gd name="T76" fmla="*/ 51 w 2523"/>
                    <a:gd name="T77" fmla="*/ 2005 h 3809"/>
                    <a:gd name="T78" fmla="*/ 9 w 2523"/>
                    <a:gd name="T79" fmla="*/ 2184 h 3809"/>
                    <a:gd name="T80" fmla="*/ 27 w 2523"/>
                    <a:gd name="T81" fmla="*/ 2311 h 3809"/>
                    <a:gd name="T82" fmla="*/ 59 w 2523"/>
                    <a:gd name="T83" fmla="*/ 2475 h 3809"/>
                    <a:gd name="T84" fmla="*/ 135 w 2523"/>
                    <a:gd name="T85" fmla="*/ 2679 h 3809"/>
                    <a:gd name="T86" fmla="*/ 179 w 2523"/>
                    <a:gd name="T87" fmla="*/ 2781 h 3809"/>
                    <a:gd name="T88" fmla="*/ 321 w 2523"/>
                    <a:gd name="T89" fmla="*/ 2835 h 3809"/>
                    <a:gd name="T90" fmla="*/ 507 w 2523"/>
                    <a:gd name="T91" fmla="*/ 2781 h 3809"/>
                    <a:gd name="T92" fmla="*/ 672 w 2523"/>
                    <a:gd name="T93" fmla="*/ 2652 h 3809"/>
                    <a:gd name="T94" fmla="*/ 759 w 2523"/>
                    <a:gd name="T95" fmla="*/ 2568 h 3809"/>
                    <a:gd name="T96" fmla="*/ 1117 w 2523"/>
                    <a:gd name="T97" fmla="*/ 2377 h 3809"/>
                    <a:gd name="T98" fmla="*/ 1296 w 2523"/>
                    <a:gd name="T99" fmla="*/ 2412 h 3809"/>
                    <a:gd name="T100" fmla="*/ 1489 w 2523"/>
                    <a:gd name="T101" fmla="*/ 2699 h 3809"/>
                    <a:gd name="T102" fmla="*/ 1693 w 2523"/>
                    <a:gd name="T103" fmla="*/ 3165 h 3809"/>
                    <a:gd name="T104" fmla="*/ 1947 w 2523"/>
                    <a:gd name="T105" fmla="*/ 3367 h 3809"/>
                    <a:gd name="T106" fmla="*/ 2075 w 2523"/>
                    <a:gd name="T107" fmla="*/ 3581 h 3809"/>
                    <a:gd name="T108" fmla="*/ 2112 w 2523"/>
                    <a:gd name="T109" fmla="*/ 3726 h 3809"/>
                    <a:gd name="T110" fmla="*/ 2287 w 2523"/>
                    <a:gd name="T111" fmla="*/ 3803 h 3809"/>
                    <a:gd name="T112" fmla="*/ 2425 w 2523"/>
                    <a:gd name="T113" fmla="*/ 3747 h 380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523" h="3809">
                      <a:moveTo>
                        <a:pt x="2425" y="3747"/>
                      </a:moveTo>
                      <a:lnTo>
                        <a:pt x="2442" y="3621"/>
                      </a:lnTo>
                      <a:lnTo>
                        <a:pt x="2448" y="3519"/>
                      </a:lnTo>
                      <a:lnTo>
                        <a:pt x="2433" y="3441"/>
                      </a:lnTo>
                      <a:lnTo>
                        <a:pt x="2415" y="3318"/>
                      </a:lnTo>
                      <a:lnTo>
                        <a:pt x="2361" y="3237"/>
                      </a:lnTo>
                      <a:lnTo>
                        <a:pt x="2388" y="3156"/>
                      </a:lnTo>
                      <a:lnTo>
                        <a:pt x="2403" y="3060"/>
                      </a:lnTo>
                      <a:lnTo>
                        <a:pt x="2415" y="2949"/>
                      </a:lnTo>
                      <a:lnTo>
                        <a:pt x="2397" y="2886"/>
                      </a:lnTo>
                      <a:lnTo>
                        <a:pt x="2355" y="2754"/>
                      </a:lnTo>
                      <a:lnTo>
                        <a:pt x="2286" y="2676"/>
                      </a:lnTo>
                      <a:lnTo>
                        <a:pt x="2281" y="2561"/>
                      </a:lnTo>
                      <a:lnTo>
                        <a:pt x="2223" y="2427"/>
                      </a:lnTo>
                      <a:lnTo>
                        <a:pt x="2205" y="2283"/>
                      </a:lnTo>
                      <a:lnTo>
                        <a:pt x="2142" y="2082"/>
                      </a:lnTo>
                      <a:lnTo>
                        <a:pt x="2109" y="1995"/>
                      </a:lnTo>
                      <a:lnTo>
                        <a:pt x="2073" y="1899"/>
                      </a:lnTo>
                      <a:lnTo>
                        <a:pt x="2043" y="1848"/>
                      </a:lnTo>
                      <a:lnTo>
                        <a:pt x="2001" y="1818"/>
                      </a:lnTo>
                      <a:lnTo>
                        <a:pt x="2019" y="1761"/>
                      </a:lnTo>
                      <a:lnTo>
                        <a:pt x="2070" y="1722"/>
                      </a:lnTo>
                      <a:lnTo>
                        <a:pt x="2166" y="1701"/>
                      </a:lnTo>
                      <a:lnTo>
                        <a:pt x="2292" y="1695"/>
                      </a:lnTo>
                      <a:lnTo>
                        <a:pt x="2484" y="1629"/>
                      </a:lnTo>
                      <a:lnTo>
                        <a:pt x="2517" y="1560"/>
                      </a:lnTo>
                      <a:lnTo>
                        <a:pt x="2523" y="1455"/>
                      </a:lnTo>
                      <a:lnTo>
                        <a:pt x="2493" y="1362"/>
                      </a:lnTo>
                      <a:lnTo>
                        <a:pt x="2475" y="1275"/>
                      </a:lnTo>
                      <a:lnTo>
                        <a:pt x="2268" y="1140"/>
                      </a:lnTo>
                      <a:lnTo>
                        <a:pt x="2172" y="1089"/>
                      </a:lnTo>
                      <a:lnTo>
                        <a:pt x="2076" y="1017"/>
                      </a:lnTo>
                      <a:lnTo>
                        <a:pt x="2016" y="927"/>
                      </a:lnTo>
                      <a:lnTo>
                        <a:pt x="1989" y="831"/>
                      </a:lnTo>
                      <a:lnTo>
                        <a:pt x="1956" y="741"/>
                      </a:lnTo>
                      <a:lnTo>
                        <a:pt x="1932" y="495"/>
                      </a:lnTo>
                      <a:lnTo>
                        <a:pt x="1903" y="383"/>
                      </a:lnTo>
                      <a:lnTo>
                        <a:pt x="1893" y="309"/>
                      </a:lnTo>
                      <a:lnTo>
                        <a:pt x="1863" y="258"/>
                      </a:lnTo>
                      <a:lnTo>
                        <a:pt x="1851" y="168"/>
                      </a:lnTo>
                      <a:lnTo>
                        <a:pt x="1875" y="87"/>
                      </a:lnTo>
                      <a:lnTo>
                        <a:pt x="1866" y="33"/>
                      </a:lnTo>
                      <a:lnTo>
                        <a:pt x="1692" y="0"/>
                      </a:lnTo>
                      <a:lnTo>
                        <a:pt x="1530" y="21"/>
                      </a:lnTo>
                      <a:lnTo>
                        <a:pt x="1371" y="45"/>
                      </a:lnTo>
                      <a:lnTo>
                        <a:pt x="1263" y="69"/>
                      </a:lnTo>
                      <a:lnTo>
                        <a:pt x="1197" y="147"/>
                      </a:lnTo>
                      <a:lnTo>
                        <a:pt x="1083" y="198"/>
                      </a:lnTo>
                      <a:lnTo>
                        <a:pt x="933" y="213"/>
                      </a:lnTo>
                      <a:lnTo>
                        <a:pt x="852" y="378"/>
                      </a:lnTo>
                      <a:lnTo>
                        <a:pt x="770" y="420"/>
                      </a:lnTo>
                      <a:lnTo>
                        <a:pt x="712" y="452"/>
                      </a:lnTo>
                      <a:lnTo>
                        <a:pt x="632" y="478"/>
                      </a:lnTo>
                      <a:lnTo>
                        <a:pt x="732" y="519"/>
                      </a:lnTo>
                      <a:lnTo>
                        <a:pt x="798" y="579"/>
                      </a:lnTo>
                      <a:lnTo>
                        <a:pt x="840" y="687"/>
                      </a:lnTo>
                      <a:lnTo>
                        <a:pt x="821" y="837"/>
                      </a:lnTo>
                      <a:lnTo>
                        <a:pt x="837" y="965"/>
                      </a:lnTo>
                      <a:lnTo>
                        <a:pt x="827" y="1051"/>
                      </a:lnTo>
                      <a:lnTo>
                        <a:pt x="747" y="1177"/>
                      </a:lnTo>
                      <a:lnTo>
                        <a:pt x="660" y="1320"/>
                      </a:lnTo>
                      <a:lnTo>
                        <a:pt x="588" y="1416"/>
                      </a:lnTo>
                      <a:lnTo>
                        <a:pt x="498" y="1557"/>
                      </a:lnTo>
                      <a:lnTo>
                        <a:pt x="489" y="1599"/>
                      </a:lnTo>
                      <a:lnTo>
                        <a:pt x="549" y="1611"/>
                      </a:lnTo>
                      <a:lnTo>
                        <a:pt x="575" y="1625"/>
                      </a:lnTo>
                      <a:lnTo>
                        <a:pt x="585" y="1674"/>
                      </a:lnTo>
                      <a:lnTo>
                        <a:pt x="522" y="1686"/>
                      </a:lnTo>
                      <a:lnTo>
                        <a:pt x="480" y="1725"/>
                      </a:lnTo>
                      <a:lnTo>
                        <a:pt x="456" y="1791"/>
                      </a:lnTo>
                      <a:lnTo>
                        <a:pt x="432" y="1857"/>
                      </a:lnTo>
                      <a:lnTo>
                        <a:pt x="405" y="1920"/>
                      </a:lnTo>
                      <a:lnTo>
                        <a:pt x="345" y="1971"/>
                      </a:lnTo>
                      <a:lnTo>
                        <a:pt x="288" y="1992"/>
                      </a:lnTo>
                      <a:lnTo>
                        <a:pt x="231" y="2010"/>
                      </a:lnTo>
                      <a:lnTo>
                        <a:pt x="169" y="2035"/>
                      </a:lnTo>
                      <a:lnTo>
                        <a:pt x="101" y="2027"/>
                      </a:lnTo>
                      <a:lnTo>
                        <a:pt x="51" y="2005"/>
                      </a:lnTo>
                      <a:lnTo>
                        <a:pt x="21" y="2055"/>
                      </a:lnTo>
                      <a:lnTo>
                        <a:pt x="9" y="2184"/>
                      </a:lnTo>
                      <a:lnTo>
                        <a:pt x="0" y="2253"/>
                      </a:lnTo>
                      <a:lnTo>
                        <a:pt x="27" y="2311"/>
                      </a:lnTo>
                      <a:lnTo>
                        <a:pt x="101" y="2399"/>
                      </a:lnTo>
                      <a:lnTo>
                        <a:pt x="59" y="2475"/>
                      </a:lnTo>
                      <a:lnTo>
                        <a:pt x="111" y="2627"/>
                      </a:lnTo>
                      <a:lnTo>
                        <a:pt x="135" y="2679"/>
                      </a:lnTo>
                      <a:lnTo>
                        <a:pt x="135" y="2745"/>
                      </a:lnTo>
                      <a:lnTo>
                        <a:pt x="179" y="2781"/>
                      </a:lnTo>
                      <a:lnTo>
                        <a:pt x="195" y="2869"/>
                      </a:lnTo>
                      <a:lnTo>
                        <a:pt x="321" y="2835"/>
                      </a:lnTo>
                      <a:lnTo>
                        <a:pt x="415" y="2827"/>
                      </a:lnTo>
                      <a:lnTo>
                        <a:pt x="507" y="2781"/>
                      </a:lnTo>
                      <a:lnTo>
                        <a:pt x="609" y="2757"/>
                      </a:lnTo>
                      <a:lnTo>
                        <a:pt x="672" y="2652"/>
                      </a:lnTo>
                      <a:lnTo>
                        <a:pt x="723" y="2625"/>
                      </a:lnTo>
                      <a:lnTo>
                        <a:pt x="759" y="2568"/>
                      </a:lnTo>
                      <a:lnTo>
                        <a:pt x="847" y="2499"/>
                      </a:lnTo>
                      <a:lnTo>
                        <a:pt x="1117" y="2377"/>
                      </a:lnTo>
                      <a:lnTo>
                        <a:pt x="1243" y="2291"/>
                      </a:lnTo>
                      <a:lnTo>
                        <a:pt x="1296" y="2412"/>
                      </a:lnTo>
                      <a:lnTo>
                        <a:pt x="1351" y="2543"/>
                      </a:lnTo>
                      <a:lnTo>
                        <a:pt x="1489" y="2699"/>
                      </a:lnTo>
                      <a:lnTo>
                        <a:pt x="1593" y="2879"/>
                      </a:lnTo>
                      <a:lnTo>
                        <a:pt x="1693" y="3165"/>
                      </a:lnTo>
                      <a:lnTo>
                        <a:pt x="1831" y="3295"/>
                      </a:lnTo>
                      <a:lnTo>
                        <a:pt x="1947" y="3367"/>
                      </a:lnTo>
                      <a:lnTo>
                        <a:pt x="2053" y="3495"/>
                      </a:lnTo>
                      <a:lnTo>
                        <a:pt x="2075" y="3581"/>
                      </a:lnTo>
                      <a:lnTo>
                        <a:pt x="2075" y="3647"/>
                      </a:lnTo>
                      <a:lnTo>
                        <a:pt x="2112" y="3726"/>
                      </a:lnTo>
                      <a:lnTo>
                        <a:pt x="2159" y="3809"/>
                      </a:lnTo>
                      <a:lnTo>
                        <a:pt x="2287" y="3803"/>
                      </a:lnTo>
                      <a:lnTo>
                        <a:pt x="2385" y="3773"/>
                      </a:lnTo>
                      <a:lnTo>
                        <a:pt x="2425" y="3747"/>
                      </a:lnTo>
                      <a:close/>
                    </a:path>
                  </a:pathLst>
                </a:custGeom>
                <a:noFill/>
                <a:ln w="28575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3090" name="Line 21"/>
              <p:cNvSpPr>
                <a:spLocks noChangeShapeType="1"/>
              </p:cNvSpPr>
              <p:nvPr/>
            </p:nvSpPr>
            <p:spPr bwMode="auto">
              <a:xfrm flipV="1">
                <a:off x="3309" y="4604"/>
                <a:ext cx="71" cy="4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3079" name="AutoShape 27"/>
            <p:cNvSpPr>
              <a:spLocks noChangeArrowheads="1"/>
            </p:cNvSpPr>
            <p:nvPr/>
          </p:nvSpPr>
          <p:spPr bwMode="auto">
            <a:xfrm>
              <a:off x="1140" y="2076"/>
              <a:ext cx="56" cy="5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PT" altLang="pt-PT"/>
            </a:p>
          </p:txBody>
        </p:sp>
        <p:sp>
          <p:nvSpPr>
            <p:cNvPr id="3080" name="AutoShape 28"/>
            <p:cNvSpPr>
              <a:spLocks noChangeArrowheads="1"/>
            </p:cNvSpPr>
            <p:nvPr/>
          </p:nvSpPr>
          <p:spPr bwMode="auto">
            <a:xfrm>
              <a:off x="2591" y="515"/>
              <a:ext cx="56" cy="5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PT" altLang="pt-PT"/>
            </a:p>
          </p:txBody>
        </p:sp>
        <p:sp>
          <p:nvSpPr>
            <p:cNvPr id="3081" name="AutoShape 29"/>
            <p:cNvSpPr>
              <a:spLocks noChangeArrowheads="1"/>
            </p:cNvSpPr>
            <p:nvPr/>
          </p:nvSpPr>
          <p:spPr bwMode="auto">
            <a:xfrm>
              <a:off x="2326" y="5014"/>
              <a:ext cx="56" cy="5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PT" altLang="pt-PT"/>
            </a:p>
          </p:txBody>
        </p:sp>
        <p:sp>
          <p:nvSpPr>
            <p:cNvPr id="3082" name="AutoShape 30"/>
            <p:cNvSpPr>
              <a:spLocks noChangeArrowheads="1"/>
            </p:cNvSpPr>
            <p:nvPr/>
          </p:nvSpPr>
          <p:spPr bwMode="auto">
            <a:xfrm>
              <a:off x="2117" y="2615"/>
              <a:ext cx="56" cy="5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PT" altLang="pt-PT"/>
            </a:p>
          </p:txBody>
        </p:sp>
        <p:sp>
          <p:nvSpPr>
            <p:cNvPr id="3083" name="AutoShape 31"/>
            <p:cNvSpPr>
              <a:spLocks noChangeArrowheads="1"/>
            </p:cNvSpPr>
            <p:nvPr/>
          </p:nvSpPr>
          <p:spPr bwMode="auto">
            <a:xfrm>
              <a:off x="3994" y="3440"/>
              <a:ext cx="56" cy="5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PT" altLang="pt-PT"/>
            </a:p>
          </p:txBody>
        </p:sp>
        <p:sp>
          <p:nvSpPr>
            <p:cNvPr id="3084" name="Text Box 32"/>
            <p:cNvSpPr txBox="1">
              <a:spLocks noChangeArrowheads="1"/>
            </p:cNvSpPr>
            <p:nvPr/>
          </p:nvSpPr>
          <p:spPr bwMode="auto">
            <a:xfrm>
              <a:off x="2688" y="306"/>
              <a:ext cx="264" cy="254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200" b="1">
                  <a:solidFill>
                    <a:srgbClr val="FF0000"/>
                  </a:solidFill>
                </a:rPr>
                <a:t>B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pt-PT" altLang="pt-PT" sz="1200" b="1">
                  <a:solidFill>
                    <a:srgbClr val="FF0000"/>
                  </a:solidFill>
                </a:rPr>
                <a:t>6.5</a:t>
              </a:r>
            </a:p>
          </p:txBody>
        </p:sp>
        <p:sp>
          <p:nvSpPr>
            <p:cNvPr id="3085" name="Text Box 33"/>
            <p:cNvSpPr txBox="1">
              <a:spLocks noChangeArrowheads="1"/>
            </p:cNvSpPr>
            <p:nvPr/>
          </p:nvSpPr>
          <p:spPr bwMode="auto">
            <a:xfrm>
              <a:off x="845" y="1907"/>
              <a:ext cx="264" cy="254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200" b="1">
                  <a:solidFill>
                    <a:srgbClr val="FF0000"/>
                  </a:solidFill>
                </a:rPr>
                <a:t>E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pt-PT" altLang="pt-PT" sz="1200" b="1">
                  <a:solidFill>
                    <a:srgbClr val="FF0000"/>
                  </a:solidFill>
                </a:rPr>
                <a:t>8.3</a:t>
              </a:r>
            </a:p>
          </p:txBody>
        </p:sp>
        <p:sp>
          <p:nvSpPr>
            <p:cNvPr id="3086" name="Text Box 34"/>
            <p:cNvSpPr txBox="1">
              <a:spLocks noChangeArrowheads="1"/>
            </p:cNvSpPr>
            <p:nvPr/>
          </p:nvSpPr>
          <p:spPr bwMode="auto">
            <a:xfrm>
              <a:off x="2044" y="4996"/>
              <a:ext cx="264" cy="254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200" b="1">
                  <a:solidFill>
                    <a:srgbClr val="FF0000"/>
                  </a:solidFill>
                </a:rPr>
                <a:t>D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pt-PT" altLang="pt-PT" sz="1200" b="1">
                  <a:solidFill>
                    <a:srgbClr val="FF0000"/>
                  </a:solidFill>
                </a:rPr>
                <a:t>7.8</a:t>
              </a:r>
            </a:p>
          </p:txBody>
        </p:sp>
        <p:sp>
          <p:nvSpPr>
            <p:cNvPr id="3087" name="Text Box 35"/>
            <p:cNvSpPr txBox="1">
              <a:spLocks noChangeArrowheads="1"/>
            </p:cNvSpPr>
            <p:nvPr/>
          </p:nvSpPr>
          <p:spPr bwMode="auto">
            <a:xfrm>
              <a:off x="1923" y="2331"/>
              <a:ext cx="351" cy="254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200" b="1">
                  <a:solidFill>
                    <a:srgbClr val="FF0000"/>
                  </a:solidFill>
                </a:rPr>
                <a:t>A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pt-PT" altLang="pt-PT" sz="1200" b="1">
                  <a:solidFill>
                    <a:srgbClr val="FF0000"/>
                  </a:solidFill>
                </a:rPr>
                <a:t>17.2</a:t>
              </a:r>
            </a:p>
          </p:txBody>
        </p:sp>
        <p:sp>
          <p:nvSpPr>
            <p:cNvPr id="3088" name="Text Box 36"/>
            <p:cNvSpPr txBox="1">
              <a:spLocks noChangeArrowheads="1"/>
            </p:cNvSpPr>
            <p:nvPr/>
          </p:nvSpPr>
          <p:spPr bwMode="auto">
            <a:xfrm>
              <a:off x="4094" y="3368"/>
              <a:ext cx="318" cy="254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200" b="1">
                  <a:solidFill>
                    <a:srgbClr val="FF0000"/>
                  </a:solidFill>
                </a:rPr>
                <a:t>C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pt-PT" altLang="pt-PT" sz="1200" b="1">
                  <a:solidFill>
                    <a:srgbClr val="FF0000"/>
                  </a:solidFill>
                </a:rPr>
                <a:t>12.4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53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99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PowerPoint Presentation</vt:lpstr>
      <vt:lpstr>PowerPoint Presentation</vt:lpstr>
    </vt:vector>
  </TitlesOfParts>
  <Company>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paumatias</dc:creator>
  <cp:lastModifiedBy>Paulo Guilherme Martins de Melo Matias</cp:lastModifiedBy>
  <cp:revision>12</cp:revision>
  <dcterms:created xsi:type="dcterms:W3CDTF">2006-10-03T10:17:06Z</dcterms:created>
  <dcterms:modified xsi:type="dcterms:W3CDTF">2015-02-26T19:43:11Z</dcterms:modified>
</cp:coreProperties>
</file>