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7"/>
  </p:notesMasterIdLst>
  <p:handoutMasterIdLst>
    <p:handoutMasterId r:id="rId48"/>
  </p:handoutMasterIdLst>
  <p:sldIdLst>
    <p:sldId id="416" r:id="rId2"/>
    <p:sldId id="735" r:id="rId3"/>
    <p:sldId id="520" r:id="rId4"/>
    <p:sldId id="698" r:id="rId5"/>
    <p:sldId id="310" r:id="rId6"/>
    <p:sldId id="737" r:id="rId7"/>
    <p:sldId id="740" r:id="rId8"/>
    <p:sldId id="743" r:id="rId9"/>
    <p:sldId id="744" r:id="rId10"/>
    <p:sldId id="784" r:id="rId11"/>
    <p:sldId id="785" r:id="rId12"/>
    <p:sldId id="373" r:id="rId13"/>
    <p:sldId id="797" r:id="rId14"/>
    <p:sldId id="796" r:id="rId15"/>
    <p:sldId id="755" r:id="rId16"/>
    <p:sldId id="778" r:id="rId17"/>
    <p:sldId id="779" r:id="rId18"/>
    <p:sldId id="786" r:id="rId19"/>
    <p:sldId id="631" r:id="rId20"/>
    <p:sldId id="336" r:id="rId21"/>
    <p:sldId id="790" r:id="rId22"/>
    <p:sldId id="791" r:id="rId23"/>
    <p:sldId id="792" r:id="rId24"/>
    <p:sldId id="793" r:id="rId25"/>
    <p:sldId id="787" r:id="rId26"/>
    <p:sldId id="794" r:id="rId27"/>
    <p:sldId id="795" r:id="rId28"/>
    <p:sldId id="789" r:id="rId29"/>
    <p:sldId id="453" r:id="rId30"/>
    <p:sldId id="320" r:id="rId31"/>
    <p:sldId id="367" r:id="rId32"/>
    <p:sldId id="358" r:id="rId33"/>
    <p:sldId id="327" r:id="rId34"/>
    <p:sldId id="368" r:id="rId35"/>
    <p:sldId id="330" r:id="rId36"/>
    <p:sldId id="324" r:id="rId37"/>
    <p:sldId id="338" r:id="rId38"/>
    <p:sldId id="340" r:id="rId39"/>
    <p:sldId id="341" r:id="rId40"/>
    <p:sldId id="342" r:id="rId41"/>
    <p:sldId id="343" r:id="rId42"/>
    <p:sldId id="344" r:id="rId43"/>
    <p:sldId id="777" r:id="rId44"/>
    <p:sldId id="776" r:id="rId45"/>
    <p:sldId id="357" r:id="rId46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FFE299"/>
    <a:srgbClr val="FF3300"/>
    <a:srgbClr val="7CB042"/>
    <a:srgbClr val="33CC33"/>
    <a:srgbClr val="336600"/>
    <a:srgbClr val="663300"/>
    <a:srgbClr val="FF66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 showGuides="1">
      <p:cViewPr varScale="1">
        <p:scale>
          <a:sx n="83" d="100"/>
          <a:sy n="83" d="100"/>
        </p:scale>
        <p:origin x="15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3.7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3.9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4.1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4.4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6.8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4:08.82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5:30.9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5:31.23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3.7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3.9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4.1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3.9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4.4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6.8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4:08.82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5:30.9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5:31.23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3.7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3.9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4.1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4.4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6.8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4.1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4:08.82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5:30.9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5:31.23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3.7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3.9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4.1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4.4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6.8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4:08.82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5:30.9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4.4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5:31.23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3.7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3.9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4.1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4.4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6.8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4:08.82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5:30.9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5:31.23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6.8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4:08.82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5:30.9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5:31.23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0T23:12:43.7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2.jpeg"/><Relationship Id="rId21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20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6.jpeg"/><Relationship Id="rId10" Type="http://schemas.openxmlformats.org/officeDocument/2006/relationships/image" Target="../media/image9.png"/><Relationship Id="rId19" Type="http://schemas.openxmlformats.org/officeDocument/2006/relationships/image" Target="../media/image2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5.jpe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3.jpeg"/><Relationship Id="rId17" Type="http://schemas.openxmlformats.org/officeDocument/2006/relationships/image" Target="../media/image21.pn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6.jpeg"/><Relationship Id="rId10" Type="http://schemas.openxmlformats.org/officeDocument/2006/relationships/image" Target="../media/image9.png"/><Relationship Id="rId19" Type="http://schemas.openxmlformats.org/officeDocument/2006/relationships/image" Target="../media/image2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5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2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2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0216" y="6339386"/>
            <a:ext cx="3860800" cy="365125"/>
          </a:xfrm>
        </p:spPr>
        <p:txBody>
          <a:bodyPr/>
          <a:lstStyle/>
          <a:p>
            <a:r>
              <a:rPr lang="pt-PT" dirty="0"/>
              <a:t>Margarida Tomé, última revisão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67947" y="5948497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9947" y="631254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8000"/>
                </a:solidFill>
              </a:defRPr>
            </a:lvl1pPr>
          </a:lstStyle>
          <a:p>
            <a:r>
              <a:rPr lang="pt-PT" dirty="0"/>
              <a:t>Margarida Tomé, última revisão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91" r:id="rId3"/>
    <p:sldLayoutId id="2147483727" r:id="rId4"/>
    <p:sldLayoutId id="2147483692" r:id="rId5"/>
    <p:sldLayoutId id="214748369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8" r:id="rId16"/>
    <p:sldLayoutId id="2147483679" r:id="rId17"/>
    <p:sldLayoutId id="2147483680" r:id="rId18"/>
    <p:sldLayoutId id="2147483681" r:id="rId19"/>
    <p:sldLayoutId id="2147483684" r:id="rId20"/>
    <p:sldLayoutId id="2147483685" r:id="rId21"/>
    <p:sldLayoutId id="2147483686" r:id="rId22"/>
    <p:sldLayoutId id="2147483662" r:id="rId23"/>
    <p:sldLayoutId id="2147483661" r:id="rId24"/>
    <p:sldLayoutId id="2147483651" r:id="rId25"/>
    <p:sldLayoutId id="2147483652" r:id="rId26"/>
    <p:sldLayoutId id="2147483726" r:id="rId27"/>
  </p:sldLayoutIdLst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0.xml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8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5" Type="http://schemas.openxmlformats.org/officeDocument/2006/relationships/customXml" Target="../ink/ink2.xml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customXml" Target="../ink/ink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customXml" Target="../ink/ink16.xml"/><Relationship Id="rId3" Type="http://schemas.openxmlformats.org/officeDocument/2006/relationships/customXml" Target="../ink/ink9.xml"/><Relationship Id="rId7" Type="http://schemas.openxmlformats.org/officeDocument/2006/relationships/customXml" Target="../ink/ink12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11.xml"/><Relationship Id="rId11" Type="http://schemas.openxmlformats.org/officeDocument/2006/relationships/customXml" Target="../ink/ink15.xml"/><Relationship Id="rId5" Type="http://schemas.openxmlformats.org/officeDocument/2006/relationships/customXml" Target="../ink/ink10.xml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customXml" Target="../ink/ink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customXml" Target="../ink/ink24.xml"/><Relationship Id="rId3" Type="http://schemas.openxmlformats.org/officeDocument/2006/relationships/customXml" Target="../ink/ink17.xml"/><Relationship Id="rId7" Type="http://schemas.openxmlformats.org/officeDocument/2006/relationships/customXml" Target="../ink/ink20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19.xml"/><Relationship Id="rId11" Type="http://schemas.openxmlformats.org/officeDocument/2006/relationships/customXml" Target="../ink/ink23.xml"/><Relationship Id="rId5" Type="http://schemas.openxmlformats.org/officeDocument/2006/relationships/customXml" Target="../ink/ink18.xml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customXml" Target="../ink/ink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customXml" Target="../ink/ink32.xml"/><Relationship Id="rId3" Type="http://schemas.openxmlformats.org/officeDocument/2006/relationships/customXml" Target="../ink/ink25.xml"/><Relationship Id="rId7" Type="http://schemas.openxmlformats.org/officeDocument/2006/relationships/customXml" Target="../ink/ink28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27.xml"/><Relationship Id="rId11" Type="http://schemas.openxmlformats.org/officeDocument/2006/relationships/customXml" Target="../ink/ink31.xml"/><Relationship Id="rId5" Type="http://schemas.openxmlformats.org/officeDocument/2006/relationships/customXml" Target="../ink/ink26.xml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customXml" Target="../ink/ink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customXml" Target="../ink/ink40.xml"/><Relationship Id="rId3" Type="http://schemas.openxmlformats.org/officeDocument/2006/relationships/customXml" Target="../ink/ink33.xml"/><Relationship Id="rId7" Type="http://schemas.openxmlformats.org/officeDocument/2006/relationships/customXml" Target="../ink/ink36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35.xml"/><Relationship Id="rId11" Type="http://schemas.openxmlformats.org/officeDocument/2006/relationships/customXml" Target="../ink/ink39.xml"/><Relationship Id="rId5" Type="http://schemas.openxmlformats.org/officeDocument/2006/relationships/customXml" Target="../ink/ink34.xml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customXml" Target="../ink/ink3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customXml" Target="../ink/ink48.xml"/><Relationship Id="rId3" Type="http://schemas.openxmlformats.org/officeDocument/2006/relationships/customXml" Target="../ink/ink41.xml"/><Relationship Id="rId7" Type="http://schemas.openxmlformats.org/officeDocument/2006/relationships/customXml" Target="../ink/ink4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43.xml"/><Relationship Id="rId11" Type="http://schemas.openxmlformats.org/officeDocument/2006/relationships/customXml" Target="../ink/ink47.xml"/><Relationship Id="rId5" Type="http://schemas.openxmlformats.org/officeDocument/2006/relationships/customXml" Target="../ink/ink42.xml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customXml" Target="../ink/ink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6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0011" cy="9263911"/>
          </a:xfrm>
          <a:prstGeom prst="rect">
            <a:avLst/>
          </a:prstGeom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7656" y="1844824"/>
            <a:ext cx="8296688" cy="165618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Introdução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inventário</a:t>
            </a:r>
            <a:r>
              <a:rPr lang="en-US" dirty="0"/>
              <a:t> </a:t>
            </a:r>
            <a:r>
              <a:rPr lang="en-US" dirty="0" err="1"/>
              <a:t>florestal</a:t>
            </a:r>
            <a:endParaRPr lang="pt-PT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3271664" y="4810446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900" b="1" dirty="0">
              <a:solidFill>
                <a:srgbClr val="663300"/>
              </a:solidFill>
            </a:endParaRPr>
          </a:p>
          <a:p>
            <a:r>
              <a:rPr lang="en-US" sz="2800" b="1" dirty="0">
                <a:solidFill>
                  <a:srgbClr val="663300"/>
                </a:solidFill>
              </a:rPr>
              <a:t>Margarida Tomé</a:t>
            </a:r>
          </a:p>
          <a:p>
            <a:r>
              <a:rPr lang="en-US" sz="2200" b="1" dirty="0" err="1">
                <a:solidFill>
                  <a:srgbClr val="663300"/>
                </a:solidFill>
              </a:rPr>
              <a:t>Instituto</a:t>
            </a:r>
            <a:r>
              <a:rPr lang="en-US" sz="2200" b="1" dirty="0">
                <a:solidFill>
                  <a:srgbClr val="663300"/>
                </a:solidFill>
              </a:rPr>
              <a:t> Superior de </a:t>
            </a:r>
            <a:r>
              <a:rPr lang="en-US" sz="2200" b="1" dirty="0" err="1">
                <a:solidFill>
                  <a:srgbClr val="663300"/>
                </a:solidFill>
              </a:rPr>
              <a:t>Agronomia</a:t>
            </a:r>
            <a:endParaRPr lang="en-US" sz="2200" b="1" dirty="0">
              <a:solidFill>
                <a:srgbClr val="663300"/>
              </a:solidFill>
            </a:endParaRPr>
          </a:p>
          <a:p>
            <a:r>
              <a:rPr lang="en-US" sz="2200" b="1" dirty="0" err="1">
                <a:solidFill>
                  <a:srgbClr val="663300"/>
                </a:solidFill>
              </a:rPr>
              <a:t>Universidade</a:t>
            </a:r>
            <a:r>
              <a:rPr lang="en-US" sz="2200" b="1" dirty="0">
                <a:solidFill>
                  <a:srgbClr val="663300"/>
                </a:solidFill>
              </a:rPr>
              <a:t> de </a:t>
            </a:r>
            <a:r>
              <a:rPr lang="en-US" sz="2200" b="1" dirty="0" err="1">
                <a:solidFill>
                  <a:srgbClr val="663300"/>
                </a:solidFill>
              </a:rPr>
              <a:t>Lisboa</a:t>
            </a:r>
            <a:endParaRPr lang="en-US" sz="22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55440" y="2717800"/>
            <a:ext cx="10153128" cy="711200"/>
          </a:xfrm>
        </p:spPr>
        <p:txBody>
          <a:bodyPr>
            <a:normAutofit/>
          </a:bodyPr>
          <a:lstStyle/>
          <a:p>
            <a:r>
              <a:rPr lang="pt-PT" sz="3400" dirty="0"/>
              <a:t> O que é então um inventário florestal?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423592" y="3509888"/>
            <a:ext cx="77768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F2487D-7397-4143-B39D-CFE6FAE4B800}"/>
              </a:ext>
            </a:extLst>
          </p:cNvPr>
          <p:cNvSpPr txBox="1">
            <a:spLocks noChangeArrowheads="1"/>
          </p:cNvSpPr>
          <p:nvPr/>
        </p:nvSpPr>
        <p:spPr>
          <a:xfrm>
            <a:off x="2279576" y="3662288"/>
            <a:ext cx="807328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sz="1800" dirty="0">
                <a:solidFill>
                  <a:schemeClr val="tx1"/>
                </a:solidFill>
              </a:rPr>
              <a:t>Conjunto de técnicas que permitem caraterizar um povoamento florestal</a:t>
            </a:r>
          </a:p>
          <a:p>
            <a:pPr>
              <a:buNone/>
            </a:pPr>
            <a:endParaRPr lang="pt-P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7FF4-7149-4D02-93EE-B0B4E16E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 A unidade primária do inventário é o povoamento florestal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FE504-1F27-4589-8F2E-D17CBA66B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i="1" dirty="0"/>
              <a:t>“a </a:t>
            </a:r>
            <a:r>
              <a:rPr lang="pt-PT" i="1" dirty="0" err="1"/>
              <a:t>contiguous</a:t>
            </a:r>
            <a:r>
              <a:rPr lang="pt-PT" i="1" dirty="0"/>
              <a:t> </a:t>
            </a:r>
            <a:r>
              <a:rPr lang="pt-PT" i="1" dirty="0" err="1"/>
              <a:t>group</a:t>
            </a:r>
            <a:r>
              <a:rPr lang="pt-PT" i="1" dirty="0"/>
              <a:t>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trees</a:t>
            </a:r>
            <a:r>
              <a:rPr lang="pt-PT" i="1" dirty="0"/>
              <a:t> </a:t>
            </a:r>
            <a:r>
              <a:rPr lang="pt-PT" i="1" dirty="0" err="1"/>
              <a:t>sufficiently</a:t>
            </a:r>
            <a:r>
              <a:rPr lang="pt-PT" i="1" dirty="0"/>
              <a:t> </a:t>
            </a:r>
            <a:r>
              <a:rPr lang="pt-PT" i="1" dirty="0" err="1"/>
              <a:t>uniform</a:t>
            </a:r>
            <a:r>
              <a:rPr lang="pt-PT" i="1" dirty="0"/>
              <a:t> in </a:t>
            </a:r>
            <a:r>
              <a:rPr lang="pt-PT" i="1" dirty="0" err="1"/>
              <a:t>age-class</a:t>
            </a:r>
            <a:r>
              <a:rPr lang="pt-PT" i="1" dirty="0"/>
              <a:t> </a:t>
            </a:r>
            <a:r>
              <a:rPr lang="pt-PT" i="1" dirty="0" err="1"/>
              <a:t>distribution</a:t>
            </a:r>
            <a:r>
              <a:rPr lang="pt-PT" i="1" dirty="0"/>
              <a:t>, </a:t>
            </a:r>
            <a:r>
              <a:rPr lang="pt-PT" i="1" dirty="0" err="1"/>
              <a:t>composition</a:t>
            </a:r>
            <a:r>
              <a:rPr lang="pt-PT" i="1" dirty="0"/>
              <a:t>,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structure</a:t>
            </a:r>
            <a:r>
              <a:rPr lang="pt-PT" i="1" dirty="0"/>
              <a:t>,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growing</a:t>
            </a:r>
            <a:r>
              <a:rPr lang="pt-PT" i="1" dirty="0"/>
              <a:t> </a:t>
            </a:r>
            <a:r>
              <a:rPr lang="pt-PT" i="1" dirty="0" err="1"/>
              <a:t>on</a:t>
            </a:r>
            <a:r>
              <a:rPr lang="pt-PT" i="1" dirty="0"/>
              <a:t> a site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sufficiently</a:t>
            </a:r>
            <a:r>
              <a:rPr lang="pt-PT" i="1" dirty="0"/>
              <a:t> </a:t>
            </a:r>
            <a:r>
              <a:rPr lang="pt-PT" i="1" dirty="0" err="1"/>
              <a:t>uniform</a:t>
            </a:r>
            <a:r>
              <a:rPr lang="pt-PT" i="1" dirty="0"/>
              <a:t> </a:t>
            </a:r>
            <a:r>
              <a:rPr lang="pt-PT" i="1" dirty="0" err="1"/>
              <a:t>quality</a:t>
            </a:r>
            <a:r>
              <a:rPr lang="pt-PT" i="1" dirty="0"/>
              <a:t>, to </a:t>
            </a:r>
            <a:r>
              <a:rPr lang="pt-PT" i="1" dirty="0" err="1"/>
              <a:t>be</a:t>
            </a:r>
            <a:r>
              <a:rPr lang="pt-PT" i="1" dirty="0"/>
              <a:t> a </a:t>
            </a:r>
            <a:r>
              <a:rPr lang="pt-PT" i="1" dirty="0" err="1"/>
              <a:t>distinguishable</a:t>
            </a:r>
            <a:r>
              <a:rPr lang="pt-PT" i="1" dirty="0"/>
              <a:t> </a:t>
            </a:r>
            <a:r>
              <a:rPr lang="pt-PT" i="1" dirty="0" err="1"/>
              <a:t>unit</a:t>
            </a:r>
            <a:r>
              <a:rPr lang="pt-PT" i="1" dirty="0"/>
              <a:t>” (</a:t>
            </a:r>
            <a:r>
              <a:rPr lang="pt-PT" i="1" dirty="0" err="1"/>
              <a:t>Helms</a:t>
            </a:r>
            <a:r>
              <a:rPr lang="pt-PT" i="1" dirty="0"/>
              <a:t> 1998)</a:t>
            </a:r>
          </a:p>
          <a:p>
            <a:r>
              <a:rPr lang="pt-PT" dirty="0"/>
              <a:t>Um grupo contíguo de árvores </a:t>
            </a:r>
            <a:r>
              <a:rPr lang="pt-PT" b="1" dirty="0">
                <a:solidFill>
                  <a:srgbClr val="008000"/>
                </a:solidFill>
              </a:rPr>
              <a:t>suficientemente uniforme </a:t>
            </a:r>
            <a:r>
              <a:rPr lang="pt-PT" dirty="0"/>
              <a:t>em termos de distribuição das árvores por classes de idade, composição e estrutura, crescendo num </a:t>
            </a:r>
            <a:r>
              <a:rPr lang="pt-PT" b="1" dirty="0">
                <a:solidFill>
                  <a:srgbClr val="008000"/>
                </a:solidFill>
              </a:rPr>
              <a:t>local mais ou menos homogéneo</a:t>
            </a:r>
            <a:r>
              <a:rPr lang="pt-PT" dirty="0"/>
              <a:t>, e que possa ser reconhecido como uma </a:t>
            </a:r>
            <a:r>
              <a:rPr lang="pt-PT" b="1" dirty="0">
                <a:solidFill>
                  <a:srgbClr val="008000"/>
                </a:solidFill>
              </a:rPr>
              <a:t>unidade perfeitamente identificável</a:t>
            </a:r>
          </a:p>
          <a:p>
            <a:r>
              <a:rPr lang="pt-PT" dirty="0"/>
              <a:t>Um povoamento misto pode ser uniforme (homogéneo), desde que a mistura seja semelhante em todo ele</a:t>
            </a:r>
          </a:p>
          <a:p>
            <a:r>
              <a:rPr lang="pt-PT" dirty="0"/>
              <a:t>O povoamento é a </a:t>
            </a:r>
            <a:r>
              <a:rPr lang="pt-PT" b="1" dirty="0">
                <a:solidFill>
                  <a:srgbClr val="008000"/>
                </a:solidFill>
              </a:rPr>
              <a:t>unidade de aplicação dos tratamentos de silvicultura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606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/>
              <a:t>Como é que acham que se pode descrever um povoamento?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13B38-E05A-4827-87FE-B8E047F9B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7" y="151054"/>
            <a:ext cx="7392821" cy="5544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B6F43C-859C-4947-957F-655A650E29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80" y="2501645"/>
            <a:ext cx="3179792" cy="4239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F6DA5-4510-4113-9250-B8A6A209E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3" y="2848505"/>
            <a:ext cx="5153992" cy="3865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DDE5E-2BE9-4440-BE6F-725B2197E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34" y="44941"/>
            <a:ext cx="4416491" cy="3312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5EA7A5-263C-43E9-B914-A78C815BC3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76" y="3079196"/>
            <a:ext cx="5440680" cy="36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6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/>
              <a:t>Como é que acham que se pode descrever um povoamento?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FAA7D-13A5-4392-A15F-62DAE8949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7" y="124535"/>
            <a:ext cx="6424204" cy="4818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470B81-5624-4250-9274-37F3B944D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39" y="2875374"/>
            <a:ext cx="5144120" cy="3858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185B1-F3BE-47D0-82C5-23C4D4E26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61" y="147136"/>
            <a:ext cx="5408149" cy="4056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A506D9-681B-4F4A-903C-B72E20884E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6" y="1856664"/>
            <a:ext cx="3657600" cy="487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DF9884-6A08-482B-85DB-728F3D8452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76" y="1914478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1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/>
              <a:t>Como é que acham que se pode descrever um povoamento?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Identificando</a:t>
            </a:r>
            <a:r>
              <a:rPr lang="en-US" dirty="0"/>
              <a:t> as </a:t>
            </a:r>
            <a:r>
              <a:rPr lang="en-US" dirty="0" err="1"/>
              <a:t>espécies</a:t>
            </a:r>
            <a:r>
              <a:rPr lang="en-US" dirty="0"/>
              <a:t> das </a:t>
            </a:r>
            <a:r>
              <a:rPr lang="en-US" dirty="0" err="1"/>
              <a:t>árvores</a:t>
            </a:r>
            <a:endParaRPr lang="en-US" dirty="0"/>
          </a:p>
          <a:p>
            <a:r>
              <a:rPr lang="en-US" dirty="0"/>
              <a:t>Com base no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árvores</a:t>
            </a:r>
            <a:r>
              <a:rPr lang="en-US" dirty="0"/>
              <a:t> por ha</a:t>
            </a:r>
          </a:p>
          <a:p>
            <a:r>
              <a:rPr lang="en-US" dirty="0"/>
              <a:t>Com base no </a:t>
            </a:r>
            <a:r>
              <a:rPr lang="en-US" dirty="0" err="1"/>
              <a:t>tamanho</a:t>
            </a:r>
            <a:r>
              <a:rPr lang="en-US" dirty="0"/>
              <a:t> das </a:t>
            </a:r>
            <a:r>
              <a:rPr lang="en-US" dirty="0" err="1"/>
              <a:t>árvores</a:t>
            </a:r>
            <a:r>
              <a:rPr lang="en-US" dirty="0"/>
              <a:t> (</a:t>
            </a:r>
            <a:r>
              <a:rPr lang="en-US" dirty="0" err="1"/>
              <a:t>diâmetro</a:t>
            </a:r>
            <a:r>
              <a:rPr lang="en-US" dirty="0"/>
              <a:t>, </a:t>
            </a:r>
            <a:r>
              <a:rPr lang="en-US" dirty="0" err="1"/>
              <a:t>altura</a:t>
            </a:r>
            <a:r>
              <a:rPr lang="en-US" dirty="0"/>
              <a:t>, volume do </a:t>
            </a:r>
            <a:r>
              <a:rPr lang="en-US" dirty="0" err="1"/>
              <a:t>tronco</a:t>
            </a:r>
            <a:r>
              <a:rPr lang="en-US" dirty="0"/>
              <a:t>, </a:t>
            </a:r>
            <a:r>
              <a:rPr lang="en-US" dirty="0" err="1"/>
              <a:t>biomassa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 err="1"/>
              <a:t>Caraterizando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matos</a:t>
            </a:r>
            <a:endParaRPr lang="en-US" dirty="0"/>
          </a:p>
          <a:p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É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objetivo</a:t>
            </a:r>
            <a:r>
              <a:rPr lang="en-US" dirty="0"/>
              <a:t> do </a:t>
            </a:r>
            <a:r>
              <a:rPr lang="en-US" dirty="0" err="1"/>
              <a:t>inventário</a:t>
            </a:r>
            <a:r>
              <a:rPr lang="en-US" dirty="0"/>
              <a:t> </a:t>
            </a:r>
            <a:r>
              <a:rPr lang="en-US" dirty="0" err="1"/>
              <a:t>florestal</a:t>
            </a:r>
            <a:r>
              <a:rPr lang="en-US" dirty="0"/>
              <a:t>: </a:t>
            </a:r>
            <a:r>
              <a:rPr lang="en-US" dirty="0" err="1"/>
              <a:t>determinar</a:t>
            </a:r>
            <a:r>
              <a:rPr lang="en-US" dirty="0"/>
              <a:t> as </a:t>
            </a:r>
            <a:r>
              <a:rPr lang="en-US" dirty="0" err="1"/>
              <a:t>caraterísticas</a:t>
            </a:r>
            <a:r>
              <a:rPr lang="en-US" dirty="0"/>
              <a:t> dos </a:t>
            </a:r>
            <a:r>
              <a:rPr lang="en-US" dirty="0" err="1"/>
              <a:t>povoamentos</a:t>
            </a:r>
            <a:r>
              <a:rPr lang="en-US" dirty="0"/>
              <a:t> </a:t>
            </a:r>
            <a:r>
              <a:rPr lang="en-US" dirty="0" err="1"/>
              <a:t>florestais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4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839416" y="2717800"/>
            <a:ext cx="10513168" cy="711200"/>
          </a:xfrm>
        </p:spPr>
        <p:txBody>
          <a:bodyPr>
            <a:normAutofit/>
          </a:bodyPr>
          <a:lstStyle/>
          <a:p>
            <a:r>
              <a:rPr lang="pt-PT" sz="3400" dirty="0"/>
              <a:t>Elementos recolhidos nos inventários florestais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423592" y="3509888"/>
            <a:ext cx="77768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sz="2000" dirty="0">
                <a:solidFill>
                  <a:schemeClr val="tx1"/>
                </a:solidFill>
              </a:rPr>
              <a:t>Os elementos recolhidos num inventário florestal dependem do seu objetivo</a:t>
            </a:r>
          </a:p>
        </p:txBody>
      </p:sp>
    </p:spTree>
    <p:extLst>
      <p:ext uri="{BB962C8B-B14F-4D97-AF65-F5344CB8AC3E}">
        <p14:creationId xmlns:p14="http://schemas.microsoft.com/office/powerpoint/2010/main" val="21846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Principais elementos de um inventário florestal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Avaliação de </a:t>
            </a:r>
            <a:r>
              <a:rPr lang="pt-PT" b="1" dirty="0">
                <a:solidFill>
                  <a:srgbClr val="008000"/>
                </a:solidFill>
              </a:rPr>
              <a:t>áreas</a:t>
            </a:r>
            <a:r>
              <a:rPr lang="pt-PT" dirty="0"/>
              <a:t>, com/sem produção de cartografia</a:t>
            </a:r>
          </a:p>
          <a:p>
            <a:r>
              <a:rPr lang="pt-PT" dirty="0"/>
              <a:t>Caracterização dos </a:t>
            </a:r>
            <a:r>
              <a:rPr lang="pt-PT" b="1" dirty="0">
                <a:solidFill>
                  <a:srgbClr val="008000"/>
                </a:solidFill>
              </a:rPr>
              <a:t>povoamentos florestais</a:t>
            </a:r>
            <a:r>
              <a:rPr lang="pt-PT" dirty="0"/>
              <a:t>:</a:t>
            </a:r>
          </a:p>
          <a:p>
            <a:pPr lvl="1"/>
            <a:r>
              <a:rPr lang="pt-PT" dirty="0"/>
              <a:t>existências, acréscimos, percas, regeneração</a:t>
            </a:r>
          </a:p>
          <a:p>
            <a:pPr lvl="1"/>
            <a:r>
              <a:rPr lang="pt-PT" dirty="0"/>
              <a:t>estado sanitário</a:t>
            </a:r>
          </a:p>
          <a:p>
            <a:pPr lvl="1"/>
            <a:r>
              <a:rPr lang="pt-PT" dirty="0" err="1"/>
              <a:t>subbosque</a:t>
            </a:r>
            <a:r>
              <a:rPr lang="pt-PT" dirty="0"/>
              <a:t> (composição e biomassa)</a:t>
            </a:r>
          </a:p>
          <a:p>
            <a:pPr lvl="1"/>
            <a:r>
              <a:rPr lang="pt-PT" dirty="0"/>
              <a:t>madeira morta</a:t>
            </a:r>
          </a:p>
          <a:p>
            <a:pPr lvl="1"/>
            <a:r>
              <a:rPr lang="pt-PT" dirty="0"/>
              <a:t>stocks de carbono</a:t>
            </a:r>
          </a:p>
          <a:p>
            <a:pPr lvl="1"/>
            <a:r>
              <a:rPr lang="pt-PT" dirty="0"/>
              <a:t>caracterização da vida selvagem</a:t>
            </a:r>
          </a:p>
          <a:p>
            <a:pPr lvl="1"/>
            <a:r>
              <a:rPr lang="pt-PT" dirty="0"/>
              <a:t>avaliação de recursos hídricos</a:t>
            </a:r>
          </a:p>
          <a:p>
            <a:r>
              <a:rPr lang="pt-PT" dirty="0"/>
              <a:t>….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24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/>
              <a:t>Um inventário usa diversas fontes de dados:</a:t>
            </a:r>
            <a:endParaRPr lang="en-GB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700" dirty="0"/>
          </a:p>
          <a:p>
            <a:r>
              <a:rPr lang="en-GB" dirty="0"/>
              <a:t>Fontes de </a:t>
            </a:r>
            <a:r>
              <a:rPr lang="en-GB" dirty="0" err="1"/>
              <a:t>informação</a:t>
            </a:r>
            <a:endParaRPr lang="en-GB" dirty="0"/>
          </a:p>
          <a:p>
            <a:pPr lvl="1"/>
            <a:r>
              <a:rPr lang="en-GB" dirty="0"/>
              <a:t>dados </a:t>
            </a:r>
            <a:r>
              <a:rPr lang="en-GB" dirty="0" err="1"/>
              <a:t>cartográficos</a:t>
            </a:r>
            <a:endParaRPr lang="en-GB" dirty="0"/>
          </a:p>
          <a:p>
            <a:pPr lvl="1"/>
            <a:r>
              <a:rPr lang="en-GB" dirty="0"/>
              <a:t>dados </a:t>
            </a:r>
            <a:r>
              <a:rPr lang="en-GB" dirty="0" err="1"/>
              <a:t>provenientes</a:t>
            </a:r>
            <a:r>
              <a:rPr lang="en-GB" dirty="0"/>
              <a:t> de </a:t>
            </a:r>
            <a:r>
              <a:rPr lang="en-GB" dirty="0" err="1"/>
              <a:t>detecção</a:t>
            </a:r>
            <a:r>
              <a:rPr lang="en-GB" dirty="0"/>
              <a:t> </a:t>
            </a:r>
            <a:r>
              <a:rPr lang="en-GB" dirty="0" err="1"/>
              <a:t>remota</a:t>
            </a:r>
            <a:endParaRPr lang="en-GB" dirty="0"/>
          </a:p>
          <a:p>
            <a:pPr lvl="2"/>
            <a:r>
              <a:rPr lang="en-GB" dirty="0" err="1"/>
              <a:t>fotografia</a:t>
            </a:r>
            <a:r>
              <a:rPr lang="en-GB" dirty="0"/>
              <a:t> </a:t>
            </a:r>
            <a:r>
              <a:rPr lang="en-GB" dirty="0" err="1"/>
              <a:t>aérea</a:t>
            </a:r>
            <a:endParaRPr lang="en-GB" dirty="0"/>
          </a:p>
          <a:p>
            <a:pPr lvl="2"/>
            <a:r>
              <a:rPr lang="en-GB" dirty="0" err="1"/>
              <a:t>imagens</a:t>
            </a:r>
            <a:r>
              <a:rPr lang="en-GB" dirty="0"/>
              <a:t> de </a:t>
            </a:r>
            <a:r>
              <a:rPr lang="en-GB" dirty="0" err="1"/>
              <a:t>satélite</a:t>
            </a:r>
            <a:endParaRPr lang="en-GB" dirty="0"/>
          </a:p>
          <a:p>
            <a:pPr lvl="2"/>
            <a:r>
              <a:rPr lang="en-GB" dirty="0" err="1"/>
              <a:t>imagens</a:t>
            </a:r>
            <a:r>
              <a:rPr lang="en-GB" dirty="0"/>
              <a:t> LIDAR</a:t>
            </a:r>
          </a:p>
          <a:p>
            <a:pPr lvl="1"/>
            <a:r>
              <a:rPr lang="en-GB" dirty="0" err="1"/>
              <a:t>medição</a:t>
            </a:r>
            <a:r>
              <a:rPr lang="en-GB" dirty="0"/>
              <a:t> e </a:t>
            </a:r>
            <a:r>
              <a:rPr lang="en-GB" dirty="0" err="1"/>
              <a:t>observação</a:t>
            </a:r>
            <a:r>
              <a:rPr lang="en-GB" dirty="0"/>
              <a:t> de campo</a:t>
            </a:r>
          </a:p>
          <a:p>
            <a:pPr lvl="1"/>
            <a:r>
              <a:rPr lang="en-GB" dirty="0"/>
              <a:t>...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É </a:t>
            </a:r>
            <a:r>
              <a:rPr lang="en-GB" dirty="0" err="1"/>
              <a:t>frequente</a:t>
            </a:r>
            <a:r>
              <a:rPr lang="en-GB" dirty="0"/>
              <a:t> </a:t>
            </a:r>
            <a:r>
              <a:rPr lang="en-GB" dirty="0" err="1"/>
              <a:t>utilizar</a:t>
            </a:r>
            <a:r>
              <a:rPr lang="en-GB" dirty="0"/>
              <a:t>-se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combinação</a:t>
            </a:r>
            <a:r>
              <a:rPr lang="en-GB" dirty="0"/>
              <a:t> de </a:t>
            </a:r>
            <a:r>
              <a:rPr lang="en-GB" dirty="0" err="1"/>
              <a:t>informação</a:t>
            </a:r>
            <a:r>
              <a:rPr lang="en-GB" dirty="0"/>
              <a:t> </a:t>
            </a:r>
            <a:r>
              <a:rPr lang="en-GB" dirty="0" err="1"/>
              <a:t>proveniente</a:t>
            </a:r>
            <a:r>
              <a:rPr lang="en-GB" dirty="0"/>
              <a:t> de </a:t>
            </a:r>
            <a:r>
              <a:rPr lang="en-GB" dirty="0" err="1"/>
              <a:t>diversas</a:t>
            </a:r>
            <a:r>
              <a:rPr lang="en-GB" dirty="0"/>
              <a:t> </a:t>
            </a:r>
            <a:r>
              <a:rPr lang="en-GB" dirty="0" err="1"/>
              <a:t>fontes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555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55440" y="2717800"/>
            <a:ext cx="10153128" cy="1143248"/>
          </a:xfrm>
        </p:spPr>
        <p:txBody>
          <a:bodyPr>
            <a:normAutofit/>
          </a:bodyPr>
          <a:lstStyle/>
          <a:p>
            <a:r>
              <a:rPr lang="pt-PT" sz="3400" dirty="0"/>
              <a:t> A necessidade de amostrar e de utilizar parcelas de amostragem</a:t>
            </a:r>
          </a:p>
        </p:txBody>
      </p:sp>
    </p:spTree>
    <p:extLst>
      <p:ext uri="{BB962C8B-B14F-4D97-AF65-F5344CB8AC3E}">
        <p14:creationId xmlns:p14="http://schemas.microsoft.com/office/powerpoint/2010/main" val="25482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necessidade  de amostrar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consequência</a:t>
            </a:r>
            <a:r>
              <a:rPr lang="en-GB" dirty="0"/>
              <a:t> de</a:t>
            </a:r>
            <a:r>
              <a:rPr lang="pt-PT" dirty="0"/>
              <a:t>:</a:t>
            </a:r>
            <a:endParaRPr lang="en-GB" dirty="0"/>
          </a:p>
          <a:p>
            <a:pPr lvl="1"/>
            <a:r>
              <a:rPr lang="en-GB" dirty="0" err="1"/>
              <a:t>grande</a:t>
            </a:r>
            <a:r>
              <a:rPr lang="en-GB" dirty="0"/>
              <a:t> </a:t>
            </a:r>
            <a:r>
              <a:rPr lang="en-GB" dirty="0" err="1"/>
              <a:t>extensão</a:t>
            </a:r>
            <a:r>
              <a:rPr lang="en-GB" dirty="0"/>
              <a:t> da </a:t>
            </a:r>
            <a:r>
              <a:rPr lang="en-GB" dirty="0" err="1"/>
              <a:t>maior</a:t>
            </a:r>
            <a:r>
              <a:rPr lang="en-GB" dirty="0"/>
              <a:t> parte das </a:t>
            </a:r>
            <a:r>
              <a:rPr lang="en-GB" dirty="0" err="1"/>
              <a:t>áreas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estudo</a:t>
            </a:r>
            <a:endParaRPr lang="en-GB" dirty="0"/>
          </a:p>
          <a:p>
            <a:pPr lvl="1"/>
            <a:r>
              <a:rPr lang="en-GB" dirty="0"/>
              <a:t>o </a:t>
            </a:r>
            <a:r>
              <a:rPr lang="en-GB" dirty="0" err="1"/>
              <a:t>elevado</a:t>
            </a:r>
            <a:r>
              <a:rPr lang="en-GB" dirty="0"/>
              <a:t> </a:t>
            </a:r>
            <a:r>
              <a:rPr lang="en-GB" dirty="0" err="1"/>
              <a:t>consumo</a:t>
            </a:r>
            <a:r>
              <a:rPr lang="en-GB" dirty="0"/>
              <a:t> de tempo </a:t>
            </a:r>
            <a:r>
              <a:rPr lang="en-GB" dirty="0" err="1"/>
              <a:t>associado</a:t>
            </a:r>
            <a:r>
              <a:rPr lang="en-GB" dirty="0"/>
              <a:t> com </a:t>
            </a:r>
            <a:r>
              <a:rPr lang="en-GB" dirty="0" err="1"/>
              <a:t>algumas</a:t>
            </a:r>
            <a:r>
              <a:rPr lang="en-GB" dirty="0"/>
              <a:t> das </a:t>
            </a:r>
            <a:r>
              <a:rPr lang="en-GB" dirty="0" err="1"/>
              <a:t>técnicas</a:t>
            </a:r>
            <a:r>
              <a:rPr lang="en-GB" dirty="0"/>
              <a:t> de </a:t>
            </a:r>
            <a:r>
              <a:rPr lang="en-GB" dirty="0" err="1"/>
              <a:t>medição</a:t>
            </a:r>
            <a:endParaRPr lang="en-GB" dirty="0"/>
          </a:p>
          <a:p>
            <a:pPr lvl="1"/>
            <a:r>
              <a:rPr lang="en-GB" dirty="0" err="1"/>
              <a:t>algumas</a:t>
            </a:r>
            <a:r>
              <a:rPr lang="en-GB" dirty="0"/>
              <a:t> </a:t>
            </a:r>
            <a:r>
              <a:rPr lang="en-GB" dirty="0" err="1"/>
              <a:t>técnicas</a:t>
            </a:r>
            <a:r>
              <a:rPr lang="en-GB" dirty="0"/>
              <a:t> de </a:t>
            </a:r>
            <a:r>
              <a:rPr lang="en-GB" dirty="0" err="1"/>
              <a:t>medição</a:t>
            </a:r>
            <a:r>
              <a:rPr lang="en-GB" dirty="0"/>
              <a:t> </a:t>
            </a:r>
            <a:r>
              <a:rPr lang="en-GB" dirty="0" err="1"/>
              <a:t>implicarem</a:t>
            </a:r>
            <a:r>
              <a:rPr lang="en-GB" dirty="0"/>
              <a:t> a </a:t>
            </a:r>
            <a:r>
              <a:rPr lang="en-GB" dirty="0" err="1"/>
              <a:t>destruição</a:t>
            </a:r>
            <a:r>
              <a:rPr lang="en-GB" dirty="0"/>
              <a:t> dos </a:t>
            </a:r>
            <a:r>
              <a:rPr lang="en-GB" dirty="0" err="1"/>
              <a:t>indivíduos</a:t>
            </a:r>
            <a:r>
              <a:rPr lang="en-GB" dirty="0"/>
              <a:t> (</a:t>
            </a:r>
            <a:r>
              <a:rPr lang="en-GB" dirty="0" err="1"/>
              <a:t>árvore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povoamento</a:t>
            </a:r>
            <a:r>
              <a:rPr lang="en-GB" dirty="0"/>
              <a:t>,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exemplo</a:t>
            </a:r>
            <a:r>
              <a:rPr lang="en-GB" dirty="0"/>
              <a:t>) a </a:t>
            </a:r>
            <a:r>
              <a:rPr lang="en-GB" dirty="0" err="1"/>
              <a:t>medir</a:t>
            </a:r>
            <a:endParaRPr lang="en-GB" dirty="0"/>
          </a:p>
          <a:p>
            <a:pPr>
              <a:buFont typeface="Wingdings" pitchFamily="2" charset="2"/>
              <a:buNone/>
            </a:pPr>
            <a:r>
              <a:rPr lang="pt-PT" sz="100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pt-PT" dirty="0"/>
              <a:t>	</a:t>
            </a:r>
            <a:r>
              <a:rPr lang="en-GB" dirty="0"/>
              <a:t>a </a:t>
            </a:r>
            <a:r>
              <a:rPr lang="en-GB" b="1" dirty="0" err="1">
                <a:solidFill>
                  <a:srgbClr val="008000"/>
                </a:solidFill>
              </a:rPr>
              <a:t>inventariação</a:t>
            </a:r>
            <a:r>
              <a:rPr lang="en-GB" dirty="0"/>
              <a:t> e </a:t>
            </a:r>
            <a:r>
              <a:rPr lang="en-GB" b="1" dirty="0" err="1">
                <a:solidFill>
                  <a:srgbClr val="008000"/>
                </a:solidFill>
              </a:rPr>
              <a:t>monitorização</a:t>
            </a:r>
            <a:r>
              <a:rPr lang="en-GB" dirty="0"/>
              <a:t> de </a:t>
            </a:r>
            <a:r>
              <a:rPr lang="en-GB" dirty="0" err="1"/>
              <a:t>recursos</a:t>
            </a:r>
            <a:r>
              <a:rPr lang="en-GB" dirty="0"/>
              <a:t> </a:t>
            </a:r>
            <a:r>
              <a:rPr lang="en-GB" dirty="0" err="1"/>
              <a:t>florestais</a:t>
            </a:r>
            <a:r>
              <a:rPr lang="en-GB" dirty="0"/>
              <a:t> </a:t>
            </a:r>
            <a:r>
              <a:rPr lang="en-GB" dirty="0" err="1"/>
              <a:t>são</a:t>
            </a:r>
            <a:r>
              <a:rPr lang="en-GB" dirty="0"/>
              <a:t> </a:t>
            </a:r>
            <a:r>
              <a:rPr lang="en-GB" dirty="0" err="1"/>
              <a:t>quase</a:t>
            </a:r>
            <a:r>
              <a:rPr lang="en-GB" dirty="0"/>
              <a:t> </a:t>
            </a:r>
            <a:r>
              <a:rPr lang="en-GB" dirty="0" err="1"/>
              <a:t>sempre</a:t>
            </a:r>
            <a:r>
              <a:rPr lang="en-GB" dirty="0"/>
              <a:t> </a:t>
            </a:r>
            <a:r>
              <a:rPr lang="en-GB" dirty="0" err="1"/>
              <a:t>basead</a:t>
            </a:r>
            <a:r>
              <a:rPr lang="pt-PT" dirty="0"/>
              <a:t>a</a:t>
            </a:r>
            <a:r>
              <a:rPr lang="en-GB" dirty="0"/>
              <a:t>s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técnicas</a:t>
            </a:r>
            <a:r>
              <a:rPr lang="en-GB" dirty="0"/>
              <a:t> de </a:t>
            </a:r>
            <a:r>
              <a:rPr lang="en-GB" dirty="0" err="1"/>
              <a:t>amostragem</a:t>
            </a:r>
            <a:endParaRPr lang="en-GB" dirty="0"/>
          </a:p>
          <a:p>
            <a:r>
              <a:rPr lang="en-GB" dirty="0" err="1"/>
              <a:t>Atualmente</a:t>
            </a:r>
            <a:r>
              <a:rPr lang="en-GB" dirty="0"/>
              <a:t>, o </a:t>
            </a:r>
            <a:r>
              <a:rPr lang="en-GB" dirty="0" err="1"/>
              <a:t>inventário</a:t>
            </a:r>
            <a:r>
              <a:rPr lang="en-GB" dirty="0"/>
              <a:t> </a:t>
            </a:r>
            <a:r>
              <a:rPr lang="en-GB" dirty="0" err="1"/>
              <a:t>baseado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deteção</a:t>
            </a:r>
            <a:r>
              <a:rPr lang="en-GB" dirty="0"/>
              <a:t> </a:t>
            </a:r>
            <a:r>
              <a:rPr lang="en-GB" dirty="0" err="1"/>
              <a:t>remota</a:t>
            </a:r>
            <a:r>
              <a:rPr lang="en-GB" dirty="0"/>
              <a:t> </a:t>
            </a:r>
            <a:r>
              <a:rPr lang="en-GB" dirty="0" err="1"/>
              <a:t>vem</a:t>
            </a:r>
            <a:r>
              <a:rPr lang="en-GB" dirty="0"/>
              <a:t> </a:t>
            </a:r>
            <a:r>
              <a:rPr lang="en-GB" dirty="0" err="1"/>
              <a:t>ganhando</a:t>
            </a:r>
            <a:r>
              <a:rPr lang="en-GB" dirty="0"/>
              <a:t> </a:t>
            </a:r>
            <a:r>
              <a:rPr lang="en-GB" dirty="0" err="1"/>
              <a:t>importância</a:t>
            </a:r>
            <a:r>
              <a:rPr lang="en-GB" dirty="0"/>
              <a:t>. Este </a:t>
            </a:r>
            <a:r>
              <a:rPr lang="en-GB" dirty="0" err="1"/>
              <a:t>método</a:t>
            </a:r>
            <a:r>
              <a:rPr lang="en-GB" dirty="0"/>
              <a:t> de </a:t>
            </a:r>
            <a:r>
              <a:rPr lang="en-GB" dirty="0" err="1"/>
              <a:t>inventário</a:t>
            </a:r>
            <a:r>
              <a:rPr lang="en-GB" dirty="0"/>
              <a:t> </a:t>
            </a:r>
            <a:r>
              <a:rPr lang="en-GB" dirty="0" err="1"/>
              <a:t>não</a:t>
            </a:r>
            <a:r>
              <a:rPr lang="en-GB" dirty="0"/>
              <a:t> é </a:t>
            </a:r>
            <a:r>
              <a:rPr lang="en-GB" dirty="0" err="1"/>
              <a:t>baseado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amostragem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153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Sumário</a:t>
            </a:r>
            <a:endParaRPr lang="pt-PT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 action="ppaction://hlinksldjump"/>
              </a:rPr>
              <a:t>Para que é que </a:t>
            </a:r>
            <a:r>
              <a:rPr lang="en-US" sz="2600" dirty="0" err="1">
                <a:hlinkClick r:id="rId2" action="ppaction://hlinksldjump"/>
              </a:rPr>
              <a:t>precisamos</a:t>
            </a:r>
            <a:r>
              <a:rPr lang="en-US" sz="2600" dirty="0">
                <a:hlinkClick r:id="rId2" action="ppaction://hlinksldjump"/>
              </a:rPr>
              <a:t> de </a:t>
            </a:r>
            <a:r>
              <a:rPr lang="en-US" sz="2600" dirty="0" err="1">
                <a:hlinkClick r:id="rId2" action="ppaction://hlinksldjump"/>
              </a:rPr>
              <a:t>inventário</a:t>
            </a:r>
            <a:r>
              <a:rPr lang="en-US" sz="2600" dirty="0">
                <a:hlinkClick r:id="rId2" action="ppaction://hlinksldjump"/>
              </a:rPr>
              <a:t> </a:t>
            </a:r>
            <a:r>
              <a:rPr lang="en-US" sz="2600" dirty="0" err="1">
                <a:hlinkClick r:id="rId2" action="ppaction://hlinksldjump"/>
              </a:rPr>
              <a:t>florestal</a:t>
            </a:r>
            <a:r>
              <a:rPr lang="en-US" sz="2600" dirty="0">
                <a:hlinkClick r:id="rId2" action="ppaction://hlinksldjump"/>
              </a:rPr>
              <a:t>?</a:t>
            </a:r>
            <a:endParaRPr lang="en-US" sz="2600" dirty="0"/>
          </a:p>
          <a:p>
            <a:pPr lvl="1"/>
            <a:r>
              <a:rPr lang="pt-PT" sz="2200" dirty="0"/>
              <a:t>A gestão florestal</a:t>
            </a:r>
          </a:p>
          <a:p>
            <a:pPr lvl="1"/>
            <a:r>
              <a:rPr lang="pt-PT" sz="2200" dirty="0"/>
              <a:t>A evolução da silvicultura e da gestão florestal</a:t>
            </a:r>
          </a:p>
          <a:p>
            <a:pPr lvl="1"/>
            <a:r>
              <a:rPr lang="pt-PT" sz="2200" dirty="0"/>
              <a:t>Os serviços do ecossistema</a:t>
            </a:r>
          </a:p>
          <a:p>
            <a:r>
              <a:rPr lang="pt-PT" sz="2600" dirty="0">
                <a:hlinkClick r:id="rId3" action="ppaction://hlinksldjump"/>
              </a:rPr>
              <a:t>O que é então um inventário florestal?</a:t>
            </a:r>
            <a:endParaRPr lang="pt-PT" sz="2600" dirty="0"/>
          </a:p>
          <a:p>
            <a:r>
              <a:rPr lang="pt-PT" sz="2600" dirty="0">
                <a:hlinkClick r:id="rId4" action="ppaction://hlinksldjump"/>
              </a:rPr>
              <a:t>Elementos recolhidos num inventário florestal</a:t>
            </a:r>
            <a:endParaRPr lang="pt-PT" sz="2600" dirty="0"/>
          </a:p>
          <a:p>
            <a:r>
              <a:rPr lang="pt-PT" sz="2600" dirty="0">
                <a:hlinkClick r:id="rId5" action="ppaction://hlinksldjump"/>
              </a:rPr>
              <a:t>A necessidade de amostrar e de utilizar parcelas de amostragem</a:t>
            </a:r>
            <a:endParaRPr lang="pt-PT" sz="2600" dirty="0"/>
          </a:p>
          <a:p>
            <a:r>
              <a:rPr lang="pt-PT" sz="2600" dirty="0">
                <a:hlinkClick r:id="rId6" action="ppaction://hlinksldjump"/>
              </a:rPr>
              <a:t>Variáveis da árvore</a:t>
            </a:r>
            <a:r>
              <a:rPr lang="pt-PT" sz="2600" dirty="0"/>
              <a:t> e do povoamento</a:t>
            </a:r>
          </a:p>
          <a:p>
            <a:endParaRPr lang="pt-PT" sz="2600" dirty="0"/>
          </a:p>
        </p:txBody>
      </p:sp>
    </p:spTree>
    <p:extLst>
      <p:ext uri="{BB962C8B-B14F-4D97-AF65-F5344CB8AC3E}">
        <p14:creationId xmlns:p14="http://schemas.microsoft.com/office/powerpoint/2010/main" val="31559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ea_est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33401"/>
            <a:ext cx="8774112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41488" y="332656"/>
            <a:ext cx="8621712" cy="429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8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Considerem</a:t>
            </a:r>
            <a:r>
              <a:rPr lang="en-GB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uma</a:t>
            </a:r>
            <a:r>
              <a:rPr lang="en-GB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área</a:t>
            </a:r>
            <a:r>
              <a:rPr lang="en-GB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delimitada</a:t>
            </a:r>
            <a:r>
              <a:rPr lang="en-GB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em</a:t>
            </a:r>
            <a:r>
              <a:rPr lang="en-GB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vermelho</a:t>
            </a:r>
            <a:endParaRPr lang="en-GB" altLang="en-US" sz="2800" b="1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88986216-B8B0-41C5-8662-7C136FEC4232}"/>
              </a:ext>
            </a:extLst>
          </p:cNvPr>
          <p:cNvGrpSpPr/>
          <p:nvPr/>
        </p:nvGrpSpPr>
        <p:grpSpPr>
          <a:xfrm>
            <a:off x="-802947" y="332656"/>
            <a:ext cx="12659227" cy="6321786"/>
            <a:chOff x="-802947" y="332656"/>
            <a:chExt cx="12659227" cy="6321786"/>
          </a:xfrm>
        </p:grpSpPr>
        <p:pic>
          <p:nvPicPr>
            <p:cNvPr id="4098" name="Picture 2" descr="area_estud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944" y="542567"/>
              <a:ext cx="8774112" cy="611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336080" y="332656"/>
              <a:ext cx="11520200" cy="429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A </a:t>
              </a:r>
              <a:r>
                <a:rPr lang="en-GB" altLang="en-US" b="1" dirty="0" err="1">
                  <a:solidFill>
                    <a:srgbClr val="008000"/>
                  </a:solidFill>
                  <a:latin typeface="Trebuchet MS" panose="020B0603020202020204" pitchFamily="34" charset="0"/>
                </a:rPr>
                <a:t>primeira</a:t>
              </a:r>
              <a:r>
                <a:rPr lang="en-GB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 </a:t>
              </a:r>
              <a:r>
                <a:rPr lang="en-GB" altLang="en-US" b="1" dirty="0" err="1">
                  <a:solidFill>
                    <a:srgbClr val="008000"/>
                  </a:solidFill>
                  <a:latin typeface="Trebuchet MS" panose="020B0603020202020204" pitchFamily="34" charset="0"/>
                </a:rPr>
                <a:t>etapa</a:t>
              </a:r>
              <a:r>
                <a:rPr lang="en-GB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 de um </a:t>
              </a:r>
              <a:r>
                <a:rPr lang="en-GB" altLang="en-US" b="1" dirty="0" err="1">
                  <a:solidFill>
                    <a:srgbClr val="008000"/>
                  </a:solidFill>
                  <a:latin typeface="Trebuchet MS" panose="020B0603020202020204" pitchFamily="34" charset="0"/>
                </a:rPr>
                <a:t>inventário</a:t>
              </a:r>
              <a:r>
                <a:rPr lang="en-GB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 </a:t>
              </a:r>
              <a:r>
                <a:rPr lang="en-GB" altLang="en-US" b="1" dirty="0" err="1">
                  <a:solidFill>
                    <a:srgbClr val="008000"/>
                  </a:solidFill>
                  <a:latin typeface="Trebuchet MS" panose="020B0603020202020204" pitchFamily="34" charset="0"/>
                </a:rPr>
                <a:t>florestal</a:t>
              </a:r>
              <a:r>
                <a:rPr lang="en-GB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 é </a:t>
              </a:r>
              <a:r>
                <a:rPr lang="en-GB" altLang="en-US" b="1" dirty="0" err="1">
                  <a:solidFill>
                    <a:srgbClr val="008000"/>
                  </a:solidFill>
                  <a:latin typeface="Trebuchet MS" panose="020B0603020202020204" pitchFamily="34" charset="0"/>
                </a:rPr>
                <a:t>delimitar</a:t>
              </a:r>
              <a:r>
                <a:rPr lang="en-GB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 o(s) </a:t>
              </a:r>
              <a:r>
                <a:rPr lang="en-GB" altLang="en-US" b="1" dirty="0" err="1">
                  <a:solidFill>
                    <a:srgbClr val="008000"/>
                  </a:solidFill>
                  <a:latin typeface="Trebuchet MS" panose="020B0603020202020204" pitchFamily="34" charset="0"/>
                </a:rPr>
                <a:t>povoamento</a:t>
              </a:r>
              <a:r>
                <a:rPr lang="en-GB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(s)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685F30-63CE-4BA4-8765-F69648542307}"/>
                    </a:ext>
                  </a:extLst>
                </p14:cNvPr>
                <p14:cNvContentPartPr/>
                <p14:nvPr/>
              </p14:nvContentPartPr>
              <p14:xfrm>
                <a:off x="-270867" y="1455142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685F30-63CE-4BA4-8765-F696485423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798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5D42F0-4964-46B7-ACDE-88B6D3F421E9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5D42F0-4964-46B7-ACDE-88B6D3F421E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29F7F03-F968-4FCF-9157-CF9F0FD9792E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29F7F03-F968-4FCF-9157-CF9F0FD979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4F8D47-32A3-4006-9D16-83BE795B1934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4F8D47-32A3-4006-9D16-83BE795B19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D95EEB-12EF-4F88-A3F7-00501B196613}"/>
                    </a:ext>
                  </a:extLst>
                </p14:cNvPr>
                <p14:cNvContentPartPr/>
                <p14:nvPr/>
              </p14:nvContentPartPr>
              <p14:xfrm>
                <a:off x="-802947" y="111026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D95EEB-12EF-4F88-A3F7-00501B19661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811947" y="11012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14:cNvPr>
                <p14:cNvContentPartPr/>
                <p14:nvPr/>
              </p14:nvContentPartPr>
              <p14:xfrm>
                <a:off x="3937173" y="3927622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01173" y="3855622"/>
                  <a:ext cx="72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14:cNvPr>
                <p14:cNvContentPartPr/>
                <p14:nvPr/>
              </p14:nvContentPartPr>
              <p14:xfrm>
                <a:off x="5327493" y="2966782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3493" y="2858782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14:cNvPr>
                <p14:cNvContentPartPr/>
                <p14:nvPr/>
              </p14:nvContentPartPr>
              <p14:xfrm>
                <a:off x="5327493" y="2966782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3493" y="2858782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3C3D650-44E2-46CB-9938-7C11CB67BA79}"/>
                </a:ext>
              </a:extLst>
            </p:cNvPr>
            <p:cNvSpPr/>
            <p:nvPr/>
          </p:nvSpPr>
          <p:spPr>
            <a:xfrm>
              <a:off x="5560907" y="2407921"/>
              <a:ext cx="1212428" cy="1273387"/>
            </a:xfrm>
            <a:custGeom>
              <a:avLst/>
              <a:gdLst>
                <a:gd name="connsiteX0" fmla="*/ 216747 w 931334"/>
                <a:gd name="connsiteY0" fmla="*/ 71120 h 988907"/>
                <a:gd name="connsiteX1" fmla="*/ 281094 w 931334"/>
                <a:gd name="connsiteY1" fmla="*/ 40640 h 988907"/>
                <a:gd name="connsiteX2" fmla="*/ 314960 w 931334"/>
                <a:gd name="connsiteY2" fmla="*/ 0 h 988907"/>
                <a:gd name="connsiteX3" fmla="*/ 331894 w 931334"/>
                <a:gd name="connsiteY3" fmla="*/ 47414 h 988907"/>
                <a:gd name="connsiteX4" fmla="*/ 413174 w 931334"/>
                <a:gd name="connsiteY4" fmla="*/ 60960 h 988907"/>
                <a:gd name="connsiteX5" fmla="*/ 423334 w 931334"/>
                <a:gd name="connsiteY5" fmla="*/ 142240 h 988907"/>
                <a:gd name="connsiteX6" fmla="*/ 436880 w 931334"/>
                <a:gd name="connsiteY6" fmla="*/ 118534 h 988907"/>
                <a:gd name="connsiteX7" fmla="*/ 504614 w 931334"/>
                <a:gd name="connsiteY7" fmla="*/ 135467 h 988907"/>
                <a:gd name="connsiteX8" fmla="*/ 599440 w 931334"/>
                <a:gd name="connsiteY8" fmla="*/ 135467 h 988907"/>
                <a:gd name="connsiteX9" fmla="*/ 657014 w 931334"/>
                <a:gd name="connsiteY9" fmla="*/ 172720 h 988907"/>
                <a:gd name="connsiteX10" fmla="*/ 741680 w 931334"/>
                <a:gd name="connsiteY10" fmla="*/ 179494 h 988907"/>
                <a:gd name="connsiteX11" fmla="*/ 853440 w 931334"/>
                <a:gd name="connsiteY11" fmla="*/ 216747 h 988907"/>
                <a:gd name="connsiteX12" fmla="*/ 900854 w 931334"/>
                <a:gd name="connsiteY12" fmla="*/ 277707 h 988907"/>
                <a:gd name="connsiteX13" fmla="*/ 931334 w 931334"/>
                <a:gd name="connsiteY13" fmla="*/ 311574 h 988907"/>
                <a:gd name="connsiteX14" fmla="*/ 917787 w 931334"/>
                <a:gd name="connsiteY14" fmla="*/ 352214 h 988907"/>
                <a:gd name="connsiteX15" fmla="*/ 833120 w 931334"/>
                <a:gd name="connsiteY15" fmla="*/ 386080 h 988907"/>
                <a:gd name="connsiteX16" fmla="*/ 765387 w 931334"/>
                <a:gd name="connsiteY16" fmla="*/ 392854 h 988907"/>
                <a:gd name="connsiteX17" fmla="*/ 660400 w 931334"/>
                <a:gd name="connsiteY17" fmla="*/ 348827 h 988907"/>
                <a:gd name="connsiteX18" fmla="*/ 626534 w 931334"/>
                <a:gd name="connsiteY18" fmla="*/ 369147 h 988907"/>
                <a:gd name="connsiteX19" fmla="*/ 545254 w 931334"/>
                <a:gd name="connsiteY19" fmla="*/ 389467 h 988907"/>
                <a:gd name="connsiteX20" fmla="*/ 514774 w 931334"/>
                <a:gd name="connsiteY20" fmla="*/ 430107 h 988907"/>
                <a:gd name="connsiteX21" fmla="*/ 460587 w 931334"/>
                <a:gd name="connsiteY21" fmla="*/ 433494 h 988907"/>
                <a:gd name="connsiteX22" fmla="*/ 450427 w 931334"/>
                <a:gd name="connsiteY22" fmla="*/ 440267 h 988907"/>
                <a:gd name="connsiteX23" fmla="*/ 379307 w 931334"/>
                <a:gd name="connsiteY23" fmla="*/ 453814 h 988907"/>
                <a:gd name="connsiteX24" fmla="*/ 318347 w 931334"/>
                <a:gd name="connsiteY24" fmla="*/ 497840 h 988907"/>
                <a:gd name="connsiteX25" fmla="*/ 403014 w 931334"/>
                <a:gd name="connsiteY25" fmla="*/ 531707 h 988907"/>
                <a:gd name="connsiteX26" fmla="*/ 453814 w 931334"/>
                <a:gd name="connsiteY26" fmla="*/ 558800 h 988907"/>
                <a:gd name="connsiteX27" fmla="*/ 497840 w 931334"/>
                <a:gd name="connsiteY27" fmla="*/ 596054 h 988907"/>
                <a:gd name="connsiteX28" fmla="*/ 538480 w 931334"/>
                <a:gd name="connsiteY28" fmla="*/ 582507 h 988907"/>
                <a:gd name="connsiteX29" fmla="*/ 619760 w 931334"/>
                <a:gd name="connsiteY29" fmla="*/ 636694 h 988907"/>
                <a:gd name="connsiteX30" fmla="*/ 650240 w 931334"/>
                <a:gd name="connsiteY30" fmla="*/ 663787 h 988907"/>
                <a:gd name="connsiteX31" fmla="*/ 592667 w 931334"/>
                <a:gd name="connsiteY31" fmla="*/ 673947 h 988907"/>
                <a:gd name="connsiteX32" fmla="*/ 568960 w 931334"/>
                <a:gd name="connsiteY32" fmla="*/ 684107 h 988907"/>
                <a:gd name="connsiteX33" fmla="*/ 636694 w 931334"/>
                <a:gd name="connsiteY33" fmla="*/ 728134 h 988907"/>
                <a:gd name="connsiteX34" fmla="*/ 680720 w 931334"/>
                <a:gd name="connsiteY34" fmla="*/ 728134 h 988907"/>
                <a:gd name="connsiteX35" fmla="*/ 724747 w 931334"/>
                <a:gd name="connsiteY35" fmla="*/ 728134 h 988907"/>
                <a:gd name="connsiteX36" fmla="*/ 762000 w 931334"/>
                <a:gd name="connsiteY36" fmla="*/ 738294 h 988907"/>
                <a:gd name="connsiteX37" fmla="*/ 802640 w 931334"/>
                <a:gd name="connsiteY37" fmla="*/ 778934 h 988907"/>
                <a:gd name="connsiteX38" fmla="*/ 819574 w 931334"/>
                <a:gd name="connsiteY38" fmla="*/ 897467 h 988907"/>
                <a:gd name="connsiteX39" fmla="*/ 741680 w 931334"/>
                <a:gd name="connsiteY39" fmla="*/ 955040 h 988907"/>
                <a:gd name="connsiteX40" fmla="*/ 724747 w 931334"/>
                <a:gd name="connsiteY40" fmla="*/ 988907 h 988907"/>
                <a:gd name="connsiteX41" fmla="*/ 673947 w 931334"/>
                <a:gd name="connsiteY41" fmla="*/ 907627 h 988907"/>
                <a:gd name="connsiteX42" fmla="*/ 545254 w 931334"/>
                <a:gd name="connsiteY42" fmla="*/ 870374 h 988907"/>
                <a:gd name="connsiteX43" fmla="*/ 403014 w 931334"/>
                <a:gd name="connsiteY43" fmla="*/ 795867 h 988907"/>
                <a:gd name="connsiteX44" fmla="*/ 257387 w 931334"/>
                <a:gd name="connsiteY44" fmla="*/ 707814 h 988907"/>
                <a:gd name="connsiteX45" fmla="*/ 179494 w 931334"/>
                <a:gd name="connsiteY45" fmla="*/ 609600 h 988907"/>
                <a:gd name="connsiteX46" fmla="*/ 135467 w 931334"/>
                <a:gd name="connsiteY46" fmla="*/ 579120 h 988907"/>
                <a:gd name="connsiteX47" fmla="*/ 40640 w 931334"/>
                <a:gd name="connsiteY47" fmla="*/ 565574 h 988907"/>
                <a:gd name="connsiteX48" fmla="*/ 0 w 931334"/>
                <a:gd name="connsiteY48" fmla="*/ 528320 h 988907"/>
                <a:gd name="connsiteX49" fmla="*/ 0 w 931334"/>
                <a:gd name="connsiteY49" fmla="*/ 440267 h 988907"/>
                <a:gd name="connsiteX50" fmla="*/ 33867 w 931334"/>
                <a:gd name="connsiteY50" fmla="*/ 362374 h 988907"/>
                <a:gd name="connsiteX51" fmla="*/ 104987 w 931334"/>
                <a:gd name="connsiteY51" fmla="*/ 223520 h 988907"/>
                <a:gd name="connsiteX52" fmla="*/ 216747 w 931334"/>
                <a:gd name="connsiteY52" fmla="*/ 71120 h 988907"/>
                <a:gd name="connsiteX0" fmla="*/ 216747 w 951654"/>
                <a:gd name="connsiteY0" fmla="*/ 71120 h 988907"/>
                <a:gd name="connsiteX1" fmla="*/ 281094 w 951654"/>
                <a:gd name="connsiteY1" fmla="*/ 40640 h 988907"/>
                <a:gd name="connsiteX2" fmla="*/ 314960 w 951654"/>
                <a:gd name="connsiteY2" fmla="*/ 0 h 988907"/>
                <a:gd name="connsiteX3" fmla="*/ 331894 w 951654"/>
                <a:gd name="connsiteY3" fmla="*/ 47414 h 988907"/>
                <a:gd name="connsiteX4" fmla="*/ 413174 w 951654"/>
                <a:gd name="connsiteY4" fmla="*/ 60960 h 988907"/>
                <a:gd name="connsiteX5" fmla="*/ 423334 w 951654"/>
                <a:gd name="connsiteY5" fmla="*/ 142240 h 988907"/>
                <a:gd name="connsiteX6" fmla="*/ 436880 w 951654"/>
                <a:gd name="connsiteY6" fmla="*/ 118534 h 988907"/>
                <a:gd name="connsiteX7" fmla="*/ 504614 w 951654"/>
                <a:gd name="connsiteY7" fmla="*/ 135467 h 988907"/>
                <a:gd name="connsiteX8" fmla="*/ 599440 w 951654"/>
                <a:gd name="connsiteY8" fmla="*/ 135467 h 988907"/>
                <a:gd name="connsiteX9" fmla="*/ 657014 w 951654"/>
                <a:gd name="connsiteY9" fmla="*/ 172720 h 988907"/>
                <a:gd name="connsiteX10" fmla="*/ 741680 w 951654"/>
                <a:gd name="connsiteY10" fmla="*/ 179494 h 988907"/>
                <a:gd name="connsiteX11" fmla="*/ 853440 w 951654"/>
                <a:gd name="connsiteY11" fmla="*/ 216747 h 988907"/>
                <a:gd name="connsiteX12" fmla="*/ 900854 w 951654"/>
                <a:gd name="connsiteY12" fmla="*/ 277707 h 988907"/>
                <a:gd name="connsiteX13" fmla="*/ 931334 w 951654"/>
                <a:gd name="connsiteY13" fmla="*/ 311574 h 988907"/>
                <a:gd name="connsiteX14" fmla="*/ 917787 w 951654"/>
                <a:gd name="connsiteY14" fmla="*/ 352214 h 988907"/>
                <a:gd name="connsiteX15" fmla="*/ 833120 w 951654"/>
                <a:gd name="connsiteY15" fmla="*/ 386080 h 988907"/>
                <a:gd name="connsiteX16" fmla="*/ 765387 w 951654"/>
                <a:gd name="connsiteY16" fmla="*/ 392854 h 988907"/>
                <a:gd name="connsiteX17" fmla="*/ 660400 w 951654"/>
                <a:gd name="connsiteY17" fmla="*/ 348827 h 988907"/>
                <a:gd name="connsiteX18" fmla="*/ 626534 w 951654"/>
                <a:gd name="connsiteY18" fmla="*/ 369147 h 988907"/>
                <a:gd name="connsiteX19" fmla="*/ 545254 w 951654"/>
                <a:gd name="connsiteY19" fmla="*/ 389467 h 988907"/>
                <a:gd name="connsiteX20" fmla="*/ 514774 w 951654"/>
                <a:gd name="connsiteY20" fmla="*/ 430107 h 988907"/>
                <a:gd name="connsiteX21" fmla="*/ 460587 w 951654"/>
                <a:gd name="connsiteY21" fmla="*/ 433494 h 988907"/>
                <a:gd name="connsiteX22" fmla="*/ 450427 w 951654"/>
                <a:gd name="connsiteY22" fmla="*/ 440267 h 988907"/>
                <a:gd name="connsiteX23" fmla="*/ 379307 w 951654"/>
                <a:gd name="connsiteY23" fmla="*/ 453814 h 988907"/>
                <a:gd name="connsiteX24" fmla="*/ 318347 w 951654"/>
                <a:gd name="connsiteY24" fmla="*/ 497840 h 988907"/>
                <a:gd name="connsiteX25" fmla="*/ 403014 w 951654"/>
                <a:gd name="connsiteY25" fmla="*/ 531707 h 988907"/>
                <a:gd name="connsiteX26" fmla="*/ 453814 w 951654"/>
                <a:gd name="connsiteY26" fmla="*/ 558800 h 988907"/>
                <a:gd name="connsiteX27" fmla="*/ 497840 w 951654"/>
                <a:gd name="connsiteY27" fmla="*/ 596054 h 988907"/>
                <a:gd name="connsiteX28" fmla="*/ 538480 w 951654"/>
                <a:gd name="connsiteY28" fmla="*/ 582507 h 988907"/>
                <a:gd name="connsiteX29" fmla="*/ 619760 w 951654"/>
                <a:gd name="connsiteY29" fmla="*/ 636694 h 988907"/>
                <a:gd name="connsiteX30" fmla="*/ 650240 w 951654"/>
                <a:gd name="connsiteY30" fmla="*/ 663787 h 988907"/>
                <a:gd name="connsiteX31" fmla="*/ 592667 w 951654"/>
                <a:gd name="connsiteY31" fmla="*/ 673947 h 988907"/>
                <a:gd name="connsiteX32" fmla="*/ 568960 w 951654"/>
                <a:gd name="connsiteY32" fmla="*/ 684107 h 988907"/>
                <a:gd name="connsiteX33" fmla="*/ 636694 w 951654"/>
                <a:gd name="connsiteY33" fmla="*/ 728134 h 988907"/>
                <a:gd name="connsiteX34" fmla="*/ 680720 w 951654"/>
                <a:gd name="connsiteY34" fmla="*/ 728134 h 988907"/>
                <a:gd name="connsiteX35" fmla="*/ 724747 w 951654"/>
                <a:gd name="connsiteY35" fmla="*/ 728134 h 988907"/>
                <a:gd name="connsiteX36" fmla="*/ 762000 w 951654"/>
                <a:gd name="connsiteY36" fmla="*/ 738294 h 988907"/>
                <a:gd name="connsiteX37" fmla="*/ 802640 w 951654"/>
                <a:gd name="connsiteY37" fmla="*/ 778934 h 988907"/>
                <a:gd name="connsiteX38" fmla="*/ 951654 w 951654"/>
                <a:gd name="connsiteY38" fmla="*/ 890694 h 988907"/>
                <a:gd name="connsiteX39" fmla="*/ 741680 w 951654"/>
                <a:gd name="connsiteY39" fmla="*/ 955040 h 988907"/>
                <a:gd name="connsiteX40" fmla="*/ 724747 w 951654"/>
                <a:gd name="connsiteY40" fmla="*/ 988907 h 988907"/>
                <a:gd name="connsiteX41" fmla="*/ 673947 w 951654"/>
                <a:gd name="connsiteY41" fmla="*/ 907627 h 988907"/>
                <a:gd name="connsiteX42" fmla="*/ 545254 w 951654"/>
                <a:gd name="connsiteY42" fmla="*/ 870374 h 988907"/>
                <a:gd name="connsiteX43" fmla="*/ 403014 w 951654"/>
                <a:gd name="connsiteY43" fmla="*/ 795867 h 988907"/>
                <a:gd name="connsiteX44" fmla="*/ 257387 w 951654"/>
                <a:gd name="connsiteY44" fmla="*/ 707814 h 988907"/>
                <a:gd name="connsiteX45" fmla="*/ 179494 w 951654"/>
                <a:gd name="connsiteY45" fmla="*/ 609600 h 988907"/>
                <a:gd name="connsiteX46" fmla="*/ 135467 w 951654"/>
                <a:gd name="connsiteY46" fmla="*/ 579120 h 988907"/>
                <a:gd name="connsiteX47" fmla="*/ 40640 w 951654"/>
                <a:gd name="connsiteY47" fmla="*/ 565574 h 988907"/>
                <a:gd name="connsiteX48" fmla="*/ 0 w 951654"/>
                <a:gd name="connsiteY48" fmla="*/ 528320 h 988907"/>
                <a:gd name="connsiteX49" fmla="*/ 0 w 951654"/>
                <a:gd name="connsiteY49" fmla="*/ 440267 h 988907"/>
                <a:gd name="connsiteX50" fmla="*/ 33867 w 951654"/>
                <a:gd name="connsiteY50" fmla="*/ 362374 h 988907"/>
                <a:gd name="connsiteX51" fmla="*/ 104987 w 951654"/>
                <a:gd name="connsiteY51" fmla="*/ 223520 h 988907"/>
                <a:gd name="connsiteX52" fmla="*/ 216747 w 951654"/>
                <a:gd name="connsiteY52" fmla="*/ 71120 h 988907"/>
                <a:gd name="connsiteX0" fmla="*/ 216747 w 968588"/>
                <a:gd name="connsiteY0" fmla="*/ 71120 h 988907"/>
                <a:gd name="connsiteX1" fmla="*/ 281094 w 968588"/>
                <a:gd name="connsiteY1" fmla="*/ 40640 h 988907"/>
                <a:gd name="connsiteX2" fmla="*/ 314960 w 968588"/>
                <a:gd name="connsiteY2" fmla="*/ 0 h 988907"/>
                <a:gd name="connsiteX3" fmla="*/ 331894 w 968588"/>
                <a:gd name="connsiteY3" fmla="*/ 47414 h 988907"/>
                <a:gd name="connsiteX4" fmla="*/ 413174 w 968588"/>
                <a:gd name="connsiteY4" fmla="*/ 60960 h 988907"/>
                <a:gd name="connsiteX5" fmla="*/ 423334 w 968588"/>
                <a:gd name="connsiteY5" fmla="*/ 142240 h 988907"/>
                <a:gd name="connsiteX6" fmla="*/ 436880 w 968588"/>
                <a:gd name="connsiteY6" fmla="*/ 118534 h 988907"/>
                <a:gd name="connsiteX7" fmla="*/ 504614 w 968588"/>
                <a:gd name="connsiteY7" fmla="*/ 135467 h 988907"/>
                <a:gd name="connsiteX8" fmla="*/ 599440 w 968588"/>
                <a:gd name="connsiteY8" fmla="*/ 135467 h 988907"/>
                <a:gd name="connsiteX9" fmla="*/ 657014 w 968588"/>
                <a:gd name="connsiteY9" fmla="*/ 172720 h 988907"/>
                <a:gd name="connsiteX10" fmla="*/ 741680 w 968588"/>
                <a:gd name="connsiteY10" fmla="*/ 179494 h 988907"/>
                <a:gd name="connsiteX11" fmla="*/ 853440 w 968588"/>
                <a:gd name="connsiteY11" fmla="*/ 216747 h 988907"/>
                <a:gd name="connsiteX12" fmla="*/ 900854 w 968588"/>
                <a:gd name="connsiteY12" fmla="*/ 277707 h 988907"/>
                <a:gd name="connsiteX13" fmla="*/ 931334 w 968588"/>
                <a:gd name="connsiteY13" fmla="*/ 311574 h 988907"/>
                <a:gd name="connsiteX14" fmla="*/ 917787 w 968588"/>
                <a:gd name="connsiteY14" fmla="*/ 352214 h 988907"/>
                <a:gd name="connsiteX15" fmla="*/ 833120 w 968588"/>
                <a:gd name="connsiteY15" fmla="*/ 386080 h 988907"/>
                <a:gd name="connsiteX16" fmla="*/ 765387 w 968588"/>
                <a:gd name="connsiteY16" fmla="*/ 392854 h 988907"/>
                <a:gd name="connsiteX17" fmla="*/ 660400 w 968588"/>
                <a:gd name="connsiteY17" fmla="*/ 348827 h 988907"/>
                <a:gd name="connsiteX18" fmla="*/ 626534 w 968588"/>
                <a:gd name="connsiteY18" fmla="*/ 369147 h 988907"/>
                <a:gd name="connsiteX19" fmla="*/ 545254 w 968588"/>
                <a:gd name="connsiteY19" fmla="*/ 389467 h 988907"/>
                <a:gd name="connsiteX20" fmla="*/ 514774 w 968588"/>
                <a:gd name="connsiteY20" fmla="*/ 430107 h 988907"/>
                <a:gd name="connsiteX21" fmla="*/ 460587 w 968588"/>
                <a:gd name="connsiteY21" fmla="*/ 433494 h 988907"/>
                <a:gd name="connsiteX22" fmla="*/ 450427 w 968588"/>
                <a:gd name="connsiteY22" fmla="*/ 440267 h 988907"/>
                <a:gd name="connsiteX23" fmla="*/ 379307 w 968588"/>
                <a:gd name="connsiteY23" fmla="*/ 453814 h 988907"/>
                <a:gd name="connsiteX24" fmla="*/ 318347 w 968588"/>
                <a:gd name="connsiteY24" fmla="*/ 497840 h 988907"/>
                <a:gd name="connsiteX25" fmla="*/ 403014 w 968588"/>
                <a:gd name="connsiteY25" fmla="*/ 531707 h 988907"/>
                <a:gd name="connsiteX26" fmla="*/ 453814 w 968588"/>
                <a:gd name="connsiteY26" fmla="*/ 558800 h 988907"/>
                <a:gd name="connsiteX27" fmla="*/ 497840 w 968588"/>
                <a:gd name="connsiteY27" fmla="*/ 596054 h 988907"/>
                <a:gd name="connsiteX28" fmla="*/ 538480 w 968588"/>
                <a:gd name="connsiteY28" fmla="*/ 582507 h 988907"/>
                <a:gd name="connsiteX29" fmla="*/ 619760 w 968588"/>
                <a:gd name="connsiteY29" fmla="*/ 636694 h 988907"/>
                <a:gd name="connsiteX30" fmla="*/ 650240 w 968588"/>
                <a:gd name="connsiteY30" fmla="*/ 663787 h 988907"/>
                <a:gd name="connsiteX31" fmla="*/ 592667 w 968588"/>
                <a:gd name="connsiteY31" fmla="*/ 673947 h 988907"/>
                <a:gd name="connsiteX32" fmla="*/ 568960 w 968588"/>
                <a:gd name="connsiteY32" fmla="*/ 684107 h 988907"/>
                <a:gd name="connsiteX33" fmla="*/ 636694 w 968588"/>
                <a:gd name="connsiteY33" fmla="*/ 728134 h 988907"/>
                <a:gd name="connsiteX34" fmla="*/ 680720 w 968588"/>
                <a:gd name="connsiteY34" fmla="*/ 728134 h 988907"/>
                <a:gd name="connsiteX35" fmla="*/ 724747 w 968588"/>
                <a:gd name="connsiteY35" fmla="*/ 728134 h 988907"/>
                <a:gd name="connsiteX36" fmla="*/ 762000 w 968588"/>
                <a:gd name="connsiteY36" fmla="*/ 738294 h 988907"/>
                <a:gd name="connsiteX37" fmla="*/ 802640 w 968588"/>
                <a:gd name="connsiteY37" fmla="*/ 778934 h 988907"/>
                <a:gd name="connsiteX38" fmla="*/ 968588 w 968588"/>
                <a:gd name="connsiteY38" fmla="*/ 890694 h 988907"/>
                <a:gd name="connsiteX39" fmla="*/ 741680 w 968588"/>
                <a:gd name="connsiteY39" fmla="*/ 955040 h 988907"/>
                <a:gd name="connsiteX40" fmla="*/ 724747 w 968588"/>
                <a:gd name="connsiteY40" fmla="*/ 988907 h 988907"/>
                <a:gd name="connsiteX41" fmla="*/ 673947 w 968588"/>
                <a:gd name="connsiteY41" fmla="*/ 907627 h 988907"/>
                <a:gd name="connsiteX42" fmla="*/ 545254 w 968588"/>
                <a:gd name="connsiteY42" fmla="*/ 870374 h 988907"/>
                <a:gd name="connsiteX43" fmla="*/ 403014 w 968588"/>
                <a:gd name="connsiteY43" fmla="*/ 795867 h 988907"/>
                <a:gd name="connsiteX44" fmla="*/ 257387 w 968588"/>
                <a:gd name="connsiteY44" fmla="*/ 707814 h 988907"/>
                <a:gd name="connsiteX45" fmla="*/ 179494 w 968588"/>
                <a:gd name="connsiteY45" fmla="*/ 609600 h 988907"/>
                <a:gd name="connsiteX46" fmla="*/ 135467 w 968588"/>
                <a:gd name="connsiteY46" fmla="*/ 579120 h 988907"/>
                <a:gd name="connsiteX47" fmla="*/ 40640 w 968588"/>
                <a:gd name="connsiteY47" fmla="*/ 565574 h 988907"/>
                <a:gd name="connsiteX48" fmla="*/ 0 w 968588"/>
                <a:gd name="connsiteY48" fmla="*/ 528320 h 988907"/>
                <a:gd name="connsiteX49" fmla="*/ 0 w 968588"/>
                <a:gd name="connsiteY49" fmla="*/ 440267 h 988907"/>
                <a:gd name="connsiteX50" fmla="*/ 33867 w 968588"/>
                <a:gd name="connsiteY50" fmla="*/ 362374 h 988907"/>
                <a:gd name="connsiteX51" fmla="*/ 104987 w 968588"/>
                <a:gd name="connsiteY51" fmla="*/ 223520 h 988907"/>
                <a:gd name="connsiteX52" fmla="*/ 216747 w 968588"/>
                <a:gd name="connsiteY52" fmla="*/ 71120 h 988907"/>
                <a:gd name="connsiteX0" fmla="*/ 216747 w 1131148"/>
                <a:gd name="connsiteY0" fmla="*/ 71120 h 988907"/>
                <a:gd name="connsiteX1" fmla="*/ 281094 w 1131148"/>
                <a:gd name="connsiteY1" fmla="*/ 40640 h 988907"/>
                <a:gd name="connsiteX2" fmla="*/ 314960 w 1131148"/>
                <a:gd name="connsiteY2" fmla="*/ 0 h 988907"/>
                <a:gd name="connsiteX3" fmla="*/ 331894 w 1131148"/>
                <a:gd name="connsiteY3" fmla="*/ 47414 h 988907"/>
                <a:gd name="connsiteX4" fmla="*/ 413174 w 1131148"/>
                <a:gd name="connsiteY4" fmla="*/ 60960 h 988907"/>
                <a:gd name="connsiteX5" fmla="*/ 423334 w 1131148"/>
                <a:gd name="connsiteY5" fmla="*/ 142240 h 988907"/>
                <a:gd name="connsiteX6" fmla="*/ 436880 w 1131148"/>
                <a:gd name="connsiteY6" fmla="*/ 118534 h 988907"/>
                <a:gd name="connsiteX7" fmla="*/ 504614 w 1131148"/>
                <a:gd name="connsiteY7" fmla="*/ 135467 h 988907"/>
                <a:gd name="connsiteX8" fmla="*/ 599440 w 1131148"/>
                <a:gd name="connsiteY8" fmla="*/ 135467 h 988907"/>
                <a:gd name="connsiteX9" fmla="*/ 657014 w 1131148"/>
                <a:gd name="connsiteY9" fmla="*/ 172720 h 988907"/>
                <a:gd name="connsiteX10" fmla="*/ 741680 w 1131148"/>
                <a:gd name="connsiteY10" fmla="*/ 179494 h 988907"/>
                <a:gd name="connsiteX11" fmla="*/ 853440 w 1131148"/>
                <a:gd name="connsiteY11" fmla="*/ 216747 h 988907"/>
                <a:gd name="connsiteX12" fmla="*/ 900854 w 1131148"/>
                <a:gd name="connsiteY12" fmla="*/ 277707 h 988907"/>
                <a:gd name="connsiteX13" fmla="*/ 931334 w 1131148"/>
                <a:gd name="connsiteY13" fmla="*/ 311574 h 988907"/>
                <a:gd name="connsiteX14" fmla="*/ 917787 w 1131148"/>
                <a:gd name="connsiteY14" fmla="*/ 352214 h 988907"/>
                <a:gd name="connsiteX15" fmla="*/ 833120 w 1131148"/>
                <a:gd name="connsiteY15" fmla="*/ 386080 h 988907"/>
                <a:gd name="connsiteX16" fmla="*/ 765387 w 1131148"/>
                <a:gd name="connsiteY16" fmla="*/ 392854 h 988907"/>
                <a:gd name="connsiteX17" fmla="*/ 660400 w 1131148"/>
                <a:gd name="connsiteY17" fmla="*/ 348827 h 988907"/>
                <a:gd name="connsiteX18" fmla="*/ 626534 w 1131148"/>
                <a:gd name="connsiteY18" fmla="*/ 369147 h 988907"/>
                <a:gd name="connsiteX19" fmla="*/ 545254 w 1131148"/>
                <a:gd name="connsiteY19" fmla="*/ 389467 h 988907"/>
                <a:gd name="connsiteX20" fmla="*/ 514774 w 1131148"/>
                <a:gd name="connsiteY20" fmla="*/ 430107 h 988907"/>
                <a:gd name="connsiteX21" fmla="*/ 460587 w 1131148"/>
                <a:gd name="connsiteY21" fmla="*/ 433494 h 988907"/>
                <a:gd name="connsiteX22" fmla="*/ 450427 w 1131148"/>
                <a:gd name="connsiteY22" fmla="*/ 440267 h 988907"/>
                <a:gd name="connsiteX23" fmla="*/ 379307 w 1131148"/>
                <a:gd name="connsiteY23" fmla="*/ 453814 h 988907"/>
                <a:gd name="connsiteX24" fmla="*/ 318347 w 1131148"/>
                <a:gd name="connsiteY24" fmla="*/ 497840 h 988907"/>
                <a:gd name="connsiteX25" fmla="*/ 403014 w 1131148"/>
                <a:gd name="connsiteY25" fmla="*/ 531707 h 988907"/>
                <a:gd name="connsiteX26" fmla="*/ 453814 w 1131148"/>
                <a:gd name="connsiteY26" fmla="*/ 558800 h 988907"/>
                <a:gd name="connsiteX27" fmla="*/ 497840 w 1131148"/>
                <a:gd name="connsiteY27" fmla="*/ 596054 h 988907"/>
                <a:gd name="connsiteX28" fmla="*/ 538480 w 1131148"/>
                <a:gd name="connsiteY28" fmla="*/ 582507 h 988907"/>
                <a:gd name="connsiteX29" fmla="*/ 619760 w 1131148"/>
                <a:gd name="connsiteY29" fmla="*/ 636694 h 988907"/>
                <a:gd name="connsiteX30" fmla="*/ 650240 w 1131148"/>
                <a:gd name="connsiteY30" fmla="*/ 663787 h 988907"/>
                <a:gd name="connsiteX31" fmla="*/ 592667 w 1131148"/>
                <a:gd name="connsiteY31" fmla="*/ 673947 h 988907"/>
                <a:gd name="connsiteX32" fmla="*/ 568960 w 1131148"/>
                <a:gd name="connsiteY32" fmla="*/ 684107 h 988907"/>
                <a:gd name="connsiteX33" fmla="*/ 636694 w 1131148"/>
                <a:gd name="connsiteY33" fmla="*/ 728134 h 988907"/>
                <a:gd name="connsiteX34" fmla="*/ 680720 w 1131148"/>
                <a:gd name="connsiteY34" fmla="*/ 728134 h 988907"/>
                <a:gd name="connsiteX35" fmla="*/ 724747 w 1131148"/>
                <a:gd name="connsiteY35" fmla="*/ 728134 h 988907"/>
                <a:gd name="connsiteX36" fmla="*/ 762000 w 1131148"/>
                <a:gd name="connsiteY36" fmla="*/ 738294 h 988907"/>
                <a:gd name="connsiteX37" fmla="*/ 802640 w 1131148"/>
                <a:gd name="connsiteY37" fmla="*/ 778934 h 988907"/>
                <a:gd name="connsiteX38" fmla="*/ 1131148 w 1131148"/>
                <a:gd name="connsiteY38" fmla="*/ 917788 h 988907"/>
                <a:gd name="connsiteX39" fmla="*/ 741680 w 1131148"/>
                <a:gd name="connsiteY39" fmla="*/ 955040 h 988907"/>
                <a:gd name="connsiteX40" fmla="*/ 724747 w 1131148"/>
                <a:gd name="connsiteY40" fmla="*/ 988907 h 988907"/>
                <a:gd name="connsiteX41" fmla="*/ 673947 w 1131148"/>
                <a:gd name="connsiteY41" fmla="*/ 907627 h 988907"/>
                <a:gd name="connsiteX42" fmla="*/ 545254 w 1131148"/>
                <a:gd name="connsiteY42" fmla="*/ 870374 h 988907"/>
                <a:gd name="connsiteX43" fmla="*/ 403014 w 1131148"/>
                <a:gd name="connsiteY43" fmla="*/ 795867 h 988907"/>
                <a:gd name="connsiteX44" fmla="*/ 257387 w 1131148"/>
                <a:gd name="connsiteY44" fmla="*/ 707814 h 988907"/>
                <a:gd name="connsiteX45" fmla="*/ 179494 w 1131148"/>
                <a:gd name="connsiteY45" fmla="*/ 609600 h 988907"/>
                <a:gd name="connsiteX46" fmla="*/ 135467 w 1131148"/>
                <a:gd name="connsiteY46" fmla="*/ 579120 h 988907"/>
                <a:gd name="connsiteX47" fmla="*/ 40640 w 1131148"/>
                <a:gd name="connsiteY47" fmla="*/ 565574 h 988907"/>
                <a:gd name="connsiteX48" fmla="*/ 0 w 1131148"/>
                <a:gd name="connsiteY48" fmla="*/ 528320 h 988907"/>
                <a:gd name="connsiteX49" fmla="*/ 0 w 1131148"/>
                <a:gd name="connsiteY49" fmla="*/ 440267 h 988907"/>
                <a:gd name="connsiteX50" fmla="*/ 33867 w 1131148"/>
                <a:gd name="connsiteY50" fmla="*/ 362374 h 988907"/>
                <a:gd name="connsiteX51" fmla="*/ 104987 w 1131148"/>
                <a:gd name="connsiteY51" fmla="*/ 223520 h 988907"/>
                <a:gd name="connsiteX52" fmla="*/ 216747 w 113114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802640 w 1212428"/>
                <a:gd name="connsiteY37" fmla="*/ 77893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914400 w 1212428"/>
                <a:gd name="connsiteY37" fmla="*/ 81957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1026160"/>
                <a:gd name="connsiteX1" fmla="*/ 281094 w 1212428"/>
                <a:gd name="connsiteY1" fmla="*/ 40640 h 1026160"/>
                <a:gd name="connsiteX2" fmla="*/ 314960 w 1212428"/>
                <a:gd name="connsiteY2" fmla="*/ 0 h 1026160"/>
                <a:gd name="connsiteX3" fmla="*/ 331894 w 1212428"/>
                <a:gd name="connsiteY3" fmla="*/ 47414 h 1026160"/>
                <a:gd name="connsiteX4" fmla="*/ 413174 w 1212428"/>
                <a:gd name="connsiteY4" fmla="*/ 60960 h 1026160"/>
                <a:gd name="connsiteX5" fmla="*/ 423334 w 1212428"/>
                <a:gd name="connsiteY5" fmla="*/ 142240 h 1026160"/>
                <a:gd name="connsiteX6" fmla="*/ 436880 w 1212428"/>
                <a:gd name="connsiteY6" fmla="*/ 118534 h 1026160"/>
                <a:gd name="connsiteX7" fmla="*/ 504614 w 1212428"/>
                <a:gd name="connsiteY7" fmla="*/ 135467 h 1026160"/>
                <a:gd name="connsiteX8" fmla="*/ 599440 w 1212428"/>
                <a:gd name="connsiteY8" fmla="*/ 135467 h 1026160"/>
                <a:gd name="connsiteX9" fmla="*/ 657014 w 1212428"/>
                <a:gd name="connsiteY9" fmla="*/ 172720 h 1026160"/>
                <a:gd name="connsiteX10" fmla="*/ 741680 w 1212428"/>
                <a:gd name="connsiteY10" fmla="*/ 179494 h 1026160"/>
                <a:gd name="connsiteX11" fmla="*/ 853440 w 1212428"/>
                <a:gd name="connsiteY11" fmla="*/ 216747 h 1026160"/>
                <a:gd name="connsiteX12" fmla="*/ 900854 w 1212428"/>
                <a:gd name="connsiteY12" fmla="*/ 277707 h 1026160"/>
                <a:gd name="connsiteX13" fmla="*/ 931334 w 1212428"/>
                <a:gd name="connsiteY13" fmla="*/ 311574 h 1026160"/>
                <a:gd name="connsiteX14" fmla="*/ 917787 w 1212428"/>
                <a:gd name="connsiteY14" fmla="*/ 352214 h 1026160"/>
                <a:gd name="connsiteX15" fmla="*/ 833120 w 1212428"/>
                <a:gd name="connsiteY15" fmla="*/ 386080 h 1026160"/>
                <a:gd name="connsiteX16" fmla="*/ 765387 w 1212428"/>
                <a:gd name="connsiteY16" fmla="*/ 392854 h 1026160"/>
                <a:gd name="connsiteX17" fmla="*/ 660400 w 1212428"/>
                <a:gd name="connsiteY17" fmla="*/ 348827 h 1026160"/>
                <a:gd name="connsiteX18" fmla="*/ 626534 w 1212428"/>
                <a:gd name="connsiteY18" fmla="*/ 369147 h 1026160"/>
                <a:gd name="connsiteX19" fmla="*/ 545254 w 1212428"/>
                <a:gd name="connsiteY19" fmla="*/ 389467 h 1026160"/>
                <a:gd name="connsiteX20" fmla="*/ 514774 w 1212428"/>
                <a:gd name="connsiteY20" fmla="*/ 430107 h 1026160"/>
                <a:gd name="connsiteX21" fmla="*/ 460587 w 1212428"/>
                <a:gd name="connsiteY21" fmla="*/ 433494 h 1026160"/>
                <a:gd name="connsiteX22" fmla="*/ 450427 w 1212428"/>
                <a:gd name="connsiteY22" fmla="*/ 440267 h 1026160"/>
                <a:gd name="connsiteX23" fmla="*/ 379307 w 1212428"/>
                <a:gd name="connsiteY23" fmla="*/ 453814 h 1026160"/>
                <a:gd name="connsiteX24" fmla="*/ 318347 w 1212428"/>
                <a:gd name="connsiteY24" fmla="*/ 497840 h 1026160"/>
                <a:gd name="connsiteX25" fmla="*/ 403014 w 1212428"/>
                <a:gd name="connsiteY25" fmla="*/ 531707 h 1026160"/>
                <a:gd name="connsiteX26" fmla="*/ 453814 w 1212428"/>
                <a:gd name="connsiteY26" fmla="*/ 558800 h 1026160"/>
                <a:gd name="connsiteX27" fmla="*/ 497840 w 1212428"/>
                <a:gd name="connsiteY27" fmla="*/ 596054 h 1026160"/>
                <a:gd name="connsiteX28" fmla="*/ 538480 w 1212428"/>
                <a:gd name="connsiteY28" fmla="*/ 582507 h 1026160"/>
                <a:gd name="connsiteX29" fmla="*/ 619760 w 1212428"/>
                <a:gd name="connsiteY29" fmla="*/ 636694 h 1026160"/>
                <a:gd name="connsiteX30" fmla="*/ 650240 w 1212428"/>
                <a:gd name="connsiteY30" fmla="*/ 663787 h 1026160"/>
                <a:gd name="connsiteX31" fmla="*/ 592667 w 1212428"/>
                <a:gd name="connsiteY31" fmla="*/ 673947 h 1026160"/>
                <a:gd name="connsiteX32" fmla="*/ 568960 w 1212428"/>
                <a:gd name="connsiteY32" fmla="*/ 684107 h 1026160"/>
                <a:gd name="connsiteX33" fmla="*/ 636694 w 1212428"/>
                <a:gd name="connsiteY33" fmla="*/ 728134 h 1026160"/>
                <a:gd name="connsiteX34" fmla="*/ 680720 w 1212428"/>
                <a:gd name="connsiteY34" fmla="*/ 728134 h 1026160"/>
                <a:gd name="connsiteX35" fmla="*/ 724747 w 1212428"/>
                <a:gd name="connsiteY35" fmla="*/ 728134 h 1026160"/>
                <a:gd name="connsiteX36" fmla="*/ 762000 w 1212428"/>
                <a:gd name="connsiteY36" fmla="*/ 738294 h 1026160"/>
                <a:gd name="connsiteX37" fmla="*/ 914400 w 1212428"/>
                <a:gd name="connsiteY37" fmla="*/ 819574 h 1026160"/>
                <a:gd name="connsiteX38" fmla="*/ 1212428 w 1212428"/>
                <a:gd name="connsiteY38" fmla="*/ 965201 h 1026160"/>
                <a:gd name="connsiteX39" fmla="*/ 1012613 w 1212428"/>
                <a:gd name="connsiteY39" fmla="*/ 1026160 h 1026160"/>
                <a:gd name="connsiteX40" fmla="*/ 724747 w 1212428"/>
                <a:gd name="connsiteY40" fmla="*/ 988907 h 1026160"/>
                <a:gd name="connsiteX41" fmla="*/ 673947 w 1212428"/>
                <a:gd name="connsiteY41" fmla="*/ 907627 h 1026160"/>
                <a:gd name="connsiteX42" fmla="*/ 545254 w 1212428"/>
                <a:gd name="connsiteY42" fmla="*/ 870374 h 1026160"/>
                <a:gd name="connsiteX43" fmla="*/ 403014 w 1212428"/>
                <a:gd name="connsiteY43" fmla="*/ 795867 h 1026160"/>
                <a:gd name="connsiteX44" fmla="*/ 257387 w 1212428"/>
                <a:gd name="connsiteY44" fmla="*/ 707814 h 1026160"/>
                <a:gd name="connsiteX45" fmla="*/ 179494 w 1212428"/>
                <a:gd name="connsiteY45" fmla="*/ 609600 h 1026160"/>
                <a:gd name="connsiteX46" fmla="*/ 135467 w 1212428"/>
                <a:gd name="connsiteY46" fmla="*/ 579120 h 1026160"/>
                <a:gd name="connsiteX47" fmla="*/ 40640 w 1212428"/>
                <a:gd name="connsiteY47" fmla="*/ 565574 h 1026160"/>
                <a:gd name="connsiteX48" fmla="*/ 0 w 1212428"/>
                <a:gd name="connsiteY48" fmla="*/ 528320 h 1026160"/>
                <a:gd name="connsiteX49" fmla="*/ 0 w 1212428"/>
                <a:gd name="connsiteY49" fmla="*/ 440267 h 1026160"/>
                <a:gd name="connsiteX50" fmla="*/ 33867 w 1212428"/>
                <a:gd name="connsiteY50" fmla="*/ 362374 h 1026160"/>
                <a:gd name="connsiteX51" fmla="*/ 104987 w 1212428"/>
                <a:gd name="connsiteY51" fmla="*/ 223520 h 1026160"/>
                <a:gd name="connsiteX52" fmla="*/ 216747 w 1212428"/>
                <a:gd name="connsiteY52" fmla="*/ 71120 h 1026160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894080 w 1212428"/>
                <a:gd name="connsiteY40" fmla="*/ 1273387 h 1273387"/>
                <a:gd name="connsiteX41" fmla="*/ 673947 w 1212428"/>
                <a:gd name="connsiteY41" fmla="*/ 907627 h 1273387"/>
                <a:gd name="connsiteX42" fmla="*/ 545254 w 1212428"/>
                <a:gd name="connsiteY42" fmla="*/ 870374 h 1273387"/>
                <a:gd name="connsiteX43" fmla="*/ 403014 w 1212428"/>
                <a:gd name="connsiteY43" fmla="*/ 795867 h 1273387"/>
                <a:gd name="connsiteX44" fmla="*/ 257387 w 1212428"/>
                <a:gd name="connsiteY44" fmla="*/ 707814 h 1273387"/>
                <a:gd name="connsiteX45" fmla="*/ 179494 w 1212428"/>
                <a:gd name="connsiteY45" fmla="*/ 609600 h 1273387"/>
                <a:gd name="connsiteX46" fmla="*/ 135467 w 1212428"/>
                <a:gd name="connsiteY46" fmla="*/ 579120 h 1273387"/>
                <a:gd name="connsiteX47" fmla="*/ 40640 w 1212428"/>
                <a:gd name="connsiteY47" fmla="*/ 565574 h 1273387"/>
                <a:gd name="connsiteX48" fmla="*/ 0 w 1212428"/>
                <a:gd name="connsiteY48" fmla="*/ 528320 h 1273387"/>
                <a:gd name="connsiteX49" fmla="*/ 0 w 1212428"/>
                <a:gd name="connsiteY49" fmla="*/ 440267 h 1273387"/>
                <a:gd name="connsiteX50" fmla="*/ 33867 w 1212428"/>
                <a:gd name="connsiteY50" fmla="*/ 362374 h 1273387"/>
                <a:gd name="connsiteX51" fmla="*/ 104987 w 1212428"/>
                <a:gd name="connsiteY51" fmla="*/ 223520 h 1273387"/>
                <a:gd name="connsiteX52" fmla="*/ 216747 w 1212428"/>
                <a:gd name="connsiteY52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894080 w 1212428"/>
                <a:gd name="connsiteY41" fmla="*/ 1273387 h 1273387"/>
                <a:gd name="connsiteX42" fmla="*/ 673947 w 1212428"/>
                <a:gd name="connsiteY42" fmla="*/ 907627 h 1273387"/>
                <a:gd name="connsiteX43" fmla="*/ 545254 w 1212428"/>
                <a:gd name="connsiteY43" fmla="*/ 870374 h 1273387"/>
                <a:gd name="connsiteX44" fmla="*/ 403014 w 1212428"/>
                <a:gd name="connsiteY44" fmla="*/ 795867 h 1273387"/>
                <a:gd name="connsiteX45" fmla="*/ 257387 w 1212428"/>
                <a:gd name="connsiteY45" fmla="*/ 707814 h 1273387"/>
                <a:gd name="connsiteX46" fmla="*/ 179494 w 1212428"/>
                <a:gd name="connsiteY46" fmla="*/ 609600 h 1273387"/>
                <a:gd name="connsiteX47" fmla="*/ 135467 w 1212428"/>
                <a:gd name="connsiteY47" fmla="*/ 579120 h 1273387"/>
                <a:gd name="connsiteX48" fmla="*/ 40640 w 1212428"/>
                <a:gd name="connsiteY48" fmla="*/ 565574 h 1273387"/>
                <a:gd name="connsiteX49" fmla="*/ 0 w 1212428"/>
                <a:gd name="connsiteY49" fmla="*/ 528320 h 1273387"/>
                <a:gd name="connsiteX50" fmla="*/ 0 w 1212428"/>
                <a:gd name="connsiteY50" fmla="*/ 440267 h 1273387"/>
                <a:gd name="connsiteX51" fmla="*/ 33867 w 1212428"/>
                <a:gd name="connsiteY51" fmla="*/ 362374 h 1273387"/>
                <a:gd name="connsiteX52" fmla="*/ 104987 w 1212428"/>
                <a:gd name="connsiteY52" fmla="*/ 223520 h 1273387"/>
                <a:gd name="connsiteX53" fmla="*/ 216747 w 1212428"/>
                <a:gd name="connsiteY53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914400 w 1212428"/>
                <a:gd name="connsiteY41" fmla="*/ 1205652 h 1273387"/>
                <a:gd name="connsiteX42" fmla="*/ 894080 w 1212428"/>
                <a:gd name="connsiteY42" fmla="*/ 1273387 h 1273387"/>
                <a:gd name="connsiteX43" fmla="*/ 673947 w 1212428"/>
                <a:gd name="connsiteY43" fmla="*/ 907627 h 1273387"/>
                <a:gd name="connsiteX44" fmla="*/ 545254 w 1212428"/>
                <a:gd name="connsiteY44" fmla="*/ 870374 h 1273387"/>
                <a:gd name="connsiteX45" fmla="*/ 403014 w 1212428"/>
                <a:gd name="connsiteY45" fmla="*/ 795867 h 1273387"/>
                <a:gd name="connsiteX46" fmla="*/ 257387 w 1212428"/>
                <a:gd name="connsiteY46" fmla="*/ 707814 h 1273387"/>
                <a:gd name="connsiteX47" fmla="*/ 179494 w 1212428"/>
                <a:gd name="connsiteY47" fmla="*/ 609600 h 1273387"/>
                <a:gd name="connsiteX48" fmla="*/ 135467 w 1212428"/>
                <a:gd name="connsiteY48" fmla="*/ 579120 h 1273387"/>
                <a:gd name="connsiteX49" fmla="*/ 40640 w 1212428"/>
                <a:gd name="connsiteY49" fmla="*/ 565574 h 1273387"/>
                <a:gd name="connsiteX50" fmla="*/ 0 w 1212428"/>
                <a:gd name="connsiteY50" fmla="*/ 528320 h 1273387"/>
                <a:gd name="connsiteX51" fmla="*/ 0 w 1212428"/>
                <a:gd name="connsiteY51" fmla="*/ 440267 h 1273387"/>
                <a:gd name="connsiteX52" fmla="*/ 33867 w 1212428"/>
                <a:gd name="connsiteY52" fmla="*/ 362374 h 1273387"/>
                <a:gd name="connsiteX53" fmla="*/ 104987 w 1212428"/>
                <a:gd name="connsiteY53" fmla="*/ 223520 h 1273387"/>
                <a:gd name="connsiteX54" fmla="*/ 216747 w 1212428"/>
                <a:gd name="connsiteY54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012613 w 1212428"/>
                <a:gd name="connsiteY40" fmla="*/ 1026160 h 1273387"/>
                <a:gd name="connsiteX41" fmla="*/ 971973 w 1212428"/>
                <a:gd name="connsiteY41" fmla="*/ 1110826 h 1273387"/>
                <a:gd name="connsiteX42" fmla="*/ 914400 w 1212428"/>
                <a:gd name="connsiteY42" fmla="*/ 1205652 h 1273387"/>
                <a:gd name="connsiteX43" fmla="*/ 894080 w 1212428"/>
                <a:gd name="connsiteY43" fmla="*/ 1273387 h 1273387"/>
                <a:gd name="connsiteX44" fmla="*/ 673947 w 1212428"/>
                <a:gd name="connsiteY44" fmla="*/ 907627 h 1273387"/>
                <a:gd name="connsiteX45" fmla="*/ 545254 w 1212428"/>
                <a:gd name="connsiteY45" fmla="*/ 870374 h 1273387"/>
                <a:gd name="connsiteX46" fmla="*/ 403014 w 1212428"/>
                <a:gd name="connsiteY46" fmla="*/ 795867 h 1273387"/>
                <a:gd name="connsiteX47" fmla="*/ 257387 w 1212428"/>
                <a:gd name="connsiteY47" fmla="*/ 707814 h 1273387"/>
                <a:gd name="connsiteX48" fmla="*/ 179494 w 1212428"/>
                <a:gd name="connsiteY48" fmla="*/ 609600 h 1273387"/>
                <a:gd name="connsiteX49" fmla="*/ 135467 w 1212428"/>
                <a:gd name="connsiteY49" fmla="*/ 579120 h 1273387"/>
                <a:gd name="connsiteX50" fmla="*/ 40640 w 1212428"/>
                <a:gd name="connsiteY50" fmla="*/ 565574 h 1273387"/>
                <a:gd name="connsiteX51" fmla="*/ 0 w 1212428"/>
                <a:gd name="connsiteY51" fmla="*/ 528320 h 1273387"/>
                <a:gd name="connsiteX52" fmla="*/ 0 w 1212428"/>
                <a:gd name="connsiteY52" fmla="*/ 440267 h 1273387"/>
                <a:gd name="connsiteX53" fmla="*/ 33867 w 1212428"/>
                <a:gd name="connsiteY53" fmla="*/ 362374 h 1273387"/>
                <a:gd name="connsiteX54" fmla="*/ 104987 w 1212428"/>
                <a:gd name="connsiteY54" fmla="*/ 223520 h 1273387"/>
                <a:gd name="connsiteX55" fmla="*/ 216747 w 1212428"/>
                <a:gd name="connsiteY55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85333 w 1212428"/>
                <a:gd name="connsiteY40" fmla="*/ 101261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12428" h="1273387">
                  <a:moveTo>
                    <a:pt x="216747" y="71120"/>
                  </a:moveTo>
                  <a:lnTo>
                    <a:pt x="281094" y="40640"/>
                  </a:lnTo>
                  <a:lnTo>
                    <a:pt x="314960" y="0"/>
                  </a:lnTo>
                  <a:lnTo>
                    <a:pt x="331894" y="47414"/>
                  </a:lnTo>
                  <a:lnTo>
                    <a:pt x="413174" y="60960"/>
                  </a:lnTo>
                  <a:lnTo>
                    <a:pt x="423334" y="142240"/>
                  </a:lnTo>
                  <a:lnTo>
                    <a:pt x="436880" y="118534"/>
                  </a:lnTo>
                  <a:lnTo>
                    <a:pt x="504614" y="135467"/>
                  </a:lnTo>
                  <a:lnTo>
                    <a:pt x="599440" y="135467"/>
                  </a:lnTo>
                  <a:lnTo>
                    <a:pt x="657014" y="172720"/>
                  </a:lnTo>
                  <a:lnTo>
                    <a:pt x="741680" y="179494"/>
                  </a:lnTo>
                  <a:lnTo>
                    <a:pt x="853440" y="216747"/>
                  </a:lnTo>
                  <a:lnTo>
                    <a:pt x="900854" y="277707"/>
                  </a:lnTo>
                  <a:lnTo>
                    <a:pt x="931334" y="311574"/>
                  </a:lnTo>
                  <a:lnTo>
                    <a:pt x="917787" y="352214"/>
                  </a:lnTo>
                  <a:lnTo>
                    <a:pt x="833120" y="386080"/>
                  </a:lnTo>
                  <a:lnTo>
                    <a:pt x="765387" y="392854"/>
                  </a:lnTo>
                  <a:lnTo>
                    <a:pt x="660400" y="348827"/>
                  </a:lnTo>
                  <a:lnTo>
                    <a:pt x="626534" y="369147"/>
                  </a:lnTo>
                  <a:lnTo>
                    <a:pt x="545254" y="389467"/>
                  </a:lnTo>
                  <a:lnTo>
                    <a:pt x="514774" y="430107"/>
                  </a:lnTo>
                  <a:lnTo>
                    <a:pt x="460587" y="433494"/>
                  </a:lnTo>
                  <a:lnTo>
                    <a:pt x="450427" y="440267"/>
                  </a:lnTo>
                  <a:lnTo>
                    <a:pt x="379307" y="453814"/>
                  </a:lnTo>
                  <a:lnTo>
                    <a:pt x="318347" y="497840"/>
                  </a:lnTo>
                  <a:lnTo>
                    <a:pt x="403014" y="531707"/>
                  </a:lnTo>
                  <a:lnTo>
                    <a:pt x="453814" y="558800"/>
                  </a:lnTo>
                  <a:lnTo>
                    <a:pt x="497840" y="596054"/>
                  </a:lnTo>
                  <a:lnTo>
                    <a:pt x="538480" y="582507"/>
                  </a:lnTo>
                  <a:lnTo>
                    <a:pt x="619760" y="636694"/>
                  </a:lnTo>
                  <a:lnTo>
                    <a:pt x="650240" y="663787"/>
                  </a:lnTo>
                  <a:lnTo>
                    <a:pt x="592667" y="673947"/>
                  </a:lnTo>
                  <a:lnTo>
                    <a:pt x="568960" y="684107"/>
                  </a:lnTo>
                  <a:lnTo>
                    <a:pt x="636694" y="728134"/>
                  </a:lnTo>
                  <a:lnTo>
                    <a:pt x="680720" y="728134"/>
                  </a:lnTo>
                  <a:lnTo>
                    <a:pt x="724747" y="728134"/>
                  </a:lnTo>
                  <a:lnTo>
                    <a:pt x="762000" y="738294"/>
                  </a:lnTo>
                  <a:lnTo>
                    <a:pt x="914400" y="819574"/>
                  </a:lnTo>
                  <a:cubicBezTo>
                    <a:pt x="971973" y="846667"/>
                    <a:pt x="1046480" y="853439"/>
                    <a:pt x="1104053" y="880532"/>
                  </a:cubicBezTo>
                  <a:lnTo>
                    <a:pt x="1212428" y="965201"/>
                  </a:lnTo>
                  <a:cubicBezTo>
                    <a:pt x="1176303" y="975360"/>
                    <a:pt x="1248551" y="921173"/>
                    <a:pt x="1185333" y="1012612"/>
                  </a:cubicBezTo>
                  <a:cubicBezTo>
                    <a:pt x="1124373" y="999065"/>
                    <a:pt x="1043093" y="1016000"/>
                    <a:pt x="1012613" y="1026160"/>
                  </a:cubicBezTo>
                  <a:lnTo>
                    <a:pt x="941493" y="1083733"/>
                  </a:lnTo>
                  <a:lnTo>
                    <a:pt x="985520" y="1215812"/>
                  </a:lnTo>
                  <a:lnTo>
                    <a:pt x="894080" y="1273387"/>
                  </a:lnTo>
                  <a:lnTo>
                    <a:pt x="673947" y="907627"/>
                  </a:lnTo>
                  <a:lnTo>
                    <a:pt x="545254" y="870374"/>
                  </a:lnTo>
                  <a:lnTo>
                    <a:pt x="403014" y="795867"/>
                  </a:lnTo>
                  <a:lnTo>
                    <a:pt x="257387" y="707814"/>
                  </a:lnTo>
                  <a:lnTo>
                    <a:pt x="179494" y="609600"/>
                  </a:lnTo>
                  <a:lnTo>
                    <a:pt x="135467" y="579120"/>
                  </a:lnTo>
                  <a:lnTo>
                    <a:pt x="40640" y="565574"/>
                  </a:lnTo>
                  <a:lnTo>
                    <a:pt x="0" y="528320"/>
                  </a:lnTo>
                  <a:lnTo>
                    <a:pt x="0" y="440267"/>
                  </a:lnTo>
                  <a:lnTo>
                    <a:pt x="33867" y="362374"/>
                  </a:lnTo>
                  <a:lnTo>
                    <a:pt x="104987" y="223520"/>
                  </a:lnTo>
                  <a:lnTo>
                    <a:pt x="216747" y="7112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52C6C6C-A9C8-4D91-AC47-61C1D3979BF9}"/>
                </a:ext>
              </a:extLst>
            </p:cNvPr>
            <p:cNvSpPr/>
            <p:nvPr/>
          </p:nvSpPr>
          <p:spPr>
            <a:xfrm>
              <a:off x="3444240" y="3860800"/>
              <a:ext cx="348827" cy="460587"/>
            </a:xfrm>
            <a:custGeom>
              <a:avLst/>
              <a:gdLst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60773 w 325120"/>
                <a:gd name="connsiteY15" fmla="*/ 9482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77707 w 325120"/>
                <a:gd name="connsiteY15" fmla="*/ 8466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199813 w 348827"/>
                <a:gd name="connsiteY16" fmla="*/ 47413 h 460587"/>
                <a:gd name="connsiteX17" fmla="*/ 155787 w 348827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209973 w 348827"/>
                <a:gd name="connsiteY16" fmla="*/ 37253 h 460587"/>
                <a:gd name="connsiteX17" fmla="*/ 155787 w 348827"/>
                <a:gd name="connsiteY17" fmla="*/ 0 h 4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827" h="460587">
                  <a:moveTo>
                    <a:pt x="155787" y="0"/>
                  </a:moveTo>
                  <a:lnTo>
                    <a:pt x="74507" y="60960"/>
                  </a:lnTo>
                  <a:lnTo>
                    <a:pt x="0" y="64347"/>
                  </a:lnTo>
                  <a:lnTo>
                    <a:pt x="132080" y="135467"/>
                  </a:lnTo>
                  <a:lnTo>
                    <a:pt x="159173" y="206587"/>
                  </a:lnTo>
                  <a:lnTo>
                    <a:pt x="162560" y="240453"/>
                  </a:lnTo>
                  <a:lnTo>
                    <a:pt x="162560" y="331893"/>
                  </a:lnTo>
                  <a:lnTo>
                    <a:pt x="94827" y="416560"/>
                  </a:lnTo>
                  <a:lnTo>
                    <a:pt x="152400" y="460587"/>
                  </a:lnTo>
                  <a:lnTo>
                    <a:pt x="193040" y="403013"/>
                  </a:lnTo>
                  <a:lnTo>
                    <a:pt x="240453" y="453813"/>
                  </a:lnTo>
                  <a:lnTo>
                    <a:pt x="247227" y="358987"/>
                  </a:lnTo>
                  <a:lnTo>
                    <a:pt x="267547" y="335280"/>
                  </a:lnTo>
                  <a:lnTo>
                    <a:pt x="301413" y="291253"/>
                  </a:lnTo>
                  <a:lnTo>
                    <a:pt x="348827" y="138853"/>
                  </a:lnTo>
                  <a:lnTo>
                    <a:pt x="277707" y="84667"/>
                  </a:lnTo>
                  <a:lnTo>
                    <a:pt x="209973" y="37253"/>
                  </a:lnTo>
                  <a:lnTo>
                    <a:pt x="155787" y="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AA0EA3-E75B-4B10-B04E-1A6E01743A90}"/>
                </a:ext>
              </a:extLst>
            </p:cNvPr>
            <p:cNvSpPr/>
            <p:nvPr/>
          </p:nvSpPr>
          <p:spPr>
            <a:xfrm>
              <a:off x="3708400" y="3935307"/>
              <a:ext cx="1358053" cy="975360"/>
            </a:xfrm>
            <a:custGeom>
              <a:avLst/>
              <a:gdLst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96427 w 1358053"/>
                <a:gd name="connsiteY53" fmla="*/ 27093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7610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58053" h="975360">
                  <a:moveTo>
                    <a:pt x="209973" y="88053"/>
                  </a:moveTo>
                  <a:lnTo>
                    <a:pt x="298027" y="108373"/>
                  </a:lnTo>
                  <a:lnTo>
                    <a:pt x="352213" y="138853"/>
                  </a:lnTo>
                  <a:lnTo>
                    <a:pt x="514773" y="159173"/>
                  </a:lnTo>
                  <a:lnTo>
                    <a:pt x="545253" y="118533"/>
                  </a:lnTo>
                  <a:lnTo>
                    <a:pt x="629920" y="50800"/>
                  </a:lnTo>
                  <a:lnTo>
                    <a:pt x="677333" y="37253"/>
                  </a:lnTo>
                  <a:lnTo>
                    <a:pt x="748453" y="20320"/>
                  </a:lnTo>
                  <a:lnTo>
                    <a:pt x="772160" y="71120"/>
                  </a:lnTo>
                  <a:lnTo>
                    <a:pt x="762000" y="115146"/>
                  </a:lnTo>
                  <a:lnTo>
                    <a:pt x="728133" y="186266"/>
                  </a:lnTo>
                  <a:lnTo>
                    <a:pt x="701040" y="264160"/>
                  </a:lnTo>
                  <a:lnTo>
                    <a:pt x="687493" y="328506"/>
                  </a:lnTo>
                  <a:lnTo>
                    <a:pt x="667173" y="386080"/>
                  </a:lnTo>
                  <a:lnTo>
                    <a:pt x="694267" y="450426"/>
                  </a:lnTo>
                  <a:lnTo>
                    <a:pt x="789093" y="436880"/>
                  </a:lnTo>
                  <a:lnTo>
                    <a:pt x="816187" y="358986"/>
                  </a:lnTo>
                  <a:lnTo>
                    <a:pt x="870373" y="254000"/>
                  </a:lnTo>
                  <a:lnTo>
                    <a:pt x="924560" y="186266"/>
                  </a:lnTo>
                  <a:lnTo>
                    <a:pt x="971973" y="128693"/>
                  </a:lnTo>
                  <a:lnTo>
                    <a:pt x="1053253" y="67733"/>
                  </a:lnTo>
                  <a:lnTo>
                    <a:pt x="1104053" y="16933"/>
                  </a:lnTo>
                  <a:lnTo>
                    <a:pt x="1165013" y="0"/>
                  </a:lnTo>
                  <a:lnTo>
                    <a:pt x="1242907" y="13546"/>
                  </a:lnTo>
                  <a:lnTo>
                    <a:pt x="1303867" y="44026"/>
                  </a:lnTo>
                  <a:lnTo>
                    <a:pt x="1358053" y="84666"/>
                  </a:lnTo>
                  <a:lnTo>
                    <a:pt x="1341120" y="135466"/>
                  </a:lnTo>
                  <a:lnTo>
                    <a:pt x="1256453" y="254000"/>
                  </a:lnTo>
                  <a:lnTo>
                    <a:pt x="1219200" y="335280"/>
                  </a:lnTo>
                  <a:lnTo>
                    <a:pt x="1175173" y="440266"/>
                  </a:lnTo>
                  <a:lnTo>
                    <a:pt x="1131147" y="528320"/>
                  </a:lnTo>
                  <a:lnTo>
                    <a:pt x="1087120" y="589280"/>
                  </a:lnTo>
                  <a:lnTo>
                    <a:pt x="1063413" y="633306"/>
                  </a:lnTo>
                  <a:lnTo>
                    <a:pt x="1009227" y="711200"/>
                  </a:lnTo>
                  <a:lnTo>
                    <a:pt x="894080" y="762000"/>
                  </a:lnTo>
                  <a:lnTo>
                    <a:pt x="778933" y="839893"/>
                  </a:lnTo>
                  <a:lnTo>
                    <a:pt x="704427" y="846666"/>
                  </a:lnTo>
                  <a:lnTo>
                    <a:pt x="616373" y="846666"/>
                  </a:lnTo>
                  <a:lnTo>
                    <a:pt x="504613" y="826346"/>
                  </a:lnTo>
                  <a:lnTo>
                    <a:pt x="409787" y="870373"/>
                  </a:lnTo>
                  <a:lnTo>
                    <a:pt x="304800" y="941493"/>
                  </a:lnTo>
                  <a:lnTo>
                    <a:pt x="243840" y="975360"/>
                  </a:lnTo>
                  <a:lnTo>
                    <a:pt x="125307" y="931333"/>
                  </a:lnTo>
                  <a:lnTo>
                    <a:pt x="40640" y="890693"/>
                  </a:lnTo>
                  <a:lnTo>
                    <a:pt x="0" y="863600"/>
                  </a:lnTo>
                  <a:lnTo>
                    <a:pt x="40640" y="789093"/>
                  </a:lnTo>
                  <a:lnTo>
                    <a:pt x="88053" y="640080"/>
                  </a:lnTo>
                  <a:lnTo>
                    <a:pt x="111760" y="602826"/>
                  </a:lnTo>
                  <a:lnTo>
                    <a:pt x="118533" y="460586"/>
                  </a:lnTo>
                  <a:lnTo>
                    <a:pt x="152400" y="321733"/>
                  </a:lnTo>
                  <a:cubicBezTo>
                    <a:pt x="159173" y="313831"/>
                    <a:pt x="166218" y="306153"/>
                    <a:pt x="172720" y="298026"/>
                  </a:cubicBezTo>
                  <a:cubicBezTo>
                    <a:pt x="175263" y="294848"/>
                    <a:pt x="178929" y="291817"/>
                    <a:pt x="179493" y="287866"/>
                  </a:cubicBezTo>
                  <a:cubicBezTo>
                    <a:pt x="180057" y="283915"/>
                    <a:pt x="176107" y="278835"/>
                    <a:pt x="176107" y="274320"/>
                  </a:cubicBezTo>
                  <a:cubicBezTo>
                    <a:pt x="176107" y="269805"/>
                    <a:pt x="179493" y="261902"/>
                    <a:pt x="179493" y="260773"/>
                  </a:cubicBezTo>
                  <a:lnTo>
                    <a:pt x="189653" y="159173"/>
                  </a:lnTo>
                  <a:lnTo>
                    <a:pt x="209973" y="88053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803FADE-1E4A-4A16-9184-90E51D952A44}"/>
                </a:ext>
              </a:extLst>
            </p:cNvPr>
            <p:cNvSpPr/>
            <p:nvPr/>
          </p:nvSpPr>
          <p:spPr>
            <a:xfrm>
              <a:off x="3721947" y="3396827"/>
              <a:ext cx="1825413" cy="1882986"/>
            </a:xfrm>
            <a:custGeom>
              <a:avLst/>
              <a:gdLst>
                <a:gd name="connsiteX0" fmla="*/ 1324186 w 1825413"/>
                <a:gd name="connsiteY0" fmla="*/ 132080 h 1882986"/>
                <a:gd name="connsiteX1" fmla="*/ 1469813 w 1825413"/>
                <a:gd name="connsiteY1" fmla="*/ 284480 h 1882986"/>
                <a:gd name="connsiteX2" fmla="*/ 1507066 w 1825413"/>
                <a:gd name="connsiteY2" fmla="*/ 443653 h 1882986"/>
                <a:gd name="connsiteX3" fmla="*/ 1446106 w 1825413"/>
                <a:gd name="connsiteY3" fmla="*/ 609600 h 1882986"/>
                <a:gd name="connsiteX4" fmla="*/ 1412240 w 1825413"/>
                <a:gd name="connsiteY4" fmla="*/ 629920 h 1882986"/>
                <a:gd name="connsiteX5" fmla="*/ 1347893 w 1825413"/>
                <a:gd name="connsiteY5" fmla="*/ 619760 h 1882986"/>
                <a:gd name="connsiteX6" fmla="*/ 1327573 w 1825413"/>
                <a:gd name="connsiteY6" fmla="*/ 680720 h 1882986"/>
                <a:gd name="connsiteX7" fmla="*/ 1242906 w 1825413"/>
                <a:gd name="connsiteY7" fmla="*/ 819573 h 1882986"/>
                <a:gd name="connsiteX8" fmla="*/ 1212426 w 1825413"/>
                <a:gd name="connsiteY8" fmla="*/ 900853 h 1882986"/>
                <a:gd name="connsiteX9" fmla="*/ 1154853 w 1825413"/>
                <a:gd name="connsiteY9" fmla="*/ 1005840 h 1882986"/>
                <a:gd name="connsiteX10" fmla="*/ 1080346 w 1825413"/>
                <a:gd name="connsiteY10" fmla="*/ 1141306 h 1882986"/>
                <a:gd name="connsiteX11" fmla="*/ 1032933 w 1825413"/>
                <a:gd name="connsiteY11" fmla="*/ 1225973 h 1882986"/>
                <a:gd name="connsiteX12" fmla="*/ 917786 w 1825413"/>
                <a:gd name="connsiteY12" fmla="*/ 1327573 h 1882986"/>
                <a:gd name="connsiteX13" fmla="*/ 738293 w 1825413"/>
                <a:gd name="connsiteY13" fmla="*/ 1432560 h 1882986"/>
                <a:gd name="connsiteX14" fmla="*/ 491066 w 1825413"/>
                <a:gd name="connsiteY14" fmla="*/ 1588346 h 1882986"/>
                <a:gd name="connsiteX15" fmla="*/ 450426 w 1825413"/>
                <a:gd name="connsiteY15" fmla="*/ 1612053 h 1882986"/>
                <a:gd name="connsiteX16" fmla="*/ 375920 w 1825413"/>
                <a:gd name="connsiteY16" fmla="*/ 1649306 h 1882986"/>
                <a:gd name="connsiteX17" fmla="*/ 331893 w 1825413"/>
                <a:gd name="connsiteY17" fmla="*/ 1686560 h 1882986"/>
                <a:gd name="connsiteX18" fmla="*/ 304800 w 1825413"/>
                <a:gd name="connsiteY18" fmla="*/ 1737360 h 1882986"/>
                <a:gd name="connsiteX19" fmla="*/ 189653 w 1825413"/>
                <a:gd name="connsiteY19" fmla="*/ 1791546 h 1882986"/>
                <a:gd name="connsiteX20" fmla="*/ 0 w 1825413"/>
                <a:gd name="connsiteY20" fmla="*/ 1882986 h 1882986"/>
                <a:gd name="connsiteX21" fmla="*/ 165946 w 1825413"/>
                <a:gd name="connsiteY21" fmla="*/ 1872826 h 1882986"/>
                <a:gd name="connsiteX22" fmla="*/ 345440 w 1825413"/>
                <a:gd name="connsiteY22" fmla="*/ 1771226 h 1882986"/>
                <a:gd name="connsiteX23" fmla="*/ 463973 w 1825413"/>
                <a:gd name="connsiteY23" fmla="*/ 1652693 h 1882986"/>
                <a:gd name="connsiteX24" fmla="*/ 633306 w 1825413"/>
                <a:gd name="connsiteY24" fmla="*/ 1554480 h 1882986"/>
                <a:gd name="connsiteX25" fmla="*/ 721360 w 1825413"/>
                <a:gd name="connsiteY25" fmla="*/ 1493520 h 1882986"/>
                <a:gd name="connsiteX26" fmla="*/ 883920 w 1825413"/>
                <a:gd name="connsiteY26" fmla="*/ 1381760 h 1882986"/>
                <a:gd name="connsiteX27" fmla="*/ 1131146 w 1825413"/>
                <a:gd name="connsiteY27" fmla="*/ 1246293 h 1882986"/>
                <a:gd name="connsiteX28" fmla="*/ 1270000 w 1825413"/>
                <a:gd name="connsiteY28" fmla="*/ 1141306 h 1882986"/>
                <a:gd name="connsiteX29" fmla="*/ 1354666 w 1825413"/>
                <a:gd name="connsiteY29" fmla="*/ 995680 h 1882986"/>
                <a:gd name="connsiteX30" fmla="*/ 1402080 w 1825413"/>
                <a:gd name="connsiteY30" fmla="*/ 792480 h 1882986"/>
                <a:gd name="connsiteX31" fmla="*/ 1510453 w 1825413"/>
                <a:gd name="connsiteY31" fmla="*/ 684106 h 1882986"/>
                <a:gd name="connsiteX32" fmla="*/ 1551093 w 1825413"/>
                <a:gd name="connsiteY32" fmla="*/ 646853 h 1882986"/>
                <a:gd name="connsiteX33" fmla="*/ 1581573 w 1825413"/>
                <a:gd name="connsiteY33" fmla="*/ 704426 h 1882986"/>
                <a:gd name="connsiteX34" fmla="*/ 1571413 w 1825413"/>
                <a:gd name="connsiteY34" fmla="*/ 836506 h 1882986"/>
                <a:gd name="connsiteX35" fmla="*/ 1571413 w 1825413"/>
                <a:gd name="connsiteY35" fmla="*/ 880533 h 1882986"/>
                <a:gd name="connsiteX36" fmla="*/ 1584960 w 1825413"/>
                <a:gd name="connsiteY36" fmla="*/ 995680 h 1882986"/>
                <a:gd name="connsiteX37" fmla="*/ 1561253 w 1825413"/>
                <a:gd name="connsiteY37" fmla="*/ 1087120 h 1882986"/>
                <a:gd name="connsiteX38" fmla="*/ 1524000 w 1825413"/>
                <a:gd name="connsiteY38" fmla="*/ 1076960 h 1882986"/>
                <a:gd name="connsiteX39" fmla="*/ 1564640 w 1825413"/>
                <a:gd name="connsiteY39" fmla="*/ 1151466 h 1882986"/>
                <a:gd name="connsiteX40" fmla="*/ 1574800 w 1825413"/>
                <a:gd name="connsiteY40" fmla="*/ 1188720 h 1882986"/>
                <a:gd name="connsiteX41" fmla="*/ 1584960 w 1825413"/>
                <a:gd name="connsiteY41" fmla="*/ 1219200 h 1882986"/>
                <a:gd name="connsiteX42" fmla="*/ 1615440 w 1825413"/>
                <a:gd name="connsiteY42" fmla="*/ 1259840 h 1882986"/>
                <a:gd name="connsiteX43" fmla="*/ 1456266 w 1825413"/>
                <a:gd name="connsiteY43" fmla="*/ 1324186 h 1882986"/>
                <a:gd name="connsiteX44" fmla="*/ 1469813 w 1825413"/>
                <a:gd name="connsiteY44" fmla="*/ 1395306 h 1882986"/>
                <a:gd name="connsiteX45" fmla="*/ 1537546 w 1825413"/>
                <a:gd name="connsiteY45" fmla="*/ 1513840 h 1882986"/>
                <a:gd name="connsiteX46" fmla="*/ 1615440 w 1825413"/>
                <a:gd name="connsiteY46" fmla="*/ 1524000 h 1882986"/>
                <a:gd name="connsiteX47" fmla="*/ 1534160 w 1825413"/>
                <a:gd name="connsiteY47" fmla="*/ 1666240 h 1882986"/>
                <a:gd name="connsiteX48" fmla="*/ 1408853 w 1825413"/>
                <a:gd name="connsiteY48" fmla="*/ 1838960 h 1882986"/>
                <a:gd name="connsiteX49" fmla="*/ 1554480 w 1825413"/>
                <a:gd name="connsiteY49" fmla="*/ 1727200 h 1882986"/>
                <a:gd name="connsiteX50" fmla="*/ 1649306 w 1825413"/>
                <a:gd name="connsiteY50" fmla="*/ 1584960 h 1882986"/>
                <a:gd name="connsiteX51" fmla="*/ 1740746 w 1825413"/>
                <a:gd name="connsiteY51" fmla="*/ 1496906 h 1882986"/>
                <a:gd name="connsiteX52" fmla="*/ 1767840 w 1825413"/>
                <a:gd name="connsiteY52" fmla="*/ 1374986 h 1882986"/>
                <a:gd name="connsiteX53" fmla="*/ 1683173 w 1825413"/>
                <a:gd name="connsiteY53" fmla="*/ 1209040 h 1882986"/>
                <a:gd name="connsiteX54" fmla="*/ 1710266 w 1825413"/>
                <a:gd name="connsiteY54" fmla="*/ 1127760 h 1882986"/>
                <a:gd name="connsiteX55" fmla="*/ 1683173 w 1825413"/>
                <a:gd name="connsiteY55" fmla="*/ 988906 h 1882986"/>
                <a:gd name="connsiteX56" fmla="*/ 1683173 w 1825413"/>
                <a:gd name="connsiteY56" fmla="*/ 741680 h 1882986"/>
                <a:gd name="connsiteX57" fmla="*/ 1808480 w 1825413"/>
                <a:gd name="connsiteY57" fmla="*/ 623146 h 1882986"/>
                <a:gd name="connsiteX58" fmla="*/ 1825413 w 1825413"/>
                <a:gd name="connsiteY58" fmla="*/ 548640 h 1882986"/>
                <a:gd name="connsiteX59" fmla="*/ 1808480 w 1825413"/>
                <a:gd name="connsiteY59" fmla="*/ 484293 h 1882986"/>
                <a:gd name="connsiteX60" fmla="*/ 1696720 w 1825413"/>
                <a:gd name="connsiteY60" fmla="*/ 342053 h 1882986"/>
                <a:gd name="connsiteX61" fmla="*/ 1659466 w 1825413"/>
                <a:gd name="connsiteY61" fmla="*/ 247226 h 1882986"/>
                <a:gd name="connsiteX62" fmla="*/ 1612053 w 1825413"/>
                <a:gd name="connsiteY62" fmla="*/ 209973 h 1882986"/>
                <a:gd name="connsiteX63" fmla="*/ 1537546 w 1825413"/>
                <a:gd name="connsiteY63" fmla="*/ 111760 h 1882986"/>
                <a:gd name="connsiteX64" fmla="*/ 1446106 w 1825413"/>
                <a:gd name="connsiteY64" fmla="*/ 0 h 1882986"/>
                <a:gd name="connsiteX65" fmla="*/ 1337733 w 1825413"/>
                <a:gd name="connsiteY65" fmla="*/ 149013 h 1882986"/>
                <a:gd name="connsiteX66" fmla="*/ 1385146 w 1825413"/>
                <a:gd name="connsiteY66" fmla="*/ 149013 h 1882986"/>
                <a:gd name="connsiteX67" fmla="*/ 1324186 w 1825413"/>
                <a:gd name="connsiteY67" fmla="*/ 132080 h 188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25413" h="1882986">
                  <a:moveTo>
                    <a:pt x="1324186" y="132080"/>
                  </a:moveTo>
                  <a:lnTo>
                    <a:pt x="1469813" y="284480"/>
                  </a:lnTo>
                  <a:lnTo>
                    <a:pt x="1507066" y="443653"/>
                  </a:lnTo>
                  <a:lnTo>
                    <a:pt x="1446106" y="609600"/>
                  </a:lnTo>
                  <a:lnTo>
                    <a:pt x="1412240" y="629920"/>
                  </a:lnTo>
                  <a:lnTo>
                    <a:pt x="1347893" y="619760"/>
                  </a:lnTo>
                  <a:lnTo>
                    <a:pt x="1327573" y="680720"/>
                  </a:lnTo>
                  <a:lnTo>
                    <a:pt x="1242906" y="819573"/>
                  </a:lnTo>
                  <a:lnTo>
                    <a:pt x="1212426" y="900853"/>
                  </a:lnTo>
                  <a:lnTo>
                    <a:pt x="1154853" y="1005840"/>
                  </a:lnTo>
                  <a:lnTo>
                    <a:pt x="1080346" y="1141306"/>
                  </a:lnTo>
                  <a:lnTo>
                    <a:pt x="1032933" y="1225973"/>
                  </a:lnTo>
                  <a:lnTo>
                    <a:pt x="917786" y="1327573"/>
                  </a:lnTo>
                  <a:lnTo>
                    <a:pt x="738293" y="1432560"/>
                  </a:lnTo>
                  <a:lnTo>
                    <a:pt x="491066" y="1588346"/>
                  </a:lnTo>
                  <a:lnTo>
                    <a:pt x="450426" y="1612053"/>
                  </a:lnTo>
                  <a:lnTo>
                    <a:pt x="375920" y="1649306"/>
                  </a:lnTo>
                  <a:lnTo>
                    <a:pt x="331893" y="1686560"/>
                  </a:lnTo>
                  <a:lnTo>
                    <a:pt x="304800" y="1737360"/>
                  </a:lnTo>
                  <a:lnTo>
                    <a:pt x="189653" y="1791546"/>
                  </a:lnTo>
                  <a:lnTo>
                    <a:pt x="0" y="1882986"/>
                  </a:lnTo>
                  <a:lnTo>
                    <a:pt x="165946" y="1872826"/>
                  </a:lnTo>
                  <a:lnTo>
                    <a:pt x="345440" y="1771226"/>
                  </a:lnTo>
                  <a:lnTo>
                    <a:pt x="463973" y="1652693"/>
                  </a:lnTo>
                  <a:lnTo>
                    <a:pt x="633306" y="1554480"/>
                  </a:lnTo>
                  <a:lnTo>
                    <a:pt x="721360" y="1493520"/>
                  </a:lnTo>
                  <a:lnTo>
                    <a:pt x="883920" y="1381760"/>
                  </a:lnTo>
                  <a:lnTo>
                    <a:pt x="1131146" y="1246293"/>
                  </a:lnTo>
                  <a:lnTo>
                    <a:pt x="1270000" y="1141306"/>
                  </a:lnTo>
                  <a:lnTo>
                    <a:pt x="1354666" y="995680"/>
                  </a:lnTo>
                  <a:lnTo>
                    <a:pt x="1402080" y="792480"/>
                  </a:lnTo>
                  <a:lnTo>
                    <a:pt x="1510453" y="684106"/>
                  </a:lnTo>
                  <a:lnTo>
                    <a:pt x="1551093" y="646853"/>
                  </a:lnTo>
                  <a:lnTo>
                    <a:pt x="1581573" y="704426"/>
                  </a:lnTo>
                  <a:lnTo>
                    <a:pt x="1571413" y="836506"/>
                  </a:lnTo>
                  <a:lnTo>
                    <a:pt x="1571413" y="880533"/>
                  </a:lnTo>
                  <a:lnTo>
                    <a:pt x="1584960" y="995680"/>
                  </a:lnTo>
                  <a:lnTo>
                    <a:pt x="1561253" y="1087120"/>
                  </a:lnTo>
                  <a:lnTo>
                    <a:pt x="1524000" y="1076960"/>
                  </a:lnTo>
                  <a:lnTo>
                    <a:pt x="1564640" y="1151466"/>
                  </a:lnTo>
                  <a:lnTo>
                    <a:pt x="1574800" y="1188720"/>
                  </a:lnTo>
                  <a:cubicBezTo>
                    <a:pt x="1585356" y="1216870"/>
                    <a:pt x="1584960" y="1206168"/>
                    <a:pt x="1584960" y="1219200"/>
                  </a:cubicBezTo>
                  <a:lnTo>
                    <a:pt x="1615440" y="1259840"/>
                  </a:lnTo>
                  <a:lnTo>
                    <a:pt x="1456266" y="1324186"/>
                  </a:lnTo>
                  <a:lnTo>
                    <a:pt x="1469813" y="1395306"/>
                  </a:lnTo>
                  <a:lnTo>
                    <a:pt x="1537546" y="1513840"/>
                  </a:lnTo>
                  <a:lnTo>
                    <a:pt x="1615440" y="1524000"/>
                  </a:lnTo>
                  <a:lnTo>
                    <a:pt x="1534160" y="1666240"/>
                  </a:lnTo>
                  <a:lnTo>
                    <a:pt x="1408853" y="1838960"/>
                  </a:lnTo>
                  <a:lnTo>
                    <a:pt x="1554480" y="1727200"/>
                  </a:lnTo>
                  <a:lnTo>
                    <a:pt x="1649306" y="1584960"/>
                  </a:lnTo>
                  <a:lnTo>
                    <a:pt x="1740746" y="1496906"/>
                  </a:lnTo>
                  <a:lnTo>
                    <a:pt x="1767840" y="1374986"/>
                  </a:lnTo>
                  <a:lnTo>
                    <a:pt x="1683173" y="1209040"/>
                  </a:lnTo>
                  <a:lnTo>
                    <a:pt x="1710266" y="1127760"/>
                  </a:lnTo>
                  <a:lnTo>
                    <a:pt x="1683173" y="988906"/>
                  </a:lnTo>
                  <a:lnTo>
                    <a:pt x="1683173" y="741680"/>
                  </a:lnTo>
                  <a:lnTo>
                    <a:pt x="1808480" y="623146"/>
                  </a:lnTo>
                  <a:lnTo>
                    <a:pt x="1825413" y="548640"/>
                  </a:lnTo>
                  <a:lnTo>
                    <a:pt x="1808480" y="484293"/>
                  </a:lnTo>
                  <a:lnTo>
                    <a:pt x="1696720" y="342053"/>
                  </a:lnTo>
                  <a:lnTo>
                    <a:pt x="1659466" y="247226"/>
                  </a:lnTo>
                  <a:lnTo>
                    <a:pt x="1612053" y="209973"/>
                  </a:lnTo>
                  <a:lnTo>
                    <a:pt x="1537546" y="111760"/>
                  </a:lnTo>
                  <a:lnTo>
                    <a:pt x="1446106" y="0"/>
                  </a:lnTo>
                  <a:lnTo>
                    <a:pt x="1337733" y="149013"/>
                  </a:lnTo>
                  <a:lnTo>
                    <a:pt x="1385146" y="149013"/>
                  </a:lnTo>
                  <a:lnTo>
                    <a:pt x="1324186" y="132080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F25F84-8E2F-418A-B941-EEF81A9F46DC}"/>
                </a:ext>
              </a:extLst>
            </p:cNvPr>
            <p:cNvSpPr/>
            <p:nvPr/>
          </p:nvSpPr>
          <p:spPr>
            <a:xfrm>
              <a:off x="6478693" y="3644053"/>
              <a:ext cx="1368214" cy="1761067"/>
            </a:xfrm>
            <a:custGeom>
              <a:avLst/>
              <a:gdLst>
                <a:gd name="connsiteX0" fmla="*/ 0 w 1368214"/>
                <a:gd name="connsiteY0" fmla="*/ 44027 h 1761067"/>
                <a:gd name="connsiteX1" fmla="*/ 84667 w 1368214"/>
                <a:gd name="connsiteY1" fmla="*/ 0 h 1761067"/>
                <a:gd name="connsiteX2" fmla="*/ 108374 w 1368214"/>
                <a:gd name="connsiteY2" fmla="*/ 50800 h 1761067"/>
                <a:gd name="connsiteX3" fmla="*/ 189654 w 1368214"/>
                <a:gd name="connsiteY3" fmla="*/ 91440 h 1761067"/>
                <a:gd name="connsiteX4" fmla="*/ 270934 w 1368214"/>
                <a:gd name="connsiteY4" fmla="*/ 118534 h 1761067"/>
                <a:gd name="connsiteX5" fmla="*/ 416560 w 1368214"/>
                <a:gd name="connsiteY5" fmla="*/ 145627 h 1761067"/>
                <a:gd name="connsiteX6" fmla="*/ 531707 w 1368214"/>
                <a:gd name="connsiteY6" fmla="*/ 149014 h 1761067"/>
                <a:gd name="connsiteX7" fmla="*/ 453814 w 1368214"/>
                <a:gd name="connsiteY7" fmla="*/ 165947 h 1761067"/>
                <a:gd name="connsiteX8" fmla="*/ 287867 w 1368214"/>
                <a:gd name="connsiteY8" fmla="*/ 159174 h 1761067"/>
                <a:gd name="connsiteX9" fmla="*/ 165947 w 1368214"/>
                <a:gd name="connsiteY9" fmla="*/ 128694 h 1761067"/>
                <a:gd name="connsiteX10" fmla="*/ 121920 w 1368214"/>
                <a:gd name="connsiteY10" fmla="*/ 196427 h 1761067"/>
                <a:gd name="connsiteX11" fmla="*/ 111760 w 1368214"/>
                <a:gd name="connsiteY11" fmla="*/ 267547 h 1761067"/>
                <a:gd name="connsiteX12" fmla="*/ 135467 w 1368214"/>
                <a:gd name="connsiteY12" fmla="*/ 474134 h 1761067"/>
                <a:gd name="connsiteX13" fmla="*/ 172720 w 1368214"/>
                <a:gd name="connsiteY13" fmla="*/ 572347 h 1761067"/>
                <a:gd name="connsiteX14" fmla="*/ 257387 w 1368214"/>
                <a:gd name="connsiteY14" fmla="*/ 667174 h 1761067"/>
                <a:gd name="connsiteX15" fmla="*/ 264160 w 1368214"/>
                <a:gd name="connsiteY15" fmla="*/ 748454 h 1761067"/>
                <a:gd name="connsiteX16" fmla="*/ 264160 w 1368214"/>
                <a:gd name="connsiteY16" fmla="*/ 856827 h 1761067"/>
                <a:gd name="connsiteX17" fmla="*/ 284480 w 1368214"/>
                <a:gd name="connsiteY17" fmla="*/ 900854 h 1761067"/>
                <a:gd name="connsiteX18" fmla="*/ 291254 w 1368214"/>
                <a:gd name="connsiteY18" fmla="*/ 965200 h 1761067"/>
                <a:gd name="connsiteX19" fmla="*/ 331894 w 1368214"/>
                <a:gd name="connsiteY19" fmla="*/ 1110827 h 1761067"/>
                <a:gd name="connsiteX20" fmla="*/ 436880 w 1368214"/>
                <a:gd name="connsiteY20" fmla="*/ 1263227 h 1761067"/>
                <a:gd name="connsiteX21" fmla="*/ 531707 w 1368214"/>
                <a:gd name="connsiteY21" fmla="*/ 1307254 h 1761067"/>
                <a:gd name="connsiteX22" fmla="*/ 660400 w 1368214"/>
                <a:gd name="connsiteY22" fmla="*/ 1402080 h 1761067"/>
                <a:gd name="connsiteX23" fmla="*/ 677334 w 1368214"/>
                <a:gd name="connsiteY23" fmla="*/ 1463040 h 1761067"/>
                <a:gd name="connsiteX24" fmla="*/ 724747 w 1368214"/>
                <a:gd name="connsiteY24" fmla="*/ 1391920 h 1761067"/>
                <a:gd name="connsiteX25" fmla="*/ 701040 w 1368214"/>
                <a:gd name="connsiteY25" fmla="*/ 1347894 h 1761067"/>
                <a:gd name="connsiteX26" fmla="*/ 650240 w 1368214"/>
                <a:gd name="connsiteY26" fmla="*/ 1344507 h 1761067"/>
                <a:gd name="connsiteX27" fmla="*/ 585894 w 1368214"/>
                <a:gd name="connsiteY27" fmla="*/ 1290320 h 1761067"/>
                <a:gd name="connsiteX28" fmla="*/ 714587 w 1368214"/>
                <a:gd name="connsiteY28" fmla="*/ 1266614 h 1761067"/>
                <a:gd name="connsiteX29" fmla="*/ 789094 w 1368214"/>
                <a:gd name="connsiteY29" fmla="*/ 1266614 h 1761067"/>
                <a:gd name="connsiteX30" fmla="*/ 944880 w 1368214"/>
                <a:gd name="connsiteY30" fmla="*/ 1232747 h 1761067"/>
                <a:gd name="connsiteX31" fmla="*/ 1070187 w 1368214"/>
                <a:gd name="connsiteY31" fmla="*/ 1192107 h 1761067"/>
                <a:gd name="connsiteX32" fmla="*/ 1165014 w 1368214"/>
                <a:gd name="connsiteY32" fmla="*/ 1127760 h 1761067"/>
                <a:gd name="connsiteX33" fmla="*/ 1273387 w 1368214"/>
                <a:gd name="connsiteY33" fmla="*/ 1060027 h 1761067"/>
                <a:gd name="connsiteX34" fmla="*/ 1246294 w 1368214"/>
                <a:gd name="connsiteY34" fmla="*/ 951654 h 1761067"/>
                <a:gd name="connsiteX35" fmla="*/ 1100667 w 1368214"/>
                <a:gd name="connsiteY35" fmla="*/ 846667 h 1761067"/>
                <a:gd name="connsiteX36" fmla="*/ 1070187 w 1368214"/>
                <a:gd name="connsiteY36" fmla="*/ 762000 h 1761067"/>
                <a:gd name="connsiteX37" fmla="*/ 1046480 w 1368214"/>
                <a:gd name="connsiteY37" fmla="*/ 646854 h 1761067"/>
                <a:gd name="connsiteX38" fmla="*/ 1012614 w 1368214"/>
                <a:gd name="connsiteY38" fmla="*/ 582507 h 1761067"/>
                <a:gd name="connsiteX39" fmla="*/ 961814 w 1368214"/>
                <a:gd name="connsiteY39" fmla="*/ 508000 h 1761067"/>
                <a:gd name="connsiteX40" fmla="*/ 887307 w 1368214"/>
                <a:gd name="connsiteY40" fmla="*/ 463974 h 1761067"/>
                <a:gd name="connsiteX41" fmla="*/ 911014 w 1368214"/>
                <a:gd name="connsiteY41" fmla="*/ 416560 h 1761067"/>
                <a:gd name="connsiteX42" fmla="*/ 1005840 w 1368214"/>
                <a:gd name="connsiteY42" fmla="*/ 504614 h 1761067"/>
                <a:gd name="connsiteX43" fmla="*/ 1070187 w 1368214"/>
                <a:gd name="connsiteY43" fmla="*/ 572347 h 1761067"/>
                <a:gd name="connsiteX44" fmla="*/ 1107440 w 1368214"/>
                <a:gd name="connsiteY44" fmla="*/ 680720 h 1761067"/>
                <a:gd name="connsiteX45" fmla="*/ 1124374 w 1368214"/>
                <a:gd name="connsiteY45" fmla="*/ 816187 h 1761067"/>
                <a:gd name="connsiteX46" fmla="*/ 1202267 w 1368214"/>
                <a:gd name="connsiteY46" fmla="*/ 866987 h 1761067"/>
                <a:gd name="connsiteX47" fmla="*/ 1337734 w 1368214"/>
                <a:gd name="connsiteY47" fmla="*/ 971974 h 1761067"/>
                <a:gd name="connsiteX48" fmla="*/ 1368214 w 1368214"/>
                <a:gd name="connsiteY48" fmla="*/ 1043094 h 1761067"/>
                <a:gd name="connsiteX49" fmla="*/ 1358054 w 1368214"/>
                <a:gd name="connsiteY49" fmla="*/ 1070187 h 1761067"/>
                <a:gd name="connsiteX50" fmla="*/ 1229360 w 1368214"/>
                <a:gd name="connsiteY50" fmla="*/ 1134534 h 1761067"/>
                <a:gd name="connsiteX51" fmla="*/ 1083734 w 1368214"/>
                <a:gd name="connsiteY51" fmla="*/ 1246294 h 1761067"/>
                <a:gd name="connsiteX52" fmla="*/ 988907 w 1368214"/>
                <a:gd name="connsiteY52" fmla="*/ 1270000 h 1761067"/>
                <a:gd name="connsiteX53" fmla="*/ 863600 w 1368214"/>
                <a:gd name="connsiteY53" fmla="*/ 1354667 h 1761067"/>
                <a:gd name="connsiteX54" fmla="*/ 887307 w 1368214"/>
                <a:gd name="connsiteY54" fmla="*/ 1510454 h 1761067"/>
                <a:gd name="connsiteX55" fmla="*/ 1019387 w 1368214"/>
                <a:gd name="connsiteY55" fmla="*/ 1551094 h 1761067"/>
                <a:gd name="connsiteX56" fmla="*/ 1134534 w 1368214"/>
                <a:gd name="connsiteY56" fmla="*/ 1534160 h 1761067"/>
                <a:gd name="connsiteX57" fmla="*/ 1161627 w 1368214"/>
                <a:gd name="connsiteY57" fmla="*/ 1520614 h 1761067"/>
                <a:gd name="connsiteX58" fmla="*/ 1171787 w 1368214"/>
                <a:gd name="connsiteY58" fmla="*/ 1588347 h 1761067"/>
                <a:gd name="connsiteX59" fmla="*/ 1127760 w 1368214"/>
                <a:gd name="connsiteY59" fmla="*/ 1673014 h 1761067"/>
                <a:gd name="connsiteX60" fmla="*/ 1131147 w 1368214"/>
                <a:gd name="connsiteY60" fmla="*/ 1761067 h 1761067"/>
                <a:gd name="connsiteX61" fmla="*/ 1029547 w 1368214"/>
                <a:gd name="connsiteY61" fmla="*/ 1649307 h 1761067"/>
                <a:gd name="connsiteX62" fmla="*/ 938107 w 1368214"/>
                <a:gd name="connsiteY62" fmla="*/ 1601894 h 1761067"/>
                <a:gd name="connsiteX63" fmla="*/ 734907 w 1368214"/>
                <a:gd name="connsiteY63" fmla="*/ 1530774 h 1761067"/>
                <a:gd name="connsiteX64" fmla="*/ 640080 w 1368214"/>
                <a:gd name="connsiteY64" fmla="*/ 1469814 h 1761067"/>
                <a:gd name="connsiteX65" fmla="*/ 528320 w 1368214"/>
                <a:gd name="connsiteY65" fmla="*/ 1415627 h 1761067"/>
                <a:gd name="connsiteX66" fmla="*/ 406400 w 1368214"/>
                <a:gd name="connsiteY66" fmla="*/ 1334347 h 1761067"/>
                <a:gd name="connsiteX67" fmla="*/ 308187 w 1368214"/>
                <a:gd name="connsiteY67" fmla="*/ 1219200 h 1761067"/>
                <a:gd name="connsiteX68" fmla="*/ 247227 w 1368214"/>
                <a:gd name="connsiteY68" fmla="*/ 1026160 h 1761067"/>
                <a:gd name="connsiteX69" fmla="*/ 220134 w 1368214"/>
                <a:gd name="connsiteY69" fmla="*/ 961814 h 1761067"/>
                <a:gd name="connsiteX70" fmla="*/ 223520 w 1368214"/>
                <a:gd name="connsiteY70" fmla="*/ 870374 h 1761067"/>
                <a:gd name="connsiteX71" fmla="*/ 223520 w 1368214"/>
                <a:gd name="connsiteY71" fmla="*/ 762000 h 1761067"/>
                <a:gd name="connsiteX72" fmla="*/ 189654 w 1368214"/>
                <a:gd name="connsiteY72" fmla="*/ 650240 h 1761067"/>
                <a:gd name="connsiteX73" fmla="*/ 111760 w 1368214"/>
                <a:gd name="connsiteY73" fmla="*/ 589280 h 1761067"/>
                <a:gd name="connsiteX74" fmla="*/ 91440 w 1368214"/>
                <a:gd name="connsiteY74" fmla="*/ 501227 h 1761067"/>
                <a:gd name="connsiteX75" fmla="*/ 74507 w 1368214"/>
                <a:gd name="connsiteY75" fmla="*/ 372534 h 1761067"/>
                <a:gd name="connsiteX76" fmla="*/ 50800 w 1368214"/>
                <a:gd name="connsiteY76" fmla="*/ 287867 h 1761067"/>
                <a:gd name="connsiteX77" fmla="*/ 20320 w 1368214"/>
                <a:gd name="connsiteY77" fmla="*/ 237067 h 1761067"/>
                <a:gd name="connsiteX78" fmla="*/ 44027 w 1368214"/>
                <a:gd name="connsiteY78" fmla="*/ 159174 h 1761067"/>
                <a:gd name="connsiteX79" fmla="*/ 44027 w 1368214"/>
                <a:gd name="connsiteY79" fmla="*/ 91440 h 1761067"/>
                <a:gd name="connsiteX80" fmla="*/ 0 w 1368214"/>
                <a:gd name="connsiteY80" fmla="*/ 44027 h 17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68214" h="1761067">
                  <a:moveTo>
                    <a:pt x="0" y="44027"/>
                  </a:moveTo>
                  <a:lnTo>
                    <a:pt x="84667" y="0"/>
                  </a:lnTo>
                  <a:lnTo>
                    <a:pt x="108374" y="50800"/>
                  </a:lnTo>
                  <a:lnTo>
                    <a:pt x="189654" y="91440"/>
                  </a:lnTo>
                  <a:lnTo>
                    <a:pt x="270934" y="118534"/>
                  </a:lnTo>
                  <a:lnTo>
                    <a:pt x="416560" y="145627"/>
                  </a:lnTo>
                  <a:lnTo>
                    <a:pt x="531707" y="149014"/>
                  </a:lnTo>
                  <a:lnTo>
                    <a:pt x="453814" y="165947"/>
                  </a:lnTo>
                  <a:lnTo>
                    <a:pt x="287867" y="159174"/>
                  </a:lnTo>
                  <a:lnTo>
                    <a:pt x="165947" y="128694"/>
                  </a:lnTo>
                  <a:lnTo>
                    <a:pt x="121920" y="196427"/>
                  </a:lnTo>
                  <a:lnTo>
                    <a:pt x="111760" y="267547"/>
                  </a:lnTo>
                  <a:lnTo>
                    <a:pt x="135467" y="474134"/>
                  </a:lnTo>
                  <a:lnTo>
                    <a:pt x="172720" y="572347"/>
                  </a:lnTo>
                  <a:lnTo>
                    <a:pt x="257387" y="667174"/>
                  </a:lnTo>
                  <a:lnTo>
                    <a:pt x="264160" y="748454"/>
                  </a:lnTo>
                  <a:lnTo>
                    <a:pt x="264160" y="856827"/>
                  </a:lnTo>
                  <a:lnTo>
                    <a:pt x="284480" y="900854"/>
                  </a:lnTo>
                  <a:lnTo>
                    <a:pt x="291254" y="965200"/>
                  </a:lnTo>
                  <a:lnTo>
                    <a:pt x="331894" y="1110827"/>
                  </a:lnTo>
                  <a:lnTo>
                    <a:pt x="436880" y="1263227"/>
                  </a:lnTo>
                  <a:lnTo>
                    <a:pt x="531707" y="1307254"/>
                  </a:lnTo>
                  <a:lnTo>
                    <a:pt x="660400" y="1402080"/>
                  </a:lnTo>
                  <a:lnTo>
                    <a:pt x="677334" y="1463040"/>
                  </a:lnTo>
                  <a:lnTo>
                    <a:pt x="724747" y="1391920"/>
                  </a:lnTo>
                  <a:lnTo>
                    <a:pt x="701040" y="1347894"/>
                  </a:lnTo>
                  <a:lnTo>
                    <a:pt x="650240" y="1344507"/>
                  </a:lnTo>
                  <a:lnTo>
                    <a:pt x="585894" y="1290320"/>
                  </a:lnTo>
                  <a:lnTo>
                    <a:pt x="714587" y="1266614"/>
                  </a:lnTo>
                  <a:lnTo>
                    <a:pt x="789094" y="1266614"/>
                  </a:lnTo>
                  <a:lnTo>
                    <a:pt x="944880" y="1232747"/>
                  </a:lnTo>
                  <a:lnTo>
                    <a:pt x="1070187" y="1192107"/>
                  </a:lnTo>
                  <a:lnTo>
                    <a:pt x="1165014" y="1127760"/>
                  </a:lnTo>
                  <a:lnTo>
                    <a:pt x="1273387" y="1060027"/>
                  </a:lnTo>
                  <a:lnTo>
                    <a:pt x="1246294" y="951654"/>
                  </a:lnTo>
                  <a:lnTo>
                    <a:pt x="1100667" y="846667"/>
                  </a:lnTo>
                  <a:lnTo>
                    <a:pt x="1070187" y="762000"/>
                  </a:lnTo>
                  <a:lnTo>
                    <a:pt x="1046480" y="646854"/>
                  </a:lnTo>
                  <a:lnTo>
                    <a:pt x="1012614" y="582507"/>
                  </a:lnTo>
                  <a:lnTo>
                    <a:pt x="961814" y="508000"/>
                  </a:lnTo>
                  <a:lnTo>
                    <a:pt x="887307" y="463974"/>
                  </a:lnTo>
                  <a:lnTo>
                    <a:pt x="911014" y="416560"/>
                  </a:lnTo>
                  <a:lnTo>
                    <a:pt x="1005840" y="504614"/>
                  </a:lnTo>
                  <a:lnTo>
                    <a:pt x="1070187" y="572347"/>
                  </a:lnTo>
                  <a:lnTo>
                    <a:pt x="1107440" y="680720"/>
                  </a:lnTo>
                  <a:lnTo>
                    <a:pt x="1124374" y="816187"/>
                  </a:lnTo>
                  <a:lnTo>
                    <a:pt x="1202267" y="866987"/>
                  </a:lnTo>
                  <a:lnTo>
                    <a:pt x="1337734" y="971974"/>
                  </a:lnTo>
                  <a:lnTo>
                    <a:pt x="1368214" y="1043094"/>
                  </a:lnTo>
                  <a:lnTo>
                    <a:pt x="1358054" y="1070187"/>
                  </a:lnTo>
                  <a:lnTo>
                    <a:pt x="1229360" y="1134534"/>
                  </a:lnTo>
                  <a:lnTo>
                    <a:pt x="1083734" y="1246294"/>
                  </a:lnTo>
                  <a:lnTo>
                    <a:pt x="988907" y="1270000"/>
                  </a:lnTo>
                  <a:lnTo>
                    <a:pt x="863600" y="1354667"/>
                  </a:lnTo>
                  <a:lnTo>
                    <a:pt x="887307" y="1510454"/>
                  </a:lnTo>
                  <a:lnTo>
                    <a:pt x="1019387" y="1551094"/>
                  </a:lnTo>
                  <a:lnTo>
                    <a:pt x="1134534" y="1534160"/>
                  </a:lnTo>
                  <a:lnTo>
                    <a:pt x="1161627" y="1520614"/>
                  </a:lnTo>
                  <a:lnTo>
                    <a:pt x="1171787" y="1588347"/>
                  </a:lnTo>
                  <a:lnTo>
                    <a:pt x="1127760" y="1673014"/>
                  </a:lnTo>
                  <a:lnTo>
                    <a:pt x="1131147" y="1761067"/>
                  </a:lnTo>
                  <a:lnTo>
                    <a:pt x="1029547" y="1649307"/>
                  </a:lnTo>
                  <a:lnTo>
                    <a:pt x="938107" y="1601894"/>
                  </a:lnTo>
                  <a:lnTo>
                    <a:pt x="734907" y="1530774"/>
                  </a:lnTo>
                  <a:lnTo>
                    <a:pt x="640080" y="1469814"/>
                  </a:lnTo>
                  <a:lnTo>
                    <a:pt x="528320" y="1415627"/>
                  </a:lnTo>
                  <a:lnTo>
                    <a:pt x="406400" y="1334347"/>
                  </a:lnTo>
                  <a:lnTo>
                    <a:pt x="308187" y="1219200"/>
                  </a:lnTo>
                  <a:lnTo>
                    <a:pt x="247227" y="1026160"/>
                  </a:lnTo>
                  <a:lnTo>
                    <a:pt x="220134" y="961814"/>
                  </a:lnTo>
                  <a:lnTo>
                    <a:pt x="223520" y="870374"/>
                  </a:lnTo>
                  <a:lnTo>
                    <a:pt x="223520" y="762000"/>
                  </a:lnTo>
                  <a:lnTo>
                    <a:pt x="189654" y="650240"/>
                  </a:lnTo>
                  <a:lnTo>
                    <a:pt x="111760" y="589280"/>
                  </a:lnTo>
                  <a:lnTo>
                    <a:pt x="91440" y="501227"/>
                  </a:lnTo>
                  <a:lnTo>
                    <a:pt x="74507" y="372534"/>
                  </a:lnTo>
                  <a:lnTo>
                    <a:pt x="50800" y="287867"/>
                  </a:lnTo>
                  <a:lnTo>
                    <a:pt x="20320" y="237067"/>
                  </a:lnTo>
                  <a:lnTo>
                    <a:pt x="44027" y="159174"/>
                  </a:lnTo>
                  <a:lnTo>
                    <a:pt x="44027" y="91440"/>
                  </a:lnTo>
                  <a:lnTo>
                    <a:pt x="0" y="440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1443BE-8876-496F-A7E9-A9D76B8FD668}"/>
                </a:ext>
              </a:extLst>
            </p:cNvPr>
            <p:cNvSpPr/>
            <p:nvPr/>
          </p:nvSpPr>
          <p:spPr>
            <a:xfrm>
              <a:off x="6759787" y="3376507"/>
              <a:ext cx="1967653" cy="626533"/>
            </a:xfrm>
            <a:custGeom>
              <a:avLst/>
              <a:gdLst>
                <a:gd name="connsiteX0" fmla="*/ 0 w 1967653"/>
                <a:gd name="connsiteY0" fmla="*/ 47413 h 626533"/>
                <a:gd name="connsiteX1" fmla="*/ 16933 w 1967653"/>
                <a:gd name="connsiteY1" fmla="*/ 0 h 626533"/>
                <a:gd name="connsiteX2" fmla="*/ 101600 w 1967653"/>
                <a:gd name="connsiteY2" fmla="*/ 44026 h 626533"/>
                <a:gd name="connsiteX3" fmla="*/ 209973 w 1967653"/>
                <a:gd name="connsiteY3" fmla="*/ 57573 h 626533"/>
                <a:gd name="connsiteX4" fmla="*/ 352213 w 1967653"/>
                <a:gd name="connsiteY4" fmla="*/ 20320 h 626533"/>
                <a:gd name="connsiteX5" fmla="*/ 524933 w 1967653"/>
                <a:gd name="connsiteY5" fmla="*/ 0 h 626533"/>
                <a:gd name="connsiteX6" fmla="*/ 646853 w 1967653"/>
                <a:gd name="connsiteY6" fmla="*/ 0 h 626533"/>
                <a:gd name="connsiteX7" fmla="*/ 799253 w 1967653"/>
                <a:gd name="connsiteY7" fmla="*/ 6773 h 626533"/>
                <a:gd name="connsiteX8" fmla="*/ 944880 w 1967653"/>
                <a:gd name="connsiteY8" fmla="*/ 84666 h 626533"/>
                <a:gd name="connsiteX9" fmla="*/ 1110826 w 1967653"/>
                <a:gd name="connsiteY9" fmla="*/ 132080 h 626533"/>
                <a:gd name="connsiteX10" fmla="*/ 1286933 w 1967653"/>
                <a:gd name="connsiteY10" fmla="*/ 57573 h 626533"/>
                <a:gd name="connsiteX11" fmla="*/ 1500293 w 1967653"/>
                <a:gd name="connsiteY11" fmla="*/ 37253 h 626533"/>
                <a:gd name="connsiteX12" fmla="*/ 1689946 w 1967653"/>
                <a:gd name="connsiteY12" fmla="*/ 74506 h 626533"/>
                <a:gd name="connsiteX13" fmla="*/ 1808480 w 1967653"/>
                <a:gd name="connsiteY13" fmla="*/ 108373 h 626533"/>
                <a:gd name="connsiteX14" fmla="*/ 1967653 w 1967653"/>
                <a:gd name="connsiteY14" fmla="*/ 101600 h 626533"/>
                <a:gd name="connsiteX15" fmla="*/ 1906693 w 1967653"/>
                <a:gd name="connsiteY15" fmla="*/ 142240 h 626533"/>
                <a:gd name="connsiteX16" fmla="*/ 1791546 w 1967653"/>
                <a:gd name="connsiteY16" fmla="*/ 152400 h 626533"/>
                <a:gd name="connsiteX17" fmla="*/ 1717040 w 1967653"/>
                <a:gd name="connsiteY17" fmla="*/ 149013 h 626533"/>
                <a:gd name="connsiteX18" fmla="*/ 1730586 w 1967653"/>
                <a:gd name="connsiteY18" fmla="*/ 220133 h 626533"/>
                <a:gd name="connsiteX19" fmla="*/ 1700106 w 1967653"/>
                <a:gd name="connsiteY19" fmla="*/ 264160 h 626533"/>
                <a:gd name="connsiteX20" fmla="*/ 1598506 w 1967653"/>
                <a:gd name="connsiteY20" fmla="*/ 291253 h 626533"/>
                <a:gd name="connsiteX21" fmla="*/ 1510453 w 1967653"/>
                <a:gd name="connsiteY21" fmla="*/ 321733 h 626533"/>
                <a:gd name="connsiteX22" fmla="*/ 1534160 w 1967653"/>
                <a:gd name="connsiteY22" fmla="*/ 254000 h 626533"/>
                <a:gd name="connsiteX23" fmla="*/ 1649306 w 1967653"/>
                <a:gd name="connsiteY23" fmla="*/ 220133 h 626533"/>
                <a:gd name="connsiteX24" fmla="*/ 1689946 w 1967653"/>
                <a:gd name="connsiteY24" fmla="*/ 142240 h 626533"/>
                <a:gd name="connsiteX25" fmla="*/ 1578186 w 1967653"/>
                <a:gd name="connsiteY25" fmla="*/ 104986 h 626533"/>
                <a:gd name="connsiteX26" fmla="*/ 1415626 w 1967653"/>
                <a:gd name="connsiteY26" fmla="*/ 104986 h 626533"/>
                <a:gd name="connsiteX27" fmla="*/ 1290320 w 1967653"/>
                <a:gd name="connsiteY27" fmla="*/ 132080 h 626533"/>
                <a:gd name="connsiteX28" fmla="*/ 1209040 w 1967653"/>
                <a:gd name="connsiteY28" fmla="*/ 142240 h 626533"/>
                <a:gd name="connsiteX29" fmla="*/ 1141306 w 1967653"/>
                <a:gd name="connsiteY29" fmla="*/ 169333 h 626533"/>
                <a:gd name="connsiteX30" fmla="*/ 1016000 w 1967653"/>
                <a:gd name="connsiteY30" fmla="*/ 149013 h 626533"/>
                <a:gd name="connsiteX31" fmla="*/ 806026 w 1967653"/>
                <a:gd name="connsiteY31" fmla="*/ 77893 h 626533"/>
                <a:gd name="connsiteX32" fmla="*/ 684106 w 1967653"/>
                <a:gd name="connsiteY32" fmla="*/ 64346 h 626533"/>
                <a:gd name="connsiteX33" fmla="*/ 585893 w 1967653"/>
                <a:gd name="connsiteY33" fmla="*/ 71120 h 626533"/>
                <a:gd name="connsiteX34" fmla="*/ 541866 w 1967653"/>
                <a:gd name="connsiteY34" fmla="*/ 84666 h 626533"/>
                <a:gd name="connsiteX35" fmla="*/ 436880 w 1967653"/>
                <a:gd name="connsiteY35" fmla="*/ 121920 h 626533"/>
                <a:gd name="connsiteX36" fmla="*/ 497840 w 1967653"/>
                <a:gd name="connsiteY36" fmla="*/ 179493 h 626533"/>
                <a:gd name="connsiteX37" fmla="*/ 589280 w 1967653"/>
                <a:gd name="connsiteY37" fmla="*/ 250613 h 626533"/>
                <a:gd name="connsiteX38" fmla="*/ 765386 w 1967653"/>
                <a:gd name="connsiteY38" fmla="*/ 287866 h 626533"/>
                <a:gd name="connsiteX39" fmla="*/ 941493 w 1967653"/>
                <a:gd name="connsiteY39" fmla="*/ 301413 h 626533"/>
                <a:gd name="connsiteX40" fmla="*/ 1110826 w 1967653"/>
                <a:gd name="connsiteY40" fmla="*/ 311573 h 626533"/>
                <a:gd name="connsiteX41" fmla="*/ 1212426 w 1967653"/>
                <a:gd name="connsiteY41" fmla="*/ 392853 h 626533"/>
                <a:gd name="connsiteX42" fmla="*/ 1354666 w 1967653"/>
                <a:gd name="connsiteY42" fmla="*/ 362373 h 626533"/>
                <a:gd name="connsiteX43" fmla="*/ 1317413 w 1967653"/>
                <a:gd name="connsiteY43" fmla="*/ 403013 h 626533"/>
                <a:gd name="connsiteX44" fmla="*/ 1341120 w 1967653"/>
                <a:gd name="connsiteY44" fmla="*/ 423333 h 626533"/>
                <a:gd name="connsiteX45" fmla="*/ 1242906 w 1967653"/>
                <a:gd name="connsiteY45" fmla="*/ 440266 h 626533"/>
                <a:gd name="connsiteX46" fmla="*/ 1327573 w 1967653"/>
                <a:gd name="connsiteY46" fmla="*/ 545253 h 626533"/>
                <a:gd name="connsiteX47" fmla="*/ 1320800 w 1967653"/>
                <a:gd name="connsiteY47" fmla="*/ 626533 h 626533"/>
                <a:gd name="connsiteX48" fmla="*/ 1219200 w 1967653"/>
                <a:gd name="connsiteY48" fmla="*/ 467360 h 626533"/>
                <a:gd name="connsiteX49" fmla="*/ 1161626 w 1967653"/>
                <a:gd name="connsiteY49" fmla="*/ 399626 h 626533"/>
                <a:gd name="connsiteX50" fmla="*/ 1097280 w 1967653"/>
                <a:gd name="connsiteY50" fmla="*/ 362373 h 626533"/>
                <a:gd name="connsiteX51" fmla="*/ 931333 w 1967653"/>
                <a:gd name="connsiteY51" fmla="*/ 352213 h 626533"/>
                <a:gd name="connsiteX52" fmla="*/ 826346 w 1967653"/>
                <a:gd name="connsiteY52" fmla="*/ 338666 h 626533"/>
                <a:gd name="connsiteX53" fmla="*/ 707813 w 1967653"/>
                <a:gd name="connsiteY53" fmla="*/ 331893 h 626533"/>
                <a:gd name="connsiteX54" fmla="*/ 585893 w 1967653"/>
                <a:gd name="connsiteY54" fmla="*/ 301413 h 626533"/>
                <a:gd name="connsiteX55" fmla="*/ 538480 w 1967653"/>
                <a:gd name="connsiteY55" fmla="*/ 284480 h 626533"/>
                <a:gd name="connsiteX56" fmla="*/ 436880 w 1967653"/>
                <a:gd name="connsiteY56" fmla="*/ 220133 h 626533"/>
                <a:gd name="connsiteX57" fmla="*/ 406400 w 1967653"/>
                <a:gd name="connsiteY57" fmla="*/ 169333 h 626533"/>
                <a:gd name="connsiteX58" fmla="*/ 321733 w 1967653"/>
                <a:gd name="connsiteY58" fmla="*/ 128693 h 626533"/>
                <a:gd name="connsiteX59" fmla="*/ 193040 w 1967653"/>
                <a:gd name="connsiteY59" fmla="*/ 111760 h 626533"/>
                <a:gd name="connsiteX60" fmla="*/ 128693 w 1967653"/>
                <a:gd name="connsiteY60" fmla="*/ 111760 h 626533"/>
                <a:gd name="connsiteX61" fmla="*/ 54186 w 1967653"/>
                <a:gd name="connsiteY61" fmla="*/ 81280 h 626533"/>
                <a:gd name="connsiteX62" fmla="*/ 0 w 1967653"/>
                <a:gd name="connsiteY62" fmla="*/ 47413 h 62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67653" h="626533">
                  <a:moveTo>
                    <a:pt x="0" y="47413"/>
                  </a:moveTo>
                  <a:lnTo>
                    <a:pt x="16933" y="0"/>
                  </a:lnTo>
                  <a:lnTo>
                    <a:pt x="101600" y="44026"/>
                  </a:lnTo>
                  <a:lnTo>
                    <a:pt x="209973" y="57573"/>
                  </a:lnTo>
                  <a:lnTo>
                    <a:pt x="352213" y="20320"/>
                  </a:lnTo>
                  <a:lnTo>
                    <a:pt x="524933" y="0"/>
                  </a:lnTo>
                  <a:lnTo>
                    <a:pt x="646853" y="0"/>
                  </a:lnTo>
                  <a:lnTo>
                    <a:pt x="799253" y="6773"/>
                  </a:lnTo>
                  <a:lnTo>
                    <a:pt x="944880" y="84666"/>
                  </a:lnTo>
                  <a:lnTo>
                    <a:pt x="1110826" y="132080"/>
                  </a:lnTo>
                  <a:lnTo>
                    <a:pt x="1286933" y="57573"/>
                  </a:lnTo>
                  <a:lnTo>
                    <a:pt x="1500293" y="37253"/>
                  </a:lnTo>
                  <a:lnTo>
                    <a:pt x="1689946" y="74506"/>
                  </a:lnTo>
                  <a:lnTo>
                    <a:pt x="1808480" y="108373"/>
                  </a:lnTo>
                  <a:lnTo>
                    <a:pt x="1967653" y="101600"/>
                  </a:lnTo>
                  <a:lnTo>
                    <a:pt x="1906693" y="142240"/>
                  </a:lnTo>
                  <a:lnTo>
                    <a:pt x="1791546" y="152400"/>
                  </a:lnTo>
                  <a:lnTo>
                    <a:pt x="1717040" y="149013"/>
                  </a:lnTo>
                  <a:lnTo>
                    <a:pt x="1730586" y="220133"/>
                  </a:lnTo>
                  <a:lnTo>
                    <a:pt x="1700106" y="264160"/>
                  </a:lnTo>
                  <a:lnTo>
                    <a:pt x="1598506" y="291253"/>
                  </a:lnTo>
                  <a:lnTo>
                    <a:pt x="1510453" y="321733"/>
                  </a:lnTo>
                  <a:lnTo>
                    <a:pt x="1534160" y="254000"/>
                  </a:lnTo>
                  <a:lnTo>
                    <a:pt x="1649306" y="220133"/>
                  </a:lnTo>
                  <a:lnTo>
                    <a:pt x="1689946" y="142240"/>
                  </a:lnTo>
                  <a:lnTo>
                    <a:pt x="1578186" y="104986"/>
                  </a:lnTo>
                  <a:lnTo>
                    <a:pt x="1415626" y="104986"/>
                  </a:lnTo>
                  <a:lnTo>
                    <a:pt x="1290320" y="132080"/>
                  </a:lnTo>
                  <a:lnTo>
                    <a:pt x="1209040" y="142240"/>
                  </a:lnTo>
                  <a:lnTo>
                    <a:pt x="1141306" y="169333"/>
                  </a:lnTo>
                  <a:lnTo>
                    <a:pt x="1016000" y="149013"/>
                  </a:lnTo>
                  <a:lnTo>
                    <a:pt x="806026" y="77893"/>
                  </a:lnTo>
                  <a:lnTo>
                    <a:pt x="684106" y="64346"/>
                  </a:lnTo>
                  <a:lnTo>
                    <a:pt x="585893" y="71120"/>
                  </a:lnTo>
                  <a:lnTo>
                    <a:pt x="541866" y="84666"/>
                  </a:lnTo>
                  <a:lnTo>
                    <a:pt x="436880" y="121920"/>
                  </a:lnTo>
                  <a:lnTo>
                    <a:pt x="497840" y="179493"/>
                  </a:lnTo>
                  <a:lnTo>
                    <a:pt x="589280" y="250613"/>
                  </a:lnTo>
                  <a:lnTo>
                    <a:pt x="765386" y="287866"/>
                  </a:lnTo>
                  <a:lnTo>
                    <a:pt x="941493" y="301413"/>
                  </a:lnTo>
                  <a:lnTo>
                    <a:pt x="1110826" y="311573"/>
                  </a:lnTo>
                  <a:lnTo>
                    <a:pt x="1212426" y="392853"/>
                  </a:lnTo>
                  <a:lnTo>
                    <a:pt x="1354666" y="362373"/>
                  </a:lnTo>
                  <a:lnTo>
                    <a:pt x="1317413" y="403013"/>
                  </a:lnTo>
                  <a:lnTo>
                    <a:pt x="1341120" y="423333"/>
                  </a:lnTo>
                  <a:lnTo>
                    <a:pt x="1242906" y="440266"/>
                  </a:lnTo>
                  <a:lnTo>
                    <a:pt x="1327573" y="545253"/>
                  </a:lnTo>
                  <a:lnTo>
                    <a:pt x="1320800" y="626533"/>
                  </a:lnTo>
                  <a:lnTo>
                    <a:pt x="1219200" y="467360"/>
                  </a:lnTo>
                  <a:lnTo>
                    <a:pt x="1161626" y="399626"/>
                  </a:lnTo>
                  <a:lnTo>
                    <a:pt x="1097280" y="362373"/>
                  </a:lnTo>
                  <a:lnTo>
                    <a:pt x="931333" y="352213"/>
                  </a:lnTo>
                  <a:lnTo>
                    <a:pt x="826346" y="338666"/>
                  </a:lnTo>
                  <a:lnTo>
                    <a:pt x="707813" y="331893"/>
                  </a:lnTo>
                  <a:lnTo>
                    <a:pt x="585893" y="301413"/>
                  </a:lnTo>
                  <a:lnTo>
                    <a:pt x="538480" y="284480"/>
                  </a:lnTo>
                  <a:lnTo>
                    <a:pt x="436880" y="220133"/>
                  </a:lnTo>
                  <a:lnTo>
                    <a:pt x="406400" y="169333"/>
                  </a:lnTo>
                  <a:lnTo>
                    <a:pt x="321733" y="128693"/>
                  </a:lnTo>
                  <a:lnTo>
                    <a:pt x="193040" y="111760"/>
                  </a:lnTo>
                  <a:lnTo>
                    <a:pt x="128693" y="111760"/>
                  </a:lnTo>
                  <a:lnTo>
                    <a:pt x="54186" y="81280"/>
                  </a:lnTo>
                  <a:lnTo>
                    <a:pt x="0" y="47413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90E9F9-8411-455B-A7F5-BFFFE4328FE3}"/>
                </a:ext>
              </a:extLst>
            </p:cNvPr>
            <p:cNvSpPr/>
            <p:nvPr/>
          </p:nvSpPr>
          <p:spPr>
            <a:xfrm>
              <a:off x="5808133" y="1530773"/>
              <a:ext cx="3474720" cy="2214880"/>
            </a:xfrm>
            <a:custGeom>
              <a:avLst/>
              <a:gdLst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94000 w 3474720"/>
                <a:gd name="connsiteY59" fmla="*/ 110744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841414 w 3474720"/>
                <a:gd name="connsiteY62" fmla="*/ 1317414 h 2214880"/>
                <a:gd name="connsiteX63" fmla="*/ 2939627 w 3474720"/>
                <a:gd name="connsiteY63" fmla="*/ 1148080 h 2214880"/>
                <a:gd name="connsiteX64" fmla="*/ 3031067 w 3474720"/>
                <a:gd name="connsiteY64" fmla="*/ 1280160 h 2214880"/>
                <a:gd name="connsiteX65" fmla="*/ 3081867 w 3474720"/>
                <a:gd name="connsiteY65" fmla="*/ 1358054 h 2214880"/>
                <a:gd name="connsiteX66" fmla="*/ 3230880 w 3474720"/>
                <a:gd name="connsiteY66" fmla="*/ 1429174 h 2214880"/>
                <a:gd name="connsiteX67" fmla="*/ 3454400 w 3474720"/>
                <a:gd name="connsiteY67" fmla="*/ 1561254 h 2214880"/>
                <a:gd name="connsiteX68" fmla="*/ 3474720 w 3474720"/>
                <a:gd name="connsiteY68" fmla="*/ 1612054 h 2214880"/>
                <a:gd name="connsiteX69" fmla="*/ 3451014 w 3474720"/>
                <a:gd name="connsiteY69" fmla="*/ 1635760 h 2214880"/>
                <a:gd name="connsiteX70" fmla="*/ 3329094 w 3474720"/>
                <a:gd name="connsiteY70" fmla="*/ 1605280 h 2214880"/>
                <a:gd name="connsiteX71" fmla="*/ 3264747 w 3474720"/>
                <a:gd name="connsiteY71" fmla="*/ 1507067 h 2214880"/>
                <a:gd name="connsiteX72" fmla="*/ 3156374 w 3474720"/>
                <a:gd name="connsiteY72" fmla="*/ 1473200 h 2214880"/>
                <a:gd name="connsiteX73" fmla="*/ 3173307 w 3474720"/>
                <a:gd name="connsiteY73" fmla="*/ 1578187 h 2214880"/>
                <a:gd name="connsiteX74" fmla="*/ 3163147 w 3474720"/>
                <a:gd name="connsiteY74" fmla="*/ 1622214 h 2214880"/>
                <a:gd name="connsiteX75" fmla="*/ 3061547 w 3474720"/>
                <a:gd name="connsiteY75" fmla="*/ 1689947 h 2214880"/>
                <a:gd name="connsiteX76" fmla="*/ 2966720 w 3474720"/>
                <a:gd name="connsiteY76" fmla="*/ 1710267 h 2214880"/>
                <a:gd name="connsiteX77" fmla="*/ 2956560 w 3474720"/>
                <a:gd name="connsiteY77" fmla="*/ 1740747 h 2214880"/>
                <a:gd name="connsiteX78" fmla="*/ 2993814 w 3474720"/>
                <a:gd name="connsiteY78" fmla="*/ 1886374 h 2214880"/>
                <a:gd name="connsiteX79" fmla="*/ 2993814 w 3474720"/>
                <a:gd name="connsiteY79" fmla="*/ 1927014 h 2214880"/>
                <a:gd name="connsiteX80" fmla="*/ 3037840 w 3474720"/>
                <a:gd name="connsiteY80" fmla="*/ 2065867 h 2214880"/>
                <a:gd name="connsiteX81" fmla="*/ 3136054 w 3474720"/>
                <a:gd name="connsiteY81" fmla="*/ 2150534 h 2214880"/>
                <a:gd name="connsiteX82" fmla="*/ 3285067 w 3474720"/>
                <a:gd name="connsiteY82" fmla="*/ 2214880 h 2214880"/>
                <a:gd name="connsiteX83" fmla="*/ 3129280 w 3474720"/>
                <a:gd name="connsiteY83" fmla="*/ 2214880 h 2214880"/>
                <a:gd name="connsiteX84" fmla="*/ 2959947 w 3474720"/>
                <a:gd name="connsiteY84" fmla="*/ 2042160 h 2214880"/>
                <a:gd name="connsiteX85" fmla="*/ 2939627 w 3474720"/>
                <a:gd name="connsiteY85" fmla="*/ 1893147 h 2214880"/>
                <a:gd name="connsiteX86" fmla="*/ 2841414 w 3474720"/>
                <a:gd name="connsiteY86" fmla="*/ 1673014 h 2214880"/>
                <a:gd name="connsiteX87" fmla="*/ 2831254 w 3474720"/>
                <a:gd name="connsiteY87" fmla="*/ 1493520 h 2214880"/>
                <a:gd name="connsiteX88" fmla="*/ 2689014 w 3474720"/>
                <a:gd name="connsiteY88" fmla="*/ 1446107 h 2214880"/>
                <a:gd name="connsiteX89" fmla="*/ 2495974 w 3474720"/>
                <a:gd name="connsiteY89" fmla="*/ 1290320 h 2214880"/>
                <a:gd name="connsiteX90" fmla="*/ 2451947 w 3474720"/>
                <a:gd name="connsiteY90" fmla="*/ 1104054 h 2214880"/>
                <a:gd name="connsiteX91" fmla="*/ 2343574 w 3474720"/>
                <a:gd name="connsiteY91" fmla="*/ 1002454 h 2214880"/>
                <a:gd name="connsiteX92" fmla="*/ 2194560 w 3474720"/>
                <a:gd name="connsiteY92" fmla="*/ 904240 h 2214880"/>
                <a:gd name="connsiteX93" fmla="*/ 1940560 w 3474720"/>
                <a:gd name="connsiteY93" fmla="*/ 745067 h 2214880"/>
                <a:gd name="connsiteX94" fmla="*/ 1869440 w 3474720"/>
                <a:gd name="connsiteY94" fmla="*/ 711200 h 2214880"/>
                <a:gd name="connsiteX95" fmla="*/ 1723814 w 3474720"/>
                <a:gd name="connsiteY95" fmla="*/ 762000 h 2214880"/>
                <a:gd name="connsiteX96" fmla="*/ 1598507 w 3474720"/>
                <a:gd name="connsiteY96" fmla="*/ 826347 h 2214880"/>
                <a:gd name="connsiteX97" fmla="*/ 1486747 w 3474720"/>
                <a:gd name="connsiteY97" fmla="*/ 853440 h 2214880"/>
                <a:gd name="connsiteX98" fmla="*/ 1273387 w 3474720"/>
                <a:gd name="connsiteY98" fmla="*/ 880534 h 2214880"/>
                <a:gd name="connsiteX99" fmla="*/ 1053254 w 3474720"/>
                <a:gd name="connsiteY99" fmla="*/ 927947 h 2214880"/>
                <a:gd name="connsiteX100" fmla="*/ 958427 w 3474720"/>
                <a:gd name="connsiteY100" fmla="*/ 1060027 h 2214880"/>
                <a:gd name="connsiteX101" fmla="*/ 890694 w 3474720"/>
                <a:gd name="connsiteY101" fmla="*/ 1114214 h 2214880"/>
                <a:gd name="connsiteX102" fmla="*/ 762000 w 3474720"/>
                <a:gd name="connsiteY102" fmla="*/ 1154854 h 2214880"/>
                <a:gd name="connsiteX103" fmla="*/ 660400 w 3474720"/>
                <a:gd name="connsiteY103" fmla="*/ 1168400 h 2214880"/>
                <a:gd name="connsiteX104" fmla="*/ 643467 w 3474720"/>
                <a:gd name="connsiteY104" fmla="*/ 1090507 h 2214880"/>
                <a:gd name="connsiteX105" fmla="*/ 497840 w 3474720"/>
                <a:gd name="connsiteY105" fmla="*/ 1053254 h 2214880"/>
                <a:gd name="connsiteX106" fmla="*/ 440267 w 3474720"/>
                <a:gd name="connsiteY106" fmla="*/ 1049867 h 2214880"/>
                <a:gd name="connsiteX107" fmla="*/ 386080 w 3474720"/>
                <a:gd name="connsiteY107" fmla="*/ 1002454 h 2214880"/>
                <a:gd name="connsiteX108" fmla="*/ 264160 w 3474720"/>
                <a:gd name="connsiteY108" fmla="*/ 982134 h 2214880"/>
                <a:gd name="connsiteX109" fmla="*/ 169334 w 3474720"/>
                <a:gd name="connsiteY109" fmla="*/ 982134 h 2214880"/>
                <a:gd name="connsiteX110" fmla="*/ 189654 w 3474720"/>
                <a:gd name="connsiteY110" fmla="*/ 917787 h 2214880"/>
                <a:gd name="connsiteX111" fmla="*/ 115147 w 3474720"/>
                <a:gd name="connsiteY111" fmla="*/ 917787 h 2214880"/>
                <a:gd name="connsiteX112" fmla="*/ 88054 w 3474720"/>
                <a:gd name="connsiteY112" fmla="*/ 873760 h 2214880"/>
                <a:gd name="connsiteX113" fmla="*/ 88054 w 3474720"/>
                <a:gd name="connsiteY113" fmla="*/ 870374 h 2214880"/>
                <a:gd name="connsiteX114" fmla="*/ 0 w 3474720"/>
                <a:gd name="connsiteY114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75280 w 3474720"/>
                <a:gd name="connsiteY59" fmla="*/ 1107440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3453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44694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61628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474720" h="2214880">
                  <a:moveTo>
                    <a:pt x="0" y="887307"/>
                  </a:moveTo>
                  <a:lnTo>
                    <a:pt x="50800" y="785707"/>
                  </a:lnTo>
                  <a:lnTo>
                    <a:pt x="142240" y="724747"/>
                  </a:lnTo>
                  <a:lnTo>
                    <a:pt x="260774" y="629920"/>
                  </a:lnTo>
                  <a:lnTo>
                    <a:pt x="345440" y="538480"/>
                  </a:lnTo>
                  <a:lnTo>
                    <a:pt x="375920" y="619760"/>
                  </a:lnTo>
                  <a:lnTo>
                    <a:pt x="491067" y="650240"/>
                  </a:lnTo>
                  <a:lnTo>
                    <a:pt x="555414" y="667174"/>
                  </a:lnTo>
                  <a:lnTo>
                    <a:pt x="589280" y="778934"/>
                  </a:lnTo>
                  <a:lnTo>
                    <a:pt x="714587" y="789094"/>
                  </a:lnTo>
                  <a:lnTo>
                    <a:pt x="657014" y="860214"/>
                  </a:lnTo>
                  <a:lnTo>
                    <a:pt x="616374" y="941494"/>
                  </a:lnTo>
                  <a:lnTo>
                    <a:pt x="680720" y="982134"/>
                  </a:lnTo>
                  <a:lnTo>
                    <a:pt x="707814" y="985520"/>
                  </a:lnTo>
                  <a:lnTo>
                    <a:pt x="789094" y="999067"/>
                  </a:lnTo>
                  <a:lnTo>
                    <a:pt x="907627" y="1022774"/>
                  </a:lnTo>
                  <a:lnTo>
                    <a:pt x="1036320" y="941494"/>
                  </a:lnTo>
                  <a:lnTo>
                    <a:pt x="1154854" y="870374"/>
                  </a:lnTo>
                  <a:lnTo>
                    <a:pt x="1283547" y="826347"/>
                  </a:lnTo>
                  <a:lnTo>
                    <a:pt x="1354667" y="833120"/>
                  </a:lnTo>
                  <a:lnTo>
                    <a:pt x="1391920" y="839894"/>
                  </a:lnTo>
                  <a:lnTo>
                    <a:pt x="1496907" y="792480"/>
                  </a:lnTo>
                  <a:lnTo>
                    <a:pt x="1625600" y="768774"/>
                  </a:lnTo>
                  <a:lnTo>
                    <a:pt x="1747520" y="694267"/>
                  </a:lnTo>
                  <a:lnTo>
                    <a:pt x="1811867" y="585894"/>
                  </a:lnTo>
                  <a:lnTo>
                    <a:pt x="1852507" y="460587"/>
                  </a:lnTo>
                  <a:lnTo>
                    <a:pt x="1916854" y="277707"/>
                  </a:lnTo>
                  <a:lnTo>
                    <a:pt x="1913467" y="88054"/>
                  </a:lnTo>
                  <a:lnTo>
                    <a:pt x="1930400" y="0"/>
                  </a:lnTo>
                  <a:lnTo>
                    <a:pt x="1967654" y="47414"/>
                  </a:lnTo>
                  <a:lnTo>
                    <a:pt x="1964267" y="152400"/>
                  </a:lnTo>
                  <a:lnTo>
                    <a:pt x="1974427" y="281094"/>
                  </a:lnTo>
                  <a:lnTo>
                    <a:pt x="1943947" y="369147"/>
                  </a:lnTo>
                  <a:lnTo>
                    <a:pt x="1916854" y="426720"/>
                  </a:lnTo>
                  <a:lnTo>
                    <a:pt x="1876214" y="457200"/>
                  </a:lnTo>
                  <a:lnTo>
                    <a:pt x="1849120" y="545254"/>
                  </a:lnTo>
                  <a:lnTo>
                    <a:pt x="1838960" y="619760"/>
                  </a:lnTo>
                  <a:lnTo>
                    <a:pt x="1947334" y="650240"/>
                  </a:lnTo>
                  <a:lnTo>
                    <a:pt x="2106507" y="711200"/>
                  </a:lnTo>
                  <a:lnTo>
                    <a:pt x="2306320" y="738294"/>
                  </a:lnTo>
                  <a:lnTo>
                    <a:pt x="2435014" y="707814"/>
                  </a:lnTo>
                  <a:lnTo>
                    <a:pt x="2543387" y="623147"/>
                  </a:lnTo>
                  <a:lnTo>
                    <a:pt x="2634827" y="677334"/>
                  </a:lnTo>
                  <a:lnTo>
                    <a:pt x="2976880" y="690880"/>
                  </a:lnTo>
                  <a:lnTo>
                    <a:pt x="3203787" y="663787"/>
                  </a:lnTo>
                  <a:lnTo>
                    <a:pt x="3227494" y="694267"/>
                  </a:lnTo>
                  <a:lnTo>
                    <a:pt x="3088640" y="724747"/>
                  </a:lnTo>
                  <a:lnTo>
                    <a:pt x="2966720" y="721360"/>
                  </a:lnTo>
                  <a:lnTo>
                    <a:pt x="2770294" y="724747"/>
                  </a:lnTo>
                  <a:lnTo>
                    <a:pt x="2587414" y="762000"/>
                  </a:lnTo>
                  <a:lnTo>
                    <a:pt x="2441787" y="775547"/>
                  </a:lnTo>
                  <a:lnTo>
                    <a:pt x="2252134" y="782320"/>
                  </a:lnTo>
                  <a:lnTo>
                    <a:pt x="2136987" y="765387"/>
                  </a:lnTo>
                  <a:lnTo>
                    <a:pt x="2197947" y="816187"/>
                  </a:lnTo>
                  <a:lnTo>
                    <a:pt x="2360507" y="890694"/>
                  </a:lnTo>
                  <a:lnTo>
                    <a:pt x="2516294" y="988907"/>
                  </a:lnTo>
                  <a:lnTo>
                    <a:pt x="2621280" y="999067"/>
                  </a:lnTo>
                  <a:lnTo>
                    <a:pt x="2726267" y="958427"/>
                  </a:lnTo>
                  <a:lnTo>
                    <a:pt x="2794000" y="1032934"/>
                  </a:lnTo>
                  <a:cubicBezTo>
                    <a:pt x="2810933" y="1053818"/>
                    <a:pt x="2931161" y="1117601"/>
                    <a:pt x="2932854" y="1134534"/>
                  </a:cubicBezTo>
                  <a:cubicBezTo>
                    <a:pt x="2948659" y="1152032"/>
                    <a:pt x="2910276" y="1171787"/>
                    <a:pt x="2888827" y="1171787"/>
                  </a:cubicBezTo>
                  <a:cubicBezTo>
                    <a:pt x="2867378" y="1171787"/>
                    <a:pt x="2831818" y="1159369"/>
                    <a:pt x="2804160" y="1154854"/>
                  </a:cubicBezTo>
                  <a:cubicBezTo>
                    <a:pt x="2776502" y="1150339"/>
                    <a:pt x="2753360" y="1165579"/>
                    <a:pt x="2722880" y="1161628"/>
                  </a:cubicBezTo>
                  <a:cubicBezTo>
                    <a:pt x="2692400" y="1157677"/>
                    <a:pt x="2628618" y="1101796"/>
                    <a:pt x="2621280" y="1131147"/>
                  </a:cubicBezTo>
                  <a:cubicBezTo>
                    <a:pt x="2574996" y="1207911"/>
                    <a:pt x="2623538" y="1314027"/>
                    <a:pt x="2678853" y="1320800"/>
                  </a:cubicBezTo>
                  <a:cubicBezTo>
                    <a:pt x="2711026" y="1354102"/>
                    <a:pt x="2797952" y="1346201"/>
                    <a:pt x="2841414" y="1317414"/>
                  </a:cubicBezTo>
                  <a:cubicBezTo>
                    <a:pt x="2884876" y="1288627"/>
                    <a:pt x="2903503" y="1156547"/>
                    <a:pt x="2939627" y="1148080"/>
                  </a:cubicBezTo>
                  <a:lnTo>
                    <a:pt x="3031067" y="1280160"/>
                  </a:lnTo>
                  <a:lnTo>
                    <a:pt x="3081867" y="1358054"/>
                  </a:lnTo>
                  <a:lnTo>
                    <a:pt x="3230880" y="1429174"/>
                  </a:lnTo>
                  <a:lnTo>
                    <a:pt x="3454400" y="1561254"/>
                  </a:lnTo>
                  <a:lnTo>
                    <a:pt x="3474720" y="1612054"/>
                  </a:lnTo>
                  <a:lnTo>
                    <a:pt x="3451014" y="1635760"/>
                  </a:lnTo>
                  <a:lnTo>
                    <a:pt x="3329094" y="1605280"/>
                  </a:lnTo>
                  <a:lnTo>
                    <a:pt x="3264747" y="1507067"/>
                  </a:lnTo>
                  <a:lnTo>
                    <a:pt x="3156374" y="1473200"/>
                  </a:lnTo>
                  <a:lnTo>
                    <a:pt x="3173307" y="1578187"/>
                  </a:lnTo>
                  <a:lnTo>
                    <a:pt x="3163147" y="1622214"/>
                  </a:lnTo>
                  <a:lnTo>
                    <a:pt x="3061547" y="1689947"/>
                  </a:lnTo>
                  <a:lnTo>
                    <a:pt x="2966720" y="1710267"/>
                  </a:lnTo>
                  <a:lnTo>
                    <a:pt x="2956560" y="1740747"/>
                  </a:lnTo>
                  <a:lnTo>
                    <a:pt x="2993814" y="1886374"/>
                  </a:lnTo>
                  <a:lnTo>
                    <a:pt x="2993814" y="1927014"/>
                  </a:lnTo>
                  <a:lnTo>
                    <a:pt x="3037840" y="2065867"/>
                  </a:lnTo>
                  <a:lnTo>
                    <a:pt x="3136054" y="2150534"/>
                  </a:lnTo>
                  <a:lnTo>
                    <a:pt x="3285067" y="2214880"/>
                  </a:lnTo>
                  <a:lnTo>
                    <a:pt x="3129280" y="2214880"/>
                  </a:lnTo>
                  <a:lnTo>
                    <a:pt x="2959947" y="2042160"/>
                  </a:lnTo>
                  <a:lnTo>
                    <a:pt x="2939627" y="1893147"/>
                  </a:lnTo>
                  <a:lnTo>
                    <a:pt x="2841414" y="1673014"/>
                  </a:lnTo>
                  <a:lnTo>
                    <a:pt x="2831254" y="1493520"/>
                  </a:lnTo>
                  <a:lnTo>
                    <a:pt x="2689014" y="1446107"/>
                  </a:lnTo>
                  <a:lnTo>
                    <a:pt x="2495974" y="1290320"/>
                  </a:lnTo>
                  <a:lnTo>
                    <a:pt x="2451947" y="1104054"/>
                  </a:lnTo>
                  <a:lnTo>
                    <a:pt x="2343574" y="1002454"/>
                  </a:lnTo>
                  <a:lnTo>
                    <a:pt x="2194560" y="904240"/>
                  </a:lnTo>
                  <a:lnTo>
                    <a:pt x="1940560" y="745067"/>
                  </a:lnTo>
                  <a:lnTo>
                    <a:pt x="1869440" y="711200"/>
                  </a:lnTo>
                  <a:lnTo>
                    <a:pt x="1723814" y="762000"/>
                  </a:lnTo>
                  <a:lnTo>
                    <a:pt x="1598507" y="826347"/>
                  </a:lnTo>
                  <a:lnTo>
                    <a:pt x="1486747" y="853440"/>
                  </a:lnTo>
                  <a:lnTo>
                    <a:pt x="1273387" y="880534"/>
                  </a:lnTo>
                  <a:lnTo>
                    <a:pt x="1053254" y="927947"/>
                  </a:lnTo>
                  <a:lnTo>
                    <a:pt x="958427" y="1060027"/>
                  </a:lnTo>
                  <a:lnTo>
                    <a:pt x="890694" y="1114214"/>
                  </a:lnTo>
                  <a:lnTo>
                    <a:pt x="762000" y="1154854"/>
                  </a:lnTo>
                  <a:lnTo>
                    <a:pt x="660400" y="1168400"/>
                  </a:lnTo>
                  <a:lnTo>
                    <a:pt x="643467" y="1090507"/>
                  </a:lnTo>
                  <a:lnTo>
                    <a:pt x="497840" y="1053254"/>
                  </a:lnTo>
                  <a:lnTo>
                    <a:pt x="440267" y="1049867"/>
                  </a:lnTo>
                  <a:lnTo>
                    <a:pt x="386080" y="1002454"/>
                  </a:lnTo>
                  <a:lnTo>
                    <a:pt x="264160" y="982134"/>
                  </a:lnTo>
                  <a:lnTo>
                    <a:pt x="169334" y="982134"/>
                  </a:lnTo>
                  <a:lnTo>
                    <a:pt x="189654" y="917787"/>
                  </a:lnTo>
                  <a:lnTo>
                    <a:pt x="115147" y="917787"/>
                  </a:lnTo>
                  <a:lnTo>
                    <a:pt x="88054" y="873760"/>
                  </a:lnTo>
                  <a:lnTo>
                    <a:pt x="88054" y="870374"/>
                  </a:lnTo>
                  <a:lnTo>
                    <a:pt x="0" y="88730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E1D0F6-2350-4187-9B8C-578858352D6F}"/>
                </a:ext>
              </a:extLst>
            </p:cNvPr>
            <p:cNvSpPr/>
            <p:nvPr/>
          </p:nvSpPr>
          <p:spPr>
            <a:xfrm>
              <a:off x="6881707" y="1744133"/>
              <a:ext cx="375920" cy="602827"/>
            </a:xfrm>
            <a:custGeom>
              <a:avLst/>
              <a:gdLst>
                <a:gd name="connsiteX0" fmla="*/ 274320 w 375920"/>
                <a:gd name="connsiteY0" fmla="*/ 602827 h 602827"/>
                <a:gd name="connsiteX1" fmla="*/ 264160 w 375920"/>
                <a:gd name="connsiteY1" fmla="*/ 535094 h 602827"/>
                <a:gd name="connsiteX2" fmla="*/ 267546 w 375920"/>
                <a:gd name="connsiteY2" fmla="*/ 436880 h 602827"/>
                <a:gd name="connsiteX3" fmla="*/ 213360 w 375920"/>
                <a:gd name="connsiteY3" fmla="*/ 335280 h 602827"/>
                <a:gd name="connsiteX4" fmla="*/ 149013 w 375920"/>
                <a:gd name="connsiteY4" fmla="*/ 264160 h 602827"/>
                <a:gd name="connsiteX5" fmla="*/ 91440 w 375920"/>
                <a:gd name="connsiteY5" fmla="*/ 196427 h 602827"/>
                <a:gd name="connsiteX6" fmla="*/ 44026 w 375920"/>
                <a:gd name="connsiteY6" fmla="*/ 145627 h 602827"/>
                <a:gd name="connsiteX7" fmla="*/ 23706 w 375920"/>
                <a:gd name="connsiteY7" fmla="*/ 91440 h 602827"/>
                <a:gd name="connsiteX8" fmla="*/ 0 w 375920"/>
                <a:gd name="connsiteY8" fmla="*/ 40640 h 602827"/>
                <a:gd name="connsiteX9" fmla="*/ 37253 w 375920"/>
                <a:gd name="connsiteY9" fmla="*/ 6774 h 602827"/>
                <a:gd name="connsiteX10" fmla="*/ 88053 w 375920"/>
                <a:gd name="connsiteY10" fmla="*/ 3387 h 602827"/>
                <a:gd name="connsiteX11" fmla="*/ 104986 w 375920"/>
                <a:gd name="connsiteY11" fmla="*/ 54187 h 602827"/>
                <a:gd name="connsiteX12" fmla="*/ 98213 w 375920"/>
                <a:gd name="connsiteY12" fmla="*/ 108374 h 602827"/>
                <a:gd name="connsiteX13" fmla="*/ 128693 w 375920"/>
                <a:gd name="connsiteY13" fmla="*/ 186267 h 602827"/>
                <a:gd name="connsiteX14" fmla="*/ 182880 w 375920"/>
                <a:gd name="connsiteY14" fmla="*/ 311574 h 602827"/>
                <a:gd name="connsiteX15" fmla="*/ 250613 w 375920"/>
                <a:gd name="connsiteY15" fmla="*/ 348827 h 602827"/>
                <a:gd name="connsiteX16" fmla="*/ 298026 w 375920"/>
                <a:gd name="connsiteY16" fmla="*/ 352214 h 602827"/>
                <a:gd name="connsiteX17" fmla="*/ 325120 w 375920"/>
                <a:gd name="connsiteY17" fmla="*/ 257387 h 602827"/>
                <a:gd name="connsiteX18" fmla="*/ 338666 w 375920"/>
                <a:gd name="connsiteY18" fmla="*/ 172720 h 602827"/>
                <a:gd name="connsiteX19" fmla="*/ 298026 w 375920"/>
                <a:gd name="connsiteY19" fmla="*/ 81280 h 602827"/>
                <a:gd name="connsiteX20" fmla="*/ 277706 w 375920"/>
                <a:gd name="connsiteY20" fmla="*/ 3387 h 602827"/>
                <a:gd name="connsiteX21" fmla="*/ 294640 w 375920"/>
                <a:gd name="connsiteY21" fmla="*/ 0 h 602827"/>
                <a:gd name="connsiteX22" fmla="*/ 314960 w 375920"/>
                <a:gd name="connsiteY22" fmla="*/ 74507 h 602827"/>
                <a:gd name="connsiteX23" fmla="*/ 375920 w 375920"/>
                <a:gd name="connsiteY23" fmla="*/ 165947 h 602827"/>
                <a:gd name="connsiteX24" fmla="*/ 375920 w 375920"/>
                <a:gd name="connsiteY24" fmla="*/ 247227 h 602827"/>
                <a:gd name="connsiteX25" fmla="*/ 348826 w 375920"/>
                <a:gd name="connsiteY25" fmla="*/ 328507 h 602827"/>
                <a:gd name="connsiteX26" fmla="*/ 304800 w 375920"/>
                <a:gd name="connsiteY26" fmla="*/ 372534 h 602827"/>
                <a:gd name="connsiteX27" fmla="*/ 321733 w 375920"/>
                <a:gd name="connsiteY27" fmla="*/ 457200 h 602827"/>
                <a:gd name="connsiteX28" fmla="*/ 298026 w 375920"/>
                <a:gd name="connsiteY28" fmla="*/ 501227 h 602827"/>
                <a:gd name="connsiteX29" fmla="*/ 298026 w 375920"/>
                <a:gd name="connsiteY29" fmla="*/ 558800 h 602827"/>
                <a:gd name="connsiteX30" fmla="*/ 274320 w 375920"/>
                <a:gd name="connsiteY30" fmla="*/ 602827 h 60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5920" h="602827">
                  <a:moveTo>
                    <a:pt x="274320" y="602827"/>
                  </a:moveTo>
                  <a:lnTo>
                    <a:pt x="264160" y="535094"/>
                  </a:lnTo>
                  <a:lnTo>
                    <a:pt x="267546" y="436880"/>
                  </a:lnTo>
                  <a:lnTo>
                    <a:pt x="213360" y="335280"/>
                  </a:lnTo>
                  <a:lnTo>
                    <a:pt x="149013" y="264160"/>
                  </a:lnTo>
                  <a:lnTo>
                    <a:pt x="91440" y="196427"/>
                  </a:lnTo>
                  <a:lnTo>
                    <a:pt x="44026" y="145627"/>
                  </a:lnTo>
                  <a:lnTo>
                    <a:pt x="23706" y="91440"/>
                  </a:lnTo>
                  <a:lnTo>
                    <a:pt x="0" y="40640"/>
                  </a:lnTo>
                  <a:lnTo>
                    <a:pt x="37253" y="6774"/>
                  </a:lnTo>
                  <a:lnTo>
                    <a:pt x="88053" y="3387"/>
                  </a:lnTo>
                  <a:lnTo>
                    <a:pt x="104986" y="54187"/>
                  </a:lnTo>
                  <a:lnTo>
                    <a:pt x="98213" y="108374"/>
                  </a:lnTo>
                  <a:lnTo>
                    <a:pt x="128693" y="186267"/>
                  </a:lnTo>
                  <a:lnTo>
                    <a:pt x="182880" y="311574"/>
                  </a:lnTo>
                  <a:lnTo>
                    <a:pt x="250613" y="348827"/>
                  </a:lnTo>
                  <a:lnTo>
                    <a:pt x="298026" y="352214"/>
                  </a:lnTo>
                  <a:lnTo>
                    <a:pt x="325120" y="257387"/>
                  </a:lnTo>
                  <a:lnTo>
                    <a:pt x="338666" y="172720"/>
                  </a:lnTo>
                  <a:lnTo>
                    <a:pt x="298026" y="81280"/>
                  </a:lnTo>
                  <a:lnTo>
                    <a:pt x="277706" y="3387"/>
                  </a:lnTo>
                  <a:lnTo>
                    <a:pt x="294640" y="0"/>
                  </a:lnTo>
                  <a:lnTo>
                    <a:pt x="314960" y="74507"/>
                  </a:lnTo>
                  <a:lnTo>
                    <a:pt x="375920" y="165947"/>
                  </a:lnTo>
                  <a:lnTo>
                    <a:pt x="375920" y="247227"/>
                  </a:lnTo>
                  <a:lnTo>
                    <a:pt x="348826" y="328507"/>
                  </a:lnTo>
                  <a:lnTo>
                    <a:pt x="304800" y="372534"/>
                  </a:lnTo>
                  <a:lnTo>
                    <a:pt x="321733" y="457200"/>
                  </a:lnTo>
                  <a:lnTo>
                    <a:pt x="298026" y="501227"/>
                  </a:lnTo>
                  <a:lnTo>
                    <a:pt x="298026" y="558800"/>
                  </a:lnTo>
                  <a:lnTo>
                    <a:pt x="274320" y="6028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CDE654-E84A-47A2-BFD5-D98EE58F0FA0}"/>
                </a:ext>
              </a:extLst>
            </p:cNvPr>
            <p:cNvSpPr/>
            <p:nvPr/>
          </p:nvSpPr>
          <p:spPr>
            <a:xfrm>
              <a:off x="6464595" y="1371600"/>
              <a:ext cx="478465" cy="318977"/>
            </a:xfrm>
            <a:custGeom>
              <a:avLst/>
              <a:gdLst>
                <a:gd name="connsiteX0" fmla="*/ 0 w 478465"/>
                <a:gd name="connsiteY0" fmla="*/ 244549 h 318977"/>
                <a:gd name="connsiteX1" fmla="*/ 191386 w 478465"/>
                <a:gd name="connsiteY1" fmla="*/ 318977 h 318977"/>
                <a:gd name="connsiteX2" fmla="*/ 308345 w 478465"/>
                <a:gd name="connsiteY2" fmla="*/ 287079 h 318977"/>
                <a:gd name="connsiteX3" fmla="*/ 404038 w 478465"/>
                <a:gd name="connsiteY3" fmla="*/ 191386 h 318977"/>
                <a:gd name="connsiteX4" fmla="*/ 478465 w 478465"/>
                <a:gd name="connsiteY4" fmla="*/ 31898 h 318977"/>
                <a:gd name="connsiteX5" fmla="*/ 329610 w 478465"/>
                <a:gd name="connsiteY5" fmla="*/ 10633 h 318977"/>
                <a:gd name="connsiteX6" fmla="*/ 191386 w 478465"/>
                <a:gd name="connsiteY6" fmla="*/ 0 h 318977"/>
                <a:gd name="connsiteX7" fmla="*/ 85061 w 478465"/>
                <a:gd name="connsiteY7" fmla="*/ 0 h 318977"/>
                <a:gd name="connsiteX8" fmla="*/ 21265 w 478465"/>
                <a:gd name="connsiteY8" fmla="*/ 53163 h 318977"/>
                <a:gd name="connsiteX9" fmla="*/ 21265 w 478465"/>
                <a:gd name="connsiteY9" fmla="*/ 191386 h 318977"/>
                <a:gd name="connsiteX10" fmla="*/ 0 w 478465"/>
                <a:gd name="connsiteY10" fmla="*/ 244549 h 31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465" h="318977">
                  <a:moveTo>
                    <a:pt x="0" y="244549"/>
                  </a:moveTo>
                  <a:lnTo>
                    <a:pt x="191386" y="318977"/>
                  </a:lnTo>
                  <a:lnTo>
                    <a:pt x="308345" y="287079"/>
                  </a:lnTo>
                  <a:lnTo>
                    <a:pt x="404038" y="191386"/>
                  </a:lnTo>
                  <a:lnTo>
                    <a:pt x="478465" y="31898"/>
                  </a:lnTo>
                  <a:lnTo>
                    <a:pt x="329610" y="10633"/>
                  </a:lnTo>
                  <a:lnTo>
                    <a:pt x="191386" y="0"/>
                  </a:lnTo>
                  <a:lnTo>
                    <a:pt x="85061" y="0"/>
                  </a:lnTo>
                  <a:lnTo>
                    <a:pt x="21265" y="53163"/>
                  </a:lnTo>
                  <a:lnTo>
                    <a:pt x="21265" y="191386"/>
                  </a:lnTo>
                  <a:lnTo>
                    <a:pt x="0" y="24454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956874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88986216-B8B0-41C5-8662-7C136FEC4232}"/>
              </a:ext>
            </a:extLst>
          </p:cNvPr>
          <p:cNvGrpSpPr/>
          <p:nvPr/>
        </p:nvGrpSpPr>
        <p:grpSpPr>
          <a:xfrm>
            <a:off x="-802947" y="332656"/>
            <a:ext cx="12659227" cy="6321786"/>
            <a:chOff x="-802947" y="332656"/>
            <a:chExt cx="12659227" cy="6321786"/>
          </a:xfrm>
        </p:grpSpPr>
        <p:pic>
          <p:nvPicPr>
            <p:cNvPr id="4098" name="Picture 2" descr="area_estud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944" y="542567"/>
              <a:ext cx="8774112" cy="611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336080" y="332656"/>
              <a:ext cx="11520200" cy="429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Uma </a:t>
              </a:r>
              <a:r>
                <a:rPr lang="en-GB" altLang="en-US" b="1" dirty="0" err="1">
                  <a:solidFill>
                    <a:srgbClr val="008000"/>
                  </a:solidFill>
                  <a:latin typeface="Trebuchet MS" panose="020B0603020202020204" pitchFamily="34" charset="0"/>
                </a:rPr>
                <a:t>tarefa</a:t>
              </a:r>
              <a:r>
                <a:rPr lang="en-GB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 </a:t>
              </a:r>
              <a:r>
                <a:rPr lang="en-GB" altLang="en-US" b="1" dirty="0" err="1">
                  <a:solidFill>
                    <a:srgbClr val="008000"/>
                  </a:solidFill>
                  <a:latin typeface="Trebuchet MS" panose="020B0603020202020204" pitchFamily="34" charset="0"/>
                </a:rPr>
                <a:t>essencial</a:t>
              </a:r>
              <a:r>
                <a:rPr lang="en-GB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 é a </a:t>
              </a:r>
              <a:r>
                <a:rPr lang="en-GB" altLang="en-US" b="1" dirty="0" err="1">
                  <a:solidFill>
                    <a:srgbClr val="008000"/>
                  </a:solidFill>
                  <a:latin typeface="Trebuchet MS" panose="020B0603020202020204" pitchFamily="34" charset="0"/>
                </a:rPr>
                <a:t>determinação</a:t>
              </a:r>
              <a:r>
                <a:rPr lang="en-GB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 da </a:t>
              </a:r>
              <a:r>
                <a:rPr lang="en-GB" altLang="en-US" b="1" dirty="0" err="1">
                  <a:solidFill>
                    <a:srgbClr val="008000"/>
                  </a:solidFill>
                  <a:latin typeface="Trebuchet MS" panose="020B0603020202020204" pitchFamily="34" charset="0"/>
                </a:rPr>
                <a:t>área</a:t>
              </a:r>
              <a:r>
                <a:rPr lang="en-GB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 do(s) </a:t>
              </a:r>
              <a:r>
                <a:rPr lang="en-GB" altLang="en-US" b="1" dirty="0" err="1">
                  <a:solidFill>
                    <a:srgbClr val="008000"/>
                  </a:solidFill>
                  <a:latin typeface="Trebuchet MS" panose="020B0603020202020204" pitchFamily="34" charset="0"/>
                </a:rPr>
                <a:t>povoamento</a:t>
              </a:r>
              <a:r>
                <a:rPr lang="en-GB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(s)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685F30-63CE-4BA4-8765-F69648542307}"/>
                    </a:ext>
                  </a:extLst>
                </p14:cNvPr>
                <p14:cNvContentPartPr/>
                <p14:nvPr/>
              </p14:nvContentPartPr>
              <p14:xfrm>
                <a:off x="-270867" y="1455142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685F30-63CE-4BA4-8765-F696485423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798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5D42F0-4964-46B7-ACDE-88B6D3F421E9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5D42F0-4964-46B7-ACDE-88B6D3F421E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29F7F03-F968-4FCF-9157-CF9F0FD9792E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29F7F03-F968-4FCF-9157-CF9F0FD979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4F8D47-32A3-4006-9D16-83BE795B1934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4F8D47-32A3-4006-9D16-83BE795B19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D95EEB-12EF-4F88-A3F7-00501B196613}"/>
                    </a:ext>
                  </a:extLst>
                </p14:cNvPr>
                <p14:cNvContentPartPr/>
                <p14:nvPr/>
              </p14:nvContentPartPr>
              <p14:xfrm>
                <a:off x="-802947" y="111026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D95EEB-12EF-4F88-A3F7-00501B19661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811947" y="11012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14:cNvPr>
                <p14:cNvContentPartPr/>
                <p14:nvPr/>
              </p14:nvContentPartPr>
              <p14:xfrm>
                <a:off x="3937173" y="3927622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01173" y="3855622"/>
                  <a:ext cx="72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14:cNvPr>
                <p14:cNvContentPartPr/>
                <p14:nvPr/>
              </p14:nvContentPartPr>
              <p14:xfrm>
                <a:off x="5327493" y="2966782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3493" y="2858782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14:cNvPr>
                <p14:cNvContentPartPr/>
                <p14:nvPr/>
              </p14:nvContentPartPr>
              <p14:xfrm>
                <a:off x="5327493" y="2966782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3493" y="2858782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3C3D650-44E2-46CB-9938-7C11CB67BA79}"/>
                </a:ext>
              </a:extLst>
            </p:cNvPr>
            <p:cNvSpPr/>
            <p:nvPr/>
          </p:nvSpPr>
          <p:spPr>
            <a:xfrm>
              <a:off x="5560907" y="2407921"/>
              <a:ext cx="1212428" cy="1273387"/>
            </a:xfrm>
            <a:custGeom>
              <a:avLst/>
              <a:gdLst>
                <a:gd name="connsiteX0" fmla="*/ 216747 w 931334"/>
                <a:gd name="connsiteY0" fmla="*/ 71120 h 988907"/>
                <a:gd name="connsiteX1" fmla="*/ 281094 w 931334"/>
                <a:gd name="connsiteY1" fmla="*/ 40640 h 988907"/>
                <a:gd name="connsiteX2" fmla="*/ 314960 w 931334"/>
                <a:gd name="connsiteY2" fmla="*/ 0 h 988907"/>
                <a:gd name="connsiteX3" fmla="*/ 331894 w 931334"/>
                <a:gd name="connsiteY3" fmla="*/ 47414 h 988907"/>
                <a:gd name="connsiteX4" fmla="*/ 413174 w 931334"/>
                <a:gd name="connsiteY4" fmla="*/ 60960 h 988907"/>
                <a:gd name="connsiteX5" fmla="*/ 423334 w 931334"/>
                <a:gd name="connsiteY5" fmla="*/ 142240 h 988907"/>
                <a:gd name="connsiteX6" fmla="*/ 436880 w 931334"/>
                <a:gd name="connsiteY6" fmla="*/ 118534 h 988907"/>
                <a:gd name="connsiteX7" fmla="*/ 504614 w 931334"/>
                <a:gd name="connsiteY7" fmla="*/ 135467 h 988907"/>
                <a:gd name="connsiteX8" fmla="*/ 599440 w 931334"/>
                <a:gd name="connsiteY8" fmla="*/ 135467 h 988907"/>
                <a:gd name="connsiteX9" fmla="*/ 657014 w 931334"/>
                <a:gd name="connsiteY9" fmla="*/ 172720 h 988907"/>
                <a:gd name="connsiteX10" fmla="*/ 741680 w 931334"/>
                <a:gd name="connsiteY10" fmla="*/ 179494 h 988907"/>
                <a:gd name="connsiteX11" fmla="*/ 853440 w 931334"/>
                <a:gd name="connsiteY11" fmla="*/ 216747 h 988907"/>
                <a:gd name="connsiteX12" fmla="*/ 900854 w 931334"/>
                <a:gd name="connsiteY12" fmla="*/ 277707 h 988907"/>
                <a:gd name="connsiteX13" fmla="*/ 931334 w 931334"/>
                <a:gd name="connsiteY13" fmla="*/ 311574 h 988907"/>
                <a:gd name="connsiteX14" fmla="*/ 917787 w 931334"/>
                <a:gd name="connsiteY14" fmla="*/ 352214 h 988907"/>
                <a:gd name="connsiteX15" fmla="*/ 833120 w 931334"/>
                <a:gd name="connsiteY15" fmla="*/ 386080 h 988907"/>
                <a:gd name="connsiteX16" fmla="*/ 765387 w 931334"/>
                <a:gd name="connsiteY16" fmla="*/ 392854 h 988907"/>
                <a:gd name="connsiteX17" fmla="*/ 660400 w 931334"/>
                <a:gd name="connsiteY17" fmla="*/ 348827 h 988907"/>
                <a:gd name="connsiteX18" fmla="*/ 626534 w 931334"/>
                <a:gd name="connsiteY18" fmla="*/ 369147 h 988907"/>
                <a:gd name="connsiteX19" fmla="*/ 545254 w 931334"/>
                <a:gd name="connsiteY19" fmla="*/ 389467 h 988907"/>
                <a:gd name="connsiteX20" fmla="*/ 514774 w 931334"/>
                <a:gd name="connsiteY20" fmla="*/ 430107 h 988907"/>
                <a:gd name="connsiteX21" fmla="*/ 460587 w 931334"/>
                <a:gd name="connsiteY21" fmla="*/ 433494 h 988907"/>
                <a:gd name="connsiteX22" fmla="*/ 450427 w 931334"/>
                <a:gd name="connsiteY22" fmla="*/ 440267 h 988907"/>
                <a:gd name="connsiteX23" fmla="*/ 379307 w 931334"/>
                <a:gd name="connsiteY23" fmla="*/ 453814 h 988907"/>
                <a:gd name="connsiteX24" fmla="*/ 318347 w 931334"/>
                <a:gd name="connsiteY24" fmla="*/ 497840 h 988907"/>
                <a:gd name="connsiteX25" fmla="*/ 403014 w 931334"/>
                <a:gd name="connsiteY25" fmla="*/ 531707 h 988907"/>
                <a:gd name="connsiteX26" fmla="*/ 453814 w 931334"/>
                <a:gd name="connsiteY26" fmla="*/ 558800 h 988907"/>
                <a:gd name="connsiteX27" fmla="*/ 497840 w 931334"/>
                <a:gd name="connsiteY27" fmla="*/ 596054 h 988907"/>
                <a:gd name="connsiteX28" fmla="*/ 538480 w 931334"/>
                <a:gd name="connsiteY28" fmla="*/ 582507 h 988907"/>
                <a:gd name="connsiteX29" fmla="*/ 619760 w 931334"/>
                <a:gd name="connsiteY29" fmla="*/ 636694 h 988907"/>
                <a:gd name="connsiteX30" fmla="*/ 650240 w 931334"/>
                <a:gd name="connsiteY30" fmla="*/ 663787 h 988907"/>
                <a:gd name="connsiteX31" fmla="*/ 592667 w 931334"/>
                <a:gd name="connsiteY31" fmla="*/ 673947 h 988907"/>
                <a:gd name="connsiteX32" fmla="*/ 568960 w 931334"/>
                <a:gd name="connsiteY32" fmla="*/ 684107 h 988907"/>
                <a:gd name="connsiteX33" fmla="*/ 636694 w 931334"/>
                <a:gd name="connsiteY33" fmla="*/ 728134 h 988907"/>
                <a:gd name="connsiteX34" fmla="*/ 680720 w 931334"/>
                <a:gd name="connsiteY34" fmla="*/ 728134 h 988907"/>
                <a:gd name="connsiteX35" fmla="*/ 724747 w 931334"/>
                <a:gd name="connsiteY35" fmla="*/ 728134 h 988907"/>
                <a:gd name="connsiteX36" fmla="*/ 762000 w 931334"/>
                <a:gd name="connsiteY36" fmla="*/ 738294 h 988907"/>
                <a:gd name="connsiteX37" fmla="*/ 802640 w 931334"/>
                <a:gd name="connsiteY37" fmla="*/ 778934 h 988907"/>
                <a:gd name="connsiteX38" fmla="*/ 819574 w 931334"/>
                <a:gd name="connsiteY38" fmla="*/ 897467 h 988907"/>
                <a:gd name="connsiteX39" fmla="*/ 741680 w 931334"/>
                <a:gd name="connsiteY39" fmla="*/ 955040 h 988907"/>
                <a:gd name="connsiteX40" fmla="*/ 724747 w 931334"/>
                <a:gd name="connsiteY40" fmla="*/ 988907 h 988907"/>
                <a:gd name="connsiteX41" fmla="*/ 673947 w 931334"/>
                <a:gd name="connsiteY41" fmla="*/ 907627 h 988907"/>
                <a:gd name="connsiteX42" fmla="*/ 545254 w 931334"/>
                <a:gd name="connsiteY42" fmla="*/ 870374 h 988907"/>
                <a:gd name="connsiteX43" fmla="*/ 403014 w 931334"/>
                <a:gd name="connsiteY43" fmla="*/ 795867 h 988907"/>
                <a:gd name="connsiteX44" fmla="*/ 257387 w 931334"/>
                <a:gd name="connsiteY44" fmla="*/ 707814 h 988907"/>
                <a:gd name="connsiteX45" fmla="*/ 179494 w 931334"/>
                <a:gd name="connsiteY45" fmla="*/ 609600 h 988907"/>
                <a:gd name="connsiteX46" fmla="*/ 135467 w 931334"/>
                <a:gd name="connsiteY46" fmla="*/ 579120 h 988907"/>
                <a:gd name="connsiteX47" fmla="*/ 40640 w 931334"/>
                <a:gd name="connsiteY47" fmla="*/ 565574 h 988907"/>
                <a:gd name="connsiteX48" fmla="*/ 0 w 931334"/>
                <a:gd name="connsiteY48" fmla="*/ 528320 h 988907"/>
                <a:gd name="connsiteX49" fmla="*/ 0 w 931334"/>
                <a:gd name="connsiteY49" fmla="*/ 440267 h 988907"/>
                <a:gd name="connsiteX50" fmla="*/ 33867 w 931334"/>
                <a:gd name="connsiteY50" fmla="*/ 362374 h 988907"/>
                <a:gd name="connsiteX51" fmla="*/ 104987 w 931334"/>
                <a:gd name="connsiteY51" fmla="*/ 223520 h 988907"/>
                <a:gd name="connsiteX52" fmla="*/ 216747 w 931334"/>
                <a:gd name="connsiteY52" fmla="*/ 71120 h 988907"/>
                <a:gd name="connsiteX0" fmla="*/ 216747 w 951654"/>
                <a:gd name="connsiteY0" fmla="*/ 71120 h 988907"/>
                <a:gd name="connsiteX1" fmla="*/ 281094 w 951654"/>
                <a:gd name="connsiteY1" fmla="*/ 40640 h 988907"/>
                <a:gd name="connsiteX2" fmla="*/ 314960 w 951654"/>
                <a:gd name="connsiteY2" fmla="*/ 0 h 988907"/>
                <a:gd name="connsiteX3" fmla="*/ 331894 w 951654"/>
                <a:gd name="connsiteY3" fmla="*/ 47414 h 988907"/>
                <a:gd name="connsiteX4" fmla="*/ 413174 w 951654"/>
                <a:gd name="connsiteY4" fmla="*/ 60960 h 988907"/>
                <a:gd name="connsiteX5" fmla="*/ 423334 w 951654"/>
                <a:gd name="connsiteY5" fmla="*/ 142240 h 988907"/>
                <a:gd name="connsiteX6" fmla="*/ 436880 w 951654"/>
                <a:gd name="connsiteY6" fmla="*/ 118534 h 988907"/>
                <a:gd name="connsiteX7" fmla="*/ 504614 w 951654"/>
                <a:gd name="connsiteY7" fmla="*/ 135467 h 988907"/>
                <a:gd name="connsiteX8" fmla="*/ 599440 w 951654"/>
                <a:gd name="connsiteY8" fmla="*/ 135467 h 988907"/>
                <a:gd name="connsiteX9" fmla="*/ 657014 w 951654"/>
                <a:gd name="connsiteY9" fmla="*/ 172720 h 988907"/>
                <a:gd name="connsiteX10" fmla="*/ 741680 w 951654"/>
                <a:gd name="connsiteY10" fmla="*/ 179494 h 988907"/>
                <a:gd name="connsiteX11" fmla="*/ 853440 w 951654"/>
                <a:gd name="connsiteY11" fmla="*/ 216747 h 988907"/>
                <a:gd name="connsiteX12" fmla="*/ 900854 w 951654"/>
                <a:gd name="connsiteY12" fmla="*/ 277707 h 988907"/>
                <a:gd name="connsiteX13" fmla="*/ 931334 w 951654"/>
                <a:gd name="connsiteY13" fmla="*/ 311574 h 988907"/>
                <a:gd name="connsiteX14" fmla="*/ 917787 w 951654"/>
                <a:gd name="connsiteY14" fmla="*/ 352214 h 988907"/>
                <a:gd name="connsiteX15" fmla="*/ 833120 w 951654"/>
                <a:gd name="connsiteY15" fmla="*/ 386080 h 988907"/>
                <a:gd name="connsiteX16" fmla="*/ 765387 w 951654"/>
                <a:gd name="connsiteY16" fmla="*/ 392854 h 988907"/>
                <a:gd name="connsiteX17" fmla="*/ 660400 w 951654"/>
                <a:gd name="connsiteY17" fmla="*/ 348827 h 988907"/>
                <a:gd name="connsiteX18" fmla="*/ 626534 w 951654"/>
                <a:gd name="connsiteY18" fmla="*/ 369147 h 988907"/>
                <a:gd name="connsiteX19" fmla="*/ 545254 w 951654"/>
                <a:gd name="connsiteY19" fmla="*/ 389467 h 988907"/>
                <a:gd name="connsiteX20" fmla="*/ 514774 w 951654"/>
                <a:gd name="connsiteY20" fmla="*/ 430107 h 988907"/>
                <a:gd name="connsiteX21" fmla="*/ 460587 w 951654"/>
                <a:gd name="connsiteY21" fmla="*/ 433494 h 988907"/>
                <a:gd name="connsiteX22" fmla="*/ 450427 w 951654"/>
                <a:gd name="connsiteY22" fmla="*/ 440267 h 988907"/>
                <a:gd name="connsiteX23" fmla="*/ 379307 w 951654"/>
                <a:gd name="connsiteY23" fmla="*/ 453814 h 988907"/>
                <a:gd name="connsiteX24" fmla="*/ 318347 w 951654"/>
                <a:gd name="connsiteY24" fmla="*/ 497840 h 988907"/>
                <a:gd name="connsiteX25" fmla="*/ 403014 w 951654"/>
                <a:gd name="connsiteY25" fmla="*/ 531707 h 988907"/>
                <a:gd name="connsiteX26" fmla="*/ 453814 w 951654"/>
                <a:gd name="connsiteY26" fmla="*/ 558800 h 988907"/>
                <a:gd name="connsiteX27" fmla="*/ 497840 w 951654"/>
                <a:gd name="connsiteY27" fmla="*/ 596054 h 988907"/>
                <a:gd name="connsiteX28" fmla="*/ 538480 w 951654"/>
                <a:gd name="connsiteY28" fmla="*/ 582507 h 988907"/>
                <a:gd name="connsiteX29" fmla="*/ 619760 w 951654"/>
                <a:gd name="connsiteY29" fmla="*/ 636694 h 988907"/>
                <a:gd name="connsiteX30" fmla="*/ 650240 w 951654"/>
                <a:gd name="connsiteY30" fmla="*/ 663787 h 988907"/>
                <a:gd name="connsiteX31" fmla="*/ 592667 w 951654"/>
                <a:gd name="connsiteY31" fmla="*/ 673947 h 988907"/>
                <a:gd name="connsiteX32" fmla="*/ 568960 w 951654"/>
                <a:gd name="connsiteY32" fmla="*/ 684107 h 988907"/>
                <a:gd name="connsiteX33" fmla="*/ 636694 w 951654"/>
                <a:gd name="connsiteY33" fmla="*/ 728134 h 988907"/>
                <a:gd name="connsiteX34" fmla="*/ 680720 w 951654"/>
                <a:gd name="connsiteY34" fmla="*/ 728134 h 988907"/>
                <a:gd name="connsiteX35" fmla="*/ 724747 w 951654"/>
                <a:gd name="connsiteY35" fmla="*/ 728134 h 988907"/>
                <a:gd name="connsiteX36" fmla="*/ 762000 w 951654"/>
                <a:gd name="connsiteY36" fmla="*/ 738294 h 988907"/>
                <a:gd name="connsiteX37" fmla="*/ 802640 w 951654"/>
                <a:gd name="connsiteY37" fmla="*/ 778934 h 988907"/>
                <a:gd name="connsiteX38" fmla="*/ 951654 w 951654"/>
                <a:gd name="connsiteY38" fmla="*/ 890694 h 988907"/>
                <a:gd name="connsiteX39" fmla="*/ 741680 w 951654"/>
                <a:gd name="connsiteY39" fmla="*/ 955040 h 988907"/>
                <a:gd name="connsiteX40" fmla="*/ 724747 w 951654"/>
                <a:gd name="connsiteY40" fmla="*/ 988907 h 988907"/>
                <a:gd name="connsiteX41" fmla="*/ 673947 w 951654"/>
                <a:gd name="connsiteY41" fmla="*/ 907627 h 988907"/>
                <a:gd name="connsiteX42" fmla="*/ 545254 w 951654"/>
                <a:gd name="connsiteY42" fmla="*/ 870374 h 988907"/>
                <a:gd name="connsiteX43" fmla="*/ 403014 w 951654"/>
                <a:gd name="connsiteY43" fmla="*/ 795867 h 988907"/>
                <a:gd name="connsiteX44" fmla="*/ 257387 w 951654"/>
                <a:gd name="connsiteY44" fmla="*/ 707814 h 988907"/>
                <a:gd name="connsiteX45" fmla="*/ 179494 w 951654"/>
                <a:gd name="connsiteY45" fmla="*/ 609600 h 988907"/>
                <a:gd name="connsiteX46" fmla="*/ 135467 w 951654"/>
                <a:gd name="connsiteY46" fmla="*/ 579120 h 988907"/>
                <a:gd name="connsiteX47" fmla="*/ 40640 w 951654"/>
                <a:gd name="connsiteY47" fmla="*/ 565574 h 988907"/>
                <a:gd name="connsiteX48" fmla="*/ 0 w 951654"/>
                <a:gd name="connsiteY48" fmla="*/ 528320 h 988907"/>
                <a:gd name="connsiteX49" fmla="*/ 0 w 951654"/>
                <a:gd name="connsiteY49" fmla="*/ 440267 h 988907"/>
                <a:gd name="connsiteX50" fmla="*/ 33867 w 951654"/>
                <a:gd name="connsiteY50" fmla="*/ 362374 h 988907"/>
                <a:gd name="connsiteX51" fmla="*/ 104987 w 951654"/>
                <a:gd name="connsiteY51" fmla="*/ 223520 h 988907"/>
                <a:gd name="connsiteX52" fmla="*/ 216747 w 951654"/>
                <a:gd name="connsiteY52" fmla="*/ 71120 h 988907"/>
                <a:gd name="connsiteX0" fmla="*/ 216747 w 968588"/>
                <a:gd name="connsiteY0" fmla="*/ 71120 h 988907"/>
                <a:gd name="connsiteX1" fmla="*/ 281094 w 968588"/>
                <a:gd name="connsiteY1" fmla="*/ 40640 h 988907"/>
                <a:gd name="connsiteX2" fmla="*/ 314960 w 968588"/>
                <a:gd name="connsiteY2" fmla="*/ 0 h 988907"/>
                <a:gd name="connsiteX3" fmla="*/ 331894 w 968588"/>
                <a:gd name="connsiteY3" fmla="*/ 47414 h 988907"/>
                <a:gd name="connsiteX4" fmla="*/ 413174 w 968588"/>
                <a:gd name="connsiteY4" fmla="*/ 60960 h 988907"/>
                <a:gd name="connsiteX5" fmla="*/ 423334 w 968588"/>
                <a:gd name="connsiteY5" fmla="*/ 142240 h 988907"/>
                <a:gd name="connsiteX6" fmla="*/ 436880 w 968588"/>
                <a:gd name="connsiteY6" fmla="*/ 118534 h 988907"/>
                <a:gd name="connsiteX7" fmla="*/ 504614 w 968588"/>
                <a:gd name="connsiteY7" fmla="*/ 135467 h 988907"/>
                <a:gd name="connsiteX8" fmla="*/ 599440 w 968588"/>
                <a:gd name="connsiteY8" fmla="*/ 135467 h 988907"/>
                <a:gd name="connsiteX9" fmla="*/ 657014 w 968588"/>
                <a:gd name="connsiteY9" fmla="*/ 172720 h 988907"/>
                <a:gd name="connsiteX10" fmla="*/ 741680 w 968588"/>
                <a:gd name="connsiteY10" fmla="*/ 179494 h 988907"/>
                <a:gd name="connsiteX11" fmla="*/ 853440 w 968588"/>
                <a:gd name="connsiteY11" fmla="*/ 216747 h 988907"/>
                <a:gd name="connsiteX12" fmla="*/ 900854 w 968588"/>
                <a:gd name="connsiteY12" fmla="*/ 277707 h 988907"/>
                <a:gd name="connsiteX13" fmla="*/ 931334 w 968588"/>
                <a:gd name="connsiteY13" fmla="*/ 311574 h 988907"/>
                <a:gd name="connsiteX14" fmla="*/ 917787 w 968588"/>
                <a:gd name="connsiteY14" fmla="*/ 352214 h 988907"/>
                <a:gd name="connsiteX15" fmla="*/ 833120 w 968588"/>
                <a:gd name="connsiteY15" fmla="*/ 386080 h 988907"/>
                <a:gd name="connsiteX16" fmla="*/ 765387 w 968588"/>
                <a:gd name="connsiteY16" fmla="*/ 392854 h 988907"/>
                <a:gd name="connsiteX17" fmla="*/ 660400 w 968588"/>
                <a:gd name="connsiteY17" fmla="*/ 348827 h 988907"/>
                <a:gd name="connsiteX18" fmla="*/ 626534 w 968588"/>
                <a:gd name="connsiteY18" fmla="*/ 369147 h 988907"/>
                <a:gd name="connsiteX19" fmla="*/ 545254 w 968588"/>
                <a:gd name="connsiteY19" fmla="*/ 389467 h 988907"/>
                <a:gd name="connsiteX20" fmla="*/ 514774 w 968588"/>
                <a:gd name="connsiteY20" fmla="*/ 430107 h 988907"/>
                <a:gd name="connsiteX21" fmla="*/ 460587 w 968588"/>
                <a:gd name="connsiteY21" fmla="*/ 433494 h 988907"/>
                <a:gd name="connsiteX22" fmla="*/ 450427 w 968588"/>
                <a:gd name="connsiteY22" fmla="*/ 440267 h 988907"/>
                <a:gd name="connsiteX23" fmla="*/ 379307 w 968588"/>
                <a:gd name="connsiteY23" fmla="*/ 453814 h 988907"/>
                <a:gd name="connsiteX24" fmla="*/ 318347 w 968588"/>
                <a:gd name="connsiteY24" fmla="*/ 497840 h 988907"/>
                <a:gd name="connsiteX25" fmla="*/ 403014 w 968588"/>
                <a:gd name="connsiteY25" fmla="*/ 531707 h 988907"/>
                <a:gd name="connsiteX26" fmla="*/ 453814 w 968588"/>
                <a:gd name="connsiteY26" fmla="*/ 558800 h 988907"/>
                <a:gd name="connsiteX27" fmla="*/ 497840 w 968588"/>
                <a:gd name="connsiteY27" fmla="*/ 596054 h 988907"/>
                <a:gd name="connsiteX28" fmla="*/ 538480 w 968588"/>
                <a:gd name="connsiteY28" fmla="*/ 582507 h 988907"/>
                <a:gd name="connsiteX29" fmla="*/ 619760 w 968588"/>
                <a:gd name="connsiteY29" fmla="*/ 636694 h 988907"/>
                <a:gd name="connsiteX30" fmla="*/ 650240 w 968588"/>
                <a:gd name="connsiteY30" fmla="*/ 663787 h 988907"/>
                <a:gd name="connsiteX31" fmla="*/ 592667 w 968588"/>
                <a:gd name="connsiteY31" fmla="*/ 673947 h 988907"/>
                <a:gd name="connsiteX32" fmla="*/ 568960 w 968588"/>
                <a:gd name="connsiteY32" fmla="*/ 684107 h 988907"/>
                <a:gd name="connsiteX33" fmla="*/ 636694 w 968588"/>
                <a:gd name="connsiteY33" fmla="*/ 728134 h 988907"/>
                <a:gd name="connsiteX34" fmla="*/ 680720 w 968588"/>
                <a:gd name="connsiteY34" fmla="*/ 728134 h 988907"/>
                <a:gd name="connsiteX35" fmla="*/ 724747 w 968588"/>
                <a:gd name="connsiteY35" fmla="*/ 728134 h 988907"/>
                <a:gd name="connsiteX36" fmla="*/ 762000 w 968588"/>
                <a:gd name="connsiteY36" fmla="*/ 738294 h 988907"/>
                <a:gd name="connsiteX37" fmla="*/ 802640 w 968588"/>
                <a:gd name="connsiteY37" fmla="*/ 778934 h 988907"/>
                <a:gd name="connsiteX38" fmla="*/ 968588 w 968588"/>
                <a:gd name="connsiteY38" fmla="*/ 890694 h 988907"/>
                <a:gd name="connsiteX39" fmla="*/ 741680 w 968588"/>
                <a:gd name="connsiteY39" fmla="*/ 955040 h 988907"/>
                <a:gd name="connsiteX40" fmla="*/ 724747 w 968588"/>
                <a:gd name="connsiteY40" fmla="*/ 988907 h 988907"/>
                <a:gd name="connsiteX41" fmla="*/ 673947 w 968588"/>
                <a:gd name="connsiteY41" fmla="*/ 907627 h 988907"/>
                <a:gd name="connsiteX42" fmla="*/ 545254 w 968588"/>
                <a:gd name="connsiteY42" fmla="*/ 870374 h 988907"/>
                <a:gd name="connsiteX43" fmla="*/ 403014 w 968588"/>
                <a:gd name="connsiteY43" fmla="*/ 795867 h 988907"/>
                <a:gd name="connsiteX44" fmla="*/ 257387 w 968588"/>
                <a:gd name="connsiteY44" fmla="*/ 707814 h 988907"/>
                <a:gd name="connsiteX45" fmla="*/ 179494 w 968588"/>
                <a:gd name="connsiteY45" fmla="*/ 609600 h 988907"/>
                <a:gd name="connsiteX46" fmla="*/ 135467 w 968588"/>
                <a:gd name="connsiteY46" fmla="*/ 579120 h 988907"/>
                <a:gd name="connsiteX47" fmla="*/ 40640 w 968588"/>
                <a:gd name="connsiteY47" fmla="*/ 565574 h 988907"/>
                <a:gd name="connsiteX48" fmla="*/ 0 w 968588"/>
                <a:gd name="connsiteY48" fmla="*/ 528320 h 988907"/>
                <a:gd name="connsiteX49" fmla="*/ 0 w 968588"/>
                <a:gd name="connsiteY49" fmla="*/ 440267 h 988907"/>
                <a:gd name="connsiteX50" fmla="*/ 33867 w 968588"/>
                <a:gd name="connsiteY50" fmla="*/ 362374 h 988907"/>
                <a:gd name="connsiteX51" fmla="*/ 104987 w 968588"/>
                <a:gd name="connsiteY51" fmla="*/ 223520 h 988907"/>
                <a:gd name="connsiteX52" fmla="*/ 216747 w 968588"/>
                <a:gd name="connsiteY52" fmla="*/ 71120 h 988907"/>
                <a:gd name="connsiteX0" fmla="*/ 216747 w 1131148"/>
                <a:gd name="connsiteY0" fmla="*/ 71120 h 988907"/>
                <a:gd name="connsiteX1" fmla="*/ 281094 w 1131148"/>
                <a:gd name="connsiteY1" fmla="*/ 40640 h 988907"/>
                <a:gd name="connsiteX2" fmla="*/ 314960 w 1131148"/>
                <a:gd name="connsiteY2" fmla="*/ 0 h 988907"/>
                <a:gd name="connsiteX3" fmla="*/ 331894 w 1131148"/>
                <a:gd name="connsiteY3" fmla="*/ 47414 h 988907"/>
                <a:gd name="connsiteX4" fmla="*/ 413174 w 1131148"/>
                <a:gd name="connsiteY4" fmla="*/ 60960 h 988907"/>
                <a:gd name="connsiteX5" fmla="*/ 423334 w 1131148"/>
                <a:gd name="connsiteY5" fmla="*/ 142240 h 988907"/>
                <a:gd name="connsiteX6" fmla="*/ 436880 w 1131148"/>
                <a:gd name="connsiteY6" fmla="*/ 118534 h 988907"/>
                <a:gd name="connsiteX7" fmla="*/ 504614 w 1131148"/>
                <a:gd name="connsiteY7" fmla="*/ 135467 h 988907"/>
                <a:gd name="connsiteX8" fmla="*/ 599440 w 1131148"/>
                <a:gd name="connsiteY8" fmla="*/ 135467 h 988907"/>
                <a:gd name="connsiteX9" fmla="*/ 657014 w 1131148"/>
                <a:gd name="connsiteY9" fmla="*/ 172720 h 988907"/>
                <a:gd name="connsiteX10" fmla="*/ 741680 w 1131148"/>
                <a:gd name="connsiteY10" fmla="*/ 179494 h 988907"/>
                <a:gd name="connsiteX11" fmla="*/ 853440 w 1131148"/>
                <a:gd name="connsiteY11" fmla="*/ 216747 h 988907"/>
                <a:gd name="connsiteX12" fmla="*/ 900854 w 1131148"/>
                <a:gd name="connsiteY12" fmla="*/ 277707 h 988907"/>
                <a:gd name="connsiteX13" fmla="*/ 931334 w 1131148"/>
                <a:gd name="connsiteY13" fmla="*/ 311574 h 988907"/>
                <a:gd name="connsiteX14" fmla="*/ 917787 w 1131148"/>
                <a:gd name="connsiteY14" fmla="*/ 352214 h 988907"/>
                <a:gd name="connsiteX15" fmla="*/ 833120 w 1131148"/>
                <a:gd name="connsiteY15" fmla="*/ 386080 h 988907"/>
                <a:gd name="connsiteX16" fmla="*/ 765387 w 1131148"/>
                <a:gd name="connsiteY16" fmla="*/ 392854 h 988907"/>
                <a:gd name="connsiteX17" fmla="*/ 660400 w 1131148"/>
                <a:gd name="connsiteY17" fmla="*/ 348827 h 988907"/>
                <a:gd name="connsiteX18" fmla="*/ 626534 w 1131148"/>
                <a:gd name="connsiteY18" fmla="*/ 369147 h 988907"/>
                <a:gd name="connsiteX19" fmla="*/ 545254 w 1131148"/>
                <a:gd name="connsiteY19" fmla="*/ 389467 h 988907"/>
                <a:gd name="connsiteX20" fmla="*/ 514774 w 1131148"/>
                <a:gd name="connsiteY20" fmla="*/ 430107 h 988907"/>
                <a:gd name="connsiteX21" fmla="*/ 460587 w 1131148"/>
                <a:gd name="connsiteY21" fmla="*/ 433494 h 988907"/>
                <a:gd name="connsiteX22" fmla="*/ 450427 w 1131148"/>
                <a:gd name="connsiteY22" fmla="*/ 440267 h 988907"/>
                <a:gd name="connsiteX23" fmla="*/ 379307 w 1131148"/>
                <a:gd name="connsiteY23" fmla="*/ 453814 h 988907"/>
                <a:gd name="connsiteX24" fmla="*/ 318347 w 1131148"/>
                <a:gd name="connsiteY24" fmla="*/ 497840 h 988907"/>
                <a:gd name="connsiteX25" fmla="*/ 403014 w 1131148"/>
                <a:gd name="connsiteY25" fmla="*/ 531707 h 988907"/>
                <a:gd name="connsiteX26" fmla="*/ 453814 w 1131148"/>
                <a:gd name="connsiteY26" fmla="*/ 558800 h 988907"/>
                <a:gd name="connsiteX27" fmla="*/ 497840 w 1131148"/>
                <a:gd name="connsiteY27" fmla="*/ 596054 h 988907"/>
                <a:gd name="connsiteX28" fmla="*/ 538480 w 1131148"/>
                <a:gd name="connsiteY28" fmla="*/ 582507 h 988907"/>
                <a:gd name="connsiteX29" fmla="*/ 619760 w 1131148"/>
                <a:gd name="connsiteY29" fmla="*/ 636694 h 988907"/>
                <a:gd name="connsiteX30" fmla="*/ 650240 w 1131148"/>
                <a:gd name="connsiteY30" fmla="*/ 663787 h 988907"/>
                <a:gd name="connsiteX31" fmla="*/ 592667 w 1131148"/>
                <a:gd name="connsiteY31" fmla="*/ 673947 h 988907"/>
                <a:gd name="connsiteX32" fmla="*/ 568960 w 1131148"/>
                <a:gd name="connsiteY32" fmla="*/ 684107 h 988907"/>
                <a:gd name="connsiteX33" fmla="*/ 636694 w 1131148"/>
                <a:gd name="connsiteY33" fmla="*/ 728134 h 988907"/>
                <a:gd name="connsiteX34" fmla="*/ 680720 w 1131148"/>
                <a:gd name="connsiteY34" fmla="*/ 728134 h 988907"/>
                <a:gd name="connsiteX35" fmla="*/ 724747 w 1131148"/>
                <a:gd name="connsiteY35" fmla="*/ 728134 h 988907"/>
                <a:gd name="connsiteX36" fmla="*/ 762000 w 1131148"/>
                <a:gd name="connsiteY36" fmla="*/ 738294 h 988907"/>
                <a:gd name="connsiteX37" fmla="*/ 802640 w 1131148"/>
                <a:gd name="connsiteY37" fmla="*/ 778934 h 988907"/>
                <a:gd name="connsiteX38" fmla="*/ 1131148 w 1131148"/>
                <a:gd name="connsiteY38" fmla="*/ 917788 h 988907"/>
                <a:gd name="connsiteX39" fmla="*/ 741680 w 1131148"/>
                <a:gd name="connsiteY39" fmla="*/ 955040 h 988907"/>
                <a:gd name="connsiteX40" fmla="*/ 724747 w 1131148"/>
                <a:gd name="connsiteY40" fmla="*/ 988907 h 988907"/>
                <a:gd name="connsiteX41" fmla="*/ 673947 w 1131148"/>
                <a:gd name="connsiteY41" fmla="*/ 907627 h 988907"/>
                <a:gd name="connsiteX42" fmla="*/ 545254 w 1131148"/>
                <a:gd name="connsiteY42" fmla="*/ 870374 h 988907"/>
                <a:gd name="connsiteX43" fmla="*/ 403014 w 1131148"/>
                <a:gd name="connsiteY43" fmla="*/ 795867 h 988907"/>
                <a:gd name="connsiteX44" fmla="*/ 257387 w 1131148"/>
                <a:gd name="connsiteY44" fmla="*/ 707814 h 988907"/>
                <a:gd name="connsiteX45" fmla="*/ 179494 w 1131148"/>
                <a:gd name="connsiteY45" fmla="*/ 609600 h 988907"/>
                <a:gd name="connsiteX46" fmla="*/ 135467 w 1131148"/>
                <a:gd name="connsiteY46" fmla="*/ 579120 h 988907"/>
                <a:gd name="connsiteX47" fmla="*/ 40640 w 1131148"/>
                <a:gd name="connsiteY47" fmla="*/ 565574 h 988907"/>
                <a:gd name="connsiteX48" fmla="*/ 0 w 1131148"/>
                <a:gd name="connsiteY48" fmla="*/ 528320 h 988907"/>
                <a:gd name="connsiteX49" fmla="*/ 0 w 1131148"/>
                <a:gd name="connsiteY49" fmla="*/ 440267 h 988907"/>
                <a:gd name="connsiteX50" fmla="*/ 33867 w 1131148"/>
                <a:gd name="connsiteY50" fmla="*/ 362374 h 988907"/>
                <a:gd name="connsiteX51" fmla="*/ 104987 w 1131148"/>
                <a:gd name="connsiteY51" fmla="*/ 223520 h 988907"/>
                <a:gd name="connsiteX52" fmla="*/ 216747 w 113114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802640 w 1212428"/>
                <a:gd name="connsiteY37" fmla="*/ 77893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914400 w 1212428"/>
                <a:gd name="connsiteY37" fmla="*/ 81957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1026160"/>
                <a:gd name="connsiteX1" fmla="*/ 281094 w 1212428"/>
                <a:gd name="connsiteY1" fmla="*/ 40640 h 1026160"/>
                <a:gd name="connsiteX2" fmla="*/ 314960 w 1212428"/>
                <a:gd name="connsiteY2" fmla="*/ 0 h 1026160"/>
                <a:gd name="connsiteX3" fmla="*/ 331894 w 1212428"/>
                <a:gd name="connsiteY3" fmla="*/ 47414 h 1026160"/>
                <a:gd name="connsiteX4" fmla="*/ 413174 w 1212428"/>
                <a:gd name="connsiteY4" fmla="*/ 60960 h 1026160"/>
                <a:gd name="connsiteX5" fmla="*/ 423334 w 1212428"/>
                <a:gd name="connsiteY5" fmla="*/ 142240 h 1026160"/>
                <a:gd name="connsiteX6" fmla="*/ 436880 w 1212428"/>
                <a:gd name="connsiteY6" fmla="*/ 118534 h 1026160"/>
                <a:gd name="connsiteX7" fmla="*/ 504614 w 1212428"/>
                <a:gd name="connsiteY7" fmla="*/ 135467 h 1026160"/>
                <a:gd name="connsiteX8" fmla="*/ 599440 w 1212428"/>
                <a:gd name="connsiteY8" fmla="*/ 135467 h 1026160"/>
                <a:gd name="connsiteX9" fmla="*/ 657014 w 1212428"/>
                <a:gd name="connsiteY9" fmla="*/ 172720 h 1026160"/>
                <a:gd name="connsiteX10" fmla="*/ 741680 w 1212428"/>
                <a:gd name="connsiteY10" fmla="*/ 179494 h 1026160"/>
                <a:gd name="connsiteX11" fmla="*/ 853440 w 1212428"/>
                <a:gd name="connsiteY11" fmla="*/ 216747 h 1026160"/>
                <a:gd name="connsiteX12" fmla="*/ 900854 w 1212428"/>
                <a:gd name="connsiteY12" fmla="*/ 277707 h 1026160"/>
                <a:gd name="connsiteX13" fmla="*/ 931334 w 1212428"/>
                <a:gd name="connsiteY13" fmla="*/ 311574 h 1026160"/>
                <a:gd name="connsiteX14" fmla="*/ 917787 w 1212428"/>
                <a:gd name="connsiteY14" fmla="*/ 352214 h 1026160"/>
                <a:gd name="connsiteX15" fmla="*/ 833120 w 1212428"/>
                <a:gd name="connsiteY15" fmla="*/ 386080 h 1026160"/>
                <a:gd name="connsiteX16" fmla="*/ 765387 w 1212428"/>
                <a:gd name="connsiteY16" fmla="*/ 392854 h 1026160"/>
                <a:gd name="connsiteX17" fmla="*/ 660400 w 1212428"/>
                <a:gd name="connsiteY17" fmla="*/ 348827 h 1026160"/>
                <a:gd name="connsiteX18" fmla="*/ 626534 w 1212428"/>
                <a:gd name="connsiteY18" fmla="*/ 369147 h 1026160"/>
                <a:gd name="connsiteX19" fmla="*/ 545254 w 1212428"/>
                <a:gd name="connsiteY19" fmla="*/ 389467 h 1026160"/>
                <a:gd name="connsiteX20" fmla="*/ 514774 w 1212428"/>
                <a:gd name="connsiteY20" fmla="*/ 430107 h 1026160"/>
                <a:gd name="connsiteX21" fmla="*/ 460587 w 1212428"/>
                <a:gd name="connsiteY21" fmla="*/ 433494 h 1026160"/>
                <a:gd name="connsiteX22" fmla="*/ 450427 w 1212428"/>
                <a:gd name="connsiteY22" fmla="*/ 440267 h 1026160"/>
                <a:gd name="connsiteX23" fmla="*/ 379307 w 1212428"/>
                <a:gd name="connsiteY23" fmla="*/ 453814 h 1026160"/>
                <a:gd name="connsiteX24" fmla="*/ 318347 w 1212428"/>
                <a:gd name="connsiteY24" fmla="*/ 497840 h 1026160"/>
                <a:gd name="connsiteX25" fmla="*/ 403014 w 1212428"/>
                <a:gd name="connsiteY25" fmla="*/ 531707 h 1026160"/>
                <a:gd name="connsiteX26" fmla="*/ 453814 w 1212428"/>
                <a:gd name="connsiteY26" fmla="*/ 558800 h 1026160"/>
                <a:gd name="connsiteX27" fmla="*/ 497840 w 1212428"/>
                <a:gd name="connsiteY27" fmla="*/ 596054 h 1026160"/>
                <a:gd name="connsiteX28" fmla="*/ 538480 w 1212428"/>
                <a:gd name="connsiteY28" fmla="*/ 582507 h 1026160"/>
                <a:gd name="connsiteX29" fmla="*/ 619760 w 1212428"/>
                <a:gd name="connsiteY29" fmla="*/ 636694 h 1026160"/>
                <a:gd name="connsiteX30" fmla="*/ 650240 w 1212428"/>
                <a:gd name="connsiteY30" fmla="*/ 663787 h 1026160"/>
                <a:gd name="connsiteX31" fmla="*/ 592667 w 1212428"/>
                <a:gd name="connsiteY31" fmla="*/ 673947 h 1026160"/>
                <a:gd name="connsiteX32" fmla="*/ 568960 w 1212428"/>
                <a:gd name="connsiteY32" fmla="*/ 684107 h 1026160"/>
                <a:gd name="connsiteX33" fmla="*/ 636694 w 1212428"/>
                <a:gd name="connsiteY33" fmla="*/ 728134 h 1026160"/>
                <a:gd name="connsiteX34" fmla="*/ 680720 w 1212428"/>
                <a:gd name="connsiteY34" fmla="*/ 728134 h 1026160"/>
                <a:gd name="connsiteX35" fmla="*/ 724747 w 1212428"/>
                <a:gd name="connsiteY35" fmla="*/ 728134 h 1026160"/>
                <a:gd name="connsiteX36" fmla="*/ 762000 w 1212428"/>
                <a:gd name="connsiteY36" fmla="*/ 738294 h 1026160"/>
                <a:gd name="connsiteX37" fmla="*/ 914400 w 1212428"/>
                <a:gd name="connsiteY37" fmla="*/ 819574 h 1026160"/>
                <a:gd name="connsiteX38" fmla="*/ 1212428 w 1212428"/>
                <a:gd name="connsiteY38" fmla="*/ 965201 h 1026160"/>
                <a:gd name="connsiteX39" fmla="*/ 1012613 w 1212428"/>
                <a:gd name="connsiteY39" fmla="*/ 1026160 h 1026160"/>
                <a:gd name="connsiteX40" fmla="*/ 724747 w 1212428"/>
                <a:gd name="connsiteY40" fmla="*/ 988907 h 1026160"/>
                <a:gd name="connsiteX41" fmla="*/ 673947 w 1212428"/>
                <a:gd name="connsiteY41" fmla="*/ 907627 h 1026160"/>
                <a:gd name="connsiteX42" fmla="*/ 545254 w 1212428"/>
                <a:gd name="connsiteY42" fmla="*/ 870374 h 1026160"/>
                <a:gd name="connsiteX43" fmla="*/ 403014 w 1212428"/>
                <a:gd name="connsiteY43" fmla="*/ 795867 h 1026160"/>
                <a:gd name="connsiteX44" fmla="*/ 257387 w 1212428"/>
                <a:gd name="connsiteY44" fmla="*/ 707814 h 1026160"/>
                <a:gd name="connsiteX45" fmla="*/ 179494 w 1212428"/>
                <a:gd name="connsiteY45" fmla="*/ 609600 h 1026160"/>
                <a:gd name="connsiteX46" fmla="*/ 135467 w 1212428"/>
                <a:gd name="connsiteY46" fmla="*/ 579120 h 1026160"/>
                <a:gd name="connsiteX47" fmla="*/ 40640 w 1212428"/>
                <a:gd name="connsiteY47" fmla="*/ 565574 h 1026160"/>
                <a:gd name="connsiteX48" fmla="*/ 0 w 1212428"/>
                <a:gd name="connsiteY48" fmla="*/ 528320 h 1026160"/>
                <a:gd name="connsiteX49" fmla="*/ 0 w 1212428"/>
                <a:gd name="connsiteY49" fmla="*/ 440267 h 1026160"/>
                <a:gd name="connsiteX50" fmla="*/ 33867 w 1212428"/>
                <a:gd name="connsiteY50" fmla="*/ 362374 h 1026160"/>
                <a:gd name="connsiteX51" fmla="*/ 104987 w 1212428"/>
                <a:gd name="connsiteY51" fmla="*/ 223520 h 1026160"/>
                <a:gd name="connsiteX52" fmla="*/ 216747 w 1212428"/>
                <a:gd name="connsiteY52" fmla="*/ 71120 h 1026160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894080 w 1212428"/>
                <a:gd name="connsiteY40" fmla="*/ 1273387 h 1273387"/>
                <a:gd name="connsiteX41" fmla="*/ 673947 w 1212428"/>
                <a:gd name="connsiteY41" fmla="*/ 907627 h 1273387"/>
                <a:gd name="connsiteX42" fmla="*/ 545254 w 1212428"/>
                <a:gd name="connsiteY42" fmla="*/ 870374 h 1273387"/>
                <a:gd name="connsiteX43" fmla="*/ 403014 w 1212428"/>
                <a:gd name="connsiteY43" fmla="*/ 795867 h 1273387"/>
                <a:gd name="connsiteX44" fmla="*/ 257387 w 1212428"/>
                <a:gd name="connsiteY44" fmla="*/ 707814 h 1273387"/>
                <a:gd name="connsiteX45" fmla="*/ 179494 w 1212428"/>
                <a:gd name="connsiteY45" fmla="*/ 609600 h 1273387"/>
                <a:gd name="connsiteX46" fmla="*/ 135467 w 1212428"/>
                <a:gd name="connsiteY46" fmla="*/ 579120 h 1273387"/>
                <a:gd name="connsiteX47" fmla="*/ 40640 w 1212428"/>
                <a:gd name="connsiteY47" fmla="*/ 565574 h 1273387"/>
                <a:gd name="connsiteX48" fmla="*/ 0 w 1212428"/>
                <a:gd name="connsiteY48" fmla="*/ 528320 h 1273387"/>
                <a:gd name="connsiteX49" fmla="*/ 0 w 1212428"/>
                <a:gd name="connsiteY49" fmla="*/ 440267 h 1273387"/>
                <a:gd name="connsiteX50" fmla="*/ 33867 w 1212428"/>
                <a:gd name="connsiteY50" fmla="*/ 362374 h 1273387"/>
                <a:gd name="connsiteX51" fmla="*/ 104987 w 1212428"/>
                <a:gd name="connsiteY51" fmla="*/ 223520 h 1273387"/>
                <a:gd name="connsiteX52" fmla="*/ 216747 w 1212428"/>
                <a:gd name="connsiteY52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894080 w 1212428"/>
                <a:gd name="connsiteY41" fmla="*/ 1273387 h 1273387"/>
                <a:gd name="connsiteX42" fmla="*/ 673947 w 1212428"/>
                <a:gd name="connsiteY42" fmla="*/ 907627 h 1273387"/>
                <a:gd name="connsiteX43" fmla="*/ 545254 w 1212428"/>
                <a:gd name="connsiteY43" fmla="*/ 870374 h 1273387"/>
                <a:gd name="connsiteX44" fmla="*/ 403014 w 1212428"/>
                <a:gd name="connsiteY44" fmla="*/ 795867 h 1273387"/>
                <a:gd name="connsiteX45" fmla="*/ 257387 w 1212428"/>
                <a:gd name="connsiteY45" fmla="*/ 707814 h 1273387"/>
                <a:gd name="connsiteX46" fmla="*/ 179494 w 1212428"/>
                <a:gd name="connsiteY46" fmla="*/ 609600 h 1273387"/>
                <a:gd name="connsiteX47" fmla="*/ 135467 w 1212428"/>
                <a:gd name="connsiteY47" fmla="*/ 579120 h 1273387"/>
                <a:gd name="connsiteX48" fmla="*/ 40640 w 1212428"/>
                <a:gd name="connsiteY48" fmla="*/ 565574 h 1273387"/>
                <a:gd name="connsiteX49" fmla="*/ 0 w 1212428"/>
                <a:gd name="connsiteY49" fmla="*/ 528320 h 1273387"/>
                <a:gd name="connsiteX50" fmla="*/ 0 w 1212428"/>
                <a:gd name="connsiteY50" fmla="*/ 440267 h 1273387"/>
                <a:gd name="connsiteX51" fmla="*/ 33867 w 1212428"/>
                <a:gd name="connsiteY51" fmla="*/ 362374 h 1273387"/>
                <a:gd name="connsiteX52" fmla="*/ 104987 w 1212428"/>
                <a:gd name="connsiteY52" fmla="*/ 223520 h 1273387"/>
                <a:gd name="connsiteX53" fmla="*/ 216747 w 1212428"/>
                <a:gd name="connsiteY53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914400 w 1212428"/>
                <a:gd name="connsiteY41" fmla="*/ 1205652 h 1273387"/>
                <a:gd name="connsiteX42" fmla="*/ 894080 w 1212428"/>
                <a:gd name="connsiteY42" fmla="*/ 1273387 h 1273387"/>
                <a:gd name="connsiteX43" fmla="*/ 673947 w 1212428"/>
                <a:gd name="connsiteY43" fmla="*/ 907627 h 1273387"/>
                <a:gd name="connsiteX44" fmla="*/ 545254 w 1212428"/>
                <a:gd name="connsiteY44" fmla="*/ 870374 h 1273387"/>
                <a:gd name="connsiteX45" fmla="*/ 403014 w 1212428"/>
                <a:gd name="connsiteY45" fmla="*/ 795867 h 1273387"/>
                <a:gd name="connsiteX46" fmla="*/ 257387 w 1212428"/>
                <a:gd name="connsiteY46" fmla="*/ 707814 h 1273387"/>
                <a:gd name="connsiteX47" fmla="*/ 179494 w 1212428"/>
                <a:gd name="connsiteY47" fmla="*/ 609600 h 1273387"/>
                <a:gd name="connsiteX48" fmla="*/ 135467 w 1212428"/>
                <a:gd name="connsiteY48" fmla="*/ 579120 h 1273387"/>
                <a:gd name="connsiteX49" fmla="*/ 40640 w 1212428"/>
                <a:gd name="connsiteY49" fmla="*/ 565574 h 1273387"/>
                <a:gd name="connsiteX50" fmla="*/ 0 w 1212428"/>
                <a:gd name="connsiteY50" fmla="*/ 528320 h 1273387"/>
                <a:gd name="connsiteX51" fmla="*/ 0 w 1212428"/>
                <a:gd name="connsiteY51" fmla="*/ 440267 h 1273387"/>
                <a:gd name="connsiteX52" fmla="*/ 33867 w 1212428"/>
                <a:gd name="connsiteY52" fmla="*/ 362374 h 1273387"/>
                <a:gd name="connsiteX53" fmla="*/ 104987 w 1212428"/>
                <a:gd name="connsiteY53" fmla="*/ 223520 h 1273387"/>
                <a:gd name="connsiteX54" fmla="*/ 216747 w 1212428"/>
                <a:gd name="connsiteY54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012613 w 1212428"/>
                <a:gd name="connsiteY40" fmla="*/ 1026160 h 1273387"/>
                <a:gd name="connsiteX41" fmla="*/ 971973 w 1212428"/>
                <a:gd name="connsiteY41" fmla="*/ 1110826 h 1273387"/>
                <a:gd name="connsiteX42" fmla="*/ 914400 w 1212428"/>
                <a:gd name="connsiteY42" fmla="*/ 1205652 h 1273387"/>
                <a:gd name="connsiteX43" fmla="*/ 894080 w 1212428"/>
                <a:gd name="connsiteY43" fmla="*/ 1273387 h 1273387"/>
                <a:gd name="connsiteX44" fmla="*/ 673947 w 1212428"/>
                <a:gd name="connsiteY44" fmla="*/ 907627 h 1273387"/>
                <a:gd name="connsiteX45" fmla="*/ 545254 w 1212428"/>
                <a:gd name="connsiteY45" fmla="*/ 870374 h 1273387"/>
                <a:gd name="connsiteX46" fmla="*/ 403014 w 1212428"/>
                <a:gd name="connsiteY46" fmla="*/ 795867 h 1273387"/>
                <a:gd name="connsiteX47" fmla="*/ 257387 w 1212428"/>
                <a:gd name="connsiteY47" fmla="*/ 707814 h 1273387"/>
                <a:gd name="connsiteX48" fmla="*/ 179494 w 1212428"/>
                <a:gd name="connsiteY48" fmla="*/ 609600 h 1273387"/>
                <a:gd name="connsiteX49" fmla="*/ 135467 w 1212428"/>
                <a:gd name="connsiteY49" fmla="*/ 579120 h 1273387"/>
                <a:gd name="connsiteX50" fmla="*/ 40640 w 1212428"/>
                <a:gd name="connsiteY50" fmla="*/ 565574 h 1273387"/>
                <a:gd name="connsiteX51" fmla="*/ 0 w 1212428"/>
                <a:gd name="connsiteY51" fmla="*/ 528320 h 1273387"/>
                <a:gd name="connsiteX52" fmla="*/ 0 w 1212428"/>
                <a:gd name="connsiteY52" fmla="*/ 440267 h 1273387"/>
                <a:gd name="connsiteX53" fmla="*/ 33867 w 1212428"/>
                <a:gd name="connsiteY53" fmla="*/ 362374 h 1273387"/>
                <a:gd name="connsiteX54" fmla="*/ 104987 w 1212428"/>
                <a:gd name="connsiteY54" fmla="*/ 223520 h 1273387"/>
                <a:gd name="connsiteX55" fmla="*/ 216747 w 1212428"/>
                <a:gd name="connsiteY55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85333 w 1212428"/>
                <a:gd name="connsiteY40" fmla="*/ 101261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12428" h="1273387">
                  <a:moveTo>
                    <a:pt x="216747" y="71120"/>
                  </a:moveTo>
                  <a:lnTo>
                    <a:pt x="281094" y="40640"/>
                  </a:lnTo>
                  <a:lnTo>
                    <a:pt x="314960" y="0"/>
                  </a:lnTo>
                  <a:lnTo>
                    <a:pt x="331894" y="47414"/>
                  </a:lnTo>
                  <a:lnTo>
                    <a:pt x="413174" y="60960"/>
                  </a:lnTo>
                  <a:lnTo>
                    <a:pt x="423334" y="142240"/>
                  </a:lnTo>
                  <a:lnTo>
                    <a:pt x="436880" y="118534"/>
                  </a:lnTo>
                  <a:lnTo>
                    <a:pt x="504614" y="135467"/>
                  </a:lnTo>
                  <a:lnTo>
                    <a:pt x="599440" y="135467"/>
                  </a:lnTo>
                  <a:lnTo>
                    <a:pt x="657014" y="172720"/>
                  </a:lnTo>
                  <a:lnTo>
                    <a:pt x="741680" y="179494"/>
                  </a:lnTo>
                  <a:lnTo>
                    <a:pt x="853440" y="216747"/>
                  </a:lnTo>
                  <a:lnTo>
                    <a:pt x="900854" y="277707"/>
                  </a:lnTo>
                  <a:lnTo>
                    <a:pt x="931334" y="311574"/>
                  </a:lnTo>
                  <a:lnTo>
                    <a:pt x="917787" y="352214"/>
                  </a:lnTo>
                  <a:lnTo>
                    <a:pt x="833120" y="386080"/>
                  </a:lnTo>
                  <a:lnTo>
                    <a:pt x="765387" y="392854"/>
                  </a:lnTo>
                  <a:lnTo>
                    <a:pt x="660400" y="348827"/>
                  </a:lnTo>
                  <a:lnTo>
                    <a:pt x="626534" y="369147"/>
                  </a:lnTo>
                  <a:lnTo>
                    <a:pt x="545254" y="389467"/>
                  </a:lnTo>
                  <a:lnTo>
                    <a:pt x="514774" y="430107"/>
                  </a:lnTo>
                  <a:lnTo>
                    <a:pt x="460587" y="433494"/>
                  </a:lnTo>
                  <a:lnTo>
                    <a:pt x="450427" y="440267"/>
                  </a:lnTo>
                  <a:lnTo>
                    <a:pt x="379307" y="453814"/>
                  </a:lnTo>
                  <a:lnTo>
                    <a:pt x="318347" y="497840"/>
                  </a:lnTo>
                  <a:lnTo>
                    <a:pt x="403014" y="531707"/>
                  </a:lnTo>
                  <a:lnTo>
                    <a:pt x="453814" y="558800"/>
                  </a:lnTo>
                  <a:lnTo>
                    <a:pt x="497840" y="596054"/>
                  </a:lnTo>
                  <a:lnTo>
                    <a:pt x="538480" y="582507"/>
                  </a:lnTo>
                  <a:lnTo>
                    <a:pt x="619760" y="636694"/>
                  </a:lnTo>
                  <a:lnTo>
                    <a:pt x="650240" y="663787"/>
                  </a:lnTo>
                  <a:lnTo>
                    <a:pt x="592667" y="673947"/>
                  </a:lnTo>
                  <a:lnTo>
                    <a:pt x="568960" y="684107"/>
                  </a:lnTo>
                  <a:lnTo>
                    <a:pt x="636694" y="728134"/>
                  </a:lnTo>
                  <a:lnTo>
                    <a:pt x="680720" y="728134"/>
                  </a:lnTo>
                  <a:lnTo>
                    <a:pt x="724747" y="728134"/>
                  </a:lnTo>
                  <a:lnTo>
                    <a:pt x="762000" y="738294"/>
                  </a:lnTo>
                  <a:lnTo>
                    <a:pt x="914400" y="819574"/>
                  </a:lnTo>
                  <a:cubicBezTo>
                    <a:pt x="971973" y="846667"/>
                    <a:pt x="1046480" y="853439"/>
                    <a:pt x="1104053" y="880532"/>
                  </a:cubicBezTo>
                  <a:lnTo>
                    <a:pt x="1212428" y="965201"/>
                  </a:lnTo>
                  <a:cubicBezTo>
                    <a:pt x="1176303" y="975360"/>
                    <a:pt x="1248551" y="921173"/>
                    <a:pt x="1185333" y="1012612"/>
                  </a:cubicBezTo>
                  <a:cubicBezTo>
                    <a:pt x="1124373" y="999065"/>
                    <a:pt x="1043093" y="1016000"/>
                    <a:pt x="1012613" y="1026160"/>
                  </a:cubicBezTo>
                  <a:lnTo>
                    <a:pt x="941493" y="1083733"/>
                  </a:lnTo>
                  <a:lnTo>
                    <a:pt x="985520" y="1215812"/>
                  </a:lnTo>
                  <a:lnTo>
                    <a:pt x="894080" y="1273387"/>
                  </a:lnTo>
                  <a:lnTo>
                    <a:pt x="673947" y="907627"/>
                  </a:lnTo>
                  <a:lnTo>
                    <a:pt x="545254" y="870374"/>
                  </a:lnTo>
                  <a:lnTo>
                    <a:pt x="403014" y="795867"/>
                  </a:lnTo>
                  <a:lnTo>
                    <a:pt x="257387" y="707814"/>
                  </a:lnTo>
                  <a:lnTo>
                    <a:pt x="179494" y="609600"/>
                  </a:lnTo>
                  <a:lnTo>
                    <a:pt x="135467" y="579120"/>
                  </a:lnTo>
                  <a:lnTo>
                    <a:pt x="40640" y="565574"/>
                  </a:lnTo>
                  <a:lnTo>
                    <a:pt x="0" y="528320"/>
                  </a:lnTo>
                  <a:lnTo>
                    <a:pt x="0" y="440267"/>
                  </a:lnTo>
                  <a:lnTo>
                    <a:pt x="33867" y="362374"/>
                  </a:lnTo>
                  <a:lnTo>
                    <a:pt x="104987" y="223520"/>
                  </a:lnTo>
                  <a:lnTo>
                    <a:pt x="216747" y="7112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52C6C6C-A9C8-4D91-AC47-61C1D3979BF9}"/>
                </a:ext>
              </a:extLst>
            </p:cNvPr>
            <p:cNvSpPr/>
            <p:nvPr/>
          </p:nvSpPr>
          <p:spPr>
            <a:xfrm>
              <a:off x="3444240" y="3860800"/>
              <a:ext cx="348827" cy="460587"/>
            </a:xfrm>
            <a:custGeom>
              <a:avLst/>
              <a:gdLst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60773 w 325120"/>
                <a:gd name="connsiteY15" fmla="*/ 9482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77707 w 325120"/>
                <a:gd name="connsiteY15" fmla="*/ 8466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199813 w 348827"/>
                <a:gd name="connsiteY16" fmla="*/ 47413 h 460587"/>
                <a:gd name="connsiteX17" fmla="*/ 155787 w 348827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209973 w 348827"/>
                <a:gd name="connsiteY16" fmla="*/ 37253 h 460587"/>
                <a:gd name="connsiteX17" fmla="*/ 155787 w 348827"/>
                <a:gd name="connsiteY17" fmla="*/ 0 h 4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827" h="460587">
                  <a:moveTo>
                    <a:pt x="155787" y="0"/>
                  </a:moveTo>
                  <a:lnTo>
                    <a:pt x="74507" y="60960"/>
                  </a:lnTo>
                  <a:lnTo>
                    <a:pt x="0" y="64347"/>
                  </a:lnTo>
                  <a:lnTo>
                    <a:pt x="132080" y="135467"/>
                  </a:lnTo>
                  <a:lnTo>
                    <a:pt x="159173" y="206587"/>
                  </a:lnTo>
                  <a:lnTo>
                    <a:pt x="162560" y="240453"/>
                  </a:lnTo>
                  <a:lnTo>
                    <a:pt x="162560" y="331893"/>
                  </a:lnTo>
                  <a:lnTo>
                    <a:pt x="94827" y="416560"/>
                  </a:lnTo>
                  <a:lnTo>
                    <a:pt x="152400" y="460587"/>
                  </a:lnTo>
                  <a:lnTo>
                    <a:pt x="193040" y="403013"/>
                  </a:lnTo>
                  <a:lnTo>
                    <a:pt x="240453" y="453813"/>
                  </a:lnTo>
                  <a:lnTo>
                    <a:pt x="247227" y="358987"/>
                  </a:lnTo>
                  <a:lnTo>
                    <a:pt x="267547" y="335280"/>
                  </a:lnTo>
                  <a:lnTo>
                    <a:pt x="301413" y="291253"/>
                  </a:lnTo>
                  <a:lnTo>
                    <a:pt x="348827" y="138853"/>
                  </a:lnTo>
                  <a:lnTo>
                    <a:pt x="277707" y="84667"/>
                  </a:lnTo>
                  <a:lnTo>
                    <a:pt x="209973" y="37253"/>
                  </a:lnTo>
                  <a:lnTo>
                    <a:pt x="155787" y="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AA0EA3-E75B-4B10-B04E-1A6E01743A90}"/>
                </a:ext>
              </a:extLst>
            </p:cNvPr>
            <p:cNvSpPr/>
            <p:nvPr/>
          </p:nvSpPr>
          <p:spPr>
            <a:xfrm>
              <a:off x="3708400" y="3935307"/>
              <a:ext cx="1358053" cy="975360"/>
            </a:xfrm>
            <a:custGeom>
              <a:avLst/>
              <a:gdLst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96427 w 1358053"/>
                <a:gd name="connsiteY53" fmla="*/ 27093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7610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58053" h="975360">
                  <a:moveTo>
                    <a:pt x="209973" y="88053"/>
                  </a:moveTo>
                  <a:lnTo>
                    <a:pt x="298027" y="108373"/>
                  </a:lnTo>
                  <a:lnTo>
                    <a:pt x="352213" y="138853"/>
                  </a:lnTo>
                  <a:lnTo>
                    <a:pt x="514773" y="159173"/>
                  </a:lnTo>
                  <a:lnTo>
                    <a:pt x="545253" y="118533"/>
                  </a:lnTo>
                  <a:lnTo>
                    <a:pt x="629920" y="50800"/>
                  </a:lnTo>
                  <a:lnTo>
                    <a:pt x="677333" y="37253"/>
                  </a:lnTo>
                  <a:lnTo>
                    <a:pt x="748453" y="20320"/>
                  </a:lnTo>
                  <a:lnTo>
                    <a:pt x="772160" y="71120"/>
                  </a:lnTo>
                  <a:lnTo>
                    <a:pt x="762000" y="115146"/>
                  </a:lnTo>
                  <a:lnTo>
                    <a:pt x="728133" y="186266"/>
                  </a:lnTo>
                  <a:lnTo>
                    <a:pt x="701040" y="264160"/>
                  </a:lnTo>
                  <a:lnTo>
                    <a:pt x="687493" y="328506"/>
                  </a:lnTo>
                  <a:lnTo>
                    <a:pt x="667173" y="386080"/>
                  </a:lnTo>
                  <a:lnTo>
                    <a:pt x="694267" y="450426"/>
                  </a:lnTo>
                  <a:lnTo>
                    <a:pt x="789093" y="436880"/>
                  </a:lnTo>
                  <a:lnTo>
                    <a:pt x="816187" y="358986"/>
                  </a:lnTo>
                  <a:lnTo>
                    <a:pt x="870373" y="254000"/>
                  </a:lnTo>
                  <a:lnTo>
                    <a:pt x="924560" y="186266"/>
                  </a:lnTo>
                  <a:lnTo>
                    <a:pt x="971973" y="128693"/>
                  </a:lnTo>
                  <a:lnTo>
                    <a:pt x="1053253" y="67733"/>
                  </a:lnTo>
                  <a:lnTo>
                    <a:pt x="1104053" y="16933"/>
                  </a:lnTo>
                  <a:lnTo>
                    <a:pt x="1165013" y="0"/>
                  </a:lnTo>
                  <a:lnTo>
                    <a:pt x="1242907" y="13546"/>
                  </a:lnTo>
                  <a:lnTo>
                    <a:pt x="1303867" y="44026"/>
                  </a:lnTo>
                  <a:lnTo>
                    <a:pt x="1358053" y="84666"/>
                  </a:lnTo>
                  <a:lnTo>
                    <a:pt x="1341120" y="135466"/>
                  </a:lnTo>
                  <a:lnTo>
                    <a:pt x="1256453" y="254000"/>
                  </a:lnTo>
                  <a:lnTo>
                    <a:pt x="1219200" y="335280"/>
                  </a:lnTo>
                  <a:lnTo>
                    <a:pt x="1175173" y="440266"/>
                  </a:lnTo>
                  <a:lnTo>
                    <a:pt x="1131147" y="528320"/>
                  </a:lnTo>
                  <a:lnTo>
                    <a:pt x="1087120" y="589280"/>
                  </a:lnTo>
                  <a:lnTo>
                    <a:pt x="1063413" y="633306"/>
                  </a:lnTo>
                  <a:lnTo>
                    <a:pt x="1009227" y="711200"/>
                  </a:lnTo>
                  <a:lnTo>
                    <a:pt x="894080" y="762000"/>
                  </a:lnTo>
                  <a:lnTo>
                    <a:pt x="778933" y="839893"/>
                  </a:lnTo>
                  <a:lnTo>
                    <a:pt x="704427" y="846666"/>
                  </a:lnTo>
                  <a:lnTo>
                    <a:pt x="616373" y="846666"/>
                  </a:lnTo>
                  <a:lnTo>
                    <a:pt x="504613" y="826346"/>
                  </a:lnTo>
                  <a:lnTo>
                    <a:pt x="409787" y="870373"/>
                  </a:lnTo>
                  <a:lnTo>
                    <a:pt x="304800" y="941493"/>
                  </a:lnTo>
                  <a:lnTo>
                    <a:pt x="243840" y="975360"/>
                  </a:lnTo>
                  <a:lnTo>
                    <a:pt x="125307" y="931333"/>
                  </a:lnTo>
                  <a:lnTo>
                    <a:pt x="40640" y="890693"/>
                  </a:lnTo>
                  <a:lnTo>
                    <a:pt x="0" y="863600"/>
                  </a:lnTo>
                  <a:lnTo>
                    <a:pt x="40640" y="789093"/>
                  </a:lnTo>
                  <a:lnTo>
                    <a:pt x="88053" y="640080"/>
                  </a:lnTo>
                  <a:lnTo>
                    <a:pt x="111760" y="602826"/>
                  </a:lnTo>
                  <a:lnTo>
                    <a:pt x="118533" y="460586"/>
                  </a:lnTo>
                  <a:lnTo>
                    <a:pt x="152400" y="321733"/>
                  </a:lnTo>
                  <a:cubicBezTo>
                    <a:pt x="159173" y="313831"/>
                    <a:pt x="166218" y="306153"/>
                    <a:pt x="172720" y="298026"/>
                  </a:cubicBezTo>
                  <a:cubicBezTo>
                    <a:pt x="175263" y="294848"/>
                    <a:pt x="178929" y="291817"/>
                    <a:pt x="179493" y="287866"/>
                  </a:cubicBezTo>
                  <a:cubicBezTo>
                    <a:pt x="180057" y="283915"/>
                    <a:pt x="176107" y="278835"/>
                    <a:pt x="176107" y="274320"/>
                  </a:cubicBezTo>
                  <a:cubicBezTo>
                    <a:pt x="176107" y="269805"/>
                    <a:pt x="179493" y="261902"/>
                    <a:pt x="179493" y="260773"/>
                  </a:cubicBezTo>
                  <a:lnTo>
                    <a:pt x="189653" y="159173"/>
                  </a:lnTo>
                  <a:lnTo>
                    <a:pt x="209973" y="88053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803FADE-1E4A-4A16-9184-90E51D952A44}"/>
                </a:ext>
              </a:extLst>
            </p:cNvPr>
            <p:cNvSpPr/>
            <p:nvPr/>
          </p:nvSpPr>
          <p:spPr>
            <a:xfrm>
              <a:off x="3721947" y="3396827"/>
              <a:ext cx="1825413" cy="1882986"/>
            </a:xfrm>
            <a:custGeom>
              <a:avLst/>
              <a:gdLst>
                <a:gd name="connsiteX0" fmla="*/ 1324186 w 1825413"/>
                <a:gd name="connsiteY0" fmla="*/ 132080 h 1882986"/>
                <a:gd name="connsiteX1" fmla="*/ 1469813 w 1825413"/>
                <a:gd name="connsiteY1" fmla="*/ 284480 h 1882986"/>
                <a:gd name="connsiteX2" fmla="*/ 1507066 w 1825413"/>
                <a:gd name="connsiteY2" fmla="*/ 443653 h 1882986"/>
                <a:gd name="connsiteX3" fmla="*/ 1446106 w 1825413"/>
                <a:gd name="connsiteY3" fmla="*/ 609600 h 1882986"/>
                <a:gd name="connsiteX4" fmla="*/ 1412240 w 1825413"/>
                <a:gd name="connsiteY4" fmla="*/ 629920 h 1882986"/>
                <a:gd name="connsiteX5" fmla="*/ 1347893 w 1825413"/>
                <a:gd name="connsiteY5" fmla="*/ 619760 h 1882986"/>
                <a:gd name="connsiteX6" fmla="*/ 1327573 w 1825413"/>
                <a:gd name="connsiteY6" fmla="*/ 680720 h 1882986"/>
                <a:gd name="connsiteX7" fmla="*/ 1242906 w 1825413"/>
                <a:gd name="connsiteY7" fmla="*/ 819573 h 1882986"/>
                <a:gd name="connsiteX8" fmla="*/ 1212426 w 1825413"/>
                <a:gd name="connsiteY8" fmla="*/ 900853 h 1882986"/>
                <a:gd name="connsiteX9" fmla="*/ 1154853 w 1825413"/>
                <a:gd name="connsiteY9" fmla="*/ 1005840 h 1882986"/>
                <a:gd name="connsiteX10" fmla="*/ 1080346 w 1825413"/>
                <a:gd name="connsiteY10" fmla="*/ 1141306 h 1882986"/>
                <a:gd name="connsiteX11" fmla="*/ 1032933 w 1825413"/>
                <a:gd name="connsiteY11" fmla="*/ 1225973 h 1882986"/>
                <a:gd name="connsiteX12" fmla="*/ 917786 w 1825413"/>
                <a:gd name="connsiteY12" fmla="*/ 1327573 h 1882986"/>
                <a:gd name="connsiteX13" fmla="*/ 738293 w 1825413"/>
                <a:gd name="connsiteY13" fmla="*/ 1432560 h 1882986"/>
                <a:gd name="connsiteX14" fmla="*/ 491066 w 1825413"/>
                <a:gd name="connsiteY14" fmla="*/ 1588346 h 1882986"/>
                <a:gd name="connsiteX15" fmla="*/ 450426 w 1825413"/>
                <a:gd name="connsiteY15" fmla="*/ 1612053 h 1882986"/>
                <a:gd name="connsiteX16" fmla="*/ 375920 w 1825413"/>
                <a:gd name="connsiteY16" fmla="*/ 1649306 h 1882986"/>
                <a:gd name="connsiteX17" fmla="*/ 331893 w 1825413"/>
                <a:gd name="connsiteY17" fmla="*/ 1686560 h 1882986"/>
                <a:gd name="connsiteX18" fmla="*/ 304800 w 1825413"/>
                <a:gd name="connsiteY18" fmla="*/ 1737360 h 1882986"/>
                <a:gd name="connsiteX19" fmla="*/ 189653 w 1825413"/>
                <a:gd name="connsiteY19" fmla="*/ 1791546 h 1882986"/>
                <a:gd name="connsiteX20" fmla="*/ 0 w 1825413"/>
                <a:gd name="connsiteY20" fmla="*/ 1882986 h 1882986"/>
                <a:gd name="connsiteX21" fmla="*/ 165946 w 1825413"/>
                <a:gd name="connsiteY21" fmla="*/ 1872826 h 1882986"/>
                <a:gd name="connsiteX22" fmla="*/ 345440 w 1825413"/>
                <a:gd name="connsiteY22" fmla="*/ 1771226 h 1882986"/>
                <a:gd name="connsiteX23" fmla="*/ 463973 w 1825413"/>
                <a:gd name="connsiteY23" fmla="*/ 1652693 h 1882986"/>
                <a:gd name="connsiteX24" fmla="*/ 633306 w 1825413"/>
                <a:gd name="connsiteY24" fmla="*/ 1554480 h 1882986"/>
                <a:gd name="connsiteX25" fmla="*/ 721360 w 1825413"/>
                <a:gd name="connsiteY25" fmla="*/ 1493520 h 1882986"/>
                <a:gd name="connsiteX26" fmla="*/ 883920 w 1825413"/>
                <a:gd name="connsiteY26" fmla="*/ 1381760 h 1882986"/>
                <a:gd name="connsiteX27" fmla="*/ 1131146 w 1825413"/>
                <a:gd name="connsiteY27" fmla="*/ 1246293 h 1882986"/>
                <a:gd name="connsiteX28" fmla="*/ 1270000 w 1825413"/>
                <a:gd name="connsiteY28" fmla="*/ 1141306 h 1882986"/>
                <a:gd name="connsiteX29" fmla="*/ 1354666 w 1825413"/>
                <a:gd name="connsiteY29" fmla="*/ 995680 h 1882986"/>
                <a:gd name="connsiteX30" fmla="*/ 1402080 w 1825413"/>
                <a:gd name="connsiteY30" fmla="*/ 792480 h 1882986"/>
                <a:gd name="connsiteX31" fmla="*/ 1510453 w 1825413"/>
                <a:gd name="connsiteY31" fmla="*/ 684106 h 1882986"/>
                <a:gd name="connsiteX32" fmla="*/ 1551093 w 1825413"/>
                <a:gd name="connsiteY32" fmla="*/ 646853 h 1882986"/>
                <a:gd name="connsiteX33" fmla="*/ 1581573 w 1825413"/>
                <a:gd name="connsiteY33" fmla="*/ 704426 h 1882986"/>
                <a:gd name="connsiteX34" fmla="*/ 1571413 w 1825413"/>
                <a:gd name="connsiteY34" fmla="*/ 836506 h 1882986"/>
                <a:gd name="connsiteX35" fmla="*/ 1571413 w 1825413"/>
                <a:gd name="connsiteY35" fmla="*/ 880533 h 1882986"/>
                <a:gd name="connsiteX36" fmla="*/ 1584960 w 1825413"/>
                <a:gd name="connsiteY36" fmla="*/ 995680 h 1882986"/>
                <a:gd name="connsiteX37" fmla="*/ 1561253 w 1825413"/>
                <a:gd name="connsiteY37" fmla="*/ 1087120 h 1882986"/>
                <a:gd name="connsiteX38" fmla="*/ 1524000 w 1825413"/>
                <a:gd name="connsiteY38" fmla="*/ 1076960 h 1882986"/>
                <a:gd name="connsiteX39" fmla="*/ 1564640 w 1825413"/>
                <a:gd name="connsiteY39" fmla="*/ 1151466 h 1882986"/>
                <a:gd name="connsiteX40" fmla="*/ 1574800 w 1825413"/>
                <a:gd name="connsiteY40" fmla="*/ 1188720 h 1882986"/>
                <a:gd name="connsiteX41" fmla="*/ 1584960 w 1825413"/>
                <a:gd name="connsiteY41" fmla="*/ 1219200 h 1882986"/>
                <a:gd name="connsiteX42" fmla="*/ 1615440 w 1825413"/>
                <a:gd name="connsiteY42" fmla="*/ 1259840 h 1882986"/>
                <a:gd name="connsiteX43" fmla="*/ 1456266 w 1825413"/>
                <a:gd name="connsiteY43" fmla="*/ 1324186 h 1882986"/>
                <a:gd name="connsiteX44" fmla="*/ 1469813 w 1825413"/>
                <a:gd name="connsiteY44" fmla="*/ 1395306 h 1882986"/>
                <a:gd name="connsiteX45" fmla="*/ 1537546 w 1825413"/>
                <a:gd name="connsiteY45" fmla="*/ 1513840 h 1882986"/>
                <a:gd name="connsiteX46" fmla="*/ 1615440 w 1825413"/>
                <a:gd name="connsiteY46" fmla="*/ 1524000 h 1882986"/>
                <a:gd name="connsiteX47" fmla="*/ 1534160 w 1825413"/>
                <a:gd name="connsiteY47" fmla="*/ 1666240 h 1882986"/>
                <a:gd name="connsiteX48" fmla="*/ 1408853 w 1825413"/>
                <a:gd name="connsiteY48" fmla="*/ 1838960 h 1882986"/>
                <a:gd name="connsiteX49" fmla="*/ 1554480 w 1825413"/>
                <a:gd name="connsiteY49" fmla="*/ 1727200 h 1882986"/>
                <a:gd name="connsiteX50" fmla="*/ 1649306 w 1825413"/>
                <a:gd name="connsiteY50" fmla="*/ 1584960 h 1882986"/>
                <a:gd name="connsiteX51" fmla="*/ 1740746 w 1825413"/>
                <a:gd name="connsiteY51" fmla="*/ 1496906 h 1882986"/>
                <a:gd name="connsiteX52" fmla="*/ 1767840 w 1825413"/>
                <a:gd name="connsiteY52" fmla="*/ 1374986 h 1882986"/>
                <a:gd name="connsiteX53" fmla="*/ 1683173 w 1825413"/>
                <a:gd name="connsiteY53" fmla="*/ 1209040 h 1882986"/>
                <a:gd name="connsiteX54" fmla="*/ 1710266 w 1825413"/>
                <a:gd name="connsiteY54" fmla="*/ 1127760 h 1882986"/>
                <a:gd name="connsiteX55" fmla="*/ 1683173 w 1825413"/>
                <a:gd name="connsiteY55" fmla="*/ 988906 h 1882986"/>
                <a:gd name="connsiteX56" fmla="*/ 1683173 w 1825413"/>
                <a:gd name="connsiteY56" fmla="*/ 741680 h 1882986"/>
                <a:gd name="connsiteX57" fmla="*/ 1808480 w 1825413"/>
                <a:gd name="connsiteY57" fmla="*/ 623146 h 1882986"/>
                <a:gd name="connsiteX58" fmla="*/ 1825413 w 1825413"/>
                <a:gd name="connsiteY58" fmla="*/ 548640 h 1882986"/>
                <a:gd name="connsiteX59" fmla="*/ 1808480 w 1825413"/>
                <a:gd name="connsiteY59" fmla="*/ 484293 h 1882986"/>
                <a:gd name="connsiteX60" fmla="*/ 1696720 w 1825413"/>
                <a:gd name="connsiteY60" fmla="*/ 342053 h 1882986"/>
                <a:gd name="connsiteX61" fmla="*/ 1659466 w 1825413"/>
                <a:gd name="connsiteY61" fmla="*/ 247226 h 1882986"/>
                <a:gd name="connsiteX62" fmla="*/ 1612053 w 1825413"/>
                <a:gd name="connsiteY62" fmla="*/ 209973 h 1882986"/>
                <a:gd name="connsiteX63" fmla="*/ 1537546 w 1825413"/>
                <a:gd name="connsiteY63" fmla="*/ 111760 h 1882986"/>
                <a:gd name="connsiteX64" fmla="*/ 1446106 w 1825413"/>
                <a:gd name="connsiteY64" fmla="*/ 0 h 1882986"/>
                <a:gd name="connsiteX65" fmla="*/ 1337733 w 1825413"/>
                <a:gd name="connsiteY65" fmla="*/ 149013 h 1882986"/>
                <a:gd name="connsiteX66" fmla="*/ 1385146 w 1825413"/>
                <a:gd name="connsiteY66" fmla="*/ 149013 h 1882986"/>
                <a:gd name="connsiteX67" fmla="*/ 1324186 w 1825413"/>
                <a:gd name="connsiteY67" fmla="*/ 132080 h 188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25413" h="1882986">
                  <a:moveTo>
                    <a:pt x="1324186" y="132080"/>
                  </a:moveTo>
                  <a:lnTo>
                    <a:pt x="1469813" y="284480"/>
                  </a:lnTo>
                  <a:lnTo>
                    <a:pt x="1507066" y="443653"/>
                  </a:lnTo>
                  <a:lnTo>
                    <a:pt x="1446106" y="609600"/>
                  </a:lnTo>
                  <a:lnTo>
                    <a:pt x="1412240" y="629920"/>
                  </a:lnTo>
                  <a:lnTo>
                    <a:pt x="1347893" y="619760"/>
                  </a:lnTo>
                  <a:lnTo>
                    <a:pt x="1327573" y="680720"/>
                  </a:lnTo>
                  <a:lnTo>
                    <a:pt x="1242906" y="819573"/>
                  </a:lnTo>
                  <a:lnTo>
                    <a:pt x="1212426" y="900853"/>
                  </a:lnTo>
                  <a:lnTo>
                    <a:pt x="1154853" y="1005840"/>
                  </a:lnTo>
                  <a:lnTo>
                    <a:pt x="1080346" y="1141306"/>
                  </a:lnTo>
                  <a:lnTo>
                    <a:pt x="1032933" y="1225973"/>
                  </a:lnTo>
                  <a:lnTo>
                    <a:pt x="917786" y="1327573"/>
                  </a:lnTo>
                  <a:lnTo>
                    <a:pt x="738293" y="1432560"/>
                  </a:lnTo>
                  <a:lnTo>
                    <a:pt x="491066" y="1588346"/>
                  </a:lnTo>
                  <a:lnTo>
                    <a:pt x="450426" y="1612053"/>
                  </a:lnTo>
                  <a:lnTo>
                    <a:pt x="375920" y="1649306"/>
                  </a:lnTo>
                  <a:lnTo>
                    <a:pt x="331893" y="1686560"/>
                  </a:lnTo>
                  <a:lnTo>
                    <a:pt x="304800" y="1737360"/>
                  </a:lnTo>
                  <a:lnTo>
                    <a:pt x="189653" y="1791546"/>
                  </a:lnTo>
                  <a:lnTo>
                    <a:pt x="0" y="1882986"/>
                  </a:lnTo>
                  <a:lnTo>
                    <a:pt x="165946" y="1872826"/>
                  </a:lnTo>
                  <a:lnTo>
                    <a:pt x="345440" y="1771226"/>
                  </a:lnTo>
                  <a:lnTo>
                    <a:pt x="463973" y="1652693"/>
                  </a:lnTo>
                  <a:lnTo>
                    <a:pt x="633306" y="1554480"/>
                  </a:lnTo>
                  <a:lnTo>
                    <a:pt x="721360" y="1493520"/>
                  </a:lnTo>
                  <a:lnTo>
                    <a:pt x="883920" y="1381760"/>
                  </a:lnTo>
                  <a:lnTo>
                    <a:pt x="1131146" y="1246293"/>
                  </a:lnTo>
                  <a:lnTo>
                    <a:pt x="1270000" y="1141306"/>
                  </a:lnTo>
                  <a:lnTo>
                    <a:pt x="1354666" y="995680"/>
                  </a:lnTo>
                  <a:lnTo>
                    <a:pt x="1402080" y="792480"/>
                  </a:lnTo>
                  <a:lnTo>
                    <a:pt x="1510453" y="684106"/>
                  </a:lnTo>
                  <a:lnTo>
                    <a:pt x="1551093" y="646853"/>
                  </a:lnTo>
                  <a:lnTo>
                    <a:pt x="1581573" y="704426"/>
                  </a:lnTo>
                  <a:lnTo>
                    <a:pt x="1571413" y="836506"/>
                  </a:lnTo>
                  <a:lnTo>
                    <a:pt x="1571413" y="880533"/>
                  </a:lnTo>
                  <a:lnTo>
                    <a:pt x="1584960" y="995680"/>
                  </a:lnTo>
                  <a:lnTo>
                    <a:pt x="1561253" y="1087120"/>
                  </a:lnTo>
                  <a:lnTo>
                    <a:pt x="1524000" y="1076960"/>
                  </a:lnTo>
                  <a:lnTo>
                    <a:pt x="1564640" y="1151466"/>
                  </a:lnTo>
                  <a:lnTo>
                    <a:pt x="1574800" y="1188720"/>
                  </a:lnTo>
                  <a:cubicBezTo>
                    <a:pt x="1585356" y="1216870"/>
                    <a:pt x="1584960" y="1206168"/>
                    <a:pt x="1584960" y="1219200"/>
                  </a:cubicBezTo>
                  <a:lnTo>
                    <a:pt x="1615440" y="1259840"/>
                  </a:lnTo>
                  <a:lnTo>
                    <a:pt x="1456266" y="1324186"/>
                  </a:lnTo>
                  <a:lnTo>
                    <a:pt x="1469813" y="1395306"/>
                  </a:lnTo>
                  <a:lnTo>
                    <a:pt x="1537546" y="1513840"/>
                  </a:lnTo>
                  <a:lnTo>
                    <a:pt x="1615440" y="1524000"/>
                  </a:lnTo>
                  <a:lnTo>
                    <a:pt x="1534160" y="1666240"/>
                  </a:lnTo>
                  <a:lnTo>
                    <a:pt x="1408853" y="1838960"/>
                  </a:lnTo>
                  <a:lnTo>
                    <a:pt x="1554480" y="1727200"/>
                  </a:lnTo>
                  <a:lnTo>
                    <a:pt x="1649306" y="1584960"/>
                  </a:lnTo>
                  <a:lnTo>
                    <a:pt x="1740746" y="1496906"/>
                  </a:lnTo>
                  <a:lnTo>
                    <a:pt x="1767840" y="1374986"/>
                  </a:lnTo>
                  <a:lnTo>
                    <a:pt x="1683173" y="1209040"/>
                  </a:lnTo>
                  <a:lnTo>
                    <a:pt x="1710266" y="1127760"/>
                  </a:lnTo>
                  <a:lnTo>
                    <a:pt x="1683173" y="988906"/>
                  </a:lnTo>
                  <a:lnTo>
                    <a:pt x="1683173" y="741680"/>
                  </a:lnTo>
                  <a:lnTo>
                    <a:pt x="1808480" y="623146"/>
                  </a:lnTo>
                  <a:lnTo>
                    <a:pt x="1825413" y="548640"/>
                  </a:lnTo>
                  <a:lnTo>
                    <a:pt x="1808480" y="484293"/>
                  </a:lnTo>
                  <a:lnTo>
                    <a:pt x="1696720" y="342053"/>
                  </a:lnTo>
                  <a:lnTo>
                    <a:pt x="1659466" y="247226"/>
                  </a:lnTo>
                  <a:lnTo>
                    <a:pt x="1612053" y="209973"/>
                  </a:lnTo>
                  <a:lnTo>
                    <a:pt x="1537546" y="111760"/>
                  </a:lnTo>
                  <a:lnTo>
                    <a:pt x="1446106" y="0"/>
                  </a:lnTo>
                  <a:lnTo>
                    <a:pt x="1337733" y="149013"/>
                  </a:lnTo>
                  <a:lnTo>
                    <a:pt x="1385146" y="149013"/>
                  </a:lnTo>
                  <a:lnTo>
                    <a:pt x="1324186" y="132080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F25F84-8E2F-418A-B941-EEF81A9F46DC}"/>
                </a:ext>
              </a:extLst>
            </p:cNvPr>
            <p:cNvSpPr/>
            <p:nvPr/>
          </p:nvSpPr>
          <p:spPr>
            <a:xfrm>
              <a:off x="6478693" y="3644053"/>
              <a:ext cx="1368214" cy="1761067"/>
            </a:xfrm>
            <a:custGeom>
              <a:avLst/>
              <a:gdLst>
                <a:gd name="connsiteX0" fmla="*/ 0 w 1368214"/>
                <a:gd name="connsiteY0" fmla="*/ 44027 h 1761067"/>
                <a:gd name="connsiteX1" fmla="*/ 84667 w 1368214"/>
                <a:gd name="connsiteY1" fmla="*/ 0 h 1761067"/>
                <a:gd name="connsiteX2" fmla="*/ 108374 w 1368214"/>
                <a:gd name="connsiteY2" fmla="*/ 50800 h 1761067"/>
                <a:gd name="connsiteX3" fmla="*/ 189654 w 1368214"/>
                <a:gd name="connsiteY3" fmla="*/ 91440 h 1761067"/>
                <a:gd name="connsiteX4" fmla="*/ 270934 w 1368214"/>
                <a:gd name="connsiteY4" fmla="*/ 118534 h 1761067"/>
                <a:gd name="connsiteX5" fmla="*/ 416560 w 1368214"/>
                <a:gd name="connsiteY5" fmla="*/ 145627 h 1761067"/>
                <a:gd name="connsiteX6" fmla="*/ 531707 w 1368214"/>
                <a:gd name="connsiteY6" fmla="*/ 149014 h 1761067"/>
                <a:gd name="connsiteX7" fmla="*/ 453814 w 1368214"/>
                <a:gd name="connsiteY7" fmla="*/ 165947 h 1761067"/>
                <a:gd name="connsiteX8" fmla="*/ 287867 w 1368214"/>
                <a:gd name="connsiteY8" fmla="*/ 159174 h 1761067"/>
                <a:gd name="connsiteX9" fmla="*/ 165947 w 1368214"/>
                <a:gd name="connsiteY9" fmla="*/ 128694 h 1761067"/>
                <a:gd name="connsiteX10" fmla="*/ 121920 w 1368214"/>
                <a:gd name="connsiteY10" fmla="*/ 196427 h 1761067"/>
                <a:gd name="connsiteX11" fmla="*/ 111760 w 1368214"/>
                <a:gd name="connsiteY11" fmla="*/ 267547 h 1761067"/>
                <a:gd name="connsiteX12" fmla="*/ 135467 w 1368214"/>
                <a:gd name="connsiteY12" fmla="*/ 474134 h 1761067"/>
                <a:gd name="connsiteX13" fmla="*/ 172720 w 1368214"/>
                <a:gd name="connsiteY13" fmla="*/ 572347 h 1761067"/>
                <a:gd name="connsiteX14" fmla="*/ 257387 w 1368214"/>
                <a:gd name="connsiteY14" fmla="*/ 667174 h 1761067"/>
                <a:gd name="connsiteX15" fmla="*/ 264160 w 1368214"/>
                <a:gd name="connsiteY15" fmla="*/ 748454 h 1761067"/>
                <a:gd name="connsiteX16" fmla="*/ 264160 w 1368214"/>
                <a:gd name="connsiteY16" fmla="*/ 856827 h 1761067"/>
                <a:gd name="connsiteX17" fmla="*/ 284480 w 1368214"/>
                <a:gd name="connsiteY17" fmla="*/ 900854 h 1761067"/>
                <a:gd name="connsiteX18" fmla="*/ 291254 w 1368214"/>
                <a:gd name="connsiteY18" fmla="*/ 965200 h 1761067"/>
                <a:gd name="connsiteX19" fmla="*/ 331894 w 1368214"/>
                <a:gd name="connsiteY19" fmla="*/ 1110827 h 1761067"/>
                <a:gd name="connsiteX20" fmla="*/ 436880 w 1368214"/>
                <a:gd name="connsiteY20" fmla="*/ 1263227 h 1761067"/>
                <a:gd name="connsiteX21" fmla="*/ 531707 w 1368214"/>
                <a:gd name="connsiteY21" fmla="*/ 1307254 h 1761067"/>
                <a:gd name="connsiteX22" fmla="*/ 660400 w 1368214"/>
                <a:gd name="connsiteY22" fmla="*/ 1402080 h 1761067"/>
                <a:gd name="connsiteX23" fmla="*/ 677334 w 1368214"/>
                <a:gd name="connsiteY23" fmla="*/ 1463040 h 1761067"/>
                <a:gd name="connsiteX24" fmla="*/ 724747 w 1368214"/>
                <a:gd name="connsiteY24" fmla="*/ 1391920 h 1761067"/>
                <a:gd name="connsiteX25" fmla="*/ 701040 w 1368214"/>
                <a:gd name="connsiteY25" fmla="*/ 1347894 h 1761067"/>
                <a:gd name="connsiteX26" fmla="*/ 650240 w 1368214"/>
                <a:gd name="connsiteY26" fmla="*/ 1344507 h 1761067"/>
                <a:gd name="connsiteX27" fmla="*/ 585894 w 1368214"/>
                <a:gd name="connsiteY27" fmla="*/ 1290320 h 1761067"/>
                <a:gd name="connsiteX28" fmla="*/ 714587 w 1368214"/>
                <a:gd name="connsiteY28" fmla="*/ 1266614 h 1761067"/>
                <a:gd name="connsiteX29" fmla="*/ 789094 w 1368214"/>
                <a:gd name="connsiteY29" fmla="*/ 1266614 h 1761067"/>
                <a:gd name="connsiteX30" fmla="*/ 944880 w 1368214"/>
                <a:gd name="connsiteY30" fmla="*/ 1232747 h 1761067"/>
                <a:gd name="connsiteX31" fmla="*/ 1070187 w 1368214"/>
                <a:gd name="connsiteY31" fmla="*/ 1192107 h 1761067"/>
                <a:gd name="connsiteX32" fmla="*/ 1165014 w 1368214"/>
                <a:gd name="connsiteY32" fmla="*/ 1127760 h 1761067"/>
                <a:gd name="connsiteX33" fmla="*/ 1273387 w 1368214"/>
                <a:gd name="connsiteY33" fmla="*/ 1060027 h 1761067"/>
                <a:gd name="connsiteX34" fmla="*/ 1246294 w 1368214"/>
                <a:gd name="connsiteY34" fmla="*/ 951654 h 1761067"/>
                <a:gd name="connsiteX35" fmla="*/ 1100667 w 1368214"/>
                <a:gd name="connsiteY35" fmla="*/ 846667 h 1761067"/>
                <a:gd name="connsiteX36" fmla="*/ 1070187 w 1368214"/>
                <a:gd name="connsiteY36" fmla="*/ 762000 h 1761067"/>
                <a:gd name="connsiteX37" fmla="*/ 1046480 w 1368214"/>
                <a:gd name="connsiteY37" fmla="*/ 646854 h 1761067"/>
                <a:gd name="connsiteX38" fmla="*/ 1012614 w 1368214"/>
                <a:gd name="connsiteY38" fmla="*/ 582507 h 1761067"/>
                <a:gd name="connsiteX39" fmla="*/ 961814 w 1368214"/>
                <a:gd name="connsiteY39" fmla="*/ 508000 h 1761067"/>
                <a:gd name="connsiteX40" fmla="*/ 887307 w 1368214"/>
                <a:gd name="connsiteY40" fmla="*/ 463974 h 1761067"/>
                <a:gd name="connsiteX41" fmla="*/ 911014 w 1368214"/>
                <a:gd name="connsiteY41" fmla="*/ 416560 h 1761067"/>
                <a:gd name="connsiteX42" fmla="*/ 1005840 w 1368214"/>
                <a:gd name="connsiteY42" fmla="*/ 504614 h 1761067"/>
                <a:gd name="connsiteX43" fmla="*/ 1070187 w 1368214"/>
                <a:gd name="connsiteY43" fmla="*/ 572347 h 1761067"/>
                <a:gd name="connsiteX44" fmla="*/ 1107440 w 1368214"/>
                <a:gd name="connsiteY44" fmla="*/ 680720 h 1761067"/>
                <a:gd name="connsiteX45" fmla="*/ 1124374 w 1368214"/>
                <a:gd name="connsiteY45" fmla="*/ 816187 h 1761067"/>
                <a:gd name="connsiteX46" fmla="*/ 1202267 w 1368214"/>
                <a:gd name="connsiteY46" fmla="*/ 866987 h 1761067"/>
                <a:gd name="connsiteX47" fmla="*/ 1337734 w 1368214"/>
                <a:gd name="connsiteY47" fmla="*/ 971974 h 1761067"/>
                <a:gd name="connsiteX48" fmla="*/ 1368214 w 1368214"/>
                <a:gd name="connsiteY48" fmla="*/ 1043094 h 1761067"/>
                <a:gd name="connsiteX49" fmla="*/ 1358054 w 1368214"/>
                <a:gd name="connsiteY49" fmla="*/ 1070187 h 1761067"/>
                <a:gd name="connsiteX50" fmla="*/ 1229360 w 1368214"/>
                <a:gd name="connsiteY50" fmla="*/ 1134534 h 1761067"/>
                <a:gd name="connsiteX51" fmla="*/ 1083734 w 1368214"/>
                <a:gd name="connsiteY51" fmla="*/ 1246294 h 1761067"/>
                <a:gd name="connsiteX52" fmla="*/ 988907 w 1368214"/>
                <a:gd name="connsiteY52" fmla="*/ 1270000 h 1761067"/>
                <a:gd name="connsiteX53" fmla="*/ 863600 w 1368214"/>
                <a:gd name="connsiteY53" fmla="*/ 1354667 h 1761067"/>
                <a:gd name="connsiteX54" fmla="*/ 887307 w 1368214"/>
                <a:gd name="connsiteY54" fmla="*/ 1510454 h 1761067"/>
                <a:gd name="connsiteX55" fmla="*/ 1019387 w 1368214"/>
                <a:gd name="connsiteY55" fmla="*/ 1551094 h 1761067"/>
                <a:gd name="connsiteX56" fmla="*/ 1134534 w 1368214"/>
                <a:gd name="connsiteY56" fmla="*/ 1534160 h 1761067"/>
                <a:gd name="connsiteX57" fmla="*/ 1161627 w 1368214"/>
                <a:gd name="connsiteY57" fmla="*/ 1520614 h 1761067"/>
                <a:gd name="connsiteX58" fmla="*/ 1171787 w 1368214"/>
                <a:gd name="connsiteY58" fmla="*/ 1588347 h 1761067"/>
                <a:gd name="connsiteX59" fmla="*/ 1127760 w 1368214"/>
                <a:gd name="connsiteY59" fmla="*/ 1673014 h 1761067"/>
                <a:gd name="connsiteX60" fmla="*/ 1131147 w 1368214"/>
                <a:gd name="connsiteY60" fmla="*/ 1761067 h 1761067"/>
                <a:gd name="connsiteX61" fmla="*/ 1029547 w 1368214"/>
                <a:gd name="connsiteY61" fmla="*/ 1649307 h 1761067"/>
                <a:gd name="connsiteX62" fmla="*/ 938107 w 1368214"/>
                <a:gd name="connsiteY62" fmla="*/ 1601894 h 1761067"/>
                <a:gd name="connsiteX63" fmla="*/ 734907 w 1368214"/>
                <a:gd name="connsiteY63" fmla="*/ 1530774 h 1761067"/>
                <a:gd name="connsiteX64" fmla="*/ 640080 w 1368214"/>
                <a:gd name="connsiteY64" fmla="*/ 1469814 h 1761067"/>
                <a:gd name="connsiteX65" fmla="*/ 528320 w 1368214"/>
                <a:gd name="connsiteY65" fmla="*/ 1415627 h 1761067"/>
                <a:gd name="connsiteX66" fmla="*/ 406400 w 1368214"/>
                <a:gd name="connsiteY66" fmla="*/ 1334347 h 1761067"/>
                <a:gd name="connsiteX67" fmla="*/ 308187 w 1368214"/>
                <a:gd name="connsiteY67" fmla="*/ 1219200 h 1761067"/>
                <a:gd name="connsiteX68" fmla="*/ 247227 w 1368214"/>
                <a:gd name="connsiteY68" fmla="*/ 1026160 h 1761067"/>
                <a:gd name="connsiteX69" fmla="*/ 220134 w 1368214"/>
                <a:gd name="connsiteY69" fmla="*/ 961814 h 1761067"/>
                <a:gd name="connsiteX70" fmla="*/ 223520 w 1368214"/>
                <a:gd name="connsiteY70" fmla="*/ 870374 h 1761067"/>
                <a:gd name="connsiteX71" fmla="*/ 223520 w 1368214"/>
                <a:gd name="connsiteY71" fmla="*/ 762000 h 1761067"/>
                <a:gd name="connsiteX72" fmla="*/ 189654 w 1368214"/>
                <a:gd name="connsiteY72" fmla="*/ 650240 h 1761067"/>
                <a:gd name="connsiteX73" fmla="*/ 111760 w 1368214"/>
                <a:gd name="connsiteY73" fmla="*/ 589280 h 1761067"/>
                <a:gd name="connsiteX74" fmla="*/ 91440 w 1368214"/>
                <a:gd name="connsiteY74" fmla="*/ 501227 h 1761067"/>
                <a:gd name="connsiteX75" fmla="*/ 74507 w 1368214"/>
                <a:gd name="connsiteY75" fmla="*/ 372534 h 1761067"/>
                <a:gd name="connsiteX76" fmla="*/ 50800 w 1368214"/>
                <a:gd name="connsiteY76" fmla="*/ 287867 h 1761067"/>
                <a:gd name="connsiteX77" fmla="*/ 20320 w 1368214"/>
                <a:gd name="connsiteY77" fmla="*/ 237067 h 1761067"/>
                <a:gd name="connsiteX78" fmla="*/ 44027 w 1368214"/>
                <a:gd name="connsiteY78" fmla="*/ 159174 h 1761067"/>
                <a:gd name="connsiteX79" fmla="*/ 44027 w 1368214"/>
                <a:gd name="connsiteY79" fmla="*/ 91440 h 1761067"/>
                <a:gd name="connsiteX80" fmla="*/ 0 w 1368214"/>
                <a:gd name="connsiteY80" fmla="*/ 44027 h 17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68214" h="1761067">
                  <a:moveTo>
                    <a:pt x="0" y="44027"/>
                  </a:moveTo>
                  <a:lnTo>
                    <a:pt x="84667" y="0"/>
                  </a:lnTo>
                  <a:lnTo>
                    <a:pt x="108374" y="50800"/>
                  </a:lnTo>
                  <a:lnTo>
                    <a:pt x="189654" y="91440"/>
                  </a:lnTo>
                  <a:lnTo>
                    <a:pt x="270934" y="118534"/>
                  </a:lnTo>
                  <a:lnTo>
                    <a:pt x="416560" y="145627"/>
                  </a:lnTo>
                  <a:lnTo>
                    <a:pt x="531707" y="149014"/>
                  </a:lnTo>
                  <a:lnTo>
                    <a:pt x="453814" y="165947"/>
                  </a:lnTo>
                  <a:lnTo>
                    <a:pt x="287867" y="159174"/>
                  </a:lnTo>
                  <a:lnTo>
                    <a:pt x="165947" y="128694"/>
                  </a:lnTo>
                  <a:lnTo>
                    <a:pt x="121920" y="196427"/>
                  </a:lnTo>
                  <a:lnTo>
                    <a:pt x="111760" y="267547"/>
                  </a:lnTo>
                  <a:lnTo>
                    <a:pt x="135467" y="474134"/>
                  </a:lnTo>
                  <a:lnTo>
                    <a:pt x="172720" y="572347"/>
                  </a:lnTo>
                  <a:lnTo>
                    <a:pt x="257387" y="667174"/>
                  </a:lnTo>
                  <a:lnTo>
                    <a:pt x="264160" y="748454"/>
                  </a:lnTo>
                  <a:lnTo>
                    <a:pt x="264160" y="856827"/>
                  </a:lnTo>
                  <a:lnTo>
                    <a:pt x="284480" y="900854"/>
                  </a:lnTo>
                  <a:lnTo>
                    <a:pt x="291254" y="965200"/>
                  </a:lnTo>
                  <a:lnTo>
                    <a:pt x="331894" y="1110827"/>
                  </a:lnTo>
                  <a:lnTo>
                    <a:pt x="436880" y="1263227"/>
                  </a:lnTo>
                  <a:lnTo>
                    <a:pt x="531707" y="1307254"/>
                  </a:lnTo>
                  <a:lnTo>
                    <a:pt x="660400" y="1402080"/>
                  </a:lnTo>
                  <a:lnTo>
                    <a:pt x="677334" y="1463040"/>
                  </a:lnTo>
                  <a:lnTo>
                    <a:pt x="724747" y="1391920"/>
                  </a:lnTo>
                  <a:lnTo>
                    <a:pt x="701040" y="1347894"/>
                  </a:lnTo>
                  <a:lnTo>
                    <a:pt x="650240" y="1344507"/>
                  </a:lnTo>
                  <a:lnTo>
                    <a:pt x="585894" y="1290320"/>
                  </a:lnTo>
                  <a:lnTo>
                    <a:pt x="714587" y="1266614"/>
                  </a:lnTo>
                  <a:lnTo>
                    <a:pt x="789094" y="1266614"/>
                  </a:lnTo>
                  <a:lnTo>
                    <a:pt x="944880" y="1232747"/>
                  </a:lnTo>
                  <a:lnTo>
                    <a:pt x="1070187" y="1192107"/>
                  </a:lnTo>
                  <a:lnTo>
                    <a:pt x="1165014" y="1127760"/>
                  </a:lnTo>
                  <a:lnTo>
                    <a:pt x="1273387" y="1060027"/>
                  </a:lnTo>
                  <a:lnTo>
                    <a:pt x="1246294" y="951654"/>
                  </a:lnTo>
                  <a:lnTo>
                    <a:pt x="1100667" y="846667"/>
                  </a:lnTo>
                  <a:lnTo>
                    <a:pt x="1070187" y="762000"/>
                  </a:lnTo>
                  <a:lnTo>
                    <a:pt x="1046480" y="646854"/>
                  </a:lnTo>
                  <a:lnTo>
                    <a:pt x="1012614" y="582507"/>
                  </a:lnTo>
                  <a:lnTo>
                    <a:pt x="961814" y="508000"/>
                  </a:lnTo>
                  <a:lnTo>
                    <a:pt x="887307" y="463974"/>
                  </a:lnTo>
                  <a:lnTo>
                    <a:pt x="911014" y="416560"/>
                  </a:lnTo>
                  <a:lnTo>
                    <a:pt x="1005840" y="504614"/>
                  </a:lnTo>
                  <a:lnTo>
                    <a:pt x="1070187" y="572347"/>
                  </a:lnTo>
                  <a:lnTo>
                    <a:pt x="1107440" y="680720"/>
                  </a:lnTo>
                  <a:lnTo>
                    <a:pt x="1124374" y="816187"/>
                  </a:lnTo>
                  <a:lnTo>
                    <a:pt x="1202267" y="866987"/>
                  </a:lnTo>
                  <a:lnTo>
                    <a:pt x="1337734" y="971974"/>
                  </a:lnTo>
                  <a:lnTo>
                    <a:pt x="1368214" y="1043094"/>
                  </a:lnTo>
                  <a:lnTo>
                    <a:pt x="1358054" y="1070187"/>
                  </a:lnTo>
                  <a:lnTo>
                    <a:pt x="1229360" y="1134534"/>
                  </a:lnTo>
                  <a:lnTo>
                    <a:pt x="1083734" y="1246294"/>
                  </a:lnTo>
                  <a:lnTo>
                    <a:pt x="988907" y="1270000"/>
                  </a:lnTo>
                  <a:lnTo>
                    <a:pt x="863600" y="1354667"/>
                  </a:lnTo>
                  <a:lnTo>
                    <a:pt x="887307" y="1510454"/>
                  </a:lnTo>
                  <a:lnTo>
                    <a:pt x="1019387" y="1551094"/>
                  </a:lnTo>
                  <a:lnTo>
                    <a:pt x="1134534" y="1534160"/>
                  </a:lnTo>
                  <a:lnTo>
                    <a:pt x="1161627" y="1520614"/>
                  </a:lnTo>
                  <a:lnTo>
                    <a:pt x="1171787" y="1588347"/>
                  </a:lnTo>
                  <a:lnTo>
                    <a:pt x="1127760" y="1673014"/>
                  </a:lnTo>
                  <a:lnTo>
                    <a:pt x="1131147" y="1761067"/>
                  </a:lnTo>
                  <a:lnTo>
                    <a:pt x="1029547" y="1649307"/>
                  </a:lnTo>
                  <a:lnTo>
                    <a:pt x="938107" y="1601894"/>
                  </a:lnTo>
                  <a:lnTo>
                    <a:pt x="734907" y="1530774"/>
                  </a:lnTo>
                  <a:lnTo>
                    <a:pt x="640080" y="1469814"/>
                  </a:lnTo>
                  <a:lnTo>
                    <a:pt x="528320" y="1415627"/>
                  </a:lnTo>
                  <a:lnTo>
                    <a:pt x="406400" y="1334347"/>
                  </a:lnTo>
                  <a:lnTo>
                    <a:pt x="308187" y="1219200"/>
                  </a:lnTo>
                  <a:lnTo>
                    <a:pt x="247227" y="1026160"/>
                  </a:lnTo>
                  <a:lnTo>
                    <a:pt x="220134" y="961814"/>
                  </a:lnTo>
                  <a:lnTo>
                    <a:pt x="223520" y="870374"/>
                  </a:lnTo>
                  <a:lnTo>
                    <a:pt x="223520" y="762000"/>
                  </a:lnTo>
                  <a:lnTo>
                    <a:pt x="189654" y="650240"/>
                  </a:lnTo>
                  <a:lnTo>
                    <a:pt x="111760" y="589280"/>
                  </a:lnTo>
                  <a:lnTo>
                    <a:pt x="91440" y="501227"/>
                  </a:lnTo>
                  <a:lnTo>
                    <a:pt x="74507" y="372534"/>
                  </a:lnTo>
                  <a:lnTo>
                    <a:pt x="50800" y="287867"/>
                  </a:lnTo>
                  <a:lnTo>
                    <a:pt x="20320" y="237067"/>
                  </a:lnTo>
                  <a:lnTo>
                    <a:pt x="44027" y="159174"/>
                  </a:lnTo>
                  <a:lnTo>
                    <a:pt x="44027" y="91440"/>
                  </a:lnTo>
                  <a:lnTo>
                    <a:pt x="0" y="440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1443BE-8876-496F-A7E9-A9D76B8FD668}"/>
                </a:ext>
              </a:extLst>
            </p:cNvPr>
            <p:cNvSpPr/>
            <p:nvPr/>
          </p:nvSpPr>
          <p:spPr>
            <a:xfrm>
              <a:off x="6759787" y="3376507"/>
              <a:ext cx="1967653" cy="626533"/>
            </a:xfrm>
            <a:custGeom>
              <a:avLst/>
              <a:gdLst>
                <a:gd name="connsiteX0" fmla="*/ 0 w 1967653"/>
                <a:gd name="connsiteY0" fmla="*/ 47413 h 626533"/>
                <a:gd name="connsiteX1" fmla="*/ 16933 w 1967653"/>
                <a:gd name="connsiteY1" fmla="*/ 0 h 626533"/>
                <a:gd name="connsiteX2" fmla="*/ 101600 w 1967653"/>
                <a:gd name="connsiteY2" fmla="*/ 44026 h 626533"/>
                <a:gd name="connsiteX3" fmla="*/ 209973 w 1967653"/>
                <a:gd name="connsiteY3" fmla="*/ 57573 h 626533"/>
                <a:gd name="connsiteX4" fmla="*/ 352213 w 1967653"/>
                <a:gd name="connsiteY4" fmla="*/ 20320 h 626533"/>
                <a:gd name="connsiteX5" fmla="*/ 524933 w 1967653"/>
                <a:gd name="connsiteY5" fmla="*/ 0 h 626533"/>
                <a:gd name="connsiteX6" fmla="*/ 646853 w 1967653"/>
                <a:gd name="connsiteY6" fmla="*/ 0 h 626533"/>
                <a:gd name="connsiteX7" fmla="*/ 799253 w 1967653"/>
                <a:gd name="connsiteY7" fmla="*/ 6773 h 626533"/>
                <a:gd name="connsiteX8" fmla="*/ 944880 w 1967653"/>
                <a:gd name="connsiteY8" fmla="*/ 84666 h 626533"/>
                <a:gd name="connsiteX9" fmla="*/ 1110826 w 1967653"/>
                <a:gd name="connsiteY9" fmla="*/ 132080 h 626533"/>
                <a:gd name="connsiteX10" fmla="*/ 1286933 w 1967653"/>
                <a:gd name="connsiteY10" fmla="*/ 57573 h 626533"/>
                <a:gd name="connsiteX11" fmla="*/ 1500293 w 1967653"/>
                <a:gd name="connsiteY11" fmla="*/ 37253 h 626533"/>
                <a:gd name="connsiteX12" fmla="*/ 1689946 w 1967653"/>
                <a:gd name="connsiteY12" fmla="*/ 74506 h 626533"/>
                <a:gd name="connsiteX13" fmla="*/ 1808480 w 1967653"/>
                <a:gd name="connsiteY13" fmla="*/ 108373 h 626533"/>
                <a:gd name="connsiteX14" fmla="*/ 1967653 w 1967653"/>
                <a:gd name="connsiteY14" fmla="*/ 101600 h 626533"/>
                <a:gd name="connsiteX15" fmla="*/ 1906693 w 1967653"/>
                <a:gd name="connsiteY15" fmla="*/ 142240 h 626533"/>
                <a:gd name="connsiteX16" fmla="*/ 1791546 w 1967653"/>
                <a:gd name="connsiteY16" fmla="*/ 152400 h 626533"/>
                <a:gd name="connsiteX17" fmla="*/ 1717040 w 1967653"/>
                <a:gd name="connsiteY17" fmla="*/ 149013 h 626533"/>
                <a:gd name="connsiteX18" fmla="*/ 1730586 w 1967653"/>
                <a:gd name="connsiteY18" fmla="*/ 220133 h 626533"/>
                <a:gd name="connsiteX19" fmla="*/ 1700106 w 1967653"/>
                <a:gd name="connsiteY19" fmla="*/ 264160 h 626533"/>
                <a:gd name="connsiteX20" fmla="*/ 1598506 w 1967653"/>
                <a:gd name="connsiteY20" fmla="*/ 291253 h 626533"/>
                <a:gd name="connsiteX21" fmla="*/ 1510453 w 1967653"/>
                <a:gd name="connsiteY21" fmla="*/ 321733 h 626533"/>
                <a:gd name="connsiteX22" fmla="*/ 1534160 w 1967653"/>
                <a:gd name="connsiteY22" fmla="*/ 254000 h 626533"/>
                <a:gd name="connsiteX23" fmla="*/ 1649306 w 1967653"/>
                <a:gd name="connsiteY23" fmla="*/ 220133 h 626533"/>
                <a:gd name="connsiteX24" fmla="*/ 1689946 w 1967653"/>
                <a:gd name="connsiteY24" fmla="*/ 142240 h 626533"/>
                <a:gd name="connsiteX25" fmla="*/ 1578186 w 1967653"/>
                <a:gd name="connsiteY25" fmla="*/ 104986 h 626533"/>
                <a:gd name="connsiteX26" fmla="*/ 1415626 w 1967653"/>
                <a:gd name="connsiteY26" fmla="*/ 104986 h 626533"/>
                <a:gd name="connsiteX27" fmla="*/ 1290320 w 1967653"/>
                <a:gd name="connsiteY27" fmla="*/ 132080 h 626533"/>
                <a:gd name="connsiteX28" fmla="*/ 1209040 w 1967653"/>
                <a:gd name="connsiteY28" fmla="*/ 142240 h 626533"/>
                <a:gd name="connsiteX29" fmla="*/ 1141306 w 1967653"/>
                <a:gd name="connsiteY29" fmla="*/ 169333 h 626533"/>
                <a:gd name="connsiteX30" fmla="*/ 1016000 w 1967653"/>
                <a:gd name="connsiteY30" fmla="*/ 149013 h 626533"/>
                <a:gd name="connsiteX31" fmla="*/ 806026 w 1967653"/>
                <a:gd name="connsiteY31" fmla="*/ 77893 h 626533"/>
                <a:gd name="connsiteX32" fmla="*/ 684106 w 1967653"/>
                <a:gd name="connsiteY32" fmla="*/ 64346 h 626533"/>
                <a:gd name="connsiteX33" fmla="*/ 585893 w 1967653"/>
                <a:gd name="connsiteY33" fmla="*/ 71120 h 626533"/>
                <a:gd name="connsiteX34" fmla="*/ 541866 w 1967653"/>
                <a:gd name="connsiteY34" fmla="*/ 84666 h 626533"/>
                <a:gd name="connsiteX35" fmla="*/ 436880 w 1967653"/>
                <a:gd name="connsiteY35" fmla="*/ 121920 h 626533"/>
                <a:gd name="connsiteX36" fmla="*/ 497840 w 1967653"/>
                <a:gd name="connsiteY36" fmla="*/ 179493 h 626533"/>
                <a:gd name="connsiteX37" fmla="*/ 589280 w 1967653"/>
                <a:gd name="connsiteY37" fmla="*/ 250613 h 626533"/>
                <a:gd name="connsiteX38" fmla="*/ 765386 w 1967653"/>
                <a:gd name="connsiteY38" fmla="*/ 287866 h 626533"/>
                <a:gd name="connsiteX39" fmla="*/ 941493 w 1967653"/>
                <a:gd name="connsiteY39" fmla="*/ 301413 h 626533"/>
                <a:gd name="connsiteX40" fmla="*/ 1110826 w 1967653"/>
                <a:gd name="connsiteY40" fmla="*/ 311573 h 626533"/>
                <a:gd name="connsiteX41" fmla="*/ 1212426 w 1967653"/>
                <a:gd name="connsiteY41" fmla="*/ 392853 h 626533"/>
                <a:gd name="connsiteX42" fmla="*/ 1354666 w 1967653"/>
                <a:gd name="connsiteY42" fmla="*/ 362373 h 626533"/>
                <a:gd name="connsiteX43" fmla="*/ 1317413 w 1967653"/>
                <a:gd name="connsiteY43" fmla="*/ 403013 h 626533"/>
                <a:gd name="connsiteX44" fmla="*/ 1341120 w 1967653"/>
                <a:gd name="connsiteY44" fmla="*/ 423333 h 626533"/>
                <a:gd name="connsiteX45" fmla="*/ 1242906 w 1967653"/>
                <a:gd name="connsiteY45" fmla="*/ 440266 h 626533"/>
                <a:gd name="connsiteX46" fmla="*/ 1327573 w 1967653"/>
                <a:gd name="connsiteY46" fmla="*/ 545253 h 626533"/>
                <a:gd name="connsiteX47" fmla="*/ 1320800 w 1967653"/>
                <a:gd name="connsiteY47" fmla="*/ 626533 h 626533"/>
                <a:gd name="connsiteX48" fmla="*/ 1219200 w 1967653"/>
                <a:gd name="connsiteY48" fmla="*/ 467360 h 626533"/>
                <a:gd name="connsiteX49" fmla="*/ 1161626 w 1967653"/>
                <a:gd name="connsiteY49" fmla="*/ 399626 h 626533"/>
                <a:gd name="connsiteX50" fmla="*/ 1097280 w 1967653"/>
                <a:gd name="connsiteY50" fmla="*/ 362373 h 626533"/>
                <a:gd name="connsiteX51" fmla="*/ 931333 w 1967653"/>
                <a:gd name="connsiteY51" fmla="*/ 352213 h 626533"/>
                <a:gd name="connsiteX52" fmla="*/ 826346 w 1967653"/>
                <a:gd name="connsiteY52" fmla="*/ 338666 h 626533"/>
                <a:gd name="connsiteX53" fmla="*/ 707813 w 1967653"/>
                <a:gd name="connsiteY53" fmla="*/ 331893 h 626533"/>
                <a:gd name="connsiteX54" fmla="*/ 585893 w 1967653"/>
                <a:gd name="connsiteY54" fmla="*/ 301413 h 626533"/>
                <a:gd name="connsiteX55" fmla="*/ 538480 w 1967653"/>
                <a:gd name="connsiteY55" fmla="*/ 284480 h 626533"/>
                <a:gd name="connsiteX56" fmla="*/ 436880 w 1967653"/>
                <a:gd name="connsiteY56" fmla="*/ 220133 h 626533"/>
                <a:gd name="connsiteX57" fmla="*/ 406400 w 1967653"/>
                <a:gd name="connsiteY57" fmla="*/ 169333 h 626533"/>
                <a:gd name="connsiteX58" fmla="*/ 321733 w 1967653"/>
                <a:gd name="connsiteY58" fmla="*/ 128693 h 626533"/>
                <a:gd name="connsiteX59" fmla="*/ 193040 w 1967653"/>
                <a:gd name="connsiteY59" fmla="*/ 111760 h 626533"/>
                <a:gd name="connsiteX60" fmla="*/ 128693 w 1967653"/>
                <a:gd name="connsiteY60" fmla="*/ 111760 h 626533"/>
                <a:gd name="connsiteX61" fmla="*/ 54186 w 1967653"/>
                <a:gd name="connsiteY61" fmla="*/ 81280 h 626533"/>
                <a:gd name="connsiteX62" fmla="*/ 0 w 1967653"/>
                <a:gd name="connsiteY62" fmla="*/ 47413 h 62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67653" h="626533">
                  <a:moveTo>
                    <a:pt x="0" y="47413"/>
                  </a:moveTo>
                  <a:lnTo>
                    <a:pt x="16933" y="0"/>
                  </a:lnTo>
                  <a:lnTo>
                    <a:pt x="101600" y="44026"/>
                  </a:lnTo>
                  <a:lnTo>
                    <a:pt x="209973" y="57573"/>
                  </a:lnTo>
                  <a:lnTo>
                    <a:pt x="352213" y="20320"/>
                  </a:lnTo>
                  <a:lnTo>
                    <a:pt x="524933" y="0"/>
                  </a:lnTo>
                  <a:lnTo>
                    <a:pt x="646853" y="0"/>
                  </a:lnTo>
                  <a:lnTo>
                    <a:pt x="799253" y="6773"/>
                  </a:lnTo>
                  <a:lnTo>
                    <a:pt x="944880" y="84666"/>
                  </a:lnTo>
                  <a:lnTo>
                    <a:pt x="1110826" y="132080"/>
                  </a:lnTo>
                  <a:lnTo>
                    <a:pt x="1286933" y="57573"/>
                  </a:lnTo>
                  <a:lnTo>
                    <a:pt x="1500293" y="37253"/>
                  </a:lnTo>
                  <a:lnTo>
                    <a:pt x="1689946" y="74506"/>
                  </a:lnTo>
                  <a:lnTo>
                    <a:pt x="1808480" y="108373"/>
                  </a:lnTo>
                  <a:lnTo>
                    <a:pt x="1967653" y="101600"/>
                  </a:lnTo>
                  <a:lnTo>
                    <a:pt x="1906693" y="142240"/>
                  </a:lnTo>
                  <a:lnTo>
                    <a:pt x="1791546" y="152400"/>
                  </a:lnTo>
                  <a:lnTo>
                    <a:pt x="1717040" y="149013"/>
                  </a:lnTo>
                  <a:lnTo>
                    <a:pt x="1730586" y="220133"/>
                  </a:lnTo>
                  <a:lnTo>
                    <a:pt x="1700106" y="264160"/>
                  </a:lnTo>
                  <a:lnTo>
                    <a:pt x="1598506" y="291253"/>
                  </a:lnTo>
                  <a:lnTo>
                    <a:pt x="1510453" y="321733"/>
                  </a:lnTo>
                  <a:lnTo>
                    <a:pt x="1534160" y="254000"/>
                  </a:lnTo>
                  <a:lnTo>
                    <a:pt x="1649306" y="220133"/>
                  </a:lnTo>
                  <a:lnTo>
                    <a:pt x="1689946" y="142240"/>
                  </a:lnTo>
                  <a:lnTo>
                    <a:pt x="1578186" y="104986"/>
                  </a:lnTo>
                  <a:lnTo>
                    <a:pt x="1415626" y="104986"/>
                  </a:lnTo>
                  <a:lnTo>
                    <a:pt x="1290320" y="132080"/>
                  </a:lnTo>
                  <a:lnTo>
                    <a:pt x="1209040" y="142240"/>
                  </a:lnTo>
                  <a:lnTo>
                    <a:pt x="1141306" y="169333"/>
                  </a:lnTo>
                  <a:lnTo>
                    <a:pt x="1016000" y="149013"/>
                  </a:lnTo>
                  <a:lnTo>
                    <a:pt x="806026" y="77893"/>
                  </a:lnTo>
                  <a:lnTo>
                    <a:pt x="684106" y="64346"/>
                  </a:lnTo>
                  <a:lnTo>
                    <a:pt x="585893" y="71120"/>
                  </a:lnTo>
                  <a:lnTo>
                    <a:pt x="541866" y="84666"/>
                  </a:lnTo>
                  <a:lnTo>
                    <a:pt x="436880" y="121920"/>
                  </a:lnTo>
                  <a:lnTo>
                    <a:pt x="497840" y="179493"/>
                  </a:lnTo>
                  <a:lnTo>
                    <a:pt x="589280" y="250613"/>
                  </a:lnTo>
                  <a:lnTo>
                    <a:pt x="765386" y="287866"/>
                  </a:lnTo>
                  <a:lnTo>
                    <a:pt x="941493" y="301413"/>
                  </a:lnTo>
                  <a:lnTo>
                    <a:pt x="1110826" y="311573"/>
                  </a:lnTo>
                  <a:lnTo>
                    <a:pt x="1212426" y="392853"/>
                  </a:lnTo>
                  <a:lnTo>
                    <a:pt x="1354666" y="362373"/>
                  </a:lnTo>
                  <a:lnTo>
                    <a:pt x="1317413" y="403013"/>
                  </a:lnTo>
                  <a:lnTo>
                    <a:pt x="1341120" y="423333"/>
                  </a:lnTo>
                  <a:lnTo>
                    <a:pt x="1242906" y="440266"/>
                  </a:lnTo>
                  <a:lnTo>
                    <a:pt x="1327573" y="545253"/>
                  </a:lnTo>
                  <a:lnTo>
                    <a:pt x="1320800" y="626533"/>
                  </a:lnTo>
                  <a:lnTo>
                    <a:pt x="1219200" y="467360"/>
                  </a:lnTo>
                  <a:lnTo>
                    <a:pt x="1161626" y="399626"/>
                  </a:lnTo>
                  <a:lnTo>
                    <a:pt x="1097280" y="362373"/>
                  </a:lnTo>
                  <a:lnTo>
                    <a:pt x="931333" y="352213"/>
                  </a:lnTo>
                  <a:lnTo>
                    <a:pt x="826346" y="338666"/>
                  </a:lnTo>
                  <a:lnTo>
                    <a:pt x="707813" y="331893"/>
                  </a:lnTo>
                  <a:lnTo>
                    <a:pt x="585893" y="301413"/>
                  </a:lnTo>
                  <a:lnTo>
                    <a:pt x="538480" y="284480"/>
                  </a:lnTo>
                  <a:lnTo>
                    <a:pt x="436880" y="220133"/>
                  </a:lnTo>
                  <a:lnTo>
                    <a:pt x="406400" y="169333"/>
                  </a:lnTo>
                  <a:lnTo>
                    <a:pt x="321733" y="128693"/>
                  </a:lnTo>
                  <a:lnTo>
                    <a:pt x="193040" y="111760"/>
                  </a:lnTo>
                  <a:lnTo>
                    <a:pt x="128693" y="111760"/>
                  </a:lnTo>
                  <a:lnTo>
                    <a:pt x="54186" y="81280"/>
                  </a:lnTo>
                  <a:lnTo>
                    <a:pt x="0" y="47413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90E9F9-8411-455B-A7F5-BFFFE4328FE3}"/>
                </a:ext>
              </a:extLst>
            </p:cNvPr>
            <p:cNvSpPr/>
            <p:nvPr/>
          </p:nvSpPr>
          <p:spPr>
            <a:xfrm>
              <a:off x="5808133" y="1530773"/>
              <a:ext cx="3474720" cy="2214880"/>
            </a:xfrm>
            <a:custGeom>
              <a:avLst/>
              <a:gdLst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94000 w 3474720"/>
                <a:gd name="connsiteY59" fmla="*/ 110744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841414 w 3474720"/>
                <a:gd name="connsiteY62" fmla="*/ 1317414 h 2214880"/>
                <a:gd name="connsiteX63" fmla="*/ 2939627 w 3474720"/>
                <a:gd name="connsiteY63" fmla="*/ 1148080 h 2214880"/>
                <a:gd name="connsiteX64" fmla="*/ 3031067 w 3474720"/>
                <a:gd name="connsiteY64" fmla="*/ 1280160 h 2214880"/>
                <a:gd name="connsiteX65" fmla="*/ 3081867 w 3474720"/>
                <a:gd name="connsiteY65" fmla="*/ 1358054 h 2214880"/>
                <a:gd name="connsiteX66" fmla="*/ 3230880 w 3474720"/>
                <a:gd name="connsiteY66" fmla="*/ 1429174 h 2214880"/>
                <a:gd name="connsiteX67" fmla="*/ 3454400 w 3474720"/>
                <a:gd name="connsiteY67" fmla="*/ 1561254 h 2214880"/>
                <a:gd name="connsiteX68" fmla="*/ 3474720 w 3474720"/>
                <a:gd name="connsiteY68" fmla="*/ 1612054 h 2214880"/>
                <a:gd name="connsiteX69" fmla="*/ 3451014 w 3474720"/>
                <a:gd name="connsiteY69" fmla="*/ 1635760 h 2214880"/>
                <a:gd name="connsiteX70" fmla="*/ 3329094 w 3474720"/>
                <a:gd name="connsiteY70" fmla="*/ 1605280 h 2214880"/>
                <a:gd name="connsiteX71" fmla="*/ 3264747 w 3474720"/>
                <a:gd name="connsiteY71" fmla="*/ 1507067 h 2214880"/>
                <a:gd name="connsiteX72" fmla="*/ 3156374 w 3474720"/>
                <a:gd name="connsiteY72" fmla="*/ 1473200 h 2214880"/>
                <a:gd name="connsiteX73" fmla="*/ 3173307 w 3474720"/>
                <a:gd name="connsiteY73" fmla="*/ 1578187 h 2214880"/>
                <a:gd name="connsiteX74" fmla="*/ 3163147 w 3474720"/>
                <a:gd name="connsiteY74" fmla="*/ 1622214 h 2214880"/>
                <a:gd name="connsiteX75" fmla="*/ 3061547 w 3474720"/>
                <a:gd name="connsiteY75" fmla="*/ 1689947 h 2214880"/>
                <a:gd name="connsiteX76" fmla="*/ 2966720 w 3474720"/>
                <a:gd name="connsiteY76" fmla="*/ 1710267 h 2214880"/>
                <a:gd name="connsiteX77" fmla="*/ 2956560 w 3474720"/>
                <a:gd name="connsiteY77" fmla="*/ 1740747 h 2214880"/>
                <a:gd name="connsiteX78" fmla="*/ 2993814 w 3474720"/>
                <a:gd name="connsiteY78" fmla="*/ 1886374 h 2214880"/>
                <a:gd name="connsiteX79" fmla="*/ 2993814 w 3474720"/>
                <a:gd name="connsiteY79" fmla="*/ 1927014 h 2214880"/>
                <a:gd name="connsiteX80" fmla="*/ 3037840 w 3474720"/>
                <a:gd name="connsiteY80" fmla="*/ 2065867 h 2214880"/>
                <a:gd name="connsiteX81" fmla="*/ 3136054 w 3474720"/>
                <a:gd name="connsiteY81" fmla="*/ 2150534 h 2214880"/>
                <a:gd name="connsiteX82" fmla="*/ 3285067 w 3474720"/>
                <a:gd name="connsiteY82" fmla="*/ 2214880 h 2214880"/>
                <a:gd name="connsiteX83" fmla="*/ 3129280 w 3474720"/>
                <a:gd name="connsiteY83" fmla="*/ 2214880 h 2214880"/>
                <a:gd name="connsiteX84" fmla="*/ 2959947 w 3474720"/>
                <a:gd name="connsiteY84" fmla="*/ 2042160 h 2214880"/>
                <a:gd name="connsiteX85" fmla="*/ 2939627 w 3474720"/>
                <a:gd name="connsiteY85" fmla="*/ 1893147 h 2214880"/>
                <a:gd name="connsiteX86" fmla="*/ 2841414 w 3474720"/>
                <a:gd name="connsiteY86" fmla="*/ 1673014 h 2214880"/>
                <a:gd name="connsiteX87" fmla="*/ 2831254 w 3474720"/>
                <a:gd name="connsiteY87" fmla="*/ 1493520 h 2214880"/>
                <a:gd name="connsiteX88" fmla="*/ 2689014 w 3474720"/>
                <a:gd name="connsiteY88" fmla="*/ 1446107 h 2214880"/>
                <a:gd name="connsiteX89" fmla="*/ 2495974 w 3474720"/>
                <a:gd name="connsiteY89" fmla="*/ 1290320 h 2214880"/>
                <a:gd name="connsiteX90" fmla="*/ 2451947 w 3474720"/>
                <a:gd name="connsiteY90" fmla="*/ 1104054 h 2214880"/>
                <a:gd name="connsiteX91" fmla="*/ 2343574 w 3474720"/>
                <a:gd name="connsiteY91" fmla="*/ 1002454 h 2214880"/>
                <a:gd name="connsiteX92" fmla="*/ 2194560 w 3474720"/>
                <a:gd name="connsiteY92" fmla="*/ 904240 h 2214880"/>
                <a:gd name="connsiteX93" fmla="*/ 1940560 w 3474720"/>
                <a:gd name="connsiteY93" fmla="*/ 745067 h 2214880"/>
                <a:gd name="connsiteX94" fmla="*/ 1869440 w 3474720"/>
                <a:gd name="connsiteY94" fmla="*/ 711200 h 2214880"/>
                <a:gd name="connsiteX95" fmla="*/ 1723814 w 3474720"/>
                <a:gd name="connsiteY95" fmla="*/ 762000 h 2214880"/>
                <a:gd name="connsiteX96" fmla="*/ 1598507 w 3474720"/>
                <a:gd name="connsiteY96" fmla="*/ 826347 h 2214880"/>
                <a:gd name="connsiteX97" fmla="*/ 1486747 w 3474720"/>
                <a:gd name="connsiteY97" fmla="*/ 853440 h 2214880"/>
                <a:gd name="connsiteX98" fmla="*/ 1273387 w 3474720"/>
                <a:gd name="connsiteY98" fmla="*/ 880534 h 2214880"/>
                <a:gd name="connsiteX99" fmla="*/ 1053254 w 3474720"/>
                <a:gd name="connsiteY99" fmla="*/ 927947 h 2214880"/>
                <a:gd name="connsiteX100" fmla="*/ 958427 w 3474720"/>
                <a:gd name="connsiteY100" fmla="*/ 1060027 h 2214880"/>
                <a:gd name="connsiteX101" fmla="*/ 890694 w 3474720"/>
                <a:gd name="connsiteY101" fmla="*/ 1114214 h 2214880"/>
                <a:gd name="connsiteX102" fmla="*/ 762000 w 3474720"/>
                <a:gd name="connsiteY102" fmla="*/ 1154854 h 2214880"/>
                <a:gd name="connsiteX103" fmla="*/ 660400 w 3474720"/>
                <a:gd name="connsiteY103" fmla="*/ 1168400 h 2214880"/>
                <a:gd name="connsiteX104" fmla="*/ 643467 w 3474720"/>
                <a:gd name="connsiteY104" fmla="*/ 1090507 h 2214880"/>
                <a:gd name="connsiteX105" fmla="*/ 497840 w 3474720"/>
                <a:gd name="connsiteY105" fmla="*/ 1053254 h 2214880"/>
                <a:gd name="connsiteX106" fmla="*/ 440267 w 3474720"/>
                <a:gd name="connsiteY106" fmla="*/ 1049867 h 2214880"/>
                <a:gd name="connsiteX107" fmla="*/ 386080 w 3474720"/>
                <a:gd name="connsiteY107" fmla="*/ 1002454 h 2214880"/>
                <a:gd name="connsiteX108" fmla="*/ 264160 w 3474720"/>
                <a:gd name="connsiteY108" fmla="*/ 982134 h 2214880"/>
                <a:gd name="connsiteX109" fmla="*/ 169334 w 3474720"/>
                <a:gd name="connsiteY109" fmla="*/ 982134 h 2214880"/>
                <a:gd name="connsiteX110" fmla="*/ 189654 w 3474720"/>
                <a:gd name="connsiteY110" fmla="*/ 917787 h 2214880"/>
                <a:gd name="connsiteX111" fmla="*/ 115147 w 3474720"/>
                <a:gd name="connsiteY111" fmla="*/ 917787 h 2214880"/>
                <a:gd name="connsiteX112" fmla="*/ 88054 w 3474720"/>
                <a:gd name="connsiteY112" fmla="*/ 873760 h 2214880"/>
                <a:gd name="connsiteX113" fmla="*/ 88054 w 3474720"/>
                <a:gd name="connsiteY113" fmla="*/ 870374 h 2214880"/>
                <a:gd name="connsiteX114" fmla="*/ 0 w 3474720"/>
                <a:gd name="connsiteY114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75280 w 3474720"/>
                <a:gd name="connsiteY59" fmla="*/ 1107440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3453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44694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61628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474720" h="2214880">
                  <a:moveTo>
                    <a:pt x="0" y="887307"/>
                  </a:moveTo>
                  <a:lnTo>
                    <a:pt x="50800" y="785707"/>
                  </a:lnTo>
                  <a:lnTo>
                    <a:pt x="142240" y="724747"/>
                  </a:lnTo>
                  <a:lnTo>
                    <a:pt x="260774" y="629920"/>
                  </a:lnTo>
                  <a:lnTo>
                    <a:pt x="345440" y="538480"/>
                  </a:lnTo>
                  <a:lnTo>
                    <a:pt x="375920" y="619760"/>
                  </a:lnTo>
                  <a:lnTo>
                    <a:pt x="491067" y="650240"/>
                  </a:lnTo>
                  <a:lnTo>
                    <a:pt x="555414" y="667174"/>
                  </a:lnTo>
                  <a:lnTo>
                    <a:pt x="589280" y="778934"/>
                  </a:lnTo>
                  <a:lnTo>
                    <a:pt x="714587" y="789094"/>
                  </a:lnTo>
                  <a:lnTo>
                    <a:pt x="657014" y="860214"/>
                  </a:lnTo>
                  <a:lnTo>
                    <a:pt x="616374" y="941494"/>
                  </a:lnTo>
                  <a:lnTo>
                    <a:pt x="680720" y="982134"/>
                  </a:lnTo>
                  <a:lnTo>
                    <a:pt x="707814" y="985520"/>
                  </a:lnTo>
                  <a:lnTo>
                    <a:pt x="789094" y="999067"/>
                  </a:lnTo>
                  <a:lnTo>
                    <a:pt x="907627" y="1022774"/>
                  </a:lnTo>
                  <a:lnTo>
                    <a:pt x="1036320" y="941494"/>
                  </a:lnTo>
                  <a:lnTo>
                    <a:pt x="1154854" y="870374"/>
                  </a:lnTo>
                  <a:lnTo>
                    <a:pt x="1283547" y="826347"/>
                  </a:lnTo>
                  <a:lnTo>
                    <a:pt x="1354667" y="833120"/>
                  </a:lnTo>
                  <a:lnTo>
                    <a:pt x="1391920" y="839894"/>
                  </a:lnTo>
                  <a:lnTo>
                    <a:pt x="1496907" y="792480"/>
                  </a:lnTo>
                  <a:lnTo>
                    <a:pt x="1625600" y="768774"/>
                  </a:lnTo>
                  <a:lnTo>
                    <a:pt x="1747520" y="694267"/>
                  </a:lnTo>
                  <a:lnTo>
                    <a:pt x="1811867" y="585894"/>
                  </a:lnTo>
                  <a:lnTo>
                    <a:pt x="1852507" y="460587"/>
                  </a:lnTo>
                  <a:lnTo>
                    <a:pt x="1916854" y="277707"/>
                  </a:lnTo>
                  <a:lnTo>
                    <a:pt x="1913467" y="88054"/>
                  </a:lnTo>
                  <a:lnTo>
                    <a:pt x="1930400" y="0"/>
                  </a:lnTo>
                  <a:lnTo>
                    <a:pt x="1967654" y="47414"/>
                  </a:lnTo>
                  <a:lnTo>
                    <a:pt x="1964267" y="152400"/>
                  </a:lnTo>
                  <a:lnTo>
                    <a:pt x="1974427" y="281094"/>
                  </a:lnTo>
                  <a:lnTo>
                    <a:pt x="1943947" y="369147"/>
                  </a:lnTo>
                  <a:lnTo>
                    <a:pt x="1916854" y="426720"/>
                  </a:lnTo>
                  <a:lnTo>
                    <a:pt x="1876214" y="457200"/>
                  </a:lnTo>
                  <a:lnTo>
                    <a:pt x="1849120" y="545254"/>
                  </a:lnTo>
                  <a:lnTo>
                    <a:pt x="1838960" y="619760"/>
                  </a:lnTo>
                  <a:lnTo>
                    <a:pt x="1947334" y="650240"/>
                  </a:lnTo>
                  <a:lnTo>
                    <a:pt x="2106507" y="711200"/>
                  </a:lnTo>
                  <a:lnTo>
                    <a:pt x="2306320" y="738294"/>
                  </a:lnTo>
                  <a:lnTo>
                    <a:pt x="2435014" y="707814"/>
                  </a:lnTo>
                  <a:lnTo>
                    <a:pt x="2543387" y="623147"/>
                  </a:lnTo>
                  <a:lnTo>
                    <a:pt x="2634827" y="677334"/>
                  </a:lnTo>
                  <a:lnTo>
                    <a:pt x="2976880" y="690880"/>
                  </a:lnTo>
                  <a:lnTo>
                    <a:pt x="3203787" y="663787"/>
                  </a:lnTo>
                  <a:lnTo>
                    <a:pt x="3227494" y="694267"/>
                  </a:lnTo>
                  <a:lnTo>
                    <a:pt x="3088640" y="724747"/>
                  </a:lnTo>
                  <a:lnTo>
                    <a:pt x="2966720" y="721360"/>
                  </a:lnTo>
                  <a:lnTo>
                    <a:pt x="2770294" y="724747"/>
                  </a:lnTo>
                  <a:lnTo>
                    <a:pt x="2587414" y="762000"/>
                  </a:lnTo>
                  <a:lnTo>
                    <a:pt x="2441787" y="775547"/>
                  </a:lnTo>
                  <a:lnTo>
                    <a:pt x="2252134" y="782320"/>
                  </a:lnTo>
                  <a:lnTo>
                    <a:pt x="2136987" y="765387"/>
                  </a:lnTo>
                  <a:lnTo>
                    <a:pt x="2197947" y="816187"/>
                  </a:lnTo>
                  <a:lnTo>
                    <a:pt x="2360507" y="890694"/>
                  </a:lnTo>
                  <a:lnTo>
                    <a:pt x="2516294" y="988907"/>
                  </a:lnTo>
                  <a:lnTo>
                    <a:pt x="2621280" y="999067"/>
                  </a:lnTo>
                  <a:lnTo>
                    <a:pt x="2726267" y="958427"/>
                  </a:lnTo>
                  <a:lnTo>
                    <a:pt x="2794000" y="1032934"/>
                  </a:lnTo>
                  <a:cubicBezTo>
                    <a:pt x="2810933" y="1053818"/>
                    <a:pt x="2931161" y="1117601"/>
                    <a:pt x="2932854" y="1134534"/>
                  </a:cubicBezTo>
                  <a:cubicBezTo>
                    <a:pt x="2948659" y="1152032"/>
                    <a:pt x="2910276" y="1171787"/>
                    <a:pt x="2888827" y="1171787"/>
                  </a:cubicBezTo>
                  <a:cubicBezTo>
                    <a:pt x="2867378" y="1171787"/>
                    <a:pt x="2831818" y="1159369"/>
                    <a:pt x="2804160" y="1154854"/>
                  </a:cubicBezTo>
                  <a:cubicBezTo>
                    <a:pt x="2776502" y="1150339"/>
                    <a:pt x="2753360" y="1165579"/>
                    <a:pt x="2722880" y="1161628"/>
                  </a:cubicBezTo>
                  <a:cubicBezTo>
                    <a:pt x="2692400" y="1157677"/>
                    <a:pt x="2628618" y="1101796"/>
                    <a:pt x="2621280" y="1131147"/>
                  </a:cubicBezTo>
                  <a:cubicBezTo>
                    <a:pt x="2574996" y="1207911"/>
                    <a:pt x="2623538" y="1314027"/>
                    <a:pt x="2678853" y="1320800"/>
                  </a:cubicBezTo>
                  <a:cubicBezTo>
                    <a:pt x="2711026" y="1354102"/>
                    <a:pt x="2797952" y="1346201"/>
                    <a:pt x="2841414" y="1317414"/>
                  </a:cubicBezTo>
                  <a:cubicBezTo>
                    <a:pt x="2884876" y="1288627"/>
                    <a:pt x="2903503" y="1156547"/>
                    <a:pt x="2939627" y="1148080"/>
                  </a:cubicBezTo>
                  <a:lnTo>
                    <a:pt x="3031067" y="1280160"/>
                  </a:lnTo>
                  <a:lnTo>
                    <a:pt x="3081867" y="1358054"/>
                  </a:lnTo>
                  <a:lnTo>
                    <a:pt x="3230880" y="1429174"/>
                  </a:lnTo>
                  <a:lnTo>
                    <a:pt x="3454400" y="1561254"/>
                  </a:lnTo>
                  <a:lnTo>
                    <a:pt x="3474720" y="1612054"/>
                  </a:lnTo>
                  <a:lnTo>
                    <a:pt x="3451014" y="1635760"/>
                  </a:lnTo>
                  <a:lnTo>
                    <a:pt x="3329094" y="1605280"/>
                  </a:lnTo>
                  <a:lnTo>
                    <a:pt x="3264747" y="1507067"/>
                  </a:lnTo>
                  <a:lnTo>
                    <a:pt x="3156374" y="1473200"/>
                  </a:lnTo>
                  <a:lnTo>
                    <a:pt x="3173307" y="1578187"/>
                  </a:lnTo>
                  <a:lnTo>
                    <a:pt x="3163147" y="1622214"/>
                  </a:lnTo>
                  <a:lnTo>
                    <a:pt x="3061547" y="1689947"/>
                  </a:lnTo>
                  <a:lnTo>
                    <a:pt x="2966720" y="1710267"/>
                  </a:lnTo>
                  <a:lnTo>
                    <a:pt x="2956560" y="1740747"/>
                  </a:lnTo>
                  <a:lnTo>
                    <a:pt x="2993814" y="1886374"/>
                  </a:lnTo>
                  <a:lnTo>
                    <a:pt x="2993814" y="1927014"/>
                  </a:lnTo>
                  <a:lnTo>
                    <a:pt x="3037840" y="2065867"/>
                  </a:lnTo>
                  <a:lnTo>
                    <a:pt x="3136054" y="2150534"/>
                  </a:lnTo>
                  <a:lnTo>
                    <a:pt x="3285067" y="2214880"/>
                  </a:lnTo>
                  <a:lnTo>
                    <a:pt x="3129280" y="2214880"/>
                  </a:lnTo>
                  <a:lnTo>
                    <a:pt x="2959947" y="2042160"/>
                  </a:lnTo>
                  <a:lnTo>
                    <a:pt x="2939627" y="1893147"/>
                  </a:lnTo>
                  <a:lnTo>
                    <a:pt x="2841414" y="1673014"/>
                  </a:lnTo>
                  <a:lnTo>
                    <a:pt x="2831254" y="1493520"/>
                  </a:lnTo>
                  <a:lnTo>
                    <a:pt x="2689014" y="1446107"/>
                  </a:lnTo>
                  <a:lnTo>
                    <a:pt x="2495974" y="1290320"/>
                  </a:lnTo>
                  <a:lnTo>
                    <a:pt x="2451947" y="1104054"/>
                  </a:lnTo>
                  <a:lnTo>
                    <a:pt x="2343574" y="1002454"/>
                  </a:lnTo>
                  <a:lnTo>
                    <a:pt x="2194560" y="904240"/>
                  </a:lnTo>
                  <a:lnTo>
                    <a:pt x="1940560" y="745067"/>
                  </a:lnTo>
                  <a:lnTo>
                    <a:pt x="1869440" y="711200"/>
                  </a:lnTo>
                  <a:lnTo>
                    <a:pt x="1723814" y="762000"/>
                  </a:lnTo>
                  <a:lnTo>
                    <a:pt x="1598507" y="826347"/>
                  </a:lnTo>
                  <a:lnTo>
                    <a:pt x="1486747" y="853440"/>
                  </a:lnTo>
                  <a:lnTo>
                    <a:pt x="1273387" y="880534"/>
                  </a:lnTo>
                  <a:lnTo>
                    <a:pt x="1053254" y="927947"/>
                  </a:lnTo>
                  <a:lnTo>
                    <a:pt x="958427" y="1060027"/>
                  </a:lnTo>
                  <a:lnTo>
                    <a:pt x="890694" y="1114214"/>
                  </a:lnTo>
                  <a:lnTo>
                    <a:pt x="762000" y="1154854"/>
                  </a:lnTo>
                  <a:lnTo>
                    <a:pt x="660400" y="1168400"/>
                  </a:lnTo>
                  <a:lnTo>
                    <a:pt x="643467" y="1090507"/>
                  </a:lnTo>
                  <a:lnTo>
                    <a:pt x="497840" y="1053254"/>
                  </a:lnTo>
                  <a:lnTo>
                    <a:pt x="440267" y="1049867"/>
                  </a:lnTo>
                  <a:lnTo>
                    <a:pt x="386080" y="1002454"/>
                  </a:lnTo>
                  <a:lnTo>
                    <a:pt x="264160" y="982134"/>
                  </a:lnTo>
                  <a:lnTo>
                    <a:pt x="169334" y="982134"/>
                  </a:lnTo>
                  <a:lnTo>
                    <a:pt x="189654" y="917787"/>
                  </a:lnTo>
                  <a:lnTo>
                    <a:pt x="115147" y="917787"/>
                  </a:lnTo>
                  <a:lnTo>
                    <a:pt x="88054" y="873760"/>
                  </a:lnTo>
                  <a:lnTo>
                    <a:pt x="88054" y="870374"/>
                  </a:lnTo>
                  <a:lnTo>
                    <a:pt x="0" y="88730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E1D0F6-2350-4187-9B8C-578858352D6F}"/>
                </a:ext>
              </a:extLst>
            </p:cNvPr>
            <p:cNvSpPr/>
            <p:nvPr/>
          </p:nvSpPr>
          <p:spPr>
            <a:xfrm>
              <a:off x="6881707" y="1744133"/>
              <a:ext cx="375920" cy="602827"/>
            </a:xfrm>
            <a:custGeom>
              <a:avLst/>
              <a:gdLst>
                <a:gd name="connsiteX0" fmla="*/ 274320 w 375920"/>
                <a:gd name="connsiteY0" fmla="*/ 602827 h 602827"/>
                <a:gd name="connsiteX1" fmla="*/ 264160 w 375920"/>
                <a:gd name="connsiteY1" fmla="*/ 535094 h 602827"/>
                <a:gd name="connsiteX2" fmla="*/ 267546 w 375920"/>
                <a:gd name="connsiteY2" fmla="*/ 436880 h 602827"/>
                <a:gd name="connsiteX3" fmla="*/ 213360 w 375920"/>
                <a:gd name="connsiteY3" fmla="*/ 335280 h 602827"/>
                <a:gd name="connsiteX4" fmla="*/ 149013 w 375920"/>
                <a:gd name="connsiteY4" fmla="*/ 264160 h 602827"/>
                <a:gd name="connsiteX5" fmla="*/ 91440 w 375920"/>
                <a:gd name="connsiteY5" fmla="*/ 196427 h 602827"/>
                <a:gd name="connsiteX6" fmla="*/ 44026 w 375920"/>
                <a:gd name="connsiteY6" fmla="*/ 145627 h 602827"/>
                <a:gd name="connsiteX7" fmla="*/ 23706 w 375920"/>
                <a:gd name="connsiteY7" fmla="*/ 91440 h 602827"/>
                <a:gd name="connsiteX8" fmla="*/ 0 w 375920"/>
                <a:gd name="connsiteY8" fmla="*/ 40640 h 602827"/>
                <a:gd name="connsiteX9" fmla="*/ 37253 w 375920"/>
                <a:gd name="connsiteY9" fmla="*/ 6774 h 602827"/>
                <a:gd name="connsiteX10" fmla="*/ 88053 w 375920"/>
                <a:gd name="connsiteY10" fmla="*/ 3387 h 602827"/>
                <a:gd name="connsiteX11" fmla="*/ 104986 w 375920"/>
                <a:gd name="connsiteY11" fmla="*/ 54187 h 602827"/>
                <a:gd name="connsiteX12" fmla="*/ 98213 w 375920"/>
                <a:gd name="connsiteY12" fmla="*/ 108374 h 602827"/>
                <a:gd name="connsiteX13" fmla="*/ 128693 w 375920"/>
                <a:gd name="connsiteY13" fmla="*/ 186267 h 602827"/>
                <a:gd name="connsiteX14" fmla="*/ 182880 w 375920"/>
                <a:gd name="connsiteY14" fmla="*/ 311574 h 602827"/>
                <a:gd name="connsiteX15" fmla="*/ 250613 w 375920"/>
                <a:gd name="connsiteY15" fmla="*/ 348827 h 602827"/>
                <a:gd name="connsiteX16" fmla="*/ 298026 w 375920"/>
                <a:gd name="connsiteY16" fmla="*/ 352214 h 602827"/>
                <a:gd name="connsiteX17" fmla="*/ 325120 w 375920"/>
                <a:gd name="connsiteY17" fmla="*/ 257387 h 602827"/>
                <a:gd name="connsiteX18" fmla="*/ 338666 w 375920"/>
                <a:gd name="connsiteY18" fmla="*/ 172720 h 602827"/>
                <a:gd name="connsiteX19" fmla="*/ 298026 w 375920"/>
                <a:gd name="connsiteY19" fmla="*/ 81280 h 602827"/>
                <a:gd name="connsiteX20" fmla="*/ 277706 w 375920"/>
                <a:gd name="connsiteY20" fmla="*/ 3387 h 602827"/>
                <a:gd name="connsiteX21" fmla="*/ 294640 w 375920"/>
                <a:gd name="connsiteY21" fmla="*/ 0 h 602827"/>
                <a:gd name="connsiteX22" fmla="*/ 314960 w 375920"/>
                <a:gd name="connsiteY22" fmla="*/ 74507 h 602827"/>
                <a:gd name="connsiteX23" fmla="*/ 375920 w 375920"/>
                <a:gd name="connsiteY23" fmla="*/ 165947 h 602827"/>
                <a:gd name="connsiteX24" fmla="*/ 375920 w 375920"/>
                <a:gd name="connsiteY24" fmla="*/ 247227 h 602827"/>
                <a:gd name="connsiteX25" fmla="*/ 348826 w 375920"/>
                <a:gd name="connsiteY25" fmla="*/ 328507 h 602827"/>
                <a:gd name="connsiteX26" fmla="*/ 304800 w 375920"/>
                <a:gd name="connsiteY26" fmla="*/ 372534 h 602827"/>
                <a:gd name="connsiteX27" fmla="*/ 321733 w 375920"/>
                <a:gd name="connsiteY27" fmla="*/ 457200 h 602827"/>
                <a:gd name="connsiteX28" fmla="*/ 298026 w 375920"/>
                <a:gd name="connsiteY28" fmla="*/ 501227 h 602827"/>
                <a:gd name="connsiteX29" fmla="*/ 298026 w 375920"/>
                <a:gd name="connsiteY29" fmla="*/ 558800 h 602827"/>
                <a:gd name="connsiteX30" fmla="*/ 274320 w 375920"/>
                <a:gd name="connsiteY30" fmla="*/ 602827 h 60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5920" h="602827">
                  <a:moveTo>
                    <a:pt x="274320" y="602827"/>
                  </a:moveTo>
                  <a:lnTo>
                    <a:pt x="264160" y="535094"/>
                  </a:lnTo>
                  <a:lnTo>
                    <a:pt x="267546" y="436880"/>
                  </a:lnTo>
                  <a:lnTo>
                    <a:pt x="213360" y="335280"/>
                  </a:lnTo>
                  <a:lnTo>
                    <a:pt x="149013" y="264160"/>
                  </a:lnTo>
                  <a:lnTo>
                    <a:pt x="91440" y="196427"/>
                  </a:lnTo>
                  <a:lnTo>
                    <a:pt x="44026" y="145627"/>
                  </a:lnTo>
                  <a:lnTo>
                    <a:pt x="23706" y="91440"/>
                  </a:lnTo>
                  <a:lnTo>
                    <a:pt x="0" y="40640"/>
                  </a:lnTo>
                  <a:lnTo>
                    <a:pt x="37253" y="6774"/>
                  </a:lnTo>
                  <a:lnTo>
                    <a:pt x="88053" y="3387"/>
                  </a:lnTo>
                  <a:lnTo>
                    <a:pt x="104986" y="54187"/>
                  </a:lnTo>
                  <a:lnTo>
                    <a:pt x="98213" y="108374"/>
                  </a:lnTo>
                  <a:lnTo>
                    <a:pt x="128693" y="186267"/>
                  </a:lnTo>
                  <a:lnTo>
                    <a:pt x="182880" y="311574"/>
                  </a:lnTo>
                  <a:lnTo>
                    <a:pt x="250613" y="348827"/>
                  </a:lnTo>
                  <a:lnTo>
                    <a:pt x="298026" y="352214"/>
                  </a:lnTo>
                  <a:lnTo>
                    <a:pt x="325120" y="257387"/>
                  </a:lnTo>
                  <a:lnTo>
                    <a:pt x="338666" y="172720"/>
                  </a:lnTo>
                  <a:lnTo>
                    <a:pt x="298026" y="81280"/>
                  </a:lnTo>
                  <a:lnTo>
                    <a:pt x="277706" y="3387"/>
                  </a:lnTo>
                  <a:lnTo>
                    <a:pt x="294640" y="0"/>
                  </a:lnTo>
                  <a:lnTo>
                    <a:pt x="314960" y="74507"/>
                  </a:lnTo>
                  <a:lnTo>
                    <a:pt x="375920" y="165947"/>
                  </a:lnTo>
                  <a:lnTo>
                    <a:pt x="375920" y="247227"/>
                  </a:lnTo>
                  <a:lnTo>
                    <a:pt x="348826" y="328507"/>
                  </a:lnTo>
                  <a:lnTo>
                    <a:pt x="304800" y="372534"/>
                  </a:lnTo>
                  <a:lnTo>
                    <a:pt x="321733" y="457200"/>
                  </a:lnTo>
                  <a:lnTo>
                    <a:pt x="298026" y="501227"/>
                  </a:lnTo>
                  <a:lnTo>
                    <a:pt x="298026" y="558800"/>
                  </a:lnTo>
                  <a:lnTo>
                    <a:pt x="274320" y="6028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CDE654-E84A-47A2-BFD5-D98EE58F0FA0}"/>
                </a:ext>
              </a:extLst>
            </p:cNvPr>
            <p:cNvSpPr/>
            <p:nvPr/>
          </p:nvSpPr>
          <p:spPr>
            <a:xfrm>
              <a:off x="6464595" y="1371600"/>
              <a:ext cx="478465" cy="318977"/>
            </a:xfrm>
            <a:custGeom>
              <a:avLst/>
              <a:gdLst>
                <a:gd name="connsiteX0" fmla="*/ 0 w 478465"/>
                <a:gd name="connsiteY0" fmla="*/ 244549 h 318977"/>
                <a:gd name="connsiteX1" fmla="*/ 191386 w 478465"/>
                <a:gd name="connsiteY1" fmla="*/ 318977 h 318977"/>
                <a:gd name="connsiteX2" fmla="*/ 308345 w 478465"/>
                <a:gd name="connsiteY2" fmla="*/ 287079 h 318977"/>
                <a:gd name="connsiteX3" fmla="*/ 404038 w 478465"/>
                <a:gd name="connsiteY3" fmla="*/ 191386 h 318977"/>
                <a:gd name="connsiteX4" fmla="*/ 478465 w 478465"/>
                <a:gd name="connsiteY4" fmla="*/ 31898 h 318977"/>
                <a:gd name="connsiteX5" fmla="*/ 329610 w 478465"/>
                <a:gd name="connsiteY5" fmla="*/ 10633 h 318977"/>
                <a:gd name="connsiteX6" fmla="*/ 191386 w 478465"/>
                <a:gd name="connsiteY6" fmla="*/ 0 h 318977"/>
                <a:gd name="connsiteX7" fmla="*/ 85061 w 478465"/>
                <a:gd name="connsiteY7" fmla="*/ 0 h 318977"/>
                <a:gd name="connsiteX8" fmla="*/ 21265 w 478465"/>
                <a:gd name="connsiteY8" fmla="*/ 53163 h 318977"/>
                <a:gd name="connsiteX9" fmla="*/ 21265 w 478465"/>
                <a:gd name="connsiteY9" fmla="*/ 191386 h 318977"/>
                <a:gd name="connsiteX10" fmla="*/ 0 w 478465"/>
                <a:gd name="connsiteY10" fmla="*/ 244549 h 31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465" h="318977">
                  <a:moveTo>
                    <a:pt x="0" y="244549"/>
                  </a:moveTo>
                  <a:lnTo>
                    <a:pt x="191386" y="318977"/>
                  </a:lnTo>
                  <a:lnTo>
                    <a:pt x="308345" y="287079"/>
                  </a:lnTo>
                  <a:lnTo>
                    <a:pt x="404038" y="191386"/>
                  </a:lnTo>
                  <a:lnTo>
                    <a:pt x="478465" y="31898"/>
                  </a:lnTo>
                  <a:lnTo>
                    <a:pt x="329610" y="10633"/>
                  </a:lnTo>
                  <a:lnTo>
                    <a:pt x="191386" y="0"/>
                  </a:lnTo>
                  <a:lnTo>
                    <a:pt x="85061" y="0"/>
                  </a:lnTo>
                  <a:lnTo>
                    <a:pt x="21265" y="53163"/>
                  </a:lnTo>
                  <a:lnTo>
                    <a:pt x="21265" y="191386"/>
                  </a:lnTo>
                  <a:lnTo>
                    <a:pt x="0" y="24454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432024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88986216-B8B0-41C5-8662-7C136FEC4232}"/>
              </a:ext>
            </a:extLst>
          </p:cNvPr>
          <p:cNvGrpSpPr/>
          <p:nvPr/>
        </p:nvGrpSpPr>
        <p:grpSpPr>
          <a:xfrm>
            <a:off x="-802947" y="332656"/>
            <a:ext cx="12659227" cy="6321786"/>
            <a:chOff x="-802947" y="332656"/>
            <a:chExt cx="12659227" cy="6321786"/>
          </a:xfrm>
        </p:grpSpPr>
        <p:pic>
          <p:nvPicPr>
            <p:cNvPr id="4098" name="Picture 2" descr="area_estud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944" y="542567"/>
              <a:ext cx="8774112" cy="611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336080" y="332656"/>
              <a:ext cx="11520200" cy="429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PT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Será que podemos medir todas as árvores de um povoamento?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685F30-63CE-4BA4-8765-F69648542307}"/>
                    </a:ext>
                  </a:extLst>
                </p14:cNvPr>
                <p14:cNvContentPartPr/>
                <p14:nvPr/>
              </p14:nvContentPartPr>
              <p14:xfrm>
                <a:off x="-270867" y="1455142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685F30-63CE-4BA4-8765-F696485423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798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5D42F0-4964-46B7-ACDE-88B6D3F421E9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5D42F0-4964-46B7-ACDE-88B6D3F421E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29F7F03-F968-4FCF-9157-CF9F0FD9792E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29F7F03-F968-4FCF-9157-CF9F0FD979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4F8D47-32A3-4006-9D16-83BE795B1934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4F8D47-32A3-4006-9D16-83BE795B19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D95EEB-12EF-4F88-A3F7-00501B196613}"/>
                    </a:ext>
                  </a:extLst>
                </p14:cNvPr>
                <p14:cNvContentPartPr/>
                <p14:nvPr/>
              </p14:nvContentPartPr>
              <p14:xfrm>
                <a:off x="-802947" y="111026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D95EEB-12EF-4F88-A3F7-00501B19661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811947" y="11012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14:cNvPr>
                <p14:cNvContentPartPr/>
                <p14:nvPr/>
              </p14:nvContentPartPr>
              <p14:xfrm>
                <a:off x="3937173" y="3927622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01173" y="3855622"/>
                  <a:ext cx="72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14:cNvPr>
                <p14:cNvContentPartPr/>
                <p14:nvPr/>
              </p14:nvContentPartPr>
              <p14:xfrm>
                <a:off x="5327493" y="2966782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3493" y="2858782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14:cNvPr>
                <p14:cNvContentPartPr/>
                <p14:nvPr/>
              </p14:nvContentPartPr>
              <p14:xfrm>
                <a:off x="5327493" y="2966782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3493" y="2858782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3C3D650-44E2-46CB-9938-7C11CB67BA79}"/>
                </a:ext>
              </a:extLst>
            </p:cNvPr>
            <p:cNvSpPr/>
            <p:nvPr/>
          </p:nvSpPr>
          <p:spPr>
            <a:xfrm>
              <a:off x="5560907" y="2407921"/>
              <a:ext cx="1212428" cy="1273387"/>
            </a:xfrm>
            <a:custGeom>
              <a:avLst/>
              <a:gdLst>
                <a:gd name="connsiteX0" fmla="*/ 216747 w 931334"/>
                <a:gd name="connsiteY0" fmla="*/ 71120 h 988907"/>
                <a:gd name="connsiteX1" fmla="*/ 281094 w 931334"/>
                <a:gd name="connsiteY1" fmla="*/ 40640 h 988907"/>
                <a:gd name="connsiteX2" fmla="*/ 314960 w 931334"/>
                <a:gd name="connsiteY2" fmla="*/ 0 h 988907"/>
                <a:gd name="connsiteX3" fmla="*/ 331894 w 931334"/>
                <a:gd name="connsiteY3" fmla="*/ 47414 h 988907"/>
                <a:gd name="connsiteX4" fmla="*/ 413174 w 931334"/>
                <a:gd name="connsiteY4" fmla="*/ 60960 h 988907"/>
                <a:gd name="connsiteX5" fmla="*/ 423334 w 931334"/>
                <a:gd name="connsiteY5" fmla="*/ 142240 h 988907"/>
                <a:gd name="connsiteX6" fmla="*/ 436880 w 931334"/>
                <a:gd name="connsiteY6" fmla="*/ 118534 h 988907"/>
                <a:gd name="connsiteX7" fmla="*/ 504614 w 931334"/>
                <a:gd name="connsiteY7" fmla="*/ 135467 h 988907"/>
                <a:gd name="connsiteX8" fmla="*/ 599440 w 931334"/>
                <a:gd name="connsiteY8" fmla="*/ 135467 h 988907"/>
                <a:gd name="connsiteX9" fmla="*/ 657014 w 931334"/>
                <a:gd name="connsiteY9" fmla="*/ 172720 h 988907"/>
                <a:gd name="connsiteX10" fmla="*/ 741680 w 931334"/>
                <a:gd name="connsiteY10" fmla="*/ 179494 h 988907"/>
                <a:gd name="connsiteX11" fmla="*/ 853440 w 931334"/>
                <a:gd name="connsiteY11" fmla="*/ 216747 h 988907"/>
                <a:gd name="connsiteX12" fmla="*/ 900854 w 931334"/>
                <a:gd name="connsiteY12" fmla="*/ 277707 h 988907"/>
                <a:gd name="connsiteX13" fmla="*/ 931334 w 931334"/>
                <a:gd name="connsiteY13" fmla="*/ 311574 h 988907"/>
                <a:gd name="connsiteX14" fmla="*/ 917787 w 931334"/>
                <a:gd name="connsiteY14" fmla="*/ 352214 h 988907"/>
                <a:gd name="connsiteX15" fmla="*/ 833120 w 931334"/>
                <a:gd name="connsiteY15" fmla="*/ 386080 h 988907"/>
                <a:gd name="connsiteX16" fmla="*/ 765387 w 931334"/>
                <a:gd name="connsiteY16" fmla="*/ 392854 h 988907"/>
                <a:gd name="connsiteX17" fmla="*/ 660400 w 931334"/>
                <a:gd name="connsiteY17" fmla="*/ 348827 h 988907"/>
                <a:gd name="connsiteX18" fmla="*/ 626534 w 931334"/>
                <a:gd name="connsiteY18" fmla="*/ 369147 h 988907"/>
                <a:gd name="connsiteX19" fmla="*/ 545254 w 931334"/>
                <a:gd name="connsiteY19" fmla="*/ 389467 h 988907"/>
                <a:gd name="connsiteX20" fmla="*/ 514774 w 931334"/>
                <a:gd name="connsiteY20" fmla="*/ 430107 h 988907"/>
                <a:gd name="connsiteX21" fmla="*/ 460587 w 931334"/>
                <a:gd name="connsiteY21" fmla="*/ 433494 h 988907"/>
                <a:gd name="connsiteX22" fmla="*/ 450427 w 931334"/>
                <a:gd name="connsiteY22" fmla="*/ 440267 h 988907"/>
                <a:gd name="connsiteX23" fmla="*/ 379307 w 931334"/>
                <a:gd name="connsiteY23" fmla="*/ 453814 h 988907"/>
                <a:gd name="connsiteX24" fmla="*/ 318347 w 931334"/>
                <a:gd name="connsiteY24" fmla="*/ 497840 h 988907"/>
                <a:gd name="connsiteX25" fmla="*/ 403014 w 931334"/>
                <a:gd name="connsiteY25" fmla="*/ 531707 h 988907"/>
                <a:gd name="connsiteX26" fmla="*/ 453814 w 931334"/>
                <a:gd name="connsiteY26" fmla="*/ 558800 h 988907"/>
                <a:gd name="connsiteX27" fmla="*/ 497840 w 931334"/>
                <a:gd name="connsiteY27" fmla="*/ 596054 h 988907"/>
                <a:gd name="connsiteX28" fmla="*/ 538480 w 931334"/>
                <a:gd name="connsiteY28" fmla="*/ 582507 h 988907"/>
                <a:gd name="connsiteX29" fmla="*/ 619760 w 931334"/>
                <a:gd name="connsiteY29" fmla="*/ 636694 h 988907"/>
                <a:gd name="connsiteX30" fmla="*/ 650240 w 931334"/>
                <a:gd name="connsiteY30" fmla="*/ 663787 h 988907"/>
                <a:gd name="connsiteX31" fmla="*/ 592667 w 931334"/>
                <a:gd name="connsiteY31" fmla="*/ 673947 h 988907"/>
                <a:gd name="connsiteX32" fmla="*/ 568960 w 931334"/>
                <a:gd name="connsiteY32" fmla="*/ 684107 h 988907"/>
                <a:gd name="connsiteX33" fmla="*/ 636694 w 931334"/>
                <a:gd name="connsiteY33" fmla="*/ 728134 h 988907"/>
                <a:gd name="connsiteX34" fmla="*/ 680720 w 931334"/>
                <a:gd name="connsiteY34" fmla="*/ 728134 h 988907"/>
                <a:gd name="connsiteX35" fmla="*/ 724747 w 931334"/>
                <a:gd name="connsiteY35" fmla="*/ 728134 h 988907"/>
                <a:gd name="connsiteX36" fmla="*/ 762000 w 931334"/>
                <a:gd name="connsiteY36" fmla="*/ 738294 h 988907"/>
                <a:gd name="connsiteX37" fmla="*/ 802640 w 931334"/>
                <a:gd name="connsiteY37" fmla="*/ 778934 h 988907"/>
                <a:gd name="connsiteX38" fmla="*/ 819574 w 931334"/>
                <a:gd name="connsiteY38" fmla="*/ 897467 h 988907"/>
                <a:gd name="connsiteX39" fmla="*/ 741680 w 931334"/>
                <a:gd name="connsiteY39" fmla="*/ 955040 h 988907"/>
                <a:gd name="connsiteX40" fmla="*/ 724747 w 931334"/>
                <a:gd name="connsiteY40" fmla="*/ 988907 h 988907"/>
                <a:gd name="connsiteX41" fmla="*/ 673947 w 931334"/>
                <a:gd name="connsiteY41" fmla="*/ 907627 h 988907"/>
                <a:gd name="connsiteX42" fmla="*/ 545254 w 931334"/>
                <a:gd name="connsiteY42" fmla="*/ 870374 h 988907"/>
                <a:gd name="connsiteX43" fmla="*/ 403014 w 931334"/>
                <a:gd name="connsiteY43" fmla="*/ 795867 h 988907"/>
                <a:gd name="connsiteX44" fmla="*/ 257387 w 931334"/>
                <a:gd name="connsiteY44" fmla="*/ 707814 h 988907"/>
                <a:gd name="connsiteX45" fmla="*/ 179494 w 931334"/>
                <a:gd name="connsiteY45" fmla="*/ 609600 h 988907"/>
                <a:gd name="connsiteX46" fmla="*/ 135467 w 931334"/>
                <a:gd name="connsiteY46" fmla="*/ 579120 h 988907"/>
                <a:gd name="connsiteX47" fmla="*/ 40640 w 931334"/>
                <a:gd name="connsiteY47" fmla="*/ 565574 h 988907"/>
                <a:gd name="connsiteX48" fmla="*/ 0 w 931334"/>
                <a:gd name="connsiteY48" fmla="*/ 528320 h 988907"/>
                <a:gd name="connsiteX49" fmla="*/ 0 w 931334"/>
                <a:gd name="connsiteY49" fmla="*/ 440267 h 988907"/>
                <a:gd name="connsiteX50" fmla="*/ 33867 w 931334"/>
                <a:gd name="connsiteY50" fmla="*/ 362374 h 988907"/>
                <a:gd name="connsiteX51" fmla="*/ 104987 w 931334"/>
                <a:gd name="connsiteY51" fmla="*/ 223520 h 988907"/>
                <a:gd name="connsiteX52" fmla="*/ 216747 w 931334"/>
                <a:gd name="connsiteY52" fmla="*/ 71120 h 988907"/>
                <a:gd name="connsiteX0" fmla="*/ 216747 w 951654"/>
                <a:gd name="connsiteY0" fmla="*/ 71120 h 988907"/>
                <a:gd name="connsiteX1" fmla="*/ 281094 w 951654"/>
                <a:gd name="connsiteY1" fmla="*/ 40640 h 988907"/>
                <a:gd name="connsiteX2" fmla="*/ 314960 w 951654"/>
                <a:gd name="connsiteY2" fmla="*/ 0 h 988907"/>
                <a:gd name="connsiteX3" fmla="*/ 331894 w 951654"/>
                <a:gd name="connsiteY3" fmla="*/ 47414 h 988907"/>
                <a:gd name="connsiteX4" fmla="*/ 413174 w 951654"/>
                <a:gd name="connsiteY4" fmla="*/ 60960 h 988907"/>
                <a:gd name="connsiteX5" fmla="*/ 423334 w 951654"/>
                <a:gd name="connsiteY5" fmla="*/ 142240 h 988907"/>
                <a:gd name="connsiteX6" fmla="*/ 436880 w 951654"/>
                <a:gd name="connsiteY6" fmla="*/ 118534 h 988907"/>
                <a:gd name="connsiteX7" fmla="*/ 504614 w 951654"/>
                <a:gd name="connsiteY7" fmla="*/ 135467 h 988907"/>
                <a:gd name="connsiteX8" fmla="*/ 599440 w 951654"/>
                <a:gd name="connsiteY8" fmla="*/ 135467 h 988907"/>
                <a:gd name="connsiteX9" fmla="*/ 657014 w 951654"/>
                <a:gd name="connsiteY9" fmla="*/ 172720 h 988907"/>
                <a:gd name="connsiteX10" fmla="*/ 741680 w 951654"/>
                <a:gd name="connsiteY10" fmla="*/ 179494 h 988907"/>
                <a:gd name="connsiteX11" fmla="*/ 853440 w 951654"/>
                <a:gd name="connsiteY11" fmla="*/ 216747 h 988907"/>
                <a:gd name="connsiteX12" fmla="*/ 900854 w 951654"/>
                <a:gd name="connsiteY12" fmla="*/ 277707 h 988907"/>
                <a:gd name="connsiteX13" fmla="*/ 931334 w 951654"/>
                <a:gd name="connsiteY13" fmla="*/ 311574 h 988907"/>
                <a:gd name="connsiteX14" fmla="*/ 917787 w 951654"/>
                <a:gd name="connsiteY14" fmla="*/ 352214 h 988907"/>
                <a:gd name="connsiteX15" fmla="*/ 833120 w 951654"/>
                <a:gd name="connsiteY15" fmla="*/ 386080 h 988907"/>
                <a:gd name="connsiteX16" fmla="*/ 765387 w 951654"/>
                <a:gd name="connsiteY16" fmla="*/ 392854 h 988907"/>
                <a:gd name="connsiteX17" fmla="*/ 660400 w 951654"/>
                <a:gd name="connsiteY17" fmla="*/ 348827 h 988907"/>
                <a:gd name="connsiteX18" fmla="*/ 626534 w 951654"/>
                <a:gd name="connsiteY18" fmla="*/ 369147 h 988907"/>
                <a:gd name="connsiteX19" fmla="*/ 545254 w 951654"/>
                <a:gd name="connsiteY19" fmla="*/ 389467 h 988907"/>
                <a:gd name="connsiteX20" fmla="*/ 514774 w 951654"/>
                <a:gd name="connsiteY20" fmla="*/ 430107 h 988907"/>
                <a:gd name="connsiteX21" fmla="*/ 460587 w 951654"/>
                <a:gd name="connsiteY21" fmla="*/ 433494 h 988907"/>
                <a:gd name="connsiteX22" fmla="*/ 450427 w 951654"/>
                <a:gd name="connsiteY22" fmla="*/ 440267 h 988907"/>
                <a:gd name="connsiteX23" fmla="*/ 379307 w 951654"/>
                <a:gd name="connsiteY23" fmla="*/ 453814 h 988907"/>
                <a:gd name="connsiteX24" fmla="*/ 318347 w 951654"/>
                <a:gd name="connsiteY24" fmla="*/ 497840 h 988907"/>
                <a:gd name="connsiteX25" fmla="*/ 403014 w 951654"/>
                <a:gd name="connsiteY25" fmla="*/ 531707 h 988907"/>
                <a:gd name="connsiteX26" fmla="*/ 453814 w 951654"/>
                <a:gd name="connsiteY26" fmla="*/ 558800 h 988907"/>
                <a:gd name="connsiteX27" fmla="*/ 497840 w 951654"/>
                <a:gd name="connsiteY27" fmla="*/ 596054 h 988907"/>
                <a:gd name="connsiteX28" fmla="*/ 538480 w 951654"/>
                <a:gd name="connsiteY28" fmla="*/ 582507 h 988907"/>
                <a:gd name="connsiteX29" fmla="*/ 619760 w 951654"/>
                <a:gd name="connsiteY29" fmla="*/ 636694 h 988907"/>
                <a:gd name="connsiteX30" fmla="*/ 650240 w 951654"/>
                <a:gd name="connsiteY30" fmla="*/ 663787 h 988907"/>
                <a:gd name="connsiteX31" fmla="*/ 592667 w 951654"/>
                <a:gd name="connsiteY31" fmla="*/ 673947 h 988907"/>
                <a:gd name="connsiteX32" fmla="*/ 568960 w 951654"/>
                <a:gd name="connsiteY32" fmla="*/ 684107 h 988907"/>
                <a:gd name="connsiteX33" fmla="*/ 636694 w 951654"/>
                <a:gd name="connsiteY33" fmla="*/ 728134 h 988907"/>
                <a:gd name="connsiteX34" fmla="*/ 680720 w 951654"/>
                <a:gd name="connsiteY34" fmla="*/ 728134 h 988907"/>
                <a:gd name="connsiteX35" fmla="*/ 724747 w 951654"/>
                <a:gd name="connsiteY35" fmla="*/ 728134 h 988907"/>
                <a:gd name="connsiteX36" fmla="*/ 762000 w 951654"/>
                <a:gd name="connsiteY36" fmla="*/ 738294 h 988907"/>
                <a:gd name="connsiteX37" fmla="*/ 802640 w 951654"/>
                <a:gd name="connsiteY37" fmla="*/ 778934 h 988907"/>
                <a:gd name="connsiteX38" fmla="*/ 951654 w 951654"/>
                <a:gd name="connsiteY38" fmla="*/ 890694 h 988907"/>
                <a:gd name="connsiteX39" fmla="*/ 741680 w 951654"/>
                <a:gd name="connsiteY39" fmla="*/ 955040 h 988907"/>
                <a:gd name="connsiteX40" fmla="*/ 724747 w 951654"/>
                <a:gd name="connsiteY40" fmla="*/ 988907 h 988907"/>
                <a:gd name="connsiteX41" fmla="*/ 673947 w 951654"/>
                <a:gd name="connsiteY41" fmla="*/ 907627 h 988907"/>
                <a:gd name="connsiteX42" fmla="*/ 545254 w 951654"/>
                <a:gd name="connsiteY42" fmla="*/ 870374 h 988907"/>
                <a:gd name="connsiteX43" fmla="*/ 403014 w 951654"/>
                <a:gd name="connsiteY43" fmla="*/ 795867 h 988907"/>
                <a:gd name="connsiteX44" fmla="*/ 257387 w 951654"/>
                <a:gd name="connsiteY44" fmla="*/ 707814 h 988907"/>
                <a:gd name="connsiteX45" fmla="*/ 179494 w 951654"/>
                <a:gd name="connsiteY45" fmla="*/ 609600 h 988907"/>
                <a:gd name="connsiteX46" fmla="*/ 135467 w 951654"/>
                <a:gd name="connsiteY46" fmla="*/ 579120 h 988907"/>
                <a:gd name="connsiteX47" fmla="*/ 40640 w 951654"/>
                <a:gd name="connsiteY47" fmla="*/ 565574 h 988907"/>
                <a:gd name="connsiteX48" fmla="*/ 0 w 951654"/>
                <a:gd name="connsiteY48" fmla="*/ 528320 h 988907"/>
                <a:gd name="connsiteX49" fmla="*/ 0 w 951654"/>
                <a:gd name="connsiteY49" fmla="*/ 440267 h 988907"/>
                <a:gd name="connsiteX50" fmla="*/ 33867 w 951654"/>
                <a:gd name="connsiteY50" fmla="*/ 362374 h 988907"/>
                <a:gd name="connsiteX51" fmla="*/ 104987 w 951654"/>
                <a:gd name="connsiteY51" fmla="*/ 223520 h 988907"/>
                <a:gd name="connsiteX52" fmla="*/ 216747 w 951654"/>
                <a:gd name="connsiteY52" fmla="*/ 71120 h 988907"/>
                <a:gd name="connsiteX0" fmla="*/ 216747 w 968588"/>
                <a:gd name="connsiteY0" fmla="*/ 71120 h 988907"/>
                <a:gd name="connsiteX1" fmla="*/ 281094 w 968588"/>
                <a:gd name="connsiteY1" fmla="*/ 40640 h 988907"/>
                <a:gd name="connsiteX2" fmla="*/ 314960 w 968588"/>
                <a:gd name="connsiteY2" fmla="*/ 0 h 988907"/>
                <a:gd name="connsiteX3" fmla="*/ 331894 w 968588"/>
                <a:gd name="connsiteY3" fmla="*/ 47414 h 988907"/>
                <a:gd name="connsiteX4" fmla="*/ 413174 w 968588"/>
                <a:gd name="connsiteY4" fmla="*/ 60960 h 988907"/>
                <a:gd name="connsiteX5" fmla="*/ 423334 w 968588"/>
                <a:gd name="connsiteY5" fmla="*/ 142240 h 988907"/>
                <a:gd name="connsiteX6" fmla="*/ 436880 w 968588"/>
                <a:gd name="connsiteY6" fmla="*/ 118534 h 988907"/>
                <a:gd name="connsiteX7" fmla="*/ 504614 w 968588"/>
                <a:gd name="connsiteY7" fmla="*/ 135467 h 988907"/>
                <a:gd name="connsiteX8" fmla="*/ 599440 w 968588"/>
                <a:gd name="connsiteY8" fmla="*/ 135467 h 988907"/>
                <a:gd name="connsiteX9" fmla="*/ 657014 w 968588"/>
                <a:gd name="connsiteY9" fmla="*/ 172720 h 988907"/>
                <a:gd name="connsiteX10" fmla="*/ 741680 w 968588"/>
                <a:gd name="connsiteY10" fmla="*/ 179494 h 988907"/>
                <a:gd name="connsiteX11" fmla="*/ 853440 w 968588"/>
                <a:gd name="connsiteY11" fmla="*/ 216747 h 988907"/>
                <a:gd name="connsiteX12" fmla="*/ 900854 w 968588"/>
                <a:gd name="connsiteY12" fmla="*/ 277707 h 988907"/>
                <a:gd name="connsiteX13" fmla="*/ 931334 w 968588"/>
                <a:gd name="connsiteY13" fmla="*/ 311574 h 988907"/>
                <a:gd name="connsiteX14" fmla="*/ 917787 w 968588"/>
                <a:gd name="connsiteY14" fmla="*/ 352214 h 988907"/>
                <a:gd name="connsiteX15" fmla="*/ 833120 w 968588"/>
                <a:gd name="connsiteY15" fmla="*/ 386080 h 988907"/>
                <a:gd name="connsiteX16" fmla="*/ 765387 w 968588"/>
                <a:gd name="connsiteY16" fmla="*/ 392854 h 988907"/>
                <a:gd name="connsiteX17" fmla="*/ 660400 w 968588"/>
                <a:gd name="connsiteY17" fmla="*/ 348827 h 988907"/>
                <a:gd name="connsiteX18" fmla="*/ 626534 w 968588"/>
                <a:gd name="connsiteY18" fmla="*/ 369147 h 988907"/>
                <a:gd name="connsiteX19" fmla="*/ 545254 w 968588"/>
                <a:gd name="connsiteY19" fmla="*/ 389467 h 988907"/>
                <a:gd name="connsiteX20" fmla="*/ 514774 w 968588"/>
                <a:gd name="connsiteY20" fmla="*/ 430107 h 988907"/>
                <a:gd name="connsiteX21" fmla="*/ 460587 w 968588"/>
                <a:gd name="connsiteY21" fmla="*/ 433494 h 988907"/>
                <a:gd name="connsiteX22" fmla="*/ 450427 w 968588"/>
                <a:gd name="connsiteY22" fmla="*/ 440267 h 988907"/>
                <a:gd name="connsiteX23" fmla="*/ 379307 w 968588"/>
                <a:gd name="connsiteY23" fmla="*/ 453814 h 988907"/>
                <a:gd name="connsiteX24" fmla="*/ 318347 w 968588"/>
                <a:gd name="connsiteY24" fmla="*/ 497840 h 988907"/>
                <a:gd name="connsiteX25" fmla="*/ 403014 w 968588"/>
                <a:gd name="connsiteY25" fmla="*/ 531707 h 988907"/>
                <a:gd name="connsiteX26" fmla="*/ 453814 w 968588"/>
                <a:gd name="connsiteY26" fmla="*/ 558800 h 988907"/>
                <a:gd name="connsiteX27" fmla="*/ 497840 w 968588"/>
                <a:gd name="connsiteY27" fmla="*/ 596054 h 988907"/>
                <a:gd name="connsiteX28" fmla="*/ 538480 w 968588"/>
                <a:gd name="connsiteY28" fmla="*/ 582507 h 988907"/>
                <a:gd name="connsiteX29" fmla="*/ 619760 w 968588"/>
                <a:gd name="connsiteY29" fmla="*/ 636694 h 988907"/>
                <a:gd name="connsiteX30" fmla="*/ 650240 w 968588"/>
                <a:gd name="connsiteY30" fmla="*/ 663787 h 988907"/>
                <a:gd name="connsiteX31" fmla="*/ 592667 w 968588"/>
                <a:gd name="connsiteY31" fmla="*/ 673947 h 988907"/>
                <a:gd name="connsiteX32" fmla="*/ 568960 w 968588"/>
                <a:gd name="connsiteY32" fmla="*/ 684107 h 988907"/>
                <a:gd name="connsiteX33" fmla="*/ 636694 w 968588"/>
                <a:gd name="connsiteY33" fmla="*/ 728134 h 988907"/>
                <a:gd name="connsiteX34" fmla="*/ 680720 w 968588"/>
                <a:gd name="connsiteY34" fmla="*/ 728134 h 988907"/>
                <a:gd name="connsiteX35" fmla="*/ 724747 w 968588"/>
                <a:gd name="connsiteY35" fmla="*/ 728134 h 988907"/>
                <a:gd name="connsiteX36" fmla="*/ 762000 w 968588"/>
                <a:gd name="connsiteY36" fmla="*/ 738294 h 988907"/>
                <a:gd name="connsiteX37" fmla="*/ 802640 w 968588"/>
                <a:gd name="connsiteY37" fmla="*/ 778934 h 988907"/>
                <a:gd name="connsiteX38" fmla="*/ 968588 w 968588"/>
                <a:gd name="connsiteY38" fmla="*/ 890694 h 988907"/>
                <a:gd name="connsiteX39" fmla="*/ 741680 w 968588"/>
                <a:gd name="connsiteY39" fmla="*/ 955040 h 988907"/>
                <a:gd name="connsiteX40" fmla="*/ 724747 w 968588"/>
                <a:gd name="connsiteY40" fmla="*/ 988907 h 988907"/>
                <a:gd name="connsiteX41" fmla="*/ 673947 w 968588"/>
                <a:gd name="connsiteY41" fmla="*/ 907627 h 988907"/>
                <a:gd name="connsiteX42" fmla="*/ 545254 w 968588"/>
                <a:gd name="connsiteY42" fmla="*/ 870374 h 988907"/>
                <a:gd name="connsiteX43" fmla="*/ 403014 w 968588"/>
                <a:gd name="connsiteY43" fmla="*/ 795867 h 988907"/>
                <a:gd name="connsiteX44" fmla="*/ 257387 w 968588"/>
                <a:gd name="connsiteY44" fmla="*/ 707814 h 988907"/>
                <a:gd name="connsiteX45" fmla="*/ 179494 w 968588"/>
                <a:gd name="connsiteY45" fmla="*/ 609600 h 988907"/>
                <a:gd name="connsiteX46" fmla="*/ 135467 w 968588"/>
                <a:gd name="connsiteY46" fmla="*/ 579120 h 988907"/>
                <a:gd name="connsiteX47" fmla="*/ 40640 w 968588"/>
                <a:gd name="connsiteY47" fmla="*/ 565574 h 988907"/>
                <a:gd name="connsiteX48" fmla="*/ 0 w 968588"/>
                <a:gd name="connsiteY48" fmla="*/ 528320 h 988907"/>
                <a:gd name="connsiteX49" fmla="*/ 0 w 968588"/>
                <a:gd name="connsiteY49" fmla="*/ 440267 h 988907"/>
                <a:gd name="connsiteX50" fmla="*/ 33867 w 968588"/>
                <a:gd name="connsiteY50" fmla="*/ 362374 h 988907"/>
                <a:gd name="connsiteX51" fmla="*/ 104987 w 968588"/>
                <a:gd name="connsiteY51" fmla="*/ 223520 h 988907"/>
                <a:gd name="connsiteX52" fmla="*/ 216747 w 968588"/>
                <a:gd name="connsiteY52" fmla="*/ 71120 h 988907"/>
                <a:gd name="connsiteX0" fmla="*/ 216747 w 1131148"/>
                <a:gd name="connsiteY0" fmla="*/ 71120 h 988907"/>
                <a:gd name="connsiteX1" fmla="*/ 281094 w 1131148"/>
                <a:gd name="connsiteY1" fmla="*/ 40640 h 988907"/>
                <a:gd name="connsiteX2" fmla="*/ 314960 w 1131148"/>
                <a:gd name="connsiteY2" fmla="*/ 0 h 988907"/>
                <a:gd name="connsiteX3" fmla="*/ 331894 w 1131148"/>
                <a:gd name="connsiteY3" fmla="*/ 47414 h 988907"/>
                <a:gd name="connsiteX4" fmla="*/ 413174 w 1131148"/>
                <a:gd name="connsiteY4" fmla="*/ 60960 h 988907"/>
                <a:gd name="connsiteX5" fmla="*/ 423334 w 1131148"/>
                <a:gd name="connsiteY5" fmla="*/ 142240 h 988907"/>
                <a:gd name="connsiteX6" fmla="*/ 436880 w 1131148"/>
                <a:gd name="connsiteY6" fmla="*/ 118534 h 988907"/>
                <a:gd name="connsiteX7" fmla="*/ 504614 w 1131148"/>
                <a:gd name="connsiteY7" fmla="*/ 135467 h 988907"/>
                <a:gd name="connsiteX8" fmla="*/ 599440 w 1131148"/>
                <a:gd name="connsiteY8" fmla="*/ 135467 h 988907"/>
                <a:gd name="connsiteX9" fmla="*/ 657014 w 1131148"/>
                <a:gd name="connsiteY9" fmla="*/ 172720 h 988907"/>
                <a:gd name="connsiteX10" fmla="*/ 741680 w 1131148"/>
                <a:gd name="connsiteY10" fmla="*/ 179494 h 988907"/>
                <a:gd name="connsiteX11" fmla="*/ 853440 w 1131148"/>
                <a:gd name="connsiteY11" fmla="*/ 216747 h 988907"/>
                <a:gd name="connsiteX12" fmla="*/ 900854 w 1131148"/>
                <a:gd name="connsiteY12" fmla="*/ 277707 h 988907"/>
                <a:gd name="connsiteX13" fmla="*/ 931334 w 1131148"/>
                <a:gd name="connsiteY13" fmla="*/ 311574 h 988907"/>
                <a:gd name="connsiteX14" fmla="*/ 917787 w 1131148"/>
                <a:gd name="connsiteY14" fmla="*/ 352214 h 988907"/>
                <a:gd name="connsiteX15" fmla="*/ 833120 w 1131148"/>
                <a:gd name="connsiteY15" fmla="*/ 386080 h 988907"/>
                <a:gd name="connsiteX16" fmla="*/ 765387 w 1131148"/>
                <a:gd name="connsiteY16" fmla="*/ 392854 h 988907"/>
                <a:gd name="connsiteX17" fmla="*/ 660400 w 1131148"/>
                <a:gd name="connsiteY17" fmla="*/ 348827 h 988907"/>
                <a:gd name="connsiteX18" fmla="*/ 626534 w 1131148"/>
                <a:gd name="connsiteY18" fmla="*/ 369147 h 988907"/>
                <a:gd name="connsiteX19" fmla="*/ 545254 w 1131148"/>
                <a:gd name="connsiteY19" fmla="*/ 389467 h 988907"/>
                <a:gd name="connsiteX20" fmla="*/ 514774 w 1131148"/>
                <a:gd name="connsiteY20" fmla="*/ 430107 h 988907"/>
                <a:gd name="connsiteX21" fmla="*/ 460587 w 1131148"/>
                <a:gd name="connsiteY21" fmla="*/ 433494 h 988907"/>
                <a:gd name="connsiteX22" fmla="*/ 450427 w 1131148"/>
                <a:gd name="connsiteY22" fmla="*/ 440267 h 988907"/>
                <a:gd name="connsiteX23" fmla="*/ 379307 w 1131148"/>
                <a:gd name="connsiteY23" fmla="*/ 453814 h 988907"/>
                <a:gd name="connsiteX24" fmla="*/ 318347 w 1131148"/>
                <a:gd name="connsiteY24" fmla="*/ 497840 h 988907"/>
                <a:gd name="connsiteX25" fmla="*/ 403014 w 1131148"/>
                <a:gd name="connsiteY25" fmla="*/ 531707 h 988907"/>
                <a:gd name="connsiteX26" fmla="*/ 453814 w 1131148"/>
                <a:gd name="connsiteY26" fmla="*/ 558800 h 988907"/>
                <a:gd name="connsiteX27" fmla="*/ 497840 w 1131148"/>
                <a:gd name="connsiteY27" fmla="*/ 596054 h 988907"/>
                <a:gd name="connsiteX28" fmla="*/ 538480 w 1131148"/>
                <a:gd name="connsiteY28" fmla="*/ 582507 h 988907"/>
                <a:gd name="connsiteX29" fmla="*/ 619760 w 1131148"/>
                <a:gd name="connsiteY29" fmla="*/ 636694 h 988907"/>
                <a:gd name="connsiteX30" fmla="*/ 650240 w 1131148"/>
                <a:gd name="connsiteY30" fmla="*/ 663787 h 988907"/>
                <a:gd name="connsiteX31" fmla="*/ 592667 w 1131148"/>
                <a:gd name="connsiteY31" fmla="*/ 673947 h 988907"/>
                <a:gd name="connsiteX32" fmla="*/ 568960 w 1131148"/>
                <a:gd name="connsiteY32" fmla="*/ 684107 h 988907"/>
                <a:gd name="connsiteX33" fmla="*/ 636694 w 1131148"/>
                <a:gd name="connsiteY33" fmla="*/ 728134 h 988907"/>
                <a:gd name="connsiteX34" fmla="*/ 680720 w 1131148"/>
                <a:gd name="connsiteY34" fmla="*/ 728134 h 988907"/>
                <a:gd name="connsiteX35" fmla="*/ 724747 w 1131148"/>
                <a:gd name="connsiteY35" fmla="*/ 728134 h 988907"/>
                <a:gd name="connsiteX36" fmla="*/ 762000 w 1131148"/>
                <a:gd name="connsiteY36" fmla="*/ 738294 h 988907"/>
                <a:gd name="connsiteX37" fmla="*/ 802640 w 1131148"/>
                <a:gd name="connsiteY37" fmla="*/ 778934 h 988907"/>
                <a:gd name="connsiteX38" fmla="*/ 1131148 w 1131148"/>
                <a:gd name="connsiteY38" fmla="*/ 917788 h 988907"/>
                <a:gd name="connsiteX39" fmla="*/ 741680 w 1131148"/>
                <a:gd name="connsiteY39" fmla="*/ 955040 h 988907"/>
                <a:gd name="connsiteX40" fmla="*/ 724747 w 1131148"/>
                <a:gd name="connsiteY40" fmla="*/ 988907 h 988907"/>
                <a:gd name="connsiteX41" fmla="*/ 673947 w 1131148"/>
                <a:gd name="connsiteY41" fmla="*/ 907627 h 988907"/>
                <a:gd name="connsiteX42" fmla="*/ 545254 w 1131148"/>
                <a:gd name="connsiteY42" fmla="*/ 870374 h 988907"/>
                <a:gd name="connsiteX43" fmla="*/ 403014 w 1131148"/>
                <a:gd name="connsiteY43" fmla="*/ 795867 h 988907"/>
                <a:gd name="connsiteX44" fmla="*/ 257387 w 1131148"/>
                <a:gd name="connsiteY44" fmla="*/ 707814 h 988907"/>
                <a:gd name="connsiteX45" fmla="*/ 179494 w 1131148"/>
                <a:gd name="connsiteY45" fmla="*/ 609600 h 988907"/>
                <a:gd name="connsiteX46" fmla="*/ 135467 w 1131148"/>
                <a:gd name="connsiteY46" fmla="*/ 579120 h 988907"/>
                <a:gd name="connsiteX47" fmla="*/ 40640 w 1131148"/>
                <a:gd name="connsiteY47" fmla="*/ 565574 h 988907"/>
                <a:gd name="connsiteX48" fmla="*/ 0 w 1131148"/>
                <a:gd name="connsiteY48" fmla="*/ 528320 h 988907"/>
                <a:gd name="connsiteX49" fmla="*/ 0 w 1131148"/>
                <a:gd name="connsiteY49" fmla="*/ 440267 h 988907"/>
                <a:gd name="connsiteX50" fmla="*/ 33867 w 1131148"/>
                <a:gd name="connsiteY50" fmla="*/ 362374 h 988907"/>
                <a:gd name="connsiteX51" fmla="*/ 104987 w 1131148"/>
                <a:gd name="connsiteY51" fmla="*/ 223520 h 988907"/>
                <a:gd name="connsiteX52" fmla="*/ 216747 w 113114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802640 w 1212428"/>
                <a:gd name="connsiteY37" fmla="*/ 77893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914400 w 1212428"/>
                <a:gd name="connsiteY37" fmla="*/ 81957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1026160"/>
                <a:gd name="connsiteX1" fmla="*/ 281094 w 1212428"/>
                <a:gd name="connsiteY1" fmla="*/ 40640 h 1026160"/>
                <a:gd name="connsiteX2" fmla="*/ 314960 w 1212428"/>
                <a:gd name="connsiteY2" fmla="*/ 0 h 1026160"/>
                <a:gd name="connsiteX3" fmla="*/ 331894 w 1212428"/>
                <a:gd name="connsiteY3" fmla="*/ 47414 h 1026160"/>
                <a:gd name="connsiteX4" fmla="*/ 413174 w 1212428"/>
                <a:gd name="connsiteY4" fmla="*/ 60960 h 1026160"/>
                <a:gd name="connsiteX5" fmla="*/ 423334 w 1212428"/>
                <a:gd name="connsiteY5" fmla="*/ 142240 h 1026160"/>
                <a:gd name="connsiteX6" fmla="*/ 436880 w 1212428"/>
                <a:gd name="connsiteY6" fmla="*/ 118534 h 1026160"/>
                <a:gd name="connsiteX7" fmla="*/ 504614 w 1212428"/>
                <a:gd name="connsiteY7" fmla="*/ 135467 h 1026160"/>
                <a:gd name="connsiteX8" fmla="*/ 599440 w 1212428"/>
                <a:gd name="connsiteY8" fmla="*/ 135467 h 1026160"/>
                <a:gd name="connsiteX9" fmla="*/ 657014 w 1212428"/>
                <a:gd name="connsiteY9" fmla="*/ 172720 h 1026160"/>
                <a:gd name="connsiteX10" fmla="*/ 741680 w 1212428"/>
                <a:gd name="connsiteY10" fmla="*/ 179494 h 1026160"/>
                <a:gd name="connsiteX11" fmla="*/ 853440 w 1212428"/>
                <a:gd name="connsiteY11" fmla="*/ 216747 h 1026160"/>
                <a:gd name="connsiteX12" fmla="*/ 900854 w 1212428"/>
                <a:gd name="connsiteY12" fmla="*/ 277707 h 1026160"/>
                <a:gd name="connsiteX13" fmla="*/ 931334 w 1212428"/>
                <a:gd name="connsiteY13" fmla="*/ 311574 h 1026160"/>
                <a:gd name="connsiteX14" fmla="*/ 917787 w 1212428"/>
                <a:gd name="connsiteY14" fmla="*/ 352214 h 1026160"/>
                <a:gd name="connsiteX15" fmla="*/ 833120 w 1212428"/>
                <a:gd name="connsiteY15" fmla="*/ 386080 h 1026160"/>
                <a:gd name="connsiteX16" fmla="*/ 765387 w 1212428"/>
                <a:gd name="connsiteY16" fmla="*/ 392854 h 1026160"/>
                <a:gd name="connsiteX17" fmla="*/ 660400 w 1212428"/>
                <a:gd name="connsiteY17" fmla="*/ 348827 h 1026160"/>
                <a:gd name="connsiteX18" fmla="*/ 626534 w 1212428"/>
                <a:gd name="connsiteY18" fmla="*/ 369147 h 1026160"/>
                <a:gd name="connsiteX19" fmla="*/ 545254 w 1212428"/>
                <a:gd name="connsiteY19" fmla="*/ 389467 h 1026160"/>
                <a:gd name="connsiteX20" fmla="*/ 514774 w 1212428"/>
                <a:gd name="connsiteY20" fmla="*/ 430107 h 1026160"/>
                <a:gd name="connsiteX21" fmla="*/ 460587 w 1212428"/>
                <a:gd name="connsiteY21" fmla="*/ 433494 h 1026160"/>
                <a:gd name="connsiteX22" fmla="*/ 450427 w 1212428"/>
                <a:gd name="connsiteY22" fmla="*/ 440267 h 1026160"/>
                <a:gd name="connsiteX23" fmla="*/ 379307 w 1212428"/>
                <a:gd name="connsiteY23" fmla="*/ 453814 h 1026160"/>
                <a:gd name="connsiteX24" fmla="*/ 318347 w 1212428"/>
                <a:gd name="connsiteY24" fmla="*/ 497840 h 1026160"/>
                <a:gd name="connsiteX25" fmla="*/ 403014 w 1212428"/>
                <a:gd name="connsiteY25" fmla="*/ 531707 h 1026160"/>
                <a:gd name="connsiteX26" fmla="*/ 453814 w 1212428"/>
                <a:gd name="connsiteY26" fmla="*/ 558800 h 1026160"/>
                <a:gd name="connsiteX27" fmla="*/ 497840 w 1212428"/>
                <a:gd name="connsiteY27" fmla="*/ 596054 h 1026160"/>
                <a:gd name="connsiteX28" fmla="*/ 538480 w 1212428"/>
                <a:gd name="connsiteY28" fmla="*/ 582507 h 1026160"/>
                <a:gd name="connsiteX29" fmla="*/ 619760 w 1212428"/>
                <a:gd name="connsiteY29" fmla="*/ 636694 h 1026160"/>
                <a:gd name="connsiteX30" fmla="*/ 650240 w 1212428"/>
                <a:gd name="connsiteY30" fmla="*/ 663787 h 1026160"/>
                <a:gd name="connsiteX31" fmla="*/ 592667 w 1212428"/>
                <a:gd name="connsiteY31" fmla="*/ 673947 h 1026160"/>
                <a:gd name="connsiteX32" fmla="*/ 568960 w 1212428"/>
                <a:gd name="connsiteY32" fmla="*/ 684107 h 1026160"/>
                <a:gd name="connsiteX33" fmla="*/ 636694 w 1212428"/>
                <a:gd name="connsiteY33" fmla="*/ 728134 h 1026160"/>
                <a:gd name="connsiteX34" fmla="*/ 680720 w 1212428"/>
                <a:gd name="connsiteY34" fmla="*/ 728134 h 1026160"/>
                <a:gd name="connsiteX35" fmla="*/ 724747 w 1212428"/>
                <a:gd name="connsiteY35" fmla="*/ 728134 h 1026160"/>
                <a:gd name="connsiteX36" fmla="*/ 762000 w 1212428"/>
                <a:gd name="connsiteY36" fmla="*/ 738294 h 1026160"/>
                <a:gd name="connsiteX37" fmla="*/ 914400 w 1212428"/>
                <a:gd name="connsiteY37" fmla="*/ 819574 h 1026160"/>
                <a:gd name="connsiteX38" fmla="*/ 1212428 w 1212428"/>
                <a:gd name="connsiteY38" fmla="*/ 965201 h 1026160"/>
                <a:gd name="connsiteX39" fmla="*/ 1012613 w 1212428"/>
                <a:gd name="connsiteY39" fmla="*/ 1026160 h 1026160"/>
                <a:gd name="connsiteX40" fmla="*/ 724747 w 1212428"/>
                <a:gd name="connsiteY40" fmla="*/ 988907 h 1026160"/>
                <a:gd name="connsiteX41" fmla="*/ 673947 w 1212428"/>
                <a:gd name="connsiteY41" fmla="*/ 907627 h 1026160"/>
                <a:gd name="connsiteX42" fmla="*/ 545254 w 1212428"/>
                <a:gd name="connsiteY42" fmla="*/ 870374 h 1026160"/>
                <a:gd name="connsiteX43" fmla="*/ 403014 w 1212428"/>
                <a:gd name="connsiteY43" fmla="*/ 795867 h 1026160"/>
                <a:gd name="connsiteX44" fmla="*/ 257387 w 1212428"/>
                <a:gd name="connsiteY44" fmla="*/ 707814 h 1026160"/>
                <a:gd name="connsiteX45" fmla="*/ 179494 w 1212428"/>
                <a:gd name="connsiteY45" fmla="*/ 609600 h 1026160"/>
                <a:gd name="connsiteX46" fmla="*/ 135467 w 1212428"/>
                <a:gd name="connsiteY46" fmla="*/ 579120 h 1026160"/>
                <a:gd name="connsiteX47" fmla="*/ 40640 w 1212428"/>
                <a:gd name="connsiteY47" fmla="*/ 565574 h 1026160"/>
                <a:gd name="connsiteX48" fmla="*/ 0 w 1212428"/>
                <a:gd name="connsiteY48" fmla="*/ 528320 h 1026160"/>
                <a:gd name="connsiteX49" fmla="*/ 0 w 1212428"/>
                <a:gd name="connsiteY49" fmla="*/ 440267 h 1026160"/>
                <a:gd name="connsiteX50" fmla="*/ 33867 w 1212428"/>
                <a:gd name="connsiteY50" fmla="*/ 362374 h 1026160"/>
                <a:gd name="connsiteX51" fmla="*/ 104987 w 1212428"/>
                <a:gd name="connsiteY51" fmla="*/ 223520 h 1026160"/>
                <a:gd name="connsiteX52" fmla="*/ 216747 w 1212428"/>
                <a:gd name="connsiteY52" fmla="*/ 71120 h 1026160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894080 w 1212428"/>
                <a:gd name="connsiteY40" fmla="*/ 1273387 h 1273387"/>
                <a:gd name="connsiteX41" fmla="*/ 673947 w 1212428"/>
                <a:gd name="connsiteY41" fmla="*/ 907627 h 1273387"/>
                <a:gd name="connsiteX42" fmla="*/ 545254 w 1212428"/>
                <a:gd name="connsiteY42" fmla="*/ 870374 h 1273387"/>
                <a:gd name="connsiteX43" fmla="*/ 403014 w 1212428"/>
                <a:gd name="connsiteY43" fmla="*/ 795867 h 1273387"/>
                <a:gd name="connsiteX44" fmla="*/ 257387 w 1212428"/>
                <a:gd name="connsiteY44" fmla="*/ 707814 h 1273387"/>
                <a:gd name="connsiteX45" fmla="*/ 179494 w 1212428"/>
                <a:gd name="connsiteY45" fmla="*/ 609600 h 1273387"/>
                <a:gd name="connsiteX46" fmla="*/ 135467 w 1212428"/>
                <a:gd name="connsiteY46" fmla="*/ 579120 h 1273387"/>
                <a:gd name="connsiteX47" fmla="*/ 40640 w 1212428"/>
                <a:gd name="connsiteY47" fmla="*/ 565574 h 1273387"/>
                <a:gd name="connsiteX48" fmla="*/ 0 w 1212428"/>
                <a:gd name="connsiteY48" fmla="*/ 528320 h 1273387"/>
                <a:gd name="connsiteX49" fmla="*/ 0 w 1212428"/>
                <a:gd name="connsiteY49" fmla="*/ 440267 h 1273387"/>
                <a:gd name="connsiteX50" fmla="*/ 33867 w 1212428"/>
                <a:gd name="connsiteY50" fmla="*/ 362374 h 1273387"/>
                <a:gd name="connsiteX51" fmla="*/ 104987 w 1212428"/>
                <a:gd name="connsiteY51" fmla="*/ 223520 h 1273387"/>
                <a:gd name="connsiteX52" fmla="*/ 216747 w 1212428"/>
                <a:gd name="connsiteY52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894080 w 1212428"/>
                <a:gd name="connsiteY41" fmla="*/ 1273387 h 1273387"/>
                <a:gd name="connsiteX42" fmla="*/ 673947 w 1212428"/>
                <a:gd name="connsiteY42" fmla="*/ 907627 h 1273387"/>
                <a:gd name="connsiteX43" fmla="*/ 545254 w 1212428"/>
                <a:gd name="connsiteY43" fmla="*/ 870374 h 1273387"/>
                <a:gd name="connsiteX44" fmla="*/ 403014 w 1212428"/>
                <a:gd name="connsiteY44" fmla="*/ 795867 h 1273387"/>
                <a:gd name="connsiteX45" fmla="*/ 257387 w 1212428"/>
                <a:gd name="connsiteY45" fmla="*/ 707814 h 1273387"/>
                <a:gd name="connsiteX46" fmla="*/ 179494 w 1212428"/>
                <a:gd name="connsiteY46" fmla="*/ 609600 h 1273387"/>
                <a:gd name="connsiteX47" fmla="*/ 135467 w 1212428"/>
                <a:gd name="connsiteY47" fmla="*/ 579120 h 1273387"/>
                <a:gd name="connsiteX48" fmla="*/ 40640 w 1212428"/>
                <a:gd name="connsiteY48" fmla="*/ 565574 h 1273387"/>
                <a:gd name="connsiteX49" fmla="*/ 0 w 1212428"/>
                <a:gd name="connsiteY49" fmla="*/ 528320 h 1273387"/>
                <a:gd name="connsiteX50" fmla="*/ 0 w 1212428"/>
                <a:gd name="connsiteY50" fmla="*/ 440267 h 1273387"/>
                <a:gd name="connsiteX51" fmla="*/ 33867 w 1212428"/>
                <a:gd name="connsiteY51" fmla="*/ 362374 h 1273387"/>
                <a:gd name="connsiteX52" fmla="*/ 104987 w 1212428"/>
                <a:gd name="connsiteY52" fmla="*/ 223520 h 1273387"/>
                <a:gd name="connsiteX53" fmla="*/ 216747 w 1212428"/>
                <a:gd name="connsiteY53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914400 w 1212428"/>
                <a:gd name="connsiteY41" fmla="*/ 1205652 h 1273387"/>
                <a:gd name="connsiteX42" fmla="*/ 894080 w 1212428"/>
                <a:gd name="connsiteY42" fmla="*/ 1273387 h 1273387"/>
                <a:gd name="connsiteX43" fmla="*/ 673947 w 1212428"/>
                <a:gd name="connsiteY43" fmla="*/ 907627 h 1273387"/>
                <a:gd name="connsiteX44" fmla="*/ 545254 w 1212428"/>
                <a:gd name="connsiteY44" fmla="*/ 870374 h 1273387"/>
                <a:gd name="connsiteX45" fmla="*/ 403014 w 1212428"/>
                <a:gd name="connsiteY45" fmla="*/ 795867 h 1273387"/>
                <a:gd name="connsiteX46" fmla="*/ 257387 w 1212428"/>
                <a:gd name="connsiteY46" fmla="*/ 707814 h 1273387"/>
                <a:gd name="connsiteX47" fmla="*/ 179494 w 1212428"/>
                <a:gd name="connsiteY47" fmla="*/ 609600 h 1273387"/>
                <a:gd name="connsiteX48" fmla="*/ 135467 w 1212428"/>
                <a:gd name="connsiteY48" fmla="*/ 579120 h 1273387"/>
                <a:gd name="connsiteX49" fmla="*/ 40640 w 1212428"/>
                <a:gd name="connsiteY49" fmla="*/ 565574 h 1273387"/>
                <a:gd name="connsiteX50" fmla="*/ 0 w 1212428"/>
                <a:gd name="connsiteY50" fmla="*/ 528320 h 1273387"/>
                <a:gd name="connsiteX51" fmla="*/ 0 w 1212428"/>
                <a:gd name="connsiteY51" fmla="*/ 440267 h 1273387"/>
                <a:gd name="connsiteX52" fmla="*/ 33867 w 1212428"/>
                <a:gd name="connsiteY52" fmla="*/ 362374 h 1273387"/>
                <a:gd name="connsiteX53" fmla="*/ 104987 w 1212428"/>
                <a:gd name="connsiteY53" fmla="*/ 223520 h 1273387"/>
                <a:gd name="connsiteX54" fmla="*/ 216747 w 1212428"/>
                <a:gd name="connsiteY54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012613 w 1212428"/>
                <a:gd name="connsiteY40" fmla="*/ 1026160 h 1273387"/>
                <a:gd name="connsiteX41" fmla="*/ 971973 w 1212428"/>
                <a:gd name="connsiteY41" fmla="*/ 1110826 h 1273387"/>
                <a:gd name="connsiteX42" fmla="*/ 914400 w 1212428"/>
                <a:gd name="connsiteY42" fmla="*/ 1205652 h 1273387"/>
                <a:gd name="connsiteX43" fmla="*/ 894080 w 1212428"/>
                <a:gd name="connsiteY43" fmla="*/ 1273387 h 1273387"/>
                <a:gd name="connsiteX44" fmla="*/ 673947 w 1212428"/>
                <a:gd name="connsiteY44" fmla="*/ 907627 h 1273387"/>
                <a:gd name="connsiteX45" fmla="*/ 545254 w 1212428"/>
                <a:gd name="connsiteY45" fmla="*/ 870374 h 1273387"/>
                <a:gd name="connsiteX46" fmla="*/ 403014 w 1212428"/>
                <a:gd name="connsiteY46" fmla="*/ 795867 h 1273387"/>
                <a:gd name="connsiteX47" fmla="*/ 257387 w 1212428"/>
                <a:gd name="connsiteY47" fmla="*/ 707814 h 1273387"/>
                <a:gd name="connsiteX48" fmla="*/ 179494 w 1212428"/>
                <a:gd name="connsiteY48" fmla="*/ 609600 h 1273387"/>
                <a:gd name="connsiteX49" fmla="*/ 135467 w 1212428"/>
                <a:gd name="connsiteY49" fmla="*/ 579120 h 1273387"/>
                <a:gd name="connsiteX50" fmla="*/ 40640 w 1212428"/>
                <a:gd name="connsiteY50" fmla="*/ 565574 h 1273387"/>
                <a:gd name="connsiteX51" fmla="*/ 0 w 1212428"/>
                <a:gd name="connsiteY51" fmla="*/ 528320 h 1273387"/>
                <a:gd name="connsiteX52" fmla="*/ 0 w 1212428"/>
                <a:gd name="connsiteY52" fmla="*/ 440267 h 1273387"/>
                <a:gd name="connsiteX53" fmla="*/ 33867 w 1212428"/>
                <a:gd name="connsiteY53" fmla="*/ 362374 h 1273387"/>
                <a:gd name="connsiteX54" fmla="*/ 104987 w 1212428"/>
                <a:gd name="connsiteY54" fmla="*/ 223520 h 1273387"/>
                <a:gd name="connsiteX55" fmla="*/ 216747 w 1212428"/>
                <a:gd name="connsiteY55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85333 w 1212428"/>
                <a:gd name="connsiteY40" fmla="*/ 101261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12428" h="1273387">
                  <a:moveTo>
                    <a:pt x="216747" y="71120"/>
                  </a:moveTo>
                  <a:lnTo>
                    <a:pt x="281094" y="40640"/>
                  </a:lnTo>
                  <a:lnTo>
                    <a:pt x="314960" y="0"/>
                  </a:lnTo>
                  <a:lnTo>
                    <a:pt x="331894" y="47414"/>
                  </a:lnTo>
                  <a:lnTo>
                    <a:pt x="413174" y="60960"/>
                  </a:lnTo>
                  <a:lnTo>
                    <a:pt x="423334" y="142240"/>
                  </a:lnTo>
                  <a:lnTo>
                    <a:pt x="436880" y="118534"/>
                  </a:lnTo>
                  <a:lnTo>
                    <a:pt x="504614" y="135467"/>
                  </a:lnTo>
                  <a:lnTo>
                    <a:pt x="599440" y="135467"/>
                  </a:lnTo>
                  <a:lnTo>
                    <a:pt x="657014" y="172720"/>
                  </a:lnTo>
                  <a:lnTo>
                    <a:pt x="741680" y="179494"/>
                  </a:lnTo>
                  <a:lnTo>
                    <a:pt x="853440" y="216747"/>
                  </a:lnTo>
                  <a:lnTo>
                    <a:pt x="900854" y="277707"/>
                  </a:lnTo>
                  <a:lnTo>
                    <a:pt x="931334" y="311574"/>
                  </a:lnTo>
                  <a:lnTo>
                    <a:pt x="917787" y="352214"/>
                  </a:lnTo>
                  <a:lnTo>
                    <a:pt x="833120" y="386080"/>
                  </a:lnTo>
                  <a:lnTo>
                    <a:pt x="765387" y="392854"/>
                  </a:lnTo>
                  <a:lnTo>
                    <a:pt x="660400" y="348827"/>
                  </a:lnTo>
                  <a:lnTo>
                    <a:pt x="626534" y="369147"/>
                  </a:lnTo>
                  <a:lnTo>
                    <a:pt x="545254" y="389467"/>
                  </a:lnTo>
                  <a:lnTo>
                    <a:pt x="514774" y="430107"/>
                  </a:lnTo>
                  <a:lnTo>
                    <a:pt x="460587" y="433494"/>
                  </a:lnTo>
                  <a:lnTo>
                    <a:pt x="450427" y="440267"/>
                  </a:lnTo>
                  <a:lnTo>
                    <a:pt x="379307" y="453814"/>
                  </a:lnTo>
                  <a:lnTo>
                    <a:pt x="318347" y="497840"/>
                  </a:lnTo>
                  <a:lnTo>
                    <a:pt x="403014" y="531707"/>
                  </a:lnTo>
                  <a:lnTo>
                    <a:pt x="453814" y="558800"/>
                  </a:lnTo>
                  <a:lnTo>
                    <a:pt x="497840" y="596054"/>
                  </a:lnTo>
                  <a:lnTo>
                    <a:pt x="538480" y="582507"/>
                  </a:lnTo>
                  <a:lnTo>
                    <a:pt x="619760" y="636694"/>
                  </a:lnTo>
                  <a:lnTo>
                    <a:pt x="650240" y="663787"/>
                  </a:lnTo>
                  <a:lnTo>
                    <a:pt x="592667" y="673947"/>
                  </a:lnTo>
                  <a:lnTo>
                    <a:pt x="568960" y="684107"/>
                  </a:lnTo>
                  <a:lnTo>
                    <a:pt x="636694" y="728134"/>
                  </a:lnTo>
                  <a:lnTo>
                    <a:pt x="680720" y="728134"/>
                  </a:lnTo>
                  <a:lnTo>
                    <a:pt x="724747" y="728134"/>
                  </a:lnTo>
                  <a:lnTo>
                    <a:pt x="762000" y="738294"/>
                  </a:lnTo>
                  <a:lnTo>
                    <a:pt x="914400" y="819574"/>
                  </a:lnTo>
                  <a:cubicBezTo>
                    <a:pt x="971973" y="846667"/>
                    <a:pt x="1046480" y="853439"/>
                    <a:pt x="1104053" y="880532"/>
                  </a:cubicBezTo>
                  <a:lnTo>
                    <a:pt x="1212428" y="965201"/>
                  </a:lnTo>
                  <a:cubicBezTo>
                    <a:pt x="1176303" y="975360"/>
                    <a:pt x="1248551" y="921173"/>
                    <a:pt x="1185333" y="1012612"/>
                  </a:cubicBezTo>
                  <a:cubicBezTo>
                    <a:pt x="1124373" y="999065"/>
                    <a:pt x="1043093" y="1016000"/>
                    <a:pt x="1012613" y="1026160"/>
                  </a:cubicBezTo>
                  <a:lnTo>
                    <a:pt x="941493" y="1083733"/>
                  </a:lnTo>
                  <a:lnTo>
                    <a:pt x="985520" y="1215812"/>
                  </a:lnTo>
                  <a:lnTo>
                    <a:pt x="894080" y="1273387"/>
                  </a:lnTo>
                  <a:lnTo>
                    <a:pt x="673947" y="907627"/>
                  </a:lnTo>
                  <a:lnTo>
                    <a:pt x="545254" y="870374"/>
                  </a:lnTo>
                  <a:lnTo>
                    <a:pt x="403014" y="795867"/>
                  </a:lnTo>
                  <a:lnTo>
                    <a:pt x="257387" y="707814"/>
                  </a:lnTo>
                  <a:lnTo>
                    <a:pt x="179494" y="609600"/>
                  </a:lnTo>
                  <a:lnTo>
                    <a:pt x="135467" y="579120"/>
                  </a:lnTo>
                  <a:lnTo>
                    <a:pt x="40640" y="565574"/>
                  </a:lnTo>
                  <a:lnTo>
                    <a:pt x="0" y="528320"/>
                  </a:lnTo>
                  <a:lnTo>
                    <a:pt x="0" y="440267"/>
                  </a:lnTo>
                  <a:lnTo>
                    <a:pt x="33867" y="362374"/>
                  </a:lnTo>
                  <a:lnTo>
                    <a:pt x="104987" y="223520"/>
                  </a:lnTo>
                  <a:lnTo>
                    <a:pt x="216747" y="7112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52C6C6C-A9C8-4D91-AC47-61C1D3979BF9}"/>
                </a:ext>
              </a:extLst>
            </p:cNvPr>
            <p:cNvSpPr/>
            <p:nvPr/>
          </p:nvSpPr>
          <p:spPr>
            <a:xfrm>
              <a:off x="3444240" y="3860800"/>
              <a:ext cx="348827" cy="460587"/>
            </a:xfrm>
            <a:custGeom>
              <a:avLst/>
              <a:gdLst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60773 w 325120"/>
                <a:gd name="connsiteY15" fmla="*/ 9482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77707 w 325120"/>
                <a:gd name="connsiteY15" fmla="*/ 8466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199813 w 348827"/>
                <a:gd name="connsiteY16" fmla="*/ 47413 h 460587"/>
                <a:gd name="connsiteX17" fmla="*/ 155787 w 348827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209973 w 348827"/>
                <a:gd name="connsiteY16" fmla="*/ 37253 h 460587"/>
                <a:gd name="connsiteX17" fmla="*/ 155787 w 348827"/>
                <a:gd name="connsiteY17" fmla="*/ 0 h 4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827" h="460587">
                  <a:moveTo>
                    <a:pt x="155787" y="0"/>
                  </a:moveTo>
                  <a:lnTo>
                    <a:pt x="74507" y="60960"/>
                  </a:lnTo>
                  <a:lnTo>
                    <a:pt x="0" y="64347"/>
                  </a:lnTo>
                  <a:lnTo>
                    <a:pt x="132080" y="135467"/>
                  </a:lnTo>
                  <a:lnTo>
                    <a:pt x="159173" y="206587"/>
                  </a:lnTo>
                  <a:lnTo>
                    <a:pt x="162560" y="240453"/>
                  </a:lnTo>
                  <a:lnTo>
                    <a:pt x="162560" y="331893"/>
                  </a:lnTo>
                  <a:lnTo>
                    <a:pt x="94827" y="416560"/>
                  </a:lnTo>
                  <a:lnTo>
                    <a:pt x="152400" y="460587"/>
                  </a:lnTo>
                  <a:lnTo>
                    <a:pt x="193040" y="403013"/>
                  </a:lnTo>
                  <a:lnTo>
                    <a:pt x="240453" y="453813"/>
                  </a:lnTo>
                  <a:lnTo>
                    <a:pt x="247227" y="358987"/>
                  </a:lnTo>
                  <a:lnTo>
                    <a:pt x="267547" y="335280"/>
                  </a:lnTo>
                  <a:lnTo>
                    <a:pt x="301413" y="291253"/>
                  </a:lnTo>
                  <a:lnTo>
                    <a:pt x="348827" y="138853"/>
                  </a:lnTo>
                  <a:lnTo>
                    <a:pt x="277707" y="84667"/>
                  </a:lnTo>
                  <a:lnTo>
                    <a:pt x="209973" y="37253"/>
                  </a:lnTo>
                  <a:lnTo>
                    <a:pt x="155787" y="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AA0EA3-E75B-4B10-B04E-1A6E01743A90}"/>
                </a:ext>
              </a:extLst>
            </p:cNvPr>
            <p:cNvSpPr/>
            <p:nvPr/>
          </p:nvSpPr>
          <p:spPr>
            <a:xfrm>
              <a:off x="3708400" y="3935307"/>
              <a:ext cx="1358053" cy="975360"/>
            </a:xfrm>
            <a:custGeom>
              <a:avLst/>
              <a:gdLst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96427 w 1358053"/>
                <a:gd name="connsiteY53" fmla="*/ 27093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7610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58053" h="975360">
                  <a:moveTo>
                    <a:pt x="209973" y="88053"/>
                  </a:moveTo>
                  <a:lnTo>
                    <a:pt x="298027" y="108373"/>
                  </a:lnTo>
                  <a:lnTo>
                    <a:pt x="352213" y="138853"/>
                  </a:lnTo>
                  <a:lnTo>
                    <a:pt x="514773" y="159173"/>
                  </a:lnTo>
                  <a:lnTo>
                    <a:pt x="545253" y="118533"/>
                  </a:lnTo>
                  <a:lnTo>
                    <a:pt x="629920" y="50800"/>
                  </a:lnTo>
                  <a:lnTo>
                    <a:pt x="677333" y="37253"/>
                  </a:lnTo>
                  <a:lnTo>
                    <a:pt x="748453" y="20320"/>
                  </a:lnTo>
                  <a:lnTo>
                    <a:pt x="772160" y="71120"/>
                  </a:lnTo>
                  <a:lnTo>
                    <a:pt x="762000" y="115146"/>
                  </a:lnTo>
                  <a:lnTo>
                    <a:pt x="728133" y="186266"/>
                  </a:lnTo>
                  <a:lnTo>
                    <a:pt x="701040" y="264160"/>
                  </a:lnTo>
                  <a:lnTo>
                    <a:pt x="687493" y="328506"/>
                  </a:lnTo>
                  <a:lnTo>
                    <a:pt x="667173" y="386080"/>
                  </a:lnTo>
                  <a:lnTo>
                    <a:pt x="694267" y="450426"/>
                  </a:lnTo>
                  <a:lnTo>
                    <a:pt x="789093" y="436880"/>
                  </a:lnTo>
                  <a:lnTo>
                    <a:pt x="816187" y="358986"/>
                  </a:lnTo>
                  <a:lnTo>
                    <a:pt x="870373" y="254000"/>
                  </a:lnTo>
                  <a:lnTo>
                    <a:pt x="924560" y="186266"/>
                  </a:lnTo>
                  <a:lnTo>
                    <a:pt x="971973" y="128693"/>
                  </a:lnTo>
                  <a:lnTo>
                    <a:pt x="1053253" y="67733"/>
                  </a:lnTo>
                  <a:lnTo>
                    <a:pt x="1104053" y="16933"/>
                  </a:lnTo>
                  <a:lnTo>
                    <a:pt x="1165013" y="0"/>
                  </a:lnTo>
                  <a:lnTo>
                    <a:pt x="1242907" y="13546"/>
                  </a:lnTo>
                  <a:lnTo>
                    <a:pt x="1303867" y="44026"/>
                  </a:lnTo>
                  <a:lnTo>
                    <a:pt x="1358053" y="84666"/>
                  </a:lnTo>
                  <a:lnTo>
                    <a:pt x="1341120" y="135466"/>
                  </a:lnTo>
                  <a:lnTo>
                    <a:pt x="1256453" y="254000"/>
                  </a:lnTo>
                  <a:lnTo>
                    <a:pt x="1219200" y="335280"/>
                  </a:lnTo>
                  <a:lnTo>
                    <a:pt x="1175173" y="440266"/>
                  </a:lnTo>
                  <a:lnTo>
                    <a:pt x="1131147" y="528320"/>
                  </a:lnTo>
                  <a:lnTo>
                    <a:pt x="1087120" y="589280"/>
                  </a:lnTo>
                  <a:lnTo>
                    <a:pt x="1063413" y="633306"/>
                  </a:lnTo>
                  <a:lnTo>
                    <a:pt x="1009227" y="711200"/>
                  </a:lnTo>
                  <a:lnTo>
                    <a:pt x="894080" y="762000"/>
                  </a:lnTo>
                  <a:lnTo>
                    <a:pt x="778933" y="839893"/>
                  </a:lnTo>
                  <a:lnTo>
                    <a:pt x="704427" y="846666"/>
                  </a:lnTo>
                  <a:lnTo>
                    <a:pt x="616373" y="846666"/>
                  </a:lnTo>
                  <a:lnTo>
                    <a:pt x="504613" y="826346"/>
                  </a:lnTo>
                  <a:lnTo>
                    <a:pt x="409787" y="870373"/>
                  </a:lnTo>
                  <a:lnTo>
                    <a:pt x="304800" y="941493"/>
                  </a:lnTo>
                  <a:lnTo>
                    <a:pt x="243840" y="975360"/>
                  </a:lnTo>
                  <a:lnTo>
                    <a:pt x="125307" y="931333"/>
                  </a:lnTo>
                  <a:lnTo>
                    <a:pt x="40640" y="890693"/>
                  </a:lnTo>
                  <a:lnTo>
                    <a:pt x="0" y="863600"/>
                  </a:lnTo>
                  <a:lnTo>
                    <a:pt x="40640" y="789093"/>
                  </a:lnTo>
                  <a:lnTo>
                    <a:pt x="88053" y="640080"/>
                  </a:lnTo>
                  <a:lnTo>
                    <a:pt x="111760" y="602826"/>
                  </a:lnTo>
                  <a:lnTo>
                    <a:pt x="118533" y="460586"/>
                  </a:lnTo>
                  <a:lnTo>
                    <a:pt x="152400" y="321733"/>
                  </a:lnTo>
                  <a:cubicBezTo>
                    <a:pt x="159173" y="313831"/>
                    <a:pt x="166218" y="306153"/>
                    <a:pt x="172720" y="298026"/>
                  </a:cubicBezTo>
                  <a:cubicBezTo>
                    <a:pt x="175263" y="294848"/>
                    <a:pt x="178929" y="291817"/>
                    <a:pt x="179493" y="287866"/>
                  </a:cubicBezTo>
                  <a:cubicBezTo>
                    <a:pt x="180057" y="283915"/>
                    <a:pt x="176107" y="278835"/>
                    <a:pt x="176107" y="274320"/>
                  </a:cubicBezTo>
                  <a:cubicBezTo>
                    <a:pt x="176107" y="269805"/>
                    <a:pt x="179493" y="261902"/>
                    <a:pt x="179493" y="260773"/>
                  </a:cubicBezTo>
                  <a:lnTo>
                    <a:pt x="189653" y="159173"/>
                  </a:lnTo>
                  <a:lnTo>
                    <a:pt x="209973" y="88053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803FADE-1E4A-4A16-9184-90E51D952A44}"/>
                </a:ext>
              </a:extLst>
            </p:cNvPr>
            <p:cNvSpPr/>
            <p:nvPr/>
          </p:nvSpPr>
          <p:spPr>
            <a:xfrm>
              <a:off x="3721947" y="3396827"/>
              <a:ext cx="1825413" cy="1882986"/>
            </a:xfrm>
            <a:custGeom>
              <a:avLst/>
              <a:gdLst>
                <a:gd name="connsiteX0" fmla="*/ 1324186 w 1825413"/>
                <a:gd name="connsiteY0" fmla="*/ 132080 h 1882986"/>
                <a:gd name="connsiteX1" fmla="*/ 1469813 w 1825413"/>
                <a:gd name="connsiteY1" fmla="*/ 284480 h 1882986"/>
                <a:gd name="connsiteX2" fmla="*/ 1507066 w 1825413"/>
                <a:gd name="connsiteY2" fmla="*/ 443653 h 1882986"/>
                <a:gd name="connsiteX3" fmla="*/ 1446106 w 1825413"/>
                <a:gd name="connsiteY3" fmla="*/ 609600 h 1882986"/>
                <a:gd name="connsiteX4" fmla="*/ 1412240 w 1825413"/>
                <a:gd name="connsiteY4" fmla="*/ 629920 h 1882986"/>
                <a:gd name="connsiteX5" fmla="*/ 1347893 w 1825413"/>
                <a:gd name="connsiteY5" fmla="*/ 619760 h 1882986"/>
                <a:gd name="connsiteX6" fmla="*/ 1327573 w 1825413"/>
                <a:gd name="connsiteY6" fmla="*/ 680720 h 1882986"/>
                <a:gd name="connsiteX7" fmla="*/ 1242906 w 1825413"/>
                <a:gd name="connsiteY7" fmla="*/ 819573 h 1882986"/>
                <a:gd name="connsiteX8" fmla="*/ 1212426 w 1825413"/>
                <a:gd name="connsiteY8" fmla="*/ 900853 h 1882986"/>
                <a:gd name="connsiteX9" fmla="*/ 1154853 w 1825413"/>
                <a:gd name="connsiteY9" fmla="*/ 1005840 h 1882986"/>
                <a:gd name="connsiteX10" fmla="*/ 1080346 w 1825413"/>
                <a:gd name="connsiteY10" fmla="*/ 1141306 h 1882986"/>
                <a:gd name="connsiteX11" fmla="*/ 1032933 w 1825413"/>
                <a:gd name="connsiteY11" fmla="*/ 1225973 h 1882986"/>
                <a:gd name="connsiteX12" fmla="*/ 917786 w 1825413"/>
                <a:gd name="connsiteY12" fmla="*/ 1327573 h 1882986"/>
                <a:gd name="connsiteX13" fmla="*/ 738293 w 1825413"/>
                <a:gd name="connsiteY13" fmla="*/ 1432560 h 1882986"/>
                <a:gd name="connsiteX14" fmla="*/ 491066 w 1825413"/>
                <a:gd name="connsiteY14" fmla="*/ 1588346 h 1882986"/>
                <a:gd name="connsiteX15" fmla="*/ 450426 w 1825413"/>
                <a:gd name="connsiteY15" fmla="*/ 1612053 h 1882986"/>
                <a:gd name="connsiteX16" fmla="*/ 375920 w 1825413"/>
                <a:gd name="connsiteY16" fmla="*/ 1649306 h 1882986"/>
                <a:gd name="connsiteX17" fmla="*/ 331893 w 1825413"/>
                <a:gd name="connsiteY17" fmla="*/ 1686560 h 1882986"/>
                <a:gd name="connsiteX18" fmla="*/ 304800 w 1825413"/>
                <a:gd name="connsiteY18" fmla="*/ 1737360 h 1882986"/>
                <a:gd name="connsiteX19" fmla="*/ 189653 w 1825413"/>
                <a:gd name="connsiteY19" fmla="*/ 1791546 h 1882986"/>
                <a:gd name="connsiteX20" fmla="*/ 0 w 1825413"/>
                <a:gd name="connsiteY20" fmla="*/ 1882986 h 1882986"/>
                <a:gd name="connsiteX21" fmla="*/ 165946 w 1825413"/>
                <a:gd name="connsiteY21" fmla="*/ 1872826 h 1882986"/>
                <a:gd name="connsiteX22" fmla="*/ 345440 w 1825413"/>
                <a:gd name="connsiteY22" fmla="*/ 1771226 h 1882986"/>
                <a:gd name="connsiteX23" fmla="*/ 463973 w 1825413"/>
                <a:gd name="connsiteY23" fmla="*/ 1652693 h 1882986"/>
                <a:gd name="connsiteX24" fmla="*/ 633306 w 1825413"/>
                <a:gd name="connsiteY24" fmla="*/ 1554480 h 1882986"/>
                <a:gd name="connsiteX25" fmla="*/ 721360 w 1825413"/>
                <a:gd name="connsiteY25" fmla="*/ 1493520 h 1882986"/>
                <a:gd name="connsiteX26" fmla="*/ 883920 w 1825413"/>
                <a:gd name="connsiteY26" fmla="*/ 1381760 h 1882986"/>
                <a:gd name="connsiteX27" fmla="*/ 1131146 w 1825413"/>
                <a:gd name="connsiteY27" fmla="*/ 1246293 h 1882986"/>
                <a:gd name="connsiteX28" fmla="*/ 1270000 w 1825413"/>
                <a:gd name="connsiteY28" fmla="*/ 1141306 h 1882986"/>
                <a:gd name="connsiteX29" fmla="*/ 1354666 w 1825413"/>
                <a:gd name="connsiteY29" fmla="*/ 995680 h 1882986"/>
                <a:gd name="connsiteX30" fmla="*/ 1402080 w 1825413"/>
                <a:gd name="connsiteY30" fmla="*/ 792480 h 1882986"/>
                <a:gd name="connsiteX31" fmla="*/ 1510453 w 1825413"/>
                <a:gd name="connsiteY31" fmla="*/ 684106 h 1882986"/>
                <a:gd name="connsiteX32" fmla="*/ 1551093 w 1825413"/>
                <a:gd name="connsiteY32" fmla="*/ 646853 h 1882986"/>
                <a:gd name="connsiteX33" fmla="*/ 1581573 w 1825413"/>
                <a:gd name="connsiteY33" fmla="*/ 704426 h 1882986"/>
                <a:gd name="connsiteX34" fmla="*/ 1571413 w 1825413"/>
                <a:gd name="connsiteY34" fmla="*/ 836506 h 1882986"/>
                <a:gd name="connsiteX35" fmla="*/ 1571413 w 1825413"/>
                <a:gd name="connsiteY35" fmla="*/ 880533 h 1882986"/>
                <a:gd name="connsiteX36" fmla="*/ 1584960 w 1825413"/>
                <a:gd name="connsiteY36" fmla="*/ 995680 h 1882986"/>
                <a:gd name="connsiteX37" fmla="*/ 1561253 w 1825413"/>
                <a:gd name="connsiteY37" fmla="*/ 1087120 h 1882986"/>
                <a:gd name="connsiteX38" fmla="*/ 1524000 w 1825413"/>
                <a:gd name="connsiteY38" fmla="*/ 1076960 h 1882986"/>
                <a:gd name="connsiteX39" fmla="*/ 1564640 w 1825413"/>
                <a:gd name="connsiteY39" fmla="*/ 1151466 h 1882986"/>
                <a:gd name="connsiteX40" fmla="*/ 1574800 w 1825413"/>
                <a:gd name="connsiteY40" fmla="*/ 1188720 h 1882986"/>
                <a:gd name="connsiteX41" fmla="*/ 1584960 w 1825413"/>
                <a:gd name="connsiteY41" fmla="*/ 1219200 h 1882986"/>
                <a:gd name="connsiteX42" fmla="*/ 1615440 w 1825413"/>
                <a:gd name="connsiteY42" fmla="*/ 1259840 h 1882986"/>
                <a:gd name="connsiteX43" fmla="*/ 1456266 w 1825413"/>
                <a:gd name="connsiteY43" fmla="*/ 1324186 h 1882986"/>
                <a:gd name="connsiteX44" fmla="*/ 1469813 w 1825413"/>
                <a:gd name="connsiteY44" fmla="*/ 1395306 h 1882986"/>
                <a:gd name="connsiteX45" fmla="*/ 1537546 w 1825413"/>
                <a:gd name="connsiteY45" fmla="*/ 1513840 h 1882986"/>
                <a:gd name="connsiteX46" fmla="*/ 1615440 w 1825413"/>
                <a:gd name="connsiteY46" fmla="*/ 1524000 h 1882986"/>
                <a:gd name="connsiteX47" fmla="*/ 1534160 w 1825413"/>
                <a:gd name="connsiteY47" fmla="*/ 1666240 h 1882986"/>
                <a:gd name="connsiteX48" fmla="*/ 1408853 w 1825413"/>
                <a:gd name="connsiteY48" fmla="*/ 1838960 h 1882986"/>
                <a:gd name="connsiteX49" fmla="*/ 1554480 w 1825413"/>
                <a:gd name="connsiteY49" fmla="*/ 1727200 h 1882986"/>
                <a:gd name="connsiteX50" fmla="*/ 1649306 w 1825413"/>
                <a:gd name="connsiteY50" fmla="*/ 1584960 h 1882986"/>
                <a:gd name="connsiteX51" fmla="*/ 1740746 w 1825413"/>
                <a:gd name="connsiteY51" fmla="*/ 1496906 h 1882986"/>
                <a:gd name="connsiteX52" fmla="*/ 1767840 w 1825413"/>
                <a:gd name="connsiteY52" fmla="*/ 1374986 h 1882986"/>
                <a:gd name="connsiteX53" fmla="*/ 1683173 w 1825413"/>
                <a:gd name="connsiteY53" fmla="*/ 1209040 h 1882986"/>
                <a:gd name="connsiteX54" fmla="*/ 1710266 w 1825413"/>
                <a:gd name="connsiteY54" fmla="*/ 1127760 h 1882986"/>
                <a:gd name="connsiteX55" fmla="*/ 1683173 w 1825413"/>
                <a:gd name="connsiteY55" fmla="*/ 988906 h 1882986"/>
                <a:gd name="connsiteX56" fmla="*/ 1683173 w 1825413"/>
                <a:gd name="connsiteY56" fmla="*/ 741680 h 1882986"/>
                <a:gd name="connsiteX57" fmla="*/ 1808480 w 1825413"/>
                <a:gd name="connsiteY57" fmla="*/ 623146 h 1882986"/>
                <a:gd name="connsiteX58" fmla="*/ 1825413 w 1825413"/>
                <a:gd name="connsiteY58" fmla="*/ 548640 h 1882986"/>
                <a:gd name="connsiteX59" fmla="*/ 1808480 w 1825413"/>
                <a:gd name="connsiteY59" fmla="*/ 484293 h 1882986"/>
                <a:gd name="connsiteX60" fmla="*/ 1696720 w 1825413"/>
                <a:gd name="connsiteY60" fmla="*/ 342053 h 1882986"/>
                <a:gd name="connsiteX61" fmla="*/ 1659466 w 1825413"/>
                <a:gd name="connsiteY61" fmla="*/ 247226 h 1882986"/>
                <a:gd name="connsiteX62" fmla="*/ 1612053 w 1825413"/>
                <a:gd name="connsiteY62" fmla="*/ 209973 h 1882986"/>
                <a:gd name="connsiteX63" fmla="*/ 1537546 w 1825413"/>
                <a:gd name="connsiteY63" fmla="*/ 111760 h 1882986"/>
                <a:gd name="connsiteX64" fmla="*/ 1446106 w 1825413"/>
                <a:gd name="connsiteY64" fmla="*/ 0 h 1882986"/>
                <a:gd name="connsiteX65" fmla="*/ 1337733 w 1825413"/>
                <a:gd name="connsiteY65" fmla="*/ 149013 h 1882986"/>
                <a:gd name="connsiteX66" fmla="*/ 1385146 w 1825413"/>
                <a:gd name="connsiteY66" fmla="*/ 149013 h 1882986"/>
                <a:gd name="connsiteX67" fmla="*/ 1324186 w 1825413"/>
                <a:gd name="connsiteY67" fmla="*/ 132080 h 188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25413" h="1882986">
                  <a:moveTo>
                    <a:pt x="1324186" y="132080"/>
                  </a:moveTo>
                  <a:lnTo>
                    <a:pt x="1469813" y="284480"/>
                  </a:lnTo>
                  <a:lnTo>
                    <a:pt x="1507066" y="443653"/>
                  </a:lnTo>
                  <a:lnTo>
                    <a:pt x="1446106" y="609600"/>
                  </a:lnTo>
                  <a:lnTo>
                    <a:pt x="1412240" y="629920"/>
                  </a:lnTo>
                  <a:lnTo>
                    <a:pt x="1347893" y="619760"/>
                  </a:lnTo>
                  <a:lnTo>
                    <a:pt x="1327573" y="680720"/>
                  </a:lnTo>
                  <a:lnTo>
                    <a:pt x="1242906" y="819573"/>
                  </a:lnTo>
                  <a:lnTo>
                    <a:pt x="1212426" y="900853"/>
                  </a:lnTo>
                  <a:lnTo>
                    <a:pt x="1154853" y="1005840"/>
                  </a:lnTo>
                  <a:lnTo>
                    <a:pt x="1080346" y="1141306"/>
                  </a:lnTo>
                  <a:lnTo>
                    <a:pt x="1032933" y="1225973"/>
                  </a:lnTo>
                  <a:lnTo>
                    <a:pt x="917786" y="1327573"/>
                  </a:lnTo>
                  <a:lnTo>
                    <a:pt x="738293" y="1432560"/>
                  </a:lnTo>
                  <a:lnTo>
                    <a:pt x="491066" y="1588346"/>
                  </a:lnTo>
                  <a:lnTo>
                    <a:pt x="450426" y="1612053"/>
                  </a:lnTo>
                  <a:lnTo>
                    <a:pt x="375920" y="1649306"/>
                  </a:lnTo>
                  <a:lnTo>
                    <a:pt x="331893" y="1686560"/>
                  </a:lnTo>
                  <a:lnTo>
                    <a:pt x="304800" y="1737360"/>
                  </a:lnTo>
                  <a:lnTo>
                    <a:pt x="189653" y="1791546"/>
                  </a:lnTo>
                  <a:lnTo>
                    <a:pt x="0" y="1882986"/>
                  </a:lnTo>
                  <a:lnTo>
                    <a:pt x="165946" y="1872826"/>
                  </a:lnTo>
                  <a:lnTo>
                    <a:pt x="345440" y="1771226"/>
                  </a:lnTo>
                  <a:lnTo>
                    <a:pt x="463973" y="1652693"/>
                  </a:lnTo>
                  <a:lnTo>
                    <a:pt x="633306" y="1554480"/>
                  </a:lnTo>
                  <a:lnTo>
                    <a:pt x="721360" y="1493520"/>
                  </a:lnTo>
                  <a:lnTo>
                    <a:pt x="883920" y="1381760"/>
                  </a:lnTo>
                  <a:lnTo>
                    <a:pt x="1131146" y="1246293"/>
                  </a:lnTo>
                  <a:lnTo>
                    <a:pt x="1270000" y="1141306"/>
                  </a:lnTo>
                  <a:lnTo>
                    <a:pt x="1354666" y="995680"/>
                  </a:lnTo>
                  <a:lnTo>
                    <a:pt x="1402080" y="792480"/>
                  </a:lnTo>
                  <a:lnTo>
                    <a:pt x="1510453" y="684106"/>
                  </a:lnTo>
                  <a:lnTo>
                    <a:pt x="1551093" y="646853"/>
                  </a:lnTo>
                  <a:lnTo>
                    <a:pt x="1581573" y="704426"/>
                  </a:lnTo>
                  <a:lnTo>
                    <a:pt x="1571413" y="836506"/>
                  </a:lnTo>
                  <a:lnTo>
                    <a:pt x="1571413" y="880533"/>
                  </a:lnTo>
                  <a:lnTo>
                    <a:pt x="1584960" y="995680"/>
                  </a:lnTo>
                  <a:lnTo>
                    <a:pt x="1561253" y="1087120"/>
                  </a:lnTo>
                  <a:lnTo>
                    <a:pt x="1524000" y="1076960"/>
                  </a:lnTo>
                  <a:lnTo>
                    <a:pt x="1564640" y="1151466"/>
                  </a:lnTo>
                  <a:lnTo>
                    <a:pt x="1574800" y="1188720"/>
                  </a:lnTo>
                  <a:cubicBezTo>
                    <a:pt x="1585356" y="1216870"/>
                    <a:pt x="1584960" y="1206168"/>
                    <a:pt x="1584960" y="1219200"/>
                  </a:cubicBezTo>
                  <a:lnTo>
                    <a:pt x="1615440" y="1259840"/>
                  </a:lnTo>
                  <a:lnTo>
                    <a:pt x="1456266" y="1324186"/>
                  </a:lnTo>
                  <a:lnTo>
                    <a:pt x="1469813" y="1395306"/>
                  </a:lnTo>
                  <a:lnTo>
                    <a:pt x="1537546" y="1513840"/>
                  </a:lnTo>
                  <a:lnTo>
                    <a:pt x="1615440" y="1524000"/>
                  </a:lnTo>
                  <a:lnTo>
                    <a:pt x="1534160" y="1666240"/>
                  </a:lnTo>
                  <a:lnTo>
                    <a:pt x="1408853" y="1838960"/>
                  </a:lnTo>
                  <a:lnTo>
                    <a:pt x="1554480" y="1727200"/>
                  </a:lnTo>
                  <a:lnTo>
                    <a:pt x="1649306" y="1584960"/>
                  </a:lnTo>
                  <a:lnTo>
                    <a:pt x="1740746" y="1496906"/>
                  </a:lnTo>
                  <a:lnTo>
                    <a:pt x="1767840" y="1374986"/>
                  </a:lnTo>
                  <a:lnTo>
                    <a:pt x="1683173" y="1209040"/>
                  </a:lnTo>
                  <a:lnTo>
                    <a:pt x="1710266" y="1127760"/>
                  </a:lnTo>
                  <a:lnTo>
                    <a:pt x="1683173" y="988906"/>
                  </a:lnTo>
                  <a:lnTo>
                    <a:pt x="1683173" y="741680"/>
                  </a:lnTo>
                  <a:lnTo>
                    <a:pt x="1808480" y="623146"/>
                  </a:lnTo>
                  <a:lnTo>
                    <a:pt x="1825413" y="548640"/>
                  </a:lnTo>
                  <a:lnTo>
                    <a:pt x="1808480" y="484293"/>
                  </a:lnTo>
                  <a:lnTo>
                    <a:pt x="1696720" y="342053"/>
                  </a:lnTo>
                  <a:lnTo>
                    <a:pt x="1659466" y="247226"/>
                  </a:lnTo>
                  <a:lnTo>
                    <a:pt x="1612053" y="209973"/>
                  </a:lnTo>
                  <a:lnTo>
                    <a:pt x="1537546" y="111760"/>
                  </a:lnTo>
                  <a:lnTo>
                    <a:pt x="1446106" y="0"/>
                  </a:lnTo>
                  <a:lnTo>
                    <a:pt x="1337733" y="149013"/>
                  </a:lnTo>
                  <a:lnTo>
                    <a:pt x="1385146" y="149013"/>
                  </a:lnTo>
                  <a:lnTo>
                    <a:pt x="1324186" y="132080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F25F84-8E2F-418A-B941-EEF81A9F46DC}"/>
                </a:ext>
              </a:extLst>
            </p:cNvPr>
            <p:cNvSpPr/>
            <p:nvPr/>
          </p:nvSpPr>
          <p:spPr>
            <a:xfrm>
              <a:off x="6478693" y="3644053"/>
              <a:ext cx="1368214" cy="1761067"/>
            </a:xfrm>
            <a:custGeom>
              <a:avLst/>
              <a:gdLst>
                <a:gd name="connsiteX0" fmla="*/ 0 w 1368214"/>
                <a:gd name="connsiteY0" fmla="*/ 44027 h 1761067"/>
                <a:gd name="connsiteX1" fmla="*/ 84667 w 1368214"/>
                <a:gd name="connsiteY1" fmla="*/ 0 h 1761067"/>
                <a:gd name="connsiteX2" fmla="*/ 108374 w 1368214"/>
                <a:gd name="connsiteY2" fmla="*/ 50800 h 1761067"/>
                <a:gd name="connsiteX3" fmla="*/ 189654 w 1368214"/>
                <a:gd name="connsiteY3" fmla="*/ 91440 h 1761067"/>
                <a:gd name="connsiteX4" fmla="*/ 270934 w 1368214"/>
                <a:gd name="connsiteY4" fmla="*/ 118534 h 1761067"/>
                <a:gd name="connsiteX5" fmla="*/ 416560 w 1368214"/>
                <a:gd name="connsiteY5" fmla="*/ 145627 h 1761067"/>
                <a:gd name="connsiteX6" fmla="*/ 531707 w 1368214"/>
                <a:gd name="connsiteY6" fmla="*/ 149014 h 1761067"/>
                <a:gd name="connsiteX7" fmla="*/ 453814 w 1368214"/>
                <a:gd name="connsiteY7" fmla="*/ 165947 h 1761067"/>
                <a:gd name="connsiteX8" fmla="*/ 287867 w 1368214"/>
                <a:gd name="connsiteY8" fmla="*/ 159174 h 1761067"/>
                <a:gd name="connsiteX9" fmla="*/ 165947 w 1368214"/>
                <a:gd name="connsiteY9" fmla="*/ 128694 h 1761067"/>
                <a:gd name="connsiteX10" fmla="*/ 121920 w 1368214"/>
                <a:gd name="connsiteY10" fmla="*/ 196427 h 1761067"/>
                <a:gd name="connsiteX11" fmla="*/ 111760 w 1368214"/>
                <a:gd name="connsiteY11" fmla="*/ 267547 h 1761067"/>
                <a:gd name="connsiteX12" fmla="*/ 135467 w 1368214"/>
                <a:gd name="connsiteY12" fmla="*/ 474134 h 1761067"/>
                <a:gd name="connsiteX13" fmla="*/ 172720 w 1368214"/>
                <a:gd name="connsiteY13" fmla="*/ 572347 h 1761067"/>
                <a:gd name="connsiteX14" fmla="*/ 257387 w 1368214"/>
                <a:gd name="connsiteY14" fmla="*/ 667174 h 1761067"/>
                <a:gd name="connsiteX15" fmla="*/ 264160 w 1368214"/>
                <a:gd name="connsiteY15" fmla="*/ 748454 h 1761067"/>
                <a:gd name="connsiteX16" fmla="*/ 264160 w 1368214"/>
                <a:gd name="connsiteY16" fmla="*/ 856827 h 1761067"/>
                <a:gd name="connsiteX17" fmla="*/ 284480 w 1368214"/>
                <a:gd name="connsiteY17" fmla="*/ 900854 h 1761067"/>
                <a:gd name="connsiteX18" fmla="*/ 291254 w 1368214"/>
                <a:gd name="connsiteY18" fmla="*/ 965200 h 1761067"/>
                <a:gd name="connsiteX19" fmla="*/ 331894 w 1368214"/>
                <a:gd name="connsiteY19" fmla="*/ 1110827 h 1761067"/>
                <a:gd name="connsiteX20" fmla="*/ 436880 w 1368214"/>
                <a:gd name="connsiteY20" fmla="*/ 1263227 h 1761067"/>
                <a:gd name="connsiteX21" fmla="*/ 531707 w 1368214"/>
                <a:gd name="connsiteY21" fmla="*/ 1307254 h 1761067"/>
                <a:gd name="connsiteX22" fmla="*/ 660400 w 1368214"/>
                <a:gd name="connsiteY22" fmla="*/ 1402080 h 1761067"/>
                <a:gd name="connsiteX23" fmla="*/ 677334 w 1368214"/>
                <a:gd name="connsiteY23" fmla="*/ 1463040 h 1761067"/>
                <a:gd name="connsiteX24" fmla="*/ 724747 w 1368214"/>
                <a:gd name="connsiteY24" fmla="*/ 1391920 h 1761067"/>
                <a:gd name="connsiteX25" fmla="*/ 701040 w 1368214"/>
                <a:gd name="connsiteY25" fmla="*/ 1347894 h 1761067"/>
                <a:gd name="connsiteX26" fmla="*/ 650240 w 1368214"/>
                <a:gd name="connsiteY26" fmla="*/ 1344507 h 1761067"/>
                <a:gd name="connsiteX27" fmla="*/ 585894 w 1368214"/>
                <a:gd name="connsiteY27" fmla="*/ 1290320 h 1761067"/>
                <a:gd name="connsiteX28" fmla="*/ 714587 w 1368214"/>
                <a:gd name="connsiteY28" fmla="*/ 1266614 h 1761067"/>
                <a:gd name="connsiteX29" fmla="*/ 789094 w 1368214"/>
                <a:gd name="connsiteY29" fmla="*/ 1266614 h 1761067"/>
                <a:gd name="connsiteX30" fmla="*/ 944880 w 1368214"/>
                <a:gd name="connsiteY30" fmla="*/ 1232747 h 1761067"/>
                <a:gd name="connsiteX31" fmla="*/ 1070187 w 1368214"/>
                <a:gd name="connsiteY31" fmla="*/ 1192107 h 1761067"/>
                <a:gd name="connsiteX32" fmla="*/ 1165014 w 1368214"/>
                <a:gd name="connsiteY32" fmla="*/ 1127760 h 1761067"/>
                <a:gd name="connsiteX33" fmla="*/ 1273387 w 1368214"/>
                <a:gd name="connsiteY33" fmla="*/ 1060027 h 1761067"/>
                <a:gd name="connsiteX34" fmla="*/ 1246294 w 1368214"/>
                <a:gd name="connsiteY34" fmla="*/ 951654 h 1761067"/>
                <a:gd name="connsiteX35" fmla="*/ 1100667 w 1368214"/>
                <a:gd name="connsiteY35" fmla="*/ 846667 h 1761067"/>
                <a:gd name="connsiteX36" fmla="*/ 1070187 w 1368214"/>
                <a:gd name="connsiteY36" fmla="*/ 762000 h 1761067"/>
                <a:gd name="connsiteX37" fmla="*/ 1046480 w 1368214"/>
                <a:gd name="connsiteY37" fmla="*/ 646854 h 1761067"/>
                <a:gd name="connsiteX38" fmla="*/ 1012614 w 1368214"/>
                <a:gd name="connsiteY38" fmla="*/ 582507 h 1761067"/>
                <a:gd name="connsiteX39" fmla="*/ 961814 w 1368214"/>
                <a:gd name="connsiteY39" fmla="*/ 508000 h 1761067"/>
                <a:gd name="connsiteX40" fmla="*/ 887307 w 1368214"/>
                <a:gd name="connsiteY40" fmla="*/ 463974 h 1761067"/>
                <a:gd name="connsiteX41" fmla="*/ 911014 w 1368214"/>
                <a:gd name="connsiteY41" fmla="*/ 416560 h 1761067"/>
                <a:gd name="connsiteX42" fmla="*/ 1005840 w 1368214"/>
                <a:gd name="connsiteY42" fmla="*/ 504614 h 1761067"/>
                <a:gd name="connsiteX43" fmla="*/ 1070187 w 1368214"/>
                <a:gd name="connsiteY43" fmla="*/ 572347 h 1761067"/>
                <a:gd name="connsiteX44" fmla="*/ 1107440 w 1368214"/>
                <a:gd name="connsiteY44" fmla="*/ 680720 h 1761067"/>
                <a:gd name="connsiteX45" fmla="*/ 1124374 w 1368214"/>
                <a:gd name="connsiteY45" fmla="*/ 816187 h 1761067"/>
                <a:gd name="connsiteX46" fmla="*/ 1202267 w 1368214"/>
                <a:gd name="connsiteY46" fmla="*/ 866987 h 1761067"/>
                <a:gd name="connsiteX47" fmla="*/ 1337734 w 1368214"/>
                <a:gd name="connsiteY47" fmla="*/ 971974 h 1761067"/>
                <a:gd name="connsiteX48" fmla="*/ 1368214 w 1368214"/>
                <a:gd name="connsiteY48" fmla="*/ 1043094 h 1761067"/>
                <a:gd name="connsiteX49" fmla="*/ 1358054 w 1368214"/>
                <a:gd name="connsiteY49" fmla="*/ 1070187 h 1761067"/>
                <a:gd name="connsiteX50" fmla="*/ 1229360 w 1368214"/>
                <a:gd name="connsiteY50" fmla="*/ 1134534 h 1761067"/>
                <a:gd name="connsiteX51" fmla="*/ 1083734 w 1368214"/>
                <a:gd name="connsiteY51" fmla="*/ 1246294 h 1761067"/>
                <a:gd name="connsiteX52" fmla="*/ 988907 w 1368214"/>
                <a:gd name="connsiteY52" fmla="*/ 1270000 h 1761067"/>
                <a:gd name="connsiteX53" fmla="*/ 863600 w 1368214"/>
                <a:gd name="connsiteY53" fmla="*/ 1354667 h 1761067"/>
                <a:gd name="connsiteX54" fmla="*/ 887307 w 1368214"/>
                <a:gd name="connsiteY54" fmla="*/ 1510454 h 1761067"/>
                <a:gd name="connsiteX55" fmla="*/ 1019387 w 1368214"/>
                <a:gd name="connsiteY55" fmla="*/ 1551094 h 1761067"/>
                <a:gd name="connsiteX56" fmla="*/ 1134534 w 1368214"/>
                <a:gd name="connsiteY56" fmla="*/ 1534160 h 1761067"/>
                <a:gd name="connsiteX57" fmla="*/ 1161627 w 1368214"/>
                <a:gd name="connsiteY57" fmla="*/ 1520614 h 1761067"/>
                <a:gd name="connsiteX58" fmla="*/ 1171787 w 1368214"/>
                <a:gd name="connsiteY58" fmla="*/ 1588347 h 1761067"/>
                <a:gd name="connsiteX59" fmla="*/ 1127760 w 1368214"/>
                <a:gd name="connsiteY59" fmla="*/ 1673014 h 1761067"/>
                <a:gd name="connsiteX60" fmla="*/ 1131147 w 1368214"/>
                <a:gd name="connsiteY60" fmla="*/ 1761067 h 1761067"/>
                <a:gd name="connsiteX61" fmla="*/ 1029547 w 1368214"/>
                <a:gd name="connsiteY61" fmla="*/ 1649307 h 1761067"/>
                <a:gd name="connsiteX62" fmla="*/ 938107 w 1368214"/>
                <a:gd name="connsiteY62" fmla="*/ 1601894 h 1761067"/>
                <a:gd name="connsiteX63" fmla="*/ 734907 w 1368214"/>
                <a:gd name="connsiteY63" fmla="*/ 1530774 h 1761067"/>
                <a:gd name="connsiteX64" fmla="*/ 640080 w 1368214"/>
                <a:gd name="connsiteY64" fmla="*/ 1469814 h 1761067"/>
                <a:gd name="connsiteX65" fmla="*/ 528320 w 1368214"/>
                <a:gd name="connsiteY65" fmla="*/ 1415627 h 1761067"/>
                <a:gd name="connsiteX66" fmla="*/ 406400 w 1368214"/>
                <a:gd name="connsiteY66" fmla="*/ 1334347 h 1761067"/>
                <a:gd name="connsiteX67" fmla="*/ 308187 w 1368214"/>
                <a:gd name="connsiteY67" fmla="*/ 1219200 h 1761067"/>
                <a:gd name="connsiteX68" fmla="*/ 247227 w 1368214"/>
                <a:gd name="connsiteY68" fmla="*/ 1026160 h 1761067"/>
                <a:gd name="connsiteX69" fmla="*/ 220134 w 1368214"/>
                <a:gd name="connsiteY69" fmla="*/ 961814 h 1761067"/>
                <a:gd name="connsiteX70" fmla="*/ 223520 w 1368214"/>
                <a:gd name="connsiteY70" fmla="*/ 870374 h 1761067"/>
                <a:gd name="connsiteX71" fmla="*/ 223520 w 1368214"/>
                <a:gd name="connsiteY71" fmla="*/ 762000 h 1761067"/>
                <a:gd name="connsiteX72" fmla="*/ 189654 w 1368214"/>
                <a:gd name="connsiteY72" fmla="*/ 650240 h 1761067"/>
                <a:gd name="connsiteX73" fmla="*/ 111760 w 1368214"/>
                <a:gd name="connsiteY73" fmla="*/ 589280 h 1761067"/>
                <a:gd name="connsiteX74" fmla="*/ 91440 w 1368214"/>
                <a:gd name="connsiteY74" fmla="*/ 501227 h 1761067"/>
                <a:gd name="connsiteX75" fmla="*/ 74507 w 1368214"/>
                <a:gd name="connsiteY75" fmla="*/ 372534 h 1761067"/>
                <a:gd name="connsiteX76" fmla="*/ 50800 w 1368214"/>
                <a:gd name="connsiteY76" fmla="*/ 287867 h 1761067"/>
                <a:gd name="connsiteX77" fmla="*/ 20320 w 1368214"/>
                <a:gd name="connsiteY77" fmla="*/ 237067 h 1761067"/>
                <a:gd name="connsiteX78" fmla="*/ 44027 w 1368214"/>
                <a:gd name="connsiteY78" fmla="*/ 159174 h 1761067"/>
                <a:gd name="connsiteX79" fmla="*/ 44027 w 1368214"/>
                <a:gd name="connsiteY79" fmla="*/ 91440 h 1761067"/>
                <a:gd name="connsiteX80" fmla="*/ 0 w 1368214"/>
                <a:gd name="connsiteY80" fmla="*/ 44027 h 17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68214" h="1761067">
                  <a:moveTo>
                    <a:pt x="0" y="44027"/>
                  </a:moveTo>
                  <a:lnTo>
                    <a:pt x="84667" y="0"/>
                  </a:lnTo>
                  <a:lnTo>
                    <a:pt x="108374" y="50800"/>
                  </a:lnTo>
                  <a:lnTo>
                    <a:pt x="189654" y="91440"/>
                  </a:lnTo>
                  <a:lnTo>
                    <a:pt x="270934" y="118534"/>
                  </a:lnTo>
                  <a:lnTo>
                    <a:pt x="416560" y="145627"/>
                  </a:lnTo>
                  <a:lnTo>
                    <a:pt x="531707" y="149014"/>
                  </a:lnTo>
                  <a:lnTo>
                    <a:pt x="453814" y="165947"/>
                  </a:lnTo>
                  <a:lnTo>
                    <a:pt x="287867" y="159174"/>
                  </a:lnTo>
                  <a:lnTo>
                    <a:pt x="165947" y="128694"/>
                  </a:lnTo>
                  <a:lnTo>
                    <a:pt x="121920" y="196427"/>
                  </a:lnTo>
                  <a:lnTo>
                    <a:pt x="111760" y="267547"/>
                  </a:lnTo>
                  <a:lnTo>
                    <a:pt x="135467" y="474134"/>
                  </a:lnTo>
                  <a:lnTo>
                    <a:pt x="172720" y="572347"/>
                  </a:lnTo>
                  <a:lnTo>
                    <a:pt x="257387" y="667174"/>
                  </a:lnTo>
                  <a:lnTo>
                    <a:pt x="264160" y="748454"/>
                  </a:lnTo>
                  <a:lnTo>
                    <a:pt x="264160" y="856827"/>
                  </a:lnTo>
                  <a:lnTo>
                    <a:pt x="284480" y="900854"/>
                  </a:lnTo>
                  <a:lnTo>
                    <a:pt x="291254" y="965200"/>
                  </a:lnTo>
                  <a:lnTo>
                    <a:pt x="331894" y="1110827"/>
                  </a:lnTo>
                  <a:lnTo>
                    <a:pt x="436880" y="1263227"/>
                  </a:lnTo>
                  <a:lnTo>
                    <a:pt x="531707" y="1307254"/>
                  </a:lnTo>
                  <a:lnTo>
                    <a:pt x="660400" y="1402080"/>
                  </a:lnTo>
                  <a:lnTo>
                    <a:pt x="677334" y="1463040"/>
                  </a:lnTo>
                  <a:lnTo>
                    <a:pt x="724747" y="1391920"/>
                  </a:lnTo>
                  <a:lnTo>
                    <a:pt x="701040" y="1347894"/>
                  </a:lnTo>
                  <a:lnTo>
                    <a:pt x="650240" y="1344507"/>
                  </a:lnTo>
                  <a:lnTo>
                    <a:pt x="585894" y="1290320"/>
                  </a:lnTo>
                  <a:lnTo>
                    <a:pt x="714587" y="1266614"/>
                  </a:lnTo>
                  <a:lnTo>
                    <a:pt x="789094" y="1266614"/>
                  </a:lnTo>
                  <a:lnTo>
                    <a:pt x="944880" y="1232747"/>
                  </a:lnTo>
                  <a:lnTo>
                    <a:pt x="1070187" y="1192107"/>
                  </a:lnTo>
                  <a:lnTo>
                    <a:pt x="1165014" y="1127760"/>
                  </a:lnTo>
                  <a:lnTo>
                    <a:pt x="1273387" y="1060027"/>
                  </a:lnTo>
                  <a:lnTo>
                    <a:pt x="1246294" y="951654"/>
                  </a:lnTo>
                  <a:lnTo>
                    <a:pt x="1100667" y="846667"/>
                  </a:lnTo>
                  <a:lnTo>
                    <a:pt x="1070187" y="762000"/>
                  </a:lnTo>
                  <a:lnTo>
                    <a:pt x="1046480" y="646854"/>
                  </a:lnTo>
                  <a:lnTo>
                    <a:pt x="1012614" y="582507"/>
                  </a:lnTo>
                  <a:lnTo>
                    <a:pt x="961814" y="508000"/>
                  </a:lnTo>
                  <a:lnTo>
                    <a:pt x="887307" y="463974"/>
                  </a:lnTo>
                  <a:lnTo>
                    <a:pt x="911014" y="416560"/>
                  </a:lnTo>
                  <a:lnTo>
                    <a:pt x="1005840" y="504614"/>
                  </a:lnTo>
                  <a:lnTo>
                    <a:pt x="1070187" y="572347"/>
                  </a:lnTo>
                  <a:lnTo>
                    <a:pt x="1107440" y="680720"/>
                  </a:lnTo>
                  <a:lnTo>
                    <a:pt x="1124374" y="816187"/>
                  </a:lnTo>
                  <a:lnTo>
                    <a:pt x="1202267" y="866987"/>
                  </a:lnTo>
                  <a:lnTo>
                    <a:pt x="1337734" y="971974"/>
                  </a:lnTo>
                  <a:lnTo>
                    <a:pt x="1368214" y="1043094"/>
                  </a:lnTo>
                  <a:lnTo>
                    <a:pt x="1358054" y="1070187"/>
                  </a:lnTo>
                  <a:lnTo>
                    <a:pt x="1229360" y="1134534"/>
                  </a:lnTo>
                  <a:lnTo>
                    <a:pt x="1083734" y="1246294"/>
                  </a:lnTo>
                  <a:lnTo>
                    <a:pt x="988907" y="1270000"/>
                  </a:lnTo>
                  <a:lnTo>
                    <a:pt x="863600" y="1354667"/>
                  </a:lnTo>
                  <a:lnTo>
                    <a:pt x="887307" y="1510454"/>
                  </a:lnTo>
                  <a:lnTo>
                    <a:pt x="1019387" y="1551094"/>
                  </a:lnTo>
                  <a:lnTo>
                    <a:pt x="1134534" y="1534160"/>
                  </a:lnTo>
                  <a:lnTo>
                    <a:pt x="1161627" y="1520614"/>
                  </a:lnTo>
                  <a:lnTo>
                    <a:pt x="1171787" y="1588347"/>
                  </a:lnTo>
                  <a:lnTo>
                    <a:pt x="1127760" y="1673014"/>
                  </a:lnTo>
                  <a:lnTo>
                    <a:pt x="1131147" y="1761067"/>
                  </a:lnTo>
                  <a:lnTo>
                    <a:pt x="1029547" y="1649307"/>
                  </a:lnTo>
                  <a:lnTo>
                    <a:pt x="938107" y="1601894"/>
                  </a:lnTo>
                  <a:lnTo>
                    <a:pt x="734907" y="1530774"/>
                  </a:lnTo>
                  <a:lnTo>
                    <a:pt x="640080" y="1469814"/>
                  </a:lnTo>
                  <a:lnTo>
                    <a:pt x="528320" y="1415627"/>
                  </a:lnTo>
                  <a:lnTo>
                    <a:pt x="406400" y="1334347"/>
                  </a:lnTo>
                  <a:lnTo>
                    <a:pt x="308187" y="1219200"/>
                  </a:lnTo>
                  <a:lnTo>
                    <a:pt x="247227" y="1026160"/>
                  </a:lnTo>
                  <a:lnTo>
                    <a:pt x="220134" y="961814"/>
                  </a:lnTo>
                  <a:lnTo>
                    <a:pt x="223520" y="870374"/>
                  </a:lnTo>
                  <a:lnTo>
                    <a:pt x="223520" y="762000"/>
                  </a:lnTo>
                  <a:lnTo>
                    <a:pt x="189654" y="650240"/>
                  </a:lnTo>
                  <a:lnTo>
                    <a:pt x="111760" y="589280"/>
                  </a:lnTo>
                  <a:lnTo>
                    <a:pt x="91440" y="501227"/>
                  </a:lnTo>
                  <a:lnTo>
                    <a:pt x="74507" y="372534"/>
                  </a:lnTo>
                  <a:lnTo>
                    <a:pt x="50800" y="287867"/>
                  </a:lnTo>
                  <a:lnTo>
                    <a:pt x="20320" y="237067"/>
                  </a:lnTo>
                  <a:lnTo>
                    <a:pt x="44027" y="159174"/>
                  </a:lnTo>
                  <a:lnTo>
                    <a:pt x="44027" y="91440"/>
                  </a:lnTo>
                  <a:lnTo>
                    <a:pt x="0" y="440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1443BE-8876-496F-A7E9-A9D76B8FD668}"/>
                </a:ext>
              </a:extLst>
            </p:cNvPr>
            <p:cNvSpPr/>
            <p:nvPr/>
          </p:nvSpPr>
          <p:spPr>
            <a:xfrm>
              <a:off x="6759787" y="3376507"/>
              <a:ext cx="1967653" cy="626533"/>
            </a:xfrm>
            <a:custGeom>
              <a:avLst/>
              <a:gdLst>
                <a:gd name="connsiteX0" fmla="*/ 0 w 1967653"/>
                <a:gd name="connsiteY0" fmla="*/ 47413 h 626533"/>
                <a:gd name="connsiteX1" fmla="*/ 16933 w 1967653"/>
                <a:gd name="connsiteY1" fmla="*/ 0 h 626533"/>
                <a:gd name="connsiteX2" fmla="*/ 101600 w 1967653"/>
                <a:gd name="connsiteY2" fmla="*/ 44026 h 626533"/>
                <a:gd name="connsiteX3" fmla="*/ 209973 w 1967653"/>
                <a:gd name="connsiteY3" fmla="*/ 57573 h 626533"/>
                <a:gd name="connsiteX4" fmla="*/ 352213 w 1967653"/>
                <a:gd name="connsiteY4" fmla="*/ 20320 h 626533"/>
                <a:gd name="connsiteX5" fmla="*/ 524933 w 1967653"/>
                <a:gd name="connsiteY5" fmla="*/ 0 h 626533"/>
                <a:gd name="connsiteX6" fmla="*/ 646853 w 1967653"/>
                <a:gd name="connsiteY6" fmla="*/ 0 h 626533"/>
                <a:gd name="connsiteX7" fmla="*/ 799253 w 1967653"/>
                <a:gd name="connsiteY7" fmla="*/ 6773 h 626533"/>
                <a:gd name="connsiteX8" fmla="*/ 944880 w 1967653"/>
                <a:gd name="connsiteY8" fmla="*/ 84666 h 626533"/>
                <a:gd name="connsiteX9" fmla="*/ 1110826 w 1967653"/>
                <a:gd name="connsiteY9" fmla="*/ 132080 h 626533"/>
                <a:gd name="connsiteX10" fmla="*/ 1286933 w 1967653"/>
                <a:gd name="connsiteY10" fmla="*/ 57573 h 626533"/>
                <a:gd name="connsiteX11" fmla="*/ 1500293 w 1967653"/>
                <a:gd name="connsiteY11" fmla="*/ 37253 h 626533"/>
                <a:gd name="connsiteX12" fmla="*/ 1689946 w 1967653"/>
                <a:gd name="connsiteY12" fmla="*/ 74506 h 626533"/>
                <a:gd name="connsiteX13" fmla="*/ 1808480 w 1967653"/>
                <a:gd name="connsiteY13" fmla="*/ 108373 h 626533"/>
                <a:gd name="connsiteX14" fmla="*/ 1967653 w 1967653"/>
                <a:gd name="connsiteY14" fmla="*/ 101600 h 626533"/>
                <a:gd name="connsiteX15" fmla="*/ 1906693 w 1967653"/>
                <a:gd name="connsiteY15" fmla="*/ 142240 h 626533"/>
                <a:gd name="connsiteX16" fmla="*/ 1791546 w 1967653"/>
                <a:gd name="connsiteY16" fmla="*/ 152400 h 626533"/>
                <a:gd name="connsiteX17" fmla="*/ 1717040 w 1967653"/>
                <a:gd name="connsiteY17" fmla="*/ 149013 h 626533"/>
                <a:gd name="connsiteX18" fmla="*/ 1730586 w 1967653"/>
                <a:gd name="connsiteY18" fmla="*/ 220133 h 626533"/>
                <a:gd name="connsiteX19" fmla="*/ 1700106 w 1967653"/>
                <a:gd name="connsiteY19" fmla="*/ 264160 h 626533"/>
                <a:gd name="connsiteX20" fmla="*/ 1598506 w 1967653"/>
                <a:gd name="connsiteY20" fmla="*/ 291253 h 626533"/>
                <a:gd name="connsiteX21" fmla="*/ 1510453 w 1967653"/>
                <a:gd name="connsiteY21" fmla="*/ 321733 h 626533"/>
                <a:gd name="connsiteX22" fmla="*/ 1534160 w 1967653"/>
                <a:gd name="connsiteY22" fmla="*/ 254000 h 626533"/>
                <a:gd name="connsiteX23" fmla="*/ 1649306 w 1967653"/>
                <a:gd name="connsiteY23" fmla="*/ 220133 h 626533"/>
                <a:gd name="connsiteX24" fmla="*/ 1689946 w 1967653"/>
                <a:gd name="connsiteY24" fmla="*/ 142240 h 626533"/>
                <a:gd name="connsiteX25" fmla="*/ 1578186 w 1967653"/>
                <a:gd name="connsiteY25" fmla="*/ 104986 h 626533"/>
                <a:gd name="connsiteX26" fmla="*/ 1415626 w 1967653"/>
                <a:gd name="connsiteY26" fmla="*/ 104986 h 626533"/>
                <a:gd name="connsiteX27" fmla="*/ 1290320 w 1967653"/>
                <a:gd name="connsiteY27" fmla="*/ 132080 h 626533"/>
                <a:gd name="connsiteX28" fmla="*/ 1209040 w 1967653"/>
                <a:gd name="connsiteY28" fmla="*/ 142240 h 626533"/>
                <a:gd name="connsiteX29" fmla="*/ 1141306 w 1967653"/>
                <a:gd name="connsiteY29" fmla="*/ 169333 h 626533"/>
                <a:gd name="connsiteX30" fmla="*/ 1016000 w 1967653"/>
                <a:gd name="connsiteY30" fmla="*/ 149013 h 626533"/>
                <a:gd name="connsiteX31" fmla="*/ 806026 w 1967653"/>
                <a:gd name="connsiteY31" fmla="*/ 77893 h 626533"/>
                <a:gd name="connsiteX32" fmla="*/ 684106 w 1967653"/>
                <a:gd name="connsiteY32" fmla="*/ 64346 h 626533"/>
                <a:gd name="connsiteX33" fmla="*/ 585893 w 1967653"/>
                <a:gd name="connsiteY33" fmla="*/ 71120 h 626533"/>
                <a:gd name="connsiteX34" fmla="*/ 541866 w 1967653"/>
                <a:gd name="connsiteY34" fmla="*/ 84666 h 626533"/>
                <a:gd name="connsiteX35" fmla="*/ 436880 w 1967653"/>
                <a:gd name="connsiteY35" fmla="*/ 121920 h 626533"/>
                <a:gd name="connsiteX36" fmla="*/ 497840 w 1967653"/>
                <a:gd name="connsiteY36" fmla="*/ 179493 h 626533"/>
                <a:gd name="connsiteX37" fmla="*/ 589280 w 1967653"/>
                <a:gd name="connsiteY37" fmla="*/ 250613 h 626533"/>
                <a:gd name="connsiteX38" fmla="*/ 765386 w 1967653"/>
                <a:gd name="connsiteY38" fmla="*/ 287866 h 626533"/>
                <a:gd name="connsiteX39" fmla="*/ 941493 w 1967653"/>
                <a:gd name="connsiteY39" fmla="*/ 301413 h 626533"/>
                <a:gd name="connsiteX40" fmla="*/ 1110826 w 1967653"/>
                <a:gd name="connsiteY40" fmla="*/ 311573 h 626533"/>
                <a:gd name="connsiteX41" fmla="*/ 1212426 w 1967653"/>
                <a:gd name="connsiteY41" fmla="*/ 392853 h 626533"/>
                <a:gd name="connsiteX42" fmla="*/ 1354666 w 1967653"/>
                <a:gd name="connsiteY42" fmla="*/ 362373 h 626533"/>
                <a:gd name="connsiteX43" fmla="*/ 1317413 w 1967653"/>
                <a:gd name="connsiteY43" fmla="*/ 403013 h 626533"/>
                <a:gd name="connsiteX44" fmla="*/ 1341120 w 1967653"/>
                <a:gd name="connsiteY44" fmla="*/ 423333 h 626533"/>
                <a:gd name="connsiteX45" fmla="*/ 1242906 w 1967653"/>
                <a:gd name="connsiteY45" fmla="*/ 440266 h 626533"/>
                <a:gd name="connsiteX46" fmla="*/ 1327573 w 1967653"/>
                <a:gd name="connsiteY46" fmla="*/ 545253 h 626533"/>
                <a:gd name="connsiteX47" fmla="*/ 1320800 w 1967653"/>
                <a:gd name="connsiteY47" fmla="*/ 626533 h 626533"/>
                <a:gd name="connsiteX48" fmla="*/ 1219200 w 1967653"/>
                <a:gd name="connsiteY48" fmla="*/ 467360 h 626533"/>
                <a:gd name="connsiteX49" fmla="*/ 1161626 w 1967653"/>
                <a:gd name="connsiteY49" fmla="*/ 399626 h 626533"/>
                <a:gd name="connsiteX50" fmla="*/ 1097280 w 1967653"/>
                <a:gd name="connsiteY50" fmla="*/ 362373 h 626533"/>
                <a:gd name="connsiteX51" fmla="*/ 931333 w 1967653"/>
                <a:gd name="connsiteY51" fmla="*/ 352213 h 626533"/>
                <a:gd name="connsiteX52" fmla="*/ 826346 w 1967653"/>
                <a:gd name="connsiteY52" fmla="*/ 338666 h 626533"/>
                <a:gd name="connsiteX53" fmla="*/ 707813 w 1967653"/>
                <a:gd name="connsiteY53" fmla="*/ 331893 h 626533"/>
                <a:gd name="connsiteX54" fmla="*/ 585893 w 1967653"/>
                <a:gd name="connsiteY54" fmla="*/ 301413 h 626533"/>
                <a:gd name="connsiteX55" fmla="*/ 538480 w 1967653"/>
                <a:gd name="connsiteY55" fmla="*/ 284480 h 626533"/>
                <a:gd name="connsiteX56" fmla="*/ 436880 w 1967653"/>
                <a:gd name="connsiteY56" fmla="*/ 220133 h 626533"/>
                <a:gd name="connsiteX57" fmla="*/ 406400 w 1967653"/>
                <a:gd name="connsiteY57" fmla="*/ 169333 h 626533"/>
                <a:gd name="connsiteX58" fmla="*/ 321733 w 1967653"/>
                <a:gd name="connsiteY58" fmla="*/ 128693 h 626533"/>
                <a:gd name="connsiteX59" fmla="*/ 193040 w 1967653"/>
                <a:gd name="connsiteY59" fmla="*/ 111760 h 626533"/>
                <a:gd name="connsiteX60" fmla="*/ 128693 w 1967653"/>
                <a:gd name="connsiteY60" fmla="*/ 111760 h 626533"/>
                <a:gd name="connsiteX61" fmla="*/ 54186 w 1967653"/>
                <a:gd name="connsiteY61" fmla="*/ 81280 h 626533"/>
                <a:gd name="connsiteX62" fmla="*/ 0 w 1967653"/>
                <a:gd name="connsiteY62" fmla="*/ 47413 h 62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67653" h="626533">
                  <a:moveTo>
                    <a:pt x="0" y="47413"/>
                  </a:moveTo>
                  <a:lnTo>
                    <a:pt x="16933" y="0"/>
                  </a:lnTo>
                  <a:lnTo>
                    <a:pt x="101600" y="44026"/>
                  </a:lnTo>
                  <a:lnTo>
                    <a:pt x="209973" y="57573"/>
                  </a:lnTo>
                  <a:lnTo>
                    <a:pt x="352213" y="20320"/>
                  </a:lnTo>
                  <a:lnTo>
                    <a:pt x="524933" y="0"/>
                  </a:lnTo>
                  <a:lnTo>
                    <a:pt x="646853" y="0"/>
                  </a:lnTo>
                  <a:lnTo>
                    <a:pt x="799253" y="6773"/>
                  </a:lnTo>
                  <a:lnTo>
                    <a:pt x="944880" y="84666"/>
                  </a:lnTo>
                  <a:lnTo>
                    <a:pt x="1110826" y="132080"/>
                  </a:lnTo>
                  <a:lnTo>
                    <a:pt x="1286933" y="57573"/>
                  </a:lnTo>
                  <a:lnTo>
                    <a:pt x="1500293" y="37253"/>
                  </a:lnTo>
                  <a:lnTo>
                    <a:pt x="1689946" y="74506"/>
                  </a:lnTo>
                  <a:lnTo>
                    <a:pt x="1808480" y="108373"/>
                  </a:lnTo>
                  <a:lnTo>
                    <a:pt x="1967653" y="101600"/>
                  </a:lnTo>
                  <a:lnTo>
                    <a:pt x="1906693" y="142240"/>
                  </a:lnTo>
                  <a:lnTo>
                    <a:pt x="1791546" y="152400"/>
                  </a:lnTo>
                  <a:lnTo>
                    <a:pt x="1717040" y="149013"/>
                  </a:lnTo>
                  <a:lnTo>
                    <a:pt x="1730586" y="220133"/>
                  </a:lnTo>
                  <a:lnTo>
                    <a:pt x="1700106" y="264160"/>
                  </a:lnTo>
                  <a:lnTo>
                    <a:pt x="1598506" y="291253"/>
                  </a:lnTo>
                  <a:lnTo>
                    <a:pt x="1510453" y="321733"/>
                  </a:lnTo>
                  <a:lnTo>
                    <a:pt x="1534160" y="254000"/>
                  </a:lnTo>
                  <a:lnTo>
                    <a:pt x="1649306" y="220133"/>
                  </a:lnTo>
                  <a:lnTo>
                    <a:pt x="1689946" y="142240"/>
                  </a:lnTo>
                  <a:lnTo>
                    <a:pt x="1578186" y="104986"/>
                  </a:lnTo>
                  <a:lnTo>
                    <a:pt x="1415626" y="104986"/>
                  </a:lnTo>
                  <a:lnTo>
                    <a:pt x="1290320" y="132080"/>
                  </a:lnTo>
                  <a:lnTo>
                    <a:pt x="1209040" y="142240"/>
                  </a:lnTo>
                  <a:lnTo>
                    <a:pt x="1141306" y="169333"/>
                  </a:lnTo>
                  <a:lnTo>
                    <a:pt x="1016000" y="149013"/>
                  </a:lnTo>
                  <a:lnTo>
                    <a:pt x="806026" y="77893"/>
                  </a:lnTo>
                  <a:lnTo>
                    <a:pt x="684106" y="64346"/>
                  </a:lnTo>
                  <a:lnTo>
                    <a:pt x="585893" y="71120"/>
                  </a:lnTo>
                  <a:lnTo>
                    <a:pt x="541866" y="84666"/>
                  </a:lnTo>
                  <a:lnTo>
                    <a:pt x="436880" y="121920"/>
                  </a:lnTo>
                  <a:lnTo>
                    <a:pt x="497840" y="179493"/>
                  </a:lnTo>
                  <a:lnTo>
                    <a:pt x="589280" y="250613"/>
                  </a:lnTo>
                  <a:lnTo>
                    <a:pt x="765386" y="287866"/>
                  </a:lnTo>
                  <a:lnTo>
                    <a:pt x="941493" y="301413"/>
                  </a:lnTo>
                  <a:lnTo>
                    <a:pt x="1110826" y="311573"/>
                  </a:lnTo>
                  <a:lnTo>
                    <a:pt x="1212426" y="392853"/>
                  </a:lnTo>
                  <a:lnTo>
                    <a:pt x="1354666" y="362373"/>
                  </a:lnTo>
                  <a:lnTo>
                    <a:pt x="1317413" y="403013"/>
                  </a:lnTo>
                  <a:lnTo>
                    <a:pt x="1341120" y="423333"/>
                  </a:lnTo>
                  <a:lnTo>
                    <a:pt x="1242906" y="440266"/>
                  </a:lnTo>
                  <a:lnTo>
                    <a:pt x="1327573" y="545253"/>
                  </a:lnTo>
                  <a:lnTo>
                    <a:pt x="1320800" y="626533"/>
                  </a:lnTo>
                  <a:lnTo>
                    <a:pt x="1219200" y="467360"/>
                  </a:lnTo>
                  <a:lnTo>
                    <a:pt x="1161626" y="399626"/>
                  </a:lnTo>
                  <a:lnTo>
                    <a:pt x="1097280" y="362373"/>
                  </a:lnTo>
                  <a:lnTo>
                    <a:pt x="931333" y="352213"/>
                  </a:lnTo>
                  <a:lnTo>
                    <a:pt x="826346" y="338666"/>
                  </a:lnTo>
                  <a:lnTo>
                    <a:pt x="707813" y="331893"/>
                  </a:lnTo>
                  <a:lnTo>
                    <a:pt x="585893" y="301413"/>
                  </a:lnTo>
                  <a:lnTo>
                    <a:pt x="538480" y="284480"/>
                  </a:lnTo>
                  <a:lnTo>
                    <a:pt x="436880" y="220133"/>
                  </a:lnTo>
                  <a:lnTo>
                    <a:pt x="406400" y="169333"/>
                  </a:lnTo>
                  <a:lnTo>
                    <a:pt x="321733" y="128693"/>
                  </a:lnTo>
                  <a:lnTo>
                    <a:pt x="193040" y="111760"/>
                  </a:lnTo>
                  <a:lnTo>
                    <a:pt x="128693" y="111760"/>
                  </a:lnTo>
                  <a:lnTo>
                    <a:pt x="54186" y="81280"/>
                  </a:lnTo>
                  <a:lnTo>
                    <a:pt x="0" y="47413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90E9F9-8411-455B-A7F5-BFFFE4328FE3}"/>
                </a:ext>
              </a:extLst>
            </p:cNvPr>
            <p:cNvSpPr/>
            <p:nvPr/>
          </p:nvSpPr>
          <p:spPr>
            <a:xfrm>
              <a:off x="5808133" y="1530773"/>
              <a:ext cx="3474720" cy="2214880"/>
            </a:xfrm>
            <a:custGeom>
              <a:avLst/>
              <a:gdLst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94000 w 3474720"/>
                <a:gd name="connsiteY59" fmla="*/ 110744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841414 w 3474720"/>
                <a:gd name="connsiteY62" fmla="*/ 1317414 h 2214880"/>
                <a:gd name="connsiteX63" fmla="*/ 2939627 w 3474720"/>
                <a:gd name="connsiteY63" fmla="*/ 1148080 h 2214880"/>
                <a:gd name="connsiteX64" fmla="*/ 3031067 w 3474720"/>
                <a:gd name="connsiteY64" fmla="*/ 1280160 h 2214880"/>
                <a:gd name="connsiteX65" fmla="*/ 3081867 w 3474720"/>
                <a:gd name="connsiteY65" fmla="*/ 1358054 h 2214880"/>
                <a:gd name="connsiteX66" fmla="*/ 3230880 w 3474720"/>
                <a:gd name="connsiteY66" fmla="*/ 1429174 h 2214880"/>
                <a:gd name="connsiteX67" fmla="*/ 3454400 w 3474720"/>
                <a:gd name="connsiteY67" fmla="*/ 1561254 h 2214880"/>
                <a:gd name="connsiteX68" fmla="*/ 3474720 w 3474720"/>
                <a:gd name="connsiteY68" fmla="*/ 1612054 h 2214880"/>
                <a:gd name="connsiteX69" fmla="*/ 3451014 w 3474720"/>
                <a:gd name="connsiteY69" fmla="*/ 1635760 h 2214880"/>
                <a:gd name="connsiteX70" fmla="*/ 3329094 w 3474720"/>
                <a:gd name="connsiteY70" fmla="*/ 1605280 h 2214880"/>
                <a:gd name="connsiteX71" fmla="*/ 3264747 w 3474720"/>
                <a:gd name="connsiteY71" fmla="*/ 1507067 h 2214880"/>
                <a:gd name="connsiteX72" fmla="*/ 3156374 w 3474720"/>
                <a:gd name="connsiteY72" fmla="*/ 1473200 h 2214880"/>
                <a:gd name="connsiteX73" fmla="*/ 3173307 w 3474720"/>
                <a:gd name="connsiteY73" fmla="*/ 1578187 h 2214880"/>
                <a:gd name="connsiteX74" fmla="*/ 3163147 w 3474720"/>
                <a:gd name="connsiteY74" fmla="*/ 1622214 h 2214880"/>
                <a:gd name="connsiteX75" fmla="*/ 3061547 w 3474720"/>
                <a:gd name="connsiteY75" fmla="*/ 1689947 h 2214880"/>
                <a:gd name="connsiteX76" fmla="*/ 2966720 w 3474720"/>
                <a:gd name="connsiteY76" fmla="*/ 1710267 h 2214880"/>
                <a:gd name="connsiteX77" fmla="*/ 2956560 w 3474720"/>
                <a:gd name="connsiteY77" fmla="*/ 1740747 h 2214880"/>
                <a:gd name="connsiteX78" fmla="*/ 2993814 w 3474720"/>
                <a:gd name="connsiteY78" fmla="*/ 1886374 h 2214880"/>
                <a:gd name="connsiteX79" fmla="*/ 2993814 w 3474720"/>
                <a:gd name="connsiteY79" fmla="*/ 1927014 h 2214880"/>
                <a:gd name="connsiteX80" fmla="*/ 3037840 w 3474720"/>
                <a:gd name="connsiteY80" fmla="*/ 2065867 h 2214880"/>
                <a:gd name="connsiteX81" fmla="*/ 3136054 w 3474720"/>
                <a:gd name="connsiteY81" fmla="*/ 2150534 h 2214880"/>
                <a:gd name="connsiteX82" fmla="*/ 3285067 w 3474720"/>
                <a:gd name="connsiteY82" fmla="*/ 2214880 h 2214880"/>
                <a:gd name="connsiteX83" fmla="*/ 3129280 w 3474720"/>
                <a:gd name="connsiteY83" fmla="*/ 2214880 h 2214880"/>
                <a:gd name="connsiteX84" fmla="*/ 2959947 w 3474720"/>
                <a:gd name="connsiteY84" fmla="*/ 2042160 h 2214880"/>
                <a:gd name="connsiteX85" fmla="*/ 2939627 w 3474720"/>
                <a:gd name="connsiteY85" fmla="*/ 1893147 h 2214880"/>
                <a:gd name="connsiteX86" fmla="*/ 2841414 w 3474720"/>
                <a:gd name="connsiteY86" fmla="*/ 1673014 h 2214880"/>
                <a:gd name="connsiteX87" fmla="*/ 2831254 w 3474720"/>
                <a:gd name="connsiteY87" fmla="*/ 1493520 h 2214880"/>
                <a:gd name="connsiteX88" fmla="*/ 2689014 w 3474720"/>
                <a:gd name="connsiteY88" fmla="*/ 1446107 h 2214880"/>
                <a:gd name="connsiteX89" fmla="*/ 2495974 w 3474720"/>
                <a:gd name="connsiteY89" fmla="*/ 1290320 h 2214880"/>
                <a:gd name="connsiteX90" fmla="*/ 2451947 w 3474720"/>
                <a:gd name="connsiteY90" fmla="*/ 1104054 h 2214880"/>
                <a:gd name="connsiteX91" fmla="*/ 2343574 w 3474720"/>
                <a:gd name="connsiteY91" fmla="*/ 1002454 h 2214880"/>
                <a:gd name="connsiteX92" fmla="*/ 2194560 w 3474720"/>
                <a:gd name="connsiteY92" fmla="*/ 904240 h 2214880"/>
                <a:gd name="connsiteX93" fmla="*/ 1940560 w 3474720"/>
                <a:gd name="connsiteY93" fmla="*/ 745067 h 2214880"/>
                <a:gd name="connsiteX94" fmla="*/ 1869440 w 3474720"/>
                <a:gd name="connsiteY94" fmla="*/ 711200 h 2214880"/>
                <a:gd name="connsiteX95" fmla="*/ 1723814 w 3474720"/>
                <a:gd name="connsiteY95" fmla="*/ 762000 h 2214880"/>
                <a:gd name="connsiteX96" fmla="*/ 1598507 w 3474720"/>
                <a:gd name="connsiteY96" fmla="*/ 826347 h 2214880"/>
                <a:gd name="connsiteX97" fmla="*/ 1486747 w 3474720"/>
                <a:gd name="connsiteY97" fmla="*/ 853440 h 2214880"/>
                <a:gd name="connsiteX98" fmla="*/ 1273387 w 3474720"/>
                <a:gd name="connsiteY98" fmla="*/ 880534 h 2214880"/>
                <a:gd name="connsiteX99" fmla="*/ 1053254 w 3474720"/>
                <a:gd name="connsiteY99" fmla="*/ 927947 h 2214880"/>
                <a:gd name="connsiteX100" fmla="*/ 958427 w 3474720"/>
                <a:gd name="connsiteY100" fmla="*/ 1060027 h 2214880"/>
                <a:gd name="connsiteX101" fmla="*/ 890694 w 3474720"/>
                <a:gd name="connsiteY101" fmla="*/ 1114214 h 2214880"/>
                <a:gd name="connsiteX102" fmla="*/ 762000 w 3474720"/>
                <a:gd name="connsiteY102" fmla="*/ 1154854 h 2214880"/>
                <a:gd name="connsiteX103" fmla="*/ 660400 w 3474720"/>
                <a:gd name="connsiteY103" fmla="*/ 1168400 h 2214880"/>
                <a:gd name="connsiteX104" fmla="*/ 643467 w 3474720"/>
                <a:gd name="connsiteY104" fmla="*/ 1090507 h 2214880"/>
                <a:gd name="connsiteX105" fmla="*/ 497840 w 3474720"/>
                <a:gd name="connsiteY105" fmla="*/ 1053254 h 2214880"/>
                <a:gd name="connsiteX106" fmla="*/ 440267 w 3474720"/>
                <a:gd name="connsiteY106" fmla="*/ 1049867 h 2214880"/>
                <a:gd name="connsiteX107" fmla="*/ 386080 w 3474720"/>
                <a:gd name="connsiteY107" fmla="*/ 1002454 h 2214880"/>
                <a:gd name="connsiteX108" fmla="*/ 264160 w 3474720"/>
                <a:gd name="connsiteY108" fmla="*/ 982134 h 2214880"/>
                <a:gd name="connsiteX109" fmla="*/ 169334 w 3474720"/>
                <a:gd name="connsiteY109" fmla="*/ 982134 h 2214880"/>
                <a:gd name="connsiteX110" fmla="*/ 189654 w 3474720"/>
                <a:gd name="connsiteY110" fmla="*/ 917787 h 2214880"/>
                <a:gd name="connsiteX111" fmla="*/ 115147 w 3474720"/>
                <a:gd name="connsiteY111" fmla="*/ 917787 h 2214880"/>
                <a:gd name="connsiteX112" fmla="*/ 88054 w 3474720"/>
                <a:gd name="connsiteY112" fmla="*/ 873760 h 2214880"/>
                <a:gd name="connsiteX113" fmla="*/ 88054 w 3474720"/>
                <a:gd name="connsiteY113" fmla="*/ 870374 h 2214880"/>
                <a:gd name="connsiteX114" fmla="*/ 0 w 3474720"/>
                <a:gd name="connsiteY114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75280 w 3474720"/>
                <a:gd name="connsiteY59" fmla="*/ 1107440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3453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44694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61628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474720" h="2214880">
                  <a:moveTo>
                    <a:pt x="0" y="887307"/>
                  </a:moveTo>
                  <a:lnTo>
                    <a:pt x="50800" y="785707"/>
                  </a:lnTo>
                  <a:lnTo>
                    <a:pt x="142240" y="724747"/>
                  </a:lnTo>
                  <a:lnTo>
                    <a:pt x="260774" y="629920"/>
                  </a:lnTo>
                  <a:lnTo>
                    <a:pt x="345440" y="538480"/>
                  </a:lnTo>
                  <a:lnTo>
                    <a:pt x="375920" y="619760"/>
                  </a:lnTo>
                  <a:lnTo>
                    <a:pt x="491067" y="650240"/>
                  </a:lnTo>
                  <a:lnTo>
                    <a:pt x="555414" y="667174"/>
                  </a:lnTo>
                  <a:lnTo>
                    <a:pt x="589280" y="778934"/>
                  </a:lnTo>
                  <a:lnTo>
                    <a:pt x="714587" y="789094"/>
                  </a:lnTo>
                  <a:lnTo>
                    <a:pt x="657014" y="860214"/>
                  </a:lnTo>
                  <a:lnTo>
                    <a:pt x="616374" y="941494"/>
                  </a:lnTo>
                  <a:lnTo>
                    <a:pt x="680720" y="982134"/>
                  </a:lnTo>
                  <a:lnTo>
                    <a:pt x="707814" y="985520"/>
                  </a:lnTo>
                  <a:lnTo>
                    <a:pt x="789094" y="999067"/>
                  </a:lnTo>
                  <a:lnTo>
                    <a:pt x="907627" y="1022774"/>
                  </a:lnTo>
                  <a:lnTo>
                    <a:pt x="1036320" y="941494"/>
                  </a:lnTo>
                  <a:lnTo>
                    <a:pt x="1154854" y="870374"/>
                  </a:lnTo>
                  <a:lnTo>
                    <a:pt x="1283547" y="826347"/>
                  </a:lnTo>
                  <a:lnTo>
                    <a:pt x="1354667" y="833120"/>
                  </a:lnTo>
                  <a:lnTo>
                    <a:pt x="1391920" y="839894"/>
                  </a:lnTo>
                  <a:lnTo>
                    <a:pt x="1496907" y="792480"/>
                  </a:lnTo>
                  <a:lnTo>
                    <a:pt x="1625600" y="768774"/>
                  </a:lnTo>
                  <a:lnTo>
                    <a:pt x="1747520" y="694267"/>
                  </a:lnTo>
                  <a:lnTo>
                    <a:pt x="1811867" y="585894"/>
                  </a:lnTo>
                  <a:lnTo>
                    <a:pt x="1852507" y="460587"/>
                  </a:lnTo>
                  <a:lnTo>
                    <a:pt x="1916854" y="277707"/>
                  </a:lnTo>
                  <a:lnTo>
                    <a:pt x="1913467" y="88054"/>
                  </a:lnTo>
                  <a:lnTo>
                    <a:pt x="1930400" y="0"/>
                  </a:lnTo>
                  <a:lnTo>
                    <a:pt x="1967654" y="47414"/>
                  </a:lnTo>
                  <a:lnTo>
                    <a:pt x="1964267" y="152400"/>
                  </a:lnTo>
                  <a:lnTo>
                    <a:pt x="1974427" y="281094"/>
                  </a:lnTo>
                  <a:lnTo>
                    <a:pt x="1943947" y="369147"/>
                  </a:lnTo>
                  <a:lnTo>
                    <a:pt x="1916854" y="426720"/>
                  </a:lnTo>
                  <a:lnTo>
                    <a:pt x="1876214" y="457200"/>
                  </a:lnTo>
                  <a:lnTo>
                    <a:pt x="1849120" y="545254"/>
                  </a:lnTo>
                  <a:lnTo>
                    <a:pt x="1838960" y="619760"/>
                  </a:lnTo>
                  <a:lnTo>
                    <a:pt x="1947334" y="650240"/>
                  </a:lnTo>
                  <a:lnTo>
                    <a:pt x="2106507" y="711200"/>
                  </a:lnTo>
                  <a:lnTo>
                    <a:pt x="2306320" y="738294"/>
                  </a:lnTo>
                  <a:lnTo>
                    <a:pt x="2435014" y="707814"/>
                  </a:lnTo>
                  <a:lnTo>
                    <a:pt x="2543387" y="623147"/>
                  </a:lnTo>
                  <a:lnTo>
                    <a:pt x="2634827" y="677334"/>
                  </a:lnTo>
                  <a:lnTo>
                    <a:pt x="2976880" y="690880"/>
                  </a:lnTo>
                  <a:lnTo>
                    <a:pt x="3203787" y="663787"/>
                  </a:lnTo>
                  <a:lnTo>
                    <a:pt x="3227494" y="694267"/>
                  </a:lnTo>
                  <a:lnTo>
                    <a:pt x="3088640" y="724747"/>
                  </a:lnTo>
                  <a:lnTo>
                    <a:pt x="2966720" y="721360"/>
                  </a:lnTo>
                  <a:lnTo>
                    <a:pt x="2770294" y="724747"/>
                  </a:lnTo>
                  <a:lnTo>
                    <a:pt x="2587414" y="762000"/>
                  </a:lnTo>
                  <a:lnTo>
                    <a:pt x="2441787" y="775547"/>
                  </a:lnTo>
                  <a:lnTo>
                    <a:pt x="2252134" y="782320"/>
                  </a:lnTo>
                  <a:lnTo>
                    <a:pt x="2136987" y="765387"/>
                  </a:lnTo>
                  <a:lnTo>
                    <a:pt x="2197947" y="816187"/>
                  </a:lnTo>
                  <a:lnTo>
                    <a:pt x="2360507" y="890694"/>
                  </a:lnTo>
                  <a:lnTo>
                    <a:pt x="2516294" y="988907"/>
                  </a:lnTo>
                  <a:lnTo>
                    <a:pt x="2621280" y="999067"/>
                  </a:lnTo>
                  <a:lnTo>
                    <a:pt x="2726267" y="958427"/>
                  </a:lnTo>
                  <a:lnTo>
                    <a:pt x="2794000" y="1032934"/>
                  </a:lnTo>
                  <a:cubicBezTo>
                    <a:pt x="2810933" y="1053818"/>
                    <a:pt x="2931161" y="1117601"/>
                    <a:pt x="2932854" y="1134534"/>
                  </a:cubicBezTo>
                  <a:cubicBezTo>
                    <a:pt x="2948659" y="1152032"/>
                    <a:pt x="2910276" y="1171787"/>
                    <a:pt x="2888827" y="1171787"/>
                  </a:cubicBezTo>
                  <a:cubicBezTo>
                    <a:pt x="2867378" y="1171787"/>
                    <a:pt x="2831818" y="1159369"/>
                    <a:pt x="2804160" y="1154854"/>
                  </a:cubicBezTo>
                  <a:cubicBezTo>
                    <a:pt x="2776502" y="1150339"/>
                    <a:pt x="2753360" y="1165579"/>
                    <a:pt x="2722880" y="1161628"/>
                  </a:cubicBezTo>
                  <a:cubicBezTo>
                    <a:pt x="2692400" y="1157677"/>
                    <a:pt x="2628618" y="1101796"/>
                    <a:pt x="2621280" y="1131147"/>
                  </a:cubicBezTo>
                  <a:cubicBezTo>
                    <a:pt x="2574996" y="1207911"/>
                    <a:pt x="2623538" y="1314027"/>
                    <a:pt x="2678853" y="1320800"/>
                  </a:cubicBezTo>
                  <a:cubicBezTo>
                    <a:pt x="2711026" y="1354102"/>
                    <a:pt x="2797952" y="1346201"/>
                    <a:pt x="2841414" y="1317414"/>
                  </a:cubicBezTo>
                  <a:cubicBezTo>
                    <a:pt x="2884876" y="1288627"/>
                    <a:pt x="2903503" y="1156547"/>
                    <a:pt x="2939627" y="1148080"/>
                  </a:cubicBezTo>
                  <a:lnTo>
                    <a:pt x="3031067" y="1280160"/>
                  </a:lnTo>
                  <a:lnTo>
                    <a:pt x="3081867" y="1358054"/>
                  </a:lnTo>
                  <a:lnTo>
                    <a:pt x="3230880" y="1429174"/>
                  </a:lnTo>
                  <a:lnTo>
                    <a:pt x="3454400" y="1561254"/>
                  </a:lnTo>
                  <a:lnTo>
                    <a:pt x="3474720" y="1612054"/>
                  </a:lnTo>
                  <a:lnTo>
                    <a:pt x="3451014" y="1635760"/>
                  </a:lnTo>
                  <a:lnTo>
                    <a:pt x="3329094" y="1605280"/>
                  </a:lnTo>
                  <a:lnTo>
                    <a:pt x="3264747" y="1507067"/>
                  </a:lnTo>
                  <a:lnTo>
                    <a:pt x="3156374" y="1473200"/>
                  </a:lnTo>
                  <a:lnTo>
                    <a:pt x="3173307" y="1578187"/>
                  </a:lnTo>
                  <a:lnTo>
                    <a:pt x="3163147" y="1622214"/>
                  </a:lnTo>
                  <a:lnTo>
                    <a:pt x="3061547" y="1689947"/>
                  </a:lnTo>
                  <a:lnTo>
                    <a:pt x="2966720" y="1710267"/>
                  </a:lnTo>
                  <a:lnTo>
                    <a:pt x="2956560" y="1740747"/>
                  </a:lnTo>
                  <a:lnTo>
                    <a:pt x="2993814" y="1886374"/>
                  </a:lnTo>
                  <a:lnTo>
                    <a:pt x="2993814" y="1927014"/>
                  </a:lnTo>
                  <a:lnTo>
                    <a:pt x="3037840" y="2065867"/>
                  </a:lnTo>
                  <a:lnTo>
                    <a:pt x="3136054" y="2150534"/>
                  </a:lnTo>
                  <a:lnTo>
                    <a:pt x="3285067" y="2214880"/>
                  </a:lnTo>
                  <a:lnTo>
                    <a:pt x="3129280" y="2214880"/>
                  </a:lnTo>
                  <a:lnTo>
                    <a:pt x="2959947" y="2042160"/>
                  </a:lnTo>
                  <a:lnTo>
                    <a:pt x="2939627" y="1893147"/>
                  </a:lnTo>
                  <a:lnTo>
                    <a:pt x="2841414" y="1673014"/>
                  </a:lnTo>
                  <a:lnTo>
                    <a:pt x="2831254" y="1493520"/>
                  </a:lnTo>
                  <a:lnTo>
                    <a:pt x="2689014" y="1446107"/>
                  </a:lnTo>
                  <a:lnTo>
                    <a:pt x="2495974" y="1290320"/>
                  </a:lnTo>
                  <a:lnTo>
                    <a:pt x="2451947" y="1104054"/>
                  </a:lnTo>
                  <a:lnTo>
                    <a:pt x="2343574" y="1002454"/>
                  </a:lnTo>
                  <a:lnTo>
                    <a:pt x="2194560" y="904240"/>
                  </a:lnTo>
                  <a:lnTo>
                    <a:pt x="1940560" y="745067"/>
                  </a:lnTo>
                  <a:lnTo>
                    <a:pt x="1869440" y="711200"/>
                  </a:lnTo>
                  <a:lnTo>
                    <a:pt x="1723814" y="762000"/>
                  </a:lnTo>
                  <a:lnTo>
                    <a:pt x="1598507" y="826347"/>
                  </a:lnTo>
                  <a:lnTo>
                    <a:pt x="1486747" y="853440"/>
                  </a:lnTo>
                  <a:lnTo>
                    <a:pt x="1273387" y="880534"/>
                  </a:lnTo>
                  <a:lnTo>
                    <a:pt x="1053254" y="927947"/>
                  </a:lnTo>
                  <a:lnTo>
                    <a:pt x="958427" y="1060027"/>
                  </a:lnTo>
                  <a:lnTo>
                    <a:pt x="890694" y="1114214"/>
                  </a:lnTo>
                  <a:lnTo>
                    <a:pt x="762000" y="1154854"/>
                  </a:lnTo>
                  <a:lnTo>
                    <a:pt x="660400" y="1168400"/>
                  </a:lnTo>
                  <a:lnTo>
                    <a:pt x="643467" y="1090507"/>
                  </a:lnTo>
                  <a:lnTo>
                    <a:pt x="497840" y="1053254"/>
                  </a:lnTo>
                  <a:lnTo>
                    <a:pt x="440267" y="1049867"/>
                  </a:lnTo>
                  <a:lnTo>
                    <a:pt x="386080" y="1002454"/>
                  </a:lnTo>
                  <a:lnTo>
                    <a:pt x="264160" y="982134"/>
                  </a:lnTo>
                  <a:lnTo>
                    <a:pt x="169334" y="982134"/>
                  </a:lnTo>
                  <a:lnTo>
                    <a:pt x="189654" y="917787"/>
                  </a:lnTo>
                  <a:lnTo>
                    <a:pt x="115147" y="917787"/>
                  </a:lnTo>
                  <a:lnTo>
                    <a:pt x="88054" y="873760"/>
                  </a:lnTo>
                  <a:lnTo>
                    <a:pt x="88054" y="870374"/>
                  </a:lnTo>
                  <a:lnTo>
                    <a:pt x="0" y="88730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E1D0F6-2350-4187-9B8C-578858352D6F}"/>
                </a:ext>
              </a:extLst>
            </p:cNvPr>
            <p:cNvSpPr/>
            <p:nvPr/>
          </p:nvSpPr>
          <p:spPr>
            <a:xfrm>
              <a:off x="6881707" y="1744133"/>
              <a:ext cx="375920" cy="602827"/>
            </a:xfrm>
            <a:custGeom>
              <a:avLst/>
              <a:gdLst>
                <a:gd name="connsiteX0" fmla="*/ 274320 w 375920"/>
                <a:gd name="connsiteY0" fmla="*/ 602827 h 602827"/>
                <a:gd name="connsiteX1" fmla="*/ 264160 w 375920"/>
                <a:gd name="connsiteY1" fmla="*/ 535094 h 602827"/>
                <a:gd name="connsiteX2" fmla="*/ 267546 w 375920"/>
                <a:gd name="connsiteY2" fmla="*/ 436880 h 602827"/>
                <a:gd name="connsiteX3" fmla="*/ 213360 w 375920"/>
                <a:gd name="connsiteY3" fmla="*/ 335280 h 602827"/>
                <a:gd name="connsiteX4" fmla="*/ 149013 w 375920"/>
                <a:gd name="connsiteY4" fmla="*/ 264160 h 602827"/>
                <a:gd name="connsiteX5" fmla="*/ 91440 w 375920"/>
                <a:gd name="connsiteY5" fmla="*/ 196427 h 602827"/>
                <a:gd name="connsiteX6" fmla="*/ 44026 w 375920"/>
                <a:gd name="connsiteY6" fmla="*/ 145627 h 602827"/>
                <a:gd name="connsiteX7" fmla="*/ 23706 w 375920"/>
                <a:gd name="connsiteY7" fmla="*/ 91440 h 602827"/>
                <a:gd name="connsiteX8" fmla="*/ 0 w 375920"/>
                <a:gd name="connsiteY8" fmla="*/ 40640 h 602827"/>
                <a:gd name="connsiteX9" fmla="*/ 37253 w 375920"/>
                <a:gd name="connsiteY9" fmla="*/ 6774 h 602827"/>
                <a:gd name="connsiteX10" fmla="*/ 88053 w 375920"/>
                <a:gd name="connsiteY10" fmla="*/ 3387 h 602827"/>
                <a:gd name="connsiteX11" fmla="*/ 104986 w 375920"/>
                <a:gd name="connsiteY11" fmla="*/ 54187 h 602827"/>
                <a:gd name="connsiteX12" fmla="*/ 98213 w 375920"/>
                <a:gd name="connsiteY12" fmla="*/ 108374 h 602827"/>
                <a:gd name="connsiteX13" fmla="*/ 128693 w 375920"/>
                <a:gd name="connsiteY13" fmla="*/ 186267 h 602827"/>
                <a:gd name="connsiteX14" fmla="*/ 182880 w 375920"/>
                <a:gd name="connsiteY14" fmla="*/ 311574 h 602827"/>
                <a:gd name="connsiteX15" fmla="*/ 250613 w 375920"/>
                <a:gd name="connsiteY15" fmla="*/ 348827 h 602827"/>
                <a:gd name="connsiteX16" fmla="*/ 298026 w 375920"/>
                <a:gd name="connsiteY16" fmla="*/ 352214 h 602827"/>
                <a:gd name="connsiteX17" fmla="*/ 325120 w 375920"/>
                <a:gd name="connsiteY17" fmla="*/ 257387 h 602827"/>
                <a:gd name="connsiteX18" fmla="*/ 338666 w 375920"/>
                <a:gd name="connsiteY18" fmla="*/ 172720 h 602827"/>
                <a:gd name="connsiteX19" fmla="*/ 298026 w 375920"/>
                <a:gd name="connsiteY19" fmla="*/ 81280 h 602827"/>
                <a:gd name="connsiteX20" fmla="*/ 277706 w 375920"/>
                <a:gd name="connsiteY20" fmla="*/ 3387 h 602827"/>
                <a:gd name="connsiteX21" fmla="*/ 294640 w 375920"/>
                <a:gd name="connsiteY21" fmla="*/ 0 h 602827"/>
                <a:gd name="connsiteX22" fmla="*/ 314960 w 375920"/>
                <a:gd name="connsiteY22" fmla="*/ 74507 h 602827"/>
                <a:gd name="connsiteX23" fmla="*/ 375920 w 375920"/>
                <a:gd name="connsiteY23" fmla="*/ 165947 h 602827"/>
                <a:gd name="connsiteX24" fmla="*/ 375920 w 375920"/>
                <a:gd name="connsiteY24" fmla="*/ 247227 h 602827"/>
                <a:gd name="connsiteX25" fmla="*/ 348826 w 375920"/>
                <a:gd name="connsiteY25" fmla="*/ 328507 h 602827"/>
                <a:gd name="connsiteX26" fmla="*/ 304800 w 375920"/>
                <a:gd name="connsiteY26" fmla="*/ 372534 h 602827"/>
                <a:gd name="connsiteX27" fmla="*/ 321733 w 375920"/>
                <a:gd name="connsiteY27" fmla="*/ 457200 h 602827"/>
                <a:gd name="connsiteX28" fmla="*/ 298026 w 375920"/>
                <a:gd name="connsiteY28" fmla="*/ 501227 h 602827"/>
                <a:gd name="connsiteX29" fmla="*/ 298026 w 375920"/>
                <a:gd name="connsiteY29" fmla="*/ 558800 h 602827"/>
                <a:gd name="connsiteX30" fmla="*/ 274320 w 375920"/>
                <a:gd name="connsiteY30" fmla="*/ 602827 h 60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5920" h="602827">
                  <a:moveTo>
                    <a:pt x="274320" y="602827"/>
                  </a:moveTo>
                  <a:lnTo>
                    <a:pt x="264160" y="535094"/>
                  </a:lnTo>
                  <a:lnTo>
                    <a:pt x="267546" y="436880"/>
                  </a:lnTo>
                  <a:lnTo>
                    <a:pt x="213360" y="335280"/>
                  </a:lnTo>
                  <a:lnTo>
                    <a:pt x="149013" y="264160"/>
                  </a:lnTo>
                  <a:lnTo>
                    <a:pt x="91440" y="196427"/>
                  </a:lnTo>
                  <a:lnTo>
                    <a:pt x="44026" y="145627"/>
                  </a:lnTo>
                  <a:lnTo>
                    <a:pt x="23706" y="91440"/>
                  </a:lnTo>
                  <a:lnTo>
                    <a:pt x="0" y="40640"/>
                  </a:lnTo>
                  <a:lnTo>
                    <a:pt x="37253" y="6774"/>
                  </a:lnTo>
                  <a:lnTo>
                    <a:pt x="88053" y="3387"/>
                  </a:lnTo>
                  <a:lnTo>
                    <a:pt x="104986" y="54187"/>
                  </a:lnTo>
                  <a:lnTo>
                    <a:pt x="98213" y="108374"/>
                  </a:lnTo>
                  <a:lnTo>
                    <a:pt x="128693" y="186267"/>
                  </a:lnTo>
                  <a:lnTo>
                    <a:pt x="182880" y="311574"/>
                  </a:lnTo>
                  <a:lnTo>
                    <a:pt x="250613" y="348827"/>
                  </a:lnTo>
                  <a:lnTo>
                    <a:pt x="298026" y="352214"/>
                  </a:lnTo>
                  <a:lnTo>
                    <a:pt x="325120" y="257387"/>
                  </a:lnTo>
                  <a:lnTo>
                    <a:pt x="338666" y="172720"/>
                  </a:lnTo>
                  <a:lnTo>
                    <a:pt x="298026" y="81280"/>
                  </a:lnTo>
                  <a:lnTo>
                    <a:pt x="277706" y="3387"/>
                  </a:lnTo>
                  <a:lnTo>
                    <a:pt x="294640" y="0"/>
                  </a:lnTo>
                  <a:lnTo>
                    <a:pt x="314960" y="74507"/>
                  </a:lnTo>
                  <a:lnTo>
                    <a:pt x="375920" y="165947"/>
                  </a:lnTo>
                  <a:lnTo>
                    <a:pt x="375920" y="247227"/>
                  </a:lnTo>
                  <a:lnTo>
                    <a:pt x="348826" y="328507"/>
                  </a:lnTo>
                  <a:lnTo>
                    <a:pt x="304800" y="372534"/>
                  </a:lnTo>
                  <a:lnTo>
                    <a:pt x="321733" y="457200"/>
                  </a:lnTo>
                  <a:lnTo>
                    <a:pt x="298026" y="501227"/>
                  </a:lnTo>
                  <a:lnTo>
                    <a:pt x="298026" y="558800"/>
                  </a:lnTo>
                  <a:lnTo>
                    <a:pt x="274320" y="6028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CDE654-E84A-47A2-BFD5-D98EE58F0FA0}"/>
                </a:ext>
              </a:extLst>
            </p:cNvPr>
            <p:cNvSpPr/>
            <p:nvPr/>
          </p:nvSpPr>
          <p:spPr>
            <a:xfrm>
              <a:off x="6464595" y="1371600"/>
              <a:ext cx="478465" cy="318977"/>
            </a:xfrm>
            <a:custGeom>
              <a:avLst/>
              <a:gdLst>
                <a:gd name="connsiteX0" fmla="*/ 0 w 478465"/>
                <a:gd name="connsiteY0" fmla="*/ 244549 h 318977"/>
                <a:gd name="connsiteX1" fmla="*/ 191386 w 478465"/>
                <a:gd name="connsiteY1" fmla="*/ 318977 h 318977"/>
                <a:gd name="connsiteX2" fmla="*/ 308345 w 478465"/>
                <a:gd name="connsiteY2" fmla="*/ 287079 h 318977"/>
                <a:gd name="connsiteX3" fmla="*/ 404038 w 478465"/>
                <a:gd name="connsiteY3" fmla="*/ 191386 h 318977"/>
                <a:gd name="connsiteX4" fmla="*/ 478465 w 478465"/>
                <a:gd name="connsiteY4" fmla="*/ 31898 h 318977"/>
                <a:gd name="connsiteX5" fmla="*/ 329610 w 478465"/>
                <a:gd name="connsiteY5" fmla="*/ 10633 h 318977"/>
                <a:gd name="connsiteX6" fmla="*/ 191386 w 478465"/>
                <a:gd name="connsiteY6" fmla="*/ 0 h 318977"/>
                <a:gd name="connsiteX7" fmla="*/ 85061 w 478465"/>
                <a:gd name="connsiteY7" fmla="*/ 0 h 318977"/>
                <a:gd name="connsiteX8" fmla="*/ 21265 w 478465"/>
                <a:gd name="connsiteY8" fmla="*/ 53163 h 318977"/>
                <a:gd name="connsiteX9" fmla="*/ 21265 w 478465"/>
                <a:gd name="connsiteY9" fmla="*/ 191386 h 318977"/>
                <a:gd name="connsiteX10" fmla="*/ 0 w 478465"/>
                <a:gd name="connsiteY10" fmla="*/ 244549 h 31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465" h="318977">
                  <a:moveTo>
                    <a:pt x="0" y="244549"/>
                  </a:moveTo>
                  <a:lnTo>
                    <a:pt x="191386" y="318977"/>
                  </a:lnTo>
                  <a:lnTo>
                    <a:pt x="308345" y="287079"/>
                  </a:lnTo>
                  <a:lnTo>
                    <a:pt x="404038" y="191386"/>
                  </a:lnTo>
                  <a:lnTo>
                    <a:pt x="478465" y="31898"/>
                  </a:lnTo>
                  <a:lnTo>
                    <a:pt x="329610" y="10633"/>
                  </a:lnTo>
                  <a:lnTo>
                    <a:pt x="191386" y="0"/>
                  </a:lnTo>
                  <a:lnTo>
                    <a:pt x="85061" y="0"/>
                  </a:lnTo>
                  <a:lnTo>
                    <a:pt x="21265" y="53163"/>
                  </a:lnTo>
                  <a:lnTo>
                    <a:pt x="21265" y="191386"/>
                  </a:lnTo>
                  <a:lnTo>
                    <a:pt x="0" y="24454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401659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88986216-B8B0-41C5-8662-7C136FEC4232}"/>
              </a:ext>
            </a:extLst>
          </p:cNvPr>
          <p:cNvGrpSpPr/>
          <p:nvPr/>
        </p:nvGrpSpPr>
        <p:grpSpPr>
          <a:xfrm>
            <a:off x="-802947" y="332656"/>
            <a:ext cx="12659227" cy="6321786"/>
            <a:chOff x="-802947" y="332656"/>
            <a:chExt cx="12659227" cy="6321786"/>
          </a:xfrm>
        </p:grpSpPr>
        <p:pic>
          <p:nvPicPr>
            <p:cNvPr id="4098" name="Picture 2" descr="area_estud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944" y="542567"/>
              <a:ext cx="8774112" cy="611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336080" y="332656"/>
              <a:ext cx="11520200" cy="429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PT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Claro que não… precisamos de amostrar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685F30-63CE-4BA4-8765-F69648542307}"/>
                    </a:ext>
                  </a:extLst>
                </p14:cNvPr>
                <p14:cNvContentPartPr/>
                <p14:nvPr/>
              </p14:nvContentPartPr>
              <p14:xfrm>
                <a:off x="-270867" y="1455142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685F30-63CE-4BA4-8765-F696485423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798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5D42F0-4964-46B7-ACDE-88B6D3F421E9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5D42F0-4964-46B7-ACDE-88B6D3F421E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29F7F03-F968-4FCF-9157-CF9F0FD9792E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29F7F03-F968-4FCF-9157-CF9F0FD979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4F8D47-32A3-4006-9D16-83BE795B1934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4F8D47-32A3-4006-9D16-83BE795B19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D95EEB-12EF-4F88-A3F7-00501B196613}"/>
                    </a:ext>
                  </a:extLst>
                </p14:cNvPr>
                <p14:cNvContentPartPr/>
                <p14:nvPr/>
              </p14:nvContentPartPr>
              <p14:xfrm>
                <a:off x="-802947" y="111026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D95EEB-12EF-4F88-A3F7-00501B19661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811947" y="11012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14:cNvPr>
                <p14:cNvContentPartPr/>
                <p14:nvPr/>
              </p14:nvContentPartPr>
              <p14:xfrm>
                <a:off x="3937173" y="3927622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01173" y="3855622"/>
                  <a:ext cx="72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14:cNvPr>
                <p14:cNvContentPartPr/>
                <p14:nvPr/>
              </p14:nvContentPartPr>
              <p14:xfrm>
                <a:off x="5327493" y="2966782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3493" y="2858782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14:cNvPr>
                <p14:cNvContentPartPr/>
                <p14:nvPr/>
              </p14:nvContentPartPr>
              <p14:xfrm>
                <a:off x="5327493" y="2966782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3493" y="2858782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3C3D650-44E2-46CB-9938-7C11CB67BA79}"/>
                </a:ext>
              </a:extLst>
            </p:cNvPr>
            <p:cNvSpPr/>
            <p:nvPr/>
          </p:nvSpPr>
          <p:spPr>
            <a:xfrm>
              <a:off x="5560907" y="2407921"/>
              <a:ext cx="1212428" cy="1273387"/>
            </a:xfrm>
            <a:custGeom>
              <a:avLst/>
              <a:gdLst>
                <a:gd name="connsiteX0" fmla="*/ 216747 w 931334"/>
                <a:gd name="connsiteY0" fmla="*/ 71120 h 988907"/>
                <a:gd name="connsiteX1" fmla="*/ 281094 w 931334"/>
                <a:gd name="connsiteY1" fmla="*/ 40640 h 988907"/>
                <a:gd name="connsiteX2" fmla="*/ 314960 w 931334"/>
                <a:gd name="connsiteY2" fmla="*/ 0 h 988907"/>
                <a:gd name="connsiteX3" fmla="*/ 331894 w 931334"/>
                <a:gd name="connsiteY3" fmla="*/ 47414 h 988907"/>
                <a:gd name="connsiteX4" fmla="*/ 413174 w 931334"/>
                <a:gd name="connsiteY4" fmla="*/ 60960 h 988907"/>
                <a:gd name="connsiteX5" fmla="*/ 423334 w 931334"/>
                <a:gd name="connsiteY5" fmla="*/ 142240 h 988907"/>
                <a:gd name="connsiteX6" fmla="*/ 436880 w 931334"/>
                <a:gd name="connsiteY6" fmla="*/ 118534 h 988907"/>
                <a:gd name="connsiteX7" fmla="*/ 504614 w 931334"/>
                <a:gd name="connsiteY7" fmla="*/ 135467 h 988907"/>
                <a:gd name="connsiteX8" fmla="*/ 599440 w 931334"/>
                <a:gd name="connsiteY8" fmla="*/ 135467 h 988907"/>
                <a:gd name="connsiteX9" fmla="*/ 657014 w 931334"/>
                <a:gd name="connsiteY9" fmla="*/ 172720 h 988907"/>
                <a:gd name="connsiteX10" fmla="*/ 741680 w 931334"/>
                <a:gd name="connsiteY10" fmla="*/ 179494 h 988907"/>
                <a:gd name="connsiteX11" fmla="*/ 853440 w 931334"/>
                <a:gd name="connsiteY11" fmla="*/ 216747 h 988907"/>
                <a:gd name="connsiteX12" fmla="*/ 900854 w 931334"/>
                <a:gd name="connsiteY12" fmla="*/ 277707 h 988907"/>
                <a:gd name="connsiteX13" fmla="*/ 931334 w 931334"/>
                <a:gd name="connsiteY13" fmla="*/ 311574 h 988907"/>
                <a:gd name="connsiteX14" fmla="*/ 917787 w 931334"/>
                <a:gd name="connsiteY14" fmla="*/ 352214 h 988907"/>
                <a:gd name="connsiteX15" fmla="*/ 833120 w 931334"/>
                <a:gd name="connsiteY15" fmla="*/ 386080 h 988907"/>
                <a:gd name="connsiteX16" fmla="*/ 765387 w 931334"/>
                <a:gd name="connsiteY16" fmla="*/ 392854 h 988907"/>
                <a:gd name="connsiteX17" fmla="*/ 660400 w 931334"/>
                <a:gd name="connsiteY17" fmla="*/ 348827 h 988907"/>
                <a:gd name="connsiteX18" fmla="*/ 626534 w 931334"/>
                <a:gd name="connsiteY18" fmla="*/ 369147 h 988907"/>
                <a:gd name="connsiteX19" fmla="*/ 545254 w 931334"/>
                <a:gd name="connsiteY19" fmla="*/ 389467 h 988907"/>
                <a:gd name="connsiteX20" fmla="*/ 514774 w 931334"/>
                <a:gd name="connsiteY20" fmla="*/ 430107 h 988907"/>
                <a:gd name="connsiteX21" fmla="*/ 460587 w 931334"/>
                <a:gd name="connsiteY21" fmla="*/ 433494 h 988907"/>
                <a:gd name="connsiteX22" fmla="*/ 450427 w 931334"/>
                <a:gd name="connsiteY22" fmla="*/ 440267 h 988907"/>
                <a:gd name="connsiteX23" fmla="*/ 379307 w 931334"/>
                <a:gd name="connsiteY23" fmla="*/ 453814 h 988907"/>
                <a:gd name="connsiteX24" fmla="*/ 318347 w 931334"/>
                <a:gd name="connsiteY24" fmla="*/ 497840 h 988907"/>
                <a:gd name="connsiteX25" fmla="*/ 403014 w 931334"/>
                <a:gd name="connsiteY25" fmla="*/ 531707 h 988907"/>
                <a:gd name="connsiteX26" fmla="*/ 453814 w 931334"/>
                <a:gd name="connsiteY26" fmla="*/ 558800 h 988907"/>
                <a:gd name="connsiteX27" fmla="*/ 497840 w 931334"/>
                <a:gd name="connsiteY27" fmla="*/ 596054 h 988907"/>
                <a:gd name="connsiteX28" fmla="*/ 538480 w 931334"/>
                <a:gd name="connsiteY28" fmla="*/ 582507 h 988907"/>
                <a:gd name="connsiteX29" fmla="*/ 619760 w 931334"/>
                <a:gd name="connsiteY29" fmla="*/ 636694 h 988907"/>
                <a:gd name="connsiteX30" fmla="*/ 650240 w 931334"/>
                <a:gd name="connsiteY30" fmla="*/ 663787 h 988907"/>
                <a:gd name="connsiteX31" fmla="*/ 592667 w 931334"/>
                <a:gd name="connsiteY31" fmla="*/ 673947 h 988907"/>
                <a:gd name="connsiteX32" fmla="*/ 568960 w 931334"/>
                <a:gd name="connsiteY32" fmla="*/ 684107 h 988907"/>
                <a:gd name="connsiteX33" fmla="*/ 636694 w 931334"/>
                <a:gd name="connsiteY33" fmla="*/ 728134 h 988907"/>
                <a:gd name="connsiteX34" fmla="*/ 680720 w 931334"/>
                <a:gd name="connsiteY34" fmla="*/ 728134 h 988907"/>
                <a:gd name="connsiteX35" fmla="*/ 724747 w 931334"/>
                <a:gd name="connsiteY35" fmla="*/ 728134 h 988907"/>
                <a:gd name="connsiteX36" fmla="*/ 762000 w 931334"/>
                <a:gd name="connsiteY36" fmla="*/ 738294 h 988907"/>
                <a:gd name="connsiteX37" fmla="*/ 802640 w 931334"/>
                <a:gd name="connsiteY37" fmla="*/ 778934 h 988907"/>
                <a:gd name="connsiteX38" fmla="*/ 819574 w 931334"/>
                <a:gd name="connsiteY38" fmla="*/ 897467 h 988907"/>
                <a:gd name="connsiteX39" fmla="*/ 741680 w 931334"/>
                <a:gd name="connsiteY39" fmla="*/ 955040 h 988907"/>
                <a:gd name="connsiteX40" fmla="*/ 724747 w 931334"/>
                <a:gd name="connsiteY40" fmla="*/ 988907 h 988907"/>
                <a:gd name="connsiteX41" fmla="*/ 673947 w 931334"/>
                <a:gd name="connsiteY41" fmla="*/ 907627 h 988907"/>
                <a:gd name="connsiteX42" fmla="*/ 545254 w 931334"/>
                <a:gd name="connsiteY42" fmla="*/ 870374 h 988907"/>
                <a:gd name="connsiteX43" fmla="*/ 403014 w 931334"/>
                <a:gd name="connsiteY43" fmla="*/ 795867 h 988907"/>
                <a:gd name="connsiteX44" fmla="*/ 257387 w 931334"/>
                <a:gd name="connsiteY44" fmla="*/ 707814 h 988907"/>
                <a:gd name="connsiteX45" fmla="*/ 179494 w 931334"/>
                <a:gd name="connsiteY45" fmla="*/ 609600 h 988907"/>
                <a:gd name="connsiteX46" fmla="*/ 135467 w 931334"/>
                <a:gd name="connsiteY46" fmla="*/ 579120 h 988907"/>
                <a:gd name="connsiteX47" fmla="*/ 40640 w 931334"/>
                <a:gd name="connsiteY47" fmla="*/ 565574 h 988907"/>
                <a:gd name="connsiteX48" fmla="*/ 0 w 931334"/>
                <a:gd name="connsiteY48" fmla="*/ 528320 h 988907"/>
                <a:gd name="connsiteX49" fmla="*/ 0 w 931334"/>
                <a:gd name="connsiteY49" fmla="*/ 440267 h 988907"/>
                <a:gd name="connsiteX50" fmla="*/ 33867 w 931334"/>
                <a:gd name="connsiteY50" fmla="*/ 362374 h 988907"/>
                <a:gd name="connsiteX51" fmla="*/ 104987 w 931334"/>
                <a:gd name="connsiteY51" fmla="*/ 223520 h 988907"/>
                <a:gd name="connsiteX52" fmla="*/ 216747 w 931334"/>
                <a:gd name="connsiteY52" fmla="*/ 71120 h 988907"/>
                <a:gd name="connsiteX0" fmla="*/ 216747 w 951654"/>
                <a:gd name="connsiteY0" fmla="*/ 71120 h 988907"/>
                <a:gd name="connsiteX1" fmla="*/ 281094 w 951654"/>
                <a:gd name="connsiteY1" fmla="*/ 40640 h 988907"/>
                <a:gd name="connsiteX2" fmla="*/ 314960 w 951654"/>
                <a:gd name="connsiteY2" fmla="*/ 0 h 988907"/>
                <a:gd name="connsiteX3" fmla="*/ 331894 w 951654"/>
                <a:gd name="connsiteY3" fmla="*/ 47414 h 988907"/>
                <a:gd name="connsiteX4" fmla="*/ 413174 w 951654"/>
                <a:gd name="connsiteY4" fmla="*/ 60960 h 988907"/>
                <a:gd name="connsiteX5" fmla="*/ 423334 w 951654"/>
                <a:gd name="connsiteY5" fmla="*/ 142240 h 988907"/>
                <a:gd name="connsiteX6" fmla="*/ 436880 w 951654"/>
                <a:gd name="connsiteY6" fmla="*/ 118534 h 988907"/>
                <a:gd name="connsiteX7" fmla="*/ 504614 w 951654"/>
                <a:gd name="connsiteY7" fmla="*/ 135467 h 988907"/>
                <a:gd name="connsiteX8" fmla="*/ 599440 w 951654"/>
                <a:gd name="connsiteY8" fmla="*/ 135467 h 988907"/>
                <a:gd name="connsiteX9" fmla="*/ 657014 w 951654"/>
                <a:gd name="connsiteY9" fmla="*/ 172720 h 988907"/>
                <a:gd name="connsiteX10" fmla="*/ 741680 w 951654"/>
                <a:gd name="connsiteY10" fmla="*/ 179494 h 988907"/>
                <a:gd name="connsiteX11" fmla="*/ 853440 w 951654"/>
                <a:gd name="connsiteY11" fmla="*/ 216747 h 988907"/>
                <a:gd name="connsiteX12" fmla="*/ 900854 w 951654"/>
                <a:gd name="connsiteY12" fmla="*/ 277707 h 988907"/>
                <a:gd name="connsiteX13" fmla="*/ 931334 w 951654"/>
                <a:gd name="connsiteY13" fmla="*/ 311574 h 988907"/>
                <a:gd name="connsiteX14" fmla="*/ 917787 w 951654"/>
                <a:gd name="connsiteY14" fmla="*/ 352214 h 988907"/>
                <a:gd name="connsiteX15" fmla="*/ 833120 w 951654"/>
                <a:gd name="connsiteY15" fmla="*/ 386080 h 988907"/>
                <a:gd name="connsiteX16" fmla="*/ 765387 w 951654"/>
                <a:gd name="connsiteY16" fmla="*/ 392854 h 988907"/>
                <a:gd name="connsiteX17" fmla="*/ 660400 w 951654"/>
                <a:gd name="connsiteY17" fmla="*/ 348827 h 988907"/>
                <a:gd name="connsiteX18" fmla="*/ 626534 w 951654"/>
                <a:gd name="connsiteY18" fmla="*/ 369147 h 988907"/>
                <a:gd name="connsiteX19" fmla="*/ 545254 w 951654"/>
                <a:gd name="connsiteY19" fmla="*/ 389467 h 988907"/>
                <a:gd name="connsiteX20" fmla="*/ 514774 w 951654"/>
                <a:gd name="connsiteY20" fmla="*/ 430107 h 988907"/>
                <a:gd name="connsiteX21" fmla="*/ 460587 w 951654"/>
                <a:gd name="connsiteY21" fmla="*/ 433494 h 988907"/>
                <a:gd name="connsiteX22" fmla="*/ 450427 w 951654"/>
                <a:gd name="connsiteY22" fmla="*/ 440267 h 988907"/>
                <a:gd name="connsiteX23" fmla="*/ 379307 w 951654"/>
                <a:gd name="connsiteY23" fmla="*/ 453814 h 988907"/>
                <a:gd name="connsiteX24" fmla="*/ 318347 w 951654"/>
                <a:gd name="connsiteY24" fmla="*/ 497840 h 988907"/>
                <a:gd name="connsiteX25" fmla="*/ 403014 w 951654"/>
                <a:gd name="connsiteY25" fmla="*/ 531707 h 988907"/>
                <a:gd name="connsiteX26" fmla="*/ 453814 w 951654"/>
                <a:gd name="connsiteY26" fmla="*/ 558800 h 988907"/>
                <a:gd name="connsiteX27" fmla="*/ 497840 w 951654"/>
                <a:gd name="connsiteY27" fmla="*/ 596054 h 988907"/>
                <a:gd name="connsiteX28" fmla="*/ 538480 w 951654"/>
                <a:gd name="connsiteY28" fmla="*/ 582507 h 988907"/>
                <a:gd name="connsiteX29" fmla="*/ 619760 w 951654"/>
                <a:gd name="connsiteY29" fmla="*/ 636694 h 988907"/>
                <a:gd name="connsiteX30" fmla="*/ 650240 w 951654"/>
                <a:gd name="connsiteY30" fmla="*/ 663787 h 988907"/>
                <a:gd name="connsiteX31" fmla="*/ 592667 w 951654"/>
                <a:gd name="connsiteY31" fmla="*/ 673947 h 988907"/>
                <a:gd name="connsiteX32" fmla="*/ 568960 w 951654"/>
                <a:gd name="connsiteY32" fmla="*/ 684107 h 988907"/>
                <a:gd name="connsiteX33" fmla="*/ 636694 w 951654"/>
                <a:gd name="connsiteY33" fmla="*/ 728134 h 988907"/>
                <a:gd name="connsiteX34" fmla="*/ 680720 w 951654"/>
                <a:gd name="connsiteY34" fmla="*/ 728134 h 988907"/>
                <a:gd name="connsiteX35" fmla="*/ 724747 w 951654"/>
                <a:gd name="connsiteY35" fmla="*/ 728134 h 988907"/>
                <a:gd name="connsiteX36" fmla="*/ 762000 w 951654"/>
                <a:gd name="connsiteY36" fmla="*/ 738294 h 988907"/>
                <a:gd name="connsiteX37" fmla="*/ 802640 w 951654"/>
                <a:gd name="connsiteY37" fmla="*/ 778934 h 988907"/>
                <a:gd name="connsiteX38" fmla="*/ 951654 w 951654"/>
                <a:gd name="connsiteY38" fmla="*/ 890694 h 988907"/>
                <a:gd name="connsiteX39" fmla="*/ 741680 w 951654"/>
                <a:gd name="connsiteY39" fmla="*/ 955040 h 988907"/>
                <a:gd name="connsiteX40" fmla="*/ 724747 w 951654"/>
                <a:gd name="connsiteY40" fmla="*/ 988907 h 988907"/>
                <a:gd name="connsiteX41" fmla="*/ 673947 w 951654"/>
                <a:gd name="connsiteY41" fmla="*/ 907627 h 988907"/>
                <a:gd name="connsiteX42" fmla="*/ 545254 w 951654"/>
                <a:gd name="connsiteY42" fmla="*/ 870374 h 988907"/>
                <a:gd name="connsiteX43" fmla="*/ 403014 w 951654"/>
                <a:gd name="connsiteY43" fmla="*/ 795867 h 988907"/>
                <a:gd name="connsiteX44" fmla="*/ 257387 w 951654"/>
                <a:gd name="connsiteY44" fmla="*/ 707814 h 988907"/>
                <a:gd name="connsiteX45" fmla="*/ 179494 w 951654"/>
                <a:gd name="connsiteY45" fmla="*/ 609600 h 988907"/>
                <a:gd name="connsiteX46" fmla="*/ 135467 w 951654"/>
                <a:gd name="connsiteY46" fmla="*/ 579120 h 988907"/>
                <a:gd name="connsiteX47" fmla="*/ 40640 w 951654"/>
                <a:gd name="connsiteY47" fmla="*/ 565574 h 988907"/>
                <a:gd name="connsiteX48" fmla="*/ 0 w 951654"/>
                <a:gd name="connsiteY48" fmla="*/ 528320 h 988907"/>
                <a:gd name="connsiteX49" fmla="*/ 0 w 951654"/>
                <a:gd name="connsiteY49" fmla="*/ 440267 h 988907"/>
                <a:gd name="connsiteX50" fmla="*/ 33867 w 951654"/>
                <a:gd name="connsiteY50" fmla="*/ 362374 h 988907"/>
                <a:gd name="connsiteX51" fmla="*/ 104987 w 951654"/>
                <a:gd name="connsiteY51" fmla="*/ 223520 h 988907"/>
                <a:gd name="connsiteX52" fmla="*/ 216747 w 951654"/>
                <a:gd name="connsiteY52" fmla="*/ 71120 h 988907"/>
                <a:gd name="connsiteX0" fmla="*/ 216747 w 968588"/>
                <a:gd name="connsiteY0" fmla="*/ 71120 h 988907"/>
                <a:gd name="connsiteX1" fmla="*/ 281094 w 968588"/>
                <a:gd name="connsiteY1" fmla="*/ 40640 h 988907"/>
                <a:gd name="connsiteX2" fmla="*/ 314960 w 968588"/>
                <a:gd name="connsiteY2" fmla="*/ 0 h 988907"/>
                <a:gd name="connsiteX3" fmla="*/ 331894 w 968588"/>
                <a:gd name="connsiteY3" fmla="*/ 47414 h 988907"/>
                <a:gd name="connsiteX4" fmla="*/ 413174 w 968588"/>
                <a:gd name="connsiteY4" fmla="*/ 60960 h 988907"/>
                <a:gd name="connsiteX5" fmla="*/ 423334 w 968588"/>
                <a:gd name="connsiteY5" fmla="*/ 142240 h 988907"/>
                <a:gd name="connsiteX6" fmla="*/ 436880 w 968588"/>
                <a:gd name="connsiteY6" fmla="*/ 118534 h 988907"/>
                <a:gd name="connsiteX7" fmla="*/ 504614 w 968588"/>
                <a:gd name="connsiteY7" fmla="*/ 135467 h 988907"/>
                <a:gd name="connsiteX8" fmla="*/ 599440 w 968588"/>
                <a:gd name="connsiteY8" fmla="*/ 135467 h 988907"/>
                <a:gd name="connsiteX9" fmla="*/ 657014 w 968588"/>
                <a:gd name="connsiteY9" fmla="*/ 172720 h 988907"/>
                <a:gd name="connsiteX10" fmla="*/ 741680 w 968588"/>
                <a:gd name="connsiteY10" fmla="*/ 179494 h 988907"/>
                <a:gd name="connsiteX11" fmla="*/ 853440 w 968588"/>
                <a:gd name="connsiteY11" fmla="*/ 216747 h 988907"/>
                <a:gd name="connsiteX12" fmla="*/ 900854 w 968588"/>
                <a:gd name="connsiteY12" fmla="*/ 277707 h 988907"/>
                <a:gd name="connsiteX13" fmla="*/ 931334 w 968588"/>
                <a:gd name="connsiteY13" fmla="*/ 311574 h 988907"/>
                <a:gd name="connsiteX14" fmla="*/ 917787 w 968588"/>
                <a:gd name="connsiteY14" fmla="*/ 352214 h 988907"/>
                <a:gd name="connsiteX15" fmla="*/ 833120 w 968588"/>
                <a:gd name="connsiteY15" fmla="*/ 386080 h 988907"/>
                <a:gd name="connsiteX16" fmla="*/ 765387 w 968588"/>
                <a:gd name="connsiteY16" fmla="*/ 392854 h 988907"/>
                <a:gd name="connsiteX17" fmla="*/ 660400 w 968588"/>
                <a:gd name="connsiteY17" fmla="*/ 348827 h 988907"/>
                <a:gd name="connsiteX18" fmla="*/ 626534 w 968588"/>
                <a:gd name="connsiteY18" fmla="*/ 369147 h 988907"/>
                <a:gd name="connsiteX19" fmla="*/ 545254 w 968588"/>
                <a:gd name="connsiteY19" fmla="*/ 389467 h 988907"/>
                <a:gd name="connsiteX20" fmla="*/ 514774 w 968588"/>
                <a:gd name="connsiteY20" fmla="*/ 430107 h 988907"/>
                <a:gd name="connsiteX21" fmla="*/ 460587 w 968588"/>
                <a:gd name="connsiteY21" fmla="*/ 433494 h 988907"/>
                <a:gd name="connsiteX22" fmla="*/ 450427 w 968588"/>
                <a:gd name="connsiteY22" fmla="*/ 440267 h 988907"/>
                <a:gd name="connsiteX23" fmla="*/ 379307 w 968588"/>
                <a:gd name="connsiteY23" fmla="*/ 453814 h 988907"/>
                <a:gd name="connsiteX24" fmla="*/ 318347 w 968588"/>
                <a:gd name="connsiteY24" fmla="*/ 497840 h 988907"/>
                <a:gd name="connsiteX25" fmla="*/ 403014 w 968588"/>
                <a:gd name="connsiteY25" fmla="*/ 531707 h 988907"/>
                <a:gd name="connsiteX26" fmla="*/ 453814 w 968588"/>
                <a:gd name="connsiteY26" fmla="*/ 558800 h 988907"/>
                <a:gd name="connsiteX27" fmla="*/ 497840 w 968588"/>
                <a:gd name="connsiteY27" fmla="*/ 596054 h 988907"/>
                <a:gd name="connsiteX28" fmla="*/ 538480 w 968588"/>
                <a:gd name="connsiteY28" fmla="*/ 582507 h 988907"/>
                <a:gd name="connsiteX29" fmla="*/ 619760 w 968588"/>
                <a:gd name="connsiteY29" fmla="*/ 636694 h 988907"/>
                <a:gd name="connsiteX30" fmla="*/ 650240 w 968588"/>
                <a:gd name="connsiteY30" fmla="*/ 663787 h 988907"/>
                <a:gd name="connsiteX31" fmla="*/ 592667 w 968588"/>
                <a:gd name="connsiteY31" fmla="*/ 673947 h 988907"/>
                <a:gd name="connsiteX32" fmla="*/ 568960 w 968588"/>
                <a:gd name="connsiteY32" fmla="*/ 684107 h 988907"/>
                <a:gd name="connsiteX33" fmla="*/ 636694 w 968588"/>
                <a:gd name="connsiteY33" fmla="*/ 728134 h 988907"/>
                <a:gd name="connsiteX34" fmla="*/ 680720 w 968588"/>
                <a:gd name="connsiteY34" fmla="*/ 728134 h 988907"/>
                <a:gd name="connsiteX35" fmla="*/ 724747 w 968588"/>
                <a:gd name="connsiteY35" fmla="*/ 728134 h 988907"/>
                <a:gd name="connsiteX36" fmla="*/ 762000 w 968588"/>
                <a:gd name="connsiteY36" fmla="*/ 738294 h 988907"/>
                <a:gd name="connsiteX37" fmla="*/ 802640 w 968588"/>
                <a:gd name="connsiteY37" fmla="*/ 778934 h 988907"/>
                <a:gd name="connsiteX38" fmla="*/ 968588 w 968588"/>
                <a:gd name="connsiteY38" fmla="*/ 890694 h 988907"/>
                <a:gd name="connsiteX39" fmla="*/ 741680 w 968588"/>
                <a:gd name="connsiteY39" fmla="*/ 955040 h 988907"/>
                <a:gd name="connsiteX40" fmla="*/ 724747 w 968588"/>
                <a:gd name="connsiteY40" fmla="*/ 988907 h 988907"/>
                <a:gd name="connsiteX41" fmla="*/ 673947 w 968588"/>
                <a:gd name="connsiteY41" fmla="*/ 907627 h 988907"/>
                <a:gd name="connsiteX42" fmla="*/ 545254 w 968588"/>
                <a:gd name="connsiteY42" fmla="*/ 870374 h 988907"/>
                <a:gd name="connsiteX43" fmla="*/ 403014 w 968588"/>
                <a:gd name="connsiteY43" fmla="*/ 795867 h 988907"/>
                <a:gd name="connsiteX44" fmla="*/ 257387 w 968588"/>
                <a:gd name="connsiteY44" fmla="*/ 707814 h 988907"/>
                <a:gd name="connsiteX45" fmla="*/ 179494 w 968588"/>
                <a:gd name="connsiteY45" fmla="*/ 609600 h 988907"/>
                <a:gd name="connsiteX46" fmla="*/ 135467 w 968588"/>
                <a:gd name="connsiteY46" fmla="*/ 579120 h 988907"/>
                <a:gd name="connsiteX47" fmla="*/ 40640 w 968588"/>
                <a:gd name="connsiteY47" fmla="*/ 565574 h 988907"/>
                <a:gd name="connsiteX48" fmla="*/ 0 w 968588"/>
                <a:gd name="connsiteY48" fmla="*/ 528320 h 988907"/>
                <a:gd name="connsiteX49" fmla="*/ 0 w 968588"/>
                <a:gd name="connsiteY49" fmla="*/ 440267 h 988907"/>
                <a:gd name="connsiteX50" fmla="*/ 33867 w 968588"/>
                <a:gd name="connsiteY50" fmla="*/ 362374 h 988907"/>
                <a:gd name="connsiteX51" fmla="*/ 104987 w 968588"/>
                <a:gd name="connsiteY51" fmla="*/ 223520 h 988907"/>
                <a:gd name="connsiteX52" fmla="*/ 216747 w 968588"/>
                <a:gd name="connsiteY52" fmla="*/ 71120 h 988907"/>
                <a:gd name="connsiteX0" fmla="*/ 216747 w 1131148"/>
                <a:gd name="connsiteY0" fmla="*/ 71120 h 988907"/>
                <a:gd name="connsiteX1" fmla="*/ 281094 w 1131148"/>
                <a:gd name="connsiteY1" fmla="*/ 40640 h 988907"/>
                <a:gd name="connsiteX2" fmla="*/ 314960 w 1131148"/>
                <a:gd name="connsiteY2" fmla="*/ 0 h 988907"/>
                <a:gd name="connsiteX3" fmla="*/ 331894 w 1131148"/>
                <a:gd name="connsiteY3" fmla="*/ 47414 h 988907"/>
                <a:gd name="connsiteX4" fmla="*/ 413174 w 1131148"/>
                <a:gd name="connsiteY4" fmla="*/ 60960 h 988907"/>
                <a:gd name="connsiteX5" fmla="*/ 423334 w 1131148"/>
                <a:gd name="connsiteY5" fmla="*/ 142240 h 988907"/>
                <a:gd name="connsiteX6" fmla="*/ 436880 w 1131148"/>
                <a:gd name="connsiteY6" fmla="*/ 118534 h 988907"/>
                <a:gd name="connsiteX7" fmla="*/ 504614 w 1131148"/>
                <a:gd name="connsiteY7" fmla="*/ 135467 h 988907"/>
                <a:gd name="connsiteX8" fmla="*/ 599440 w 1131148"/>
                <a:gd name="connsiteY8" fmla="*/ 135467 h 988907"/>
                <a:gd name="connsiteX9" fmla="*/ 657014 w 1131148"/>
                <a:gd name="connsiteY9" fmla="*/ 172720 h 988907"/>
                <a:gd name="connsiteX10" fmla="*/ 741680 w 1131148"/>
                <a:gd name="connsiteY10" fmla="*/ 179494 h 988907"/>
                <a:gd name="connsiteX11" fmla="*/ 853440 w 1131148"/>
                <a:gd name="connsiteY11" fmla="*/ 216747 h 988907"/>
                <a:gd name="connsiteX12" fmla="*/ 900854 w 1131148"/>
                <a:gd name="connsiteY12" fmla="*/ 277707 h 988907"/>
                <a:gd name="connsiteX13" fmla="*/ 931334 w 1131148"/>
                <a:gd name="connsiteY13" fmla="*/ 311574 h 988907"/>
                <a:gd name="connsiteX14" fmla="*/ 917787 w 1131148"/>
                <a:gd name="connsiteY14" fmla="*/ 352214 h 988907"/>
                <a:gd name="connsiteX15" fmla="*/ 833120 w 1131148"/>
                <a:gd name="connsiteY15" fmla="*/ 386080 h 988907"/>
                <a:gd name="connsiteX16" fmla="*/ 765387 w 1131148"/>
                <a:gd name="connsiteY16" fmla="*/ 392854 h 988907"/>
                <a:gd name="connsiteX17" fmla="*/ 660400 w 1131148"/>
                <a:gd name="connsiteY17" fmla="*/ 348827 h 988907"/>
                <a:gd name="connsiteX18" fmla="*/ 626534 w 1131148"/>
                <a:gd name="connsiteY18" fmla="*/ 369147 h 988907"/>
                <a:gd name="connsiteX19" fmla="*/ 545254 w 1131148"/>
                <a:gd name="connsiteY19" fmla="*/ 389467 h 988907"/>
                <a:gd name="connsiteX20" fmla="*/ 514774 w 1131148"/>
                <a:gd name="connsiteY20" fmla="*/ 430107 h 988907"/>
                <a:gd name="connsiteX21" fmla="*/ 460587 w 1131148"/>
                <a:gd name="connsiteY21" fmla="*/ 433494 h 988907"/>
                <a:gd name="connsiteX22" fmla="*/ 450427 w 1131148"/>
                <a:gd name="connsiteY22" fmla="*/ 440267 h 988907"/>
                <a:gd name="connsiteX23" fmla="*/ 379307 w 1131148"/>
                <a:gd name="connsiteY23" fmla="*/ 453814 h 988907"/>
                <a:gd name="connsiteX24" fmla="*/ 318347 w 1131148"/>
                <a:gd name="connsiteY24" fmla="*/ 497840 h 988907"/>
                <a:gd name="connsiteX25" fmla="*/ 403014 w 1131148"/>
                <a:gd name="connsiteY25" fmla="*/ 531707 h 988907"/>
                <a:gd name="connsiteX26" fmla="*/ 453814 w 1131148"/>
                <a:gd name="connsiteY26" fmla="*/ 558800 h 988907"/>
                <a:gd name="connsiteX27" fmla="*/ 497840 w 1131148"/>
                <a:gd name="connsiteY27" fmla="*/ 596054 h 988907"/>
                <a:gd name="connsiteX28" fmla="*/ 538480 w 1131148"/>
                <a:gd name="connsiteY28" fmla="*/ 582507 h 988907"/>
                <a:gd name="connsiteX29" fmla="*/ 619760 w 1131148"/>
                <a:gd name="connsiteY29" fmla="*/ 636694 h 988907"/>
                <a:gd name="connsiteX30" fmla="*/ 650240 w 1131148"/>
                <a:gd name="connsiteY30" fmla="*/ 663787 h 988907"/>
                <a:gd name="connsiteX31" fmla="*/ 592667 w 1131148"/>
                <a:gd name="connsiteY31" fmla="*/ 673947 h 988907"/>
                <a:gd name="connsiteX32" fmla="*/ 568960 w 1131148"/>
                <a:gd name="connsiteY32" fmla="*/ 684107 h 988907"/>
                <a:gd name="connsiteX33" fmla="*/ 636694 w 1131148"/>
                <a:gd name="connsiteY33" fmla="*/ 728134 h 988907"/>
                <a:gd name="connsiteX34" fmla="*/ 680720 w 1131148"/>
                <a:gd name="connsiteY34" fmla="*/ 728134 h 988907"/>
                <a:gd name="connsiteX35" fmla="*/ 724747 w 1131148"/>
                <a:gd name="connsiteY35" fmla="*/ 728134 h 988907"/>
                <a:gd name="connsiteX36" fmla="*/ 762000 w 1131148"/>
                <a:gd name="connsiteY36" fmla="*/ 738294 h 988907"/>
                <a:gd name="connsiteX37" fmla="*/ 802640 w 1131148"/>
                <a:gd name="connsiteY37" fmla="*/ 778934 h 988907"/>
                <a:gd name="connsiteX38" fmla="*/ 1131148 w 1131148"/>
                <a:gd name="connsiteY38" fmla="*/ 917788 h 988907"/>
                <a:gd name="connsiteX39" fmla="*/ 741680 w 1131148"/>
                <a:gd name="connsiteY39" fmla="*/ 955040 h 988907"/>
                <a:gd name="connsiteX40" fmla="*/ 724747 w 1131148"/>
                <a:gd name="connsiteY40" fmla="*/ 988907 h 988907"/>
                <a:gd name="connsiteX41" fmla="*/ 673947 w 1131148"/>
                <a:gd name="connsiteY41" fmla="*/ 907627 h 988907"/>
                <a:gd name="connsiteX42" fmla="*/ 545254 w 1131148"/>
                <a:gd name="connsiteY42" fmla="*/ 870374 h 988907"/>
                <a:gd name="connsiteX43" fmla="*/ 403014 w 1131148"/>
                <a:gd name="connsiteY43" fmla="*/ 795867 h 988907"/>
                <a:gd name="connsiteX44" fmla="*/ 257387 w 1131148"/>
                <a:gd name="connsiteY44" fmla="*/ 707814 h 988907"/>
                <a:gd name="connsiteX45" fmla="*/ 179494 w 1131148"/>
                <a:gd name="connsiteY45" fmla="*/ 609600 h 988907"/>
                <a:gd name="connsiteX46" fmla="*/ 135467 w 1131148"/>
                <a:gd name="connsiteY46" fmla="*/ 579120 h 988907"/>
                <a:gd name="connsiteX47" fmla="*/ 40640 w 1131148"/>
                <a:gd name="connsiteY47" fmla="*/ 565574 h 988907"/>
                <a:gd name="connsiteX48" fmla="*/ 0 w 1131148"/>
                <a:gd name="connsiteY48" fmla="*/ 528320 h 988907"/>
                <a:gd name="connsiteX49" fmla="*/ 0 w 1131148"/>
                <a:gd name="connsiteY49" fmla="*/ 440267 h 988907"/>
                <a:gd name="connsiteX50" fmla="*/ 33867 w 1131148"/>
                <a:gd name="connsiteY50" fmla="*/ 362374 h 988907"/>
                <a:gd name="connsiteX51" fmla="*/ 104987 w 1131148"/>
                <a:gd name="connsiteY51" fmla="*/ 223520 h 988907"/>
                <a:gd name="connsiteX52" fmla="*/ 216747 w 113114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802640 w 1212428"/>
                <a:gd name="connsiteY37" fmla="*/ 77893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914400 w 1212428"/>
                <a:gd name="connsiteY37" fmla="*/ 81957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1026160"/>
                <a:gd name="connsiteX1" fmla="*/ 281094 w 1212428"/>
                <a:gd name="connsiteY1" fmla="*/ 40640 h 1026160"/>
                <a:gd name="connsiteX2" fmla="*/ 314960 w 1212428"/>
                <a:gd name="connsiteY2" fmla="*/ 0 h 1026160"/>
                <a:gd name="connsiteX3" fmla="*/ 331894 w 1212428"/>
                <a:gd name="connsiteY3" fmla="*/ 47414 h 1026160"/>
                <a:gd name="connsiteX4" fmla="*/ 413174 w 1212428"/>
                <a:gd name="connsiteY4" fmla="*/ 60960 h 1026160"/>
                <a:gd name="connsiteX5" fmla="*/ 423334 w 1212428"/>
                <a:gd name="connsiteY5" fmla="*/ 142240 h 1026160"/>
                <a:gd name="connsiteX6" fmla="*/ 436880 w 1212428"/>
                <a:gd name="connsiteY6" fmla="*/ 118534 h 1026160"/>
                <a:gd name="connsiteX7" fmla="*/ 504614 w 1212428"/>
                <a:gd name="connsiteY7" fmla="*/ 135467 h 1026160"/>
                <a:gd name="connsiteX8" fmla="*/ 599440 w 1212428"/>
                <a:gd name="connsiteY8" fmla="*/ 135467 h 1026160"/>
                <a:gd name="connsiteX9" fmla="*/ 657014 w 1212428"/>
                <a:gd name="connsiteY9" fmla="*/ 172720 h 1026160"/>
                <a:gd name="connsiteX10" fmla="*/ 741680 w 1212428"/>
                <a:gd name="connsiteY10" fmla="*/ 179494 h 1026160"/>
                <a:gd name="connsiteX11" fmla="*/ 853440 w 1212428"/>
                <a:gd name="connsiteY11" fmla="*/ 216747 h 1026160"/>
                <a:gd name="connsiteX12" fmla="*/ 900854 w 1212428"/>
                <a:gd name="connsiteY12" fmla="*/ 277707 h 1026160"/>
                <a:gd name="connsiteX13" fmla="*/ 931334 w 1212428"/>
                <a:gd name="connsiteY13" fmla="*/ 311574 h 1026160"/>
                <a:gd name="connsiteX14" fmla="*/ 917787 w 1212428"/>
                <a:gd name="connsiteY14" fmla="*/ 352214 h 1026160"/>
                <a:gd name="connsiteX15" fmla="*/ 833120 w 1212428"/>
                <a:gd name="connsiteY15" fmla="*/ 386080 h 1026160"/>
                <a:gd name="connsiteX16" fmla="*/ 765387 w 1212428"/>
                <a:gd name="connsiteY16" fmla="*/ 392854 h 1026160"/>
                <a:gd name="connsiteX17" fmla="*/ 660400 w 1212428"/>
                <a:gd name="connsiteY17" fmla="*/ 348827 h 1026160"/>
                <a:gd name="connsiteX18" fmla="*/ 626534 w 1212428"/>
                <a:gd name="connsiteY18" fmla="*/ 369147 h 1026160"/>
                <a:gd name="connsiteX19" fmla="*/ 545254 w 1212428"/>
                <a:gd name="connsiteY19" fmla="*/ 389467 h 1026160"/>
                <a:gd name="connsiteX20" fmla="*/ 514774 w 1212428"/>
                <a:gd name="connsiteY20" fmla="*/ 430107 h 1026160"/>
                <a:gd name="connsiteX21" fmla="*/ 460587 w 1212428"/>
                <a:gd name="connsiteY21" fmla="*/ 433494 h 1026160"/>
                <a:gd name="connsiteX22" fmla="*/ 450427 w 1212428"/>
                <a:gd name="connsiteY22" fmla="*/ 440267 h 1026160"/>
                <a:gd name="connsiteX23" fmla="*/ 379307 w 1212428"/>
                <a:gd name="connsiteY23" fmla="*/ 453814 h 1026160"/>
                <a:gd name="connsiteX24" fmla="*/ 318347 w 1212428"/>
                <a:gd name="connsiteY24" fmla="*/ 497840 h 1026160"/>
                <a:gd name="connsiteX25" fmla="*/ 403014 w 1212428"/>
                <a:gd name="connsiteY25" fmla="*/ 531707 h 1026160"/>
                <a:gd name="connsiteX26" fmla="*/ 453814 w 1212428"/>
                <a:gd name="connsiteY26" fmla="*/ 558800 h 1026160"/>
                <a:gd name="connsiteX27" fmla="*/ 497840 w 1212428"/>
                <a:gd name="connsiteY27" fmla="*/ 596054 h 1026160"/>
                <a:gd name="connsiteX28" fmla="*/ 538480 w 1212428"/>
                <a:gd name="connsiteY28" fmla="*/ 582507 h 1026160"/>
                <a:gd name="connsiteX29" fmla="*/ 619760 w 1212428"/>
                <a:gd name="connsiteY29" fmla="*/ 636694 h 1026160"/>
                <a:gd name="connsiteX30" fmla="*/ 650240 w 1212428"/>
                <a:gd name="connsiteY30" fmla="*/ 663787 h 1026160"/>
                <a:gd name="connsiteX31" fmla="*/ 592667 w 1212428"/>
                <a:gd name="connsiteY31" fmla="*/ 673947 h 1026160"/>
                <a:gd name="connsiteX32" fmla="*/ 568960 w 1212428"/>
                <a:gd name="connsiteY32" fmla="*/ 684107 h 1026160"/>
                <a:gd name="connsiteX33" fmla="*/ 636694 w 1212428"/>
                <a:gd name="connsiteY33" fmla="*/ 728134 h 1026160"/>
                <a:gd name="connsiteX34" fmla="*/ 680720 w 1212428"/>
                <a:gd name="connsiteY34" fmla="*/ 728134 h 1026160"/>
                <a:gd name="connsiteX35" fmla="*/ 724747 w 1212428"/>
                <a:gd name="connsiteY35" fmla="*/ 728134 h 1026160"/>
                <a:gd name="connsiteX36" fmla="*/ 762000 w 1212428"/>
                <a:gd name="connsiteY36" fmla="*/ 738294 h 1026160"/>
                <a:gd name="connsiteX37" fmla="*/ 914400 w 1212428"/>
                <a:gd name="connsiteY37" fmla="*/ 819574 h 1026160"/>
                <a:gd name="connsiteX38" fmla="*/ 1212428 w 1212428"/>
                <a:gd name="connsiteY38" fmla="*/ 965201 h 1026160"/>
                <a:gd name="connsiteX39" fmla="*/ 1012613 w 1212428"/>
                <a:gd name="connsiteY39" fmla="*/ 1026160 h 1026160"/>
                <a:gd name="connsiteX40" fmla="*/ 724747 w 1212428"/>
                <a:gd name="connsiteY40" fmla="*/ 988907 h 1026160"/>
                <a:gd name="connsiteX41" fmla="*/ 673947 w 1212428"/>
                <a:gd name="connsiteY41" fmla="*/ 907627 h 1026160"/>
                <a:gd name="connsiteX42" fmla="*/ 545254 w 1212428"/>
                <a:gd name="connsiteY42" fmla="*/ 870374 h 1026160"/>
                <a:gd name="connsiteX43" fmla="*/ 403014 w 1212428"/>
                <a:gd name="connsiteY43" fmla="*/ 795867 h 1026160"/>
                <a:gd name="connsiteX44" fmla="*/ 257387 w 1212428"/>
                <a:gd name="connsiteY44" fmla="*/ 707814 h 1026160"/>
                <a:gd name="connsiteX45" fmla="*/ 179494 w 1212428"/>
                <a:gd name="connsiteY45" fmla="*/ 609600 h 1026160"/>
                <a:gd name="connsiteX46" fmla="*/ 135467 w 1212428"/>
                <a:gd name="connsiteY46" fmla="*/ 579120 h 1026160"/>
                <a:gd name="connsiteX47" fmla="*/ 40640 w 1212428"/>
                <a:gd name="connsiteY47" fmla="*/ 565574 h 1026160"/>
                <a:gd name="connsiteX48" fmla="*/ 0 w 1212428"/>
                <a:gd name="connsiteY48" fmla="*/ 528320 h 1026160"/>
                <a:gd name="connsiteX49" fmla="*/ 0 w 1212428"/>
                <a:gd name="connsiteY49" fmla="*/ 440267 h 1026160"/>
                <a:gd name="connsiteX50" fmla="*/ 33867 w 1212428"/>
                <a:gd name="connsiteY50" fmla="*/ 362374 h 1026160"/>
                <a:gd name="connsiteX51" fmla="*/ 104987 w 1212428"/>
                <a:gd name="connsiteY51" fmla="*/ 223520 h 1026160"/>
                <a:gd name="connsiteX52" fmla="*/ 216747 w 1212428"/>
                <a:gd name="connsiteY52" fmla="*/ 71120 h 1026160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894080 w 1212428"/>
                <a:gd name="connsiteY40" fmla="*/ 1273387 h 1273387"/>
                <a:gd name="connsiteX41" fmla="*/ 673947 w 1212428"/>
                <a:gd name="connsiteY41" fmla="*/ 907627 h 1273387"/>
                <a:gd name="connsiteX42" fmla="*/ 545254 w 1212428"/>
                <a:gd name="connsiteY42" fmla="*/ 870374 h 1273387"/>
                <a:gd name="connsiteX43" fmla="*/ 403014 w 1212428"/>
                <a:gd name="connsiteY43" fmla="*/ 795867 h 1273387"/>
                <a:gd name="connsiteX44" fmla="*/ 257387 w 1212428"/>
                <a:gd name="connsiteY44" fmla="*/ 707814 h 1273387"/>
                <a:gd name="connsiteX45" fmla="*/ 179494 w 1212428"/>
                <a:gd name="connsiteY45" fmla="*/ 609600 h 1273387"/>
                <a:gd name="connsiteX46" fmla="*/ 135467 w 1212428"/>
                <a:gd name="connsiteY46" fmla="*/ 579120 h 1273387"/>
                <a:gd name="connsiteX47" fmla="*/ 40640 w 1212428"/>
                <a:gd name="connsiteY47" fmla="*/ 565574 h 1273387"/>
                <a:gd name="connsiteX48" fmla="*/ 0 w 1212428"/>
                <a:gd name="connsiteY48" fmla="*/ 528320 h 1273387"/>
                <a:gd name="connsiteX49" fmla="*/ 0 w 1212428"/>
                <a:gd name="connsiteY49" fmla="*/ 440267 h 1273387"/>
                <a:gd name="connsiteX50" fmla="*/ 33867 w 1212428"/>
                <a:gd name="connsiteY50" fmla="*/ 362374 h 1273387"/>
                <a:gd name="connsiteX51" fmla="*/ 104987 w 1212428"/>
                <a:gd name="connsiteY51" fmla="*/ 223520 h 1273387"/>
                <a:gd name="connsiteX52" fmla="*/ 216747 w 1212428"/>
                <a:gd name="connsiteY52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894080 w 1212428"/>
                <a:gd name="connsiteY41" fmla="*/ 1273387 h 1273387"/>
                <a:gd name="connsiteX42" fmla="*/ 673947 w 1212428"/>
                <a:gd name="connsiteY42" fmla="*/ 907627 h 1273387"/>
                <a:gd name="connsiteX43" fmla="*/ 545254 w 1212428"/>
                <a:gd name="connsiteY43" fmla="*/ 870374 h 1273387"/>
                <a:gd name="connsiteX44" fmla="*/ 403014 w 1212428"/>
                <a:gd name="connsiteY44" fmla="*/ 795867 h 1273387"/>
                <a:gd name="connsiteX45" fmla="*/ 257387 w 1212428"/>
                <a:gd name="connsiteY45" fmla="*/ 707814 h 1273387"/>
                <a:gd name="connsiteX46" fmla="*/ 179494 w 1212428"/>
                <a:gd name="connsiteY46" fmla="*/ 609600 h 1273387"/>
                <a:gd name="connsiteX47" fmla="*/ 135467 w 1212428"/>
                <a:gd name="connsiteY47" fmla="*/ 579120 h 1273387"/>
                <a:gd name="connsiteX48" fmla="*/ 40640 w 1212428"/>
                <a:gd name="connsiteY48" fmla="*/ 565574 h 1273387"/>
                <a:gd name="connsiteX49" fmla="*/ 0 w 1212428"/>
                <a:gd name="connsiteY49" fmla="*/ 528320 h 1273387"/>
                <a:gd name="connsiteX50" fmla="*/ 0 w 1212428"/>
                <a:gd name="connsiteY50" fmla="*/ 440267 h 1273387"/>
                <a:gd name="connsiteX51" fmla="*/ 33867 w 1212428"/>
                <a:gd name="connsiteY51" fmla="*/ 362374 h 1273387"/>
                <a:gd name="connsiteX52" fmla="*/ 104987 w 1212428"/>
                <a:gd name="connsiteY52" fmla="*/ 223520 h 1273387"/>
                <a:gd name="connsiteX53" fmla="*/ 216747 w 1212428"/>
                <a:gd name="connsiteY53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914400 w 1212428"/>
                <a:gd name="connsiteY41" fmla="*/ 1205652 h 1273387"/>
                <a:gd name="connsiteX42" fmla="*/ 894080 w 1212428"/>
                <a:gd name="connsiteY42" fmla="*/ 1273387 h 1273387"/>
                <a:gd name="connsiteX43" fmla="*/ 673947 w 1212428"/>
                <a:gd name="connsiteY43" fmla="*/ 907627 h 1273387"/>
                <a:gd name="connsiteX44" fmla="*/ 545254 w 1212428"/>
                <a:gd name="connsiteY44" fmla="*/ 870374 h 1273387"/>
                <a:gd name="connsiteX45" fmla="*/ 403014 w 1212428"/>
                <a:gd name="connsiteY45" fmla="*/ 795867 h 1273387"/>
                <a:gd name="connsiteX46" fmla="*/ 257387 w 1212428"/>
                <a:gd name="connsiteY46" fmla="*/ 707814 h 1273387"/>
                <a:gd name="connsiteX47" fmla="*/ 179494 w 1212428"/>
                <a:gd name="connsiteY47" fmla="*/ 609600 h 1273387"/>
                <a:gd name="connsiteX48" fmla="*/ 135467 w 1212428"/>
                <a:gd name="connsiteY48" fmla="*/ 579120 h 1273387"/>
                <a:gd name="connsiteX49" fmla="*/ 40640 w 1212428"/>
                <a:gd name="connsiteY49" fmla="*/ 565574 h 1273387"/>
                <a:gd name="connsiteX50" fmla="*/ 0 w 1212428"/>
                <a:gd name="connsiteY50" fmla="*/ 528320 h 1273387"/>
                <a:gd name="connsiteX51" fmla="*/ 0 w 1212428"/>
                <a:gd name="connsiteY51" fmla="*/ 440267 h 1273387"/>
                <a:gd name="connsiteX52" fmla="*/ 33867 w 1212428"/>
                <a:gd name="connsiteY52" fmla="*/ 362374 h 1273387"/>
                <a:gd name="connsiteX53" fmla="*/ 104987 w 1212428"/>
                <a:gd name="connsiteY53" fmla="*/ 223520 h 1273387"/>
                <a:gd name="connsiteX54" fmla="*/ 216747 w 1212428"/>
                <a:gd name="connsiteY54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012613 w 1212428"/>
                <a:gd name="connsiteY40" fmla="*/ 1026160 h 1273387"/>
                <a:gd name="connsiteX41" fmla="*/ 971973 w 1212428"/>
                <a:gd name="connsiteY41" fmla="*/ 1110826 h 1273387"/>
                <a:gd name="connsiteX42" fmla="*/ 914400 w 1212428"/>
                <a:gd name="connsiteY42" fmla="*/ 1205652 h 1273387"/>
                <a:gd name="connsiteX43" fmla="*/ 894080 w 1212428"/>
                <a:gd name="connsiteY43" fmla="*/ 1273387 h 1273387"/>
                <a:gd name="connsiteX44" fmla="*/ 673947 w 1212428"/>
                <a:gd name="connsiteY44" fmla="*/ 907627 h 1273387"/>
                <a:gd name="connsiteX45" fmla="*/ 545254 w 1212428"/>
                <a:gd name="connsiteY45" fmla="*/ 870374 h 1273387"/>
                <a:gd name="connsiteX46" fmla="*/ 403014 w 1212428"/>
                <a:gd name="connsiteY46" fmla="*/ 795867 h 1273387"/>
                <a:gd name="connsiteX47" fmla="*/ 257387 w 1212428"/>
                <a:gd name="connsiteY47" fmla="*/ 707814 h 1273387"/>
                <a:gd name="connsiteX48" fmla="*/ 179494 w 1212428"/>
                <a:gd name="connsiteY48" fmla="*/ 609600 h 1273387"/>
                <a:gd name="connsiteX49" fmla="*/ 135467 w 1212428"/>
                <a:gd name="connsiteY49" fmla="*/ 579120 h 1273387"/>
                <a:gd name="connsiteX50" fmla="*/ 40640 w 1212428"/>
                <a:gd name="connsiteY50" fmla="*/ 565574 h 1273387"/>
                <a:gd name="connsiteX51" fmla="*/ 0 w 1212428"/>
                <a:gd name="connsiteY51" fmla="*/ 528320 h 1273387"/>
                <a:gd name="connsiteX52" fmla="*/ 0 w 1212428"/>
                <a:gd name="connsiteY52" fmla="*/ 440267 h 1273387"/>
                <a:gd name="connsiteX53" fmla="*/ 33867 w 1212428"/>
                <a:gd name="connsiteY53" fmla="*/ 362374 h 1273387"/>
                <a:gd name="connsiteX54" fmla="*/ 104987 w 1212428"/>
                <a:gd name="connsiteY54" fmla="*/ 223520 h 1273387"/>
                <a:gd name="connsiteX55" fmla="*/ 216747 w 1212428"/>
                <a:gd name="connsiteY55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85333 w 1212428"/>
                <a:gd name="connsiteY40" fmla="*/ 101261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12428" h="1273387">
                  <a:moveTo>
                    <a:pt x="216747" y="71120"/>
                  </a:moveTo>
                  <a:lnTo>
                    <a:pt x="281094" y="40640"/>
                  </a:lnTo>
                  <a:lnTo>
                    <a:pt x="314960" y="0"/>
                  </a:lnTo>
                  <a:lnTo>
                    <a:pt x="331894" y="47414"/>
                  </a:lnTo>
                  <a:lnTo>
                    <a:pt x="413174" y="60960"/>
                  </a:lnTo>
                  <a:lnTo>
                    <a:pt x="423334" y="142240"/>
                  </a:lnTo>
                  <a:lnTo>
                    <a:pt x="436880" y="118534"/>
                  </a:lnTo>
                  <a:lnTo>
                    <a:pt x="504614" y="135467"/>
                  </a:lnTo>
                  <a:lnTo>
                    <a:pt x="599440" y="135467"/>
                  </a:lnTo>
                  <a:lnTo>
                    <a:pt x="657014" y="172720"/>
                  </a:lnTo>
                  <a:lnTo>
                    <a:pt x="741680" y="179494"/>
                  </a:lnTo>
                  <a:lnTo>
                    <a:pt x="853440" y="216747"/>
                  </a:lnTo>
                  <a:lnTo>
                    <a:pt x="900854" y="277707"/>
                  </a:lnTo>
                  <a:lnTo>
                    <a:pt x="931334" y="311574"/>
                  </a:lnTo>
                  <a:lnTo>
                    <a:pt x="917787" y="352214"/>
                  </a:lnTo>
                  <a:lnTo>
                    <a:pt x="833120" y="386080"/>
                  </a:lnTo>
                  <a:lnTo>
                    <a:pt x="765387" y="392854"/>
                  </a:lnTo>
                  <a:lnTo>
                    <a:pt x="660400" y="348827"/>
                  </a:lnTo>
                  <a:lnTo>
                    <a:pt x="626534" y="369147"/>
                  </a:lnTo>
                  <a:lnTo>
                    <a:pt x="545254" y="389467"/>
                  </a:lnTo>
                  <a:lnTo>
                    <a:pt x="514774" y="430107"/>
                  </a:lnTo>
                  <a:lnTo>
                    <a:pt x="460587" y="433494"/>
                  </a:lnTo>
                  <a:lnTo>
                    <a:pt x="450427" y="440267"/>
                  </a:lnTo>
                  <a:lnTo>
                    <a:pt x="379307" y="453814"/>
                  </a:lnTo>
                  <a:lnTo>
                    <a:pt x="318347" y="497840"/>
                  </a:lnTo>
                  <a:lnTo>
                    <a:pt x="403014" y="531707"/>
                  </a:lnTo>
                  <a:lnTo>
                    <a:pt x="453814" y="558800"/>
                  </a:lnTo>
                  <a:lnTo>
                    <a:pt x="497840" y="596054"/>
                  </a:lnTo>
                  <a:lnTo>
                    <a:pt x="538480" y="582507"/>
                  </a:lnTo>
                  <a:lnTo>
                    <a:pt x="619760" y="636694"/>
                  </a:lnTo>
                  <a:lnTo>
                    <a:pt x="650240" y="663787"/>
                  </a:lnTo>
                  <a:lnTo>
                    <a:pt x="592667" y="673947"/>
                  </a:lnTo>
                  <a:lnTo>
                    <a:pt x="568960" y="684107"/>
                  </a:lnTo>
                  <a:lnTo>
                    <a:pt x="636694" y="728134"/>
                  </a:lnTo>
                  <a:lnTo>
                    <a:pt x="680720" y="728134"/>
                  </a:lnTo>
                  <a:lnTo>
                    <a:pt x="724747" y="728134"/>
                  </a:lnTo>
                  <a:lnTo>
                    <a:pt x="762000" y="738294"/>
                  </a:lnTo>
                  <a:lnTo>
                    <a:pt x="914400" y="819574"/>
                  </a:lnTo>
                  <a:cubicBezTo>
                    <a:pt x="971973" y="846667"/>
                    <a:pt x="1046480" y="853439"/>
                    <a:pt x="1104053" y="880532"/>
                  </a:cubicBezTo>
                  <a:lnTo>
                    <a:pt x="1212428" y="965201"/>
                  </a:lnTo>
                  <a:cubicBezTo>
                    <a:pt x="1176303" y="975360"/>
                    <a:pt x="1248551" y="921173"/>
                    <a:pt x="1185333" y="1012612"/>
                  </a:cubicBezTo>
                  <a:cubicBezTo>
                    <a:pt x="1124373" y="999065"/>
                    <a:pt x="1043093" y="1016000"/>
                    <a:pt x="1012613" y="1026160"/>
                  </a:cubicBezTo>
                  <a:lnTo>
                    <a:pt x="941493" y="1083733"/>
                  </a:lnTo>
                  <a:lnTo>
                    <a:pt x="985520" y="1215812"/>
                  </a:lnTo>
                  <a:lnTo>
                    <a:pt x="894080" y="1273387"/>
                  </a:lnTo>
                  <a:lnTo>
                    <a:pt x="673947" y="907627"/>
                  </a:lnTo>
                  <a:lnTo>
                    <a:pt x="545254" y="870374"/>
                  </a:lnTo>
                  <a:lnTo>
                    <a:pt x="403014" y="795867"/>
                  </a:lnTo>
                  <a:lnTo>
                    <a:pt x="257387" y="707814"/>
                  </a:lnTo>
                  <a:lnTo>
                    <a:pt x="179494" y="609600"/>
                  </a:lnTo>
                  <a:lnTo>
                    <a:pt x="135467" y="579120"/>
                  </a:lnTo>
                  <a:lnTo>
                    <a:pt x="40640" y="565574"/>
                  </a:lnTo>
                  <a:lnTo>
                    <a:pt x="0" y="528320"/>
                  </a:lnTo>
                  <a:lnTo>
                    <a:pt x="0" y="440267"/>
                  </a:lnTo>
                  <a:lnTo>
                    <a:pt x="33867" y="362374"/>
                  </a:lnTo>
                  <a:lnTo>
                    <a:pt x="104987" y="223520"/>
                  </a:lnTo>
                  <a:lnTo>
                    <a:pt x="216747" y="7112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52C6C6C-A9C8-4D91-AC47-61C1D3979BF9}"/>
                </a:ext>
              </a:extLst>
            </p:cNvPr>
            <p:cNvSpPr/>
            <p:nvPr/>
          </p:nvSpPr>
          <p:spPr>
            <a:xfrm>
              <a:off x="3444240" y="3860800"/>
              <a:ext cx="348827" cy="460587"/>
            </a:xfrm>
            <a:custGeom>
              <a:avLst/>
              <a:gdLst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60773 w 325120"/>
                <a:gd name="connsiteY15" fmla="*/ 9482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77707 w 325120"/>
                <a:gd name="connsiteY15" fmla="*/ 8466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199813 w 348827"/>
                <a:gd name="connsiteY16" fmla="*/ 47413 h 460587"/>
                <a:gd name="connsiteX17" fmla="*/ 155787 w 348827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209973 w 348827"/>
                <a:gd name="connsiteY16" fmla="*/ 37253 h 460587"/>
                <a:gd name="connsiteX17" fmla="*/ 155787 w 348827"/>
                <a:gd name="connsiteY17" fmla="*/ 0 h 4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827" h="460587">
                  <a:moveTo>
                    <a:pt x="155787" y="0"/>
                  </a:moveTo>
                  <a:lnTo>
                    <a:pt x="74507" y="60960"/>
                  </a:lnTo>
                  <a:lnTo>
                    <a:pt x="0" y="64347"/>
                  </a:lnTo>
                  <a:lnTo>
                    <a:pt x="132080" y="135467"/>
                  </a:lnTo>
                  <a:lnTo>
                    <a:pt x="159173" y="206587"/>
                  </a:lnTo>
                  <a:lnTo>
                    <a:pt x="162560" y="240453"/>
                  </a:lnTo>
                  <a:lnTo>
                    <a:pt x="162560" y="331893"/>
                  </a:lnTo>
                  <a:lnTo>
                    <a:pt x="94827" y="416560"/>
                  </a:lnTo>
                  <a:lnTo>
                    <a:pt x="152400" y="460587"/>
                  </a:lnTo>
                  <a:lnTo>
                    <a:pt x="193040" y="403013"/>
                  </a:lnTo>
                  <a:lnTo>
                    <a:pt x="240453" y="453813"/>
                  </a:lnTo>
                  <a:lnTo>
                    <a:pt x="247227" y="358987"/>
                  </a:lnTo>
                  <a:lnTo>
                    <a:pt x="267547" y="335280"/>
                  </a:lnTo>
                  <a:lnTo>
                    <a:pt x="301413" y="291253"/>
                  </a:lnTo>
                  <a:lnTo>
                    <a:pt x="348827" y="138853"/>
                  </a:lnTo>
                  <a:lnTo>
                    <a:pt x="277707" y="84667"/>
                  </a:lnTo>
                  <a:lnTo>
                    <a:pt x="209973" y="37253"/>
                  </a:lnTo>
                  <a:lnTo>
                    <a:pt x="155787" y="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AA0EA3-E75B-4B10-B04E-1A6E01743A90}"/>
                </a:ext>
              </a:extLst>
            </p:cNvPr>
            <p:cNvSpPr/>
            <p:nvPr/>
          </p:nvSpPr>
          <p:spPr>
            <a:xfrm>
              <a:off x="3708400" y="3935307"/>
              <a:ext cx="1358053" cy="975360"/>
            </a:xfrm>
            <a:custGeom>
              <a:avLst/>
              <a:gdLst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96427 w 1358053"/>
                <a:gd name="connsiteY53" fmla="*/ 27093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7610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58053" h="975360">
                  <a:moveTo>
                    <a:pt x="209973" y="88053"/>
                  </a:moveTo>
                  <a:lnTo>
                    <a:pt x="298027" y="108373"/>
                  </a:lnTo>
                  <a:lnTo>
                    <a:pt x="352213" y="138853"/>
                  </a:lnTo>
                  <a:lnTo>
                    <a:pt x="514773" y="159173"/>
                  </a:lnTo>
                  <a:lnTo>
                    <a:pt x="545253" y="118533"/>
                  </a:lnTo>
                  <a:lnTo>
                    <a:pt x="629920" y="50800"/>
                  </a:lnTo>
                  <a:lnTo>
                    <a:pt x="677333" y="37253"/>
                  </a:lnTo>
                  <a:lnTo>
                    <a:pt x="748453" y="20320"/>
                  </a:lnTo>
                  <a:lnTo>
                    <a:pt x="772160" y="71120"/>
                  </a:lnTo>
                  <a:lnTo>
                    <a:pt x="762000" y="115146"/>
                  </a:lnTo>
                  <a:lnTo>
                    <a:pt x="728133" y="186266"/>
                  </a:lnTo>
                  <a:lnTo>
                    <a:pt x="701040" y="264160"/>
                  </a:lnTo>
                  <a:lnTo>
                    <a:pt x="687493" y="328506"/>
                  </a:lnTo>
                  <a:lnTo>
                    <a:pt x="667173" y="386080"/>
                  </a:lnTo>
                  <a:lnTo>
                    <a:pt x="694267" y="450426"/>
                  </a:lnTo>
                  <a:lnTo>
                    <a:pt x="789093" y="436880"/>
                  </a:lnTo>
                  <a:lnTo>
                    <a:pt x="816187" y="358986"/>
                  </a:lnTo>
                  <a:lnTo>
                    <a:pt x="870373" y="254000"/>
                  </a:lnTo>
                  <a:lnTo>
                    <a:pt x="924560" y="186266"/>
                  </a:lnTo>
                  <a:lnTo>
                    <a:pt x="971973" y="128693"/>
                  </a:lnTo>
                  <a:lnTo>
                    <a:pt x="1053253" y="67733"/>
                  </a:lnTo>
                  <a:lnTo>
                    <a:pt x="1104053" y="16933"/>
                  </a:lnTo>
                  <a:lnTo>
                    <a:pt x="1165013" y="0"/>
                  </a:lnTo>
                  <a:lnTo>
                    <a:pt x="1242907" y="13546"/>
                  </a:lnTo>
                  <a:lnTo>
                    <a:pt x="1303867" y="44026"/>
                  </a:lnTo>
                  <a:lnTo>
                    <a:pt x="1358053" y="84666"/>
                  </a:lnTo>
                  <a:lnTo>
                    <a:pt x="1341120" y="135466"/>
                  </a:lnTo>
                  <a:lnTo>
                    <a:pt x="1256453" y="254000"/>
                  </a:lnTo>
                  <a:lnTo>
                    <a:pt x="1219200" y="335280"/>
                  </a:lnTo>
                  <a:lnTo>
                    <a:pt x="1175173" y="440266"/>
                  </a:lnTo>
                  <a:lnTo>
                    <a:pt x="1131147" y="528320"/>
                  </a:lnTo>
                  <a:lnTo>
                    <a:pt x="1087120" y="589280"/>
                  </a:lnTo>
                  <a:lnTo>
                    <a:pt x="1063413" y="633306"/>
                  </a:lnTo>
                  <a:lnTo>
                    <a:pt x="1009227" y="711200"/>
                  </a:lnTo>
                  <a:lnTo>
                    <a:pt x="894080" y="762000"/>
                  </a:lnTo>
                  <a:lnTo>
                    <a:pt x="778933" y="839893"/>
                  </a:lnTo>
                  <a:lnTo>
                    <a:pt x="704427" y="846666"/>
                  </a:lnTo>
                  <a:lnTo>
                    <a:pt x="616373" y="846666"/>
                  </a:lnTo>
                  <a:lnTo>
                    <a:pt x="504613" y="826346"/>
                  </a:lnTo>
                  <a:lnTo>
                    <a:pt x="409787" y="870373"/>
                  </a:lnTo>
                  <a:lnTo>
                    <a:pt x="304800" y="941493"/>
                  </a:lnTo>
                  <a:lnTo>
                    <a:pt x="243840" y="975360"/>
                  </a:lnTo>
                  <a:lnTo>
                    <a:pt x="125307" y="931333"/>
                  </a:lnTo>
                  <a:lnTo>
                    <a:pt x="40640" y="890693"/>
                  </a:lnTo>
                  <a:lnTo>
                    <a:pt x="0" y="863600"/>
                  </a:lnTo>
                  <a:lnTo>
                    <a:pt x="40640" y="789093"/>
                  </a:lnTo>
                  <a:lnTo>
                    <a:pt x="88053" y="640080"/>
                  </a:lnTo>
                  <a:lnTo>
                    <a:pt x="111760" y="602826"/>
                  </a:lnTo>
                  <a:lnTo>
                    <a:pt x="118533" y="460586"/>
                  </a:lnTo>
                  <a:lnTo>
                    <a:pt x="152400" y="321733"/>
                  </a:lnTo>
                  <a:cubicBezTo>
                    <a:pt x="159173" y="313831"/>
                    <a:pt x="166218" y="306153"/>
                    <a:pt x="172720" y="298026"/>
                  </a:cubicBezTo>
                  <a:cubicBezTo>
                    <a:pt x="175263" y="294848"/>
                    <a:pt x="178929" y="291817"/>
                    <a:pt x="179493" y="287866"/>
                  </a:cubicBezTo>
                  <a:cubicBezTo>
                    <a:pt x="180057" y="283915"/>
                    <a:pt x="176107" y="278835"/>
                    <a:pt x="176107" y="274320"/>
                  </a:cubicBezTo>
                  <a:cubicBezTo>
                    <a:pt x="176107" y="269805"/>
                    <a:pt x="179493" y="261902"/>
                    <a:pt x="179493" y="260773"/>
                  </a:cubicBezTo>
                  <a:lnTo>
                    <a:pt x="189653" y="159173"/>
                  </a:lnTo>
                  <a:lnTo>
                    <a:pt x="209973" y="88053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803FADE-1E4A-4A16-9184-90E51D952A44}"/>
                </a:ext>
              </a:extLst>
            </p:cNvPr>
            <p:cNvSpPr/>
            <p:nvPr/>
          </p:nvSpPr>
          <p:spPr>
            <a:xfrm>
              <a:off x="3721947" y="3396827"/>
              <a:ext cx="1825413" cy="1882986"/>
            </a:xfrm>
            <a:custGeom>
              <a:avLst/>
              <a:gdLst>
                <a:gd name="connsiteX0" fmla="*/ 1324186 w 1825413"/>
                <a:gd name="connsiteY0" fmla="*/ 132080 h 1882986"/>
                <a:gd name="connsiteX1" fmla="*/ 1469813 w 1825413"/>
                <a:gd name="connsiteY1" fmla="*/ 284480 h 1882986"/>
                <a:gd name="connsiteX2" fmla="*/ 1507066 w 1825413"/>
                <a:gd name="connsiteY2" fmla="*/ 443653 h 1882986"/>
                <a:gd name="connsiteX3" fmla="*/ 1446106 w 1825413"/>
                <a:gd name="connsiteY3" fmla="*/ 609600 h 1882986"/>
                <a:gd name="connsiteX4" fmla="*/ 1412240 w 1825413"/>
                <a:gd name="connsiteY4" fmla="*/ 629920 h 1882986"/>
                <a:gd name="connsiteX5" fmla="*/ 1347893 w 1825413"/>
                <a:gd name="connsiteY5" fmla="*/ 619760 h 1882986"/>
                <a:gd name="connsiteX6" fmla="*/ 1327573 w 1825413"/>
                <a:gd name="connsiteY6" fmla="*/ 680720 h 1882986"/>
                <a:gd name="connsiteX7" fmla="*/ 1242906 w 1825413"/>
                <a:gd name="connsiteY7" fmla="*/ 819573 h 1882986"/>
                <a:gd name="connsiteX8" fmla="*/ 1212426 w 1825413"/>
                <a:gd name="connsiteY8" fmla="*/ 900853 h 1882986"/>
                <a:gd name="connsiteX9" fmla="*/ 1154853 w 1825413"/>
                <a:gd name="connsiteY9" fmla="*/ 1005840 h 1882986"/>
                <a:gd name="connsiteX10" fmla="*/ 1080346 w 1825413"/>
                <a:gd name="connsiteY10" fmla="*/ 1141306 h 1882986"/>
                <a:gd name="connsiteX11" fmla="*/ 1032933 w 1825413"/>
                <a:gd name="connsiteY11" fmla="*/ 1225973 h 1882986"/>
                <a:gd name="connsiteX12" fmla="*/ 917786 w 1825413"/>
                <a:gd name="connsiteY12" fmla="*/ 1327573 h 1882986"/>
                <a:gd name="connsiteX13" fmla="*/ 738293 w 1825413"/>
                <a:gd name="connsiteY13" fmla="*/ 1432560 h 1882986"/>
                <a:gd name="connsiteX14" fmla="*/ 491066 w 1825413"/>
                <a:gd name="connsiteY14" fmla="*/ 1588346 h 1882986"/>
                <a:gd name="connsiteX15" fmla="*/ 450426 w 1825413"/>
                <a:gd name="connsiteY15" fmla="*/ 1612053 h 1882986"/>
                <a:gd name="connsiteX16" fmla="*/ 375920 w 1825413"/>
                <a:gd name="connsiteY16" fmla="*/ 1649306 h 1882986"/>
                <a:gd name="connsiteX17" fmla="*/ 331893 w 1825413"/>
                <a:gd name="connsiteY17" fmla="*/ 1686560 h 1882986"/>
                <a:gd name="connsiteX18" fmla="*/ 304800 w 1825413"/>
                <a:gd name="connsiteY18" fmla="*/ 1737360 h 1882986"/>
                <a:gd name="connsiteX19" fmla="*/ 189653 w 1825413"/>
                <a:gd name="connsiteY19" fmla="*/ 1791546 h 1882986"/>
                <a:gd name="connsiteX20" fmla="*/ 0 w 1825413"/>
                <a:gd name="connsiteY20" fmla="*/ 1882986 h 1882986"/>
                <a:gd name="connsiteX21" fmla="*/ 165946 w 1825413"/>
                <a:gd name="connsiteY21" fmla="*/ 1872826 h 1882986"/>
                <a:gd name="connsiteX22" fmla="*/ 345440 w 1825413"/>
                <a:gd name="connsiteY22" fmla="*/ 1771226 h 1882986"/>
                <a:gd name="connsiteX23" fmla="*/ 463973 w 1825413"/>
                <a:gd name="connsiteY23" fmla="*/ 1652693 h 1882986"/>
                <a:gd name="connsiteX24" fmla="*/ 633306 w 1825413"/>
                <a:gd name="connsiteY24" fmla="*/ 1554480 h 1882986"/>
                <a:gd name="connsiteX25" fmla="*/ 721360 w 1825413"/>
                <a:gd name="connsiteY25" fmla="*/ 1493520 h 1882986"/>
                <a:gd name="connsiteX26" fmla="*/ 883920 w 1825413"/>
                <a:gd name="connsiteY26" fmla="*/ 1381760 h 1882986"/>
                <a:gd name="connsiteX27" fmla="*/ 1131146 w 1825413"/>
                <a:gd name="connsiteY27" fmla="*/ 1246293 h 1882986"/>
                <a:gd name="connsiteX28" fmla="*/ 1270000 w 1825413"/>
                <a:gd name="connsiteY28" fmla="*/ 1141306 h 1882986"/>
                <a:gd name="connsiteX29" fmla="*/ 1354666 w 1825413"/>
                <a:gd name="connsiteY29" fmla="*/ 995680 h 1882986"/>
                <a:gd name="connsiteX30" fmla="*/ 1402080 w 1825413"/>
                <a:gd name="connsiteY30" fmla="*/ 792480 h 1882986"/>
                <a:gd name="connsiteX31" fmla="*/ 1510453 w 1825413"/>
                <a:gd name="connsiteY31" fmla="*/ 684106 h 1882986"/>
                <a:gd name="connsiteX32" fmla="*/ 1551093 w 1825413"/>
                <a:gd name="connsiteY32" fmla="*/ 646853 h 1882986"/>
                <a:gd name="connsiteX33" fmla="*/ 1581573 w 1825413"/>
                <a:gd name="connsiteY33" fmla="*/ 704426 h 1882986"/>
                <a:gd name="connsiteX34" fmla="*/ 1571413 w 1825413"/>
                <a:gd name="connsiteY34" fmla="*/ 836506 h 1882986"/>
                <a:gd name="connsiteX35" fmla="*/ 1571413 w 1825413"/>
                <a:gd name="connsiteY35" fmla="*/ 880533 h 1882986"/>
                <a:gd name="connsiteX36" fmla="*/ 1584960 w 1825413"/>
                <a:gd name="connsiteY36" fmla="*/ 995680 h 1882986"/>
                <a:gd name="connsiteX37" fmla="*/ 1561253 w 1825413"/>
                <a:gd name="connsiteY37" fmla="*/ 1087120 h 1882986"/>
                <a:gd name="connsiteX38" fmla="*/ 1524000 w 1825413"/>
                <a:gd name="connsiteY38" fmla="*/ 1076960 h 1882986"/>
                <a:gd name="connsiteX39" fmla="*/ 1564640 w 1825413"/>
                <a:gd name="connsiteY39" fmla="*/ 1151466 h 1882986"/>
                <a:gd name="connsiteX40" fmla="*/ 1574800 w 1825413"/>
                <a:gd name="connsiteY40" fmla="*/ 1188720 h 1882986"/>
                <a:gd name="connsiteX41" fmla="*/ 1584960 w 1825413"/>
                <a:gd name="connsiteY41" fmla="*/ 1219200 h 1882986"/>
                <a:gd name="connsiteX42" fmla="*/ 1615440 w 1825413"/>
                <a:gd name="connsiteY42" fmla="*/ 1259840 h 1882986"/>
                <a:gd name="connsiteX43" fmla="*/ 1456266 w 1825413"/>
                <a:gd name="connsiteY43" fmla="*/ 1324186 h 1882986"/>
                <a:gd name="connsiteX44" fmla="*/ 1469813 w 1825413"/>
                <a:gd name="connsiteY44" fmla="*/ 1395306 h 1882986"/>
                <a:gd name="connsiteX45" fmla="*/ 1537546 w 1825413"/>
                <a:gd name="connsiteY45" fmla="*/ 1513840 h 1882986"/>
                <a:gd name="connsiteX46" fmla="*/ 1615440 w 1825413"/>
                <a:gd name="connsiteY46" fmla="*/ 1524000 h 1882986"/>
                <a:gd name="connsiteX47" fmla="*/ 1534160 w 1825413"/>
                <a:gd name="connsiteY47" fmla="*/ 1666240 h 1882986"/>
                <a:gd name="connsiteX48" fmla="*/ 1408853 w 1825413"/>
                <a:gd name="connsiteY48" fmla="*/ 1838960 h 1882986"/>
                <a:gd name="connsiteX49" fmla="*/ 1554480 w 1825413"/>
                <a:gd name="connsiteY49" fmla="*/ 1727200 h 1882986"/>
                <a:gd name="connsiteX50" fmla="*/ 1649306 w 1825413"/>
                <a:gd name="connsiteY50" fmla="*/ 1584960 h 1882986"/>
                <a:gd name="connsiteX51" fmla="*/ 1740746 w 1825413"/>
                <a:gd name="connsiteY51" fmla="*/ 1496906 h 1882986"/>
                <a:gd name="connsiteX52" fmla="*/ 1767840 w 1825413"/>
                <a:gd name="connsiteY52" fmla="*/ 1374986 h 1882986"/>
                <a:gd name="connsiteX53" fmla="*/ 1683173 w 1825413"/>
                <a:gd name="connsiteY53" fmla="*/ 1209040 h 1882986"/>
                <a:gd name="connsiteX54" fmla="*/ 1710266 w 1825413"/>
                <a:gd name="connsiteY54" fmla="*/ 1127760 h 1882986"/>
                <a:gd name="connsiteX55" fmla="*/ 1683173 w 1825413"/>
                <a:gd name="connsiteY55" fmla="*/ 988906 h 1882986"/>
                <a:gd name="connsiteX56" fmla="*/ 1683173 w 1825413"/>
                <a:gd name="connsiteY56" fmla="*/ 741680 h 1882986"/>
                <a:gd name="connsiteX57" fmla="*/ 1808480 w 1825413"/>
                <a:gd name="connsiteY57" fmla="*/ 623146 h 1882986"/>
                <a:gd name="connsiteX58" fmla="*/ 1825413 w 1825413"/>
                <a:gd name="connsiteY58" fmla="*/ 548640 h 1882986"/>
                <a:gd name="connsiteX59" fmla="*/ 1808480 w 1825413"/>
                <a:gd name="connsiteY59" fmla="*/ 484293 h 1882986"/>
                <a:gd name="connsiteX60" fmla="*/ 1696720 w 1825413"/>
                <a:gd name="connsiteY60" fmla="*/ 342053 h 1882986"/>
                <a:gd name="connsiteX61" fmla="*/ 1659466 w 1825413"/>
                <a:gd name="connsiteY61" fmla="*/ 247226 h 1882986"/>
                <a:gd name="connsiteX62" fmla="*/ 1612053 w 1825413"/>
                <a:gd name="connsiteY62" fmla="*/ 209973 h 1882986"/>
                <a:gd name="connsiteX63" fmla="*/ 1537546 w 1825413"/>
                <a:gd name="connsiteY63" fmla="*/ 111760 h 1882986"/>
                <a:gd name="connsiteX64" fmla="*/ 1446106 w 1825413"/>
                <a:gd name="connsiteY64" fmla="*/ 0 h 1882986"/>
                <a:gd name="connsiteX65" fmla="*/ 1337733 w 1825413"/>
                <a:gd name="connsiteY65" fmla="*/ 149013 h 1882986"/>
                <a:gd name="connsiteX66" fmla="*/ 1385146 w 1825413"/>
                <a:gd name="connsiteY66" fmla="*/ 149013 h 1882986"/>
                <a:gd name="connsiteX67" fmla="*/ 1324186 w 1825413"/>
                <a:gd name="connsiteY67" fmla="*/ 132080 h 188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25413" h="1882986">
                  <a:moveTo>
                    <a:pt x="1324186" y="132080"/>
                  </a:moveTo>
                  <a:lnTo>
                    <a:pt x="1469813" y="284480"/>
                  </a:lnTo>
                  <a:lnTo>
                    <a:pt x="1507066" y="443653"/>
                  </a:lnTo>
                  <a:lnTo>
                    <a:pt x="1446106" y="609600"/>
                  </a:lnTo>
                  <a:lnTo>
                    <a:pt x="1412240" y="629920"/>
                  </a:lnTo>
                  <a:lnTo>
                    <a:pt x="1347893" y="619760"/>
                  </a:lnTo>
                  <a:lnTo>
                    <a:pt x="1327573" y="680720"/>
                  </a:lnTo>
                  <a:lnTo>
                    <a:pt x="1242906" y="819573"/>
                  </a:lnTo>
                  <a:lnTo>
                    <a:pt x="1212426" y="900853"/>
                  </a:lnTo>
                  <a:lnTo>
                    <a:pt x="1154853" y="1005840"/>
                  </a:lnTo>
                  <a:lnTo>
                    <a:pt x="1080346" y="1141306"/>
                  </a:lnTo>
                  <a:lnTo>
                    <a:pt x="1032933" y="1225973"/>
                  </a:lnTo>
                  <a:lnTo>
                    <a:pt x="917786" y="1327573"/>
                  </a:lnTo>
                  <a:lnTo>
                    <a:pt x="738293" y="1432560"/>
                  </a:lnTo>
                  <a:lnTo>
                    <a:pt x="491066" y="1588346"/>
                  </a:lnTo>
                  <a:lnTo>
                    <a:pt x="450426" y="1612053"/>
                  </a:lnTo>
                  <a:lnTo>
                    <a:pt x="375920" y="1649306"/>
                  </a:lnTo>
                  <a:lnTo>
                    <a:pt x="331893" y="1686560"/>
                  </a:lnTo>
                  <a:lnTo>
                    <a:pt x="304800" y="1737360"/>
                  </a:lnTo>
                  <a:lnTo>
                    <a:pt x="189653" y="1791546"/>
                  </a:lnTo>
                  <a:lnTo>
                    <a:pt x="0" y="1882986"/>
                  </a:lnTo>
                  <a:lnTo>
                    <a:pt x="165946" y="1872826"/>
                  </a:lnTo>
                  <a:lnTo>
                    <a:pt x="345440" y="1771226"/>
                  </a:lnTo>
                  <a:lnTo>
                    <a:pt x="463973" y="1652693"/>
                  </a:lnTo>
                  <a:lnTo>
                    <a:pt x="633306" y="1554480"/>
                  </a:lnTo>
                  <a:lnTo>
                    <a:pt x="721360" y="1493520"/>
                  </a:lnTo>
                  <a:lnTo>
                    <a:pt x="883920" y="1381760"/>
                  </a:lnTo>
                  <a:lnTo>
                    <a:pt x="1131146" y="1246293"/>
                  </a:lnTo>
                  <a:lnTo>
                    <a:pt x="1270000" y="1141306"/>
                  </a:lnTo>
                  <a:lnTo>
                    <a:pt x="1354666" y="995680"/>
                  </a:lnTo>
                  <a:lnTo>
                    <a:pt x="1402080" y="792480"/>
                  </a:lnTo>
                  <a:lnTo>
                    <a:pt x="1510453" y="684106"/>
                  </a:lnTo>
                  <a:lnTo>
                    <a:pt x="1551093" y="646853"/>
                  </a:lnTo>
                  <a:lnTo>
                    <a:pt x="1581573" y="704426"/>
                  </a:lnTo>
                  <a:lnTo>
                    <a:pt x="1571413" y="836506"/>
                  </a:lnTo>
                  <a:lnTo>
                    <a:pt x="1571413" y="880533"/>
                  </a:lnTo>
                  <a:lnTo>
                    <a:pt x="1584960" y="995680"/>
                  </a:lnTo>
                  <a:lnTo>
                    <a:pt x="1561253" y="1087120"/>
                  </a:lnTo>
                  <a:lnTo>
                    <a:pt x="1524000" y="1076960"/>
                  </a:lnTo>
                  <a:lnTo>
                    <a:pt x="1564640" y="1151466"/>
                  </a:lnTo>
                  <a:lnTo>
                    <a:pt x="1574800" y="1188720"/>
                  </a:lnTo>
                  <a:cubicBezTo>
                    <a:pt x="1585356" y="1216870"/>
                    <a:pt x="1584960" y="1206168"/>
                    <a:pt x="1584960" y="1219200"/>
                  </a:cubicBezTo>
                  <a:lnTo>
                    <a:pt x="1615440" y="1259840"/>
                  </a:lnTo>
                  <a:lnTo>
                    <a:pt x="1456266" y="1324186"/>
                  </a:lnTo>
                  <a:lnTo>
                    <a:pt x="1469813" y="1395306"/>
                  </a:lnTo>
                  <a:lnTo>
                    <a:pt x="1537546" y="1513840"/>
                  </a:lnTo>
                  <a:lnTo>
                    <a:pt x="1615440" y="1524000"/>
                  </a:lnTo>
                  <a:lnTo>
                    <a:pt x="1534160" y="1666240"/>
                  </a:lnTo>
                  <a:lnTo>
                    <a:pt x="1408853" y="1838960"/>
                  </a:lnTo>
                  <a:lnTo>
                    <a:pt x="1554480" y="1727200"/>
                  </a:lnTo>
                  <a:lnTo>
                    <a:pt x="1649306" y="1584960"/>
                  </a:lnTo>
                  <a:lnTo>
                    <a:pt x="1740746" y="1496906"/>
                  </a:lnTo>
                  <a:lnTo>
                    <a:pt x="1767840" y="1374986"/>
                  </a:lnTo>
                  <a:lnTo>
                    <a:pt x="1683173" y="1209040"/>
                  </a:lnTo>
                  <a:lnTo>
                    <a:pt x="1710266" y="1127760"/>
                  </a:lnTo>
                  <a:lnTo>
                    <a:pt x="1683173" y="988906"/>
                  </a:lnTo>
                  <a:lnTo>
                    <a:pt x="1683173" y="741680"/>
                  </a:lnTo>
                  <a:lnTo>
                    <a:pt x="1808480" y="623146"/>
                  </a:lnTo>
                  <a:lnTo>
                    <a:pt x="1825413" y="548640"/>
                  </a:lnTo>
                  <a:lnTo>
                    <a:pt x="1808480" y="484293"/>
                  </a:lnTo>
                  <a:lnTo>
                    <a:pt x="1696720" y="342053"/>
                  </a:lnTo>
                  <a:lnTo>
                    <a:pt x="1659466" y="247226"/>
                  </a:lnTo>
                  <a:lnTo>
                    <a:pt x="1612053" y="209973"/>
                  </a:lnTo>
                  <a:lnTo>
                    <a:pt x="1537546" y="111760"/>
                  </a:lnTo>
                  <a:lnTo>
                    <a:pt x="1446106" y="0"/>
                  </a:lnTo>
                  <a:lnTo>
                    <a:pt x="1337733" y="149013"/>
                  </a:lnTo>
                  <a:lnTo>
                    <a:pt x="1385146" y="149013"/>
                  </a:lnTo>
                  <a:lnTo>
                    <a:pt x="1324186" y="132080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F25F84-8E2F-418A-B941-EEF81A9F46DC}"/>
                </a:ext>
              </a:extLst>
            </p:cNvPr>
            <p:cNvSpPr/>
            <p:nvPr/>
          </p:nvSpPr>
          <p:spPr>
            <a:xfrm>
              <a:off x="6478693" y="3644053"/>
              <a:ext cx="1368214" cy="1761067"/>
            </a:xfrm>
            <a:custGeom>
              <a:avLst/>
              <a:gdLst>
                <a:gd name="connsiteX0" fmla="*/ 0 w 1368214"/>
                <a:gd name="connsiteY0" fmla="*/ 44027 h 1761067"/>
                <a:gd name="connsiteX1" fmla="*/ 84667 w 1368214"/>
                <a:gd name="connsiteY1" fmla="*/ 0 h 1761067"/>
                <a:gd name="connsiteX2" fmla="*/ 108374 w 1368214"/>
                <a:gd name="connsiteY2" fmla="*/ 50800 h 1761067"/>
                <a:gd name="connsiteX3" fmla="*/ 189654 w 1368214"/>
                <a:gd name="connsiteY3" fmla="*/ 91440 h 1761067"/>
                <a:gd name="connsiteX4" fmla="*/ 270934 w 1368214"/>
                <a:gd name="connsiteY4" fmla="*/ 118534 h 1761067"/>
                <a:gd name="connsiteX5" fmla="*/ 416560 w 1368214"/>
                <a:gd name="connsiteY5" fmla="*/ 145627 h 1761067"/>
                <a:gd name="connsiteX6" fmla="*/ 531707 w 1368214"/>
                <a:gd name="connsiteY6" fmla="*/ 149014 h 1761067"/>
                <a:gd name="connsiteX7" fmla="*/ 453814 w 1368214"/>
                <a:gd name="connsiteY7" fmla="*/ 165947 h 1761067"/>
                <a:gd name="connsiteX8" fmla="*/ 287867 w 1368214"/>
                <a:gd name="connsiteY8" fmla="*/ 159174 h 1761067"/>
                <a:gd name="connsiteX9" fmla="*/ 165947 w 1368214"/>
                <a:gd name="connsiteY9" fmla="*/ 128694 h 1761067"/>
                <a:gd name="connsiteX10" fmla="*/ 121920 w 1368214"/>
                <a:gd name="connsiteY10" fmla="*/ 196427 h 1761067"/>
                <a:gd name="connsiteX11" fmla="*/ 111760 w 1368214"/>
                <a:gd name="connsiteY11" fmla="*/ 267547 h 1761067"/>
                <a:gd name="connsiteX12" fmla="*/ 135467 w 1368214"/>
                <a:gd name="connsiteY12" fmla="*/ 474134 h 1761067"/>
                <a:gd name="connsiteX13" fmla="*/ 172720 w 1368214"/>
                <a:gd name="connsiteY13" fmla="*/ 572347 h 1761067"/>
                <a:gd name="connsiteX14" fmla="*/ 257387 w 1368214"/>
                <a:gd name="connsiteY14" fmla="*/ 667174 h 1761067"/>
                <a:gd name="connsiteX15" fmla="*/ 264160 w 1368214"/>
                <a:gd name="connsiteY15" fmla="*/ 748454 h 1761067"/>
                <a:gd name="connsiteX16" fmla="*/ 264160 w 1368214"/>
                <a:gd name="connsiteY16" fmla="*/ 856827 h 1761067"/>
                <a:gd name="connsiteX17" fmla="*/ 284480 w 1368214"/>
                <a:gd name="connsiteY17" fmla="*/ 900854 h 1761067"/>
                <a:gd name="connsiteX18" fmla="*/ 291254 w 1368214"/>
                <a:gd name="connsiteY18" fmla="*/ 965200 h 1761067"/>
                <a:gd name="connsiteX19" fmla="*/ 331894 w 1368214"/>
                <a:gd name="connsiteY19" fmla="*/ 1110827 h 1761067"/>
                <a:gd name="connsiteX20" fmla="*/ 436880 w 1368214"/>
                <a:gd name="connsiteY20" fmla="*/ 1263227 h 1761067"/>
                <a:gd name="connsiteX21" fmla="*/ 531707 w 1368214"/>
                <a:gd name="connsiteY21" fmla="*/ 1307254 h 1761067"/>
                <a:gd name="connsiteX22" fmla="*/ 660400 w 1368214"/>
                <a:gd name="connsiteY22" fmla="*/ 1402080 h 1761067"/>
                <a:gd name="connsiteX23" fmla="*/ 677334 w 1368214"/>
                <a:gd name="connsiteY23" fmla="*/ 1463040 h 1761067"/>
                <a:gd name="connsiteX24" fmla="*/ 724747 w 1368214"/>
                <a:gd name="connsiteY24" fmla="*/ 1391920 h 1761067"/>
                <a:gd name="connsiteX25" fmla="*/ 701040 w 1368214"/>
                <a:gd name="connsiteY25" fmla="*/ 1347894 h 1761067"/>
                <a:gd name="connsiteX26" fmla="*/ 650240 w 1368214"/>
                <a:gd name="connsiteY26" fmla="*/ 1344507 h 1761067"/>
                <a:gd name="connsiteX27" fmla="*/ 585894 w 1368214"/>
                <a:gd name="connsiteY27" fmla="*/ 1290320 h 1761067"/>
                <a:gd name="connsiteX28" fmla="*/ 714587 w 1368214"/>
                <a:gd name="connsiteY28" fmla="*/ 1266614 h 1761067"/>
                <a:gd name="connsiteX29" fmla="*/ 789094 w 1368214"/>
                <a:gd name="connsiteY29" fmla="*/ 1266614 h 1761067"/>
                <a:gd name="connsiteX30" fmla="*/ 944880 w 1368214"/>
                <a:gd name="connsiteY30" fmla="*/ 1232747 h 1761067"/>
                <a:gd name="connsiteX31" fmla="*/ 1070187 w 1368214"/>
                <a:gd name="connsiteY31" fmla="*/ 1192107 h 1761067"/>
                <a:gd name="connsiteX32" fmla="*/ 1165014 w 1368214"/>
                <a:gd name="connsiteY32" fmla="*/ 1127760 h 1761067"/>
                <a:gd name="connsiteX33" fmla="*/ 1273387 w 1368214"/>
                <a:gd name="connsiteY33" fmla="*/ 1060027 h 1761067"/>
                <a:gd name="connsiteX34" fmla="*/ 1246294 w 1368214"/>
                <a:gd name="connsiteY34" fmla="*/ 951654 h 1761067"/>
                <a:gd name="connsiteX35" fmla="*/ 1100667 w 1368214"/>
                <a:gd name="connsiteY35" fmla="*/ 846667 h 1761067"/>
                <a:gd name="connsiteX36" fmla="*/ 1070187 w 1368214"/>
                <a:gd name="connsiteY36" fmla="*/ 762000 h 1761067"/>
                <a:gd name="connsiteX37" fmla="*/ 1046480 w 1368214"/>
                <a:gd name="connsiteY37" fmla="*/ 646854 h 1761067"/>
                <a:gd name="connsiteX38" fmla="*/ 1012614 w 1368214"/>
                <a:gd name="connsiteY38" fmla="*/ 582507 h 1761067"/>
                <a:gd name="connsiteX39" fmla="*/ 961814 w 1368214"/>
                <a:gd name="connsiteY39" fmla="*/ 508000 h 1761067"/>
                <a:gd name="connsiteX40" fmla="*/ 887307 w 1368214"/>
                <a:gd name="connsiteY40" fmla="*/ 463974 h 1761067"/>
                <a:gd name="connsiteX41" fmla="*/ 911014 w 1368214"/>
                <a:gd name="connsiteY41" fmla="*/ 416560 h 1761067"/>
                <a:gd name="connsiteX42" fmla="*/ 1005840 w 1368214"/>
                <a:gd name="connsiteY42" fmla="*/ 504614 h 1761067"/>
                <a:gd name="connsiteX43" fmla="*/ 1070187 w 1368214"/>
                <a:gd name="connsiteY43" fmla="*/ 572347 h 1761067"/>
                <a:gd name="connsiteX44" fmla="*/ 1107440 w 1368214"/>
                <a:gd name="connsiteY44" fmla="*/ 680720 h 1761067"/>
                <a:gd name="connsiteX45" fmla="*/ 1124374 w 1368214"/>
                <a:gd name="connsiteY45" fmla="*/ 816187 h 1761067"/>
                <a:gd name="connsiteX46" fmla="*/ 1202267 w 1368214"/>
                <a:gd name="connsiteY46" fmla="*/ 866987 h 1761067"/>
                <a:gd name="connsiteX47" fmla="*/ 1337734 w 1368214"/>
                <a:gd name="connsiteY47" fmla="*/ 971974 h 1761067"/>
                <a:gd name="connsiteX48" fmla="*/ 1368214 w 1368214"/>
                <a:gd name="connsiteY48" fmla="*/ 1043094 h 1761067"/>
                <a:gd name="connsiteX49" fmla="*/ 1358054 w 1368214"/>
                <a:gd name="connsiteY49" fmla="*/ 1070187 h 1761067"/>
                <a:gd name="connsiteX50" fmla="*/ 1229360 w 1368214"/>
                <a:gd name="connsiteY50" fmla="*/ 1134534 h 1761067"/>
                <a:gd name="connsiteX51" fmla="*/ 1083734 w 1368214"/>
                <a:gd name="connsiteY51" fmla="*/ 1246294 h 1761067"/>
                <a:gd name="connsiteX52" fmla="*/ 988907 w 1368214"/>
                <a:gd name="connsiteY52" fmla="*/ 1270000 h 1761067"/>
                <a:gd name="connsiteX53" fmla="*/ 863600 w 1368214"/>
                <a:gd name="connsiteY53" fmla="*/ 1354667 h 1761067"/>
                <a:gd name="connsiteX54" fmla="*/ 887307 w 1368214"/>
                <a:gd name="connsiteY54" fmla="*/ 1510454 h 1761067"/>
                <a:gd name="connsiteX55" fmla="*/ 1019387 w 1368214"/>
                <a:gd name="connsiteY55" fmla="*/ 1551094 h 1761067"/>
                <a:gd name="connsiteX56" fmla="*/ 1134534 w 1368214"/>
                <a:gd name="connsiteY56" fmla="*/ 1534160 h 1761067"/>
                <a:gd name="connsiteX57" fmla="*/ 1161627 w 1368214"/>
                <a:gd name="connsiteY57" fmla="*/ 1520614 h 1761067"/>
                <a:gd name="connsiteX58" fmla="*/ 1171787 w 1368214"/>
                <a:gd name="connsiteY58" fmla="*/ 1588347 h 1761067"/>
                <a:gd name="connsiteX59" fmla="*/ 1127760 w 1368214"/>
                <a:gd name="connsiteY59" fmla="*/ 1673014 h 1761067"/>
                <a:gd name="connsiteX60" fmla="*/ 1131147 w 1368214"/>
                <a:gd name="connsiteY60" fmla="*/ 1761067 h 1761067"/>
                <a:gd name="connsiteX61" fmla="*/ 1029547 w 1368214"/>
                <a:gd name="connsiteY61" fmla="*/ 1649307 h 1761067"/>
                <a:gd name="connsiteX62" fmla="*/ 938107 w 1368214"/>
                <a:gd name="connsiteY62" fmla="*/ 1601894 h 1761067"/>
                <a:gd name="connsiteX63" fmla="*/ 734907 w 1368214"/>
                <a:gd name="connsiteY63" fmla="*/ 1530774 h 1761067"/>
                <a:gd name="connsiteX64" fmla="*/ 640080 w 1368214"/>
                <a:gd name="connsiteY64" fmla="*/ 1469814 h 1761067"/>
                <a:gd name="connsiteX65" fmla="*/ 528320 w 1368214"/>
                <a:gd name="connsiteY65" fmla="*/ 1415627 h 1761067"/>
                <a:gd name="connsiteX66" fmla="*/ 406400 w 1368214"/>
                <a:gd name="connsiteY66" fmla="*/ 1334347 h 1761067"/>
                <a:gd name="connsiteX67" fmla="*/ 308187 w 1368214"/>
                <a:gd name="connsiteY67" fmla="*/ 1219200 h 1761067"/>
                <a:gd name="connsiteX68" fmla="*/ 247227 w 1368214"/>
                <a:gd name="connsiteY68" fmla="*/ 1026160 h 1761067"/>
                <a:gd name="connsiteX69" fmla="*/ 220134 w 1368214"/>
                <a:gd name="connsiteY69" fmla="*/ 961814 h 1761067"/>
                <a:gd name="connsiteX70" fmla="*/ 223520 w 1368214"/>
                <a:gd name="connsiteY70" fmla="*/ 870374 h 1761067"/>
                <a:gd name="connsiteX71" fmla="*/ 223520 w 1368214"/>
                <a:gd name="connsiteY71" fmla="*/ 762000 h 1761067"/>
                <a:gd name="connsiteX72" fmla="*/ 189654 w 1368214"/>
                <a:gd name="connsiteY72" fmla="*/ 650240 h 1761067"/>
                <a:gd name="connsiteX73" fmla="*/ 111760 w 1368214"/>
                <a:gd name="connsiteY73" fmla="*/ 589280 h 1761067"/>
                <a:gd name="connsiteX74" fmla="*/ 91440 w 1368214"/>
                <a:gd name="connsiteY74" fmla="*/ 501227 h 1761067"/>
                <a:gd name="connsiteX75" fmla="*/ 74507 w 1368214"/>
                <a:gd name="connsiteY75" fmla="*/ 372534 h 1761067"/>
                <a:gd name="connsiteX76" fmla="*/ 50800 w 1368214"/>
                <a:gd name="connsiteY76" fmla="*/ 287867 h 1761067"/>
                <a:gd name="connsiteX77" fmla="*/ 20320 w 1368214"/>
                <a:gd name="connsiteY77" fmla="*/ 237067 h 1761067"/>
                <a:gd name="connsiteX78" fmla="*/ 44027 w 1368214"/>
                <a:gd name="connsiteY78" fmla="*/ 159174 h 1761067"/>
                <a:gd name="connsiteX79" fmla="*/ 44027 w 1368214"/>
                <a:gd name="connsiteY79" fmla="*/ 91440 h 1761067"/>
                <a:gd name="connsiteX80" fmla="*/ 0 w 1368214"/>
                <a:gd name="connsiteY80" fmla="*/ 44027 h 17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68214" h="1761067">
                  <a:moveTo>
                    <a:pt x="0" y="44027"/>
                  </a:moveTo>
                  <a:lnTo>
                    <a:pt x="84667" y="0"/>
                  </a:lnTo>
                  <a:lnTo>
                    <a:pt x="108374" y="50800"/>
                  </a:lnTo>
                  <a:lnTo>
                    <a:pt x="189654" y="91440"/>
                  </a:lnTo>
                  <a:lnTo>
                    <a:pt x="270934" y="118534"/>
                  </a:lnTo>
                  <a:lnTo>
                    <a:pt x="416560" y="145627"/>
                  </a:lnTo>
                  <a:lnTo>
                    <a:pt x="531707" y="149014"/>
                  </a:lnTo>
                  <a:lnTo>
                    <a:pt x="453814" y="165947"/>
                  </a:lnTo>
                  <a:lnTo>
                    <a:pt x="287867" y="159174"/>
                  </a:lnTo>
                  <a:lnTo>
                    <a:pt x="165947" y="128694"/>
                  </a:lnTo>
                  <a:lnTo>
                    <a:pt x="121920" y="196427"/>
                  </a:lnTo>
                  <a:lnTo>
                    <a:pt x="111760" y="267547"/>
                  </a:lnTo>
                  <a:lnTo>
                    <a:pt x="135467" y="474134"/>
                  </a:lnTo>
                  <a:lnTo>
                    <a:pt x="172720" y="572347"/>
                  </a:lnTo>
                  <a:lnTo>
                    <a:pt x="257387" y="667174"/>
                  </a:lnTo>
                  <a:lnTo>
                    <a:pt x="264160" y="748454"/>
                  </a:lnTo>
                  <a:lnTo>
                    <a:pt x="264160" y="856827"/>
                  </a:lnTo>
                  <a:lnTo>
                    <a:pt x="284480" y="900854"/>
                  </a:lnTo>
                  <a:lnTo>
                    <a:pt x="291254" y="965200"/>
                  </a:lnTo>
                  <a:lnTo>
                    <a:pt x="331894" y="1110827"/>
                  </a:lnTo>
                  <a:lnTo>
                    <a:pt x="436880" y="1263227"/>
                  </a:lnTo>
                  <a:lnTo>
                    <a:pt x="531707" y="1307254"/>
                  </a:lnTo>
                  <a:lnTo>
                    <a:pt x="660400" y="1402080"/>
                  </a:lnTo>
                  <a:lnTo>
                    <a:pt x="677334" y="1463040"/>
                  </a:lnTo>
                  <a:lnTo>
                    <a:pt x="724747" y="1391920"/>
                  </a:lnTo>
                  <a:lnTo>
                    <a:pt x="701040" y="1347894"/>
                  </a:lnTo>
                  <a:lnTo>
                    <a:pt x="650240" y="1344507"/>
                  </a:lnTo>
                  <a:lnTo>
                    <a:pt x="585894" y="1290320"/>
                  </a:lnTo>
                  <a:lnTo>
                    <a:pt x="714587" y="1266614"/>
                  </a:lnTo>
                  <a:lnTo>
                    <a:pt x="789094" y="1266614"/>
                  </a:lnTo>
                  <a:lnTo>
                    <a:pt x="944880" y="1232747"/>
                  </a:lnTo>
                  <a:lnTo>
                    <a:pt x="1070187" y="1192107"/>
                  </a:lnTo>
                  <a:lnTo>
                    <a:pt x="1165014" y="1127760"/>
                  </a:lnTo>
                  <a:lnTo>
                    <a:pt x="1273387" y="1060027"/>
                  </a:lnTo>
                  <a:lnTo>
                    <a:pt x="1246294" y="951654"/>
                  </a:lnTo>
                  <a:lnTo>
                    <a:pt x="1100667" y="846667"/>
                  </a:lnTo>
                  <a:lnTo>
                    <a:pt x="1070187" y="762000"/>
                  </a:lnTo>
                  <a:lnTo>
                    <a:pt x="1046480" y="646854"/>
                  </a:lnTo>
                  <a:lnTo>
                    <a:pt x="1012614" y="582507"/>
                  </a:lnTo>
                  <a:lnTo>
                    <a:pt x="961814" y="508000"/>
                  </a:lnTo>
                  <a:lnTo>
                    <a:pt x="887307" y="463974"/>
                  </a:lnTo>
                  <a:lnTo>
                    <a:pt x="911014" y="416560"/>
                  </a:lnTo>
                  <a:lnTo>
                    <a:pt x="1005840" y="504614"/>
                  </a:lnTo>
                  <a:lnTo>
                    <a:pt x="1070187" y="572347"/>
                  </a:lnTo>
                  <a:lnTo>
                    <a:pt x="1107440" y="680720"/>
                  </a:lnTo>
                  <a:lnTo>
                    <a:pt x="1124374" y="816187"/>
                  </a:lnTo>
                  <a:lnTo>
                    <a:pt x="1202267" y="866987"/>
                  </a:lnTo>
                  <a:lnTo>
                    <a:pt x="1337734" y="971974"/>
                  </a:lnTo>
                  <a:lnTo>
                    <a:pt x="1368214" y="1043094"/>
                  </a:lnTo>
                  <a:lnTo>
                    <a:pt x="1358054" y="1070187"/>
                  </a:lnTo>
                  <a:lnTo>
                    <a:pt x="1229360" y="1134534"/>
                  </a:lnTo>
                  <a:lnTo>
                    <a:pt x="1083734" y="1246294"/>
                  </a:lnTo>
                  <a:lnTo>
                    <a:pt x="988907" y="1270000"/>
                  </a:lnTo>
                  <a:lnTo>
                    <a:pt x="863600" y="1354667"/>
                  </a:lnTo>
                  <a:lnTo>
                    <a:pt x="887307" y="1510454"/>
                  </a:lnTo>
                  <a:lnTo>
                    <a:pt x="1019387" y="1551094"/>
                  </a:lnTo>
                  <a:lnTo>
                    <a:pt x="1134534" y="1534160"/>
                  </a:lnTo>
                  <a:lnTo>
                    <a:pt x="1161627" y="1520614"/>
                  </a:lnTo>
                  <a:lnTo>
                    <a:pt x="1171787" y="1588347"/>
                  </a:lnTo>
                  <a:lnTo>
                    <a:pt x="1127760" y="1673014"/>
                  </a:lnTo>
                  <a:lnTo>
                    <a:pt x="1131147" y="1761067"/>
                  </a:lnTo>
                  <a:lnTo>
                    <a:pt x="1029547" y="1649307"/>
                  </a:lnTo>
                  <a:lnTo>
                    <a:pt x="938107" y="1601894"/>
                  </a:lnTo>
                  <a:lnTo>
                    <a:pt x="734907" y="1530774"/>
                  </a:lnTo>
                  <a:lnTo>
                    <a:pt x="640080" y="1469814"/>
                  </a:lnTo>
                  <a:lnTo>
                    <a:pt x="528320" y="1415627"/>
                  </a:lnTo>
                  <a:lnTo>
                    <a:pt x="406400" y="1334347"/>
                  </a:lnTo>
                  <a:lnTo>
                    <a:pt x="308187" y="1219200"/>
                  </a:lnTo>
                  <a:lnTo>
                    <a:pt x="247227" y="1026160"/>
                  </a:lnTo>
                  <a:lnTo>
                    <a:pt x="220134" y="961814"/>
                  </a:lnTo>
                  <a:lnTo>
                    <a:pt x="223520" y="870374"/>
                  </a:lnTo>
                  <a:lnTo>
                    <a:pt x="223520" y="762000"/>
                  </a:lnTo>
                  <a:lnTo>
                    <a:pt x="189654" y="650240"/>
                  </a:lnTo>
                  <a:lnTo>
                    <a:pt x="111760" y="589280"/>
                  </a:lnTo>
                  <a:lnTo>
                    <a:pt x="91440" y="501227"/>
                  </a:lnTo>
                  <a:lnTo>
                    <a:pt x="74507" y="372534"/>
                  </a:lnTo>
                  <a:lnTo>
                    <a:pt x="50800" y="287867"/>
                  </a:lnTo>
                  <a:lnTo>
                    <a:pt x="20320" y="237067"/>
                  </a:lnTo>
                  <a:lnTo>
                    <a:pt x="44027" y="159174"/>
                  </a:lnTo>
                  <a:lnTo>
                    <a:pt x="44027" y="91440"/>
                  </a:lnTo>
                  <a:lnTo>
                    <a:pt x="0" y="440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1443BE-8876-496F-A7E9-A9D76B8FD668}"/>
                </a:ext>
              </a:extLst>
            </p:cNvPr>
            <p:cNvSpPr/>
            <p:nvPr/>
          </p:nvSpPr>
          <p:spPr>
            <a:xfrm>
              <a:off x="6759787" y="3376507"/>
              <a:ext cx="1967653" cy="626533"/>
            </a:xfrm>
            <a:custGeom>
              <a:avLst/>
              <a:gdLst>
                <a:gd name="connsiteX0" fmla="*/ 0 w 1967653"/>
                <a:gd name="connsiteY0" fmla="*/ 47413 h 626533"/>
                <a:gd name="connsiteX1" fmla="*/ 16933 w 1967653"/>
                <a:gd name="connsiteY1" fmla="*/ 0 h 626533"/>
                <a:gd name="connsiteX2" fmla="*/ 101600 w 1967653"/>
                <a:gd name="connsiteY2" fmla="*/ 44026 h 626533"/>
                <a:gd name="connsiteX3" fmla="*/ 209973 w 1967653"/>
                <a:gd name="connsiteY3" fmla="*/ 57573 h 626533"/>
                <a:gd name="connsiteX4" fmla="*/ 352213 w 1967653"/>
                <a:gd name="connsiteY4" fmla="*/ 20320 h 626533"/>
                <a:gd name="connsiteX5" fmla="*/ 524933 w 1967653"/>
                <a:gd name="connsiteY5" fmla="*/ 0 h 626533"/>
                <a:gd name="connsiteX6" fmla="*/ 646853 w 1967653"/>
                <a:gd name="connsiteY6" fmla="*/ 0 h 626533"/>
                <a:gd name="connsiteX7" fmla="*/ 799253 w 1967653"/>
                <a:gd name="connsiteY7" fmla="*/ 6773 h 626533"/>
                <a:gd name="connsiteX8" fmla="*/ 944880 w 1967653"/>
                <a:gd name="connsiteY8" fmla="*/ 84666 h 626533"/>
                <a:gd name="connsiteX9" fmla="*/ 1110826 w 1967653"/>
                <a:gd name="connsiteY9" fmla="*/ 132080 h 626533"/>
                <a:gd name="connsiteX10" fmla="*/ 1286933 w 1967653"/>
                <a:gd name="connsiteY10" fmla="*/ 57573 h 626533"/>
                <a:gd name="connsiteX11" fmla="*/ 1500293 w 1967653"/>
                <a:gd name="connsiteY11" fmla="*/ 37253 h 626533"/>
                <a:gd name="connsiteX12" fmla="*/ 1689946 w 1967653"/>
                <a:gd name="connsiteY12" fmla="*/ 74506 h 626533"/>
                <a:gd name="connsiteX13" fmla="*/ 1808480 w 1967653"/>
                <a:gd name="connsiteY13" fmla="*/ 108373 h 626533"/>
                <a:gd name="connsiteX14" fmla="*/ 1967653 w 1967653"/>
                <a:gd name="connsiteY14" fmla="*/ 101600 h 626533"/>
                <a:gd name="connsiteX15" fmla="*/ 1906693 w 1967653"/>
                <a:gd name="connsiteY15" fmla="*/ 142240 h 626533"/>
                <a:gd name="connsiteX16" fmla="*/ 1791546 w 1967653"/>
                <a:gd name="connsiteY16" fmla="*/ 152400 h 626533"/>
                <a:gd name="connsiteX17" fmla="*/ 1717040 w 1967653"/>
                <a:gd name="connsiteY17" fmla="*/ 149013 h 626533"/>
                <a:gd name="connsiteX18" fmla="*/ 1730586 w 1967653"/>
                <a:gd name="connsiteY18" fmla="*/ 220133 h 626533"/>
                <a:gd name="connsiteX19" fmla="*/ 1700106 w 1967653"/>
                <a:gd name="connsiteY19" fmla="*/ 264160 h 626533"/>
                <a:gd name="connsiteX20" fmla="*/ 1598506 w 1967653"/>
                <a:gd name="connsiteY20" fmla="*/ 291253 h 626533"/>
                <a:gd name="connsiteX21" fmla="*/ 1510453 w 1967653"/>
                <a:gd name="connsiteY21" fmla="*/ 321733 h 626533"/>
                <a:gd name="connsiteX22" fmla="*/ 1534160 w 1967653"/>
                <a:gd name="connsiteY22" fmla="*/ 254000 h 626533"/>
                <a:gd name="connsiteX23" fmla="*/ 1649306 w 1967653"/>
                <a:gd name="connsiteY23" fmla="*/ 220133 h 626533"/>
                <a:gd name="connsiteX24" fmla="*/ 1689946 w 1967653"/>
                <a:gd name="connsiteY24" fmla="*/ 142240 h 626533"/>
                <a:gd name="connsiteX25" fmla="*/ 1578186 w 1967653"/>
                <a:gd name="connsiteY25" fmla="*/ 104986 h 626533"/>
                <a:gd name="connsiteX26" fmla="*/ 1415626 w 1967653"/>
                <a:gd name="connsiteY26" fmla="*/ 104986 h 626533"/>
                <a:gd name="connsiteX27" fmla="*/ 1290320 w 1967653"/>
                <a:gd name="connsiteY27" fmla="*/ 132080 h 626533"/>
                <a:gd name="connsiteX28" fmla="*/ 1209040 w 1967653"/>
                <a:gd name="connsiteY28" fmla="*/ 142240 h 626533"/>
                <a:gd name="connsiteX29" fmla="*/ 1141306 w 1967653"/>
                <a:gd name="connsiteY29" fmla="*/ 169333 h 626533"/>
                <a:gd name="connsiteX30" fmla="*/ 1016000 w 1967653"/>
                <a:gd name="connsiteY30" fmla="*/ 149013 h 626533"/>
                <a:gd name="connsiteX31" fmla="*/ 806026 w 1967653"/>
                <a:gd name="connsiteY31" fmla="*/ 77893 h 626533"/>
                <a:gd name="connsiteX32" fmla="*/ 684106 w 1967653"/>
                <a:gd name="connsiteY32" fmla="*/ 64346 h 626533"/>
                <a:gd name="connsiteX33" fmla="*/ 585893 w 1967653"/>
                <a:gd name="connsiteY33" fmla="*/ 71120 h 626533"/>
                <a:gd name="connsiteX34" fmla="*/ 541866 w 1967653"/>
                <a:gd name="connsiteY34" fmla="*/ 84666 h 626533"/>
                <a:gd name="connsiteX35" fmla="*/ 436880 w 1967653"/>
                <a:gd name="connsiteY35" fmla="*/ 121920 h 626533"/>
                <a:gd name="connsiteX36" fmla="*/ 497840 w 1967653"/>
                <a:gd name="connsiteY36" fmla="*/ 179493 h 626533"/>
                <a:gd name="connsiteX37" fmla="*/ 589280 w 1967653"/>
                <a:gd name="connsiteY37" fmla="*/ 250613 h 626533"/>
                <a:gd name="connsiteX38" fmla="*/ 765386 w 1967653"/>
                <a:gd name="connsiteY38" fmla="*/ 287866 h 626533"/>
                <a:gd name="connsiteX39" fmla="*/ 941493 w 1967653"/>
                <a:gd name="connsiteY39" fmla="*/ 301413 h 626533"/>
                <a:gd name="connsiteX40" fmla="*/ 1110826 w 1967653"/>
                <a:gd name="connsiteY40" fmla="*/ 311573 h 626533"/>
                <a:gd name="connsiteX41" fmla="*/ 1212426 w 1967653"/>
                <a:gd name="connsiteY41" fmla="*/ 392853 h 626533"/>
                <a:gd name="connsiteX42" fmla="*/ 1354666 w 1967653"/>
                <a:gd name="connsiteY42" fmla="*/ 362373 h 626533"/>
                <a:gd name="connsiteX43" fmla="*/ 1317413 w 1967653"/>
                <a:gd name="connsiteY43" fmla="*/ 403013 h 626533"/>
                <a:gd name="connsiteX44" fmla="*/ 1341120 w 1967653"/>
                <a:gd name="connsiteY44" fmla="*/ 423333 h 626533"/>
                <a:gd name="connsiteX45" fmla="*/ 1242906 w 1967653"/>
                <a:gd name="connsiteY45" fmla="*/ 440266 h 626533"/>
                <a:gd name="connsiteX46" fmla="*/ 1327573 w 1967653"/>
                <a:gd name="connsiteY46" fmla="*/ 545253 h 626533"/>
                <a:gd name="connsiteX47" fmla="*/ 1320800 w 1967653"/>
                <a:gd name="connsiteY47" fmla="*/ 626533 h 626533"/>
                <a:gd name="connsiteX48" fmla="*/ 1219200 w 1967653"/>
                <a:gd name="connsiteY48" fmla="*/ 467360 h 626533"/>
                <a:gd name="connsiteX49" fmla="*/ 1161626 w 1967653"/>
                <a:gd name="connsiteY49" fmla="*/ 399626 h 626533"/>
                <a:gd name="connsiteX50" fmla="*/ 1097280 w 1967653"/>
                <a:gd name="connsiteY50" fmla="*/ 362373 h 626533"/>
                <a:gd name="connsiteX51" fmla="*/ 931333 w 1967653"/>
                <a:gd name="connsiteY51" fmla="*/ 352213 h 626533"/>
                <a:gd name="connsiteX52" fmla="*/ 826346 w 1967653"/>
                <a:gd name="connsiteY52" fmla="*/ 338666 h 626533"/>
                <a:gd name="connsiteX53" fmla="*/ 707813 w 1967653"/>
                <a:gd name="connsiteY53" fmla="*/ 331893 h 626533"/>
                <a:gd name="connsiteX54" fmla="*/ 585893 w 1967653"/>
                <a:gd name="connsiteY54" fmla="*/ 301413 h 626533"/>
                <a:gd name="connsiteX55" fmla="*/ 538480 w 1967653"/>
                <a:gd name="connsiteY55" fmla="*/ 284480 h 626533"/>
                <a:gd name="connsiteX56" fmla="*/ 436880 w 1967653"/>
                <a:gd name="connsiteY56" fmla="*/ 220133 h 626533"/>
                <a:gd name="connsiteX57" fmla="*/ 406400 w 1967653"/>
                <a:gd name="connsiteY57" fmla="*/ 169333 h 626533"/>
                <a:gd name="connsiteX58" fmla="*/ 321733 w 1967653"/>
                <a:gd name="connsiteY58" fmla="*/ 128693 h 626533"/>
                <a:gd name="connsiteX59" fmla="*/ 193040 w 1967653"/>
                <a:gd name="connsiteY59" fmla="*/ 111760 h 626533"/>
                <a:gd name="connsiteX60" fmla="*/ 128693 w 1967653"/>
                <a:gd name="connsiteY60" fmla="*/ 111760 h 626533"/>
                <a:gd name="connsiteX61" fmla="*/ 54186 w 1967653"/>
                <a:gd name="connsiteY61" fmla="*/ 81280 h 626533"/>
                <a:gd name="connsiteX62" fmla="*/ 0 w 1967653"/>
                <a:gd name="connsiteY62" fmla="*/ 47413 h 62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67653" h="626533">
                  <a:moveTo>
                    <a:pt x="0" y="47413"/>
                  </a:moveTo>
                  <a:lnTo>
                    <a:pt x="16933" y="0"/>
                  </a:lnTo>
                  <a:lnTo>
                    <a:pt x="101600" y="44026"/>
                  </a:lnTo>
                  <a:lnTo>
                    <a:pt x="209973" y="57573"/>
                  </a:lnTo>
                  <a:lnTo>
                    <a:pt x="352213" y="20320"/>
                  </a:lnTo>
                  <a:lnTo>
                    <a:pt x="524933" y="0"/>
                  </a:lnTo>
                  <a:lnTo>
                    <a:pt x="646853" y="0"/>
                  </a:lnTo>
                  <a:lnTo>
                    <a:pt x="799253" y="6773"/>
                  </a:lnTo>
                  <a:lnTo>
                    <a:pt x="944880" y="84666"/>
                  </a:lnTo>
                  <a:lnTo>
                    <a:pt x="1110826" y="132080"/>
                  </a:lnTo>
                  <a:lnTo>
                    <a:pt x="1286933" y="57573"/>
                  </a:lnTo>
                  <a:lnTo>
                    <a:pt x="1500293" y="37253"/>
                  </a:lnTo>
                  <a:lnTo>
                    <a:pt x="1689946" y="74506"/>
                  </a:lnTo>
                  <a:lnTo>
                    <a:pt x="1808480" y="108373"/>
                  </a:lnTo>
                  <a:lnTo>
                    <a:pt x="1967653" y="101600"/>
                  </a:lnTo>
                  <a:lnTo>
                    <a:pt x="1906693" y="142240"/>
                  </a:lnTo>
                  <a:lnTo>
                    <a:pt x="1791546" y="152400"/>
                  </a:lnTo>
                  <a:lnTo>
                    <a:pt x="1717040" y="149013"/>
                  </a:lnTo>
                  <a:lnTo>
                    <a:pt x="1730586" y="220133"/>
                  </a:lnTo>
                  <a:lnTo>
                    <a:pt x="1700106" y="264160"/>
                  </a:lnTo>
                  <a:lnTo>
                    <a:pt x="1598506" y="291253"/>
                  </a:lnTo>
                  <a:lnTo>
                    <a:pt x="1510453" y="321733"/>
                  </a:lnTo>
                  <a:lnTo>
                    <a:pt x="1534160" y="254000"/>
                  </a:lnTo>
                  <a:lnTo>
                    <a:pt x="1649306" y="220133"/>
                  </a:lnTo>
                  <a:lnTo>
                    <a:pt x="1689946" y="142240"/>
                  </a:lnTo>
                  <a:lnTo>
                    <a:pt x="1578186" y="104986"/>
                  </a:lnTo>
                  <a:lnTo>
                    <a:pt x="1415626" y="104986"/>
                  </a:lnTo>
                  <a:lnTo>
                    <a:pt x="1290320" y="132080"/>
                  </a:lnTo>
                  <a:lnTo>
                    <a:pt x="1209040" y="142240"/>
                  </a:lnTo>
                  <a:lnTo>
                    <a:pt x="1141306" y="169333"/>
                  </a:lnTo>
                  <a:lnTo>
                    <a:pt x="1016000" y="149013"/>
                  </a:lnTo>
                  <a:lnTo>
                    <a:pt x="806026" y="77893"/>
                  </a:lnTo>
                  <a:lnTo>
                    <a:pt x="684106" y="64346"/>
                  </a:lnTo>
                  <a:lnTo>
                    <a:pt x="585893" y="71120"/>
                  </a:lnTo>
                  <a:lnTo>
                    <a:pt x="541866" y="84666"/>
                  </a:lnTo>
                  <a:lnTo>
                    <a:pt x="436880" y="121920"/>
                  </a:lnTo>
                  <a:lnTo>
                    <a:pt x="497840" y="179493"/>
                  </a:lnTo>
                  <a:lnTo>
                    <a:pt x="589280" y="250613"/>
                  </a:lnTo>
                  <a:lnTo>
                    <a:pt x="765386" y="287866"/>
                  </a:lnTo>
                  <a:lnTo>
                    <a:pt x="941493" y="301413"/>
                  </a:lnTo>
                  <a:lnTo>
                    <a:pt x="1110826" y="311573"/>
                  </a:lnTo>
                  <a:lnTo>
                    <a:pt x="1212426" y="392853"/>
                  </a:lnTo>
                  <a:lnTo>
                    <a:pt x="1354666" y="362373"/>
                  </a:lnTo>
                  <a:lnTo>
                    <a:pt x="1317413" y="403013"/>
                  </a:lnTo>
                  <a:lnTo>
                    <a:pt x="1341120" y="423333"/>
                  </a:lnTo>
                  <a:lnTo>
                    <a:pt x="1242906" y="440266"/>
                  </a:lnTo>
                  <a:lnTo>
                    <a:pt x="1327573" y="545253"/>
                  </a:lnTo>
                  <a:lnTo>
                    <a:pt x="1320800" y="626533"/>
                  </a:lnTo>
                  <a:lnTo>
                    <a:pt x="1219200" y="467360"/>
                  </a:lnTo>
                  <a:lnTo>
                    <a:pt x="1161626" y="399626"/>
                  </a:lnTo>
                  <a:lnTo>
                    <a:pt x="1097280" y="362373"/>
                  </a:lnTo>
                  <a:lnTo>
                    <a:pt x="931333" y="352213"/>
                  </a:lnTo>
                  <a:lnTo>
                    <a:pt x="826346" y="338666"/>
                  </a:lnTo>
                  <a:lnTo>
                    <a:pt x="707813" y="331893"/>
                  </a:lnTo>
                  <a:lnTo>
                    <a:pt x="585893" y="301413"/>
                  </a:lnTo>
                  <a:lnTo>
                    <a:pt x="538480" y="284480"/>
                  </a:lnTo>
                  <a:lnTo>
                    <a:pt x="436880" y="220133"/>
                  </a:lnTo>
                  <a:lnTo>
                    <a:pt x="406400" y="169333"/>
                  </a:lnTo>
                  <a:lnTo>
                    <a:pt x="321733" y="128693"/>
                  </a:lnTo>
                  <a:lnTo>
                    <a:pt x="193040" y="111760"/>
                  </a:lnTo>
                  <a:lnTo>
                    <a:pt x="128693" y="111760"/>
                  </a:lnTo>
                  <a:lnTo>
                    <a:pt x="54186" y="81280"/>
                  </a:lnTo>
                  <a:lnTo>
                    <a:pt x="0" y="47413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90E9F9-8411-455B-A7F5-BFFFE4328FE3}"/>
                </a:ext>
              </a:extLst>
            </p:cNvPr>
            <p:cNvSpPr/>
            <p:nvPr/>
          </p:nvSpPr>
          <p:spPr>
            <a:xfrm>
              <a:off x="5808133" y="1530773"/>
              <a:ext cx="3474720" cy="2214880"/>
            </a:xfrm>
            <a:custGeom>
              <a:avLst/>
              <a:gdLst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94000 w 3474720"/>
                <a:gd name="connsiteY59" fmla="*/ 110744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841414 w 3474720"/>
                <a:gd name="connsiteY62" fmla="*/ 1317414 h 2214880"/>
                <a:gd name="connsiteX63" fmla="*/ 2939627 w 3474720"/>
                <a:gd name="connsiteY63" fmla="*/ 1148080 h 2214880"/>
                <a:gd name="connsiteX64" fmla="*/ 3031067 w 3474720"/>
                <a:gd name="connsiteY64" fmla="*/ 1280160 h 2214880"/>
                <a:gd name="connsiteX65" fmla="*/ 3081867 w 3474720"/>
                <a:gd name="connsiteY65" fmla="*/ 1358054 h 2214880"/>
                <a:gd name="connsiteX66" fmla="*/ 3230880 w 3474720"/>
                <a:gd name="connsiteY66" fmla="*/ 1429174 h 2214880"/>
                <a:gd name="connsiteX67" fmla="*/ 3454400 w 3474720"/>
                <a:gd name="connsiteY67" fmla="*/ 1561254 h 2214880"/>
                <a:gd name="connsiteX68" fmla="*/ 3474720 w 3474720"/>
                <a:gd name="connsiteY68" fmla="*/ 1612054 h 2214880"/>
                <a:gd name="connsiteX69" fmla="*/ 3451014 w 3474720"/>
                <a:gd name="connsiteY69" fmla="*/ 1635760 h 2214880"/>
                <a:gd name="connsiteX70" fmla="*/ 3329094 w 3474720"/>
                <a:gd name="connsiteY70" fmla="*/ 1605280 h 2214880"/>
                <a:gd name="connsiteX71" fmla="*/ 3264747 w 3474720"/>
                <a:gd name="connsiteY71" fmla="*/ 1507067 h 2214880"/>
                <a:gd name="connsiteX72" fmla="*/ 3156374 w 3474720"/>
                <a:gd name="connsiteY72" fmla="*/ 1473200 h 2214880"/>
                <a:gd name="connsiteX73" fmla="*/ 3173307 w 3474720"/>
                <a:gd name="connsiteY73" fmla="*/ 1578187 h 2214880"/>
                <a:gd name="connsiteX74" fmla="*/ 3163147 w 3474720"/>
                <a:gd name="connsiteY74" fmla="*/ 1622214 h 2214880"/>
                <a:gd name="connsiteX75" fmla="*/ 3061547 w 3474720"/>
                <a:gd name="connsiteY75" fmla="*/ 1689947 h 2214880"/>
                <a:gd name="connsiteX76" fmla="*/ 2966720 w 3474720"/>
                <a:gd name="connsiteY76" fmla="*/ 1710267 h 2214880"/>
                <a:gd name="connsiteX77" fmla="*/ 2956560 w 3474720"/>
                <a:gd name="connsiteY77" fmla="*/ 1740747 h 2214880"/>
                <a:gd name="connsiteX78" fmla="*/ 2993814 w 3474720"/>
                <a:gd name="connsiteY78" fmla="*/ 1886374 h 2214880"/>
                <a:gd name="connsiteX79" fmla="*/ 2993814 w 3474720"/>
                <a:gd name="connsiteY79" fmla="*/ 1927014 h 2214880"/>
                <a:gd name="connsiteX80" fmla="*/ 3037840 w 3474720"/>
                <a:gd name="connsiteY80" fmla="*/ 2065867 h 2214880"/>
                <a:gd name="connsiteX81" fmla="*/ 3136054 w 3474720"/>
                <a:gd name="connsiteY81" fmla="*/ 2150534 h 2214880"/>
                <a:gd name="connsiteX82" fmla="*/ 3285067 w 3474720"/>
                <a:gd name="connsiteY82" fmla="*/ 2214880 h 2214880"/>
                <a:gd name="connsiteX83" fmla="*/ 3129280 w 3474720"/>
                <a:gd name="connsiteY83" fmla="*/ 2214880 h 2214880"/>
                <a:gd name="connsiteX84" fmla="*/ 2959947 w 3474720"/>
                <a:gd name="connsiteY84" fmla="*/ 2042160 h 2214880"/>
                <a:gd name="connsiteX85" fmla="*/ 2939627 w 3474720"/>
                <a:gd name="connsiteY85" fmla="*/ 1893147 h 2214880"/>
                <a:gd name="connsiteX86" fmla="*/ 2841414 w 3474720"/>
                <a:gd name="connsiteY86" fmla="*/ 1673014 h 2214880"/>
                <a:gd name="connsiteX87" fmla="*/ 2831254 w 3474720"/>
                <a:gd name="connsiteY87" fmla="*/ 1493520 h 2214880"/>
                <a:gd name="connsiteX88" fmla="*/ 2689014 w 3474720"/>
                <a:gd name="connsiteY88" fmla="*/ 1446107 h 2214880"/>
                <a:gd name="connsiteX89" fmla="*/ 2495974 w 3474720"/>
                <a:gd name="connsiteY89" fmla="*/ 1290320 h 2214880"/>
                <a:gd name="connsiteX90" fmla="*/ 2451947 w 3474720"/>
                <a:gd name="connsiteY90" fmla="*/ 1104054 h 2214880"/>
                <a:gd name="connsiteX91" fmla="*/ 2343574 w 3474720"/>
                <a:gd name="connsiteY91" fmla="*/ 1002454 h 2214880"/>
                <a:gd name="connsiteX92" fmla="*/ 2194560 w 3474720"/>
                <a:gd name="connsiteY92" fmla="*/ 904240 h 2214880"/>
                <a:gd name="connsiteX93" fmla="*/ 1940560 w 3474720"/>
                <a:gd name="connsiteY93" fmla="*/ 745067 h 2214880"/>
                <a:gd name="connsiteX94" fmla="*/ 1869440 w 3474720"/>
                <a:gd name="connsiteY94" fmla="*/ 711200 h 2214880"/>
                <a:gd name="connsiteX95" fmla="*/ 1723814 w 3474720"/>
                <a:gd name="connsiteY95" fmla="*/ 762000 h 2214880"/>
                <a:gd name="connsiteX96" fmla="*/ 1598507 w 3474720"/>
                <a:gd name="connsiteY96" fmla="*/ 826347 h 2214880"/>
                <a:gd name="connsiteX97" fmla="*/ 1486747 w 3474720"/>
                <a:gd name="connsiteY97" fmla="*/ 853440 h 2214880"/>
                <a:gd name="connsiteX98" fmla="*/ 1273387 w 3474720"/>
                <a:gd name="connsiteY98" fmla="*/ 880534 h 2214880"/>
                <a:gd name="connsiteX99" fmla="*/ 1053254 w 3474720"/>
                <a:gd name="connsiteY99" fmla="*/ 927947 h 2214880"/>
                <a:gd name="connsiteX100" fmla="*/ 958427 w 3474720"/>
                <a:gd name="connsiteY100" fmla="*/ 1060027 h 2214880"/>
                <a:gd name="connsiteX101" fmla="*/ 890694 w 3474720"/>
                <a:gd name="connsiteY101" fmla="*/ 1114214 h 2214880"/>
                <a:gd name="connsiteX102" fmla="*/ 762000 w 3474720"/>
                <a:gd name="connsiteY102" fmla="*/ 1154854 h 2214880"/>
                <a:gd name="connsiteX103" fmla="*/ 660400 w 3474720"/>
                <a:gd name="connsiteY103" fmla="*/ 1168400 h 2214880"/>
                <a:gd name="connsiteX104" fmla="*/ 643467 w 3474720"/>
                <a:gd name="connsiteY104" fmla="*/ 1090507 h 2214880"/>
                <a:gd name="connsiteX105" fmla="*/ 497840 w 3474720"/>
                <a:gd name="connsiteY105" fmla="*/ 1053254 h 2214880"/>
                <a:gd name="connsiteX106" fmla="*/ 440267 w 3474720"/>
                <a:gd name="connsiteY106" fmla="*/ 1049867 h 2214880"/>
                <a:gd name="connsiteX107" fmla="*/ 386080 w 3474720"/>
                <a:gd name="connsiteY107" fmla="*/ 1002454 h 2214880"/>
                <a:gd name="connsiteX108" fmla="*/ 264160 w 3474720"/>
                <a:gd name="connsiteY108" fmla="*/ 982134 h 2214880"/>
                <a:gd name="connsiteX109" fmla="*/ 169334 w 3474720"/>
                <a:gd name="connsiteY109" fmla="*/ 982134 h 2214880"/>
                <a:gd name="connsiteX110" fmla="*/ 189654 w 3474720"/>
                <a:gd name="connsiteY110" fmla="*/ 917787 h 2214880"/>
                <a:gd name="connsiteX111" fmla="*/ 115147 w 3474720"/>
                <a:gd name="connsiteY111" fmla="*/ 917787 h 2214880"/>
                <a:gd name="connsiteX112" fmla="*/ 88054 w 3474720"/>
                <a:gd name="connsiteY112" fmla="*/ 873760 h 2214880"/>
                <a:gd name="connsiteX113" fmla="*/ 88054 w 3474720"/>
                <a:gd name="connsiteY113" fmla="*/ 870374 h 2214880"/>
                <a:gd name="connsiteX114" fmla="*/ 0 w 3474720"/>
                <a:gd name="connsiteY114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75280 w 3474720"/>
                <a:gd name="connsiteY59" fmla="*/ 1107440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3453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44694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61628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474720" h="2214880">
                  <a:moveTo>
                    <a:pt x="0" y="887307"/>
                  </a:moveTo>
                  <a:lnTo>
                    <a:pt x="50800" y="785707"/>
                  </a:lnTo>
                  <a:lnTo>
                    <a:pt x="142240" y="724747"/>
                  </a:lnTo>
                  <a:lnTo>
                    <a:pt x="260774" y="629920"/>
                  </a:lnTo>
                  <a:lnTo>
                    <a:pt x="345440" y="538480"/>
                  </a:lnTo>
                  <a:lnTo>
                    <a:pt x="375920" y="619760"/>
                  </a:lnTo>
                  <a:lnTo>
                    <a:pt x="491067" y="650240"/>
                  </a:lnTo>
                  <a:lnTo>
                    <a:pt x="555414" y="667174"/>
                  </a:lnTo>
                  <a:lnTo>
                    <a:pt x="589280" y="778934"/>
                  </a:lnTo>
                  <a:lnTo>
                    <a:pt x="714587" y="789094"/>
                  </a:lnTo>
                  <a:lnTo>
                    <a:pt x="657014" y="860214"/>
                  </a:lnTo>
                  <a:lnTo>
                    <a:pt x="616374" y="941494"/>
                  </a:lnTo>
                  <a:lnTo>
                    <a:pt x="680720" y="982134"/>
                  </a:lnTo>
                  <a:lnTo>
                    <a:pt x="707814" y="985520"/>
                  </a:lnTo>
                  <a:lnTo>
                    <a:pt x="789094" y="999067"/>
                  </a:lnTo>
                  <a:lnTo>
                    <a:pt x="907627" y="1022774"/>
                  </a:lnTo>
                  <a:lnTo>
                    <a:pt x="1036320" y="941494"/>
                  </a:lnTo>
                  <a:lnTo>
                    <a:pt x="1154854" y="870374"/>
                  </a:lnTo>
                  <a:lnTo>
                    <a:pt x="1283547" y="826347"/>
                  </a:lnTo>
                  <a:lnTo>
                    <a:pt x="1354667" y="833120"/>
                  </a:lnTo>
                  <a:lnTo>
                    <a:pt x="1391920" y="839894"/>
                  </a:lnTo>
                  <a:lnTo>
                    <a:pt x="1496907" y="792480"/>
                  </a:lnTo>
                  <a:lnTo>
                    <a:pt x="1625600" y="768774"/>
                  </a:lnTo>
                  <a:lnTo>
                    <a:pt x="1747520" y="694267"/>
                  </a:lnTo>
                  <a:lnTo>
                    <a:pt x="1811867" y="585894"/>
                  </a:lnTo>
                  <a:lnTo>
                    <a:pt x="1852507" y="460587"/>
                  </a:lnTo>
                  <a:lnTo>
                    <a:pt x="1916854" y="277707"/>
                  </a:lnTo>
                  <a:lnTo>
                    <a:pt x="1913467" y="88054"/>
                  </a:lnTo>
                  <a:lnTo>
                    <a:pt x="1930400" y="0"/>
                  </a:lnTo>
                  <a:lnTo>
                    <a:pt x="1967654" y="47414"/>
                  </a:lnTo>
                  <a:lnTo>
                    <a:pt x="1964267" y="152400"/>
                  </a:lnTo>
                  <a:lnTo>
                    <a:pt x="1974427" y="281094"/>
                  </a:lnTo>
                  <a:lnTo>
                    <a:pt x="1943947" y="369147"/>
                  </a:lnTo>
                  <a:lnTo>
                    <a:pt x="1916854" y="426720"/>
                  </a:lnTo>
                  <a:lnTo>
                    <a:pt x="1876214" y="457200"/>
                  </a:lnTo>
                  <a:lnTo>
                    <a:pt x="1849120" y="545254"/>
                  </a:lnTo>
                  <a:lnTo>
                    <a:pt x="1838960" y="619760"/>
                  </a:lnTo>
                  <a:lnTo>
                    <a:pt x="1947334" y="650240"/>
                  </a:lnTo>
                  <a:lnTo>
                    <a:pt x="2106507" y="711200"/>
                  </a:lnTo>
                  <a:lnTo>
                    <a:pt x="2306320" y="738294"/>
                  </a:lnTo>
                  <a:lnTo>
                    <a:pt x="2435014" y="707814"/>
                  </a:lnTo>
                  <a:lnTo>
                    <a:pt x="2543387" y="623147"/>
                  </a:lnTo>
                  <a:lnTo>
                    <a:pt x="2634827" y="677334"/>
                  </a:lnTo>
                  <a:lnTo>
                    <a:pt x="2976880" y="690880"/>
                  </a:lnTo>
                  <a:lnTo>
                    <a:pt x="3203787" y="663787"/>
                  </a:lnTo>
                  <a:lnTo>
                    <a:pt x="3227494" y="694267"/>
                  </a:lnTo>
                  <a:lnTo>
                    <a:pt x="3088640" y="724747"/>
                  </a:lnTo>
                  <a:lnTo>
                    <a:pt x="2966720" y="721360"/>
                  </a:lnTo>
                  <a:lnTo>
                    <a:pt x="2770294" y="724747"/>
                  </a:lnTo>
                  <a:lnTo>
                    <a:pt x="2587414" y="762000"/>
                  </a:lnTo>
                  <a:lnTo>
                    <a:pt x="2441787" y="775547"/>
                  </a:lnTo>
                  <a:lnTo>
                    <a:pt x="2252134" y="782320"/>
                  </a:lnTo>
                  <a:lnTo>
                    <a:pt x="2136987" y="765387"/>
                  </a:lnTo>
                  <a:lnTo>
                    <a:pt x="2197947" y="816187"/>
                  </a:lnTo>
                  <a:lnTo>
                    <a:pt x="2360507" y="890694"/>
                  </a:lnTo>
                  <a:lnTo>
                    <a:pt x="2516294" y="988907"/>
                  </a:lnTo>
                  <a:lnTo>
                    <a:pt x="2621280" y="999067"/>
                  </a:lnTo>
                  <a:lnTo>
                    <a:pt x="2726267" y="958427"/>
                  </a:lnTo>
                  <a:lnTo>
                    <a:pt x="2794000" y="1032934"/>
                  </a:lnTo>
                  <a:cubicBezTo>
                    <a:pt x="2810933" y="1053818"/>
                    <a:pt x="2931161" y="1117601"/>
                    <a:pt x="2932854" y="1134534"/>
                  </a:cubicBezTo>
                  <a:cubicBezTo>
                    <a:pt x="2948659" y="1152032"/>
                    <a:pt x="2910276" y="1171787"/>
                    <a:pt x="2888827" y="1171787"/>
                  </a:cubicBezTo>
                  <a:cubicBezTo>
                    <a:pt x="2867378" y="1171787"/>
                    <a:pt x="2831818" y="1159369"/>
                    <a:pt x="2804160" y="1154854"/>
                  </a:cubicBezTo>
                  <a:cubicBezTo>
                    <a:pt x="2776502" y="1150339"/>
                    <a:pt x="2753360" y="1165579"/>
                    <a:pt x="2722880" y="1161628"/>
                  </a:cubicBezTo>
                  <a:cubicBezTo>
                    <a:pt x="2692400" y="1157677"/>
                    <a:pt x="2628618" y="1101796"/>
                    <a:pt x="2621280" y="1131147"/>
                  </a:cubicBezTo>
                  <a:cubicBezTo>
                    <a:pt x="2574996" y="1207911"/>
                    <a:pt x="2623538" y="1314027"/>
                    <a:pt x="2678853" y="1320800"/>
                  </a:cubicBezTo>
                  <a:cubicBezTo>
                    <a:pt x="2711026" y="1354102"/>
                    <a:pt x="2797952" y="1346201"/>
                    <a:pt x="2841414" y="1317414"/>
                  </a:cubicBezTo>
                  <a:cubicBezTo>
                    <a:pt x="2884876" y="1288627"/>
                    <a:pt x="2903503" y="1156547"/>
                    <a:pt x="2939627" y="1148080"/>
                  </a:cubicBezTo>
                  <a:lnTo>
                    <a:pt x="3031067" y="1280160"/>
                  </a:lnTo>
                  <a:lnTo>
                    <a:pt x="3081867" y="1358054"/>
                  </a:lnTo>
                  <a:lnTo>
                    <a:pt x="3230880" y="1429174"/>
                  </a:lnTo>
                  <a:lnTo>
                    <a:pt x="3454400" y="1561254"/>
                  </a:lnTo>
                  <a:lnTo>
                    <a:pt x="3474720" y="1612054"/>
                  </a:lnTo>
                  <a:lnTo>
                    <a:pt x="3451014" y="1635760"/>
                  </a:lnTo>
                  <a:lnTo>
                    <a:pt x="3329094" y="1605280"/>
                  </a:lnTo>
                  <a:lnTo>
                    <a:pt x="3264747" y="1507067"/>
                  </a:lnTo>
                  <a:lnTo>
                    <a:pt x="3156374" y="1473200"/>
                  </a:lnTo>
                  <a:lnTo>
                    <a:pt x="3173307" y="1578187"/>
                  </a:lnTo>
                  <a:lnTo>
                    <a:pt x="3163147" y="1622214"/>
                  </a:lnTo>
                  <a:lnTo>
                    <a:pt x="3061547" y="1689947"/>
                  </a:lnTo>
                  <a:lnTo>
                    <a:pt x="2966720" y="1710267"/>
                  </a:lnTo>
                  <a:lnTo>
                    <a:pt x="2956560" y="1740747"/>
                  </a:lnTo>
                  <a:lnTo>
                    <a:pt x="2993814" y="1886374"/>
                  </a:lnTo>
                  <a:lnTo>
                    <a:pt x="2993814" y="1927014"/>
                  </a:lnTo>
                  <a:lnTo>
                    <a:pt x="3037840" y="2065867"/>
                  </a:lnTo>
                  <a:lnTo>
                    <a:pt x="3136054" y="2150534"/>
                  </a:lnTo>
                  <a:lnTo>
                    <a:pt x="3285067" y="2214880"/>
                  </a:lnTo>
                  <a:lnTo>
                    <a:pt x="3129280" y="2214880"/>
                  </a:lnTo>
                  <a:lnTo>
                    <a:pt x="2959947" y="2042160"/>
                  </a:lnTo>
                  <a:lnTo>
                    <a:pt x="2939627" y="1893147"/>
                  </a:lnTo>
                  <a:lnTo>
                    <a:pt x="2841414" y="1673014"/>
                  </a:lnTo>
                  <a:lnTo>
                    <a:pt x="2831254" y="1493520"/>
                  </a:lnTo>
                  <a:lnTo>
                    <a:pt x="2689014" y="1446107"/>
                  </a:lnTo>
                  <a:lnTo>
                    <a:pt x="2495974" y="1290320"/>
                  </a:lnTo>
                  <a:lnTo>
                    <a:pt x="2451947" y="1104054"/>
                  </a:lnTo>
                  <a:lnTo>
                    <a:pt x="2343574" y="1002454"/>
                  </a:lnTo>
                  <a:lnTo>
                    <a:pt x="2194560" y="904240"/>
                  </a:lnTo>
                  <a:lnTo>
                    <a:pt x="1940560" y="745067"/>
                  </a:lnTo>
                  <a:lnTo>
                    <a:pt x="1869440" y="711200"/>
                  </a:lnTo>
                  <a:lnTo>
                    <a:pt x="1723814" y="762000"/>
                  </a:lnTo>
                  <a:lnTo>
                    <a:pt x="1598507" y="826347"/>
                  </a:lnTo>
                  <a:lnTo>
                    <a:pt x="1486747" y="853440"/>
                  </a:lnTo>
                  <a:lnTo>
                    <a:pt x="1273387" y="880534"/>
                  </a:lnTo>
                  <a:lnTo>
                    <a:pt x="1053254" y="927947"/>
                  </a:lnTo>
                  <a:lnTo>
                    <a:pt x="958427" y="1060027"/>
                  </a:lnTo>
                  <a:lnTo>
                    <a:pt x="890694" y="1114214"/>
                  </a:lnTo>
                  <a:lnTo>
                    <a:pt x="762000" y="1154854"/>
                  </a:lnTo>
                  <a:lnTo>
                    <a:pt x="660400" y="1168400"/>
                  </a:lnTo>
                  <a:lnTo>
                    <a:pt x="643467" y="1090507"/>
                  </a:lnTo>
                  <a:lnTo>
                    <a:pt x="497840" y="1053254"/>
                  </a:lnTo>
                  <a:lnTo>
                    <a:pt x="440267" y="1049867"/>
                  </a:lnTo>
                  <a:lnTo>
                    <a:pt x="386080" y="1002454"/>
                  </a:lnTo>
                  <a:lnTo>
                    <a:pt x="264160" y="982134"/>
                  </a:lnTo>
                  <a:lnTo>
                    <a:pt x="169334" y="982134"/>
                  </a:lnTo>
                  <a:lnTo>
                    <a:pt x="189654" y="917787"/>
                  </a:lnTo>
                  <a:lnTo>
                    <a:pt x="115147" y="917787"/>
                  </a:lnTo>
                  <a:lnTo>
                    <a:pt x="88054" y="873760"/>
                  </a:lnTo>
                  <a:lnTo>
                    <a:pt x="88054" y="870374"/>
                  </a:lnTo>
                  <a:lnTo>
                    <a:pt x="0" y="88730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E1D0F6-2350-4187-9B8C-578858352D6F}"/>
                </a:ext>
              </a:extLst>
            </p:cNvPr>
            <p:cNvSpPr/>
            <p:nvPr/>
          </p:nvSpPr>
          <p:spPr>
            <a:xfrm>
              <a:off x="6881707" y="1744133"/>
              <a:ext cx="375920" cy="602827"/>
            </a:xfrm>
            <a:custGeom>
              <a:avLst/>
              <a:gdLst>
                <a:gd name="connsiteX0" fmla="*/ 274320 w 375920"/>
                <a:gd name="connsiteY0" fmla="*/ 602827 h 602827"/>
                <a:gd name="connsiteX1" fmla="*/ 264160 w 375920"/>
                <a:gd name="connsiteY1" fmla="*/ 535094 h 602827"/>
                <a:gd name="connsiteX2" fmla="*/ 267546 w 375920"/>
                <a:gd name="connsiteY2" fmla="*/ 436880 h 602827"/>
                <a:gd name="connsiteX3" fmla="*/ 213360 w 375920"/>
                <a:gd name="connsiteY3" fmla="*/ 335280 h 602827"/>
                <a:gd name="connsiteX4" fmla="*/ 149013 w 375920"/>
                <a:gd name="connsiteY4" fmla="*/ 264160 h 602827"/>
                <a:gd name="connsiteX5" fmla="*/ 91440 w 375920"/>
                <a:gd name="connsiteY5" fmla="*/ 196427 h 602827"/>
                <a:gd name="connsiteX6" fmla="*/ 44026 w 375920"/>
                <a:gd name="connsiteY6" fmla="*/ 145627 h 602827"/>
                <a:gd name="connsiteX7" fmla="*/ 23706 w 375920"/>
                <a:gd name="connsiteY7" fmla="*/ 91440 h 602827"/>
                <a:gd name="connsiteX8" fmla="*/ 0 w 375920"/>
                <a:gd name="connsiteY8" fmla="*/ 40640 h 602827"/>
                <a:gd name="connsiteX9" fmla="*/ 37253 w 375920"/>
                <a:gd name="connsiteY9" fmla="*/ 6774 h 602827"/>
                <a:gd name="connsiteX10" fmla="*/ 88053 w 375920"/>
                <a:gd name="connsiteY10" fmla="*/ 3387 h 602827"/>
                <a:gd name="connsiteX11" fmla="*/ 104986 w 375920"/>
                <a:gd name="connsiteY11" fmla="*/ 54187 h 602827"/>
                <a:gd name="connsiteX12" fmla="*/ 98213 w 375920"/>
                <a:gd name="connsiteY12" fmla="*/ 108374 h 602827"/>
                <a:gd name="connsiteX13" fmla="*/ 128693 w 375920"/>
                <a:gd name="connsiteY13" fmla="*/ 186267 h 602827"/>
                <a:gd name="connsiteX14" fmla="*/ 182880 w 375920"/>
                <a:gd name="connsiteY14" fmla="*/ 311574 h 602827"/>
                <a:gd name="connsiteX15" fmla="*/ 250613 w 375920"/>
                <a:gd name="connsiteY15" fmla="*/ 348827 h 602827"/>
                <a:gd name="connsiteX16" fmla="*/ 298026 w 375920"/>
                <a:gd name="connsiteY16" fmla="*/ 352214 h 602827"/>
                <a:gd name="connsiteX17" fmla="*/ 325120 w 375920"/>
                <a:gd name="connsiteY17" fmla="*/ 257387 h 602827"/>
                <a:gd name="connsiteX18" fmla="*/ 338666 w 375920"/>
                <a:gd name="connsiteY18" fmla="*/ 172720 h 602827"/>
                <a:gd name="connsiteX19" fmla="*/ 298026 w 375920"/>
                <a:gd name="connsiteY19" fmla="*/ 81280 h 602827"/>
                <a:gd name="connsiteX20" fmla="*/ 277706 w 375920"/>
                <a:gd name="connsiteY20" fmla="*/ 3387 h 602827"/>
                <a:gd name="connsiteX21" fmla="*/ 294640 w 375920"/>
                <a:gd name="connsiteY21" fmla="*/ 0 h 602827"/>
                <a:gd name="connsiteX22" fmla="*/ 314960 w 375920"/>
                <a:gd name="connsiteY22" fmla="*/ 74507 h 602827"/>
                <a:gd name="connsiteX23" fmla="*/ 375920 w 375920"/>
                <a:gd name="connsiteY23" fmla="*/ 165947 h 602827"/>
                <a:gd name="connsiteX24" fmla="*/ 375920 w 375920"/>
                <a:gd name="connsiteY24" fmla="*/ 247227 h 602827"/>
                <a:gd name="connsiteX25" fmla="*/ 348826 w 375920"/>
                <a:gd name="connsiteY25" fmla="*/ 328507 h 602827"/>
                <a:gd name="connsiteX26" fmla="*/ 304800 w 375920"/>
                <a:gd name="connsiteY26" fmla="*/ 372534 h 602827"/>
                <a:gd name="connsiteX27" fmla="*/ 321733 w 375920"/>
                <a:gd name="connsiteY27" fmla="*/ 457200 h 602827"/>
                <a:gd name="connsiteX28" fmla="*/ 298026 w 375920"/>
                <a:gd name="connsiteY28" fmla="*/ 501227 h 602827"/>
                <a:gd name="connsiteX29" fmla="*/ 298026 w 375920"/>
                <a:gd name="connsiteY29" fmla="*/ 558800 h 602827"/>
                <a:gd name="connsiteX30" fmla="*/ 274320 w 375920"/>
                <a:gd name="connsiteY30" fmla="*/ 602827 h 60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5920" h="602827">
                  <a:moveTo>
                    <a:pt x="274320" y="602827"/>
                  </a:moveTo>
                  <a:lnTo>
                    <a:pt x="264160" y="535094"/>
                  </a:lnTo>
                  <a:lnTo>
                    <a:pt x="267546" y="436880"/>
                  </a:lnTo>
                  <a:lnTo>
                    <a:pt x="213360" y="335280"/>
                  </a:lnTo>
                  <a:lnTo>
                    <a:pt x="149013" y="264160"/>
                  </a:lnTo>
                  <a:lnTo>
                    <a:pt x="91440" y="196427"/>
                  </a:lnTo>
                  <a:lnTo>
                    <a:pt x="44026" y="145627"/>
                  </a:lnTo>
                  <a:lnTo>
                    <a:pt x="23706" y="91440"/>
                  </a:lnTo>
                  <a:lnTo>
                    <a:pt x="0" y="40640"/>
                  </a:lnTo>
                  <a:lnTo>
                    <a:pt x="37253" y="6774"/>
                  </a:lnTo>
                  <a:lnTo>
                    <a:pt x="88053" y="3387"/>
                  </a:lnTo>
                  <a:lnTo>
                    <a:pt x="104986" y="54187"/>
                  </a:lnTo>
                  <a:lnTo>
                    <a:pt x="98213" y="108374"/>
                  </a:lnTo>
                  <a:lnTo>
                    <a:pt x="128693" y="186267"/>
                  </a:lnTo>
                  <a:lnTo>
                    <a:pt x="182880" y="311574"/>
                  </a:lnTo>
                  <a:lnTo>
                    <a:pt x="250613" y="348827"/>
                  </a:lnTo>
                  <a:lnTo>
                    <a:pt x="298026" y="352214"/>
                  </a:lnTo>
                  <a:lnTo>
                    <a:pt x="325120" y="257387"/>
                  </a:lnTo>
                  <a:lnTo>
                    <a:pt x="338666" y="172720"/>
                  </a:lnTo>
                  <a:lnTo>
                    <a:pt x="298026" y="81280"/>
                  </a:lnTo>
                  <a:lnTo>
                    <a:pt x="277706" y="3387"/>
                  </a:lnTo>
                  <a:lnTo>
                    <a:pt x="294640" y="0"/>
                  </a:lnTo>
                  <a:lnTo>
                    <a:pt x="314960" y="74507"/>
                  </a:lnTo>
                  <a:lnTo>
                    <a:pt x="375920" y="165947"/>
                  </a:lnTo>
                  <a:lnTo>
                    <a:pt x="375920" y="247227"/>
                  </a:lnTo>
                  <a:lnTo>
                    <a:pt x="348826" y="328507"/>
                  </a:lnTo>
                  <a:lnTo>
                    <a:pt x="304800" y="372534"/>
                  </a:lnTo>
                  <a:lnTo>
                    <a:pt x="321733" y="457200"/>
                  </a:lnTo>
                  <a:lnTo>
                    <a:pt x="298026" y="501227"/>
                  </a:lnTo>
                  <a:lnTo>
                    <a:pt x="298026" y="558800"/>
                  </a:lnTo>
                  <a:lnTo>
                    <a:pt x="274320" y="6028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CDE654-E84A-47A2-BFD5-D98EE58F0FA0}"/>
                </a:ext>
              </a:extLst>
            </p:cNvPr>
            <p:cNvSpPr/>
            <p:nvPr/>
          </p:nvSpPr>
          <p:spPr>
            <a:xfrm>
              <a:off x="6464595" y="1371600"/>
              <a:ext cx="478465" cy="318977"/>
            </a:xfrm>
            <a:custGeom>
              <a:avLst/>
              <a:gdLst>
                <a:gd name="connsiteX0" fmla="*/ 0 w 478465"/>
                <a:gd name="connsiteY0" fmla="*/ 244549 h 318977"/>
                <a:gd name="connsiteX1" fmla="*/ 191386 w 478465"/>
                <a:gd name="connsiteY1" fmla="*/ 318977 h 318977"/>
                <a:gd name="connsiteX2" fmla="*/ 308345 w 478465"/>
                <a:gd name="connsiteY2" fmla="*/ 287079 h 318977"/>
                <a:gd name="connsiteX3" fmla="*/ 404038 w 478465"/>
                <a:gd name="connsiteY3" fmla="*/ 191386 h 318977"/>
                <a:gd name="connsiteX4" fmla="*/ 478465 w 478465"/>
                <a:gd name="connsiteY4" fmla="*/ 31898 h 318977"/>
                <a:gd name="connsiteX5" fmla="*/ 329610 w 478465"/>
                <a:gd name="connsiteY5" fmla="*/ 10633 h 318977"/>
                <a:gd name="connsiteX6" fmla="*/ 191386 w 478465"/>
                <a:gd name="connsiteY6" fmla="*/ 0 h 318977"/>
                <a:gd name="connsiteX7" fmla="*/ 85061 w 478465"/>
                <a:gd name="connsiteY7" fmla="*/ 0 h 318977"/>
                <a:gd name="connsiteX8" fmla="*/ 21265 w 478465"/>
                <a:gd name="connsiteY8" fmla="*/ 53163 h 318977"/>
                <a:gd name="connsiteX9" fmla="*/ 21265 w 478465"/>
                <a:gd name="connsiteY9" fmla="*/ 191386 h 318977"/>
                <a:gd name="connsiteX10" fmla="*/ 0 w 478465"/>
                <a:gd name="connsiteY10" fmla="*/ 244549 h 31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465" h="318977">
                  <a:moveTo>
                    <a:pt x="0" y="244549"/>
                  </a:moveTo>
                  <a:lnTo>
                    <a:pt x="191386" y="318977"/>
                  </a:lnTo>
                  <a:lnTo>
                    <a:pt x="308345" y="287079"/>
                  </a:lnTo>
                  <a:lnTo>
                    <a:pt x="404038" y="191386"/>
                  </a:lnTo>
                  <a:lnTo>
                    <a:pt x="478465" y="31898"/>
                  </a:lnTo>
                  <a:lnTo>
                    <a:pt x="329610" y="10633"/>
                  </a:lnTo>
                  <a:lnTo>
                    <a:pt x="191386" y="0"/>
                  </a:lnTo>
                  <a:lnTo>
                    <a:pt x="85061" y="0"/>
                  </a:lnTo>
                  <a:lnTo>
                    <a:pt x="21265" y="53163"/>
                  </a:lnTo>
                  <a:lnTo>
                    <a:pt x="21265" y="191386"/>
                  </a:lnTo>
                  <a:lnTo>
                    <a:pt x="0" y="24454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256866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5D40B-A3E3-40A5-AC7F-C4373975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E o que é amostrar (ou realizar uma amostragem)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D2983-F9E3-4437-8FBB-B7C9F11F1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É analisar uma parte da população para daí tirar conclusões para toda a população</a:t>
            </a:r>
          </a:p>
          <a:p>
            <a:r>
              <a:rPr lang="pt-PT" dirty="0"/>
              <a:t>Um exemplo de amostragem que vocês conhecem bem são as sondagens à opinião pública</a:t>
            </a:r>
          </a:p>
          <a:p>
            <a:r>
              <a:rPr lang="pt-PT" dirty="0"/>
              <a:t>No inventário florestal, uma possibilidade seria utilizar a árvore como unidade de amostragem</a:t>
            </a:r>
          </a:p>
        </p:txBody>
      </p:sp>
    </p:spTree>
    <p:extLst>
      <p:ext uri="{BB962C8B-B14F-4D97-AF65-F5344CB8AC3E}">
        <p14:creationId xmlns:p14="http://schemas.microsoft.com/office/powerpoint/2010/main" val="594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88986216-B8B0-41C5-8662-7C136FEC4232}"/>
              </a:ext>
            </a:extLst>
          </p:cNvPr>
          <p:cNvGrpSpPr/>
          <p:nvPr/>
        </p:nvGrpSpPr>
        <p:grpSpPr>
          <a:xfrm>
            <a:off x="-802947" y="332656"/>
            <a:ext cx="12659227" cy="6321786"/>
            <a:chOff x="-802947" y="332656"/>
            <a:chExt cx="12659227" cy="6321786"/>
          </a:xfrm>
        </p:grpSpPr>
        <p:pic>
          <p:nvPicPr>
            <p:cNvPr id="4098" name="Picture 2" descr="area_estud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944" y="542567"/>
              <a:ext cx="8774112" cy="611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336080" y="332656"/>
              <a:ext cx="11520200" cy="429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PT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Mas será fácil amostrar árvores individuais? </a:t>
              </a:r>
              <a:r>
                <a:rPr lang="pt-PT" altLang="en-US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Não!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685F30-63CE-4BA4-8765-F69648542307}"/>
                    </a:ext>
                  </a:extLst>
                </p14:cNvPr>
                <p14:cNvContentPartPr/>
                <p14:nvPr/>
              </p14:nvContentPartPr>
              <p14:xfrm>
                <a:off x="-270867" y="1455142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685F30-63CE-4BA4-8765-F696485423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798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5D42F0-4964-46B7-ACDE-88B6D3F421E9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5D42F0-4964-46B7-ACDE-88B6D3F421E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29F7F03-F968-4FCF-9157-CF9F0FD9792E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29F7F03-F968-4FCF-9157-CF9F0FD979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4F8D47-32A3-4006-9D16-83BE795B1934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4F8D47-32A3-4006-9D16-83BE795B19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D95EEB-12EF-4F88-A3F7-00501B196613}"/>
                    </a:ext>
                  </a:extLst>
                </p14:cNvPr>
                <p14:cNvContentPartPr/>
                <p14:nvPr/>
              </p14:nvContentPartPr>
              <p14:xfrm>
                <a:off x="-802947" y="111026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D95EEB-12EF-4F88-A3F7-00501B19661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811947" y="11012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14:cNvPr>
                <p14:cNvContentPartPr/>
                <p14:nvPr/>
              </p14:nvContentPartPr>
              <p14:xfrm>
                <a:off x="3937173" y="3927622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01173" y="3855622"/>
                  <a:ext cx="72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14:cNvPr>
                <p14:cNvContentPartPr/>
                <p14:nvPr/>
              </p14:nvContentPartPr>
              <p14:xfrm>
                <a:off x="5327493" y="2966782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3493" y="2858782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14:cNvPr>
                <p14:cNvContentPartPr/>
                <p14:nvPr/>
              </p14:nvContentPartPr>
              <p14:xfrm>
                <a:off x="5327493" y="2966782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3493" y="2858782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3C3D650-44E2-46CB-9938-7C11CB67BA79}"/>
                </a:ext>
              </a:extLst>
            </p:cNvPr>
            <p:cNvSpPr/>
            <p:nvPr/>
          </p:nvSpPr>
          <p:spPr>
            <a:xfrm>
              <a:off x="5560907" y="2407921"/>
              <a:ext cx="1212428" cy="1273387"/>
            </a:xfrm>
            <a:custGeom>
              <a:avLst/>
              <a:gdLst>
                <a:gd name="connsiteX0" fmla="*/ 216747 w 931334"/>
                <a:gd name="connsiteY0" fmla="*/ 71120 h 988907"/>
                <a:gd name="connsiteX1" fmla="*/ 281094 w 931334"/>
                <a:gd name="connsiteY1" fmla="*/ 40640 h 988907"/>
                <a:gd name="connsiteX2" fmla="*/ 314960 w 931334"/>
                <a:gd name="connsiteY2" fmla="*/ 0 h 988907"/>
                <a:gd name="connsiteX3" fmla="*/ 331894 w 931334"/>
                <a:gd name="connsiteY3" fmla="*/ 47414 h 988907"/>
                <a:gd name="connsiteX4" fmla="*/ 413174 w 931334"/>
                <a:gd name="connsiteY4" fmla="*/ 60960 h 988907"/>
                <a:gd name="connsiteX5" fmla="*/ 423334 w 931334"/>
                <a:gd name="connsiteY5" fmla="*/ 142240 h 988907"/>
                <a:gd name="connsiteX6" fmla="*/ 436880 w 931334"/>
                <a:gd name="connsiteY6" fmla="*/ 118534 h 988907"/>
                <a:gd name="connsiteX7" fmla="*/ 504614 w 931334"/>
                <a:gd name="connsiteY7" fmla="*/ 135467 h 988907"/>
                <a:gd name="connsiteX8" fmla="*/ 599440 w 931334"/>
                <a:gd name="connsiteY8" fmla="*/ 135467 h 988907"/>
                <a:gd name="connsiteX9" fmla="*/ 657014 w 931334"/>
                <a:gd name="connsiteY9" fmla="*/ 172720 h 988907"/>
                <a:gd name="connsiteX10" fmla="*/ 741680 w 931334"/>
                <a:gd name="connsiteY10" fmla="*/ 179494 h 988907"/>
                <a:gd name="connsiteX11" fmla="*/ 853440 w 931334"/>
                <a:gd name="connsiteY11" fmla="*/ 216747 h 988907"/>
                <a:gd name="connsiteX12" fmla="*/ 900854 w 931334"/>
                <a:gd name="connsiteY12" fmla="*/ 277707 h 988907"/>
                <a:gd name="connsiteX13" fmla="*/ 931334 w 931334"/>
                <a:gd name="connsiteY13" fmla="*/ 311574 h 988907"/>
                <a:gd name="connsiteX14" fmla="*/ 917787 w 931334"/>
                <a:gd name="connsiteY14" fmla="*/ 352214 h 988907"/>
                <a:gd name="connsiteX15" fmla="*/ 833120 w 931334"/>
                <a:gd name="connsiteY15" fmla="*/ 386080 h 988907"/>
                <a:gd name="connsiteX16" fmla="*/ 765387 w 931334"/>
                <a:gd name="connsiteY16" fmla="*/ 392854 h 988907"/>
                <a:gd name="connsiteX17" fmla="*/ 660400 w 931334"/>
                <a:gd name="connsiteY17" fmla="*/ 348827 h 988907"/>
                <a:gd name="connsiteX18" fmla="*/ 626534 w 931334"/>
                <a:gd name="connsiteY18" fmla="*/ 369147 h 988907"/>
                <a:gd name="connsiteX19" fmla="*/ 545254 w 931334"/>
                <a:gd name="connsiteY19" fmla="*/ 389467 h 988907"/>
                <a:gd name="connsiteX20" fmla="*/ 514774 w 931334"/>
                <a:gd name="connsiteY20" fmla="*/ 430107 h 988907"/>
                <a:gd name="connsiteX21" fmla="*/ 460587 w 931334"/>
                <a:gd name="connsiteY21" fmla="*/ 433494 h 988907"/>
                <a:gd name="connsiteX22" fmla="*/ 450427 w 931334"/>
                <a:gd name="connsiteY22" fmla="*/ 440267 h 988907"/>
                <a:gd name="connsiteX23" fmla="*/ 379307 w 931334"/>
                <a:gd name="connsiteY23" fmla="*/ 453814 h 988907"/>
                <a:gd name="connsiteX24" fmla="*/ 318347 w 931334"/>
                <a:gd name="connsiteY24" fmla="*/ 497840 h 988907"/>
                <a:gd name="connsiteX25" fmla="*/ 403014 w 931334"/>
                <a:gd name="connsiteY25" fmla="*/ 531707 h 988907"/>
                <a:gd name="connsiteX26" fmla="*/ 453814 w 931334"/>
                <a:gd name="connsiteY26" fmla="*/ 558800 h 988907"/>
                <a:gd name="connsiteX27" fmla="*/ 497840 w 931334"/>
                <a:gd name="connsiteY27" fmla="*/ 596054 h 988907"/>
                <a:gd name="connsiteX28" fmla="*/ 538480 w 931334"/>
                <a:gd name="connsiteY28" fmla="*/ 582507 h 988907"/>
                <a:gd name="connsiteX29" fmla="*/ 619760 w 931334"/>
                <a:gd name="connsiteY29" fmla="*/ 636694 h 988907"/>
                <a:gd name="connsiteX30" fmla="*/ 650240 w 931334"/>
                <a:gd name="connsiteY30" fmla="*/ 663787 h 988907"/>
                <a:gd name="connsiteX31" fmla="*/ 592667 w 931334"/>
                <a:gd name="connsiteY31" fmla="*/ 673947 h 988907"/>
                <a:gd name="connsiteX32" fmla="*/ 568960 w 931334"/>
                <a:gd name="connsiteY32" fmla="*/ 684107 h 988907"/>
                <a:gd name="connsiteX33" fmla="*/ 636694 w 931334"/>
                <a:gd name="connsiteY33" fmla="*/ 728134 h 988907"/>
                <a:gd name="connsiteX34" fmla="*/ 680720 w 931334"/>
                <a:gd name="connsiteY34" fmla="*/ 728134 h 988907"/>
                <a:gd name="connsiteX35" fmla="*/ 724747 w 931334"/>
                <a:gd name="connsiteY35" fmla="*/ 728134 h 988907"/>
                <a:gd name="connsiteX36" fmla="*/ 762000 w 931334"/>
                <a:gd name="connsiteY36" fmla="*/ 738294 h 988907"/>
                <a:gd name="connsiteX37" fmla="*/ 802640 w 931334"/>
                <a:gd name="connsiteY37" fmla="*/ 778934 h 988907"/>
                <a:gd name="connsiteX38" fmla="*/ 819574 w 931334"/>
                <a:gd name="connsiteY38" fmla="*/ 897467 h 988907"/>
                <a:gd name="connsiteX39" fmla="*/ 741680 w 931334"/>
                <a:gd name="connsiteY39" fmla="*/ 955040 h 988907"/>
                <a:gd name="connsiteX40" fmla="*/ 724747 w 931334"/>
                <a:gd name="connsiteY40" fmla="*/ 988907 h 988907"/>
                <a:gd name="connsiteX41" fmla="*/ 673947 w 931334"/>
                <a:gd name="connsiteY41" fmla="*/ 907627 h 988907"/>
                <a:gd name="connsiteX42" fmla="*/ 545254 w 931334"/>
                <a:gd name="connsiteY42" fmla="*/ 870374 h 988907"/>
                <a:gd name="connsiteX43" fmla="*/ 403014 w 931334"/>
                <a:gd name="connsiteY43" fmla="*/ 795867 h 988907"/>
                <a:gd name="connsiteX44" fmla="*/ 257387 w 931334"/>
                <a:gd name="connsiteY44" fmla="*/ 707814 h 988907"/>
                <a:gd name="connsiteX45" fmla="*/ 179494 w 931334"/>
                <a:gd name="connsiteY45" fmla="*/ 609600 h 988907"/>
                <a:gd name="connsiteX46" fmla="*/ 135467 w 931334"/>
                <a:gd name="connsiteY46" fmla="*/ 579120 h 988907"/>
                <a:gd name="connsiteX47" fmla="*/ 40640 w 931334"/>
                <a:gd name="connsiteY47" fmla="*/ 565574 h 988907"/>
                <a:gd name="connsiteX48" fmla="*/ 0 w 931334"/>
                <a:gd name="connsiteY48" fmla="*/ 528320 h 988907"/>
                <a:gd name="connsiteX49" fmla="*/ 0 w 931334"/>
                <a:gd name="connsiteY49" fmla="*/ 440267 h 988907"/>
                <a:gd name="connsiteX50" fmla="*/ 33867 w 931334"/>
                <a:gd name="connsiteY50" fmla="*/ 362374 h 988907"/>
                <a:gd name="connsiteX51" fmla="*/ 104987 w 931334"/>
                <a:gd name="connsiteY51" fmla="*/ 223520 h 988907"/>
                <a:gd name="connsiteX52" fmla="*/ 216747 w 931334"/>
                <a:gd name="connsiteY52" fmla="*/ 71120 h 988907"/>
                <a:gd name="connsiteX0" fmla="*/ 216747 w 951654"/>
                <a:gd name="connsiteY0" fmla="*/ 71120 h 988907"/>
                <a:gd name="connsiteX1" fmla="*/ 281094 w 951654"/>
                <a:gd name="connsiteY1" fmla="*/ 40640 h 988907"/>
                <a:gd name="connsiteX2" fmla="*/ 314960 w 951654"/>
                <a:gd name="connsiteY2" fmla="*/ 0 h 988907"/>
                <a:gd name="connsiteX3" fmla="*/ 331894 w 951654"/>
                <a:gd name="connsiteY3" fmla="*/ 47414 h 988907"/>
                <a:gd name="connsiteX4" fmla="*/ 413174 w 951654"/>
                <a:gd name="connsiteY4" fmla="*/ 60960 h 988907"/>
                <a:gd name="connsiteX5" fmla="*/ 423334 w 951654"/>
                <a:gd name="connsiteY5" fmla="*/ 142240 h 988907"/>
                <a:gd name="connsiteX6" fmla="*/ 436880 w 951654"/>
                <a:gd name="connsiteY6" fmla="*/ 118534 h 988907"/>
                <a:gd name="connsiteX7" fmla="*/ 504614 w 951654"/>
                <a:gd name="connsiteY7" fmla="*/ 135467 h 988907"/>
                <a:gd name="connsiteX8" fmla="*/ 599440 w 951654"/>
                <a:gd name="connsiteY8" fmla="*/ 135467 h 988907"/>
                <a:gd name="connsiteX9" fmla="*/ 657014 w 951654"/>
                <a:gd name="connsiteY9" fmla="*/ 172720 h 988907"/>
                <a:gd name="connsiteX10" fmla="*/ 741680 w 951654"/>
                <a:gd name="connsiteY10" fmla="*/ 179494 h 988907"/>
                <a:gd name="connsiteX11" fmla="*/ 853440 w 951654"/>
                <a:gd name="connsiteY11" fmla="*/ 216747 h 988907"/>
                <a:gd name="connsiteX12" fmla="*/ 900854 w 951654"/>
                <a:gd name="connsiteY12" fmla="*/ 277707 h 988907"/>
                <a:gd name="connsiteX13" fmla="*/ 931334 w 951654"/>
                <a:gd name="connsiteY13" fmla="*/ 311574 h 988907"/>
                <a:gd name="connsiteX14" fmla="*/ 917787 w 951654"/>
                <a:gd name="connsiteY14" fmla="*/ 352214 h 988907"/>
                <a:gd name="connsiteX15" fmla="*/ 833120 w 951654"/>
                <a:gd name="connsiteY15" fmla="*/ 386080 h 988907"/>
                <a:gd name="connsiteX16" fmla="*/ 765387 w 951654"/>
                <a:gd name="connsiteY16" fmla="*/ 392854 h 988907"/>
                <a:gd name="connsiteX17" fmla="*/ 660400 w 951654"/>
                <a:gd name="connsiteY17" fmla="*/ 348827 h 988907"/>
                <a:gd name="connsiteX18" fmla="*/ 626534 w 951654"/>
                <a:gd name="connsiteY18" fmla="*/ 369147 h 988907"/>
                <a:gd name="connsiteX19" fmla="*/ 545254 w 951654"/>
                <a:gd name="connsiteY19" fmla="*/ 389467 h 988907"/>
                <a:gd name="connsiteX20" fmla="*/ 514774 w 951654"/>
                <a:gd name="connsiteY20" fmla="*/ 430107 h 988907"/>
                <a:gd name="connsiteX21" fmla="*/ 460587 w 951654"/>
                <a:gd name="connsiteY21" fmla="*/ 433494 h 988907"/>
                <a:gd name="connsiteX22" fmla="*/ 450427 w 951654"/>
                <a:gd name="connsiteY22" fmla="*/ 440267 h 988907"/>
                <a:gd name="connsiteX23" fmla="*/ 379307 w 951654"/>
                <a:gd name="connsiteY23" fmla="*/ 453814 h 988907"/>
                <a:gd name="connsiteX24" fmla="*/ 318347 w 951654"/>
                <a:gd name="connsiteY24" fmla="*/ 497840 h 988907"/>
                <a:gd name="connsiteX25" fmla="*/ 403014 w 951654"/>
                <a:gd name="connsiteY25" fmla="*/ 531707 h 988907"/>
                <a:gd name="connsiteX26" fmla="*/ 453814 w 951654"/>
                <a:gd name="connsiteY26" fmla="*/ 558800 h 988907"/>
                <a:gd name="connsiteX27" fmla="*/ 497840 w 951654"/>
                <a:gd name="connsiteY27" fmla="*/ 596054 h 988907"/>
                <a:gd name="connsiteX28" fmla="*/ 538480 w 951654"/>
                <a:gd name="connsiteY28" fmla="*/ 582507 h 988907"/>
                <a:gd name="connsiteX29" fmla="*/ 619760 w 951654"/>
                <a:gd name="connsiteY29" fmla="*/ 636694 h 988907"/>
                <a:gd name="connsiteX30" fmla="*/ 650240 w 951654"/>
                <a:gd name="connsiteY30" fmla="*/ 663787 h 988907"/>
                <a:gd name="connsiteX31" fmla="*/ 592667 w 951654"/>
                <a:gd name="connsiteY31" fmla="*/ 673947 h 988907"/>
                <a:gd name="connsiteX32" fmla="*/ 568960 w 951654"/>
                <a:gd name="connsiteY32" fmla="*/ 684107 h 988907"/>
                <a:gd name="connsiteX33" fmla="*/ 636694 w 951654"/>
                <a:gd name="connsiteY33" fmla="*/ 728134 h 988907"/>
                <a:gd name="connsiteX34" fmla="*/ 680720 w 951654"/>
                <a:gd name="connsiteY34" fmla="*/ 728134 h 988907"/>
                <a:gd name="connsiteX35" fmla="*/ 724747 w 951654"/>
                <a:gd name="connsiteY35" fmla="*/ 728134 h 988907"/>
                <a:gd name="connsiteX36" fmla="*/ 762000 w 951654"/>
                <a:gd name="connsiteY36" fmla="*/ 738294 h 988907"/>
                <a:gd name="connsiteX37" fmla="*/ 802640 w 951654"/>
                <a:gd name="connsiteY37" fmla="*/ 778934 h 988907"/>
                <a:gd name="connsiteX38" fmla="*/ 951654 w 951654"/>
                <a:gd name="connsiteY38" fmla="*/ 890694 h 988907"/>
                <a:gd name="connsiteX39" fmla="*/ 741680 w 951654"/>
                <a:gd name="connsiteY39" fmla="*/ 955040 h 988907"/>
                <a:gd name="connsiteX40" fmla="*/ 724747 w 951654"/>
                <a:gd name="connsiteY40" fmla="*/ 988907 h 988907"/>
                <a:gd name="connsiteX41" fmla="*/ 673947 w 951654"/>
                <a:gd name="connsiteY41" fmla="*/ 907627 h 988907"/>
                <a:gd name="connsiteX42" fmla="*/ 545254 w 951654"/>
                <a:gd name="connsiteY42" fmla="*/ 870374 h 988907"/>
                <a:gd name="connsiteX43" fmla="*/ 403014 w 951654"/>
                <a:gd name="connsiteY43" fmla="*/ 795867 h 988907"/>
                <a:gd name="connsiteX44" fmla="*/ 257387 w 951654"/>
                <a:gd name="connsiteY44" fmla="*/ 707814 h 988907"/>
                <a:gd name="connsiteX45" fmla="*/ 179494 w 951654"/>
                <a:gd name="connsiteY45" fmla="*/ 609600 h 988907"/>
                <a:gd name="connsiteX46" fmla="*/ 135467 w 951654"/>
                <a:gd name="connsiteY46" fmla="*/ 579120 h 988907"/>
                <a:gd name="connsiteX47" fmla="*/ 40640 w 951654"/>
                <a:gd name="connsiteY47" fmla="*/ 565574 h 988907"/>
                <a:gd name="connsiteX48" fmla="*/ 0 w 951654"/>
                <a:gd name="connsiteY48" fmla="*/ 528320 h 988907"/>
                <a:gd name="connsiteX49" fmla="*/ 0 w 951654"/>
                <a:gd name="connsiteY49" fmla="*/ 440267 h 988907"/>
                <a:gd name="connsiteX50" fmla="*/ 33867 w 951654"/>
                <a:gd name="connsiteY50" fmla="*/ 362374 h 988907"/>
                <a:gd name="connsiteX51" fmla="*/ 104987 w 951654"/>
                <a:gd name="connsiteY51" fmla="*/ 223520 h 988907"/>
                <a:gd name="connsiteX52" fmla="*/ 216747 w 951654"/>
                <a:gd name="connsiteY52" fmla="*/ 71120 h 988907"/>
                <a:gd name="connsiteX0" fmla="*/ 216747 w 968588"/>
                <a:gd name="connsiteY0" fmla="*/ 71120 h 988907"/>
                <a:gd name="connsiteX1" fmla="*/ 281094 w 968588"/>
                <a:gd name="connsiteY1" fmla="*/ 40640 h 988907"/>
                <a:gd name="connsiteX2" fmla="*/ 314960 w 968588"/>
                <a:gd name="connsiteY2" fmla="*/ 0 h 988907"/>
                <a:gd name="connsiteX3" fmla="*/ 331894 w 968588"/>
                <a:gd name="connsiteY3" fmla="*/ 47414 h 988907"/>
                <a:gd name="connsiteX4" fmla="*/ 413174 w 968588"/>
                <a:gd name="connsiteY4" fmla="*/ 60960 h 988907"/>
                <a:gd name="connsiteX5" fmla="*/ 423334 w 968588"/>
                <a:gd name="connsiteY5" fmla="*/ 142240 h 988907"/>
                <a:gd name="connsiteX6" fmla="*/ 436880 w 968588"/>
                <a:gd name="connsiteY6" fmla="*/ 118534 h 988907"/>
                <a:gd name="connsiteX7" fmla="*/ 504614 w 968588"/>
                <a:gd name="connsiteY7" fmla="*/ 135467 h 988907"/>
                <a:gd name="connsiteX8" fmla="*/ 599440 w 968588"/>
                <a:gd name="connsiteY8" fmla="*/ 135467 h 988907"/>
                <a:gd name="connsiteX9" fmla="*/ 657014 w 968588"/>
                <a:gd name="connsiteY9" fmla="*/ 172720 h 988907"/>
                <a:gd name="connsiteX10" fmla="*/ 741680 w 968588"/>
                <a:gd name="connsiteY10" fmla="*/ 179494 h 988907"/>
                <a:gd name="connsiteX11" fmla="*/ 853440 w 968588"/>
                <a:gd name="connsiteY11" fmla="*/ 216747 h 988907"/>
                <a:gd name="connsiteX12" fmla="*/ 900854 w 968588"/>
                <a:gd name="connsiteY12" fmla="*/ 277707 h 988907"/>
                <a:gd name="connsiteX13" fmla="*/ 931334 w 968588"/>
                <a:gd name="connsiteY13" fmla="*/ 311574 h 988907"/>
                <a:gd name="connsiteX14" fmla="*/ 917787 w 968588"/>
                <a:gd name="connsiteY14" fmla="*/ 352214 h 988907"/>
                <a:gd name="connsiteX15" fmla="*/ 833120 w 968588"/>
                <a:gd name="connsiteY15" fmla="*/ 386080 h 988907"/>
                <a:gd name="connsiteX16" fmla="*/ 765387 w 968588"/>
                <a:gd name="connsiteY16" fmla="*/ 392854 h 988907"/>
                <a:gd name="connsiteX17" fmla="*/ 660400 w 968588"/>
                <a:gd name="connsiteY17" fmla="*/ 348827 h 988907"/>
                <a:gd name="connsiteX18" fmla="*/ 626534 w 968588"/>
                <a:gd name="connsiteY18" fmla="*/ 369147 h 988907"/>
                <a:gd name="connsiteX19" fmla="*/ 545254 w 968588"/>
                <a:gd name="connsiteY19" fmla="*/ 389467 h 988907"/>
                <a:gd name="connsiteX20" fmla="*/ 514774 w 968588"/>
                <a:gd name="connsiteY20" fmla="*/ 430107 h 988907"/>
                <a:gd name="connsiteX21" fmla="*/ 460587 w 968588"/>
                <a:gd name="connsiteY21" fmla="*/ 433494 h 988907"/>
                <a:gd name="connsiteX22" fmla="*/ 450427 w 968588"/>
                <a:gd name="connsiteY22" fmla="*/ 440267 h 988907"/>
                <a:gd name="connsiteX23" fmla="*/ 379307 w 968588"/>
                <a:gd name="connsiteY23" fmla="*/ 453814 h 988907"/>
                <a:gd name="connsiteX24" fmla="*/ 318347 w 968588"/>
                <a:gd name="connsiteY24" fmla="*/ 497840 h 988907"/>
                <a:gd name="connsiteX25" fmla="*/ 403014 w 968588"/>
                <a:gd name="connsiteY25" fmla="*/ 531707 h 988907"/>
                <a:gd name="connsiteX26" fmla="*/ 453814 w 968588"/>
                <a:gd name="connsiteY26" fmla="*/ 558800 h 988907"/>
                <a:gd name="connsiteX27" fmla="*/ 497840 w 968588"/>
                <a:gd name="connsiteY27" fmla="*/ 596054 h 988907"/>
                <a:gd name="connsiteX28" fmla="*/ 538480 w 968588"/>
                <a:gd name="connsiteY28" fmla="*/ 582507 h 988907"/>
                <a:gd name="connsiteX29" fmla="*/ 619760 w 968588"/>
                <a:gd name="connsiteY29" fmla="*/ 636694 h 988907"/>
                <a:gd name="connsiteX30" fmla="*/ 650240 w 968588"/>
                <a:gd name="connsiteY30" fmla="*/ 663787 h 988907"/>
                <a:gd name="connsiteX31" fmla="*/ 592667 w 968588"/>
                <a:gd name="connsiteY31" fmla="*/ 673947 h 988907"/>
                <a:gd name="connsiteX32" fmla="*/ 568960 w 968588"/>
                <a:gd name="connsiteY32" fmla="*/ 684107 h 988907"/>
                <a:gd name="connsiteX33" fmla="*/ 636694 w 968588"/>
                <a:gd name="connsiteY33" fmla="*/ 728134 h 988907"/>
                <a:gd name="connsiteX34" fmla="*/ 680720 w 968588"/>
                <a:gd name="connsiteY34" fmla="*/ 728134 h 988907"/>
                <a:gd name="connsiteX35" fmla="*/ 724747 w 968588"/>
                <a:gd name="connsiteY35" fmla="*/ 728134 h 988907"/>
                <a:gd name="connsiteX36" fmla="*/ 762000 w 968588"/>
                <a:gd name="connsiteY36" fmla="*/ 738294 h 988907"/>
                <a:gd name="connsiteX37" fmla="*/ 802640 w 968588"/>
                <a:gd name="connsiteY37" fmla="*/ 778934 h 988907"/>
                <a:gd name="connsiteX38" fmla="*/ 968588 w 968588"/>
                <a:gd name="connsiteY38" fmla="*/ 890694 h 988907"/>
                <a:gd name="connsiteX39" fmla="*/ 741680 w 968588"/>
                <a:gd name="connsiteY39" fmla="*/ 955040 h 988907"/>
                <a:gd name="connsiteX40" fmla="*/ 724747 w 968588"/>
                <a:gd name="connsiteY40" fmla="*/ 988907 h 988907"/>
                <a:gd name="connsiteX41" fmla="*/ 673947 w 968588"/>
                <a:gd name="connsiteY41" fmla="*/ 907627 h 988907"/>
                <a:gd name="connsiteX42" fmla="*/ 545254 w 968588"/>
                <a:gd name="connsiteY42" fmla="*/ 870374 h 988907"/>
                <a:gd name="connsiteX43" fmla="*/ 403014 w 968588"/>
                <a:gd name="connsiteY43" fmla="*/ 795867 h 988907"/>
                <a:gd name="connsiteX44" fmla="*/ 257387 w 968588"/>
                <a:gd name="connsiteY44" fmla="*/ 707814 h 988907"/>
                <a:gd name="connsiteX45" fmla="*/ 179494 w 968588"/>
                <a:gd name="connsiteY45" fmla="*/ 609600 h 988907"/>
                <a:gd name="connsiteX46" fmla="*/ 135467 w 968588"/>
                <a:gd name="connsiteY46" fmla="*/ 579120 h 988907"/>
                <a:gd name="connsiteX47" fmla="*/ 40640 w 968588"/>
                <a:gd name="connsiteY47" fmla="*/ 565574 h 988907"/>
                <a:gd name="connsiteX48" fmla="*/ 0 w 968588"/>
                <a:gd name="connsiteY48" fmla="*/ 528320 h 988907"/>
                <a:gd name="connsiteX49" fmla="*/ 0 w 968588"/>
                <a:gd name="connsiteY49" fmla="*/ 440267 h 988907"/>
                <a:gd name="connsiteX50" fmla="*/ 33867 w 968588"/>
                <a:gd name="connsiteY50" fmla="*/ 362374 h 988907"/>
                <a:gd name="connsiteX51" fmla="*/ 104987 w 968588"/>
                <a:gd name="connsiteY51" fmla="*/ 223520 h 988907"/>
                <a:gd name="connsiteX52" fmla="*/ 216747 w 968588"/>
                <a:gd name="connsiteY52" fmla="*/ 71120 h 988907"/>
                <a:gd name="connsiteX0" fmla="*/ 216747 w 1131148"/>
                <a:gd name="connsiteY0" fmla="*/ 71120 h 988907"/>
                <a:gd name="connsiteX1" fmla="*/ 281094 w 1131148"/>
                <a:gd name="connsiteY1" fmla="*/ 40640 h 988907"/>
                <a:gd name="connsiteX2" fmla="*/ 314960 w 1131148"/>
                <a:gd name="connsiteY2" fmla="*/ 0 h 988907"/>
                <a:gd name="connsiteX3" fmla="*/ 331894 w 1131148"/>
                <a:gd name="connsiteY3" fmla="*/ 47414 h 988907"/>
                <a:gd name="connsiteX4" fmla="*/ 413174 w 1131148"/>
                <a:gd name="connsiteY4" fmla="*/ 60960 h 988907"/>
                <a:gd name="connsiteX5" fmla="*/ 423334 w 1131148"/>
                <a:gd name="connsiteY5" fmla="*/ 142240 h 988907"/>
                <a:gd name="connsiteX6" fmla="*/ 436880 w 1131148"/>
                <a:gd name="connsiteY6" fmla="*/ 118534 h 988907"/>
                <a:gd name="connsiteX7" fmla="*/ 504614 w 1131148"/>
                <a:gd name="connsiteY7" fmla="*/ 135467 h 988907"/>
                <a:gd name="connsiteX8" fmla="*/ 599440 w 1131148"/>
                <a:gd name="connsiteY8" fmla="*/ 135467 h 988907"/>
                <a:gd name="connsiteX9" fmla="*/ 657014 w 1131148"/>
                <a:gd name="connsiteY9" fmla="*/ 172720 h 988907"/>
                <a:gd name="connsiteX10" fmla="*/ 741680 w 1131148"/>
                <a:gd name="connsiteY10" fmla="*/ 179494 h 988907"/>
                <a:gd name="connsiteX11" fmla="*/ 853440 w 1131148"/>
                <a:gd name="connsiteY11" fmla="*/ 216747 h 988907"/>
                <a:gd name="connsiteX12" fmla="*/ 900854 w 1131148"/>
                <a:gd name="connsiteY12" fmla="*/ 277707 h 988907"/>
                <a:gd name="connsiteX13" fmla="*/ 931334 w 1131148"/>
                <a:gd name="connsiteY13" fmla="*/ 311574 h 988907"/>
                <a:gd name="connsiteX14" fmla="*/ 917787 w 1131148"/>
                <a:gd name="connsiteY14" fmla="*/ 352214 h 988907"/>
                <a:gd name="connsiteX15" fmla="*/ 833120 w 1131148"/>
                <a:gd name="connsiteY15" fmla="*/ 386080 h 988907"/>
                <a:gd name="connsiteX16" fmla="*/ 765387 w 1131148"/>
                <a:gd name="connsiteY16" fmla="*/ 392854 h 988907"/>
                <a:gd name="connsiteX17" fmla="*/ 660400 w 1131148"/>
                <a:gd name="connsiteY17" fmla="*/ 348827 h 988907"/>
                <a:gd name="connsiteX18" fmla="*/ 626534 w 1131148"/>
                <a:gd name="connsiteY18" fmla="*/ 369147 h 988907"/>
                <a:gd name="connsiteX19" fmla="*/ 545254 w 1131148"/>
                <a:gd name="connsiteY19" fmla="*/ 389467 h 988907"/>
                <a:gd name="connsiteX20" fmla="*/ 514774 w 1131148"/>
                <a:gd name="connsiteY20" fmla="*/ 430107 h 988907"/>
                <a:gd name="connsiteX21" fmla="*/ 460587 w 1131148"/>
                <a:gd name="connsiteY21" fmla="*/ 433494 h 988907"/>
                <a:gd name="connsiteX22" fmla="*/ 450427 w 1131148"/>
                <a:gd name="connsiteY22" fmla="*/ 440267 h 988907"/>
                <a:gd name="connsiteX23" fmla="*/ 379307 w 1131148"/>
                <a:gd name="connsiteY23" fmla="*/ 453814 h 988907"/>
                <a:gd name="connsiteX24" fmla="*/ 318347 w 1131148"/>
                <a:gd name="connsiteY24" fmla="*/ 497840 h 988907"/>
                <a:gd name="connsiteX25" fmla="*/ 403014 w 1131148"/>
                <a:gd name="connsiteY25" fmla="*/ 531707 h 988907"/>
                <a:gd name="connsiteX26" fmla="*/ 453814 w 1131148"/>
                <a:gd name="connsiteY26" fmla="*/ 558800 h 988907"/>
                <a:gd name="connsiteX27" fmla="*/ 497840 w 1131148"/>
                <a:gd name="connsiteY27" fmla="*/ 596054 h 988907"/>
                <a:gd name="connsiteX28" fmla="*/ 538480 w 1131148"/>
                <a:gd name="connsiteY28" fmla="*/ 582507 h 988907"/>
                <a:gd name="connsiteX29" fmla="*/ 619760 w 1131148"/>
                <a:gd name="connsiteY29" fmla="*/ 636694 h 988907"/>
                <a:gd name="connsiteX30" fmla="*/ 650240 w 1131148"/>
                <a:gd name="connsiteY30" fmla="*/ 663787 h 988907"/>
                <a:gd name="connsiteX31" fmla="*/ 592667 w 1131148"/>
                <a:gd name="connsiteY31" fmla="*/ 673947 h 988907"/>
                <a:gd name="connsiteX32" fmla="*/ 568960 w 1131148"/>
                <a:gd name="connsiteY32" fmla="*/ 684107 h 988907"/>
                <a:gd name="connsiteX33" fmla="*/ 636694 w 1131148"/>
                <a:gd name="connsiteY33" fmla="*/ 728134 h 988907"/>
                <a:gd name="connsiteX34" fmla="*/ 680720 w 1131148"/>
                <a:gd name="connsiteY34" fmla="*/ 728134 h 988907"/>
                <a:gd name="connsiteX35" fmla="*/ 724747 w 1131148"/>
                <a:gd name="connsiteY35" fmla="*/ 728134 h 988907"/>
                <a:gd name="connsiteX36" fmla="*/ 762000 w 1131148"/>
                <a:gd name="connsiteY36" fmla="*/ 738294 h 988907"/>
                <a:gd name="connsiteX37" fmla="*/ 802640 w 1131148"/>
                <a:gd name="connsiteY37" fmla="*/ 778934 h 988907"/>
                <a:gd name="connsiteX38" fmla="*/ 1131148 w 1131148"/>
                <a:gd name="connsiteY38" fmla="*/ 917788 h 988907"/>
                <a:gd name="connsiteX39" fmla="*/ 741680 w 1131148"/>
                <a:gd name="connsiteY39" fmla="*/ 955040 h 988907"/>
                <a:gd name="connsiteX40" fmla="*/ 724747 w 1131148"/>
                <a:gd name="connsiteY40" fmla="*/ 988907 h 988907"/>
                <a:gd name="connsiteX41" fmla="*/ 673947 w 1131148"/>
                <a:gd name="connsiteY41" fmla="*/ 907627 h 988907"/>
                <a:gd name="connsiteX42" fmla="*/ 545254 w 1131148"/>
                <a:gd name="connsiteY42" fmla="*/ 870374 h 988907"/>
                <a:gd name="connsiteX43" fmla="*/ 403014 w 1131148"/>
                <a:gd name="connsiteY43" fmla="*/ 795867 h 988907"/>
                <a:gd name="connsiteX44" fmla="*/ 257387 w 1131148"/>
                <a:gd name="connsiteY44" fmla="*/ 707814 h 988907"/>
                <a:gd name="connsiteX45" fmla="*/ 179494 w 1131148"/>
                <a:gd name="connsiteY45" fmla="*/ 609600 h 988907"/>
                <a:gd name="connsiteX46" fmla="*/ 135467 w 1131148"/>
                <a:gd name="connsiteY46" fmla="*/ 579120 h 988907"/>
                <a:gd name="connsiteX47" fmla="*/ 40640 w 1131148"/>
                <a:gd name="connsiteY47" fmla="*/ 565574 h 988907"/>
                <a:gd name="connsiteX48" fmla="*/ 0 w 1131148"/>
                <a:gd name="connsiteY48" fmla="*/ 528320 h 988907"/>
                <a:gd name="connsiteX49" fmla="*/ 0 w 1131148"/>
                <a:gd name="connsiteY49" fmla="*/ 440267 h 988907"/>
                <a:gd name="connsiteX50" fmla="*/ 33867 w 1131148"/>
                <a:gd name="connsiteY50" fmla="*/ 362374 h 988907"/>
                <a:gd name="connsiteX51" fmla="*/ 104987 w 1131148"/>
                <a:gd name="connsiteY51" fmla="*/ 223520 h 988907"/>
                <a:gd name="connsiteX52" fmla="*/ 216747 w 113114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802640 w 1212428"/>
                <a:gd name="connsiteY37" fmla="*/ 77893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914400 w 1212428"/>
                <a:gd name="connsiteY37" fmla="*/ 81957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1026160"/>
                <a:gd name="connsiteX1" fmla="*/ 281094 w 1212428"/>
                <a:gd name="connsiteY1" fmla="*/ 40640 h 1026160"/>
                <a:gd name="connsiteX2" fmla="*/ 314960 w 1212428"/>
                <a:gd name="connsiteY2" fmla="*/ 0 h 1026160"/>
                <a:gd name="connsiteX3" fmla="*/ 331894 w 1212428"/>
                <a:gd name="connsiteY3" fmla="*/ 47414 h 1026160"/>
                <a:gd name="connsiteX4" fmla="*/ 413174 w 1212428"/>
                <a:gd name="connsiteY4" fmla="*/ 60960 h 1026160"/>
                <a:gd name="connsiteX5" fmla="*/ 423334 w 1212428"/>
                <a:gd name="connsiteY5" fmla="*/ 142240 h 1026160"/>
                <a:gd name="connsiteX6" fmla="*/ 436880 w 1212428"/>
                <a:gd name="connsiteY6" fmla="*/ 118534 h 1026160"/>
                <a:gd name="connsiteX7" fmla="*/ 504614 w 1212428"/>
                <a:gd name="connsiteY7" fmla="*/ 135467 h 1026160"/>
                <a:gd name="connsiteX8" fmla="*/ 599440 w 1212428"/>
                <a:gd name="connsiteY8" fmla="*/ 135467 h 1026160"/>
                <a:gd name="connsiteX9" fmla="*/ 657014 w 1212428"/>
                <a:gd name="connsiteY9" fmla="*/ 172720 h 1026160"/>
                <a:gd name="connsiteX10" fmla="*/ 741680 w 1212428"/>
                <a:gd name="connsiteY10" fmla="*/ 179494 h 1026160"/>
                <a:gd name="connsiteX11" fmla="*/ 853440 w 1212428"/>
                <a:gd name="connsiteY11" fmla="*/ 216747 h 1026160"/>
                <a:gd name="connsiteX12" fmla="*/ 900854 w 1212428"/>
                <a:gd name="connsiteY12" fmla="*/ 277707 h 1026160"/>
                <a:gd name="connsiteX13" fmla="*/ 931334 w 1212428"/>
                <a:gd name="connsiteY13" fmla="*/ 311574 h 1026160"/>
                <a:gd name="connsiteX14" fmla="*/ 917787 w 1212428"/>
                <a:gd name="connsiteY14" fmla="*/ 352214 h 1026160"/>
                <a:gd name="connsiteX15" fmla="*/ 833120 w 1212428"/>
                <a:gd name="connsiteY15" fmla="*/ 386080 h 1026160"/>
                <a:gd name="connsiteX16" fmla="*/ 765387 w 1212428"/>
                <a:gd name="connsiteY16" fmla="*/ 392854 h 1026160"/>
                <a:gd name="connsiteX17" fmla="*/ 660400 w 1212428"/>
                <a:gd name="connsiteY17" fmla="*/ 348827 h 1026160"/>
                <a:gd name="connsiteX18" fmla="*/ 626534 w 1212428"/>
                <a:gd name="connsiteY18" fmla="*/ 369147 h 1026160"/>
                <a:gd name="connsiteX19" fmla="*/ 545254 w 1212428"/>
                <a:gd name="connsiteY19" fmla="*/ 389467 h 1026160"/>
                <a:gd name="connsiteX20" fmla="*/ 514774 w 1212428"/>
                <a:gd name="connsiteY20" fmla="*/ 430107 h 1026160"/>
                <a:gd name="connsiteX21" fmla="*/ 460587 w 1212428"/>
                <a:gd name="connsiteY21" fmla="*/ 433494 h 1026160"/>
                <a:gd name="connsiteX22" fmla="*/ 450427 w 1212428"/>
                <a:gd name="connsiteY22" fmla="*/ 440267 h 1026160"/>
                <a:gd name="connsiteX23" fmla="*/ 379307 w 1212428"/>
                <a:gd name="connsiteY23" fmla="*/ 453814 h 1026160"/>
                <a:gd name="connsiteX24" fmla="*/ 318347 w 1212428"/>
                <a:gd name="connsiteY24" fmla="*/ 497840 h 1026160"/>
                <a:gd name="connsiteX25" fmla="*/ 403014 w 1212428"/>
                <a:gd name="connsiteY25" fmla="*/ 531707 h 1026160"/>
                <a:gd name="connsiteX26" fmla="*/ 453814 w 1212428"/>
                <a:gd name="connsiteY26" fmla="*/ 558800 h 1026160"/>
                <a:gd name="connsiteX27" fmla="*/ 497840 w 1212428"/>
                <a:gd name="connsiteY27" fmla="*/ 596054 h 1026160"/>
                <a:gd name="connsiteX28" fmla="*/ 538480 w 1212428"/>
                <a:gd name="connsiteY28" fmla="*/ 582507 h 1026160"/>
                <a:gd name="connsiteX29" fmla="*/ 619760 w 1212428"/>
                <a:gd name="connsiteY29" fmla="*/ 636694 h 1026160"/>
                <a:gd name="connsiteX30" fmla="*/ 650240 w 1212428"/>
                <a:gd name="connsiteY30" fmla="*/ 663787 h 1026160"/>
                <a:gd name="connsiteX31" fmla="*/ 592667 w 1212428"/>
                <a:gd name="connsiteY31" fmla="*/ 673947 h 1026160"/>
                <a:gd name="connsiteX32" fmla="*/ 568960 w 1212428"/>
                <a:gd name="connsiteY32" fmla="*/ 684107 h 1026160"/>
                <a:gd name="connsiteX33" fmla="*/ 636694 w 1212428"/>
                <a:gd name="connsiteY33" fmla="*/ 728134 h 1026160"/>
                <a:gd name="connsiteX34" fmla="*/ 680720 w 1212428"/>
                <a:gd name="connsiteY34" fmla="*/ 728134 h 1026160"/>
                <a:gd name="connsiteX35" fmla="*/ 724747 w 1212428"/>
                <a:gd name="connsiteY35" fmla="*/ 728134 h 1026160"/>
                <a:gd name="connsiteX36" fmla="*/ 762000 w 1212428"/>
                <a:gd name="connsiteY36" fmla="*/ 738294 h 1026160"/>
                <a:gd name="connsiteX37" fmla="*/ 914400 w 1212428"/>
                <a:gd name="connsiteY37" fmla="*/ 819574 h 1026160"/>
                <a:gd name="connsiteX38" fmla="*/ 1212428 w 1212428"/>
                <a:gd name="connsiteY38" fmla="*/ 965201 h 1026160"/>
                <a:gd name="connsiteX39" fmla="*/ 1012613 w 1212428"/>
                <a:gd name="connsiteY39" fmla="*/ 1026160 h 1026160"/>
                <a:gd name="connsiteX40" fmla="*/ 724747 w 1212428"/>
                <a:gd name="connsiteY40" fmla="*/ 988907 h 1026160"/>
                <a:gd name="connsiteX41" fmla="*/ 673947 w 1212428"/>
                <a:gd name="connsiteY41" fmla="*/ 907627 h 1026160"/>
                <a:gd name="connsiteX42" fmla="*/ 545254 w 1212428"/>
                <a:gd name="connsiteY42" fmla="*/ 870374 h 1026160"/>
                <a:gd name="connsiteX43" fmla="*/ 403014 w 1212428"/>
                <a:gd name="connsiteY43" fmla="*/ 795867 h 1026160"/>
                <a:gd name="connsiteX44" fmla="*/ 257387 w 1212428"/>
                <a:gd name="connsiteY44" fmla="*/ 707814 h 1026160"/>
                <a:gd name="connsiteX45" fmla="*/ 179494 w 1212428"/>
                <a:gd name="connsiteY45" fmla="*/ 609600 h 1026160"/>
                <a:gd name="connsiteX46" fmla="*/ 135467 w 1212428"/>
                <a:gd name="connsiteY46" fmla="*/ 579120 h 1026160"/>
                <a:gd name="connsiteX47" fmla="*/ 40640 w 1212428"/>
                <a:gd name="connsiteY47" fmla="*/ 565574 h 1026160"/>
                <a:gd name="connsiteX48" fmla="*/ 0 w 1212428"/>
                <a:gd name="connsiteY48" fmla="*/ 528320 h 1026160"/>
                <a:gd name="connsiteX49" fmla="*/ 0 w 1212428"/>
                <a:gd name="connsiteY49" fmla="*/ 440267 h 1026160"/>
                <a:gd name="connsiteX50" fmla="*/ 33867 w 1212428"/>
                <a:gd name="connsiteY50" fmla="*/ 362374 h 1026160"/>
                <a:gd name="connsiteX51" fmla="*/ 104987 w 1212428"/>
                <a:gd name="connsiteY51" fmla="*/ 223520 h 1026160"/>
                <a:gd name="connsiteX52" fmla="*/ 216747 w 1212428"/>
                <a:gd name="connsiteY52" fmla="*/ 71120 h 1026160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894080 w 1212428"/>
                <a:gd name="connsiteY40" fmla="*/ 1273387 h 1273387"/>
                <a:gd name="connsiteX41" fmla="*/ 673947 w 1212428"/>
                <a:gd name="connsiteY41" fmla="*/ 907627 h 1273387"/>
                <a:gd name="connsiteX42" fmla="*/ 545254 w 1212428"/>
                <a:gd name="connsiteY42" fmla="*/ 870374 h 1273387"/>
                <a:gd name="connsiteX43" fmla="*/ 403014 w 1212428"/>
                <a:gd name="connsiteY43" fmla="*/ 795867 h 1273387"/>
                <a:gd name="connsiteX44" fmla="*/ 257387 w 1212428"/>
                <a:gd name="connsiteY44" fmla="*/ 707814 h 1273387"/>
                <a:gd name="connsiteX45" fmla="*/ 179494 w 1212428"/>
                <a:gd name="connsiteY45" fmla="*/ 609600 h 1273387"/>
                <a:gd name="connsiteX46" fmla="*/ 135467 w 1212428"/>
                <a:gd name="connsiteY46" fmla="*/ 579120 h 1273387"/>
                <a:gd name="connsiteX47" fmla="*/ 40640 w 1212428"/>
                <a:gd name="connsiteY47" fmla="*/ 565574 h 1273387"/>
                <a:gd name="connsiteX48" fmla="*/ 0 w 1212428"/>
                <a:gd name="connsiteY48" fmla="*/ 528320 h 1273387"/>
                <a:gd name="connsiteX49" fmla="*/ 0 w 1212428"/>
                <a:gd name="connsiteY49" fmla="*/ 440267 h 1273387"/>
                <a:gd name="connsiteX50" fmla="*/ 33867 w 1212428"/>
                <a:gd name="connsiteY50" fmla="*/ 362374 h 1273387"/>
                <a:gd name="connsiteX51" fmla="*/ 104987 w 1212428"/>
                <a:gd name="connsiteY51" fmla="*/ 223520 h 1273387"/>
                <a:gd name="connsiteX52" fmla="*/ 216747 w 1212428"/>
                <a:gd name="connsiteY52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894080 w 1212428"/>
                <a:gd name="connsiteY41" fmla="*/ 1273387 h 1273387"/>
                <a:gd name="connsiteX42" fmla="*/ 673947 w 1212428"/>
                <a:gd name="connsiteY42" fmla="*/ 907627 h 1273387"/>
                <a:gd name="connsiteX43" fmla="*/ 545254 w 1212428"/>
                <a:gd name="connsiteY43" fmla="*/ 870374 h 1273387"/>
                <a:gd name="connsiteX44" fmla="*/ 403014 w 1212428"/>
                <a:gd name="connsiteY44" fmla="*/ 795867 h 1273387"/>
                <a:gd name="connsiteX45" fmla="*/ 257387 w 1212428"/>
                <a:gd name="connsiteY45" fmla="*/ 707814 h 1273387"/>
                <a:gd name="connsiteX46" fmla="*/ 179494 w 1212428"/>
                <a:gd name="connsiteY46" fmla="*/ 609600 h 1273387"/>
                <a:gd name="connsiteX47" fmla="*/ 135467 w 1212428"/>
                <a:gd name="connsiteY47" fmla="*/ 579120 h 1273387"/>
                <a:gd name="connsiteX48" fmla="*/ 40640 w 1212428"/>
                <a:gd name="connsiteY48" fmla="*/ 565574 h 1273387"/>
                <a:gd name="connsiteX49" fmla="*/ 0 w 1212428"/>
                <a:gd name="connsiteY49" fmla="*/ 528320 h 1273387"/>
                <a:gd name="connsiteX50" fmla="*/ 0 w 1212428"/>
                <a:gd name="connsiteY50" fmla="*/ 440267 h 1273387"/>
                <a:gd name="connsiteX51" fmla="*/ 33867 w 1212428"/>
                <a:gd name="connsiteY51" fmla="*/ 362374 h 1273387"/>
                <a:gd name="connsiteX52" fmla="*/ 104987 w 1212428"/>
                <a:gd name="connsiteY52" fmla="*/ 223520 h 1273387"/>
                <a:gd name="connsiteX53" fmla="*/ 216747 w 1212428"/>
                <a:gd name="connsiteY53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914400 w 1212428"/>
                <a:gd name="connsiteY41" fmla="*/ 1205652 h 1273387"/>
                <a:gd name="connsiteX42" fmla="*/ 894080 w 1212428"/>
                <a:gd name="connsiteY42" fmla="*/ 1273387 h 1273387"/>
                <a:gd name="connsiteX43" fmla="*/ 673947 w 1212428"/>
                <a:gd name="connsiteY43" fmla="*/ 907627 h 1273387"/>
                <a:gd name="connsiteX44" fmla="*/ 545254 w 1212428"/>
                <a:gd name="connsiteY44" fmla="*/ 870374 h 1273387"/>
                <a:gd name="connsiteX45" fmla="*/ 403014 w 1212428"/>
                <a:gd name="connsiteY45" fmla="*/ 795867 h 1273387"/>
                <a:gd name="connsiteX46" fmla="*/ 257387 w 1212428"/>
                <a:gd name="connsiteY46" fmla="*/ 707814 h 1273387"/>
                <a:gd name="connsiteX47" fmla="*/ 179494 w 1212428"/>
                <a:gd name="connsiteY47" fmla="*/ 609600 h 1273387"/>
                <a:gd name="connsiteX48" fmla="*/ 135467 w 1212428"/>
                <a:gd name="connsiteY48" fmla="*/ 579120 h 1273387"/>
                <a:gd name="connsiteX49" fmla="*/ 40640 w 1212428"/>
                <a:gd name="connsiteY49" fmla="*/ 565574 h 1273387"/>
                <a:gd name="connsiteX50" fmla="*/ 0 w 1212428"/>
                <a:gd name="connsiteY50" fmla="*/ 528320 h 1273387"/>
                <a:gd name="connsiteX51" fmla="*/ 0 w 1212428"/>
                <a:gd name="connsiteY51" fmla="*/ 440267 h 1273387"/>
                <a:gd name="connsiteX52" fmla="*/ 33867 w 1212428"/>
                <a:gd name="connsiteY52" fmla="*/ 362374 h 1273387"/>
                <a:gd name="connsiteX53" fmla="*/ 104987 w 1212428"/>
                <a:gd name="connsiteY53" fmla="*/ 223520 h 1273387"/>
                <a:gd name="connsiteX54" fmla="*/ 216747 w 1212428"/>
                <a:gd name="connsiteY54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012613 w 1212428"/>
                <a:gd name="connsiteY40" fmla="*/ 1026160 h 1273387"/>
                <a:gd name="connsiteX41" fmla="*/ 971973 w 1212428"/>
                <a:gd name="connsiteY41" fmla="*/ 1110826 h 1273387"/>
                <a:gd name="connsiteX42" fmla="*/ 914400 w 1212428"/>
                <a:gd name="connsiteY42" fmla="*/ 1205652 h 1273387"/>
                <a:gd name="connsiteX43" fmla="*/ 894080 w 1212428"/>
                <a:gd name="connsiteY43" fmla="*/ 1273387 h 1273387"/>
                <a:gd name="connsiteX44" fmla="*/ 673947 w 1212428"/>
                <a:gd name="connsiteY44" fmla="*/ 907627 h 1273387"/>
                <a:gd name="connsiteX45" fmla="*/ 545254 w 1212428"/>
                <a:gd name="connsiteY45" fmla="*/ 870374 h 1273387"/>
                <a:gd name="connsiteX46" fmla="*/ 403014 w 1212428"/>
                <a:gd name="connsiteY46" fmla="*/ 795867 h 1273387"/>
                <a:gd name="connsiteX47" fmla="*/ 257387 w 1212428"/>
                <a:gd name="connsiteY47" fmla="*/ 707814 h 1273387"/>
                <a:gd name="connsiteX48" fmla="*/ 179494 w 1212428"/>
                <a:gd name="connsiteY48" fmla="*/ 609600 h 1273387"/>
                <a:gd name="connsiteX49" fmla="*/ 135467 w 1212428"/>
                <a:gd name="connsiteY49" fmla="*/ 579120 h 1273387"/>
                <a:gd name="connsiteX50" fmla="*/ 40640 w 1212428"/>
                <a:gd name="connsiteY50" fmla="*/ 565574 h 1273387"/>
                <a:gd name="connsiteX51" fmla="*/ 0 w 1212428"/>
                <a:gd name="connsiteY51" fmla="*/ 528320 h 1273387"/>
                <a:gd name="connsiteX52" fmla="*/ 0 w 1212428"/>
                <a:gd name="connsiteY52" fmla="*/ 440267 h 1273387"/>
                <a:gd name="connsiteX53" fmla="*/ 33867 w 1212428"/>
                <a:gd name="connsiteY53" fmla="*/ 362374 h 1273387"/>
                <a:gd name="connsiteX54" fmla="*/ 104987 w 1212428"/>
                <a:gd name="connsiteY54" fmla="*/ 223520 h 1273387"/>
                <a:gd name="connsiteX55" fmla="*/ 216747 w 1212428"/>
                <a:gd name="connsiteY55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85333 w 1212428"/>
                <a:gd name="connsiteY40" fmla="*/ 101261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12428" h="1273387">
                  <a:moveTo>
                    <a:pt x="216747" y="71120"/>
                  </a:moveTo>
                  <a:lnTo>
                    <a:pt x="281094" y="40640"/>
                  </a:lnTo>
                  <a:lnTo>
                    <a:pt x="314960" y="0"/>
                  </a:lnTo>
                  <a:lnTo>
                    <a:pt x="331894" y="47414"/>
                  </a:lnTo>
                  <a:lnTo>
                    <a:pt x="413174" y="60960"/>
                  </a:lnTo>
                  <a:lnTo>
                    <a:pt x="423334" y="142240"/>
                  </a:lnTo>
                  <a:lnTo>
                    <a:pt x="436880" y="118534"/>
                  </a:lnTo>
                  <a:lnTo>
                    <a:pt x="504614" y="135467"/>
                  </a:lnTo>
                  <a:lnTo>
                    <a:pt x="599440" y="135467"/>
                  </a:lnTo>
                  <a:lnTo>
                    <a:pt x="657014" y="172720"/>
                  </a:lnTo>
                  <a:lnTo>
                    <a:pt x="741680" y="179494"/>
                  </a:lnTo>
                  <a:lnTo>
                    <a:pt x="853440" y="216747"/>
                  </a:lnTo>
                  <a:lnTo>
                    <a:pt x="900854" y="277707"/>
                  </a:lnTo>
                  <a:lnTo>
                    <a:pt x="931334" y="311574"/>
                  </a:lnTo>
                  <a:lnTo>
                    <a:pt x="917787" y="352214"/>
                  </a:lnTo>
                  <a:lnTo>
                    <a:pt x="833120" y="386080"/>
                  </a:lnTo>
                  <a:lnTo>
                    <a:pt x="765387" y="392854"/>
                  </a:lnTo>
                  <a:lnTo>
                    <a:pt x="660400" y="348827"/>
                  </a:lnTo>
                  <a:lnTo>
                    <a:pt x="626534" y="369147"/>
                  </a:lnTo>
                  <a:lnTo>
                    <a:pt x="545254" y="389467"/>
                  </a:lnTo>
                  <a:lnTo>
                    <a:pt x="514774" y="430107"/>
                  </a:lnTo>
                  <a:lnTo>
                    <a:pt x="460587" y="433494"/>
                  </a:lnTo>
                  <a:lnTo>
                    <a:pt x="450427" y="440267"/>
                  </a:lnTo>
                  <a:lnTo>
                    <a:pt x="379307" y="453814"/>
                  </a:lnTo>
                  <a:lnTo>
                    <a:pt x="318347" y="497840"/>
                  </a:lnTo>
                  <a:lnTo>
                    <a:pt x="403014" y="531707"/>
                  </a:lnTo>
                  <a:lnTo>
                    <a:pt x="453814" y="558800"/>
                  </a:lnTo>
                  <a:lnTo>
                    <a:pt x="497840" y="596054"/>
                  </a:lnTo>
                  <a:lnTo>
                    <a:pt x="538480" y="582507"/>
                  </a:lnTo>
                  <a:lnTo>
                    <a:pt x="619760" y="636694"/>
                  </a:lnTo>
                  <a:lnTo>
                    <a:pt x="650240" y="663787"/>
                  </a:lnTo>
                  <a:lnTo>
                    <a:pt x="592667" y="673947"/>
                  </a:lnTo>
                  <a:lnTo>
                    <a:pt x="568960" y="684107"/>
                  </a:lnTo>
                  <a:lnTo>
                    <a:pt x="636694" y="728134"/>
                  </a:lnTo>
                  <a:lnTo>
                    <a:pt x="680720" y="728134"/>
                  </a:lnTo>
                  <a:lnTo>
                    <a:pt x="724747" y="728134"/>
                  </a:lnTo>
                  <a:lnTo>
                    <a:pt x="762000" y="738294"/>
                  </a:lnTo>
                  <a:lnTo>
                    <a:pt x="914400" y="819574"/>
                  </a:lnTo>
                  <a:cubicBezTo>
                    <a:pt x="971973" y="846667"/>
                    <a:pt x="1046480" y="853439"/>
                    <a:pt x="1104053" y="880532"/>
                  </a:cubicBezTo>
                  <a:lnTo>
                    <a:pt x="1212428" y="965201"/>
                  </a:lnTo>
                  <a:cubicBezTo>
                    <a:pt x="1176303" y="975360"/>
                    <a:pt x="1248551" y="921173"/>
                    <a:pt x="1185333" y="1012612"/>
                  </a:cubicBezTo>
                  <a:cubicBezTo>
                    <a:pt x="1124373" y="999065"/>
                    <a:pt x="1043093" y="1016000"/>
                    <a:pt x="1012613" y="1026160"/>
                  </a:cubicBezTo>
                  <a:lnTo>
                    <a:pt x="941493" y="1083733"/>
                  </a:lnTo>
                  <a:lnTo>
                    <a:pt x="985520" y="1215812"/>
                  </a:lnTo>
                  <a:lnTo>
                    <a:pt x="894080" y="1273387"/>
                  </a:lnTo>
                  <a:lnTo>
                    <a:pt x="673947" y="907627"/>
                  </a:lnTo>
                  <a:lnTo>
                    <a:pt x="545254" y="870374"/>
                  </a:lnTo>
                  <a:lnTo>
                    <a:pt x="403014" y="795867"/>
                  </a:lnTo>
                  <a:lnTo>
                    <a:pt x="257387" y="707814"/>
                  </a:lnTo>
                  <a:lnTo>
                    <a:pt x="179494" y="609600"/>
                  </a:lnTo>
                  <a:lnTo>
                    <a:pt x="135467" y="579120"/>
                  </a:lnTo>
                  <a:lnTo>
                    <a:pt x="40640" y="565574"/>
                  </a:lnTo>
                  <a:lnTo>
                    <a:pt x="0" y="528320"/>
                  </a:lnTo>
                  <a:lnTo>
                    <a:pt x="0" y="440267"/>
                  </a:lnTo>
                  <a:lnTo>
                    <a:pt x="33867" y="362374"/>
                  </a:lnTo>
                  <a:lnTo>
                    <a:pt x="104987" y="223520"/>
                  </a:lnTo>
                  <a:lnTo>
                    <a:pt x="216747" y="7112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52C6C6C-A9C8-4D91-AC47-61C1D3979BF9}"/>
                </a:ext>
              </a:extLst>
            </p:cNvPr>
            <p:cNvSpPr/>
            <p:nvPr/>
          </p:nvSpPr>
          <p:spPr>
            <a:xfrm>
              <a:off x="3444240" y="3860800"/>
              <a:ext cx="348827" cy="460587"/>
            </a:xfrm>
            <a:custGeom>
              <a:avLst/>
              <a:gdLst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60773 w 325120"/>
                <a:gd name="connsiteY15" fmla="*/ 9482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77707 w 325120"/>
                <a:gd name="connsiteY15" fmla="*/ 8466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199813 w 348827"/>
                <a:gd name="connsiteY16" fmla="*/ 47413 h 460587"/>
                <a:gd name="connsiteX17" fmla="*/ 155787 w 348827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209973 w 348827"/>
                <a:gd name="connsiteY16" fmla="*/ 37253 h 460587"/>
                <a:gd name="connsiteX17" fmla="*/ 155787 w 348827"/>
                <a:gd name="connsiteY17" fmla="*/ 0 h 4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827" h="460587">
                  <a:moveTo>
                    <a:pt x="155787" y="0"/>
                  </a:moveTo>
                  <a:lnTo>
                    <a:pt x="74507" y="60960"/>
                  </a:lnTo>
                  <a:lnTo>
                    <a:pt x="0" y="64347"/>
                  </a:lnTo>
                  <a:lnTo>
                    <a:pt x="132080" y="135467"/>
                  </a:lnTo>
                  <a:lnTo>
                    <a:pt x="159173" y="206587"/>
                  </a:lnTo>
                  <a:lnTo>
                    <a:pt x="162560" y="240453"/>
                  </a:lnTo>
                  <a:lnTo>
                    <a:pt x="162560" y="331893"/>
                  </a:lnTo>
                  <a:lnTo>
                    <a:pt x="94827" y="416560"/>
                  </a:lnTo>
                  <a:lnTo>
                    <a:pt x="152400" y="460587"/>
                  </a:lnTo>
                  <a:lnTo>
                    <a:pt x="193040" y="403013"/>
                  </a:lnTo>
                  <a:lnTo>
                    <a:pt x="240453" y="453813"/>
                  </a:lnTo>
                  <a:lnTo>
                    <a:pt x="247227" y="358987"/>
                  </a:lnTo>
                  <a:lnTo>
                    <a:pt x="267547" y="335280"/>
                  </a:lnTo>
                  <a:lnTo>
                    <a:pt x="301413" y="291253"/>
                  </a:lnTo>
                  <a:lnTo>
                    <a:pt x="348827" y="138853"/>
                  </a:lnTo>
                  <a:lnTo>
                    <a:pt x="277707" y="84667"/>
                  </a:lnTo>
                  <a:lnTo>
                    <a:pt x="209973" y="37253"/>
                  </a:lnTo>
                  <a:lnTo>
                    <a:pt x="155787" y="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AA0EA3-E75B-4B10-B04E-1A6E01743A90}"/>
                </a:ext>
              </a:extLst>
            </p:cNvPr>
            <p:cNvSpPr/>
            <p:nvPr/>
          </p:nvSpPr>
          <p:spPr>
            <a:xfrm>
              <a:off x="3708400" y="3935307"/>
              <a:ext cx="1358053" cy="975360"/>
            </a:xfrm>
            <a:custGeom>
              <a:avLst/>
              <a:gdLst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96427 w 1358053"/>
                <a:gd name="connsiteY53" fmla="*/ 27093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7610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58053" h="975360">
                  <a:moveTo>
                    <a:pt x="209973" y="88053"/>
                  </a:moveTo>
                  <a:lnTo>
                    <a:pt x="298027" y="108373"/>
                  </a:lnTo>
                  <a:lnTo>
                    <a:pt x="352213" y="138853"/>
                  </a:lnTo>
                  <a:lnTo>
                    <a:pt x="514773" y="159173"/>
                  </a:lnTo>
                  <a:lnTo>
                    <a:pt x="545253" y="118533"/>
                  </a:lnTo>
                  <a:lnTo>
                    <a:pt x="629920" y="50800"/>
                  </a:lnTo>
                  <a:lnTo>
                    <a:pt x="677333" y="37253"/>
                  </a:lnTo>
                  <a:lnTo>
                    <a:pt x="748453" y="20320"/>
                  </a:lnTo>
                  <a:lnTo>
                    <a:pt x="772160" y="71120"/>
                  </a:lnTo>
                  <a:lnTo>
                    <a:pt x="762000" y="115146"/>
                  </a:lnTo>
                  <a:lnTo>
                    <a:pt x="728133" y="186266"/>
                  </a:lnTo>
                  <a:lnTo>
                    <a:pt x="701040" y="264160"/>
                  </a:lnTo>
                  <a:lnTo>
                    <a:pt x="687493" y="328506"/>
                  </a:lnTo>
                  <a:lnTo>
                    <a:pt x="667173" y="386080"/>
                  </a:lnTo>
                  <a:lnTo>
                    <a:pt x="694267" y="450426"/>
                  </a:lnTo>
                  <a:lnTo>
                    <a:pt x="789093" y="436880"/>
                  </a:lnTo>
                  <a:lnTo>
                    <a:pt x="816187" y="358986"/>
                  </a:lnTo>
                  <a:lnTo>
                    <a:pt x="870373" y="254000"/>
                  </a:lnTo>
                  <a:lnTo>
                    <a:pt x="924560" y="186266"/>
                  </a:lnTo>
                  <a:lnTo>
                    <a:pt x="971973" y="128693"/>
                  </a:lnTo>
                  <a:lnTo>
                    <a:pt x="1053253" y="67733"/>
                  </a:lnTo>
                  <a:lnTo>
                    <a:pt x="1104053" y="16933"/>
                  </a:lnTo>
                  <a:lnTo>
                    <a:pt x="1165013" y="0"/>
                  </a:lnTo>
                  <a:lnTo>
                    <a:pt x="1242907" y="13546"/>
                  </a:lnTo>
                  <a:lnTo>
                    <a:pt x="1303867" y="44026"/>
                  </a:lnTo>
                  <a:lnTo>
                    <a:pt x="1358053" y="84666"/>
                  </a:lnTo>
                  <a:lnTo>
                    <a:pt x="1341120" y="135466"/>
                  </a:lnTo>
                  <a:lnTo>
                    <a:pt x="1256453" y="254000"/>
                  </a:lnTo>
                  <a:lnTo>
                    <a:pt x="1219200" y="335280"/>
                  </a:lnTo>
                  <a:lnTo>
                    <a:pt x="1175173" y="440266"/>
                  </a:lnTo>
                  <a:lnTo>
                    <a:pt x="1131147" y="528320"/>
                  </a:lnTo>
                  <a:lnTo>
                    <a:pt x="1087120" y="589280"/>
                  </a:lnTo>
                  <a:lnTo>
                    <a:pt x="1063413" y="633306"/>
                  </a:lnTo>
                  <a:lnTo>
                    <a:pt x="1009227" y="711200"/>
                  </a:lnTo>
                  <a:lnTo>
                    <a:pt x="894080" y="762000"/>
                  </a:lnTo>
                  <a:lnTo>
                    <a:pt x="778933" y="839893"/>
                  </a:lnTo>
                  <a:lnTo>
                    <a:pt x="704427" y="846666"/>
                  </a:lnTo>
                  <a:lnTo>
                    <a:pt x="616373" y="846666"/>
                  </a:lnTo>
                  <a:lnTo>
                    <a:pt x="504613" y="826346"/>
                  </a:lnTo>
                  <a:lnTo>
                    <a:pt x="409787" y="870373"/>
                  </a:lnTo>
                  <a:lnTo>
                    <a:pt x="304800" y="941493"/>
                  </a:lnTo>
                  <a:lnTo>
                    <a:pt x="243840" y="975360"/>
                  </a:lnTo>
                  <a:lnTo>
                    <a:pt x="125307" y="931333"/>
                  </a:lnTo>
                  <a:lnTo>
                    <a:pt x="40640" y="890693"/>
                  </a:lnTo>
                  <a:lnTo>
                    <a:pt x="0" y="863600"/>
                  </a:lnTo>
                  <a:lnTo>
                    <a:pt x="40640" y="789093"/>
                  </a:lnTo>
                  <a:lnTo>
                    <a:pt x="88053" y="640080"/>
                  </a:lnTo>
                  <a:lnTo>
                    <a:pt x="111760" y="602826"/>
                  </a:lnTo>
                  <a:lnTo>
                    <a:pt x="118533" y="460586"/>
                  </a:lnTo>
                  <a:lnTo>
                    <a:pt x="152400" y="321733"/>
                  </a:lnTo>
                  <a:cubicBezTo>
                    <a:pt x="159173" y="313831"/>
                    <a:pt x="166218" y="306153"/>
                    <a:pt x="172720" y="298026"/>
                  </a:cubicBezTo>
                  <a:cubicBezTo>
                    <a:pt x="175263" y="294848"/>
                    <a:pt x="178929" y="291817"/>
                    <a:pt x="179493" y="287866"/>
                  </a:cubicBezTo>
                  <a:cubicBezTo>
                    <a:pt x="180057" y="283915"/>
                    <a:pt x="176107" y="278835"/>
                    <a:pt x="176107" y="274320"/>
                  </a:cubicBezTo>
                  <a:cubicBezTo>
                    <a:pt x="176107" y="269805"/>
                    <a:pt x="179493" y="261902"/>
                    <a:pt x="179493" y="260773"/>
                  </a:cubicBezTo>
                  <a:lnTo>
                    <a:pt x="189653" y="159173"/>
                  </a:lnTo>
                  <a:lnTo>
                    <a:pt x="209973" y="88053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803FADE-1E4A-4A16-9184-90E51D952A44}"/>
                </a:ext>
              </a:extLst>
            </p:cNvPr>
            <p:cNvSpPr/>
            <p:nvPr/>
          </p:nvSpPr>
          <p:spPr>
            <a:xfrm>
              <a:off x="3721947" y="3396827"/>
              <a:ext cx="1825413" cy="1882986"/>
            </a:xfrm>
            <a:custGeom>
              <a:avLst/>
              <a:gdLst>
                <a:gd name="connsiteX0" fmla="*/ 1324186 w 1825413"/>
                <a:gd name="connsiteY0" fmla="*/ 132080 h 1882986"/>
                <a:gd name="connsiteX1" fmla="*/ 1469813 w 1825413"/>
                <a:gd name="connsiteY1" fmla="*/ 284480 h 1882986"/>
                <a:gd name="connsiteX2" fmla="*/ 1507066 w 1825413"/>
                <a:gd name="connsiteY2" fmla="*/ 443653 h 1882986"/>
                <a:gd name="connsiteX3" fmla="*/ 1446106 w 1825413"/>
                <a:gd name="connsiteY3" fmla="*/ 609600 h 1882986"/>
                <a:gd name="connsiteX4" fmla="*/ 1412240 w 1825413"/>
                <a:gd name="connsiteY4" fmla="*/ 629920 h 1882986"/>
                <a:gd name="connsiteX5" fmla="*/ 1347893 w 1825413"/>
                <a:gd name="connsiteY5" fmla="*/ 619760 h 1882986"/>
                <a:gd name="connsiteX6" fmla="*/ 1327573 w 1825413"/>
                <a:gd name="connsiteY6" fmla="*/ 680720 h 1882986"/>
                <a:gd name="connsiteX7" fmla="*/ 1242906 w 1825413"/>
                <a:gd name="connsiteY7" fmla="*/ 819573 h 1882986"/>
                <a:gd name="connsiteX8" fmla="*/ 1212426 w 1825413"/>
                <a:gd name="connsiteY8" fmla="*/ 900853 h 1882986"/>
                <a:gd name="connsiteX9" fmla="*/ 1154853 w 1825413"/>
                <a:gd name="connsiteY9" fmla="*/ 1005840 h 1882986"/>
                <a:gd name="connsiteX10" fmla="*/ 1080346 w 1825413"/>
                <a:gd name="connsiteY10" fmla="*/ 1141306 h 1882986"/>
                <a:gd name="connsiteX11" fmla="*/ 1032933 w 1825413"/>
                <a:gd name="connsiteY11" fmla="*/ 1225973 h 1882986"/>
                <a:gd name="connsiteX12" fmla="*/ 917786 w 1825413"/>
                <a:gd name="connsiteY12" fmla="*/ 1327573 h 1882986"/>
                <a:gd name="connsiteX13" fmla="*/ 738293 w 1825413"/>
                <a:gd name="connsiteY13" fmla="*/ 1432560 h 1882986"/>
                <a:gd name="connsiteX14" fmla="*/ 491066 w 1825413"/>
                <a:gd name="connsiteY14" fmla="*/ 1588346 h 1882986"/>
                <a:gd name="connsiteX15" fmla="*/ 450426 w 1825413"/>
                <a:gd name="connsiteY15" fmla="*/ 1612053 h 1882986"/>
                <a:gd name="connsiteX16" fmla="*/ 375920 w 1825413"/>
                <a:gd name="connsiteY16" fmla="*/ 1649306 h 1882986"/>
                <a:gd name="connsiteX17" fmla="*/ 331893 w 1825413"/>
                <a:gd name="connsiteY17" fmla="*/ 1686560 h 1882986"/>
                <a:gd name="connsiteX18" fmla="*/ 304800 w 1825413"/>
                <a:gd name="connsiteY18" fmla="*/ 1737360 h 1882986"/>
                <a:gd name="connsiteX19" fmla="*/ 189653 w 1825413"/>
                <a:gd name="connsiteY19" fmla="*/ 1791546 h 1882986"/>
                <a:gd name="connsiteX20" fmla="*/ 0 w 1825413"/>
                <a:gd name="connsiteY20" fmla="*/ 1882986 h 1882986"/>
                <a:gd name="connsiteX21" fmla="*/ 165946 w 1825413"/>
                <a:gd name="connsiteY21" fmla="*/ 1872826 h 1882986"/>
                <a:gd name="connsiteX22" fmla="*/ 345440 w 1825413"/>
                <a:gd name="connsiteY22" fmla="*/ 1771226 h 1882986"/>
                <a:gd name="connsiteX23" fmla="*/ 463973 w 1825413"/>
                <a:gd name="connsiteY23" fmla="*/ 1652693 h 1882986"/>
                <a:gd name="connsiteX24" fmla="*/ 633306 w 1825413"/>
                <a:gd name="connsiteY24" fmla="*/ 1554480 h 1882986"/>
                <a:gd name="connsiteX25" fmla="*/ 721360 w 1825413"/>
                <a:gd name="connsiteY25" fmla="*/ 1493520 h 1882986"/>
                <a:gd name="connsiteX26" fmla="*/ 883920 w 1825413"/>
                <a:gd name="connsiteY26" fmla="*/ 1381760 h 1882986"/>
                <a:gd name="connsiteX27" fmla="*/ 1131146 w 1825413"/>
                <a:gd name="connsiteY27" fmla="*/ 1246293 h 1882986"/>
                <a:gd name="connsiteX28" fmla="*/ 1270000 w 1825413"/>
                <a:gd name="connsiteY28" fmla="*/ 1141306 h 1882986"/>
                <a:gd name="connsiteX29" fmla="*/ 1354666 w 1825413"/>
                <a:gd name="connsiteY29" fmla="*/ 995680 h 1882986"/>
                <a:gd name="connsiteX30" fmla="*/ 1402080 w 1825413"/>
                <a:gd name="connsiteY30" fmla="*/ 792480 h 1882986"/>
                <a:gd name="connsiteX31" fmla="*/ 1510453 w 1825413"/>
                <a:gd name="connsiteY31" fmla="*/ 684106 h 1882986"/>
                <a:gd name="connsiteX32" fmla="*/ 1551093 w 1825413"/>
                <a:gd name="connsiteY32" fmla="*/ 646853 h 1882986"/>
                <a:gd name="connsiteX33" fmla="*/ 1581573 w 1825413"/>
                <a:gd name="connsiteY33" fmla="*/ 704426 h 1882986"/>
                <a:gd name="connsiteX34" fmla="*/ 1571413 w 1825413"/>
                <a:gd name="connsiteY34" fmla="*/ 836506 h 1882986"/>
                <a:gd name="connsiteX35" fmla="*/ 1571413 w 1825413"/>
                <a:gd name="connsiteY35" fmla="*/ 880533 h 1882986"/>
                <a:gd name="connsiteX36" fmla="*/ 1584960 w 1825413"/>
                <a:gd name="connsiteY36" fmla="*/ 995680 h 1882986"/>
                <a:gd name="connsiteX37" fmla="*/ 1561253 w 1825413"/>
                <a:gd name="connsiteY37" fmla="*/ 1087120 h 1882986"/>
                <a:gd name="connsiteX38" fmla="*/ 1524000 w 1825413"/>
                <a:gd name="connsiteY38" fmla="*/ 1076960 h 1882986"/>
                <a:gd name="connsiteX39" fmla="*/ 1564640 w 1825413"/>
                <a:gd name="connsiteY39" fmla="*/ 1151466 h 1882986"/>
                <a:gd name="connsiteX40" fmla="*/ 1574800 w 1825413"/>
                <a:gd name="connsiteY40" fmla="*/ 1188720 h 1882986"/>
                <a:gd name="connsiteX41" fmla="*/ 1584960 w 1825413"/>
                <a:gd name="connsiteY41" fmla="*/ 1219200 h 1882986"/>
                <a:gd name="connsiteX42" fmla="*/ 1615440 w 1825413"/>
                <a:gd name="connsiteY42" fmla="*/ 1259840 h 1882986"/>
                <a:gd name="connsiteX43" fmla="*/ 1456266 w 1825413"/>
                <a:gd name="connsiteY43" fmla="*/ 1324186 h 1882986"/>
                <a:gd name="connsiteX44" fmla="*/ 1469813 w 1825413"/>
                <a:gd name="connsiteY44" fmla="*/ 1395306 h 1882986"/>
                <a:gd name="connsiteX45" fmla="*/ 1537546 w 1825413"/>
                <a:gd name="connsiteY45" fmla="*/ 1513840 h 1882986"/>
                <a:gd name="connsiteX46" fmla="*/ 1615440 w 1825413"/>
                <a:gd name="connsiteY46" fmla="*/ 1524000 h 1882986"/>
                <a:gd name="connsiteX47" fmla="*/ 1534160 w 1825413"/>
                <a:gd name="connsiteY47" fmla="*/ 1666240 h 1882986"/>
                <a:gd name="connsiteX48" fmla="*/ 1408853 w 1825413"/>
                <a:gd name="connsiteY48" fmla="*/ 1838960 h 1882986"/>
                <a:gd name="connsiteX49" fmla="*/ 1554480 w 1825413"/>
                <a:gd name="connsiteY49" fmla="*/ 1727200 h 1882986"/>
                <a:gd name="connsiteX50" fmla="*/ 1649306 w 1825413"/>
                <a:gd name="connsiteY50" fmla="*/ 1584960 h 1882986"/>
                <a:gd name="connsiteX51" fmla="*/ 1740746 w 1825413"/>
                <a:gd name="connsiteY51" fmla="*/ 1496906 h 1882986"/>
                <a:gd name="connsiteX52" fmla="*/ 1767840 w 1825413"/>
                <a:gd name="connsiteY52" fmla="*/ 1374986 h 1882986"/>
                <a:gd name="connsiteX53" fmla="*/ 1683173 w 1825413"/>
                <a:gd name="connsiteY53" fmla="*/ 1209040 h 1882986"/>
                <a:gd name="connsiteX54" fmla="*/ 1710266 w 1825413"/>
                <a:gd name="connsiteY54" fmla="*/ 1127760 h 1882986"/>
                <a:gd name="connsiteX55" fmla="*/ 1683173 w 1825413"/>
                <a:gd name="connsiteY55" fmla="*/ 988906 h 1882986"/>
                <a:gd name="connsiteX56" fmla="*/ 1683173 w 1825413"/>
                <a:gd name="connsiteY56" fmla="*/ 741680 h 1882986"/>
                <a:gd name="connsiteX57" fmla="*/ 1808480 w 1825413"/>
                <a:gd name="connsiteY57" fmla="*/ 623146 h 1882986"/>
                <a:gd name="connsiteX58" fmla="*/ 1825413 w 1825413"/>
                <a:gd name="connsiteY58" fmla="*/ 548640 h 1882986"/>
                <a:gd name="connsiteX59" fmla="*/ 1808480 w 1825413"/>
                <a:gd name="connsiteY59" fmla="*/ 484293 h 1882986"/>
                <a:gd name="connsiteX60" fmla="*/ 1696720 w 1825413"/>
                <a:gd name="connsiteY60" fmla="*/ 342053 h 1882986"/>
                <a:gd name="connsiteX61" fmla="*/ 1659466 w 1825413"/>
                <a:gd name="connsiteY61" fmla="*/ 247226 h 1882986"/>
                <a:gd name="connsiteX62" fmla="*/ 1612053 w 1825413"/>
                <a:gd name="connsiteY62" fmla="*/ 209973 h 1882986"/>
                <a:gd name="connsiteX63" fmla="*/ 1537546 w 1825413"/>
                <a:gd name="connsiteY63" fmla="*/ 111760 h 1882986"/>
                <a:gd name="connsiteX64" fmla="*/ 1446106 w 1825413"/>
                <a:gd name="connsiteY64" fmla="*/ 0 h 1882986"/>
                <a:gd name="connsiteX65" fmla="*/ 1337733 w 1825413"/>
                <a:gd name="connsiteY65" fmla="*/ 149013 h 1882986"/>
                <a:gd name="connsiteX66" fmla="*/ 1385146 w 1825413"/>
                <a:gd name="connsiteY66" fmla="*/ 149013 h 1882986"/>
                <a:gd name="connsiteX67" fmla="*/ 1324186 w 1825413"/>
                <a:gd name="connsiteY67" fmla="*/ 132080 h 188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25413" h="1882986">
                  <a:moveTo>
                    <a:pt x="1324186" y="132080"/>
                  </a:moveTo>
                  <a:lnTo>
                    <a:pt x="1469813" y="284480"/>
                  </a:lnTo>
                  <a:lnTo>
                    <a:pt x="1507066" y="443653"/>
                  </a:lnTo>
                  <a:lnTo>
                    <a:pt x="1446106" y="609600"/>
                  </a:lnTo>
                  <a:lnTo>
                    <a:pt x="1412240" y="629920"/>
                  </a:lnTo>
                  <a:lnTo>
                    <a:pt x="1347893" y="619760"/>
                  </a:lnTo>
                  <a:lnTo>
                    <a:pt x="1327573" y="680720"/>
                  </a:lnTo>
                  <a:lnTo>
                    <a:pt x="1242906" y="819573"/>
                  </a:lnTo>
                  <a:lnTo>
                    <a:pt x="1212426" y="900853"/>
                  </a:lnTo>
                  <a:lnTo>
                    <a:pt x="1154853" y="1005840"/>
                  </a:lnTo>
                  <a:lnTo>
                    <a:pt x="1080346" y="1141306"/>
                  </a:lnTo>
                  <a:lnTo>
                    <a:pt x="1032933" y="1225973"/>
                  </a:lnTo>
                  <a:lnTo>
                    <a:pt x="917786" y="1327573"/>
                  </a:lnTo>
                  <a:lnTo>
                    <a:pt x="738293" y="1432560"/>
                  </a:lnTo>
                  <a:lnTo>
                    <a:pt x="491066" y="1588346"/>
                  </a:lnTo>
                  <a:lnTo>
                    <a:pt x="450426" y="1612053"/>
                  </a:lnTo>
                  <a:lnTo>
                    <a:pt x="375920" y="1649306"/>
                  </a:lnTo>
                  <a:lnTo>
                    <a:pt x="331893" y="1686560"/>
                  </a:lnTo>
                  <a:lnTo>
                    <a:pt x="304800" y="1737360"/>
                  </a:lnTo>
                  <a:lnTo>
                    <a:pt x="189653" y="1791546"/>
                  </a:lnTo>
                  <a:lnTo>
                    <a:pt x="0" y="1882986"/>
                  </a:lnTo>
                  <a:lnTo>
                    <a:pt x="165946" y="1872826"/>
                  </a:lnTo>
                  <a:lnTo>
                    <a:pt x="345440" y="1771226"/>
                  </a:lnTo>
                  <a:lnTo>
                    <a:pt x="463973" y="1652693"/>
                  </a:lnTo>
                  <a:lnTo>
                    <a:pt x="633306" y="1554480"/>
                  </a:lnTo>
                  <a:lnTo>
                    <a:pt x="721360" y="1493520"/>
                  </a:lnTo>
                  <a:lnTo>
                    <a:pt x="883920" y="1381760"/>
                  </a:lnTo>
                  <a:lnTo>
                    <a:pt x="1131146" y="1246293"/>
                  </a:lnTo>
                  <a:lnTo>
                    <a:pt x="1270000" y="1141306"/>
                  </a:lnTo>
                  <a:lnTo>
                    <a:pt x="1354666" y="995680"/>
                  </a:lnTo>
                  <a:lnTo>
                    <a:pt x="1402080" y="792480"/>
                  </a:lnTo>
                  <a:lnTo>
                    <a:pt x="1510453" y="684106"/>
                  </a:lnTo>
                  <a:lnTo>
                    <a:pt x="1551093" y="646853"/>
                  </a:lnTo>
                  <a:lnTo>
                    <a:pt x="1581573" y="704426"/>
                  </a:lnTo>
                  <a:lnTo>
                    <a:pt x="1571413" y="836506"/>
                  </a:lnTo>
                  <a:lnTo>
                    <a:pt x="1571413" y="880533"/>
                  </a:lnTo>
                  <a:lnTo>
                    <a:pt x="1584960" y="995680"/>
                  </a:lnTo>
                  <a:lnTo>
                    <a:pt x="1561253" y="1087120"/>
                  </a:lnTo>
                  <a:lnTo>
                    <a:pt x="1524000" y="1076960"/>
                  </a:lnTo>
                  <a:lnTo>
                    <a:pt x="1564640" y="1151466"/>
                  </a:lnTo>
                  <a:lnTo>
                    <a:pt x="1574800" y="1188720"/>
                  </a:lnTo>
                  <a:cubicBezTo>
                    <a:pt x="1585356" y="1216870"/>
                    <a:pt x="1584960" y="1206168"/>
                    <a:pt x="1584960" y="1219200"/>
                  </a:cubicBezTo>
                  <a:lnTo>
                    <a:pt x="1615440" y="1259840"/>
                  </a:lnTo>
                  <a:lnTo>
                    <a:pt x="1456266" y="1324186"/>
                  </a:lnTo>
                  <a:lnTo>
                    <a:pt x="1469813" y="1395306"/>
                  </a:lnTo>
                  <a:lnTo>
                    <a:pt x="1537546" y="1513840"/>
                  </a:lnTo>
                  <a:lnTo>
                    <a:pt x="1615440" y="1524000"/>
                  </a:lnTo>
                  <a:lnTo>
                    <a:pt x="1534160" y="1666240"/>
                  </a:lnTo>
                  <a:lnTo>
                    <a:pt x="1408853" y="1838960"/>
                  </a:lnTo>
                  <a:lnTo>
                    <a:pt x="1554480" y="1727200"/>
                  </a:lnTo>
                  <a:lnTo>
                    <a:pt x="1649306" y="1584960"/>
                  </a:lnTo>
                  <a:lnTo>
                    <a:pt x="1740746" y="1496906"/>
                  </a:lnTo>
                  <a:lnTo>
                    <a:pt x="1767840" y="1374986"/>
                  </a:lnTo>
                  <a:lnTo>
                    <a:pt x="1683173" y="1209040"/>
                  </a:lnTo>
                  <a:lnTo>
                    <a:pt x="1710266" y="1127760"/>
                  </a:lnTo>
                  <a:lnTo>
                    <a:pt x="1683173" y="988906"/>
                  </a:lnTo>
                  <a:lnTo>
                    <a:pt x="1683173" y="741680"/>
                  </a:lnTo>
                  <a:lnTo>
                    <a:pt x="1808480" y="623146"/>
                  </a:lnTo>
                  <a:lnTo>
                    <a:pt x="1825413" y="548640"/>
                  </a:lnTo>
                  <a:lnTo>
                    <a:pt x="1808480" y="484293"/>
                  </a:lnTo>
                  <a:lnTo>
                    <a:pt x="1696720" y="342053"/>
                  </a:lnTo>
                  <a:lnTo>
                    <a:pt x="1659466" y="247226"/>
                  </a:lnTo>
                  <a:lnTo>
                    <a:pt x="1612053" y="209973"/>
                  </a:lnTo>
                  <a:lnTo>
                    <a:pt x="1537546" y="111760"/>
                  </a:lnTo>
                  <a:lnTo>
                    <a:pt x="1446106" y="0"/>
                  </a:lnTo>
                  <a:lnTo>
                    <a:pt x="1337733" y="149013"/>
                  </a:lnTo>
                  <a:lnTo>
                    <a:pt x="1385146" y="149013"/>
                  </a:lnTo>
                  <a:lnTo>
                    <a:pt x="1324186" y="132080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F25F84-8E2F-418A-B941-EEF81A9F46DC}"/>
                </a:ext>
              </a:extLst>
            </p:cNvPr>
            <p:cNvSpPr/>
            <p:nvPr/>
          </p:nvSpPr>
          <p:spPr>
            <a:xfrm>
              <a:off x="6478693" y="3644053"/>
              <a:ext cx="1368214" cy="1761067"/>
            </a:xfrm>
            <a:custGeom>
              <a:avLst/>
              <a:gdLst>
                <a:gd name="connsiteX0" fmla="*/ 0 w 1368214"/>
                <a:gd name="connsiteY0" fmla="*/ 44027 h 1761067"/>
                <a:gd name="connsiteX1" fmla="*/ 84667 w 1368214"/>
                <a:gd name="connsiteY1" fmla="*/ 0 h 1761067"/>
                <a:gd name="connsiteX2" fmla="*/ 108374 w 1368214"/>
                <a:gd name="connsiteY2" fmla="*/ 50800 h 1761067"/>
                <a:gd name="connsiteX3" fmla="*/ 189654 w 1368214"/>
                <a:gd name="connsiteY3" fmla="*/ 91440 h 1761067"/>
                <a:gd name="connsiteX4" fmla="*/ 270934 w 1368214"/>
                <a:gd name="connsiteY4" fmla="*/ 118534 h 1761067"/>
                <a:gd name="connsiteX5" fmla="*/ 416560 w 1368214"/>
                <a:gd name="connsiteY5" fmla="*/ 145627 h 1761067"/>
                <a:gd name="connsiteX6" fmla="*/ 531707 w 1368214"/>
                <a:gd name="connsiteY6" fmla="*/ 149014 h 1761067"/>
                <a:gd name="connsiteX7" fmla="*/ 453814 w 1368214"/>
                <a:gd name="connsiteY7" fmla="*/ 165947 h 1761067"/>
                <a:gd name="connsiteX8" fmla="*/ 287867 w 1368214"/>
                <a:gd name="connsiteY8" fmla="*/ 159174 h 1761067"/>
                <a:gd name="connsiteX9" fmla="*/ 165947 w 1368214"/>
                <a:gd name="connsiteY9" fmla="*/ 128694 h 1761067"/>
                <a:gd name="connsiteX10" fmla="*/ 121920 w 1368214"/>
                <a:gd name="connsiteY10" fmla="*/ 196427 h 1761067"/>
                <a:gd name="connsiteX11" fmla="*/ 111760 w 1368214"/>
                <a:gd name="connsiteY11" fmla="*/ 267547 h 1761067"/>
                <a:gd name="connsiteX12" fmla="*/ 135467 w 1368214"/>
                <a:gd name="connsiteY12" fmla="*/ 474134 h 1761067"/>
                <a:gd name="connsiteX13" fmla="*/ 172720 w 1368214"/>
                <a:gd name="connsiteY13" fmla="*/ 572347 h 1761067"/>
                <a:gd name="connsiteX14" fmla="*/ 257387 w 1368214"/>
                <a:gd name="connsiteY14" fmla="*/ 667174 h 1761067"/>
                <a:gd name="connsiteX15" fmla="*/ 264160 w 1368214"/>
                <a:gd name="connsiteY15" fmla="*/ 748454 h 1761067"/>
                <a:gd name="connsiteX16" fmla="*/ 264160 w 1368214"/>
                <a:gd name="connsiteY16" fmla="*/ 856827 h 1761067"/>
                <a:gd name="connsiteX17" fmla="*/ 284480 w 1368214"/>
                <a:gd name="connsiteY17" fmla="*/ 900854 h 1761067"/>
                <a:gd name="connsiteX18" fmla="*/ 291254 w 1368214"/>
                <a:gd name="connsiteY18" fmla="*/ 965200 h 1761067"/>
                <a:gd name="connsiteX19" fmla="*/ 331894 w 1368214"/>
                <a:gd name="connsiteY19" fmla="*/ 1110827 h 1761067"/>
                <a:gd name="connsiteX20" fmla="*/ 436880 w 1368214"/>
                <a:gd name="connsiteY20" fmla="*/ 1263227 h 1761067"/>
                <a:gd name="connsiteX21" fmla="*/ 531707 w 1368214"/>
                <a:gd name="connsiteY21" fmla="*/ 1307254 h 1761067"/>
                <a:gd name="connsiteX22" fmla="*/ 660400 w 1368214"/>
                <a:gd name="connsiteY22" fmla="*/ 1402080 h 1761067"/>
                <a:gd name="connsiteX23" fmla="*/ 677334 w 1368214"/>
                <a:gd name="connsiteY23" fmla="*/ 1463040 h 1761067"/>
                <a:gd name="connsiteX24" fmla="*/ 724747 w 1368214"/>
                <a:gd name="connsiteY24" fmla="*/ 1391920 h 1761067"/>
                <a:gd name="connsiteX25" fmla="*/ 701040 w 1368214"/>
                <a:gd name="connsiteY25" fmla="*/ 1347894 h 1761067"/>
                <a:gd name="connsiteX26" fmla="*/ 650240 w 1368214"/>
                <a:gd name="connsiteY26" fmla="*/ 1344507 h 1761067"/>
                <a:gd name="connsiteX27" fmla="*/ 585894 w 1368214"/>
                <a:gd name="connsiteY27" fmla="*/ 1290320 h 1761067"/>
                <a:gd name="connsiteX28" fmla="*/ 714587 w 1368214"/>
                <a:gd name="connsiteY28" fmla="*/ 1266614 h 1761067"/>
                <a:gd name="connsiteX29" fmla="*/ 789094 w 1368214"/>
                <a:gd name="connsiteY29" fmla="*/ 1266614 h 1761067"/>
                <a:gd name="connsiteX30" fmla="*/ 944880 w 1368214"/>
                <a:gd name="connsiteY30" fmla="*/ 1232747 h 1761067"/>
                <a:gd name="connsiteX31" fmla="*/ 1070187 w 1368214"/>
                <a:gd name="connsiteY31" fmla="*/ 1192107 h 1761067"/>
                <a:gd name="connsiteX32" fmla="*/ 1165014 w 1368214"/>
                <a:gd name="connsiteY32" fmla="*/ 1127760 h 1761067"/>
                <a:gd name="connsiteX33" fmla="*/ 1273387 w 1368214"/>
                <a:gd name="connsiteY33" fmla="*/ 1060027 h 1761067"/>
                <a:gd name="connsiteX34" fmla="*/ 1246294 w 1368214"/>
                <a:gd name="connsiteY34" fmla="*/ 951654 h 1761067"/>
                <a:gd name="connsiteX35" fmla="*/ 1100667 w 1368214"/>
                <a:gd name="connsiteY35" fmla="*/ 846667 h 1761067"/>
                <a:gd name="connsiteX36" fmla="*/ 1070187 w 1368214"/>
                <a:gd name="connsiteY36" fmla="*/ 762000 h 1761067"/>
                <a:gd name="connsiteX37" fmla="*/ 1046480 w 1368214"/>
                <a:gd name="connsiteY37" fmla="*/ 646854 h 1761067"/>
                <a:gd name="connsiteX38" fmla="*/ 1012614 w 1368214"/>
                <a:gd name="connsiteY38" fmla="*/ 582507 h 1761067"/>
                <a:gd name="connsiteX39" fmla="*/ 961814 w 1368214"/>
                <a:gd name="connsiteY39" fmla="*/ 508000 h 1761067"/>
                <a:gd name="connsiteX40" fmla="*/ 887307 w 1368214"/>
                <a:gd name="connsiteY40" fmla="*/ 463974 h 1761067"/>
                <a:gd name="connsiteX41" fmla="*/ 911014 w 1368214"/>
                <a:gd name="connsiteY41" fmla="*/ 416560 h 1761067"/>
                <a:gd name="connsiteX42" fmla="*/ 1005840 w 1368214"/>
                <a:gd name="connsiteY42" fmla="*/ 504614 h 1761067"/>
                <a:gd name="connsiteX43" fmla="*/ 1070187 w 1368214"/>
                <a:gd name="connsiteY43" fmla="*/ 572347 h 1761067"/>
                <a:gd name="connsiteX44" fmla="*/ 1107440 w 1368214"/>
                <a:gd name="connsiteY44" fmla="*/ 680720 h 1761067"/>
                <a:gd name="connsiteX45" fmla="*/ 1124374 w 1368214"/>
                <a:gd name="connsiteY45" fmla="*/ 816187 h 1761067"/>
                <a:gd name="connsiteX46" fmla="*/ 1202267 w 1368214"/>
                <a:gd name="connsiteY46" fmla="*/ 866987 h 1761067"/>
                <a:gd name="connsiteX47" fmla="*/ 1337734 w 1368214"/>
                <a:gd name="connsiteY47" fmla="*/ 971974 h 1761067"/>
                <a:gd name="connsiteX48" fmla="*/ 1368214 w 1368214"/>
                <a:gd name="connsiteY48" fmla="*/ 1043094 h 1761067"/>
                <a:gd name="connsiteX49" fmla="*/ 1358054 w 1368214"/>
                <a:gd name="connsiteY49" fmla="*/ 1070187 h 1761067"/>
                <a:gd name="connsiteX50" fmla="*/ 1229360 w 1368214"/>
                <a:gd name="connsiteY50" fmla="*/ 1134534 h 1761067"/>
                <a:gd name="connsiteX51" fmla="*/ 1083734 w 1368214"/>
                <a:gd name="connsiteY51" fmla="*/ 1246294 h 1761067"/>
                <a:gd name="connsiteX52" fmla="*/ 988907 w 1368214"/>
                <a:gd name="connsiteY52" fmla="*/ 1270000 h 1761067"/>
                <a:gd name="connsiteX53" fmla="*/ 863600 w 1368214"/>
                <a:gd name="connsiteY53" fmla="*/ 1354667 h 1761067"/>
                <a:gd name="connsiteX54" fmla="*/ 887307 w 1368214"/>
                <a:gd name="connsiteY54" fmla="*/ 1510454 h 1761067"/>
                <a:gd name="connsiteX55" fmla="*/ 1019387 w 1368214"/>
                <a:gd name="connsiteY55" fmla="*/ 1551094 h 1761067"/>
                <a:gd name="connsiteX56" fmla="*/ 1134534 w 1368214"/>
                <a:gd name="connsiteY56" fmla="*/ 1534160 h 1761067"/>
                <a:gd name="connsiteX57" fmla="*/ 1161627 w 1368214"/>
                <a:gd name="connsiteY57" fmla="*/ 1520614 h 1761067"/>
                <a:gd name="connsiteX58" fmla="*/ 1171787 w 1368214"/>
                <a:gd name="connsiteY58" fmla="*/ 1588347 h 1761067"/>
                <a:gd name="connsiteX59" fmla="*/ 1127760 w 1368214"/>
                <a:gd name="connsiteY59" fmla="*/ 1673014 h 1761067"/>
                <a:gd name="connsiteX60" fmla="*/ 1131147 w 1368214"/>
                <a:gd name="connsiteY60" fmla="*/ 1761067 h 1761067"/>
                <a:gd name="connsiteX61" fmla="*/ 1029547 w 1368214"/>
                <a:gd name="connsiteY61" fmla="*/ 1649307 h 1761067"/>
                <a:gd name="connsiteX62" fmla="*/ 938107 w 1368214"/>
                <a:gd name="connsiteY62" fmla="*/ 1601894 h 1761067"/>
                <a:gd name="connsiteX63" fmla="*/ 734907 w 1368214"/>
                <a:gd name="connsiteY63" fmla="*/ 1530774 h 1761067"/>
                <a:gd name="connsiteX64" fmla="*/ 640080 w 1368214"/>
                <a:gd name="connsiteY64" fmla="*/ 1469814 h 1761067"/>
                <a:gd name="connsiteX65" fmla="*/ 528320 w 1368214"/>
                <a:gd name="connsiteY65" fmla="*/ 1415627 h 1761067"/>
                <a:gd name="connsiteX66" fmla="*/ 406400 w 1368214"/>
                <a:gd name="connsiteY66" fmla="*/ 1334347 h 1761067"/>
                <a:gd name="connsiteX67" fmla="*/ 308187 w 1368214"/>
                <a:gd name="connsiteY67" fmla="*/ 1219200 h 1761067"/>
                <a:gd name="connsiteX68" fmla="*/ 247227 w 1368214"/>
                <a:gd name="connsiteY68" fmla="*/ 1026160 h 1761067"/>
                <a:gd name="connsiteX69" fmla="*/ 220134 w 1368214"/>
                <a:gd name="connsiteY69" fmla="*/ 961814 h 1761067"/>
                <a:gd name="connsiteX70" fmla="*/ 223520 w 1368214"/>
                <a:gd name="connsiteY70" fmla="*/ 870374 h 1761067"/>
                <a:gd name="connsiteX71" fmla="*/ 223520 w 1368214"/>
                <a:gd name="connsiteY71" fmla="*/ 762000 h 1761067"/>
                <a:gd name="connsiteX72" fmla="*/ 189654 w 1368214"/>
                <a:gd name="connsiteY72" fmla="*/ 650240 h 1761067"/>
                <a:gd name="connsiteX73" fmla="*/ 111760 w 1368214"/>
                <a:gd name="connsiteY73" fmla="*/ 589280 h 1761067"/>
                <a:gd name="connsiteX74" fmla="*/ 91440 w 1368214"/>
                <a:gd name="connsiteY74" fmla="*/ 501227 h 1761067"/>
                <a:gd name="connsiteX75" fmla="*/ 74507 w 1368214"/>
                <a:gd name="connsiteY75" fmla="*/ 372534 h 1761067"/>
                <a:gd name="connsiteX76" fmla="*/ 50800 w 1368214"/>
                <a:gd name="connsiteY76" fmla="*/ 287867 h 1761067"/>
                <a:gd name="connsiteX77" fmla="*/ 20320 w 1368214"/>
                <a:gd name="connsiteY77" fmla="*/ 237067 h 1761067"/>
                <a:gd name="connsiteX78" fmla="*/ 44027 w 1368214"/>
                <a:gd name="connsiteY78" fmla="*/ 159174 h 1761067"/>
                <a:gd name="connsiteX79" fmla="*/ 44027 w 1368214"/>
                <a:gd name="connsiteY79" fmla="*/ 91440 h 1761067"/>
                <a:gd name="connsiteX80" fmla="*/ 0 w 1368214"/>
                <a:gd name="connsiteY80" fmla="*/ 44027 h 17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68214" h="1761067">
                  <a:moveTo>
                    <a:pt x="0" y="44027"/>
                  </a:moveTo>
                  <a:lnTo>
                    <a:pt x="84667" y="0"/>
                  </a:lnTo>
                  <a:lnTo>
                    <a:pt x="108374" y="50800"/>
                  </a:lnTo>
                  <a:lnTo>
                    <a:pt x="189654" y="91440"/>
                  </a:lnTo>
                  <a:lnTo>
                    <a:pt x="270934" y="118534"/>
                  </a:lnTo>
                  <a:lnTo>
                    <a:pt x="416560" y="145627"/>
                  </a:lnTo>
                  <a:lnTo>
                    <a:pt x="531707" y="149014"/>
                  </a:lnTo>
                  <a:lnTo>
                    <a:pt x="453814" y="165947"/>
                  </a:lnTo>
                  <a:lnTo>
                    <a:pt x="287867" y="159174"/>
                  </a:lnTo>
                  <a:lnTo>
                    <a:pt x="165947" y="128694"/>
                  </a:lnTo>
                  <a:lnTo>
                    <a:pt x="121920" y="196427"/>
                  </a:lnTo>
                  <a:lnTo>
                    <a:pt x="111760" y="267547"/>
                  </a:lnTo>
                  <a:lnTo>
                    <a:pt x="135467" y="474134"/>
                  </a:lnTo>
                  <a:lnTo>
                    <a:pt x="172720" y="572347"/>
                  </a:lnTo>
                  <a:lnTo>
                    <a:pt x="257387" y="667174"/>
                  </a:lnTo>
                  <a:lnTo>
                    <a:pt x="264160" y="748454"/>
                  </a:lnTo>
                  <a:lnTo>
                    <a:pt x="264160" y="856827"/>
                  </a:lnTo>
                  <a:lnTo>
                    <a:pt x="284480" y="900854"/>
                  </a:lnTo>
                  <a:lnTo>
                    <a:pt x="291254" y="965200"/>
                  </a:lnTo>
                  <a:lnTo>
                    <a:pt x="331894" y="1110827"/>
                  </a:lnTo>
                  <a:lnTo>
                    <a:pt x="436880" y="1263227"/>
                  </a:lnTo>
                  <a:lnTo>
                    <a:pt x="531707" y="1307254"/>
                  </a:lnTo>
                  <a:lnTo>
                    <a:pt x="660400" y="1402080"/>
                  </a:lnTo>
                  <a:lnTo>
                    <a:pt x="677334" y="1463040"/>
                  </a:lnTo>
                  <a:lnTo>
                    <a:pt x="724747" y="1391920"/>
                  </a:lnTo>
                  <a:lnTo>
                    <a:pt x="701040" y="1347894"/>
                  </a:lnTo>
                  <a:lnTo>
                    <a:pt x="650240" y="1344507"/>
                  </a:lnTo>
                  <a:lnTo>
                    <a:pt x="585894" y="1290320"/>
                  </a:lnTo>
                  <a:lnTo>
                    <a:pt x="714587" y="1266614"/>
                  </a:lnTo>
                  <a:lnTo>
                    <a:pt x="789094" y="1266614"/>
                  </a:lnTo>
                  <a:lnTo>
                    <a:pt x="944880" y="1232747"/>
                  </a:lnTo>
                  <a:lnTo>
                    <a:pt x="1070187" y="1192107"/>
                  </a:lnTo>
                  <a:lnTo>
                    <a:pt x="1165014" y="1127760"/>
                  </a:lnTo>
                  <a:lnTo>
                    <a:pt x="1273387" y="1060027"/>
                  </a:lnTo>
                  <a:lnTo>
                    <a:pt x="1246294" y="951654"/>
                  </a:lnTo>
                  <a:lnTo>
                    <a:pt x="1100667" y="846667"/>
                  </a:lnTo>
                  <a:lnTo>
                    <a:pt x="1070187" y="762000"/>
                  </a:lnTo>
                  <a:lnTo>
                    <a:pt x="1046480" y="646854"/>
                  </a:lnTo>
                  <a:lnTo>
                    <a:pt x="1012614" y="582507"/>
                  </a:lnTo>
                  <a:lnTo>
                    <a:pt x="961814" y="508000"/>
                  </a:lnTo>
                  <a:lnTo>
                    <a:pt x="887307" y="463974"/>
                  </a:lnTo>
                  <a:lnTo>
                    <a:pt x="911014" y="416560"/>
                  </a:lnTo>
                  <a:lnTo>
                    <a:pt x="1005840" y="504614"/>
                  </a:lnTo>
                  <a:lnTo>
                    <a:pt x="1070187" y="572347"/>
                  </a:lnTo>
                  <a:lnTo>
                    <a:pt x="1107440" y="680720"/>
                  </a:lnTo>
                  <a:lnTo>
                    <a:pt x="1124374" y="816187"/>
                  </a:lnTo>
                  <a:lnTo>
                    <a:pt x="1202267" y="866987"/>
                  </a:lnTo>
                  <a:lnTo>
                    <a:pt x="1337734" y="971974"/>
                  </a:lnTo>
                  <a:lnTo>
                    <a:pt x="1368214" y="1043094"/>
                  </a:lnTo>
                  <a:lnTo>
                    <a:pt x="1358054" y="1070187"/>
                  </a:lnTo>
                  <a:lnTo>
                    <a:pt x="1229360" y="1134534"/>
                  </a:lnTo>
                  <a:lnTo>
                    <a:pt x="1083734" y="1246294"/>
                  </a:lnTo>
                  <a:lnTo>
                    <a:pt x="988907" y="1270000"/>
                  </a:lnTo>
                  <a:lnTo>
                    <a:pt x="863600" y="1354667"/>
                  </a:lnTo>
                  <a:lnTo>
                    <a:pt x="887307" y="1510454"/>
                  </a:lnTo>
                  <a:lnTo>
                    <a:pt x="1019387" y="1551094"/>
                  </a:lnTo>
                  <a:lnTo>
                    <a:pt x="1134534" y="1534160"/>
                  </a:lnTo>
                  <a:lnTo>
                    <a:pt x="1161627" y="1520614"/>
                  </a:lnTo>
                  <a:lnTo>
                    <a:pt x="1171787" y="1588347"/>
                  </a:lnTo>
                  <a:lnTo>
                    <a:pt x="1127760" y="1673014"/>
                  </a:lnTo>
                  <a:lnTo>
                    <a:pt x="1131147" y="1761067"/>
                  </a:lnTo>
                  <a:lnTo>
                    <a:pt x="1029547" y="1649307"/>
                  </a:lnTo>
                  <a:lnTo>
                    <a:pt x="938107" y="1601894"/>
                  </a:lnTo>
                  <a:lnTo>
                    <a:pt x="734907" y="1530774"/>
                  </a:lnTo>
                  <a:lnTo>
                    <a:pt x="640080" y="1469814"/>
                  </a:lnTo>
                  <a:lnTo>
                    <a:pt x="528320" y="1415627"/>
                  </a:lnTo>
                  <a:lnTo>
                    <a:pt x="406400" y="1334347"/>
                  </a:lnTo>
                  <a:lnTo>
                    <a:pt x="308187" y="1219200"/>
                  </a:lnTo>
                  <a:lnTo>
                    <a:pt x="247227" y="1026160"/>
                  </a:lnTo>
                  <a:lnTo>
                    <a:pt x="220134" y="961814"/>
                  </a:lnTo>
                  <a:lnTo>
                    <a:pt x="223520" y="870374"/>
                  </a:lnTo>
                  <a:lnTo>
                    <a:pt x="223520" y="762000"/>
                  </a:lnTo>
                  <a:lnTo>
                    <a:pt x="189654" y="650240"/>
                  </a:lnTo>
                  <a:lnTo>
                    <a:pt x="111760" y="589280"/>
                  </a:lnTo>
                  <a:lnTo>
                    <a:pt x="91440" y="501227"/>
                  </a:lnTo>
                  <a:lnTo>
                    <a:pt x="74507" y="372534"/>
                  </a:lnTo>
                  <a:lnTo>
                    <a:pt x="50800" y="287867"/>
                  </a:lnTo>
                  <a:lnTo>
                    <a:pt x="20320" y="237067"/>
                  </a:lnTo>
                  <a:lnTo>
                    <a:pt x="44027" y="159174"/>
                  </a:lnTo>
                  <a:lnTo>
                    <a:pt x="44027" y="91440"/>
                  </a:lnTo>
                  <a:lnTo>
                    <a:pt x="0" y="440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1443BE-8876-496F-A7E9-A9D76B8FD668}"/>
                </a:ext>
              </a:extLst>
            </p:cNvPr>
            <p:cNvSpPr/>
            <p:nvPr/>
          </p:nvSpPr>
          <p:spPr>
            <a:xfrm>
              <a:off x="6759787" y="3376507"/>
              <a:ext cx="1967653" cy="626533"/>
            </a:xfrm>
            <a:custGeom>
              <a:avLst/>
              <a:gdLst>
                <a:gd name="connsiteX0" fmla="*/ 0 w 1967653"/>
                <a:gd name="connsiteY0" fmla="*/ 47413 h 626533"/>
                <a:gd name="connsiteX1" fmla="*/ 16933 w 1967653"/>
                <a:gd name="connsiteY1" fmla="*/ 0 h 626533"/>
                <a:gd name="connsiteX2" fmla="*/ 101600 w 1967653"/>
                <a:gd name="connsiteY2" fmla="*/ 44026 h 626533"/>
                <a:gd name="connsiteX3" fmla="*/ 209973 w 1967653"/>
                <a:gd name="connsiteY3" fmla="*/ 57573 h 626533"/>
                <a:gd name="connsiteX4" fmla="*/ 352213 w 1967653"/>
                <a:gd name="connsiteY4" fmla="*/ 20320 h 626533"/>
                <a:gd name="connsiteX5" fmla="*/ 524933 w 1967653"/>
                <a:gd name="connsiteY5" fmla="*/ 0 h 626533"/>
                <a:gd name="connsiteX6" fmla="*/ 646853 w 1967653"/>
                <a:gd name="connsiteY6" fmla="*/ 0 h 626533"/>
                <a:gd name="connsiteX7" fmla="*/ 799253 w 1967653"/>
                <a:gd name="connsiteY7" fmla="*/ 6773 h 626533"/>
                <a:gd name="connsiteX8" fmla="*/ 944880 w 1967653"/>
                <a:gd name="connsiteY8" fmla="*/ 84666 h 626533"/>
                <a:gd name="connsiteX9" fmla="*/ 1110826 w 1967653"/>
                <a:gd name="connsiteY9" fmla="*/ 132080 h 626533"/>
                <a:gd name="connsiteX10" fmla="*/ 1286933 w 1967653"/>
                <a:gd name="connsiteY10" fmla="*/ 57573 h 626533"/>
                <a:gd name="connsiteX11" fmla="*/ 1500293 w 1967653"/>
                <a:gd name="connsiteY11" fmla="*/ 37253 h 626533"/>
                <a:gd name="connsiteX12" fmla="*/ 1689946 w 1967653"/>
                <a:gd name="connsiteY12" fmla="*/ 74506 h 626533"/>
                <a:gd name="connsiteX13" fmla="*/ 1808480 w 1967653"/>
                <a:gd name="connsiteY13" fmla="*/ 108373 h 626533"/>
                <a:gd name="connsiteX14" fmla="*/ 1967653 w 1967653"/>
                <a:gd name="connsiteY14" fmla="*/ 101600 h 626533"/>
                <a:gd name="connsiteX15" fmla="*/ 1906693 w 1967653"/>
                <a:gd name="connsiteY15" fmla="*/ 142240 h 626533"/>
                <a:gd name="connsiteX16" fmla="*/ 1791546 w 1967653"/>
                <a:gd name="connsiteY16" fmla="*/ 152400 h 626533"/>
                <a:gd name="connsiteX17" fmla="*/ 1717040 w 1967653"/>
                <a:gd name="connsiteY17" fmla="*/ 149013 h 626533"/>
                <a:gd name="connsiteX18" fmla="*/ 1730586 w 1967653"/>
                <a:gd name="connsiteY18" fmla="*/ 220133 h 626533"/>
                <a:gd name="connsiteX19" fmla="*/ 1700106 w 1967653"/>
                <a:gd name="connsiteY19" fmla="*/ 264160 h 626533"/>
                <a:gd name="connsiteX20" fmla="*/ 1598506 w 1967653"/>
                <a:gd name="connsiteY20" fmla="*/ 291253 h 626533"/>
                <a:gd name="connsiteX21" fmla="*/ 1510453 w 1967653"/>
                <a:gd name="connsiteY21" fmla="*/ 321733 h 626533"/>
                <a:gd name="connsiteX22" fmla="*/ 1534160 w 1967653"/>
                <a:gd name="connsiteY22" fmla="*/ 254000 h 626533"/>
                <a:gd name="connsiteX23" fmla="*/ 1649306 w 1967653"/>
                <a:gd name="connsiteY23" fmla="*/ 220133 h 626533"/>
                <a:gd name="connsiteX24" fmla="*/ 1689946 w 1967653"/>
                <a:gd name="connsiteY24" fmla="*/ 142240 h 626533"/>
                <a:gd name="connsiteX25" fmla="*/ 1578186 w 1967653"/>
                <a:gd name="connsiteY25" fmla="*/ 104986 h 626533"/>
                <a:gd name="connsiteX26" fmla="*/ 1415626 w 1967653"/>
                <a:gd name="connsiteY26" fmla="*/ 104986 h 626533"/>
                <a:gd name="connsiteX27" fmla="*/ 1290320 w 1967653"/>
                <a:gd name="connsiteY27" fmla="*/ 132080 h 626533"/>
                <a:gd name="connsiteX28" fmla="*/ 1209040 w 1967653"/>
                <a:gd name="connsiteY28" fmla="*/ 142240 h 626533"/>
                <a:gd name="connsiteX29" fmla="*/ 1141306 w 1967653"/>
                <a:gd name="connsiteY29" fmla="*/ 169333 h 626533"/>
                <a:gd name="connsiteX30" fmla="*/ 1016000 w 1967653"/>
                <a:gd name="connsiteY30" fmla="*/ 149013 h 626533"/>
                <a:gd name="connsiteX31" fmla="*/ 806026 w 1967653"/>
                <a:gd name="connsiteY31" fmla="*/ 77893 h 626533"/>
                <a:gd name="connsiteX32" fmla="*/ 684106 w 1967653"/>
                <a:gd name="connsiteY32" fmla="*/ 64346 h 626533"/>
                <a:gd name="connsiteX33" fmla="*/ 585893 w 1967653"/>
                <a:gd name="connsiteY33" fmla="*/ 71120 h 626533"/>
                <a:gd name="connsiteX34" fmla="*/ 541866 w 1967653"/>
                <a:gd name="connsiteY34" fmla="*/ 84666 h 626533"/>
                <a:gd name="connsiteX35" fmla="*/ 436880 w 1967653"/>
                <a:gd name="connsiteY35" fmla="*/ 121920 h 626533"/>
                <a:gd name="connsiteX36" fmla="*/ 497840 w 1967653"/>
                <a:gd name="connsiteY36" fmla="*/ 179493 h 626533"/>
                <a:gd name="connsiteX37" fmla="*/ 589280 w 1967653"/>
                <a:gd name="connsiteY37" fmla="*/ 250613 h 626533"/>
                <a:gd name="connsiteX38" fmla="*/ 765386 w 1967653"/>
                <a:gd name="connsiteY38" fmla="*/ 287866 h 626533"/>
                <a:gd name="connsiteX39" fmla="*/ 941493 w 1967653"/>
                <a:gd name="connsiteY39" fmla="*/ 301413 h 626533"/>
                <a:gd name="connsiteX40" fmla="*/ 1110826 w 1967653"/>
                <a:gd name="connsiteY40" fmla="*/ 311573 h 626533"/>
                <a:gd name="connsiteX41" fmla="*/ 1212426 w 1967653"/>
                <a:gd name="connsiteY41" fmla="*/ 392853 h 626533"/>
                <a:gd name="connsiteX42" fmla="*/ 1354666 w 1967653"/>
                <a:gd name="connsiteY42" fmla="*/ 362373 h 626533"/>
                <a:gd name="connsiteX43" fmla="*/ 1317413 w 1967653"/>
                <a:gd name="connsiteY43" fmla="*/ 403013 h 626533"/>
                <a:gd name="connsiteX44" fmla="*/ 1341120 w 1967653"/>
                <a:gd name="connsiteY44" fmla="*/ 423333 h 626533"/>
                <a:gd name="connsiteX45" fmla="*/ 1242906 w 1967653"/>
                <a:gd name="connsiteY45" fmla="*/ 440266 h 626533"/>
                <a:gd name="connsiteX46" fmla="*/ 1327573 w 1967653"/>
                <a:gd name="connsiteY46" fmla="*/ 545253 h 626533"/>
                <a:gd name="connsiteX47" fmla="*/ 1320800 w 1967653"/>
                <a:gd name="connsiteY47" fmla="*/ 626533 h 626533"/>
                <a:gd name="connsiteX48" fmla="*/ 1219200 w 1967653"/>
                <a:gd name="connsiteY48" fmla="*/ 467360 h 626533"/>
                <a:gd name="connsiteX49" fmla="*/ 1161626 w 1967653"/>
                <a:gd name="connsiteY49" fmla="*/ 399626 h 626533"/>
                <a:gd name="connsiteX50" fmla="*/ 1097280 w 1967653"/>
                <a:gd name="connsiteY50" fmla="*/ 362373 h 626533"/>
                <a:gd name="connsiteX51" fmla="*/ 931333 w 1967653"/>
                <a:gd name="connsiteY51" fmla="*/ 352213 h 626533"/>
                <a:gd name="connsiteX52" fmla="*/ 826346 w 1967653"/>
                <a:gd name="connsiteY52" fmla="*/ 338666 h 626533"/>
                <a:gd name="connsiteX53" fmla="*/ 707813 w 1967653"/>
                <a:gd name="connsiteY53" fmla="*/ 331893 h 626533"/>
                <a:gd name="connsiteX54" fmla="*/ 585893 w 1967653"/>
                <a:gd name="connsiteY54" fmla="*/ 301413 h 626533"/>
                <a:gd name="connsiteX55" fmla="*/ 538480 w 1967653"/>
                <a:gd name="connsiteY55" fmla="*/ 284480 h 626533"/>
                <a:gd name="connsiteX56" fmla="*/ 436880 w 1967653"/>
                <a:gd name="connsiteY56" fmla="*/ 220133 h 626533"/>
                <a:gd name="connsiteX57" fmla="*/ 406400 w 1967653"/>
                <a:gd name="connsiteY57" fmla="*/ 169333 h 626533"/>
                <a:gd name="connsiteX58" fmla="*/ 321733 w 1967653"/>
                <a:gd name="connsiteY58" fmla="*/ 128693 h 626533"/>
                <a:gd name="connsiteX59" fmla="*/ 193040 w 1967653"/>
                <a:gd name="connsiteY59" fmla="*/ 111760 h 626533"/>
                <a:gd name="connsiteX60" fmla="*/ 128693 w 1967653"/>
                <a:gd name="connsiteY60" fmla="*/ 111760 h 626533"/>
                <a:gd name="connsiteX61" fmla="*/ 54186 w 1967653"/>
                <a:gd name="connsiteY61" fmla="*/ 81280 h 626533"/>
                <a:gd name="connsiteX62" fmla="*/ 0 w 1967653"/>
                <a:gd name="connsiteY62" fmla="*/ 47413 h 62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67653" h="626533">
                  <a:moveTo>
                    <a:pt x="0" y="47413"/>
                  </a:moveTo>
                  <a:lnTo>
                    <a:pt x="16933" y="0"/>
                  </a:lnTo>
                  <a:lnTo>
                    <a:pt x="101600" y="44026"/>
                  </a:lnTo>
                  <a:lnTo>
                    <a:pt x="209973" y="57573"/>
                  </a:lnTo>
                  <a:lnTo>
                    <a:pt x="352213" y="20320"/>
                  </a:lnTo>
                  <a:lnTo>
                    <a:pt x="524933" y="0"/>
                  </a:lnTo>
                  <a:lnTo>
                    <a:pt x="646853" y="0"/>
                  </a:lnTo>
                  <a:lnTo>
                    <a:pt x="799253" y="6773"/>
                  </a:lnTo>
                  <a:lnTo>
                    <a:pt x="944880" y="84666"/>
                  </a:lnTo>
                  <a:lnTo>
                    <a:pt x="1110826" y="132080"/>
                  </a:lnTo>
                  <a:lnTo>
                    <a:pt x="1286933" y="57573"/>
                  </a:lnTo>
                  <a:lnTo>
                    <a:pt x="1500293" y="37253"/>
                  </a:lnTo>
                  <a:lnTo>
                    <a:pt x="1689946" y="74506"/>
                  </a:lnTo>
                  <a:lnTo>
                    <a:pt x="1808480" y="108373"/>
                  </a:lnTo>
                  <a:lnTo>
                    <a:pt x="1967653" y="101600"/>
                  </a:lnTo>
                  <a:lnTo>
                    <a:pt x="1906693" y="142240"/>
                  </a:lnTo>
                  <a:lnTo>
                    <a:pt x="1791546" y="152400"/>
                  </a:lnTo>
                  <a:lnTo>
                    <a:pt x="1717040" y="149013"/>
                  </a:lnTo>
                  <a:lnTo>
                    <a:pt x="1730586" y="220133"/>
                  </a:lnTo>
                  <a:lnTo>
                    <a:pt x="1700106" y="264160"/>
                  </a:lnTo>
                  <a:lnTo>
                    <a:pt x="1598506" y="291253"/>
                  </a:lnTo>
                  <a:lnTo>
                    <a:pt x="1510453" y="321733"/>
                  </a:lnTo>
                  <a:lnTo>
                    <a:pt x="1534160" y="254000"/>
                  </a:lnTo>
                  <a:lnTo>
                    <a:pt x="1649306" y="220133"/>
                  </a:lnTo>
                  <a:lnTo>
                    <a:pt x="1689946" y="142240"/>
                  </a:lnTo>
                  <a:lnTo>
                    <a:pt x="1578186" y="104986"/>
                  </a:lnTo>
                  <a:lnTo>
                    <a:pt x="1415626" y="104986"/>
                  </a:lnTo>
                  <a:lnTo>
                    <a:pt x="1290320" y="132080"/>
                  </a:lnTo>
                  <a:lnTo>
                    <a:pt x="1209040" y="142240"/>
                  </a:lnTo>
                  <a:lnTo>
                    <a:pt x="1141306" y="169333"/>
                  </a:lnTo>
                  <a:lnTo>
                    <a:pt x="1016000" y="149013"/>
                  </a:lnTo>
                  <a:lnTo>
                    <a:pt x="806026" y="77893"/>
                  </a:lnTo>
                  <a:lnTo>
                    <a:pt x="684106" y="64346"/>
                  </a:lnTo>
                  <a:lnTo>
                    <a:pt x="585893" y="71120"/>
                  </a:lnTo>
                  <a:lnTo>
                    <a:pt x="541866" y="84666"/>
                  </a:lnTo>
                  <a:lnTo>
                    <a:pt x="436880" y="121920"/>
                  </a:lnTo>
                  <a:lnTo>
                    <a:pt x="497840" y="179493"/>
                  </a:lnTo>
                  <a:lnTo>
                    <a:pt x="589280" y="250613"/>
                  </a:lnTo>
                  <a:lnTo>
                    <a:pt x="765386" y="287866"/>
                  </a:lnTo>
                  <a:lnTo>
                    <a:pt x="941493" y="301413"/>
                  </a:lnTo>
                  <a:lnTo>
                    <a:pt x="1110826" y="311573"/>
                  </a:lnTo>
                  <a:lnTo>
                    <a:pt x="1212426" y="392853"/>
                  </a:lnTo>
                  <a:lnTo>
                    <a:pt x="1354666" y="362373"/>
                  </a:lnTo>
                  <a:lnTo>
                    <a:pt x="1317413" y="403013"/>
                  </a:lnTo>
                  <a:lnTo>
                    <a:pt x="1341120" y="423333"/>
                  </a:lnTo>
                  <a:lnTo>
                    <a:pt x="1242906" y="440266"/>
                  </a:lnTo>
                  <a:lnTo>
                    <a:pt x="1327573" y="545253"/>
                  </a:lnTo>
                  <a:lnTo>
                    <a:pt x="1320800" y="626533"/>
                  </a:lnTo>
                  <a:lnTo>
                    <a:pt x="1219200" y="467360"/>
                  </a:lnTo>
                  <a:lnTo>
                    <a:pt x="1161626" y="399626"/>
                  </a:lnTo>
                  <a:lnTo>
                    <a:pt x="1097280" y="362373"/>
                  </a:lnTo>
                  <a:lnTo>
                    <a:pt x="931333" y="352213"/>
                  </a:lnTo>
                  <a:lnTo>
                    <a:pt x="826346" y="338666"/>
                  </a:lnTo>
                  <a:lnTo>
                    <a:pt x="707813" y="331893"/>
                  </a:lnTo>
                  <a:lnTo>
                    <a:pt x="585893" y="301413"/>
                  </a:lnTo>
                  <a:lnTo>
                    <a:pt x="538480" y="284480"/>
                  </a:lnTo>
                  <a:lnTo>
                    <a:pt x="436880" y="220133"/>
                  </a:lnTo>
                  <a:lnTo>
                    <a:pt x="406400" y="169333"/>
                  </a:lnTo>
                  <a:lnTo>
                    <a:pt x="321733" y="128693"/>
                  </a:lnTo>
                  <a:lnTo>
                    <a:pt x="193040" y="111760"/>
                  </a:lnTo>
                  <a:lnTo>
                    <a:pt x="128693" y="111760"/>
                  </a:lnTo>
                  <a:lnTo>
                    <a:pt x="54186" y="81280"/>
                  </a:lnTo>
                  <a:lnTo>
                    <a:pt x="0" y="47413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90E9F9-8411-455B-A7F5-BFFFE4328FE3}"/>
                </a:ext>
              </a:extLst>
            </p:cNvPr>
            <p:cNvSpPr/>
            <p:nvPr/>
          </p:nvSpPr>
          <p:spPr>
            <a:xfrm>
              <a:off x="5808133" y="1530773"/>
              <a:ext cx="3474720" cy="2214880"/>
            </a:xfrm>
            <a:custGeom>
              <a:avLst/>
              <a:gdLst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94000 w 3474720"/>
                <a:gd name="connsiteY59" fmla="*/ 110744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841414 w 3474720"/>
                <a:gd name="connsiteY62" fmla="*/ 1317414 h 2214880"/>
                <a:gd name="connsiteX63" fmla="*/ 2939627 w 3474720"/>
                <a:gd name="connsiteY63" fmla="*/ 1148080 h 2214880"/>
                <a:gd name="connsiteX64" fmla="*/ 3031067 w 3474720"/>
                <a:gd name="connsiteY64" fmla="*/ 1280160 h 2214880"/>
                <a:gd name="connsiteX65" fmla="*/ 3081867 w 3474720"/>
                <a:gd name="connsiteY65" fmla="*/ 1358054 h 2214880"/>
                <a:gd name="connsiteX66" fmla="*/ 3230880 w 3474720"/>
                <a:gd name="connsiteY66" fmla="*/ 1429174 h 2214880"/>
                <a:gd name="connsiteX67" fmla="*/ 3454400 w 3474720"/>
                <a:gd name="connsiteY67" fmla="*/ 1561254 h 2214880"/>
                <a:gd name="connsiteX68" fmla="*/ 3474720 w 3474720"/>
                <a:gd name="connsiteY68" fmla="*/ 1612054 h 2214880"/>
                <a:gd name="connsiteX69" fmla="*/ 3451014 w 3474720"/>
                <a:gd name="connsiteY69" fmla="*/ 1635760 h 2214880"/>
                <a:gd name="connsiteX70" fmla="*/ 3329094 w 3474720"/>
                <a:gd name="connsiteY70" fmla="*/ 1605280 h 2214880"/>
                <a:gd name="connsiteX71" fmla="*/ 3264747 w 3474720"/>
                <a:gd name="connsiteY71" fmla="*/ 1507067 h 2214880"/>
                <a:gd name="connsiteX72" fmla="*/ 3156374 w 3474720"/>
                <a:gd name="connsiteY72" fmla="*/ 1473200 h 2214880"/>
                <a:gd name="connsiteX73" fmla="*/ 3173307 w 3474720"/>
                <a:gd name="connsiteY73" fmla="*/ 1578187 h 2214880"/>
                <a:gd name="connsiteX74" fmla="*/ 3163147 w 3474720"/>
                <a:gd name="connsiteY74" fmla="*/ 1622214 h 2214880"/>
                <a:gd name="connsiteX75" fmla="*/ 3061547 w 3474720"/>
                <a:gd name="connsiteY75" fmla="*/ 1689947 h 2214880"/>
                <a:gd name="connsiteX76" fmla="*/ 2966720 w 3474720"/>
                <a:gd name="connsiteY76" fmla="*/ 1710267 h 2214880"/>
                <a:gd name="connsiteX77" fmla="*/ 2956560 w 3474720"/>
                <a:gd name="connsiteY77" fmla="*/ 1740747 h 2214880"/>
                <a:gd name="connsiteX78" fmla="*/ 2993814 w 3474720"/>
                <a:gd name="connsiteY78" fmla="*/ 1886374 h 2214880"/>
                <a:gd name="connsiteX79" fmla="*/ 2993814 w 3474720"/>
                <a:gd name="connsiteY79" fmla="*/ 1927014 h 2214880"/>
                <a:gd name="connsiteX80" fmla="*/ 3037840 w 3474720"/>
                <a:gd name="connsiteY80" fmla="*/ 2065867 h 2214880"/>
                <a:gd name="connsiteX81" fmla="*/ 3136054 w 3474720"/>
                <a:gd name="connsiteY81" fmla="*/ 2150534 h 2214880"/>
                <a:gd name="connsiteX82" fmla="*/ 3285067 w 3474720"/>
                <a:gd name="connsiteY82" fmla="*/ 2214880 h 2214880"/>
                <a:gd name="connsiteX83" fmla="*/ 3129280 w 3474720"/>
                <a:gd name="connsiteY83" fmla="*/ 2214880 h 2214880"/>
                <a:gd name="connsiteX84" fmla="*/ 2959947 w 3474720"/>
                <a:gd name="connsiteY84" fmla="*/ 2042160 h 2214880"/>
                <a:gd name="connsiteX85" fmla="*/ 2939627 w 3474720"/>
                <a:gd name="connsiteY85" fmla="*/ 1893147 h 2214880"/>
                <a:gd name="connsiteX86" fmla="*/ 2841414 w 3474720"/>
                <a:gd name="connsiteY86" fmla="*/ 1673014 h 2214880"/>
                <a:gd name="connsiteX87" fmla="*/ 2831254 w 3474720"/>
                <a:gd name="connsiteY87" fmla="*/ 1493520 h 2214880"/>
                <a:gd name="connsiteX88" fmla="*/ 2689014 w 3474720"/>
                <a:gd name="connsiteY88" fmla="*/ 1446107 h 2214880"/>
                <a:gd name="connsiteX89" fmla="*/ 2495974 w 3474720"/>
                <a:gd name="connsiteY89" fmla="*/ 1290320 h 2214880"/>
                <a:gd name="connsiteX90" fmla="*/ 2451947 w 3474720"/>
                <a:gd name="connsiteY90" fmla="*/ 1104054 h 2214880"/>
                <a:gd name="connsiteX91" fmla="*/ 2343574 w 3474720"/>
                <a:gd name="connsiteY91" fmla="*/ 1002454 h 2214880"/>
                <a:gd name="connsiteX92" fmla="*/ 2194560 w 3474720"/>
                <a:gd name="connsiteY92" fmla="*/ 904240 h 2214880"/>
                <a:gd name="connsiteX93" fmla="*/ 1940560 w 3474720"/>
                <a:gd name="connsiteY93" fmla="*/ 745067 h 2214880"/>
                <a:gd name="connsiteX94" fmla="*/ 1869440 w 3474720"/>
                <a:gd name="connsiteY94" fmla="*/ 711200 h 2214880"/>
                <a:gd name="connsiteX95" fmla="*/ 1723814 w 3474720"/>
                <a:gd name="connsiteY95" fmla="*/ 762000 h 2214880"/>
                <a:gd name="connsiteX96" fmla="*/ 1598507 w 3474720"/>
                <a:gd name="connsiteY96" fmla="*/ 826347 h 2214880"/>
                <a:gd name="connsiteX97" fmla="*/ 1486747 w 3474720"/>
                <a:gd name="connsiteY97" fmla="*/ 853440 h 2214880"/>
                <a:gd name="connsiteX98" fmla="*/ 1273387 w 3474720"/>
                <a:gd name="connsiteY98" fmla="*/ 880534 h 2214880"/>
                <a:gd name="connsiteX99" fmla="*/ 1053254 w 3474720"/>
                <a:gd name="connsiteY99" fmla="*/ 927947 h 2214880"/>
                <a:gd name="connsiteX100" fmla="*/ 958427 w 3474720"/>
                <a:gd name="connsiteY100" fmla="*/ 1060027 h 2214880"/>
                <a:gd name="connsiteX101" fmla="*/ 890694 w 3474720"/>
                <a:gd name="connsiteY101" fmla="*/ 1114214 h 2214880"/>
                <a:gd name="connsiteX102" fmla="*/ 762000 w 3474720"/>
                <a:gd name="connsiteY102" fmla="*/ 1154854 h 2214880"/>
                <a:gd name="connsiteX103" fmla="*/ 660400 w 3474720"/>
                <a:gd name="connsiteY103" fmla="*/ 1168400 h 2214880"/>
                <a:gd name="connsiteX104" fmla="*/ 643467 w 3474720"/>
                <a:gd name="connsiteY104" fmla="*/ 1090507 h 2214880"/>
                <a:gd name="connsiteX105" fmla="*/ 497840 w 3474720"/>
                <a:gd name="connsiteY105" fmla="*/ 1053254 h 2214880"/>
                <a:gd name="connsiteX106" fmla="*/ 440267 w 3474720"/>
                <a:gd name="connsiteY106" fmla="*/ 1049867 h 2214880"/>
                <a:gd name="connsiteX107" fmla="*/ 386080 w 3474720"/>
                <a:gd name="connsiteY107" fmla="*/ 1002454 h 2214880"/>
                <a:gd name="connsiteX108" fmla="*/ 264160 w 3474720"/>
                <a:gd name="connsiteY108" fmla="*/ 982134 h 2214880"/>
                <a:gd name="connsiteX109" fmla="*/ 169334 w 3474720"/>
                <a:gd name="connsiteY109" fmla="*/ 982134 h 2214880"/>
                <a:gd name="connsiteX110" fmla="*/ 189654 w 3474720"/>
                <a:gd name="connsiteY110" fmla="*/ 917787 h 2214880"/>
                <a:gd name="connsiteX111" fmla="*/ 115147 w 3474720"/>
                <a:gd name="connsiteY111" fmla="*/ 917787 h 2214880"/>
                <a:gd name="connsiteX112" fmla="*/ 88054 w 3474720"/>
                <a:gd name="connsiteY112" fmla="*/ 873760 h 2214880"/>
                <a:gd name="connsiteX113" fmla="*/ 88054 w 3474720"/>
                <a:gd name="connsiteY113" fmla="*/ 870374 h 2214880"/>
                <a:gd name="connsiteX114" fmla="*/ 0 w 3474720"/>
                <a:gd name="connsiteY114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75280 w 3474720"/>
                <a:gd name="connsiteY59" fmla="*/ 1107440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3453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44694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61628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474720" h="2214880">
                  <a:moveTo>
                    <a:pt x="0" y="887307"/>
                  </a:moveTo>
                  <a:lnTo>
                    <a:pt x="50800" y="785707"/>
                  </a:lnTo>
                  <a:lnTo>
                    <a:pt x="142240" y="724747"/>
                  </a:lnTo>
                  <a:lnTo>
                    <a:pt x="260774" y="629920"/>
                  </a:lnTo>
                  <a:lnTo>
                    <a:pt x="345440" y="538480"/>
                  </a:lnTo>
                  <a:lnTo>
                    <a:pt x="375920" y="619760"/>
                  </a:lnTo>
                  <a:lnTo>
                    <a:pt x="491067" y="650240"/>
                  </a:lnTo>
                  <a:lnTo>
                    <a:pt x="555414" y="667174"/>
                  </a:lnTo>
                  <a:lnTo>
                    <a:pt x="589280" y="778934"/>
                  </a:lnTo>
                  <a:lnTo>
                    <a:pt x="714587" y="789094"/>
                  </a:lnTo>
                  <a:lnTo>
                    <a:pt x="657014" y="860214"/>
                  </a:lnTo>
                  <a:lnTo>
                    <a:pt x="616374" y="941494"/>
                  </a:lnTo>
                  <a:lnTo>
                    <a:pt x="680720" y="982134"/>
                  </a:lnTo>
                  <a:lnTo>
                    <a:pt x="707814" y="985520"/>
                  </a:lnTo>
                  <a:lnTo>
                    <a:pt x="789094" y="999067"/>
                  </a:lnTo>
                  <a:lnTo>
                    <a:pt x="907627" y="1022774"/>
                  </a:lnTo>
                  <a:lnTo>
                    <a:pt x="1036320" y="941494"/>
                  </a:lnTo>
                  <a:lnTo>
                    <a:pt x="1154854" y="870374"/>
                  </a:lnTo>
                  <a:lnTo>
                    <a:pt x="1283547" y="826347"/>
                  </a:lnTo>
                  <a:lnTo>
                    <a:pt x="1354667" y="833120"/>
                  </a:lnTo>
                  <a:lnTo>
                    <a:pt x="1391920" y="839894"/>
                  </a:lnTo>
                  <a:lnTo>
                    <a:pt x="1496907" y="792480"/>
                  </a:lnTo>
                  <a:lnTo>
                    <a:pt x="1625600" y="768774"/>
                  </a:lnTo>
                  <a:lnTo>
                    <a:pt x="1747520" y="694267"/>
                  </a:lnTo>
                  <a:lnTo>
                    <a:pt x="1811867" y="585894"/>
                  </a:lnTo>
                  <a:lnTo>
                    <a:pt x="1852507" y="460587"/>
                  </a:lnTo>
                  <a:lnTo>
                    <a:pt x="1916854" y="277707"/>
                  </a:lnTo>
                  <a:lnTo>
                    <a:pt x="1913467" y="88054"/>
                  </a:lnTo>
                  <a:lnTo>
                    <a:pt x="1930400" y="0"/>
                  </a:lnTo>
                  <a:lnTo>
                    <a:pt x="1967654" y="47414"/>
                  </a:lnTo>
                  <a:lnTo>
                    <a:pt x="1964267" y="152400"/>
                  </a:lnTo>
                  <a:lnTo>
                    <a:pt x="1974427" y="281094"/>
                  </a:lnTo>
                  <a:lnTo>
                    <a:pt x="1943947" y="369147"/>
                  </a:lnTo>
                  <a:lnTo>
                    <a:pt x="1916854" y="426720"/>
                  </a:lnTo>
                  <a:lnTo>
                    <a:pt x="1876214" y="457200"/>
                  </a:lnTo>
                  <a:lnTo>
                    <a:pt x="1849120" y="545254"/>
                  </a:lnTo>
                  <a:lnTo>
                    <a:pt x="1838960" y="619760"/>
                  </a:lnTo>
                  <a:lnTo>
                    <a:pt x="1947334" y="650240"/>
                  </a:lnTo>
                  <a:lnTo>
                    <a:pt x="2106507" y="711200"/>
                  </a:lnTo>
                  <a:lnTo>
                    <a:pt x="2306320" y="738294"/>
                  </a:lnTo>
                  <a:lnTo>
                    <a:pt x="2435014" y="707814"/>
                  </a:lnTo>
                  <a:lnTo>
                    <a:pt x="2543387" y="623147"/>
                  </a:lnTo>
                  <a:lnTo>
                    <a:pt x="2634827" y="677334"/>
                  </a:lnTo>
                  <a:lnTo>
                    <a:pt x="2976880" y="690880"/>
                  </a:lnTo>
                  <a:lnTo>
                    <a:pt x="3203787" y="663787"/>
                  </a:lnTo>
                  <a:lnTo>
                    <a:pt x="3227494" y="694267"/>
                  </a:lnTo>
                  <a:lnTo>
                    <a:pt x="3088640" y="724747"/>
                  </a:lnTo>
                  <a:lnTo>
                    <a:pt x="2966720" y="721360"/>
                  </a:lnTo>
                  <a:lnTo>
                    <a:pt x="2770294" y="724747"/>
                  </a:lnTo>
                  <a:lnTo>
                    <a:pt x="2587414" y="762000"/>
                  </a:lnTo>
                  <a:lnTo>
                    <a:pt x="2441787" y="775547"/>
                  </a:lnTo>
                  <a:lnTo>
                    <a:pt x="2252134" y="782320"/>
                  </a:lnTo>
                  <a:lnTo>
                    <a:pt x="2136987" y="765387"/>
                  </a:lnTo>
                  <a:lnTo>
                    <a:pt x="2197947" y="816187"/>
                  </a:lnTo>
                  <a:lnTo>
                    <a:pt x="2360507" y="890694"/>
                  </a:lnTo>
                  <a:lnTo>
                    <a:pt x="2516294" y="988907"/>
                  </a:lnTo>
                  <a:lnTo>
                    <a:pt x="2621280" y="999067"/>
                  </a:lnTo>
                  <a:lnTo>
                    <a:pt x="2726267" y="958427"/>
                  </a:lnTo>
                  <a:lnTo>
                    <a:pt x="2794000" y="1032934"/>
                  </a:lnTo>
                  <a:cubicBezTo>
                    <a:pt x="2810933" y="1053818"/>
                    <a:pt x="2931161" y="1117601"/>
                    <a:pt x="2932854" y="1134534"/>
                  </a:cubicBezTo>
                  <a:cubicBezTo>
                    <a:pt x="2948659" y="1152032"/>
                    <a:pt x="2910276" y="1171787"/>
                    <a:pt x="2888827" y="1171787"/>
                  </a:cubicBezTo>
                  <a:cubicBezTo>
                    <a:pt x="2867378" y="1171787"/>
                    <a:pt x="2831818" y="1159369"/>
                    <a:pt x="2804160" y="1154854"/>
                  </a:cubicBezTo>
                  <a:cubicBezTo>
                    <a:pt x="2776502" y="1150339"/>
                    <a:pt x="2753360" y="1165579"/>
                    <a:pt x="2722880" y="1161628"/>
                  </a:cubicBezTo>
                  <a:cubicBezTo>
                    <a:pt x="2692400" y="1157677"/>
                    <a:pt x="2628618" y="1101796"/>
                    <a:pt x="2621280" y="1131147"/>
                  </a:cubicBezTo>
                  <a:cubicBezTo>
                    <a:pt x="2574996" y="1207911"/>
                    <a:pt x="2623538" y="1314027"/>
                    <a:pt x="2678853" y="1320800"/>
                  </a:cubicBezTo>
                  <a:cubicBezTo>
                    <a:pt x="2711026" y="1354102"/>
                    <a:pt x="2797952" y="1346201"/>
                    <a:pt x="2841414" y="1317414"/>
                  </a:cubicBezTo>
                  <a:cubicBezTo>
                    <a:pt x="2884876" y="1288627"/>
                    <a:pt x="2903503" y="1156547"/>
                    <a:pt x="2939627" y="1148080"/>
                  </a:cubicBezTo>
                  <a:lnTo>
                    <a:pt x="3031067" y="1280160"/>
                  </a:lnTo>
                  <a:lnTo>
                    <a:pt x="3081867" y="1358054"/>
                  </a:lnTo>
                  <a:lnTo>
                    <a:pt x="3230880" y="1429174"/>
                  </a:lnTo>
                  <a:lnTo>
                    <a:pt x="3454400" y="1561254"/>
                  </a:lnTo>
                  <a:lnTo>
                    <a:pt x="3474720" y="1612054"/>
                  </a:lnTo>
                  <a:lnTo>
                    <a:pt x="3451014" y="1635760"/>
                  </a:lnTo>
                  <a:lnTo>
                    <a:pt x="3329094" y="1605280"/>
                  </a:lnTo>
                  <a:lnTo>
                    <a:pt x="3264747" y="1507067"/>
                  </a:lnTo>
                  <a:lnTo>
                    <a:pt x="3156374" y="1473200"/>
                  </a:lnTo>
                  <a:lnTo>
                    <a:pt x="3173307" y="1578187"/>
                  </a:lnTo>
                  <a:lnTo>
                    <a:pt x="3163147" y="1622214"/>
                  </a:lnTo>
                  <a:lnTo>
                    <a:pt x="3061547" y="1689947"/>
                  </a:lnTo>
                  <a:lnTo>
                    <a:pt x="2966720" y="1710267"/>
                  </a:lnTo>
                  <a:lnTo>
                    <a:pt x="2956560" y="1740747"/>
                  </a:lnTo>
                  <a:lnTo>
                    <a:pt x="2993814" y="1886374"/>
                  </a:lnTo>
                  <a:lnTo>
                    <a:pt x="2993814" y="1927014"/>
                  </a:lnTo>
                  <a:lnTo>
                    <a:pt x="3037840" y="2065867"/>
                  </a:lnTo>
                  <a:lnTo>
                    <a:pt x="3136054" y="2150534"/>
                  </a:lnTo>
                  <a:lnTo>
                    <a:pt x="3285067" y="2214880"/>
                  </a:lnTo>
                  <a:lnTo>
                    <a:pt x="3129280" y="2214880"/>
                  </a:lnTo>
                  <a:lnTo>
                    <a:pt x="2959947" y="2042160"/>
                  </a:lnTo>
                  <a:lnTo>
                    <a:pt x="2939627" y="1893147"/>
                  </a:lnTo>
                  <a:lnTo>
                    <a:pt x="2841414" y="1673014"/>
                  </a:lnTo>
                  <a:lnTo>
                    <a:pt x="2831254" y="1493520"/>
                  </a:lnTo>
                  <a:lnTo>
                    <a:pt x="2689014" y="1446107"/>
                  </a:lnTo>
                  <a:lnTo>
                    <a:pt x="2495974" y="1290320"/>
                  </a:lnTo>
                  <a:lnTo>
                    <a:pt x="2451947" y="1104054"/>
                  </a:lnTo>
                  <a:lnTo>
                    <a:pt x="2343574" y="1002454"/>
                  </a:lnTo>
                  <a:lnTo>
                    <a:pt x="2194560" y="904240"/>
                  </a:lnTo>
                  <a:lnTo>
                    <a:pt x="1940560" y="745067"/>
                  </a:lnTo>
                  <a:lnTo>
                    <a:pt x="1869440" y="711200"/>
                  </a:lnTo>
                  <a:lnTo>
                    <a:pt x="1723814" y="762000"/>
                  </a:lnTo>
                  <a:lnTo>
                    <a:pt x="1598507" y="826347"/>
                  </a:lnTo>
                  <a:lnTo>
                    <a:pt x="1486747" y="853440"/>
                  </a:lnTo>
                  <a:lnTo>
                    <a:pt x="1273387" y="880534"/>
                  </a:lnTo>
                  <a:lnTo>
                    <a:pt x="1053254" y="927947"/>
                  </a:lnTo>
                  <a:lnTo>
                    <a:pt x="958427" y="1060027"/>
                  </a:lnTo>
                  <a:lnTo>
                    <a:pt x="890694" y="1114214"/>
                  </a:lnTo>
                  <a:lnTo>
                    <a:pt x="762000" y="1154854"/>
                  </a:lnTo>
                  <a:lnTo>
                    <a:pt x="660400" y="1168400"/>
                  </a:lnTo>
                  <a:lnTo>
                    <a:pt x="643467" y="1090507"/>
                  </a:lnTo>
                  <a:lnTo>
                    <a:pt x="497840" y="1053254"/>
                  </a:lnTo>
                  <a:lnTo>
                    <a:pt x="440267" y="1049867"/>
                  </a:lnTo>
                  <a:lnTo>
                    <a:pt x="386080" y="1002454"/>
                  </a:lnTo>
                  <a:lnTo>
                    <a:pt x="264160" y="982134"/>
                  </a:lnTo>
                  <a:lnTo>
                    <a:pt x="169334" y="982134"/>
                  </a:lnTo>
                  <a:lnTo>
                    <a:pt x="189654" y="917787"/>
                  </a:lnTo>
                  <a:lnTo>
                    <a:pt x="115147" y="917787"/>
                  </a:lnTo>
                  <a:lnTo>
                    <a:pt x="88054" y="873760"/>
                  </a:lnTo>
                  <a:lnTo>
                    <a:pt x="88054" y="870374"/>
                  </a:lnTo>
                  <a:lnTo>
                    <a:pt x="0" y="88730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E1D0F6-2350-4187-9B8C-578858352D6F}"/>
                </a:ext>
              </a:extLst>
            </p:cNvPr>
            <p:cNvSpPr/>
            <p:nvPr/>
          </p:nvSpPr>
          <p:spPr>
            <a:xfrm>
              <a:off x="6881707" y="1744133"/>
              <a:ext cx="375920" cy="602827"/>
            </a:xfrm>
            <a:custGeom>
              <a:avLst/>
              <a:gdLst>
                <a:gd name="connsiteX0" fmla="*/ 274320 w 375920"/>
                <a:gd name="connsiteY0" fmla="*/ 602827 h 602827"/>
                <a:gd name="connsiteX1" fmla="*/ 264160 w 375920"/>
                <a:gd name="connsiteY1" fmla="*/ 535094 h 602827"/>
                <a:gd name="connsiteX2" fmla="*/ 267546 w 375920"/>
                <a:gd name="connsiteY2" fmla="*/ 436880 h 602827"/>
                <a:gd name="connsiteX3" fmla="*/ 213360 w 375920"/>
                <a:gd name="connsiteY3" fmla="*/ 335280 h 602827"/>
                <a:gd name="connsiteX4" fmla="*/ 149013 w 375920"/>
                <a:gd name="connsiteY4" fmla="*/ 264160 h 602827"/>
                <a:gd name="connsiteX5" fmla="*/ 91440 w 375920"/>
                <a:gd name="connsiteY5" fmla="*/ 196427 h 602827"/>
                <a:gd name="connsiteX6" fmla="*/ 44026 w 375920"/>
                <a:gd name="connsiteY6" fmla="*/ 145627 h 602827"/>
                <a:gd name="connsiteX7" fmla="*/ 23706 w 375920"/>
                <a:gd name="connsiteY7" fmla="*/ 91440 h 602827"/>
                <a:gd name="connsiteX8" fmla="*/ 0 w 375920"/>
                <a:gd name="connsiteY8" fmla="*/ 40640 h 602827"/>
                <a:gd name="connsiteX9" fmla="*/ 37253 w 375920"/>
                <a:gd name="connsiteY9" fmla="*/ 6774 h 602827"/>
                <a:gd name="connsiteX10" fmla="*/ 88053 w 375920"/>
                <a:gd name="connsiteY10" fmla="*/ 3387 h 602827"/>
                <a:gd name="connsiteX11" fmla="*/ 104986 w 375920"/>
                <a:gd name="connsiteY11" fmla="*/ 54187 h 602827"/>
                <a:gd name="connsiteX12" fmla="*/ 98213 w 375920"/>
                <a:gd name="connsiteY12" fmla="*/ 108374 h 602827"/>
                <a:gd name="connsiteX13" fmla="*/ 128693 w 375920"/>
                <a:gd name="connsiteY13" fmla="*/ 186267 h 602827"/>
                <a:gd name="connsiteX14" fmla="*/ 182880 w 375920"/>
                <a:gd name="connsiteY14" fmla="*/ 311574 h 602827"/>
                <a:gd name="connsiteX15" fmla="*/ 250613 w 375920"/>
                <a:gd name="connsiteY15" fmla="*/ 348827 h 602827"/>
                <a:gd name="connsiteX16" fmla="*/ 298026 w 375920"/>
                <a:gd name="connsiteY16" fmla="*/ 352214 h 602827"/>
                <a:gd name="connsiteX17" fmla="*/ 325120 w 375920"/>
                <a:gd name="connsiteY17" fmla="*/ 257387 h 602827"/>
                <a:gd name="connsiteX18" fmla="*/ 338666 w 375920"/>
                <a:gd name="connsiteY18" fmla="*/ 172720 h 602827"/>
                <a:gd name="connsiteX19" fmla="*/ 298026 w 375920"/>
                <a:gd name="connsiteY19" fmla="*/ 81280 h 602827"/>
                <a:gd name="connsiteX20" fmla="*/ 277706 w 375920"/>
                <a:gd name="connsiteY20" fmla="*/ 3387 h 602827"/>
                <a:gd name="connsiteX21" fmla="*/ 294640 w 375920"/>
                <a:gd name="connsiteY21" fmla="*/ 0 h 602827"/>
                <a:gd name="connsiteX22" fmla="*/ 314960 w 375920"/>
                <a:gd name="connsiteY22" fmla="*/ 74507 h 602827"/>
                <a:gd name="connsiteX23" fmla="*/ 375920 w 375920"/>
                <a:gd name="connsiteY23" fmla="*/ 165947 h 602827"/>
                <a:gd name="connsiteX24" fmla="*/ 375920 w 375920"/>
                <a:gd name="connsiteY24" fmla="*/ 247227 h 602827"/>
                <a:gd name="connsiteX25" fmla="*/ 348826 w 375920"/>
                <a:gd name="connsiteY25" fmla="*/ 328507 h 602827"/>
                <a:gd name="connsiteX26" fmla="*/ 304800 w 375920"/>
                <a:gd name="connsiteY26" fmla="*/ 372534 h 602827"/>
                <a:gd name="connsiteX27" fmla="*/ 321733 w 375920"/>
                <a:gd name="connsiteY27" fmla="*/ 457200 h 602827"/>
                <a:gd name="connsiteX28" fmla="*/ 298026 w 375920"/>
                <a:gd name="connsiteY28" fmla="*/ 501227 h 602827"/>
                <a:gd name="connsiteX29" fmla="*/ 298026 w 375920"/>
                <a:gd name="connsiteY29" fmla="*/ 558800 h 602827"/>
                <a:gd name="connsiteX30" fmla="*/ 274320 w 375920"/>
                <a:gd name="connsiteY30" fmla="*/ 602827 h 60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5920" h="602827">
                  <a:moveTo>
                    <a:pt x="274320" y="602827"/>
                  </a:moveTo>
                  <a:lnTo>
                    <a:pt x="264160" y="535094"/>
                  </a:lnTo>
                  <a:lnTo>
                    <a:pt x="267546" y="436880"/>
                  </a:lnTo>
                  <a:lnTo>
                    <a:pt x="213360" y="335280"/>
                  </a:lnTo>
                  <a:lnTo>
                    <a:pt x="149013" y="264160"/>
                  </a:lnTo>
                  <a:lnTo>
                    <a:pt x="91440" y="196427"/>
                  </a:lnTo>
                  <a:lnTo>
                    <a:pt x="44026" y="145627"/>
                  </a:lnTo>
                  <a:lnTo>
                    <a:pt x="23706" y="91440"/>
                  </a:lnTo>
                  <a:lnTo>
                    <a:pt x="0" y="40640"/>
                  </a:lnTo>
                  <a:lnTo>
                    <a:pt x="37253" y="6774"/>
                  </a:lnTo>
                  <a:lnTo>
                    <a:pt x="88053" y="3387"/>
                  </a:lnTo>
                  <a:lnTo>
                    <a:pt x="104986" y="54187"/>
                  </a:lnTo>
                  <a:lnTo>
                    <a:pt x="98213" y="108374"/>
                  </a:lnTo>
                  <a:lnTo>
                    <a:pt x="128693" y="186267"/>
                  </a:lnTo>
                  <a:lnTo>
                    <a:pt x="182880" y="311574"/>
                  </a:lnTo>
                  <a:lnTo>
                    <a:pt x="250613" y="348827"/>
                  </a:lnTo>
                  <a:lnTo>
                    <a:pt x="298026" y="352214"/>
                  </a:lnTo>
                  <a:lnTo>
                    <a:pt x="325120" y="257387"/>
                  </a:lnTo>
                  <a:lnTo>
                    <a:pt x="338666" y="172720"/>
                  </a:lnTo>
                  <a:lnTo>
                    <a:pt x="298026" y="81280"/>
                  </a:lnTo>
                  <a:lnTo>
                    <a:pt x="277706" y="3387"/>
                  </a:lnTo>
                  <a:lnTo>
                    <a:pt x="294640" y="0"/>
                  </a:lnTo>
                  <a:lnTo>
                    <a:pt x="314960" y="74507"/>
                  </a:lnTo>
                  <a:lnTo>
                    <a:pt x="375920" y="165947"/>
                  </a:lnTo>
                  <a:lnTo>
                    <a:pt x="375920" y="247227"/>
                  </a:lnTo>
                  <a:lnTo>
                    <a:pt x="348826" y="328507"/>
                  </a:lnTo>
                  <a:lnTo>
                    <a:pt x="304800" y="372534"/>
                  </a:lnTo>
                  <a:lnTo>
                    <a:pt x="321733" y="457200"/>
                  </a:lnTo>
                  <a:lnTo>
                    <a:pt x="298026" y="501227"/>
                  </a:lnTo>
                  <a:lnTo>
                    <a:pt x="298026" y="558800"/>
                  </a:lnTo>
                  <a:lnTo>
                    <a:pt x="274320" y="6028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CDE654-E84A-47A2-BFD5-D98EE58F0FA0}"/>
                </a:ext>
              </a:extLst>
            </p:cNvPr>
            <p:cNvSpPr/>
            <p:nvPr/>
          </p:nvSpPr>
          <p:spPr>
            <a:xfrm>
              <a:off x="6464595" y="1371600"/>
              <a:ext cx="478465" cy="318977"/>
            </a:xfrm>
            <a:custGeom>
              <a:avLst/>
              <a:gdLst>
                <a:gd name="connsiteX0" fmla="*/ 0 w 478465"/>
                <a:gd name="connsiteY0" fmla="*/ 244549 h 318977"/>
                <a:gd name="connsiteX1" fmla="*/ 191386 w 478465"/>
                <a:gd name="connsiteY1" fmla="*/ 318977 h 318977"/>
                <a:gd name="connsiteX2" fmla="*/ 308345 w 478465"/>
                <a:gd name="connsiteY2" fmla="*/ 287079 h 318977"/>
                <a:gd name="connsiteX3" fmla="*/ 404038 w 478465"/>
                <a:gd name="connsiteY3" fmla="*/ 191386 h 318977"/>
                <a:gd name="connsiteX4" fmla="*/ 478465 w 478465"/>
                <a:gd name="connsiteY4" fmla="*/ 31898 h 318977"/>
                <a:gd name="connsiteX5" fmla="*/ 329610 w 478465"/>
                <a:gd name="connsiteY5" fmla="*/ 10633 h 318977"/>
                <a:gd name="connsiteX6" fmla="*/ 191386 w 478465"/>
                <a:gd name="connsiteY6" fmla="*/ 0 h 318977"/>
                <a:gd name="connsiteX7" fmla="*/ 85061 w 478465"/>
                <a:gd name="connsiteY7" fmla="*/ 0 h 318977"/>
                <a:gd name="connsiteX8" fmla="*/ 21265 w 478465"/>
                <a:gd name="connsiteY8" fmla="*/ 53163 h 318977"/>
                <a:gd name="connsiteX9" fmla="*/ 21265 w 478465"/>
                <a:gd name="connsiteY9" fmla="*/ 191386 h 318977"/>
                <a:gd name="connsiteX10" fmla="*/ 0 w 478465"/>
                <a:gd name="connsiteY10" fmla="*/ 244549 h 31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465" h="318977">
                  <a:moveTo>
                    <a:pt x="0" y="244549"/>
                  </a:moveTo>
                  <a:lnTo>
                    <a:pt x="191386" y="318977"/>
                  </a:lnTo>
                  <a:lnTo>
                    <a:pt x="308345" y="287079"/>
                  </a:lnTo>
                  <a:lnTo>
                    <a:pt x="404038" y="191386"/>
                  </a:lnTo>
                  <a:lnTo>
                    <a:pt x="478465" y="31898"/>
                  </a:lnTo>
                  <a:lnTo>
                    <a:pt x="329610" y="10633"/>
                  </a:lnTo>
                  <a:lnTo>
                    <a:pt x="191386" y="0"/>
                  </a:lnTo>
                  <a:lnTo>
                    <a:pt x="85061" y="0"/>
                  </a:lnTo>
                  <a:lnTo>
                    <a:pt x="21265" y="53163"/>
                  </a:lnTo>
                  <a:lnTo>
                    <a:pt x="21265" y="191386"/>
                  </a:lnTo>
                  <a:lnTo>
                    <a:pt x="0" y="24454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506255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88986216-B8B0-41C5-8662-7C136FEC4232}"/>
              </a:ext>
            </a:extLst>
          </p:cNvPr>
          <p:cNvGrpSpPr/>
          <p:nvPr/>
        </p:nvGrpSpPr>
        <p:grpSpPr>
          <a:xfrm>
            <a:off x="-802947" y="332656"/>
            <a:ext cx="12659227" cy="6321786"/>
            <a:chOff x="-802947" y="332656"/>
            <a:chExt cx="12659227" cy="6321786"/>
          </a:xfrm>
        </p:grpSpPr>
        <p:pic>
          <p:nvPicPr>
            <p:cNvPr id="4098" name="Picture 2" descr="area_estud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944" y="542567"/>
              <a:ext cx="8774112" cy="611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336080" y="332656"/>
              <a:ext cx="11520200" cy="429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PT" altLang="en-US" b="1" dirty="0">
                  <a:solidFill>
                    <a:srgbClr val="008000"/>
                  </a:solidFill>
                  <a:latin typeface="Trebuchet MS" panose="020B0603020202020204" pitchFamily="34" charset="0"/>
                </a:rPr>
                <a:t>Mas será fácil amostrar árvores individuais? Não!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685F30-63CE-4BA4-8765-F69648542307}"/>
                    </a:ext>
                  </a:extLst>
                </p14:cNvPr>
                <p14:cNvContentPartPr/>
                <p14:nvPr/>
              </p14:nvContentPartPr>
              <p14:xfrm>
                <a:off x="-270867" y="1455142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685F30-63CE-4BA4-8765-F696485423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798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5D42F0-4964-46B7-ACDE-88B6D3F421E9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5D42F0-4964-46B7-ACDE-88B6D3F421E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29F7F03-F968-4FCF-9157-CF9F0FD9792E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29F7F03-F968-4FCF-9157-CF9F0FD979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4F8D47-32A3-4006-9D16-83BE795B1934}"/>
                    </a:ext>
                  </a:extLst>
                </p14:cNvPr>
                <p14:cNvContentPartPr/>
                <p14:nvPr/>
              </p14:nvContentPartPr>
              <p14:xfrm>
                <a:off x="-224067" y="1455142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4F8D47-32A3-4006-9D16-83BE795B19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3067" y="1446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D95EEB-12EF-4F88-A3F7-00501B196613}"/>
                    </a:ext>
                  </a:extLst>
                </p14:cNvPr>
                <p14:cNvContentPartPr/>
                <p14:nvPr/>
              </p14:nvContentPartPr>
              <p14:xfrm>
                <a:off x="-802947" y="111026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D95EEB-12EF-4F88-A3F7-00501B19661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811947" y="11012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14:cNvPr>
                <p14:cNvContentPartPr/>
                <p14:nvPr/>
              </p14:nvContentPartPr>
              <p14:xfrm>
                <a:off x="3937173" y="3927622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01173" y="3855622"/>
                  <a:ext cx="72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14:cNvPr>
                <p14:cNvContentPartPr/>
                <p14:nvPr/>
              </p14:nvContentPartPr>
              <p14:xfrm>
                <a:off x="5327493" y="2966782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3493" y="2858782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14:cNvPr>
                <p14:cNvContentPartPr/>
                <p14:nvPr/>
              </p14:nvContentPartPr>
              <p14:xfrm>
                <a:off x="5327493" y="2966782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3493" y="2858782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3C3D650-44E2-46CB-9938-7C11CB67BA79}"/>
                </a:ext>
              </a:extLst>
            </p:cNvPr>
            <p:cNvSpPr/>
            <p:nvPr/>
          </p:nvSpPr>
          <p:spPr>
            <a:xfrm>
              <a:off x="5560907" y="2407921"/>
              <a:ext cx="1212428" cy="1273387"/>
            </a:xfrm>
            <a:custGeom>
              <a:avLst/>
              <a:gdLst>
                <a:gd name="connsiteX0" fmla="*/ 216747 w 931334"/>
                <a:gd name="connsiteY0" fmla="*/ 71120 h 988907"/>
                <a:gd name="connsiteX1" fmla="*/ 281094 w 931334"/>
                <a:gd name="connsiteY1" fmla="*/ 40640 h 988907"/>
                <a:gd name="connsiteX2" fmla="*/ 314960 w 931334"/>
                <a:gd name="connsiteY2" fmla="*/ 0 h 988907"/>
                <a:gd name="connsiteX3" fmla="*/ 331894 w 931334"/>
                <a:gd name="connsiteY3" fmla="*/ 47414 h 988907"/>
                <a:gd name="connsiteX4" fmla="*/ 413174 w 931334"/>
                <a:gd name="connsiteY4" fmla="*/ 60960 h 988907"/>
                <a:gd name="connsiteX5" fmla="*/ 423334 w 931334"/>
                <a:gd name="connsiteY5" fmla="*/ 142240 h 988907"/>
                <a:gd name="connsiteX6" fmla="*/ 436880 w 931334"/>
                <a:gd name="connsiteY6" fmla="*/ 118534 h 988907"/>
                <a:gd name="connsiteX7" fmla="*/ 504614 w 931334"/>
                <a:gd name="connsiteY7" fmla="*/ 135467 h 988907"/>
                <a:gd name="connsiteX8" fmla="*/ 599440 w 931334"/>
                <a:gd name="connsiteY8" fmla="*/ 135467 h 988907"/>
                <a:gd name="connsiteX9" fmla="*/ 657014 w 931334"/>
                <a:gd name="connsiteY9" fmla="*/ 172720 h 988907"/>
                <a:gd name="connsiteX10" fmla="*/ 741680 w 931334"/>
                <a:gd name="connsiteY10" fmla="*/ 179494 h 988907"/>
                <a:gd name="connsiteX11" fmla="*/ 853440 w 931334"/>
                <a:gd name="connsiteY11" fmla="*/ 216747 h 988907"/>
                <a:gd name="connsiteX12" fmla="*/ 900854 w 931334"/>
                <a:gd name="connsiteY12" fmla="*/ 277707 h 988907"/>
                <a:gd name="connsiteX13" fmla="*/ 931334 w 931334"/>
                <a:gd name="connsiteY13" fmla="*/ 311574 h 988907"/>
                <a:gd name="connsiteX14" fmla="*/ 917787 w 931334"/>
                <a:gd name="connsiteY14" fmla="*/ 352214 h 988907"/>
                <a:gd name="connsiteX15" fmla="*/ 833120 w 931334"/>
                <a:gd name="connsiteY15" fmla="*/ 386080 h 988907"/>
                <a:gd name="connsiteX16" fmla="*/ 765387 w 931334"/>
                <a:gd name="connsiteY16" fmla="*/ 392854 h 988907"/>
                <a:gd name="connsiteX17" fmla="*/ 660400 w 931334"/>
                <a:gd name="connsiteY17" fmla="*/ 348827 h 988907"/>
                <a:gd name="connsiteX18" fmla="*/ 626534 w 931334"/>
                <a:gd name="connsiteY18" fmla="*/ 369147 h 988907"/>
                <a:gd name="connsiteX19" fmla="*/ 545254 w 931334"/>
                <a:gd name="connsiteY19" fmla="*/ 389467 h 988907"/>
                <a:gd name="connsiteX20" fmla="*/ 514774 w 931334"/>
                <a:gd name="connsiteY20" fmla="*/ 430107 h 988907"/>
                <a:gd name="connsiteX21" fmla="*/ 460587 w 931334"/>
                <a:gd name="connsiteY21" fmla="*/ 433494 h 988907"/>
                <a:gd name="connsiteX22" fmla="*/ 450427 w 931334"/>
                <a:gd name="connsiteY22" fmla="*/ 440267 h 988907"/>
                <a:gd name="connsiteX23" fmla="*/ 379307 w 931334"/>
                <a:gd name="connsiteY23" fmla="*/ 453814 h 988907"/>
                <a:gd name="connsiteX24" fmla="*/ 318347 w 931334"/>
                <a:gd name="connsiteY24" fmla="*/ 497840 h 988907"/>
                <a:gd name="connsiteX25" fmla="*/ 403014 w 931334"/>
                <a:gd name="connsiteY25" fmla="*/ 531707 h 988907"/>
                <a:gd name="connsiteX26" fmla="*/ 453814 w 931334"/>
                <a:gd name="connsiteY26" fmla="*/ 558800 h 988907"/>
                <a:gd name="connsiteX27" fmla="*/ 497840 w 931334"/>
                <a:gd name="connsiteY27" fmla="*/ 596054 h 988907"/>
                <a:gd name="connsiteX28" fmla="*/ 538480 w 931334"/>
                <a:gd name="connsiteY28" fmla="*/ 582507 h 988907"/>
                <a:gd name="connsiteX29" fmla="*/ 619760 w 931334"/>
                <a:gd name="connsiteY29" fmla="*/ 636694 h 988907"/>
                <a:gd name="connsiteX30" fmla="*/ 650240 w 931334"/>
                <a:gd name="connsiteY30" fmla="*/ 663787 h 988907"/>
                <a:gd name="connsiteX31" fmla="*/ 592667 w 931334"/>
                <a:gd name="connsiteY31" fmla="*/ 673947 h 988907"/>
                <a:gd name="connsiteX32" fmla="*/ 568960 w 931334"/>
                <a:gd name="connsiteY32" fmla="*/ 684107 h 988907"/>
                <a:gd name="connsiteX33" fmla="*/ 636694 w 931334"/>
                <a:gd name="connsiteY33" fmla="*/ 728134 h 988907"/>
                <a:gd name="connsiteX34" fmla="*/ 680720 w 931334"/>
                <a:gd name="connsiteY34" fmla="*/ 728134 h 988907"/>
                <a:gd name="connsiteX35" fmla="*/ 724747 w 931334"/>
                <a:gd name="connsiteY35" fmla="*/ 728134 h 988907"/>
                <a:gd name="connsiteX36" fmla="*/ 762000 w 931334"/>
                <a:gd name="connsiteY36" fmla="*/ 738294 h 988907"/>
                <a:gd name="connsiteX37" fmla="*/ 802640 w 931334"/>
                <a:gd name="connsiteY37" fmla="*/ 778934 h 988907"/>
                <a:gd name="connsiteX38" fmla="*/ 819574 w 931334"/>
                <a:gd name="connsiteY38" fmla="*/ 897467 h 988907"/>
                <a:gd name="connsiteX39" fmla="*/ 741680 w 931334"/>
                <a:gd name="connsiteY39" fmla="*/ 955040 h 988907"/>
                <a:gd name="connsiteX40" fmla="*/ 724747 w 931334"/>
                <a:gd name="connsiteY40" fmla="*/ 988907 h 988907"/>
                <a:gd name="connsiteX41" fmla="*/ 673947 w 931334"/>
                <a:gd name="connsiteY41" fmla="*/ 907627 h 988907"/>
                <a:gd name="connsiteX42" fmla="*/ 545254 w 931334"/>
                <a:gd name="connsiteY42" fmla="*/ 870374 h 988907"/>
                <a:gd name="connsiteX43" fmla="*/ 403014 w 931334"/>
                <a:gd name="connsiteY43" fmla="*/ 795867 h 988907"/>
                <a:gd name="connsiteX44" fmla="*/ 257387 w 931334"/>
                <a:gd name="connsiteY44" fmla="*/ 707814 h 988907"/>
                <a:gd name="connsiteX45" fmla="*/ 179494 w 931334"/>
                <a:gd name="connsiteY45" fmla="*/ 609600 h 988907"/>
                <a:gd name="connsiteX46" fmla="*/ 135467 w 931334"/>
                <a:gd name="connsiteY46" fmla="*/ 579120 h 988907"/>
                <a:gd name="connsiteX47" fmla="*/ 40640 w 931334"/>
                <a:gd name="connsiteY47" fmla="*/ 565574 h 988907"/>
                <a:gd name="connsiteX48" fmla="*/ 0 w 931334"/>
                <a:gd name="connsiteY48" fmla="*/ 528320 h 988907"/>
                <a:gd name="connsiteX49" fmla="*/ 0 w 931334"/>
                <a:gd name="connsiteY49" fmla="*/ 440267 h 988907"/>
                <a:gd name="connsiteX50" fmla="*/ 33867 w 931334"/>
                <a:gd name="connsiteY50" fmla="*/ 362374 h 988907"/>
                <a:gd name="connsiteX51" fmla="*/ 104987 w 931334"/>
                <a:gd name="connsiteY51" fmla="*/ 223520 h 988907"/>
                <a:gd name="connsiteX52" fmla="*/ 216747 w 931334"/>
                <a:gd name="connsiteY52" fmla="*/ 71120 h 988907"/>
                <a:gd name="connsiteX0" fmla="*/ 216747 w 951654"/>
                <a:gd name="connsiteY0" fmla="*/ 71120 h 988907"/>
                <a:gd name="connsiteX1" fmla="*/ 281094 w 951654"/>
                <a:gd name="connsiteY1" fmla="*/ 40640 h 988907"/>
                <a:gd name="connsiteX2" fmla="*/ 314960 w 951654"/>
                <a:gd name="connsiteY2" fmla="*/ 0 h 988907"/>
                <a:gd name="connsiteX3" fmla="*/ 331894 w 951654"/>
                <a:gd name="connsiteY3" fmla="*/ 47414 h 988907"/>
                <a:gd name="connsiteX4" fmla="*/ 413174 w 951654"/>
                <a:gd name="connsiteY4" fmla="*/ 60960 h 988907"/>
                <a:gd name="connsiteX5" fmla="*/ 423334 w 951654"/>
                <a:gd name="connsiteY5" fmla="*/ 142240 h 988907"/>
                <a:gd name="connsiteX6" fmla="*/ 436880 w 951654"/>
                <a:gd name="connsiteY6" fmla="*/ 118534 h 988907"/>
                <a:gd name="connsiteX7" fmla="*/ 504614 w 951654"/>
                <a:gd name="connsiteY7" fmla="*/ 135467 h 988907"/>
                <a:gd name="connsiteX8" fmla="*/ 599440 w 951654"/>
                <a:gd name="connsiteY8" fmla="*/ 135467 h 988907"/>
                <a:gd name="connsiteX9" fmla="*/ 657014 w 951654"/>
                <a:gd name="connsiteY9" fmla="*/ 172720 h 988907"/>
                <a:gd name="connsiteX10" fmla="*/ 741680 w 951654"/>
                <a:gd name="connsiteY10" fmla="*/ 179494 h 988907"/>
                <a:gd name="connsiteX11" fmla="*/ 853440 w 951654"/>
                <a:gd name="connsiteY11" fmla="*/ 216747 h 988907"/>
                <a:gd name="connsiteX12" fmla="*/ 900854 w 951654"/>
                <a:gd name="connsiteY12" fmla="*/ 277707 h 988907"/>
                <a:gd name="connsiteX13" fmla="*/ 931334 w 951654"/>
                <a:gd name="connsiteY13" fmla="*/ 311574 h 988907"/>
                <a:gd name="connsiteX14" fmla="*/ 917787 w 951654"/>
                <a:gd name="connsiteY14" fmla="*/ 352214 h 988907"/>
                <a:gd name="connsiteX15" fmla="*/ 833120 w 951654"/>
                <a:gd name="connsiteY15" fmla="*/ 386080 h 988907"/>
                <a:gd name="connsiteX16" fmla="*/ 765387 w 951654"/>
                <a:gd name="connsiteY16" fmla="*/ 392854 h 988907"/>
                <a:gd name="connsiteX17" fmla="*/ 660400 w 951654"/>
                <a:gd name="connsiteY17" fmla="*/ 348827 h 988907"/>
                <a:gd name="connsiteX18" fmla="*/ 626534 w 951654"/>
                <a:gd name="connsiteY18" fmla="*/ 369147 h 988907"/>
                <a:gd name="connsiteX19" fmla="*/ 545254 w 951654"/>
                <a:gd name="connsiteY19" fmla="*/ 389467 h 988907"/>
                <a:gd name="connsiteX20" fmla="*/ 514774 w 951654"/>
                <a:gd name="connsiteY20" fmla="*/ 430107 h 988907"/>
                <a:gd name="connsiteX21" fmla="*/ 460587 w 951654"/>
                <a:gd name="connsiteY21" fmla="*/ 433494 h 988907"/>
                <a:gd name="connsiteX22" fmla="*/ 450427 w 951654"/>
                <a:gd name="connsiteY22" fmla="*/ 440267 h 988907"/>
                <a:gd name="connsiteX23" fmla="*/ 379307 w 951654"/>
                <a:gd name="connsiteY23" fmla="*/ 453814 h 988907"/>
                <a:gd name="connsiteX24" fmla="*/ 318347 w 951654"/>
                <a:gd name="connsiteY24" fmla="*/ 497840 h 988907"/>
                <a:gd name="connsiteX25" fmla="*/ 403014 w 951654"/>
                <a:gd name="connsiteY25" fmla="*/ 531707 h 988907"/>
                <a:gd name="connsiteX26" fmla="*/ 453814 w 951654"/>
                <a:gd name="connsiteY26" fmla="*/ 558800 h 988907"/>
                <a:gd name="connsiteX27" fmla="*/ 497840 w 951654"/>
                <a:gd name="connsiteY27" fmla="*/ 596054 h 988907"/>
                <a:gd name="connsiteX28" fmla="*/ 538480 w 951654"/>
                <a:gd name="connsiteY28" fmla="*/ 582507 h 988907"/>
                <a:gd name="connsiteX29" fmla="*/ 619760 w 951654"/>
                <a:gd name="connsiteY29" fmla="*/ 636694 h 988907"/>
                <a:gd name="connsiteX30" fmla="*/ 650240 w 951654"/>
                <a:gd name="connsiteY30" fmla="*/ 663787 h 988907"/>
                <a:gd name="connsiteX31" fmla="*/ 592667 w 951654"/>
                <a:gd name="connsiteY31" fmla="*/ 673947 h 988907"/>
                <a:gd name="connsiteX32" fmla="*/ 568960 w 951654"/>
                <a:gd name="connsiteY32" fmla="*/ 684107 h 988907"/>
                <a:gd name="connsiteX33" fmla="*/ 636694 w 951654"/>
                <a:gd name="connsiteY33" fmla="*/ 728134 h 988907"/>
                <a:gd name="connsiteX34" fmla="*/ 680720 w 951654"/>
                <a:gd name="connsiteY34" fmla="*/ 728134 h 988907"/>
                <a:gd name="connsiteX35" fmla="*/ 724747 w 951654"/>
                <a:gd name="connsiteY35" fmla="*/ 728134 h 988907"/>
                <a:gd name="connsiteX36" fmla="*/ 762000 w 951654"/>
                <a:gd name="connsiteY36" fmla="*/ 738294 h 988907"/>
                <a:gd name="connsiteX37" fmla="*/ 802640 w 951654"/>
                <a:gd name="connsiteY37" fmla="*/ 778934 h 988907"/>
                <a:gd name="connsiteX38" fmla="*/ 951654 w 951654"/>
                <a:gd name="connsiteY38" fmla="*/ 890694 h 988907"/>
                <a:gd name="connsiteX39" fmla="*/ 741680 w 951654"/>
                <a:gd name="connsiteY39" fmla="*/ 955040 h 988907"/>
                <a:gd name="connsiteX40" fmla="*/ 724747 w 951654"/>
                <a:gd name="connsiteY40" fmla="*/ 988907 h 988907"/>
                <a:gd name="connsiteX41" fmla="*/ 673947 w 951654"/>
                <a:gd name="connsiteY41" fmla="*/ 907627 h 988907"/>
                <a:gd name="connsiteX42" fmla="*/ 545254 w 951654"/>
                <a:gd name="connsiteY42" fmla="*/ 870374 h 988907"/>
                <a:gd name="connsiteX43" fmla="*/ 403014 w 951654"/>
                <a:gd name="connsiteY43" fmla="*/ 795867 h 988907"/>
                <a:gd name="connsiteX44" fmla="*/ 257387 w 951654"/>
                <a:gd name="connsiteY44" fmla="*/ 707814 h 988907"/>
                <a:gd name="connsiteX45" fmla="*/ 179494 w 951654"/>
                <a:gd name="connsiteY45" fmla="*/ 609600 h 988907"/>
                <a:gd name="connsiteX46" fmla="*/ 135467 w 951654"/>
                <a:gd name="connsiteY46" fmla="*/ 579120 h 988907"/>
                <a:gd name="connsiteX47" fmla="*/ 40640 w 951654"/>
                <a:gd name="connsiteY47" fmla="*/ 565574 h 988907"/>
                <a:gd name="connsiteX48" fmla="*/ 0 w 951654"/>
                <a:gd name="connsiteY48" fmla="*/ 528320 h 988907"/>
                <a:gd name="connsiteX49" fmla="*/ 0 w 951654"/>
                <a:gd name="connsiteY49" fmla="*/ 440267 h 988907"/>
                <a:gd name="connsiteX50" fmla="*/ 33867 w 951654"/>
                <a:gd name="connsiteY50" fmla="*/ 362374 h 988907"/>
                <a:gd name="connsiteX51" fmla="*/ 104987 w 951654"/>
                <a:gd name="connsiteY51" fmla="*/ 223520 h 988907"/>
                <a:gd name="connsiteX52" fmla="*/ 216747 w 951654"/>
                <a:gd name="connsiteY52" fmla="*/ 71120 h 988907"/>
                <a:gd name="connsiteX0" fmla="*/ 216747 w 968588"/>
                <a:gd name="connsiteY0" fmla="*/ 71120 h 988907"/>
                <a:gd name="connsiteX1" fmla="*/ 281094 w 968588"/>
                <a:gd name="connsiteY1" fmla="*/ 40640 h 988907"/>
                <a:gd name="connsiteX2" fmla="*/ 314960 w 968588"/>
                <a:gd name="connsiteY2" fmla="*/ 0 h 988907"/>
                <a:gd name="connsiteX3" fmla="*/ 331894 w 968588"/>
                <a:gd name="connsiteY3" fmla="*/ 47414 h 988907"/>
                <a:gd name="connsiteX4" fmla="*/ 413174 w 968588"/>
                <a:gd name="connsiteY4" fmla="*/ 60960 h 988907"/>
                <a:gd name="connsiteX5" fmla="*/ 423334 w 968588"/>
                <a:gd name="connsiteY5" fmla="*/ 142240 h 988907"/>
                <a:gd name="connsiteX6" fmla="*/ 436880 w 968588"/>
                <a:gd name="connsiteY6" fmla="*/ 118534 h 988907"/>
                <a:gd name="connsiteX7" fmla="*/ 504614 w 968588"/>
                <a:gd name="connsiteY7" fmla="*/ 135467 h 988907"/>
                <a:gd name="connsiteX8" fmla="*/ 599440 w 968588"/>
                <a:gd name="connsiteY8" fmla="*/ 135467 h 988907"/>
                <a:gd name="connsiteX9" fmla="*/ 657014 w 968588"/>
                <a:gd name="connsiteY9" fmla="*/ 172720 h 988907"/>
                <a:gd name="connsiteX10" fmla="*/ 741680 w 968588"/>
                <a:gd name="connsiteY10" fmla="*/ 179494 h 988907"/>
                <a:gd name="connsiteX11" fmla="*/ 853440 w 968588"/>
                <a:gd name="connsiteY11" fmla="*/ 216747 h 988907"/>
                <a:gd name="connsiteX12" fmla="*/ 900854 w 968588"/>
                <a:gd name="connsiteY12" fmla="*/ 277707 h 988907"/>
                <a:gd name="connsiteX13" fmla="*/ 931334 w 968588"/>
                <a:gd name="connsiteY13" fmla="*/ 311574 h 988907"/>
                <a:gd name="connsiteX14" fmla="*/ 917787 w 968588"/>
                <a:gd name="connsiteY14" fmla="*/ 352214 h 988907"/>
                <a:gd name="connsiteX15" fmla="*/ 833120 w 968588"/>
                <a:gd name="connsiteY15" fmla="*/ 386080 h 988907"/>
                <a:gd name="connsiteX16" fmla="*/ 765387 w 968588"/>
                <a:gd name="connsiteY16" fmla="*/ 392854 h 988907"/>
                <a:gd name="connsiteX17" fmla="*/ 660400 w 968588"/>
                <a:gd name="connsiteY17" fmla="*/ 348827 h 988907"/>
                <a:gd name="connsiteX18" fmla="*/ 626534 w 968588"/>
                <a:gd name="connsiteY18" fmla="*/ 369147 h 988907"/>
                <a:gd name="connsiteX19" fmla="*/ 545254 w 968588"/>
                <a:gd name="connsiteY19" fmla="*/ 389467 h 988907"/>
                <a:gd name="connsiteX20" fmla="*/ 514774 w 968588"/>
                <a:gd name="connsiteY20" fmla="*/ 430107 h 988907"/>
                <a:gd name="connsiteX21" fmla="*/ 460587 w 968588"/>
                <a:gd name="connsiteY21" fmla="*/ 433494 h 988907"/>
                <a:gd name="connsiteX22" fmla="*/ 450427 w 968588"/>
                <a:gd name="connsiteY22" fmla="*/ 440267 h 988907"/>
                <a:gd name="connsiteX23" fmla="*/ 379307 w 968588"/>
                <a:gd name="connsiteY23" fmla="*/ 453814 h 988907"/>
                <a:gd name="connsiteX24" fmla="*/ 318347 w 968588"/>
                <a:gd name="connsiteY24" fmla="*/ 497840 h 988907"/>
                <a:gd name="connsiteX25" fmla="*/ 403014 w 968588"/>
                <a:gd name="connsiteY25" fmla="*/ 531707 h 988907"/>
                <a:gd name="connsiteX26" fmla="*/ 453814 w 968588"/>
                <a:gd name="connsiteY26" fmla="*/ 558800 h 988907"/>
                <a:gd name="connsiteX27" fmla="*/ 497840 w 968588"/>
                <a:gd name="connsiteY27" fmla="*/ 596054 h 988907"/>
                <a:gd name="connsiteX28" fmla="*/ 538480 w 968588"/>
                <a:gd name="connsiteY28" fmla="*/ 582507 h 988907"/>
                <a:gd name="connsiteX29" fmla="*/ 619760 w 968588"/>
                <a:gd name="connsiteY29" fmla="*/ 636694 h 988907"/>
                <a:gd name="connsiteX30" fmla="*/ 650240 w 968588"/>
                <a:gd name="connsiteY30" fmla="*/ 663787 h 988907"/>
                <a:gd name="connsiteX31" fmla="*/ 592667 w 968588"/>
                <a:gd name="connsiteY31" fmla="*/ 673947 h 988907"/>
                <a:gd name="connsiteX32" fmla="*/ 568960 w 968588"/>
                <a:gd name="connsiteY32" fmla="*/ 684107 h 988907"/>
                <a:gd name="connsiteX33" fmla="*/ 636694 w 968588"/>
                <a:gd name="connsiteY33" fmla="*/ 728134 h 988907"/>
                <a:gd name="connsiteX34" fmla="*/ 680720 w 968588"/>
                <a:gd name="connsiteY34" fmla="*/ 728134 h 988907"/>
                <a:gd name="connsiteX35" fmla="*/ 724747 w 968588"/>
                <a:gd name="connsiteY35" fmla="*/ 728134 h 988907"/>
                <a:gd name="connsiteX36" fmla="*/ 762000 w 968588"/>
                <a:gd name="connsiteY36" fmla="*/ 738294 h 988907"/>
                <a:gd name="connsiteX37" fmla="*/ 802640 w 968588"/>
                <a:gd name="connsiteY37" fmla="*/ 778934 h 988907"/>
                <a:gd name="connsiteX38" fmla="*/ 968588 w 968588"/>
                <a:gd name="connsiteY38" fmla="*/ 890694 h 988907"/>
                <a:gd name="connsiteX39" fmla="*/ 741680 w 968588"/>
                <a:gd name="connsiteY39" fmla="*/ 955040 h 988907"/>
                <a:gd name="connsiteX40" fmla="*/ 724747 w 968588"/>
                <a:gd name="connsiteY40" fmla="*/ 988907 h 988907"/>
                <a:gd name="connsiteX41" fmla="*/ 673947 w 968588"/>
                <a:gd name="connsiteY41" fmla="*/ 907627 h 988907"/>
                <a:gd name="connsiteX42" fmla="*/ 545254 w 968588"/>
                <a:gd name="connsiteY42" fmla="*/ 870374 h 988907"/>
                <a:gd name="connsiteX43" fmla="*/ 403014 w 968588"/>
                <a:gd name="connsiteY43" fmla="*/ 795867 h 988907"/>
                <a:gd name="connsiteX44" fmla="*/ 257387 w 968588"/>
                <a:gd name="connsiteY44" fmla="*/ 707814 h 988907"/>
                <a:gd name="connsiteX45" fmla="*/ 179494 w 968588"/>
                <a:gd name="connsiteY45" fmla="*/ 609600 h 988907"/>
                <a:gd name="connsiteX46" fmla="*/ 135467 w 968588"/>
                <a:gd name="connsiteY46" fmla="*/ 579120 h 988907"/>
                <a:gd name="connsiteX47" fmla="*/ 40640 w 968588"/>
                <a:gd name="connsiteY47" fmla="*/ 565574 h 988907"/>
                <a:gd name="connsiteX48" fmla="*/ 0 w 968588"/>
                <a:gd name="connsiteY48" fmla="*/ 528320 h 988907"/>
                <a:gd name="connsiteX49" fmla="*/ 0 w 968588"/>
                <a:gd name="connsiteY49" fmla="*/ 440267 h 988907"/>
                <a:gd name="connsiteX50" fmla="*/ 33867 w 968588"/>
                <a:gd name="connsiteY50" fmla="*/ 362374 h 988907"/>
                <a:gd name="connsiteX51" fmla="*/ 104987 w 968588"/>
                <a:gd name="connsiteY51" fmla="*/ 223520 h 988907"/>
                <a:gd name="connsiteX52" fmla="*/ 216747 w 968588"/>
                <a:gd name="connsiteY52" fmla="*/ 71120 h 988907"/>
                <a:gd name="connsiteX0" fmla="*/ 216747 w 1131148"/>
                <a:gd name="connsiteY0" fmla="*/ 71120 h 988907"/>
                <a:gd name="connsiteX1" fmla="*/ 281094 w 1131148"/>
                <a:gd name="connsiteY1" fmla="*/ 40640 h 988907"/>
                <a:gd name="connsiteX2" fmla="*/ 314960 w 1131148"/>
                <a:gd name="connsiteY2" fmla="*/ 0 h 988907"/>
                <a:gd name="connsiteX3" fmla="*/ 331894 w 1131148"/>
                <a:gd name="connsiteY3" fmla="*/ 47414 h 988907"/>
                <a:gd name="connsiteX4" fmla="*/ 413174 w 1131148"/>
                <a:gd name="connsiteY4" fmla="*/ 60960 h 988907"/>
                <a:gd name="connsiteX5" fmla="*/ 423334 w 1131148"/>
                <a:gd name="connsiteY5" fmla="*/ 142240 h 988907"/>
                <a:gd name="connsiteX6" fmla="*/ 436880 w 1131148"/>
                <a:gd name="connsiteY6" fmla="*/ 118534 h 988907"/>
                <a:gd name="connsiteX7" fmla="*/ 504614 w 1131148"/>
                <a:gd name="connsiteY7" fmla="*/ 135467 h 988907"/>
                <a:gd name="connsiteX8" fmla="*/ 599440 w 1131148"/>
                <a:gd name="connsiteY8" fmla="*/ 135467 h 988907"/>
                <a:gd name="connsiteX9" fmla="*/ 657014 w 1131148"/>
                <a:gd name="connsiteY9" fmla="*/ 172720 h 988907"/>
                <a:gd name="connsiteX10" fmla="*/ 741680 w 1131148"/>
                <a:gd name="connsiteY10" fmla="*/ 179494 h 988907"/>
                <a:gd name="connsiteX11" fmla="*/ 853440 w 1131148"/>
                <a:gd name="connsiteY11" fmla="*/ 216747 h 988907"/>
                <a:gd name="connsiteX12" fmla="*/ 900854 w 1131148"/>
                <a:gd name="connsiteY12" fmla="*/ 277707 h 988907"/>
                <a:gd name="connsiteX13" fmla="*/ 931334 w 1131148"/>
                <a:gd name="connsiteY13" fmla="*/ 311574 h 988907"/>
                <a:gd name="connsiteX14" fmla="*/ 917787 w 1131148"/>
                <a:gd name="connsiteY14" fmla="*/ 352214 h 988907"/>
                <a:gd name="connsiteX15" fmla="*/ 833120 w 1131148"/>
                <a:gd name="connsiteY15" fmla="*/ 386080 h 988907"/>
                <a:gd name="connsiteX16" fmla="*/ 765387 w 1131148"/>
                <a:gd name="connsiteY16" fmla="*/ 392854 h 988907"/>
                <a:gd name="connsiteX17" fmla="*/ 660400 w 1131148"/>
                <a:gd name="connsiteY17" fmla="*/ 348827 h 988907"/>
                <a:gd name="connsiteX18" fmla="*/ 626534 w 1131148"/>
                <a:gd name="connsiteY18" fmla="*/ 369147 h 988907"/>
                <a:gd name="connsiteX19" fmla="*/ 545254 w 1131148"/>
                <a:gd name="connsiteY19" fmla="*/ 389467 h 988907"/>
                <a:gd name="connsiteX20" fmla="*/ 514774 w 1131148"/>
                <a:gd name="connsiteY20" fmla="*/ 430107 h 988907"/>
                <a:gd name="connsiteX21" fmla="*/ 460587 w 1131148"/>
                <a:gd name="connsiteY21" fmla="*/ 433494 h 988907"/>
                <a:gd name="connsiteX22" fmla="*/ 450427 w 1131148"/>
                <a:gd name="connsiteY22" fmla="*/ 440267 h 988907"/>
                <a:gd name="connsiteX23" fmla="*/ 379307 w 1131148"/>
                <a:gd name="connsiteY23" fmla="*/ 453814 h 988907"/>
                <a:gd name="connsiteX24" fmla="*/ 318347 w 1131148"/>
                <a:gd name="connsiteY24" fmla="*/ 497840 h 988907"/>
                <a:gd name="connsiteX25" fmla="*/ 403014 w 1131148"/>
                <a:gd name="connsiteY25" fmla="*/ 531707 h 988907"/>
                <a:gd name="connsiteX26" fmla="*/ 453814 w 1131148"/>
                <a:gd name="connsiteY26" fmla="*/ 558800 h 988907"/>
                <a:gd name="connsiteX27" fmla="*/ 497840 w 1131148"/>
                <a:gd name="connsiteY27" fmla="*/ 596054 h 988907"/>
                <a:gd name="connsiteX28" fmla="*/ 538480 w 1131148"/>
                <a:gd name="connsiteY28" fmla="*/ 582507 h 988907"/>
                <a:gd name="connsiteX29" fmla="*/ 619760 w 1131148"/>
                <a:gd name="connsiteY29" fmla="*/ 636694 h 988907"/>
                <a:gd name="connsiteX30" fmla="*/ 650240 w 1131148"/>
                <a:gd name="connsiteY30" fmla="*/ 663787 h 988907"/>
                <a:gd name="connsiteX31" fmla="*/ 592667 w 1131148"/>
                <a:gd name="connsiteY31" fmla="*/ 673947 h 988907"/>
                <a:gd name="connsiteX32" fmla="*/ 568960 w 1131148"/>
                <a:gd name="connsiteY32" fmla="*/ 684107 h 988907"/>
                <a:gd name="connsiteX33" fmla="*/ 636694 w 1131148"/>
                <a:gd name="connsiteY33" fmla="*/ 728134 h 988907"/>
                <a:gd name="connsiteX34" fmla="*/ 680720 w 1131148"/>
                <a:gd name="connsiteY34" fmla="*/ 728134 h 988907"/>
                <a:gd name="connsiteX35" fmla="*/ 724747 w 1131148"/>
                <a:gd name="connsiteY35" fmla="*/ 728134 h 988907"/>
                <a:gd name="connsiteX36" fmla="*/ 762000 w 1131148"/>
                <a:gd name="connsiteY36" fmla="*/ 738294 h 988907"/>
                <a:gd name="connsiteX37" fmla="*/ 802640 w 1131148"/>
                <a:gd name="connsiteY37" fmla="*/ 778934 h 988907"/>
                <a:gd name="connsiteX38" fmla="*/ 1131148 w 1131148"/>
                <a:gd name="connsiteY38" fmla="*/ 917788 h 988907"/>
                <a:gd name="connsiteX39" fmla="*/ 741680 w 1131148"/>
                <a:gd name="connsiteY39" fmla="*/ 955040 h 988907"/>
                <a:gd name="connsiteX40" fmla="*/ 724747 w 1131148"/>
                <a:gd name="connsiteY40" fmla="*/ 988907 h 988907"/>
                <a:gd name="connsiteX41" fmla="*/ 673947 w 1131148"/>
                <a:gd name="connsiteY41" fmla="*/ 907627 h 988907"/>
                <a:gd name="connsiteX42" fmla="*/ 545254 w 1131148"/>
                <a:gd name="connsiteY42" fmla="*/ 870374 h 988907"/>
                <a:gd name="connsiteX43" fmla="*/ 403014 w 1131148"/>
                <a:gd name="connsiteY43" fmla="*/ 795867 h 988907"/>
                <a:gd name="connsiteX44" fmla="*/ 257387 w 1131148"/>
                <a:gd name="connsiteY44" fmla="*/ 707814 h 988907"/>
                <a:gd name="connsiteX45" fmla="*/ 179494 w 1131148"/>
                <a:gd name="connsiteY45" fmla="*/ 609600 h 988907"/>
                <a:gd name="connsiteX46" fmla="*/ 135467 w 1131148"/>
                <a:gd name="connsiteY46" fmla="*/ 579120 h 988907"/>
                <a:gd name="connsiteX47" fmla="*/ 40640 w 1131148"/>
                <a:gd name="connsiteY47" fmla="*/ 565574 h 988907"/>
                <a:gd name="connsiteX48" fmla="*/ 0 w 1131148"/>
                <a:gd name="connsiteY48" fmla="*/ 528320 h 988907"/>
                <a:gd name="connsiteX49" fmla="*/ 0 w 1131148"/>
                <a:gd name="connsiteY49" fmla="*/ 440267 h 988907"/>
                <a:gd name="connsiteX50" fmla="*/ 33867 w 1131148"/>
                <a:gd name="connsiteY50" fmla="*/ 362374 h 988907"/>
                <a:gd name="connsiteX51" fmla="*/ 104987 w 1131148"/>
                <a:gd name="connsiteY51" fmla="*/ 223520 h 988907"/>
                <a:gd name="connsiteX52" fmla="*/ 216747 w 113114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802640 w 1212428"/>
                <a:gd name="connsiteY37" fmla="*/ 77893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914400 w 1212428"/>
                <a:gd name="connsiteY37" fmla="*/ 81957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1026160"/>
                <a:gd name="connsiteX1" fmla="*/ 281094 w 1212428"/>
                <a:gd name="connsiteY1" fmla="*/ 40640 h 1026160"/>
                <a:gd name="connsiteX2" fmla="*/ 314960 w 1212428"/>
                <a:gd name="connsiteY2" fmla="*/ 0 h 1026160"/>
                <a:gd name="connsiteX3" fmla="*/ 331894 w 1212428"/>
                <a:gd name="connsiteY3" fmla="*/ 47414 h 1026160"/>
                <a:gd name="connsiteX4" fmla="*/ 413174 w 1212428"/>
                <a:gd name="connsiteY4" fmla="*/ 60960 h 1026160"/>
                <a:gd name="connsiteX5" fmla="*/ 423334 w 1212428"/>
                <a:gd name="connsiteY5" fmla="*/ 142240 h 1026160"/>
                <a:gd name="connsiteX6" fmla="*/ 436880 w 1212428"/>
                <a:gd name="connsiteY6" fmla="*/ 118534 h 1026160"/>
                <a:gd name="connsiteX7" fmla="*/ 504614 w 1212428"/>
                <a:gd name="connsiteY7" fmla="*/ 135467 h 1026160"/>
                <a:gd name="connsiteX8" fmla="*/ 599440 w 1212428"/>
                <a:gd name="connsiteY8" fmla="*/ 135467 h 1026160"/>
                <a:gd name="connsiteX9" fmla="*/ 657014 w 1212428"/>
                <a:gd name="connsiteY9" fmla="*/ 172720 h 1026160"/>
                <a:gd name="connsiteX10" fmla="*/ 741680 w 1212428"/>
                <a:gd name="connsiteY10" fmla="*/ 179494 h 1026160"/>
                <a:gd name="connsiteX11" fmla="*/ 853440 w 1212428"/>
                <a:gd name="connsiteY11" fmla="*/ 216747 h 1026160"/>
                <a:gd name="connsiteX12" fmla="*/ 900854 w 1212428"/>
                <a:gd name="connsiteY12" fmla="*/ 277707 h 1026160"/>
                <a:gd name="connsiteX13" fmla="*/ 931334 w 1212428"/>
                <a:gd name="connsiteY13" fmla="*/ 311574 h 1026160"/>
                <a:gd name="connsiteX14" fmla="*/ 917787 w 1212428"/>
                <a:gd name="connsiteY14" fmla="*/ 352214 h 1026160"/>
                <a:gd name="connsiteX15" fmla="*/ 833120 w 1212428"/>
                <a:gd name="connsiteY15" fmla="*/ 386080 h 1026160"/>
                <a:gd name="connsiteX16" fmla="*/ 765387 w 1212428"/>
                <a:gd name="connsiteY16" fmla="*/ 392854 h 1026160"/>
                <a:gd name="connsiteX17" fmla="*/ 660400 w 1212428"/>
                <a:gd name="connsiteY17" fmla="*/ 348827 h 1026160"/>
                <a:gd name="connsiteX18" fmla="*/ 626534 w 1212428"/>
                <a:gd name="connsiteY18" fmla="*/ 369147 h 1026160"/>
                <a:gd name="connsiteX19" fmla="*/ 545254 w 1212428"/>
                <a:gd name="connsiteY19" fmla="*/ 389467 h 1026160"/>
                <a:gd name="connsiteX20" fmla="*/ 514774 w 1212428"/>
                <a:gd name="connsiteY20" fmla="*/ 430107 h 1026160"/>
                <a:gd name="connsiteX21" fmla="*/ 460587 w 1212428"/>
                <a:gd name="connsiteY21" fmla="*/ 433494 h 1026160"/>
                <a:gd name="connsiteX22" fmla="*/ 450427 w 1212428"/>
                <a:gd name="connsiteY22" fmla="*/ 440267 h 1026160"/>
                <a:gd name="connsiteX23" fmla="*/ 379307 w 1212428"/>
                <a:gd name="connsiteY23" fmla="*/ 453814 h 1026160"/>
                <a:gd name="connsiteX24" fmla="*/ 318347 w 1212428"/>
                <a:gd name="connsiteY24" fmla="*/ 497840 h 1026160"/>
                <a:gd name="connsiteX25" fmla="*/ 403014 w 1212428"/>
                <a:gd name="connsiteY25" fmla="*/ 531707 h 1026160"/>
                <a:gd name="connsiteX26" fmla="*/ 453814 w 1212428"/>
                <a:gd name="connsiteY26" fmla="*/ 558800 h 1026160"/>
                <a:gd name="connsiteX27" fmla="*/ 497840 w 1212428"/>
                <a:gd name="connsiteY27" fmla="*/ 596054 h 1026160"/>
                <a:gd name="connsiteX28" fmla="*/ 538480 w 1212428"/>
                <a:gd name="connsiteY28" fmla="*/ 582507 h 1026160"/>
                <a:gd name="connsiteX29" fmla="*/ 619760 w 1212428"/>
                <a:gd name="connsiteY29" fmla="*/ 636694 h 1026160"/>
                <a:gd name="connsiteX30" fmla="*/ 650240 w 1212428"/>
                <a:gd name="connsiteY30" fmla="*/ 663787 h 1026160"/>
                <a:gd name="connsiteX31" fmla="*/ 592667 w 1212428"/>
                <a:gd name="connsiteY31" fmla="*/ 673947 h 1026160"/>
                <a:gd name="connsiteX32" fmla="*/ 568960 w 1212428"/>
                <a:gd name="connsiteY32" fmla="*/ 684107 h 1026160"/>
                <a:gd name="connsiteX33" fmla="*/ 636694 w 1212428"/>
                <a:gd name="connsiteY33" fmla="*/ 728134 h 1026160"/>
                <a:gd name="connsiteX34" fmla="*/ 680720 w 1212428"/>
                <a:gd name="connsiteY34" fmla="*/ 728134 h 1026160"/>
                <a:gd name="connsiteX35" fmla="*/ 724747 w 1212428"/>
                <a:gd name="connsiteY35" fmla="*/ 728134 h 1026160"/>
                <a:gd name="connsiteX36" fmla="*/ 762000 w 1212428"/>
                <a:gd name="connsiteY36" fmla="*/ 738294 h 1026160"/>
                <a:gd name="connsiteX37" fmla="*/ 914400 w 1212428"/>
                <a:gd name="connsiteY37" fmla="*/ 819574 h 1026160"/>
                <a:gd name="connsiteX38" fmla="*/ 1212428 w 1212428"/>
                <a:gd name="connsiteY38" fmla="*/ 965201 h 1026160"/>
                <a:gd name="connsiteX39" fmla="*/ 1012613 w 1212428"/>
                <a:gd name="connsiteY39" fmla="*/ 1026160 h 1026160"/>
                <a:gd name="connsiteX40" fmla="*/ 724747 w 1212428"/>
                <a:gd name="connsiteY40" fmla="*/ 988907 h 1026160"/>
                <a:gd name="connsiteX41" fmla="*/ 673947 w 1212428"/>
                <a:gd name="connsiteY41" fmla="*/ 907627 h 1026160"/>
                <a:gd name="connsiteX42" fmla="*/ 545254 w 1212428"/>
                <a:gd name="connsiteY42" fmla="*/ 870374 h 1026160"/>
                <a:gd name="connsiteX43" fmla="*/ 403014 w 1212428"/>
                <a:gd name="connsiteY43" fmla="*/ 795867 h 1026160"/>
                <a:gd name="connsiteX44" fmla="*/ 257387 w 1212428"/>
                <a:gd name="connsiteY44" fmla="*/ 707814 h 1026160"/>
                <a:gd name="connsiteX45" fmla="*/ 179494 w 1212428"/>
                <a:gd name="connsiteY45" fmla="*/ 609600 h 1026160"/>
                <a:gd name="connsiteX46" fmla="*/ 135467 w 1212428"/>
                <a:gd name="connsiteY46" fmla="*/ 579120 h 1026160"/>
                <a:gd name="connsiteX47" fmla="*/ 40640 w 1212428"/>
                <a:gd name="connsiteY47" fmla="*/ 565574 h 1026160"/>
                <a:gd name="connsiteX48" fmla="*/ 0 w 1212428"/>
                <a:gd name="connsiteY48" fmla="*/ 528320 h 1026160"/>
                <a:gd name="connsiteX49" fmla="*/ 0 w 1212428"/>
                <a:gd name="connsiteY49" fmla="*/ 440267 h 1026160"/>
                <a:gd name="connsiteX50" fmla="*/ 33867 w 1212428"/>
                <a:gd name="connsiteY50" fmla="*/ 362374 h 1026160"/>
                <a:gd name="connsiteX51" fmla="*/ 104987 w 1212428"/>
                <a:gd name="connsiteY51" fmla="*/ 223520 h 1026160"/>
                <a:gd name="connsiteX52" fmla="*/ 216747 w 1212428"/>
                <a:gd name="connsiteY52" fmla="*/ 71120 h 1026160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894080 w 1212428"/>
                <a:gd name="connsiteY40" fmla="*/ 1273387 h 1273387"/>
                <a:gd name="connsiteX41" fmla="*/ 673947 w 1212428"/>
                <a:gd name="connsiteY41" fmla="*/ 907627 h 1273387"/>
                <a:gd name="connsiteX42" fmla="*/ 545254 w 1212428"/>
                <a:gd name="connsiteY42" fmla="*/ 870374 h 1273387"/>
                <a:gd name="connsiteX43" fmla="*/ 403014 w 1212428"/>
                <a:gd name="connsiteY43" fmla="*/ 795867 h 1273387"/>
                <a:gd name="connsiteX44" fmla="*/ 257387 w 1212428"/>
                <a:gd name="connsiteY44" fmla="*/ 707814 h 1273387"/>
                <a:gd name="connsiteX45" fmla="*/ 179494 w 1212428"/>
                <a:gd name="connsiteY45" fmla="*/ 609600 h 1273387"/>
                <a:gd name="connsiteX46" fmla="*/ 135467 w 1212428"/>
                <a:gd name="connsiteY46" fmla="*/ 579120 h 1273387"/>
                <a:gd name="connsiteX47" fmla="*/ 40640 w 1212428"/>
                <a:gd name="connsiteY47" fmla="*/ 565574 h 1273387"/>
                <a:gd name="connsiteX48" fmla="*/ 0 w 1212428"/>
                <a:gd name="connsiteY48" fmla="*/ 528320 h 1273387"/>
                <a:gd name="connsiteX49" fmla="*/ 0 w 1212428"/>
                <a:gd name="connsiteY49" fmla="*/ 440267 h 1273387"/>
                <a:gd name="connsiteX50" fmla="*/ 33867 w 1212428"/>
                <a:gd name="connsiteY50" fmla="*/ 362374 h 1273387"/>
                <a:gd name="connsiteX51" fmla="*/ 104987 w 1212428"/>
                <a:gd name="connsiteY51" fmla="*/ 223520 h 1273387"/>
                <a:gd name="connsiteX52" fmla="*/ 216747 w 1212428"/>
                <a:gd name="connsiteY52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894080 w 1212428"/>
                <a:gd name="connsiteY41" fmla="*/ 1273387 h 1273387"/>
                <a:gd name="connsiteX42" fmla="*/ 673947 w 1212428"/>
                <a:gd name="connsiteY42" fmla="*/ 907627 h 1273387"/>
                <a:gd name="connsiteX43" fmla="*/ 545254 w 1212428"/>
                <a:gd name="connsiteY43" fmla="*/ 870374 h 1273387"/>
                <a:gd name="connsiteX44" fmla="*/ 403014 w 1212428"/>
                <a:gd name="connsiteY44" fmla="*/ 795867 h 1273387"/>
                <a:gd name="connsiteX45" fmla="*/ 257387 w 1212428"/>
                <a:gd name="connsiteY45" fmla="*/ 707814 h 1273387"/>
                <a:gd name="connsiteX46" fmla="*/ 179494 w 1212428"/>
                <a:gd name="connsiteY46" fmla="*/ 609600 h 1273387"/>
                <a:gd name="connsiteX47" fmla="*/ 135467 w 1212428"/>
                <a:gd name="connsiteY47" fmla="*/ 579120 h 1273387"/>
                <a:gd name="connsiteX48" fmla="*/ 40640 w 1212428"/>
                <a:gd name="connsiteY48" fmla="*/ 565574 h 1273387"/>
                <a:gd name="connsiteX49" fmla="*/ 0 w 1212428"/>
                <a:gd name="connsiteY49" fmla="*/ 528320 h 1273387"/>
                <a:gd name="connsiteX50" fmla="*/ 0 w 1212428"/>
                <a:gd name="connsiteY50" fmla="*/ 440267 h 1273387"/>
                <a:gd name="connsiteX51" fmla="*/ 33867 w 1212428"/>
                <a:gd name="connsiteY51" fmla="*/ 362374 h 1273387"/>
                <a:gd name="connsiteX52" fmla="*/ 104987 w 1212428"/>
                <a:gd name="connsiteY52" fmla="*/ 223520 h 1273387"/>
                <a:gd name="connsiteX53" fmla="*/ 216747 w 1212428"/>
                <a:gd name="connsiteY53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914400 w 1212428"/>
                <a:gd name="connsiteY41" fmla="*/ 1205652 h 1273387"/>
                <a:gd name="connsiteX42" fmla="*/ 894080 w 1212428"/>
                <a:gd name="connsiteY42" fmla="*/ 1273387 h 1273387"/>
                <a:gd name="connsiteX43" fmla="*/ 673947 w 1212428"/>
                <a:gd name="connsiteY43" fmla="*/ 907627 h 1273387"/>
                <a:gd name="connsiteX44" fmla="*/ 545254 w 1212428"/>
                <a:gd name="connsiteY44" fmla="*/ 870374 h 1273387"/>
                <a:gd name="connsiteX45" fmla="*/ 403014 w 1212428"/>
                <a:gd name="connsiteY45" fmla="*/ 795867 h 1273387"/>
                <a:gd name="connsiteX46" fmla="*/ 257387 w 1212428"/>
                <a:gd name="connsiteY46" fmla="*/ 707814 h 1273387"/>
                <a:gd name="connsiteX47" fmla="*/ 179494 w 1212428"/>
                <a:gd name="connsiteY47" fmla="*/ 609600 h 1273387"/>
                <a:gd name="connsiteX48" fmla="*/ 135467 w 1212428"/>
                <a:gd name="connsiteY48" fmla="*/ 579120 h 1273387"/>
                <a:gd name="connsiteX49" fmla="*/ 40640 w 1212428"/>
                <a:gd name="connsiteY49" fmla="*/ 565574 h 1273387"/>
                <a:gd name="connsiteX50" fmla="*/ 0 w 1212428"/>
                <a:gd name="connsiteY50" fmla="*/ 528320 h 1273387"/>
                <a:gd name="connsiteX51" fmla="*/ 0 w 1212428"/>
                <a:gd name="connsiteY51" fmla="*/ 440267 h 1273387"/>
                <a:gd name="connsiteX52" fmla="*/ 33867 w 1212428"/>
                <a:gd name="connsiteY52" fmla="*/ 362374 h 1273387"/>
                <a:gd name="connsiteX53" fmla="*/ 104987 w 1212428"/>
                <a:gd name="connsiteY53" fmla="*/ 223520 h 1273387"/>
                <a:gd name="connsiteX54" fmla="*/ 216747 w 1212428"/>
                <a:gd name="connsiteY54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012613 w 1212428"/>
                <a:gd name="connsiteY40" fmla="*/ 1026160 h 1273387"/>
                <a:gd name="connsiteX41" fmla="*/ 971973 w 1212428"/>
                <a:gd name="connsiteY41" fmla="*/ 1110826 h 1273387"/>
                <a:gd name="connsiteX42" fmla="*/ 914400 w 1212428"/>
                <a:gd name="connsiteY42" fmla="*/ 1205652 h 1273387"/>
                <a:gd name="connsiteX43" fmla="*/ 894080 w 1212428"/>
                <a:gd name="connsiteY43" fmla="*/ 1273387 h 1273387"/>
                <a:gd name="connsiteX44" fmla="*/ 673947 w 1212428"/>
                <a:gd name="connsiteY44" fmla="*/ 907627 h 1273387"/>
                <a:gd name="connsiteX45" fmla="*/ 545254 w 1212428"/>
                <a:gd name="connsiteY45" fmla="*/ 870374 h 1273387"/>
                <a:gd name="connsiteX46" fmla="*/ 403014 w 1212428"/>
                <a:gd name="connsiteY46" fmla="*/ 795867 h 1273387"/>
                <a:gd name="connsiteX47" fmla="*/ 257387 w 1212428"/>
                <a:gd name="connsiteY47" fmla="*/ 707814 h 1273387"/>
                <a:gd name="connsiteX48" fmla="*/ 179494 w 1212428"/>
                <a:gd name="connsiteY48" fmla="*/ 609600 h 1273387"/>
                <a:gd name="connsiteX49" fmla="*/ 135467 w 1212428"/>
                <a:gd name="connsiteY49" fmla="*/ 579120 h 1273387"/>
                <a:gd name="connsiteX50" fmla="*/ 40640 w 1212428"/>
                <a:gd name="connsiteY50" fmla="*/ 565574 h 1273387"/>
                <a:gd name="connsiteX51" fmla="*/ 0 w 1212428"/>
                <a:gd name="connsiteY51" fmla="*/ 528320 h 1273387"/>
                <a:gd name="connsiteX52" fmla="*/ 0 w 1212428"/>
                <a:gd name="connsiteY52" fmla="*/ 440267 h 1273387"/>
                <a:gd name="connsiteX53" fmla="*/ 33867 w 1212428"/>
                <a:gd name="connsiteY53" fmla="*/ 362374 h 1273387"/>
                <a:gd name="connsiteX54" fmla="*/ 104987 w 1212428"/>
                <a:gd name="connsiteY54" fmla="*/ 223520 h 1273387"/>
                <a:gd name="connsiteX55" fmla="*/ 216747 w 1212428"/>
                <a:gd name="connsiteY55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85333 w 1212428"/>
                <a:gd name="connsiteY40" fmla="*/ 101261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12428" h="1273387">
                  <a:moveTo>
                    <a:pt x="216747" y="71120"/>
                  </a:moveTo>
                  <a:lnTo>
                    <a:pt x="281094" y="40640"/>
                  </a:lnTo>
                  <a:lnTo>
                    <a:pt x="314960" y="0"/>
                  </a:lnTo>
                  <a:lnTo>
                    <a:pt x="331894" y="47414"/>
                  </a:lnTo>
                  <a:lnTo>
                    <a:pt x="413174" y="60960"/>
                  </a:lnTo>
                  <a:lnTo>
                    <a:pt x="423334" y="142240"/>
                  </a:lnTo>
                  <a:lnTo>
                    <a:pt x="436880" y="118534"/>
                  </a:lnTo>
                  <a:lnTo>
                    <a:pt x="504614" y="135467"/>
                  </a:lnTo>
                  <a:lnTo>
                    <a:pt x="599440" y="135467"/>
                  </a:lnTo>
                  <a:lnTo>
                    <a:pt x="657014" y="172720"/>
                  </a:lnTo>
                  <a:lnTo>
                    <a:pt x="741680" y="179494"/>
                  </a:lnTo>
                  <a:lnTo>
                    <a:pt x="853440" y="216747"/>
                  </a:lnTo>
                  <a:lnTo>
                    <a:pt x="900854" y="277707"/>
                  </a:lnTo>
                  <a:lnTo>
                    <a:pt x="931334" y="311574"/>
                  </a:lnTo>
                  <a:lnTo>
                    <a:pt x="917787" y="352214"/>
                  </a:lnTo>
                  <a:lnTo>
                    <a:pt x="833120" y="386080"/>
                  </a:lnTo>
                  <a:lnTo>
                    <a:pt x="765387" y="392854"/>
                  </a:lnTo>
                  <a:lnTo>
                    <a:pt x="660400" y="348827"/>
                  </a:lnTo>
                  <a:lnTo>
                    <a:pt x="626534" y="369147"/>
                  </a:lnTo>
                  <a:lnTo>
                    <a:pt x="545254" y="389467"/>
                  </a:lnTo>
                  <a:lnTo>
                    <a:pt x="514774" y="430107"/>
                  </a:lnTo>
                  <a:lnTo>
                    <a:pt x="460587" y="433494"/>
                  </a:lnTo>
                  <a:lnTo>
                    <a:pt x="450427" y="440267"/>
                  </a:lnTo>
                  <a:lnTo>
                    <a:pt x="379307" y="453814"/>
                  </a:lnTo>
                  <a:lnTo>
                    <a:pt x="318347" y="497840"/>
                  </a:lnTo>
                  <a:lnTo>
                    <a:pt x="403014" y="531707"/>
                  </a:lnTo>
                  <a:lnTo>
                    <a:pt x="453814" y="558800"/>
                  </a:lnTo>
                  <a:lnTo>
                    <a:pt x="497840" y="596054"/>
                  </a:lnTo>
                  <a:lnTo>
                    <a:pt x="538480" y="582507"/>
                  </a:lnTo>
                  <a:lnTo>
                    <a:pt x="619760" y="636694"/>
                  </a:lnTo>
                  <a:lnTo>
                    <a:pt x="650240" y="663787"/>
                  </a:lnTo>
                  <a:lnTo>
                    <a:pt x="592667" y="673947"/>
                  </a:lnTo>
                  <a:lnTo>
                    <a:pt x="568960" y="684107"/>
                  </a:lnTo>
                  <a:lnTo>
                    <a:pt x="636694" y="728134"/>
                  </a:lnTo>
                  <a:lnTo>
                    <a:pt x="680720" y="728134"/>
                  </a:lnTo>
                  <a:lnTo>
                    <a:pt x="724747" y="728134"/>
                  </a:lnTo>
                  <a:lnTo>
                    <a:pt x="762000" y="738294"/>
                  </a:lnTo>
                  <a:lnTo>
                    <a:pt x="914400" y="819574"/>
                  </a:lnTo>
                  <a:cubicBezTo>
                    <a:pt x="971973" y="846667"/>
                    <a:pt x="1046480" y="853439"/>
                    <a:pt x="1104053" y="880532"/>
                  </a:cubicBezTo>
                  <a:lnTo>
                    <a:pt x="1212428" y="965201"/>
                  </a:lnTo>
                  <a:cubicBezTo>
                    <a:pt x="1176303" y="975360"/>
                    <a:pt x="1248551" y="921173"/>
                    <a:pt x="1185333" y="1012612"/>
                  </a:cubicBezTo>
                  <a:cubicBezTo>
                    <a:pt x="1124373" y="999065"/>
                    <a:pt x="1043093" y="1016000"/>
                    <a:pt x="1012613" y="1026160"/>
                  </a:cubicBezTo>
                  <a:lnTo>
                    <a:pt x="941493" y="1083733"/>
                  </a:lnTo>
                  <a:lnTo>
                    <a:pt x="985520" y="1215812"/>
                  </a:lnTo>
                  <a:lnTo>
                    <a:pt x="894080" y="1273387"/>
                  </a:lnTo>
                  <a:lnTo>
                    <a:pt x="673947" y="907627"/>
                  </a:lnTo>
                  <a:lnTo>
                    <a:pt x="545254" y="870374"/>
                  </a:lnTo>
                  <a:lnTo>
                    <a:pt x="403014" y="795867"/>
                  </a:lnTo>
                  <a:lnTo>
                    <a:pt x="257387" y="707814"/>
                  </a:lnTo>
                  <a:lnTo>
                    <a:pt x="179494" y="609600"/>
                  </a:lnTo>
                  <a:lnTo>
                    <a:pt x="135467" y="579120"/>
                  </a:lnTo>
                  <a:lnTo>
                    <a:pt x="40640" y="565574"/>
                  </a:lnTo>
                  <a:lnTo>
                    <a:pt x="0" y="528320"/>
                  </a:lnTo>
                  <a:lnTo>
                    <a:pt x="0" y="440267"/>
                  </a:lnTo>
                  <a:lnTo>
                    <a:pt x="33867" y="362374"/>
                  </a:lnTo>
                  <a:lnTo>
                    <a:pt x="104987" y="223520"/>
                  </a:lnTo>
                  <a:lnTo>
                    <a:pt x="216747" y="7112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52C6C6C-A9C8-4D91-AC47-61C1D3979BF9}"/>
                </a:ext>
              </a:extLst>
            </p:cNvPr>
            <p:cNvSpPr/>
            <p:nvPr/>
          </p:nvSpPr>
          <p:spPr>
            <a:xfrm>
              <a:off x="3444240" y="3860800"/>
              <a:ext cx="348827" cy="460587"/>
            </a:xfrm>
            <a:custGeom>
              <a:avLst/>
              <a:gdLst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60773 w 325120"/>
                <a:gd name="connsiteY15" fmla="*/ 9482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77707 w 325120"/>
                <a:gd name="connsiteY15" fmla="*/ 8466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199813 w 348827"/>
                <a:gd name="connsiteY16" fmla="*/ 47413 h 460587"/>
                <a:gd name="connsiteX17" fmla="*/ 155787 w 348827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209973 w 348827"/>
                <a:gd name="connsiteY16" fmla="*/ 37253 h 460587"/>
                <a:gd name="connsiteX17" fmla="*/ 155787 w 348827"/>
                <a:gd name="connsiteY17" fmla="*/ 0 h 4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827" h="460587">
                  <a:moveTo>
                    <a:pt x="155787" y="0"/>
                  </a:moveTo>
                  <a:lnTo>
                    <a:pt x="74507" y="60960"/>
                  </a:lnTo>
                  <a:lnTo>
                    <a:pt x="0" y="64347"/>
                  </a:lnTo>
                  <a:lnTo>
                    <a:pt x="132080" y="135467"/>
                  </a:lnTo>
                  <a:lnTo>
                    <a:pt x="159173" y="206587"/>
                  </a:lnTo>
                  <a:lnTo>
                    <a:pt x="162560" y="240453"/>
                  </a:lnTo>
                  <a:lnTo>
                    <a:pt x="162560" y="331893"/>
                  </a:lnTo>
                  <a:lnTo>
                    <a:pt x="94827" y="416560"/>
                  </a:lnTo>
                  <a:lnTo>
                    <a:pt x="152400" y="460587"/>
                  </a:lnTo>
                  <a:lnTo>
                    <a:pt x="193040" y="403013"/>
                  </a:lnTo>
                  <a:lnTo>
                    <a:pt x="240453" y="453813"/>
                  </a:lnTo>
                  <a:lnTo>
                    <a:pt x="247227" y="358987"/>
                  </a:lnTo>
                  <a:lnTo>
                    <a:pt x="267547" y="335280"/>
                  </a:lnTo>
                  <a:lnTo>
                    <a:pt x="301413" y="291253"/>
                  </a:lnTo>
                  <a:lnTo>
                    <a:pt x="348827" y="138853"/>
                  </a:lnTo>
                  <a:lnTo>
                    <a:pt x="277707" y="84667"/>
                  </a:lnTo>
                  <a:lnTo>
                    <a:pt x="209973" y="37253"/>
                  </a:lnTo>
                  <a:lnTo>
                    <a:pt x="155787" y="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AA0EA3-E75B-4B10-B04E-1A6E01743A90}"/>
                </a:ext>
              </a:extLst>
            </p:cNvPr>
            <p:cNvSpPr/>
            <p:nvPr/>
          </p:nvSpPr>
          <p:spPr>
            <a:xfrm>
              <a:off x="3708400" y="3935307"/>
              <a:ext cx="1358053" cy="975360"/>
            </a:xfrm>
            <a:custGeom>
              <a:avLst/>
              <a:gdLst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96427 w 1358053"/>
                <a:gd name="connsiteY53" fmla="*/ 27093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7610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58053" h="975360">
                  <a:moveTo>
                    <a:pt x="209973" y="88053"/>
                  </a:moveTo>
                  <a:lnTo>
                    <a:pt x="298027" y="108373"/>
                  </a:lnTo>
                  <a:lnTo>
                    <a:pt x="352213" y="138853"/>
                  </a:lnTo>
                  <a:lnTo>
                    <a:pt x="514773" y="159173"/>
                  </a:lnTo>
                  <a:lnTo>
                    <a:pt x="545253" y="118533"/>
                  </a:lnTo>
                  <a:lnTo>
                    <a:pt x="629920" y="50800"/>
                  </a:lnTo>
                  <a:lnTo>
                    <a:pt x="677333" y="37253"/>
                  </a:lnTo>
                  <a:lnTo>
                    <a:pt x="748453" y="20320"/>
                  </a:lnTo>
                  <a:lnTo>
                    <a:pt x="772160" y="71120"/>
                  </a:lnTo>
                  <a:lnTo>
                    <a:pt x="762000" y="115146"/>
                  </a:lnTo>
                  <a:lnTo>
                    <a:pt x="728133" y="186266"/>
                  </a:lnTo>
                  <a:lnTo>
                    <a:pt x="701040" y="264160"/>
                  </a:lnTo>
                  <a:lnTo>
                    <a:pt x="687493" y="328506"/>
                  </a:lnTo>
                  <a:lnTo>
                    <a:pt x="667173" y="386080"/>
                  </a:lnTo>
                  <a:lnTo>
                    <a:pt x="694267" y="450426"/>
                  </a:lnTo>
                  <a:lnTo>
                    <a:pt x="789093" y="436880"/>
                  </a:lnTo>
                  <a:lnTo>
                    <a:pt x="816187" y="358986"/>
                  </a:lnTo>
                  <a:lnTo>
                    <a:pt x="870373" y="254000"/>
                  </a:lnTo>
                  <a:lnTo>
                    <a:pt x="924560" y="186266"/>
                  </a:lnTo>
                  <a:lnTo>
                    <a:pt x="971973" y="128693"/>
                  </a:lnTo>
                  <a:lnTo>
                    <a:pt x="1053253" y="67733"/>
                  </a:lnTo>
                  <a:lnTo>
                    <a:pt x="1104053" y="16933"/>
                  </a:lnTo>
                  <a:lnTo>
                    <a:pt x="1165013" y="0"/>
                  </a:lnTo>
                  <a:lnTo>
                    <a:pt x="1242907" y="13546"/>
                  </a:lnTo>
                  <a:lnTo>
                    <a:pt x="1303867" y="44026"/>
                  </a:lnTo>
                  <a:lnTo>
                    <a:pt x="1358053" y="84666"/>
                  </a:lnTo>
                  <a:lnTo>
                    <a:pt x="1341120" y="135466"/>
                  </a:lnTo>
                  <a:lnTo>
                    <a:pt x="1256453" y="254000"/>
                  </a:lnTo>
                  <a:lnTo>
                    <a:pt x="1219200" y="335280"/>
                  </a:lnTo>
                  <a:lnTo>
                    <a:pt x="1175173" y="440266"/>
                  </a:lnTo>
                  <a:lnTo>
                    <a:pt x="1131147" y="528320"/>
                  </a:lnTo>
                  <a:lnTo>
                    <a:pt x="1087120" y="589280"/>
                  </a:lnTo>
                  <a:lnTo>
                    <a:pt x="1063413" y="633306"/>
                  </a:lnTo>
                  <a:lnTo>
                    <a:pt x="1009227" y="711200"/>
                  </a:lnTo>
                  <a:lnTo>
                    <a:pt x="894080" y="762000"/>
                  </a:lnTo>
                  <a:lnTo>
                    <a:pt x="778933" y="839893"/>
                  </a:lnTo>
                  <a:lnTo>
                    <a:pt x="704427" y="846666"/>
                  </a:lnTo>
                  <a:lnTo>
                    <a:pt x="616373" y="846666"/>
                  </a:lnTo>
                  <a:lnTo>
                    <a:pt x="504613" y="826346"/>
                  </a:lnTo>
                  <a:lnTo>
                    <a:pt x="409787" y="870373"/>
                  </a:lnTo>
                  <a:lnTo>
                    <a:pt x="304800" y="941493"/>
                  </a:lnTo>
                  <a:lnTo>
                    <a:pt x="243840" y="975360"/>
                  </a:lnTo>
                  <a:lnTo>
                    <a:pt x="125307" y="931333"/>
                  </a:lnTo>
                  <a:lnTo>
                    <a:pt x="40640" y="890693"/>
                  </a:lnTo>
                  <a:lnTo>
                    <a:pt x="0" y="863600"/>
                  </a:lnTo>
                  <a:lnTo>
                    <a:pt x="40640" y="789093"/>
                  </a:lnTo>
                  <a:lnTo>
                    <a:pt x="88053" y="640080"/>
                  </a:lnTo>
                  <a:lnTo>
                    <a:pt x="111760" y="602826"/>
                  </a:lnTo>
                  <a:lnTo>
                    <a:pt x="118533" y="460586"/>
                  </a:lnTo>
                  <a:lnTo>
                    <a:pt x="152400" y="321733"/>
                  </a:lnTo>
                  <a:cubicBezTo>
                    <a:pt x="159173" y="313831"/>
                    <a:pt x="166218" y="306153"/>
                    <a:pt x="172720" y="298026"/>
                  </a:cubicBezTo>
                  <a:cubicBezTo>
                    <a:pt x="175263" y="294848"/>
                    <a:pt x="178929" y="291817"/>
                    <a:pt x="179493" y="287866"/>
                  </a:cubicBezTo>
                  <a:cubicBezTo>
                    <a:pt x="180057" y="283915"/>
                    <a:pt x="176107" y="278835"/>
                    <a:pt x="176107" y="274320"/>
                  </a:cubicBezTo>
                  <a:cubicBezTo>
                    <a:pt x="176107" y="269805"/>
                    <a:pt x="179493" y="261902"/>
                    <a:pt x="179493" y="260773"/>
                  </a:cubicBezTo>
                  <a:lnTo>
                    <a:pt x="189653" y="159173"/>
                  </a:lnTo>
                  <a:lnTo>
                    <a:pt x="209973" y="88053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803FADE-1E4A-4A16-9184-90E51D952A44}"/>
                </a:ext>
              </a:extLst>
            </p:cNvPr>
            <p:cNvSpPr/>
            <p:nvPr/>
          </p:nvSpPr>
          <p:spPr>
            <a:xfrm>
              <a:off x="3721947" y="3396827"/>
              <a:ext cx="1825413" cy="1882986"/>
            </a:xfrm>
            <a:custGeom>
              <a:avLst/>
              <a:gdLst>
                <a:gd name="connsiteX0" fmla="*/ 1324186 w 1825413"/>
                <a:gd name="connsiteY0" fmla="*/ 132080 h 1882986"/>
                <a:gd name="connsiteX1" fmla="*/ 1469813 w 1825413"/>
                <a:gd name="connsiteY1" fmla="*/ 284480 h 1882986"/>
                <a:gd name="connsiteX2" fmla="*/ 1507066 w 1825413"/>
                <a:gd name="connsiteY2" fmla="*/ 443653 h 1882986"/>
                <a:gd name="connsiteX3" fmla="*/ 1446106 w 1825413"/>
                <a:gd name="connsiteY3" fmla="*/ 609600 h 1882986"/>
                <a:gd name="connsiteX4" fmla="*/ 1412240 w 1825413"/>
                <a:gd name="connsiteY4" fmla="*/ 629920 h 1882986"/>
                <a:gd name="connsiteX5" fmla="*/ 1347893 w 1825413"/>
                <a:gd name="connsiteY5" fmla="*/ 619760 h 1882986"/>
                <a:gd name="connsiteX6" fmla="*/ 1327573 w 1825413"/>
                <a:gd name="connsiteY6" fmla="*/ 680720 h 1882986"/>
                <a:gd name="connsiteX7" fmla="*/ 1242906 w 1825413"/>
                <a:gd name="connsiteY7" fmla="*/ 819573 h 1882986"/>
                <a:gd name="connsiteX8" fmla="*/ 1212426 w 1825413"/>
                <a:gd name="connsiteY8" fmla="*/ 900853 h 1882986"/>
                <a:gd name="connsiteX9" fmla="*/ 1154853 w 1825413"/>
                <a:gd name="connsiteY9" fmla="*/ 1005840 h 1882986"/>
                <a:gd name="connsiteX10" fmla="*/ 1080346 w 1825413"/>
                <a:gd name="connsiteY10" fmla="*/ 1141306 h 1882986"/>
                <a:gd name="connsiteX11" fmla="*/ 1032933 w 1825413"/>
                <a:gd name="connsiteY11" fmla="*/ 1225973 h 1882986"/>
                <a:gd name="connsiteX12" fmla="*/ 917786 w 1825413"/>
                <a:gd name="connsiteY12" fmla="*/ 1327573 h 1882986"/>
                <a:gd name="connsiteX13" fmla="*/ 738293 w 1825413"/>
                <a:gd name="connsiteY13" fmla="*/ 1432560 h 1882986"/>
                <a:gd name="connsiteX14" fmla="*/ 491066 w 1825413"/>
                <a:gd name="connsiteY14" fmla="*/ 1588346 h 1882986"/>
                <a:gd name="connsiteX15" fmla="*/ 450426 w 1825413"/>
                <a:gd name="connsiteY15" fmla="*/ 1612053 h 1882986"/>
                <a:gd name="connsiteX16" fmla="*/ 375920 w 1825413"/>
                <a:gd name="connsiteY16" fmla="*/ 1649306 h 1882986"/>
                <a:gd name="connsiteX17" fmla="*/ 331893 w 1825413"/>
                <a:gd name="connsiteY17" fmla="*/ 1686560 h 1882986"/>
                <a:gd name="connsiteX18" fmla="*/ 304800 w 1825413"/>
                <a:gd name="connsiteY18" fmla="*/ 1737360 h 1882986"/>
                <a:gd name="connsiteX19" fmla="*/ 189653 w 1825413"/>
                <a:gd name="connsiteY19" fmla="*/ 1791546 h 1882986"/>
                <a:gd name="connsiteX20" fmla="*/ 0 w 1825413"/>
                <a:gd name="connsiteY20" fmla="*/ 1882986 h 1882986"/>
                <a:gd name="connsiteX21" fmla="*/ 165946 w 1825413"/>
                <a:gd name="connsiteY21" fmla="*/ 1872826 h 1882986"/>
                <a:gd name="connsiteX22" fmla="*/ 345440 w 1825413"/>
                <a:gd name="connsiteY22" fmla="*/ 1771226 h 1882986"/>
                <a:gd name="connsiteX23" fmla="*/ 463973 w 1825413"/>
                <a:gd name="connsiteY23" fmla="*/ 1652693 h 1882986"/>
                <a:gd name="connsiteX24" fmla="*/ 633306 w 1825413"/>
                <a:gd name="connsiteY24" fmla="*/ 1554480 h 1882986"/>
                <a:gd name="connsiteX25" fmla="*/ 721360 w 1825413"/>
                <a:gd name="connsiteY25" fmla="*/ 1493520 h 1882986"/>
                <a:gd name="connsiteX26" fmla="*/ 883920 w 1825413"/>
                <a:gd name="connsiteY26" fmla="*/ 1381760 h 1882986"/>
                <a:gd name="connsiteX27" fmla="*/ 1131146 w 1825413"/>
                <a:gd name="connsiteY27" fmla="*/ 1246293 h 1882986"/>
                <a:gd name="connsiteX28" fmla="*/ 1270000 w 1825413"/>
                <a:gd name="connsiteY28" fmla="*/ 1141306 h 1882986"/>
                <a:gd name="connsiteX29" fmla="*/ 1354666 w 1825413"/>
                <a:gd name="connsiteY29" fmla="*/ 995680 h 1882986"/>
                <a:gd name="connsiteX30" fmla="*/ 1402080 w 1825413"/>
                <a:gd name="connsiteY30" fmla="*/ 792480 h 1882986"/>
                <a:gd name="connsiteX31" fmla="*/ 1510453 w 1825413"/>
                <a:gd name="connsiteY31" fmla="*/ 684106 h 1882986"/>
                <a:gd name="connsiteX32" fmla="*/ 1551093 w 1825413"/>
                <a:gd name="connsiteY32" fmla="*/ 646853 h 1882986"/>
                <a:gd name="connsiteX33" fmla="*/ 1581573 w 1825413"/>
                <a:gd name="connsiteY33" fmla="*/ 704426 h 1882986"/>
                <a:gd name="connsiteX34" fmla="*/ 1571413 w 1825413"/>
                <a:gd name="connsiteY34" fmla="*/ 836506 h 1882986"/>
                <a:gd name="connsiteX35" fmla="*/ 1571413 w 1825413"/>
                <a:gd name="connsiteY35" fmla="*/ 880533 h 1882986"/>
                <a:gd name="connsiteX36" fmla="*/ 1584960 w 1825413"/>
                <a:gd name="connsiteY36" fmla="*/ 995680 h 1882986"/>
                <a:gd name="connsiteX37" fmla="*/ 1561253 w 1825413"/>
                <a:gd name="connsiteY37" fmla="*/ 1087120 h 1882986"/>
                <a:gd name="connsiteX38" fmla="*/ 1524000 w 1825413"/>
                <a:gd name="connsiteY38" fmla="*/ 1076960 h 1882986"/>
                <a:gd name="connsiteX39" fmla="*/ 1564640 w 1825413"/>
                <a:gd name="connsiteY39" fmla="*/ 1151466 h 1882986"/>
                <a:gd name="connsiteX40" fmla="*/ 1574800 w 1825413"/>
                <a:gd name="connsiteY40" fmla="*/ 1188720 h 1882986"/>
                <a:gd name="connsiteX41" fmla="*/ 1584960 w 1825413"/>
                <a:gd name="connsiteY41" fmla="*/ 1219200 h 1882986"/>
                <a:gd name="connsiteX42" fmla="*/ 1615440 w 1825413"/>
                <a:gd name="connsiteY42" fmla="*/ 1259840 h 1882986"/>
                <a:gd name="connsiteX43" fmla="*/ 1456266 w 1825413"/>
                <a:gd name="connsiteY43" fmla="*/ 1324186 h 1882986"/>
                <a:gd name="connsiteX44" fmla="*/ 1469813 w 1825413"/>
                <a:gd name="connsiteY44" fmla="*/ 1395306 h 1882986"/>
                <a:gd name="connsiteX45" fmla="*/ 1537546 w 1825413"/>
                <a:gd name="connsiteY45" fmla="*/ 1513840 h 1882986"/>
                <a:gd name="connsiteX46" fmla="*/ 1615440 w 1825413"/>
                <a:gd name="connsiteY46" fmla="*/ 1524000 h 1882986"/>
                <a:gd name="connsiteX47" fmla="*/ 1534160 w 1825413"/>
                <a:gd name="connsiteY47" fmla="*/ 1666240 h 1882986"/>
                <a:gd name="connsiteX48" fmla="*/ 1408853 w 1825413"/>
                <a:gd name="connsiteY48" fmla="*/ 1838960 h 1882986"/>
                <a:gd name="connsiteX49" fmla="*/ 1554480 w 1825413"/>
                <a:gd name="connsiteY49" fmla="*/ 1727200 h 1882986"/>
                <a:gd name="connsiteX50" fmla="*/ 1649306 w 1825413"/>
                <a:gd name="connsiteY50" fmla="*/ 1584960 h 1882986"/>
                <a:gd name="connsiteX51" fmla="*/ 1740746 w 1825413"/>
                <a:gd name="connsiteY51" fmla="*/ 1496906 h 1882986"/>
                <a:gd name="connsiteX52" fmla="*/ 1767840 w 1825413"/>
                <a:gd name="connsiteY52" fmla="*/ 1374986 h 1882986"/>
                <a:gd name="connsiteX53" fmla="*/ 1683173 w 1825413"/>
                <a:gd name="connsiteY53" fmla="*/ 1209040 h 1882986"/>
                <a:gd name="connsiteX54" fmla="*/ 1710266 w 1825413"/>
                <a:gd name="connsiteY54" fmla="*/ 1127760 h 1882986"/>
                <a:gd name="connsiteX55" fmla="*/ 1683173 w 1825413"/>
                <a:gd name="connsiteY55" fmla="*/ 988906 h 1882986"/>
                <a:gd name="connsiteX56" fmla="*/ 1683173 w 1825413"/>
                <a:gd name="connsiteY56" fmla="*/ 741680 h 1882986"/>
                <a:gd name="connsiteX57" fmla="*/ 1808480 w 1825413"/>
                <a:gd name="connsiteY57" fmla="*/ 623146 h 1882986"/>
                <a:gd name="connsiteX58" fmla="*/ 1825413 w 1825413"/>
                <a:gd name="connsiteY58" fmla="*/ 548640 h 1882986"/>
                <a:gd name="connsiteX59" fmla="*/ 1808480 w 1825413"/>
                <a:gd name="connsiteY59" fmla="*/ 484293 h 1882986"/>
                <a:gd name="connsiteX60" fmla="*/ 1696720 w 1825413"/>
                <a:gd name="connsiteY60" fmla="*/ 342053 h 1882986"/>
                <a:gd name="connsiteX61" fmla="*/ 1659466 w 1825413"/>
                <a:gd name="connsiteY61" fmla="*/ 247226 h 1882986"/>
                <a:gd name="connsiteX62" fmla="*/ 1612053 w 1825413"/>
                <a:gd name="connsiteY62" fmla="*/ 209973 h 1882986"/>
                <a:gd name="connsiteX63" fmla="*/ 1537546 w 1825413"/>
                <a:gd name="connsiteY63" fmla="*/ 111760 h 1882986"/>
                <a:gd name="connsiteX64" fmla="*/ 1446106 w 1825413"/>
                <a:gd name="connsiteY64" fmla="*/ 0 h 1882986"/>
                <a:gd name="connsiteX65" fmla="*/ 1337733 w 1825413"/>
                <a:gd name="connsiteY65" fmla="*/ 149013 h 1882986"/>
                <a:gd name="connsiteX66" fmla="*/ 1385146 w 1825413"/>
                <a:gd name="connsiteY66" fmla="*/ 149013 h 1882986"/>
                <a:gd name="connsiteX67" fmla="*/ 1324186 w 1825413"/>
                <a:gd name="connsiteY67" fmla="*/ 132080 h 188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25413" h="1882986">
                  <a:moveTo>
                    <a:pt x="1324186" y="132080"/>
                  </a:moveTo>
                  <a:lnTo>
                    <a:pt x="1469813" y="284480"/>
                  </a:lnTo>
                  <a:lnTo>
                    <a:pt x="1507066" y="443653"/>
                  </a:lnTo>
                  <a:lnTo>
                    <a:pt x="1446106" y="609600"/>
                  </a:lnTo>
                  <a:lnTo>
                    <a:pt x="1412240" y="629920"/>
                  </a:lnTo>
                  <a:lnTo>
                    <a:pt x="1347893" y="619760"/>
                  </a:lnTo>
                  <a:lnTo>
                    <a:pt x="1327573" y="680720"/>
                  </a:lnTo>
                  <a:lnTo>
                    <a:pt x="1242906" y="819573"/>
                  </a:lnTo>
                  <a:lnTo>
                    <a:pt x="1212426" y="900853"/>
                  </a:lnTo>
                  <a:lnTo>
                    <a:pt x="1154853" y="1005840"/>
                  </a:lnTo>
                  <a:lnTo>
                    <a:pt x="1080346" y="1141306"/>
                  </a:lnTo>
                  <a:lnTo>
                    <a:pt x="1032933" y="1225973"/>
                  </a:lnTo>
                  <a:lnTo>
                    <a:pt x="917786" y="1327573"/>
                  </a:lnTo>
                  <a:lnTo>
                    <a:pt x="738293" y="1432560"/>
                  </a:lnTo>
                  <a:lnTo>
                    <a:pt x="491066" y="1588346"/>
                  </a:lnTo>
                  <a:lnTo>
                    <a:pt x="450426" y="1612053"/>
                  </a:lnTo>
                  <a:lnTo>
                    <a:pt x="375920" y="1649306"/>
                  </a:lnTo>
                  <a:lnTo>
                    <a:pt x="331893" y="1686560"/>
                  </a:lnTo>
                  <a:lnTo>
                    <a:pt x="304800" y="1737360"/>
                  </a:lnTo>
                  <a:lnTo>
                    <a:pt x="189653" y="1791546"/>
                  </a:lnTo>
                  <a:lnTo>
                    <a:pt x="0" y="1882986"/>
                  </a:lnTo>
                  <a:lnTo>
                    <a:pt x="165946" y="1872826"/>
                  </a:lnTo>
                  <a:lnTo>
                    <a:pt x="345440" y="1771226"/>
                  </a:lnTo>
                  <a:lnTo>
                    <a:pt x="463973" y="1652693"/>
                  </a:lnTo>
                  <a:lnTo>
                    <a:pt x="633306" y="1554480"/>
                  </a:lnTo>
                  <a:lnTo>
                    <a:pt x="721360" y="1493520"/>
                  </a:lnTo>
                  <a:lnTo>
                    <a:pt x="883920" y="1381760"/>
                  </a:lnTo>
                  <a:lnTo>
                    <a:pt x="1131146" y="1246293"/>
                  </a:lnTo>
                  <a:lnTo>
                    <a:pt x="1270000" y="1141306"/>
                  </a:lnTo>
                  <a:lnTo>
                    <a:pt x="1354666" y="995680"/>
                  </a:lnTo>
                  <a:lnTo>
                    <a:pt x="1402080" y="792480"/>
                  </a:lnTo>
                  <a:lnTo>
                    <a:pt x="1510453" y="684106"/>
                  </a:lnTo>
                  <a:lnTo>
                    <a:pt x="1551093" y="646853"/>
                  </a:lnTo>
                  <a:lnTo>
                    <a:pt x="1581573" y="704426"/>
                  </a:lnTo>
                  <a:lnTo>
                    <a:pt x="1571413" y="836506"/>
                  </a:lnTo>
                  <a:lnTo>
                    <a:pt x="1571413" y="880533"/>
                  </a:lnTo>
                  <a:lnTo>
                    <a:pt x="1584960" y="995680"/>
                  </a:lnTo>
                  <a:lnTo>
                    <a:pt x="1561253" y="1087120"/>
                  </a:lnTo>
                  <a:lnTo>
                    <a:pt x="1524000" y="1076960"/>
                  </a:lnTo>
                  <a:lnTo>
                    <a:pt x="1564640" y="1151466"/>
                  </a:lnTo>
                  <a:lnTo>
                    <a:pt x="1574800" y="1188720"/>
                  </a:lnTo>
                  <a:cubicBezTo>
                    <a:pt x="1585356" y="1216870"/>
                    <a:pt x="1584960" y="1206168"/>
                    <a:pt x="1584960" y="1219200"/>
                  </a:cubicBezTo>
                  <a:lnTo>
                    <a:pt x="1615440" y="1259840"/>
                  </a:lnTo>
                  <a:lnTo>
                    <a:pt x="1456266" y="1324186"/>
                  </a:lnTo>
                  <a:lnTo>
                    <a:pt x="1469813" y="1395306"/>
                  </a:lnTo>
                  <a:lnTo>
                    <a:pt x="1537546" y="1513840"/>
                  </a:lnTo>
                  <a:lnTo>
                    <a:pt x="1615440" y="1524000"/>
                  </a:lnTo>
                  <a:lnTo>
                    <a:pt x="1534160" y="1666240"/>
                  </a:lnTo>
                  <a:lnTo>
                    <a:pt x="1408853" y="1838960"/>
                  </a:lnTo>
                  <a:lnTo>
                    <a:pt x="1554480" y="1727200"/>
                  </a:lnTo>
                  <a:lnTo>
                    <a:pt x="1649306" y="1584960"/>
                  </a:lnTo>
                  <a:lnTo>
                    <a:pt x="1740746" y="1496906"/>
                  </a:lnTo>
                  <a:lnTo>
                    <a:pt x="1767840" y="1374986"/>
                  </a:lnTo>
                  <a:lnTo>
                    <a:pt x="1683173" y="1209040"/>
                  </a:lnTo>
                  <a:lnTo>
                    <a:pt x="1710266" y="1127760"/>
                  </a:lnTo>
                  <a:lnTo>
                    <a:pt x="1683173" y="988906"/>
                  </a:lnTo>
                  <a:lnTo>
                    <a:pt x="1683173" y="741680"/>
                  </a:lnTo>
                  <a:lnTo>
                    <a:pt x="1808480" y="623146"/>
                  </a:lnTo>
                  <a:lnTo>
                    <a:pt x="1825413" y="548640"/>
                  </a:lnTo>
                  <a:lnTo>
                    <a:pt x="1808480" y="484293"/>
                  </a:lnTo>
                  <a:lnTo>
                    <a:pt x="1696720" y="342053"/>
                  </a:lnTo>
                  <a:lnTo>
                    <a:pt x="1659466" y="247226"/>
                  </a:lnTo>
                  <a:lnTo>
                    <a:pt x="1612053" y="209973"/>
                  </a:lnTo>
                  <a:lnTo>
                    <a:pt x="1537546" y="111760"/>
                  </a:lnTo>
                  <a:lnTo>
                    <a:pt x="1446106" y="0"/>
                  </a:lnTo>
                  <a:lnTo>
                    <a:pt x="1337733" y="149013"/>
                  </a:lnTo>
                  <a:lnTo>
                    <a:pt x="1385146" y="149013"/>
                  </a:lnTo>
                  <a:lnTo>
                    <a:pt x="1324186" y="132080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F25F84-8E2F-418A-B941-EEF81A9F46DC}"/>
                </a:ext>
              </a:extLst>
            </p:cNvPr>
            <p:cNvSpPr/>
            <p:nvPr/>
          </p:nvSpPr>
          <p:spPr>
            <a:xfrm>
              <a:off x="6478693" y="3644053"/>
              <a:ext cx="1368214" cy="1761067"/>
            </a:xfrm>
            <a:custGeom>
              <a:avLst/>
              <a:gdLst>
                <a:gd name="connsiteX0" fmla="*/ 0 w 1368214"/>
                <a:gd name="connsiteY0" fmla="*/ 44027 h 1761067"/>
                <a:gd name="connsiteX1" fmla="*/ 84667 w 1368214"/>
                <a:gd name="connsiteY1" fmla="*/ 0 h 1761067"/>
                <a:gd name="connsiteX2" fmla="*/ 108374 w 1368214"/>
                <a:gd name="connsiteY2" fmla="*/ 50800 h 1761067"/>
                <a:gd name="connsiteX3" fmla="*/ 189654 w 1368214"/>
                <a:gd name="connsiteY3" fmla="*/ 91440 h 1761067"/>
                <a:gd name="connsiteX4" fmla="*/ 270934 w 1368214"/>
                <a:gd name="connsiteY4" fmla="*/ 118534 h 1761067"/>
                <a:gd name="connsiteX5" fmla="*/ 416560 w 1368214"/>
                <a:gd name="connsiteY5" fmla="*/ 145627 h 1761067"/>
                <a:gd name="connsiteX6" fmla="*/ 531707 w 1368214"/>
                <a:gd name="connsiteY6" fmla="*/ 149014 h 1761067"/>
                <a:gd name="connsiteX7" fmla="*/ 453814 w 1368214"/>
                <a:gd name="connsiteY7" fmla="*/ 165947 h 1761067"/>
                <a:gd name="connsiteX8" fmla="*/ 287867 w 1368214"/>
                <a:gd name="connsiteY8" fmla="*/ 159174 h 1761067"/>
                <a:gd name="connsiteX9" fmla="*/ 165947 w 1368214"/>
                <a:gd name="connsiteY9" fmla="*/ 128694 h 1761067"/>
                <a:gd name="connsiteX10" fmla="*/ 121920 w 1368214"/>
                <a:gd name="connsiteY10" fmla="*/ 196427 h 1761067"/>
                <a:gd name="connsiteX11" fmla="*/ 111760 w 1368214"/>
                <a:gd name="connsiteY11" fmla="*/ 267547 h 1761067"/>
                <a:gd name="connsiteX12" fmla="*/ 135467 w 1368214"/>
                <a:gd name="connsiteY12" fmla="*/ 474134 h 1761067"/>
                <a:gd name="connsiteX13" fmla="*/ 172720 w 1368214"/>
                <a:gd name="connsiteY13" fmla="*/ 572347 h 1761067"/>
                <a:gd name="connsiteX14" fmla="*/ 257387 w 1368214"/>
                <a:gd name="connsiteY14" fmla="*/ 667174 h 1761067"/>
                <a:gd name="connsiteX15" fmla="*/ 264160 w 1368214"/>
                <a:gd name="connsiteY15" fmla="*/ 748454 h 1761067"/>
                <a:gd name="connsiteX16" fmla="*/ 264160 w 1368214"/>
                <a:gd name="connsiteY16" fmla="*/ 856827 h 1761067"/>
                <a:gd name="connsiteX17" fmla="*/ 284480 w 1368214"/>
                <a:gd name="connsiteY17" fmla="*/ 900854 h 1761067"/>
                <a:gd name="connsiteX18" fmla="*/ 291254 w 1368214"/>
                <a:gd name="connsiteY18" fmla="*/ 965200 h 1761067"/>
                <a:gd name="connsiteX19" fmla="*/ 331894 w 1368214"/>
                <a:gd name="connsiteY19" fmla="*/ 1110827 h 1761067"/>
                <a:gd name="connsiteX20" fmla="*/ 436880 w 1368214"/>
                <a:gd name="connsiteY20" fmla="*/ 1263227 h 1761067"/>
                <a:gd name="connsiteX21" fmla="*/ 531707 w 1368214"/>
                <a:gd name="connsiteY21" fmla="*/ 1307254 h 1761067"/>
                <a:gd name="connsiteX22" fmla="*/ 660400 w 1368214"/>
                <a:gd name="connsiteY22" fmla="*/ 1402080 h 1761067"/>
                <a:gd name="connsiteX23" fmla="*/ 677334 w 1368214"/>
                <a:gd name="connsiteY23" fmla="*/ 1463040 h 1761067"/>
                <a:gd name="connsiteX24" fmla="*/ 724747 w 1368214"/>
                <a:gd name="connsiteY24" fmla="*/ 1391920 h 1761067"/>
                <a:gd name="connsiteX25" fmla="*/ 701040 w 1368214"/>
                <a:gd name="connsiteY25" fmla="*/ 1347894 h 1761067"/>
                <a:gd name="connsiteX26" fmla="*/ 650240 w 1368214"/>
                <a:gd name="connsiteY26" fmla="*/ 1344507 h 1761067"/>
                <a:gd name="connsiteX27" fmla="*/ 585894 w 1368214"/>
                <a:gd name="connsiteY27" fmla="*/ 1290320 h 1761067"/>
                <a:gd name="connsiteX28" fmla="*/ 714587 w 1368214"/>
                <a:gd name="connsiteY28" fmla="*/ 1266614 h 1761067"/>
                <a:gd name="connsiteX29" fmla="*/ 789094 w 1368214"/>
                <a:gd name="connsiteY29" fmla="*/ 1266614 h 1761067"/>
                <a:gd name="connsiteX30" fmla="*/ 944880 w 1368214"/>
                <a:gd name="connsiteY30" fmla="*/ 1232747 h 1761067"/>
                <a:gd name="connsiteX31" fmla="*/ 1070187 w 1368214"/>
                <a:gd name="connsiteY31" fmla="*/ 1192107 h 1761067"/>
                <a:gd name="connsiteX32" fmla="*/ 1165014 w 1368214"/>
                <a:gd name="connsiteY32" fmla="*/ 1127760 h 1761067"/>
                <a:gd name="connsiteX33" fmla="*/ 1273387 w 1368214"/>
                <a:gd name="connsiteY33" fmla="*/ 1060027 h 1761067"/>
                <a:gd name="connsiteX34" fmla="*/ 1246294 w 1368214"/>
                <a:gd name="connsiteY34" fmla="*/ 951654 h 1761067"/>
                <a:gd name="connsiteX35" fmla="*/ 1100667 w 1368214"/>
                <a:gd name="connsiteY35" fmla="*/ 846667 h 1761067"/>
                <a:gd name="connsiteX36" fmla="*/ 1070187 w 1368214"/>
                <a:gd name="connsiteY36" fmla="*/ 762000 h 1761067"/>
                <a:gd name="connsiteX37" fmla="*/ 1046480 w 1368214"/>
                <a:gd name="connsiteY37" fmla="*/ 646854 h 1761067"/>
                <a:gd name="connsiteX38" fmla="*/ 1012614 w 1368214"/>
                <a:gd name="connsiteY38" fmla="*/ 582507 h 1761067"/>
                <a:gd name="connsiteX39" fmla="*/ 961814 w 1368214"/>
                <a:gd name="connsiteY39" fmla="*/ 508000 h 1761067"/>
                <a:gd name="connsiteX40" fmla="*/ 887307 w 1368214"/>
                <a:gd name="connsiteY40" fmla="*/ 463974 h 1761067"/>
                <a:gd name="connsiteX41" fmla="*/ 911014 w 1368214"/>
                <a:gd name="connsiteY41" fmla="*/ 416560 h 1761067"/>
                <a:gd name="connsiteX42" fmla="*/ 1005840 w 1368214"/>
                <a:gd name="connsiteY42" fmla="*/ 504614 h 1761067"/>
                <a:gd name="connsiteX43" fmla="*/ 1070187 w 1368214"/>
                <a:gd name="connsiteY43" fmla="*/ 572347 h 1761067"/>
                <a:gd name="connsiteX44" fmla="*/ 1107440 w 1368214"/>
                <a:gd name="connsiteY44" fmla="*/ 680720 h 1761067"/>
                <a:gd name="connsiteX45" fmla="*/ 1124374 w 1368214"/>
                <a:gd name="connsiteY45" fmla="*/ 816187 h 1761067"/>
                <a:gd name="connsiteX46" fmla="*/ 1202267 w 1368214"/>
                <a:gd name="connsiteY46" fmla="*/ 866987 h 1761067"/>
                <a:gd name="connsiteX47" fmla="*/ 1337734 w 1368214"/>
                <a:gd name="connsiteY47" fmla="*/ 971974 h 1761067"/>
                <a:gd name="connsiteX48" fmla="*/ 1368214 w 1368214"/>
                <a:gd name="connsiteY48" fmla="*/ 1043094 h 1761067"/>
                <a:gd name="connsiteX49" fmla="*/ 1358054 w 1368214"/>
                <a:gd name="connsiteY49" fmla="*/ 1070187 h 1761067"/>
                <a:gd name="connsiteX50" fmla="*/ 1229360 w 1368214"/>
                <a:gd name="connsiteY50" fmla="*/ 1134534 h 1761067"/>
                <a:gd name="connsiteX51" fmla="*/ 1083734 w 1368214"/>
                <a:gd name="connsiteY51" fmla="*/ 1246294 h 1761067"/>
                <a:gd name="connsiteX52" fmla="*/ 988907 w 1368214"/>
                <a:gd name="connsiteY52" fmla="*/ 1270000 h 1761067"/>
                <a:gd name="connsiteX53" fmla="*/ 863600 w 1368214"/>
                <a:gd name="connsiteY53" fmla="*/ 1354667 h 1761067"/>
                <a:gd name="connsiteX54" fmla="*/ 887307 w 1368214"/>
                <a:gd name="connsiteY54" fmla="*/ 1510454 h 1761067"/>
                <a:gd name="connsiteX55" fmla="*/ 1019387 w 1368214"/>
                <a:gd name="connsiteY55" fmla="*/ 1551094 h 1761067"/>
                <a:gd name="connsiteX56" fmla="*/ 1134534 w 1368214"/>
                <a:gd name="connsiteY56" fmla="*/ 1534160 h 1761067"/>
                <a:gd name="connsiteX57" fmla="*/ 1161627 w 1368214"/>
                <a:gd name="connsiteY57" fmla="*/ 1520614 h 1761067"/>
                <a:gd name="connsiteX58" fmla="*/ 1171787 w 1368214"/>
                <a:gd name="connsiteY58" fmla="*/ 1588347 h 1761067"/>
                <a:gd name="connsiteX59" fmla="*/ 1127760 w 1368214"/>
                <a:gd name="connsiteY59" fmla="*/ 1673014 h 1761067"/>
                <a:gd name="connsiteX60" fmla="*/ 1131147 w 1368214"/>
                <a:gd name="connsiteY60" fmla="*/ 1761067 h 1761067"/>
                <a:gd name="connsiteX61" fmla="*/ 1029547 w 1368214"/>
                <a:gd name="connsiteY61" fmla="*/ 1649307 h 1761067"/>
                <a:gd name="connsiteX62" fmla="*/ 938107 w 1368214"/>
                <a:gd name="connsiteY62" fmla="*/ 1601894 h 1761067"/>
                <a:gd name="connsiteX63" fmla="*/ 734907 w 1368214"/>
                <a:gd name="connsiteY63" fmla="*/ 1530774 h 1761067"/>
                <a:gd name="connsiteX64" fmla="*/ 640080 w 1368214"/>
                <a:gd name="connsiteY64" fmla="*/ 1469814 h 1761067"/>
                <a:gd name="connsiteX65" fmla="*/ 528320 w 1368214"/>
                <a:gd name="connsiteY65" fmla="*/ 1415627 h 1761067"/>
                <a:gd name="connsiteX66" fmla="*/ 406400 w 1368214"/>
                <a:gd name="connsiteY66" fmla="*/ 1334347 h 1761067"/>
                <a:gd name="connsiteX67" fmla="*/ 308187 w 1368214"/>
                <a:gd name="connsiteY67" fmla="*/ 1219200 h 1761067"/>
                <a:gd name="connsiteX68" fmla="*/ 247227 w 1368214"/>
                <a:gd name="connsiteY68" fmla="*/ 1026160 h 1761067"/>
                <a:gd name="connsiteX69" fmla="*/ 220134 w 1368214"/>
                <a:gd name="connsiteY69" fmla="*/ 961814 h 1761067"/>
                <a:gd name="connsiteX70" fmla="*/ 223520 w 1368214"/>
                <a:gd name="connsiteY70" fmla="*/ 870374 h 1761067"/>
                <a:gd name="connsiteX71" fmla="*/ 223520 w 1368214"/>
                <a:gd name="connsiteY71" fmla="*/ 762000 h 1761067"/>
                <a:gd name="connsiteX72" fmla="*/ 189654 w 1368214"/>
                <a:gd name="connsiteY72" fmla="*/ 650240 h 1761067"/>
                <a:gd name="connsiteX73" fmla="*/ 111760 w 1368214"/>
                <a:gd name="connsiteY73" fmla="*/ 589280 h 1761067"/>
                <a:gd name="connsiteX74" fmla="*/ 91440 w 1368214"/>
                <a:gd name="connsiteY74" fmla="*/ 501227 h 1761067"/>
                <a:gd name="connsiteX75" fmla="*/ 74507 w 1368214"/>
                <a:gd name="connsiteY75" fmla="*/ 372534 h 1761067"/>
                <a:gd name="connsiteX76" fmla="*/ 50800 w 1368214"/>
                <a:gd name="connsiteY76" fmla="*/ 287867 h 1761067"/>
                <a:gd name="connsiteX77" fmla="*/ 20320 w 1368214"/>
                <a:gd name="connsiteY77" fmla="*/ 237067 h 1761067"/>
                <a:gd name="connsiteX78" fmla="*/ 44027 w 1368214"/>
                <a:gd name="connsiteY78" fmla="*/ 159174 h 1761067"/>
                <a:gd name="connsiteX79" fmla="*/ 44027 w 1368214"/>
                <a:gd name="connsiteY79" fmla="*/ 91440 h 1761067"/>
                <a:gd name="connsiteX80" fmla="*/ 0 w 1368214"/>
                <a:gd name="connsiteY80" fmla="*/ 44027 h 17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68214" h="1761067">
                  <a:moveTo>
                    <a:pt x="0" y="44027"/>
                  </a:moveTo>
                  <a:lnTo>
                    <a:pt x="84667" y="0"/>
                  </a:lnTo>
                  <a:lnTo>
                    <a:pt x="108374" y="50800"/>
                  </a:lnTo>
                  <a:lnTo>
                    <a:pt x="189654" y="91440"/>
                  </a:lnTo>
                  <a:lnTo>
                    <a:pt x="270934" y="118534"/>
                  </a:lnTo>
                  <a:lnTo>
                    <a:pt x="416560" y="145627"/>
                  </a:lnTo>
                  <a:lnTo>
                    <a:pt x="531707" y="149014"/>
                  </a:lnTo>
                  <a:lnTo>
                    <a:pt x="453814" y="165947"/>
                  </a:lnTo>
                  <a:lnTo>
                    <a:pt x="287867" y="159174"/>
                  </a:lnTo>
                  <a:lnTo>
                    <a:pt x="165947" y="128694"/>
                  </a:lnTo>
                  <a:lnTo>
                    <a:pt x="121920" y="196427"/>
                  </a:lnTo>
                  <a:lnTo>
                    <a:pt x="111760" y="267547"/>
                  </a:lnTo>
                  <a:lnTo>
                    <a:pt x="135467" y="474134"/>
                  </a:lnTo>
                  <a:lnTo>
                    <a:pt x="172720" y="572347"/>
                  </a:lnTo>
                  <a:lnTo>
                    <a:pt x="257387" y="667174"/>
                  </a:lnTo>
                  <a:lnTo>
                    <a:pt x="264160" y="748454"/>
                  </a:lnTo>
                  <a:lnTo>
                    <a:pt x="264160" y="856827"/>
                  </a:lnTo>
                  <a:lnTo>
                    <a:pt x="284480" y="900854"/>
                  </a:lnTo>
                  <a:lnTo>
                    <a:pt x="291254" y="965200"/>
                  </a:lnTo>
                  <a:lnTo>
                    <a:pt x="331894" y="1110827"/>
                  </a:lnTo>
                  <a:lnTo>
                    <a:pt x="436880" y="1263227"/>
                  </a:lnTo>
                  <a:lnTo>
                    <a:pt x="531707" y="1307254"/>
                  </a:lnTo>
                  <a:lnTo>
                    <a:pt x="660400" y="1402080"/>
                  </a:lnTo>
                  <a:lnTo>
                    <a:pt x="677334" y="1463040"/>
                  </a:lnTo>
                  <a:lnTo>
                    <a:pt x="724747" y="1391920"/>
                  </a:lnTo>
                  <a:lnTo>
                    <a:pt x="701040" y="1347894"/>
                  </a:lnTo>
                  <a:lnTo>
                    <a:pt x="650240" y="1344507"/>
                  </a:lnTo>
                  <a:lnTo>
                    <a:pt x="585894" y="1290320"/>
                  </a:lnTo>
                  <a:lnTo>
                    <a:pt x="714587" y="1266614"/>
                  </a:lnTo>
                  <a:lnTo>
                    <a:pt x="789094" y="1266614"/>
                  </a:lnTo>
                  <a:lnTo>
                    <a:pt x="944880" y="1232747"/>
                  </a:lnTo>
                  <a:lnTo>
                    <a:pt x="1070187" y="1192107"/>
                  </a:lnTo>
                  <a:lnTo>
                    <a:pt x="1165014" y="1127760"/>
                  </a:lnTo>
                  <a:lnTo>
                    <a:pt x="1273387" y="1060027"/>
                  </a:lnTo>
                  <a:lnTo>
                    <a:pt x="1246294" y="951654"/>
                  </a:lnTo>
                  <a:lnTo>
                    <a:pt x="1100667" y="846667"/>
                  </a:lnTo>
                  <a:lnTo>
                    <a:pt x="1070187" y="762000"/>
                  </a:lnTo>
                  <a:lnTo>
                    <a:pt x="1046480" y="646854"/>
                  </a:lnTo>
                  <a:lnTo>
                    <a:pt x="1012614" y="582507"/>
                  </a:lnTo>
                  <a:lnTo>
                    <a:pt x="961814" y="508000"/>
                  </a:lnTo>
                  <a:lnTo>
                    <a:pt x="887307" y="463974"/>
                  </a:lnTo>
                  <a:lnTo>
                    <a:pt x="911014" y="416560"/>
                  </a:lnTo>
                  <a:lnTo>
                    <a:pt x="1005840" y="504614"/>
                  </a:lnTo>
                  <a:lnTo>
                    <a:pt x="1070187" y="572347"/>
                  </a:lnTo>
                  <a:lnTo>
                    <a:pt x="1107440" y="680720"/>
                  </a:lnTo>
                  <a:lnTo>
                    <a:pt x="1124374" y="816187"/>
                  </a:lnTo>
                  <a:lnTo>
                    <a:pt x="1202267" y="866987"/>
                  </a:lnTo>
                  <a:lnTo>
                    <a:pt x="1337734" y="971974"/>
                  </a:lnTo>
                  <a:lnTo>
                    <a:pt x="1368214" y="1043094"/>
                  </a:lnTo>
                  <a:lnTo>
                    <a:pt x="1358054" y="1070187"/>
                  </a:lnTo>
                  <a:lnTo>
                    <a:pt x="1229360" y="1134534"/>
                  </a:lnTo>
                  <a:lnTo>
                    <a:pt x="1083734" y="1246294"/>
                  </a:lnTo>
                  <a:lnTo>
                    <a:pt x="988907" y="1270000"/>
                  </a:lnTo>
                  <a:lnTo>
                    <a:pt x="863600" y="1354667"/>
                  </a:lnTo>
                  <a:lnTo>
                    <a:pt x="887307" y="1510454"/>
                  </a:lnTo>
                  <a:lnTo>
                    <a:pt x="1019387" y="1551094"/>
                  </a:lnTo>
                  <a:lnTo>
                    <a:pt x="1134534" y="1534160"/>
                  </a:lnTo>
                  <a:lnTo>
                    <a:pt x="1161627" y="1520614"/>
                  </a:lnTo>
                  <a:lnTo>
                    <a:pt x="1171787" y="1588347"/>
                  </a:lnTo>
                  <a:lnTo>
                    <a:pt x="1127760" y="1673014"/>
                  </a:lnTo>
                  <a:lnTo>
                    <a:pt x="1131147" y="1761067"/>
                  </a:lnTo>
                  <a:lnTo>
                    <a:pt x="1029547" y="1649307"/>
                  </a:lnTo>
                  <a:lnTo>
                    <a:pt x="938107" y="1601894"/>
                  </a:lnTo>
                  <a:lnTo>
                    <a:pt x="734907" y="1530774"/>
                  </a:lnTo>
                  <a:lnTo>
                    <a:pt x="640080" y="1469814"/>
                  </a:lnTo>
                  <a:lnTo>
                    <a:pt x="528320" y="1415627"/>
                  </a:lnTo>
                  <a:lnTo>
                    <a:pt x="406400" y="1334347"/>
                  </a:lnTo>
                  <a:lnTo>
                    <a:pt x="308187" y="1219200"/>
                  </a:lnTo>
                  <a:lnTo>
                    <a:pt x="247227" y="1026160"/>
                  </a:lnTo>
                  <a:lnTo>
                    <a:pt x="220134" y="961814"/>
                  </a:lnTo>
                  <a:lnTo>
                    <a:pt x="223520" y="870374"/>
                  </a:lnTo>
                  <a:lnTo>
                    <a:pt x="223520" y="762000"/>
                  </a:lnTo>
                  <a:lnTo>
                    <a:pt x="189654" y="650240"/>
                  </a:lnTo>
                  <a:lnTo>
                    <a:pt x="111760" y="589280"/>
                  </a:lnTo>
                  <a:lnTo>
                    <a:pt x="91440" y="501227"/>
                  </a:lnTo>
                  <a:lnTo>
                    <a:pt x="74507" y="372534"/>
                  </a:lnTo>
                  <a:lnTo>
                    <a:pt x="50800" y="287867"/>
                  </a:lnTo>
                  <a:lnTo>
                    <a:pt x="20320" y="237067"/>
                  </a:lnTo>
                  <a:lnTo>
                    <a:pt x="44027" y="159174"/>
                  </a:lnTo>
                  <a:lnTo>
                    <a:pt x="44027" y="91440"/>
                  </a:lnTo>
                  <a:lnTo>
                    <a:pt x="0" y="440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1443BE-8876-496F-A7E9-A9D76B8FD668}"/>
                </a:ext>
              </a:extLst>
            </p:cNvPr>
            <p:cNvSpPr/>
            <p:nvPr/>
          </p:nvSpPr>
          <p:spPr>
            <a:xfrm>
              <a:off x="6759787" y="3376507"/>
              <a:ext cx="1967653" cy="626533"/>
            </a:xfrm>
            <a:custGeom>
              <a:avLst/>
              <a:gdLst>
                <a:gd name="connsiteX0" fmla="*/ 0 w 1967653"/>
                <a:gd name="connsiteY0" fmla="*/ 47413 h 626533"/>
                <a:gd name="connsiteX1" fmla="*/ 16933 w 1967653"/>
                <a:gd name="connsiteY1" fmla="*/ 0 h 626533"/>
                <a:gd name="connsiteX2" fmla="*/ 101600 w 1967653"/>
                <a:gd name="connsiteY2" fmla="*/ 44026 h 626533"/>
                <a:gd name="connsiteX3" fmla="*/ 209973 w 1967653"/>
                <a:gd name="connsiteY3" fmla="*/ 57573 h 626533"/>
                <a:gd name="connsiteX4" fmla="*/ 352213 w 1967653"/>
                <a:gd name="connsiteY4" fmla="*/ 20320 h 626533"/>
                <a:gd name="connsiteX5" fmla="*/ 524933 w 1967653"/>
                <a:gd name="connsiteY5" fmla="*/ 0 h 626533"/>
                <a:gd name="connsiteX6" fmla="*/ 646853 w 1967653"/>
                <a:gd name="connsiteY6" fmla="*/ 0 h 626533"/>
                <a:gd name="connsiteX7" fmla="*/ 799253 w 1967653"/>
                <a:gd name="connsiteY7" fmla="*/ 6773 h 626533"/>
                <a:gd name="connsiteX8" fmla="*/ 944880 w 1967653"/>
                <a:gd name="connsiteY8" fmla="*/ 84666 h 626533"/>
                <a:gd name="connsiteX9" fmla="*/ 1110826 w 1967653"/>
                <a:gd name="connsiteY9" fmla="*/ 132080 h 626533"/>
                <a:gd name="connsiteX10" fmla="*/ 1286933 w 1967653"/>
                <a:gd name="connsiteY10" fmla="*/ 57573 h 626533"/>
                <a:gd name="connsiteX11" fmla="*/ 1500293 w 1967653"/>
                <a:gd name="connsiteY11" fmla="*/ 37253 h 626533"/>
                <a:gd name="connsiteX12" fmla="*/ 1689946 w 1967653"/>
                <a:gd name="connsiteY12" fmla="*/ 74506 h 626533"/>
                <a:gd name="connsiteX13" fmla="*/ 1808480 w 1967653"/>
                <a:gd name="connsiteY13" fmla="*/ 108373 h 626533"/>
                <a:gd name="connsiteX14" fmla="*/ 1967653 w 1967653"/>
                <a:gd name="connsiteY14" fmla="*/ 101600 h 626533"/>
                <a:gd name="connsiteX15" fmla="*/ 1906693 w 1967653"/>
                <a:gd name="connsiteY15" fmla="*/ 142240 h 626533"/>
                <a:gd name="connsiteX16" fmla="*/ 1791546 w 1967653"/>
                <a:gd name="connsiteY16" fmla="*/ 152400 h 626533"/>
                <a:gd name="connsiteX17" fmla="*/ 1717040 w 1967653"/>
                <a:gd name="connsiteY17" fmla="*/ 149013 h 626533"/>
                <a:gd name="connsiteX18" fmla="*/ 1730586 w 1967653"/>
                <a:gd name="connsiteY18" fmla="*/ 220133 h 626533"/>
                <a:gd name="connsiteX19" fmla="*/ 1700106 w 1967653"/>
                <a:gd name="connsiteY19" fmla="*/ 264160 h 626533"/>
                <a:gd name="connsiteX20" fmla="*/ 1598506 w 1967653"/>
                <a:gd name="connsiteY20" fmla="*/ 291253 h 626533"/>
                <a:gd name="connsiteX21" fmla="*/ 1510453 w 1967653"/>
                <a:gd name="connsiteY21" fmla="*/ 321733 h 626533"/>
                <a:gd name="connsiteX22" fmla="*/ 1534160 w 1967653"/>
                <a:gd name="connsiteY22" fmla="*/ 254000 h 626533"/>
                <a:gd name="connsiteX23" fmla="*/ 1649306 w 1967653"/>
                <a:gd name="connsiteY23" fmla="*/ 220133 h 626533"/>
                <a:gd name="connsiteX24" fmla="*/ 1689946 w 1967653"/>
                <a:gd name="connsiteY24" fmla="*/ 142240 h 626533"/>
                <a:gd name="connsiteX25" fmla="*/ 1578186 w 1967653"/>
                <a:gd name="connsiteY25" fmla="*/ 104986 h 626533"/>
                <a:gd name="connsiteX26" fmla="*/ 1415626 w 1967653"/>
                <a:gd name="connsiteY26" fmla="*/ 104986 h 626533"/>
                <a:gd name="connsiteX27" fmla="*/ 1290320 w 1967653"/>
                <a:gd name="connsiteY27" fmla="*/ 132080 h 626533"/>
                <a:gd name="connsiteX28" fmla="*/ 1209040 w 1967653"/>
                <a:gd name="connsiteY28" fmla="*/ 142240 h 626533"/>
                <a:gd name="connsiteX29" fmla="*/ 1141306 w 1967653"/>
                <a:gd name="connsiteY29" fmla="*/ 169333 h 626533"/>
                <a:gd name="connsiteX30" fmla="*/ 1016000 w 1967653"/>
                <a:gd name="connsiteY30" fmla="*/ 149013 h 626533"/>
                <a:gd name="connsiteX31" fmla="*/ 806026 w 1967653"/>
                <a:gd name="connsiteY31" fmla="*/ 77893 h 626533"/>
                <a:gd name="connsiteX32" fmla="*/ 684106 w 1967653"/>
                <a:gd name="connsiteY32" fmla="*/ 64346 h 626533"/>
                <a:gd name="connsiteX33" fmla="*/ 585893 w 1967653"/>
                <a:gd name="connsiteY33" fmla="*/ 71120 h 626533"/>
                <a:gd name="connsiteX34" fmla="*/ 541866 w 1967653"/>
                <a:gd name="connsiteY34" fmla="*/ 84666 h 626533"/>
                <a:gd name="connsiteX35" fmla="*/ 436880 w 1967653"/>
                <a:gd name="connsiteY35" fmla="*/ 121920 h 626533"/>
                <a:gd name="connsiteX36" fmla="*/ 497840 w 1967653"/>
                <a:gd name="connsiteY36" fmla="*/ 179493 h 626533"/>
                <a:gd name="connsiteX37" fmla="*/ 589280 w 1967653"/>
                <a:gd name="connsiteY37" fmla="*/ 250613 h 626533"/>
                <a:gd name="connsiteX38" fmla="*/ 765386 w 1967653"/>
                <a:gd name="connsiteY38" fmla="*/ 287866 h 626533"/>
                <a:gd name="connsiteX39" fmla="*/ 941493 w 1967653"/>
                <a:gd name="connsiteY39" fmla="*/ 301413 h 626533"/>
                <a:gd name="connsiteX40" fmla="*/ 1110826 w 1967653"/>
                <a:gd name="connsiteY40" fmla="*/ 311573 h 626533"/>
                <a:gd name="connsiteX41" fmla="*/ 1212426 w 1967653"/>
                <a:gd name="connsiteY41" fmla="*/ 392853 h 626533"/>
                <a:gd name="connsiteX42" fmla="*/ 1354666 w 1967653"/>
                <a:gd name="connsiteY42" fmla="*/ 362373 h 626533"/>
                <a:gd name="connsiteX43" fmla="*/ 1317413 w 1967653"/>
                <a:gd name="connsiteY43" fmla="*/ 403013 h 626533"/>
                <a:gd name="connsiteX44" fmla="*/ 1341120 w 1967653"/>
                <a:gd name="connsiteY44" fmla="*/ 423333 h 626533"/>
                <a:gd name="connsiteX45" fmla="*/ 1242906 w 1967653"/>
                <a:gd name="connsiteY45" fmla="*/ 440266 h 626533"/>
                <a:gd name="connsiteX46" fmla="*/ 1327573 w 1967653"/>
                <a:gd name="connsiteY46" fmla="*/ 545253 h 626533"/>
                <a:gd name="connsiteX47" fmla="*/ 1320800 w 1967653"/>
                <a:gd name="connsiteY47" fmla="*/ 626533 h 626533"/>
                <a:gd name="connsiteX48" fmla="*/ 1219200 w 1967653"/>
                <a:gd name="connsiteY48" fmla="*/ 467360 h 626533"/>
                <a:gd name="connsiteX49" fmla="*/ 1161626 w 1967653"/>
                <a:gd name="connsiteY49" fmla="*/ 399626 h 626533"/>
                <a:gd name="connsiteX50" fmla="*/ 1097280 w 1967653"/>
                <a:gd name="connsiteY50" fmla="*/ 362373 h 626533"/>
                <a:gd name="connsiteX51" fmla="*/ 931333 w 1967653"/>
                <a:gd name="connsiteY51" fmla="*/ 352213 h 626533"/>
                <a:gd name="connsiteX52" fmla="*/ 826346 w 1967653"/>
                <a:gd name="connsiteY52" fmla="*/ 338666 h 626533"/>
                <a:gd name="connsiteX53" fmla="*/ 707813 w 1967653"/>
                <a:gd name="connsiteY53" fmla="*/ 331893 h 626533"/>
                <a:gd name="connsiteX54" fmla="*/ 585893 w 1967653"/>
                <a:gd name="connsiteY54" fmla="*/ 301413 h 626533"/>
                <a:gd name="connsiteX55" fmla="*/ 538480 w 1967653"/>
                <a:gd name="connsiteY55" fmla="*/ 284480 h 626533"/>
                <a:gd name="connsiteX56" fmla="*/ 436880 w 1967653"/>
                <a:gd name="connsiteY56" fmla="*/ 220133 h 626533"/>
                <a:gd name="connsiteX57" fmla="*/ 406400 w 1967653"/>
                <a:gd name="connsiteY57" fmla="*/ 169333 h 626533"/>
                <a:gd name="connsiteX58" fmla="*/ 321733 w 1967653"/>
                <a:gd name="connsiteY58" fmla="*/ 128693 h 626533"/>
                <a:gd name="connsiteX59" fmla="*/ 193040 w 1967653"/>
                <a:gd name="connsiteY59" fmla="*/ 111760 h 626533"/>
                <a:gd name="connsiteX60" fmla="*/ 128693 w 1967653"/>
                <a:gd name="connsiteY60" fmla="*/ 111760 h 626533"/>
                <a:gd name="connsiteX61" fmla="*/ 54186 w 1967653"/>
                <a:gd name="connsiteY61" fmla="*/ 81280 h 626533"/>
                <a:gd name="connsiteX62" fmla="*/ 0 w 1967653"/>
                <a:gd name="connsiteY62" fmla="*/ 47413 h 62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67653" h="626533">
                  <a:moveTo>
                    <a:pt x="0" y="47413"/>
                  </a:moveTo>
                  <a:lnTo>
                    <a:pt x="16933" y="0"/>
                  </a:lnTo>
                  <a:lnTo>
                    <a:pt x="101600" y="44026"/>
                  </a:lnTo>
                  <a:lnTo>
                    <a:pt x="209973" y="57573"/>
                  </a:lnTo>
                  <a:lnTo>
                    <a:pt x="352213" y="20320"/>
                  </a:lnTo>
                  <a:lnTo>
                    <a:pt x="524933" y="0"/>
                  </a:lnTo>
                  <a:lnTo>
                    <a:pt x="646853" y="0"/>
                  </a:lnTo>
                  <a:lnTo>
                    <a:pt x="799253" y="6773"/>
                  </a:lnTo>
                  <a:lnTo>
                    <a:pt x="944880" y="84666"/>
                  </a:lnTo>
                  <a:lnTo>
                    <a:pt x="1110826" y="132080"/>
                  </a:lnTo>
                  <a:lnTo>
                    <a:pt x="1286933" y="57573"/>
                  </a:lnTo>
                  <a:lnTo>
                    <a:pt x="1500293" y="37253"/>
                  </a:lnTo>
                  <a:lnTo>
                    <a:pt x="1689946" y="74506"/>
                  </a:lnTo>
                  <a:lnTo>
                    <a:pt x="1808480" y="108373"/>
                  </a:lnTo>
                  <a:lnTo>
                    <a:pt x="1967653" y="101600"/>
                  </a:lnTo>
                  <a:lnTo>
                    <a:pt x="1906693" y="142240"/>
                  </a:lnTo>
                  <a:lnTo>
                    <a:pt x="1791546" y="152400"/>
                  </a:lnTo>
                  <a:lnTo>
                    <a:pt x="1717040" y="149013"/>
                  </a:lnTo>
                  <a:lnTo>
                    <a:pt x="1730586" y="220133"/>
                  </a:lnTo>
                  <a:lnTo>
                    <a:pt x="1700106" y="264160"/>
                  </a:lnTo>
                  <a:lnTo>
                    <a:pt x="1598506" y="291253"/>
                  </a:lnTo>
                  <a:lnTo>
                    <a:pt x="1510453" y="321733"/>
                  </a:lnTo>
                  <a:lnTo>
                    <a:pt x="1534160" y="254000"/>
                  </a:lnTo>
                  <a:lnTo>
                    <a:pt x="1649306" y="220133"/>
                  </a:lnTo>
                  <a:lnTo>
                    <a:pt x="1689946" y="142240"/>
                  </a:lnTo>
                  <a:lnTo>
                    <a:pt x="1578186" y="104986"/>
                  </a:lnTo>
                  <a:lnTo>
                    <a:pt x="1415626" y="104986"/>
                  </a:lnTo>
                  <a:lnTo>
                    <a:pt x="1290320" y="132080"/>
                  </a:lnTo>
                  <a:lnTo>
                    <a:pt x="1209040" y="142240"/>
                  </a:lnTo>
                  <a:lnTo>
                    <a:pt x="1141306" y="169333"/>
                  </a:lnTo>
                  <a:lnTo>
                    <a:pt x="1016000" y="149013"/>
                  </a:lnTo>
                  <a:lnTo>
                    <a:pt x="806026" y="77893"/>
                  </a:lnTo>
                  <a:lnTo>
                    <a:pt x="684106" y="64346"/>
                  </a:lnTo>
                  <a:lnTo>
                    <a:pt x="585893" y="71120"/>
                  </a:lnTo>
                  <a:lnTo>
                    <a:pt x="541866" y="84666"/>
                  </a:lnTo>
                  <a:lnTo>
                    <a:pt x="436880" y="121920"/>
                  </a:lnTo>
                  <a:lnTo>
                    <a:pt x="497840" y="179493"/>
                  </a:lnTo>
                  <a:lnTo>
                    <a:pt x="589280" y="250613"/>
                  </a:lnTo>
                  <a:lnTo>
                    <a:pt x="765386" y="287866"/>
                  </a:lnTo>
                  <a:lnTo>
                    <a:pt x="941493" y="301413"/>
                  </a:lnTo>
                  <a:lnTo>
                    <a:pt x="1110826" y="311573"/>
                  </a:lnTo>
                  <a:lnTo>
                    <a:pt x="1212426" y="392853"/>
                  </a:lnTo>
                  <a:lnTo>
                    <a:pt x="1354666" y="362373"/>
                  </a:lnTo>
                  <a:lnTo>
                    <a:pt x="1317413" y="403013"/>
                  </a:lnTo>
                  <a:lnTo>
                    <a:pt x="1341120" y="423333"/>
                  </a:lnTo>
                  <a:lnTo>
                    <a:pt x="1242906" y="440266"/>
                  </a:lnTo>
                  <a:lnTo>
                    <a:pt x="1327573" y="545253"/>
                  </a:lnTo>
                  <a:lnTo>
                    <a:pt x="1320800" y="626533"/>
                  </a:lnTo>
                  <a:lnTo>
                    <a:pt x="1219200" y="467360"/>
                  </a:lnTo>
                  <a:lnTo>
                    <a:pt x="1161626" y="399626"/>
                  </a:lnTo>
                  <a:lnTo>
                    <a:pt x="1097280" y="362373"/>
                  </a:lnTo>
                  <a:lnTo>
                    <a:pt x="931333" y="352213"/>
                  </a:lnTo>
                  <a:lnTo>
                    <a:pt x="826346" y="338666"/>
                  </a:lnTo>
                  <a:lnTo>
                    <a:pt x="707813" y="331893"/>
                  </a:lnTo>
                  <a:lnTo>
                    <a:pt x="585893" y="301413"/>
                  </a:lnTo>
                  <a:lnTo>
                    <a:pt x="538480" y="284480"/>
                  </a:lnTo>
                  <a:lnTo>
                    <a:pt x="436880" y="220133"/>
                  </a:lnTo>
                  <a:lnTo>
                    <a:pt x="406400" y="169333"/>
                  </a:lnTo>
                  <a:lnTo>
                    <a:pt x="321733" y="128693"/>
                  </a:lnTo>
                  <a:lnTo>
                    <a:pt x="193040" y="111760"/>
                  </a:lnTo>
                  <a:lnTo>
                    <a:pt x="128693" y="111760"/>
                  </a:lnTo>
                  <a:lnTo>
                    <a:pt x="54186" y="81280"/>
                  </a:lnTo>
                  <a:lnTo>
                    <a:pt x="0" y="47413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90E9F9-8411-455B-A7F5-BFFFE4328FE3}"/>
                </a:ext>
              </a:extLst>
            </p:cNvPr>
            <p:cNvSpPr/>
            <p:nvPr/>
          </p:nvSpPr>
          <p:spPr>
            <a:xfrm>
              <a:off x="5808133" y="1530773"/>
              <a:ext cx="3474720" cy="2214880"/>
            </a:xfrm>
            <a:custGeom>
              <a:avLst/>
              <a:gdLst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94000 w 3474720"/>
                <a:gd name="connsiteY59" fmla="*/ 110744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841414 w 3474720"/>
                <a:gd name="connsiteY62" fmla="*/ 1317414 h 2214880"/>
                <a:gd name="connsiteX63" fmla="*/ 2939627 w 3474720"/>
                <a:gd name="connsiteY63" fmla="*/ 1148080 h 2214880"/>
                <a:gd name="connsiteX64" fmla="*/ 3031067 w 3474720"/>
                <a:gd name="connsiteY64" fmla="*/ 1280160 h 2214880"/>
                <a:gd name="connsiteX65" fmla="*/ 3081867 w 3474720"/>
                <a:gd name="connsiteY65" fmla="*/ 1358054 h 2214880"/>
                <a:gd name="connsiteX66" fmla="*/ 3230880 w 3474720"/>
                <a:gd name="connsiteY66" fmla="*/ 1429174 h 2214880"/>
                <a:gd name="connsiteX67" fmla="*/ 3454400 w 3474720"/>
                <a:gd name="connsiteY67" fmla="*/ 1561254 h 2214880"/>
                <a:gd name="connsiteX68" fmla="*/ 3474720 w 3474720"/>
                <a:gd name="connsiteY68" fmla="*/ 1612054 h 2214880"/>
                <a:gd name="connsiteX69" fmla="*/ 3451014 w 3474720"/>
                <a:gd name="connsiteY69" fmla="*/ 1635760 h 2214880"/>
                <a:gd name="connsiteX70" fmla="*/ 3329094 w 3474720"/>
                <a:gd name="connsiteY70" fmla="*/ 1605280 h 2214880"/>
                <a:gd name="connsiteX71" fmla="*/ 3264747 w 3474720"/>
                <a:gd name="connsiteY71" fmla="*/ 1507067 h 2214880"/>
                <a:gd name="connsiteX72" fmla="*/ 3156374 w 3474720"/>
                <a:gd name="connsiteY72" fmla="*/ 1473200 h 2214880"/>
                <a:gd name="connsiteX73" fmla="*/ 3173307 w 3474720"/>
                <a:gd name="connsiteY73" fmla="*/ 1578187 h 2214880"/>
                <a:gd name="connsiteX74" fmla="*/ 3163147 w 3474720"/>
                <a:gd name="connsiteY74" fmla="*/ 1622214 h 2214880"/>
                <a:gd name="connsiteX75" fmla="*/ 3061547 w 3474720"/>
                <a:gd name="connsiteY75" fmla="*/ 1689947 h 2214880"/>
                <a:gd name="connsiteX76" fmla="*/ 2966720 w 3474720"/>
                <a:gd name="connsiteY76" fmla="*/ 1710267 h 2214880"/>
                <a:gd name="connsiteX77" fmla="*/ 2956560 w 3474720"/>
                <a:gd name="connsiteY77" fmla="*/ 1740747 h 2214880"/>
                <a:gd name="connsiteX78" fmla="*/ 2993814 w 3474720"/>
                <a:gd name="connsiteY78" fmla="*/ 1886374 h 2214880"/>
                <a:gd name="connsiteX79" fmla="*/ 2993814 w 3474720"/>
                <a:gd name="connsiteY79" fmla="*/ 1927014 h 2214880"/>
                <a:gd name="connsiteX80" fmla="*/ 3037840 w 3474720"/>
                <a:gd name="connsiteY80" fmla="*/ 2065867 h 2214880"/>
                <a:gd name="connsiteX81" fmla="*/ 3136054 w 3474720"/>
                <a:gd name="connsiteY81" fmla="*/ 2150534 h 2214880"/>
                <a:gd name="connsiteX82" fmla="*/ 3285067 w 3474720"/>
                <a:gd name="connsiteY82" fmla="*/ 2214880 h 2214880"/>
                <a:gd name="connsiteX83" fmla="*/ 3129280 w 3474720"/>
                <a:gd name="connsiteY83" fmla="*/ 2214880 h 2214880"/>
                <a:gd name="connsiteX84" fmla="*/ 2959947 w 3474720"/>
                <a:gd name="connsiteY84" fmla="*/ 2042160 h 2214880"/>
                <a:gd name="connsiteX85" fmla="*/ 2939627 w 3474720"/>
                <a:gd name="connsiteY85" fmla="*/ 1893147 h 2214880"/>
                <a:gd name="connsiteX86" fmla="*/ 2841414 w 3474720"/>
                <a:gd name="connsiteY86" fmla="*/ 1673014 h 2214880"/>
                <a:gd name="connsiteX87" fmla="*/ 2831254 w 3474720"/>
                <a:gd name="connsiteY87" fmla="*/ 1493520 h 2214880"/>
                <a:gd name="connsiteX88" fmla="*/ 2689014 w 3474720"/>
                <a:gd name="connsiteY88" fmla="*/ 1446107 h 2214880"/>
                <a:gd name="connsiteX89" fmla="*/ 2495974 w 3474720"/>
                <a:gd name="connsiteY89" fmla="*/ 1290320 h 2214880"/>
                <a:gd name="connsiteX90" fmla="*/ 2451947 w 3474720"/>
                <a:gd name="connsiteY90" fmla="*/ 1104054 h 2214880"/>
                <a:gd name="connsiteX91" fmla="*/ 2343574 w 3474720"/>
                <a:gd name="connsiteY91" fmla="*/ 1002454 h 2214880"/>
                <a:gd name="connsiteX92" fmla="*/ 2194560 w 3474720"/>
                <a:gd name="connsiteY92" fmla="*/ 904240 h 2214880"/>
                <a:gd name="connsiteX93" fmla="*/ 1940560 w 3474720"/>
                <a:gd name="connsiteY93" fmla="*/ 745067 h 2214880"/>
                <a:gd name="connsiteX94" fmla="*/ 1869440 w 3474720"/>
                <a:gd name="connsiteY94" fmla="*/ 711200 h 2214880"/>
                <a:gd name="connsiteX95" fmla="*/ 1723814 w 3474720"/>
                <a:gd name="connsiteY95" fmla="*/ 762000 h 2214880"/>
                <a:gd name="connsiteX96" fmla="*/ 1598507 w 3474720"/>
                <a:gd name="connsiteY96" fmla="*/ 826347 h 2214880"/>
                <a:gd name="connsiteX97" fmla="*/ 1486747 w 3474720"/>
                <a:gd name="connsiteY97" fmla="*/ 853440 h 2214880"/>
                <a:gd name="connsiteX98" fmla="*/ 1273387 w 3474720"/>
                <a:gd name="connsiteY98" fmla="*/ 880534 h 2214880"/>
                <a:gd name="connsiteX99" fmla="*/ 1053254 w 3474720"/>
                <a:gd name="connsiteY99" fmla="*/ 927947 h 2214880"/>
                <a:gd name="connsiteX100" fmla="*/ 958427 w 3474720"/>
                <a:gd name="connsiteY100" fmla="*/ 1060027 h 2214880"/>
                <a:gd name="connsiteX101" fmla="*/ 890694 w 3474720"/>
                <a:gd name="connsiteY101" fmla="*/ 1114214 h 2214880"/>
                <a:gd name="connsiteX102" fmla="*/ 762000 w 3474720"/>
                <a:gd name="connsiteY102" fmla="*/ 1154854 h 2214880"/>
                <a:gd name="connsiteX103" fmla="*/ 660400 w 3474720"/>
                <a:gd name="connsiteY103" fmla="*/ 1168400 h 2214880"/>
                <a:gd name="connsiteX104" fmla="*/ 643467 w 3474720"/>
                <a:gd name="connsiteY104" fmla="*/ 1090507 h 2214880"/>
                <a:gd name="connsiteX105" fmla="*/ 497840 w 3474720"/>
                <a:gd name="connsiteY105" fmla="*/ 1053254 h 2214880"/>
                <a:gd name="connsiteX106" fmla="*/ 440267 w 3474720"/>
                <a:gd name="connsiteY106" fmla="*/ 1049867 h 2214880"/>
                <a:gd name="connsiteX107" fmla="*/ 386080 w 3474720"/>
                <a:gd name="connsiteY107" fmla="*/ 1002454 h 2214880"/>
                <a:gd name="connsiteX108" fmla="*/ 264160 w 3474720"/>
                <a:gd name="connsiteY108" fmla="*/ 982134 h 2214880"/>
                <a:gd name="connsiteX109" fmla="*/ 169334 w 3474720"/>
                <a:gd name="connsiteY109" fmla="*/ 982134 h 2214880"/>
                <a:gd name="connsiteX110" fmla="*/ 189654 w 3474720"/>
                <a:gd name="connsiteY110" fmla="*/ 917787 h 2214880"/>
                <a:gd name="connsiteX111" fmla="*/ 115147 w 3474720"/>
                <a:gd name="connsiteY111" fmla="*/ 917787 h 2214880"/>
                <a:gd name="connsiteX112" fmla="*/ 88054 w 3474720"/>
                <a:gd name="connsiteY112" fmla="*/ 873760 h 2214880"/>
                <a:gd name="connsiteX113" fmla="*/ 88054 w 3474720"/>
                <a:gd name="connsiteY113" fmla="*/ 870374 h 2214880"/>
                <a:gd name="connsiteX114" fmla="*/ 0 w 3474720"/>
                <a:gd name="connsiteY114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75280 w 3474720"/>
                <a:gd name="connsiteY59" fmla="*/ 1107440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3453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44694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61628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474720" h="2214880">
                  <a:moveTo>
                    <a:pt x="0" y="887307"/>
                  </a:moveTo>
                  <a:lnTo>
                    <a:pt x="50800" y="785707"/>
                  </a:lnTo>
                  <a:lnTo>
                    <a:pt x="142240" y="724747"/>
                  </a:lnTo>
                  <a:lnTo>
                    <a:pt x="260774" y="629920"/>
                  </a:lnTo>
                  <a:lnTo>
                    <a:pt x="345440" y="538480"/>
                  </a:lnTo>
                  <a:lnTo>
                    <a:pt x="375920" y="619760"/>
                  </a:lnTo>
                  <a:lnTo>
                    <a:pt x="491067" y="650240"/>
                  </a:lnTo>
                  <a:lnTo>
                    <a:pt x="555414" y="667174"/>
                  </a:lnTo>
                  <a:lnTo>
                    <a:pt x="589280" y="778934"/>
                  </a:lnTo>
                  <a:lnTo>
                    <a:pt x="714587" y="789094"/>
                  </a:lnTo>
                  <a:lnTo>
                    <a:pt x="657014" y="860214"/>
                  </a:lnTo>
                  <a:lnTo>
                    <a:pt x="616374" y="941494"/>
                  </a:lnTo>
                  <a:lnTo>
                    <a:pt x="680720" y="982134"/>
                  </a:lnTo>
                  <a:lnTo>
                    <a:pt x="707814" y="985520"/>
                  </a:lnTo>
                  <a:lnTo>
                    <a:pt x="789094" y="999067"/>
                  </a:lnTo>
                  <a:lnTo>
                    <a:pt x="907627" y="1022774"/>
                  </a:lnTo>
                  <a:lnTo>
                    <a:pt x="1036320" y="941494"/>
                  </a:lnTo>
                  <a:lnTo>
                    <a:pt x="1154854" y="870374"/>
                  </a:lnTo>
                  <a:lnTo>
                    <a:pt x="1283547" y="826347"/>
                  </a:lnTo>
                  <a:lnTo>
                    <a:pt x="1354667" y="833120"/>
                  </a:lnTo>
                  <a:lnTo>
                    <a:pt x="1391920" y="839894"/>
                  </a:lnTo>
                  <a:lnTo>
                    <a:pt x="1496907" y="792480"/>
                  </a:lnTo>
                  <a:lnTo>
                    <a:pt x="1625600" y="768774"/>
                  </a:lnTo>
                  <a:lnTo>
                    <a:pt x="1747520" y="694267"/>
                  </a:lnTo>
                  <a:lnTo>
                    <a:pt x="1811867" y="585894"/>
                  </a:lnTo>
                  <a:lnTo>
                    <a:pt x="1852507" y="460587"/>
                  </a:lnTo>
                  <a:lnTo>
                    <a:pt x="1916854" y="277707"/>
                  </a:lnTo>
                  <a:lnTo>
                    <a:pt x="1913467" y="88054"/>
                  </a:lnTo>
                  <a:lnTo>
                    <a:pt x="1930400" y="0"/>
                  </a:lnTo>
                  <a:lnTo>
                    <a:pt x="1967654" y="47414"/>
                  </a:lnTo>
                  <a:lnTo>
                    <a:pt x="1964267" y="152400"/>
                  </a:lnTo>
                  <a:lnTo>
                    <a:pt x="1974427" y="281094"/>
                  </a:lnTo>
                  <a:lnTo>
                    <a:pt x="1943947" y="369147"/>
                  </a:lnTo>
                  <a:lnTo>
                    <a:pt x="1916854" y="426720"/>
                  </a:lnTo>
                  <a:lnTo>
                    <a:pt x="1876214" y="457200"/>
                  </a:lnTo>
                  <a:lnTo>
                    <a:pt x="1849120" y="545254"/>
                  </a:lnTo>
                  <a:lnTo>
                    <a:pt x="1838960" y="619760"/>
                  </a:lnTo>
                  <a:lnTo>
                    <a:pt x="1947334" y="650240"/>
                  </a:lnTo>
                  <a:lnTo>
                    <a:pt x="2106507" y="711200"/>
                  </a:lnTo>
                  <a:lnTo>
                    <a:pt x="2306320" y="738294"/>
                  </a:lnTo>
                  <a:lnTo>
                    <a:pt x="2435014" y="707814"/>
                  </a:lnTo>
                  <a:lnTo>
                    <a:pt x="2543387" y="623147"/>
                  </a:lnTo>
                  <a:lnTo>
                    <a:pt x="2634827" y="677334"/>
                  </a:lnTo>
                  <a:lnTo>
                    <a:pt x="2976880" y="690880"/>
                  </a:lnTo>
                  <a:lnTo>
                    <a:pt x="3203787" y="663787"/>
                  </a:lnTo>
                  <a:lnTo>
                    <a:pt x="3227494" y="694267"/>
                  </a:lnTo>
                  <a:lnTo>
                    <a:pt x="3088640" y="724747"/>
                  </a:lnTo>
                  <a:lnTo>
                    <a:pt x="2966720" y="721360"/>
                  </a:lnTo>
                  <a:lnTo>
                    <a:pt x="2770294" y="724747"/>
                  </a:lnTo>
                  <a:lnTo>
                    <a:pt x="2587414" y="762000"/>
                  </a:lnTo>
                  <a:lnTo>
                    <a:pt x="2441787" y="775547"/>
                  </a:lnTo>
                  <a:lnTo>
                    <a:pt x="2252134" y="782320"/>
                  </a:lnTo>
                  <a:lnTo>
                    <a:pt x="2136987" y="765387"/>
                  </a:lnTo>
                  <a:lnTo>
                    <a:pt x="2197947" y="816187"/>
                  </a:lnTo>
                  <a:lnTo>
                    <a:pt x="2360507" y="890694"/>
                  </a:lnTo>
                  <a:lnTo>
                    <a:pt x="2516294" y="988907"/>
                  </a:lnTo>
                  <a:lnTo>
                    <a:pt x="2621280" y="999067"/>
                  </a:lnTo>
                  <a:lnTo>
                    <a:pt x="2726267" y="958427"/>
                  </a:lnTo>
                  <a:lnTo>
                    <a:pt x="2794000" y="1032934"/>
                  </a:lnTo>
                  <a:cubicBezTo>
                    <a:pt x="2810933" y="1053818"/>
                    <a:pt x="2931161" y="1117601"/>
                    <a:pt x="2932854" y="1134534"/>
                  </a:cubicBezTo>
                  <a:cubicBezTo>
                    <a:pt x="2948659" y="1152032"/>
                    <a:pt x="2910276" y="1171787"/>
                    <a:pt x="2888827" y="1171787"/>
                  </a:cubicBezTo>
                  <a:cubicBezTo>
                    <a:pt x="2867378" y="1171787"/>
                    <a:pt x="2831818" y="1159369"/>
                    <a:pt x="2804160" y="1154854"/>
                  </a:cubicBezTo>
                  <a:cubicBezTo>
                    <a:pt x="2776502" y="1150339"/>
                    <a:pt x="2753360" y="1165579"/>
                    <a:pt x="2722880" y="1161628"/>
                  </a:cubicBezTo>
                  <a:cubicBezTo>
                    <a:pt x="2692400" y="1157677"/>
                    <a:pt x="2628618" y="1101796"/>
                    <a:pt x="2621280" y="1131147"/>
                  </a:cubicBezTo>
                  <a:cubicBezTo>
                    <a:pt x="2574996" y="1207911"/>
                    <a:pt x="2623538" y="1314027"/>
                    <a:pt x="2678853" y="1320800"/>
                  </a:cubicBezTo>
                  <a:cubicBezTo>
                    <a:pt x="2711026" y="1354102"/>
                    <a:pt x="2797952" y="1346201"/>
                    <a:pt x="2841414" y="1317414"/>
                  </a:cubicBezTo>
                  <a:cubicBezTo>
                    <a:pt x="2884876" y="1288627"/>
                    <a:pt x="2903503" y="1156547"/>
                    <a:pt x="2939627" y="1148080"/>
                  </a:cubicBezTo>
                  <a:lnTo>
                    <a:pt x="3031067" y="1280160"/>
                  </a:lnTo>
                  <a:lnTo>
                    <a:pt x="3081867" y="1358054"/>
                  </a:lnTo>
                  <a:lnTo>
                    <a:pt x="3230880" y="1429174"/>
                  </a:lnTo>
                  <a:lnTo>
                    <a:pt x="3454400" y="1561254"/>
                  </a:lnTo>
                  <a:lnTo>
                    <a:pt x="3474720" y="1612054"/>
                  </a:lnTo>
                  <a:lnTo>
                    <a:pt x="3451014" y="1635760"/>
                  </a:lnTo>
                  <a:lnTo>
                    <a:pt x="3329094" y="1605280"/>
                  </a:lnTo>
                  <a:lnTo>
                    <a:pt x="3264747" y="1507067"/>
                  </a:lnTo>
                  <a:lnTo>
                    <a:pt x="3156374" y="1473200"/>
                  </a:lnTo>
                  <a:lnTo>
                    <a:pt x="3173307" y="1578187"/>
                  </a:lnTo>
                  <a:lnTo>
                    <a:pt x="3163147" y="1622214"/>
                  </a:lnTo>
                  <a:lnTo>
                    <a:pt x="3061547" y="1689947"/>
                  </a:lnTo>
                  <a:lnTo>
                    <a:pt x="2966720" y="1710267"/>
                  </a:lnTo>
                  <a:lnTo>
                    <a:pt x="2956560" y="1740747"/>
                  </a:lnTo>
                  <a:lnTo>
                    <a:pt x="2993814" y="1886374"/>
                  </a:lnTo>
                  <a:lnTo>
                    <a:pt x="2993814" y="1927014"/>
                  </a:lnTo>
                  <a:lnTo>
                    <a:pt x="3037840" y="2065867"/>
                  </a:lnTo>
                  <a:lnTo>
                    <a:pt x="3136054" y="2150534"/>
                  </a:lnTo>
                  <a:lnTo>
                    <a:pt x="3285067" y="2214880"/>
                  </a:lnTo>
                  <a:lnTo>
                    <a:pt x="3129280" y="2214880"/>
                  </a:lnTo>
                  <a:lnTo>
                    <a:pt x="2959947" y="2042160"/>
                  </a:lnTo>
                  <a:lnTo>
                    <a:pt x="2939627" y="1893147"/>
                  </a:lnTo>
                  <a:lnTo>
                    <a:pt x="2841414" y="1673014"/>
                  </a:lnTo>
                  <a:lnTo>
                    <a:pt x="2831254" y="1493520"/>
                  </a:lnTo>
                  <a:lnTo>
                    <a:pt x="2689014" y="1446107"/>
                  </a:lnTo>
                  <a:lnTo>
                    <a:pt x="2495974" y="1290320"/>
                  </a:lnTo>
                  <a:lnTo>
                    <a:pt x="2451947" y="1104054"/>
                  </a:lnTo>
                  <a:lnTo>
                    <a:pt x="2343574" y="1002454"/>
                  </a:lnTo>
                  <a:lnTo>
                    <a:pt x="2194560" y="904240"/>
                  </a:lnTo>
                  <a:lnTo>
                    <a:pt x="1940560" y="745067"/>
                  </a:lnTo>
                  <a:lnTo>
                    <a:pt x="1869440" y="711200"/>
                  </a:lnTo>
                  <a:lnTo>
                    <a:pt x="1723814" y="762000"/>
                  </a:lnTo>
                  <a:lnTo>
                    <a:pt x="1598507" y="826347"/>
                  </a:lnTo>
                  <a:lnTo>
                    <a:pt x="1486747" y="853440"/>
                  </a:lnTo>
                  <a:lnTo>
                    <a:pt x="1273387" y="880534"/>
                  </a:lnTo>
                  <a:lnTo>
                    <a:pt x="1053254" y="927947"/>
                  </a:lnTo>
                  <a:lnTo>
                    <a:pt x="958427" y="1060027"/>
                  </a:lnTo>
                  <a:lnTo>
                    <a:pt x="890694" y="1114214"/>
                  </a:lnTo>
                  <a:lnTo>
                    <a:pt x="762000" y="1154854"/>
                  </a:lnTo>
                  <a:lnTo>
                    <a:pt x="660400" y="1168400"/>
                  </a:lnTo>
                  <a:lnTo>
                    <a:pt x="643467" y="1090507"/>
                  </a:lnTo>
                  <a:lnTo>
                    <a:pt x="497840" y="1053254"/>
                  </a:lnTo>
                  <a:lnTo>
                    <a:pt x="440267" y="1049867"/>
                  </a:lnTo>
                  <a:lnTo>
                    <a:pt x="386080" y="1002454"/>
                  </a:lnTo>
                  <a:lnTo>
                    <a:pt x="264160" y="982134"/>
                  </a:lnTo>
                  <a:lnTo>
                    <a:pt x="169334" y="982134"/>
                  </a:lnTo>
                  <a:lnTo>
                    <a:pt x="189654" y="917787"/>
                  </a:lnTo>
                  <a:lnTo>
                    <a:pt x="115147" y="917787"/>
                  </a:lnTo>
                  <a:lnTo>
                    <a:pt x="88054" y="873760"/>
                  </a:lnTo>
                  <a:lnTo>
                    <a:pt x="88054" y="870374"/>
                  </a:lnTo>
                  <a:lnTo>
                    <a:pt x="0" y="88730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E1D0F6-2350-4187-9B8C-578858352D6F}"/>
                </a:ext>
              </a:extLst>
            </p:cNvPr>
            <p:cNvSpPr/>
            <p:nvPr/>
          </p:nvSpPr>
          <p:spPr>
            <a:xfrm>
              <a:off x="6881707" y="1744133"/>
              <a:ext cx="375920" cy="602827"/>
            </a:xfrm>
            <a:custGeom>
              <a:avLst/>
              <a:gdLst>
                <a:gd name="connsiteX0" fmla="*/ 274320 w 375920"/>
                <a:gd name="connsiteY0" fmla="*/ 602827 h 602827"/>
                <a:gd name="connsiteX1" fmla="*/ 264160 w 375920"/>
                <a:gd name="connsiteY1" fmla="*/ 535094 h 602827"/>
                <a:gd name="connsiteX2" fmla="*/ 267546 w 375920"/>
                <a:gd name="connsiteY2" fmla="*/ 436880 h 602827"/>
                <a:gd name="connsiteX3" fmla="*/ 213360 w 375920"/>
                <a:gd name="connsiteY3" fmla="*/ 335280 h 602827"/>
                <a:gd name="connsiteX4" fmla="*/ 149013 w 375920"/>
                <a:gd name="connsiteY4" fmla="*/ 264160 h 602827"/>
                <a:gd name="connsiteX5" fmla="*/ 91440 w 375920"/>
                <a:gd name="connsiteY5" fmla="*/ 196427 h 602827"/>
                <a:gd name="connsiteX6" fmla="*/ 44026 w 375920"/>
                <a:gd name="connsiteY6" fmla="*/ 145627 h 602827"/>
                <a:gd name="connsiteX7" fmla="*/ 23706 w 375920"/>
                <a:gd name="connsiteY7" fmla="*/ 91440 h 602827"/>
                <a:gd name="connsiteX8" fmla="*/ 0 w 375920"/>
                <a:gd name="connsiteY8" fmla="*/ 40640 h 602827"/>
                <a:gd name="connsiteX9" fmla="*/ 37253 w 375920"/>
                <a:gd name="connsiteY9" fmla="*/ 6774 h 602827"/>
                <a:gd name="connsiteX10" fmla="*/ 88053 w 375920"/>
                <a:gd name="connsiteY10" fmla="*/ 3387 h 602827"/>
                <a:gd name="connsiteX11" fmla="*/ 104986 w 375920"/>
                <a:gd name="connsiteY11" fmla="*/ 54187 h 602827"/>
                <a:gd name="connsiteX12" fmla="*/ 98213 w 375920"/>
                <a:gd name="connsiteY12" fmla="*/ 108374 h 602827"/>
                <a:gd name="connsiteX13" fmla="*/ 128693 w 375920"/>
                <a:gd name="connsiteY13" fmla="*/ 186267 h 602827"/>
                <a:gd name="connsiteX14" fmla="*/ 182880 w 375920"/>
                <a:gd name="connsiteY14" fmla="*/ 311574 h 602827"/>
                <a:gd name="connsiteX15" fmla="*/ 250613 w 375920"/>
                <a:gd name="connsiteY15" fmla="*/ 348827 h 602827"/>
                <a:gd name="connsiteX16" fmla="*/ 298026 w 375920"/>
                <a:gd name="connsiteY16" fmla="*/ 352214 h 602827"/>
                <a:gd name="connsiteX17" fmla="*/ 325120 w 375920"/>
                <a:gd name="connsiteY17" fmla="*/ 257387 h 602827"/>
                <a:gd name="connsiteX18" fmla="*/ 338666 w 375920"/>
                <a:gd name="connsiteY18" fmla="*/ 172720 h 602827"/>
                <a:gd name="connsiteX19" fmla="*/ 298026 w 375920"/>
                <a:gd name="connsiteY19" fmla="*/ 81280 h 602827"/>
                <a:gd name="connsiteX20" fmla="*/ 277706 w 375920"/>
                <a:gd name="connsiteY20" fmla="*/ 3387 h 602827"/>
                <a:gd name="connsiteX21" fmla="*/ 294640 w 375920"/>
                <a:gd name="connsiteY21" fmla="*/ 0 h 602827"/>
                <a:gd name="connsiteX22" fmla="*/ 314960 w 375920"/>
                <a:gd name="connsiteY22" fmla="*/ 74507 h 602827"/>
                <a:gd name="connsiteX23" fmla="*/ 375920 w 375920"/>
                <a:gd name="connsiteY23" fmla="*/ 165947 h 602827"/>
                <a:gd name="connsiteX24" fmla="*/ 375920 w 375920"/>
                <a:gd name="connsiteY24" fmla="*/ 247227 h 602827"/>
                <a:gd name="connsiteX25" fmla="*/ 348826 w 375920"/>
                <a:gd name="connsiteY25" fmla="*/ 328507 h 602827"/>
                <a:gd name="connsiteX26" fmla="*/ 304800 w 375920"/>
                <a:gd name="connsiteY26" fmla="*/ 372534 h 602827"/>
                <a:gd name="connsiteX27" fmla="*/ 321733 w 375920"/>
                <a:gd name="connsiteY27" fmla="*/ 457200 h 602827"/>
                <a:gd name="connsiteX28" fmla="*/ 298026 w 375920"/>
                <a:gd name="connsiteY28" fmla="*/ 501227 h 602827"/>
                <a:gd name="connsiteX29" fmla="*/ 298026 w 375920"/>
                <a:gd name="connsiteY29" fmla="*/ 558800 h 602827"/>
                <a:gd name="connsiteX30" fmla="*/ 274320 w 375920"/>
                <a:gd name="connsiteY30" fmla="*/ 602827 h 60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5920" h="602827">
                  <a:moveTo>
                    <a:pt x="274320" y="602827"/>
                  </a:moveTo>
                  <a:lnTo>
                    <a:pt x="264160" y="535094"/>
                  </a:lnTo>
                  <a:lnTo>
                    <a:pt x="267546" y="436880"/>
                  </a:lnTo>
                  <a:lnTo>
                    <a:pt x="213360" y="335280"/>
                  </a:lnTo>
                  <a:lnTo>
                    <a:pt x="149013" y="264160"/>
                  </a:lnTo>
                  <a:lnTo>
                    <a:pt x="91440" y="196427"/>
                  </a:lnTo>
                  <a:lnTo>
                    <a:pt x="44026" y="145627"/>
                  </a:lnTo>
                  <a:lnTo>
                    <a:pt x="23706" y="91440"/>
                  </a:lnTo>
                  <a:lnTo>
                    <a:pt x="0" y="40640"/>
                  </a:lnTo>
                  <a:lnTo>
                    <a:pt x="37253" y="6774"/>
                  </a:lnTo>
                  <a:lnTo>
                    <a:pt x="88053" y="3387"/>
                  </a:lnTo>
                  <a:lnTo>
                    <a:pt x="104986" y="54187"/>
                  </a:lnTo>
                  <a:lnTo>
                    <a:pt x="98213" y="108374"/>
                  </a:lnTo>
                  <a:lnTo>
                    <a:pt x="128693" y="186267"/>
                  </a:lnTo>
                  <a:lnTo>
                    <a:pt x="182880" y="311574"/>
                  </a:lnTo>
                  <a:lnTo>
                    <a:pt x="250613" y="348827"/>
                  </a:lnTo>
                  <a:lnTo>
                    <a:pt x="298026" y="352214"/>
                  </a:lnTo>
                  <a:lnTo>
                    <a:pt x="325120" y="257387"/>
                  </a:lnTo>
                  <a:lnTo>
                    <a:pt x="338666" y="172720"/>
                  </a:lnTo>
                  <a:lnTo>
                    <a:pt x="298026" y="81280"/>
                  </a:lnTo>
                  <a:lnTo>
                    <a:pt x="277706" y="3387"/>
                  </a:lnTo>
                  <a:lnTo>
                    <a:pt x="294640" y="0"/>
                  </a:lnTo>
                  <a:lnTo>
                    <a:pt x="314960" y="74507"/>
                  </a:lnTo>
                  <a:lnTo>
                    <a:pt x="375920" y="165947"/>
                  </a:lnTo>
                  <a:lnTo>
                    <a:pt x="375920" y="247227"/>
                  </a:lnTo>
                  <a:lnTo>
                    <a:pt x="348826" y="328507"/>
                  </a:lnTo>
                  <a:lnTo>
                    <a:pt x="304800" y="372534"/>
                  </a:lnTo>
                  <a:lnTo>
                    <a:pt x="321733" y="457200"/>
                  </a:lnTo>
                  <a:lnTo>
                    <a:pt x="298026" y="501227"/>
                  </a:lnTo>
                  <a:lnTo>
                    <a:pt x="298026" y="558800"/>
                  </a:lnTo>
                  <a:lnTo>
                    <a:pt x="274320" y="6028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CDE654-E84A-47A2-BFD5-D98EE58F0FA0}"/>
                </a:ext>
              </a:extLst>
            </p:cNvPr>
            <p:cNvSpPr/>
            <p:nvPr/>
          </p:nvSpPr>
          <p:spPr>
            <a:xfrm>
              <a:off x="6464595" y="1371600"/>
              <a:ext cx="478465" cy="318977"/>
            </a:xfrm>
            <a:custGeom>
              <a:avLst/>
              <a:gdLst>
                <a:gd name="connsiteX0" fmla="*/ 0 w 478465"/>
                <a:gd name="connsiteY0" fmla="*/ 244549 h 318977"/>
                <a:gd name="connsiteX1" fmla="*/ 191386 w 478465"/>
                <a:gd name="connsiteY1" fmla="*/ 318977 h 318977"/>
                <a:gd name="connsiteX2" fmla="*/ 308345 w 478465"/>
                <a:gd name="connsiteY2" fmla="*/ 287079 h 318977"/>
                <a:gd name="connsiteX3" fmla="*/ 404038 w 478465"/>
                <a:gd name="connsiteY3" fmla="*/ 191386 h 318977"/>
                <a:gd name="connsiteX4" fmla="*/ 478465 w 478465"/>
                <a:gd name="connsiteY4" fmla="*/ 31898 h 318977"/>
                <a:gd name="connsiteX5" fmla="*/ 329610 w 478465"/>
                <a:gd name="connsiteY5" fmla="*/ 10633 h 318977"/>
                <a:gd name="connsiteX6" fmla="*/ 191386 w 478465"/>
                <a:gd name="connsiteY6" fmla="*/ 0 h 318977"/>
                <a:gd name="connsiteX7" fmla="*/ 85061 w 478465"/>
                <a:gd name="connsiteY7" fmla="*/ 0 h 318977"/>
                <a:gd name="connsiteX8" fmla="*/ 21265 w 478465"/>
                <a:gd name="connsiteY8" fmla="*/ 53163 h 318977"/>
                <a:gd name="connsiteX9" fmla="*/ 21265 w 478465"/>
                <a:gd name="connsiteY9" fmla="*/ 191386 h 318977"/>
                <a:gd name="connsiteX10" fmla="*/ 0 w 478465"/>
                <a:gd name="connsiteY10" fmla="*/ 244549 h 31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465" h="318977">
                  <a:moveTo>
                    <a:pt x="0" y="244549"/>
                  </a:moveTo>
                  <a:lnTo>
                    <a:pt x="191386" y="318977"/>
                  </a:lnTo>
                  <a:lnTo>
                    <a:pt x="308345" y="287079"/>
                  </a:lnTo>
                  <a:lnTo>
                    <a:pt x="404038" y="191386"/>
                  </a:lnTo>
                  <a:lnTo>
                    <a:pt x="478465" y="31898"/>
                  </a:lnTo>
                  <a:lnTo>
                    <a:pt x="329610" y="10633"/>
                  </a:lnTo>
                  <a:lnTo>
                    <a:pt x="191386" y="0"/>
                  </a:lnTo>
                  <a:lnTo>
                    <a:pt x="85061" y="0"/>
                  </a:lnTo>
                  <a:lnTo>
                    <a:pt x="21265" y="53163"/>
                  </a:lnTo>
                  <a:lnTo>
                    <a:pt x="21265" y="191386"/>
                  </a:lnTo>
                  <a:lnTo>
                    <a:pt x="0" y="24454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629669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EL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93726"/>
            <a:ext cx="8774112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07368" y="304800"/>
            <a:ext cx="11377264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A </a:t>
            </a:r>
            <a:r>
              <a:rPr lang="en-GB" altLang="en-US" sz="28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unidade</a:t>
            </a:r>
            <a:r>
              <a:rPr lang="en-GB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 de </a:t>
            </a:r>
            <a:r>
              <a:rPr lang="en-GB" altLang="en-US" sz="28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amostragem</a:t>
            </a:r>
            <a:r>
              <a:rPr lang="en-GB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 é </a:t>
            </a:r>
            <a:r>
              <a:rPr lang="en-GB" altLang="en-US" sz="28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geralmente</a:t>
            </a:r>
            <a:r>
              <a:rPr lang="en-GB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 a </a:t>
            </a:r>
            <a:r>
              <a:rPr lang="en-GB" altLang="en-US" sz="2800" b="1" u="sng" dirty="0" err="1">
                <a:solidFill>
                  <a:srgbClr val="008000"/>
                </a:solidFill>
                <a:latin typeface="Trebuchet MS" panose="020B0603020202020204" pitchFamily="34" charset="0"/>
              </a:rPr>
              <a:t>parcela</a:t>
            </a:r>
            <a:r>
              <a:rPr lang="en-GB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08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é uma parcela?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/>
              <a:t>É uma área dentro do povoamento - geralmente circular – utilizada para medir/avaliar variáveis da árvore</a:t>
            </a:r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r>
              <a:rPr lang="pt-PT" sz="2400" dirty="0"/>
              <a:t>Verão mais tarde que há muitos tipos de parcelas!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0636E4-930C-4408-AF55-98A723416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2492896"/>
            <a:ext cx="1965325" cy="1874837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D2AB18D-CFE6-4DE2-BC97-C92772AF4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2692134"/>
            <a:ext cx="1512887" cy="14763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118A73-A6F3-4FB7-98AC-367D0E392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6" y="2659106"/>
            <a:ext cx="3097213" cy="1477963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1375B89-5AFD-4FBC-B3B8-4F0AAE89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4888546"/>
            <a:ext cx="7353300" cy="738188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37D4C-6AB2-449E-8819-E7E75F66F085}"/>
              </a:ext>
            </a:extLst>
          </p:cNvPr>
          <p:cNvSpPr txBox="1"/>
          <p:nvPr/>
        </p:nvSpPr>
        <p:spPr>
          <a:xfrm>
            <a:off x="2711624" y="321297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círculo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B27A7-D301-4EA7-85BB-321BE951537E}"/>
              </a:ext>
            </a:extLst>
          </p:cNvPr>
          <p:cNvSpPr txBox="1"/>
          <p:nvPr/>
        </p:nvSpPr>
        <p:spPr>
          <a:xfrm>
            <a:off x="4727130" y="3212976"/>
            <a:ext cx="122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quadrado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623AB9-A853-4819-BDAB-C72BF13683E3}"/>
              </a:ext>
            </a:extLst>
          </p:cNvPr>
          <p:cNvSpPr txBox="1"/>
          <p:nvPr/>
        </p:nvSpPr>
        <p:spPr>
          <a:xfrm>
            <a:off x="7320136" y="321297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>
                <a:solidFill>
                  <a:schemeClr val="bg1"/>
                </a:solidFill>
              </a:rPr>
              <a:t>rectângulo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78A11-A8D6-4A32-96D8-32BA9A622BF6}"/>
              </a:ext>
            </a:extLst>
          </p:cNvPr>
          <p:cNvSpPr txBox="1"/>
          <p:nvPr/>
        </p:nvSpPr>
        <p:spPr>
          <a:xfrm>
            <a:off x="5087888" y="504511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chemeClr val="bg1"/>
                </a:solidFill>
              </a:rPr>
              <a:t>faicha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55440" y="2717800"/>
            <a:ext cx="10153128" cy="711200"/>
          </a:xfrm>
        </p:spPr>
        <p:txBody>
          <a:bodyPr>
            <a:normAutofit fontScale="90000"/>
          </a:bodyPr>
          <a:lstStyle/>
          <a:p>
            <a:r>
              <a:rPr lang="pt-PT" sz="3400" dirty="0"/>
              <a:t>Porque é que precisamos de inventários florestais?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423592" y="3509888"/>
            <a:ext cx="77768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sz="2000" dirty="0">
                <a:solidFill>
                  <a:schemeClr val="tx1"/>
                </a:solidFill>
              </a:rPr>
              <a:t>Para apoiar a gestão florestal, cada vez mais complexa…</a:t>
            </a:r>
          </a:p>
        </p:txBody>
      </p:sp>
    </p:spTree>
    <p:extLst>
      <p:ext uri="{BB962C8B-B14F-4D97-AF65-F5344CB8AC3E}">
        <p14:creationId xmlns:p14="http://schemas.microsoft.com/office/powerpoint/2010/main" val="19663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5146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pt-PT" altLang="en-US" sz="4000" dirty="0"/>
              <a:t> Variáveis da árvore e do povoamento</a:t>
            </a:r>
            <a:endParaRPr lang="en-US" alt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dirty="0"/>
              <a:t>E o que é que medimos dentro das parcelas?</a:t>
            </a:r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/>
              <a:t>Podemos medir:</a:t>
            </a:r>
          </a:p>
          <a:p>
            <a:pPr lvl="1"/>
            <a:r>
              <a:rPr lang="pt-PT" altLang="en-US" b="1" dirty="0">
                <a:solidFill>
                  <a:srgbClr val="008000"/>
                </a:solidFill>
              </a:rPr>
              <a:t>Árvores</a:t>
            </a:r>
          </a:p>
          <a:p>
            <a:pPr lvl="1"/>
            <a:r>
              <a:rPr lang="pt-PT" altLang="en-US" dirty="0"/>
              <a:t>Arbustos</a:t>
            </a:r>
          </a:p>
          <a:p>
            <a:pPr lvl="1"/>
            <a:r>
              <a:rPr lang="pt-PT" altLang="en-US" dirty="0"/>
              <a:t>Variáveis do solo</a:t>
            </a:r>
          </a:p>
          <a:p>
            <a:pPr lvl="1"/>
            <a:r>
              <a:rPr lang="pt-PT" altLang="en-US" dirty="0"/>
              <a:t>Animais (vida selvagem)</a:t>
            </a:r>
          </a:p>
          <a:p>
            <a:pPr lvl="1"/>
            <a:r>
              <a:rPr lang="pt-PT" altLang="en-US" dirty="0"/>
              <a:t>...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0C1CAF05-26BE-45E9-B852-B1313B1C12B1}"/>
              </a:ext>
            </a:extLst>
          </p:cNvPr>
          <p:cNvSpPr/>
          <p:nvPr/>
        </p:nvSpPr>
        <p:spPr bwMode="auto">
          <a:xfrm>
            <a:off x="406401" y="1628800"/>
            <a:ext cx="11419416" cy="4737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52600" y="1701328"/>
            <a:ext cx="8686800" cy="46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sz="1800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06401" y="304800"/>
            <a:ext cx="11419416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Variáveis</a:t>
            </a: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 da </a:t>
            </a: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árvore</a:t>
            </a: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/>
            </a:r>
            <a:b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</a:b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Medição</a:t>
            </a: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 </a:t>
            </a: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direta</a:t>
            </a: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 – </a:t>
            </a: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variável</a:t>
            </a: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 </a:t>
            </a: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medida</a:t>
            </a: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 com </a:t>
            </a: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algum</a:t>
            </a: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 </a:t>
            </a: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instrumento</a:t>
            </a:r>
            <a:endParaRPr lang="en-GB" sz="32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2286000" y="5105400"/>
            <a:ext cx="1905000" cy="838200"/>
            <a:chOff x="480" y="3216"/>
            <a:chExt cx="1200" cy="528"/>
          </a:xfrm>
        </p:grpSpPr>
        <p:sp>
          <p:nvSpPr>
            <p:cNvPr id="16462" name="Line 5"/>
            <p:cNvSpPr>
              <a:spLocks noChangeShapeType="1"/>
            </p:cNvSpPr>
            <p:nvPr/>
          </p:nvSpPr>
          <p:spPr bwMode="auto">
            <a:xfrm flipH="1">
              <a:off x="576" y="321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3" name="Text Box 6"/>
            <p:cNvSpPr txBox="1">
              <a:spLocks noChangeArrowheads="1"/>
            </p:cNvSpPr>
            <p:nvPr/>
          </p:nvSpPr>
          <p:spPr bwMode="auto">
            <a:xfrm>
              <a:off x="480" y="3388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PT" altLang="en-US" sz="1400" b="1">
                  <a:latin typeface="Tahoma" panose="020B0604030504040204" pitchFamily="34" charset="0"/>
                </a:rPr>
                <a:t>hcb</a:t>
              </a:r>
              <a:endParaRPr lang="en-US" altLang="en-US" sz="1400" b="1">
                <a:latin typeface="Tahoma" panose="020B0604030504040204" pitchFamily="34" charset="0"/>
              </a:endParaRPr>
            </a:p>
          </p:txBody>
        </p:sp>
        <p:sp>
          <p:nvSpPr>
            <p:cNvPr id="16464" name="Line 7"/>
            <p:cNvSpPr>
              <a:spLocks noChangeShapeType="1"/>
            </p:cNvSpPr>
            <p:nvPr/>
          </p:nvSpPr>
          <p:spPr bwMode="auto">
            <a:xfrm>
              <a:off x="720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5" name="Line 8"/>
            <p:cNvSpPr>
              <a:spLocks noChangeShapeType="1"/>
            </p:cNvSpPr>
            <p:nvPr/>
          </p:nvSpPr>
          <p:spPr bwMode="auto">
            <a:xfrm>
              <a:off x="720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1676400" y="2133601"/>
            <a:ext cx="8686800" cy="3952875"/>
            <a:chOff x="96" y="1344"/>
            <a:chExt cx="5472" cy="2490"/>
          </a:xfrm>
        </p:grpSpPr>
        <p:grpSp>
          <p:nvGrpSpPr>
            <p:cNvPr id="16390" name="Group 10"/>
            <p:cNvGrpSpPr>
              <a:grpSpLocks/>
            </p:cNvGrpSpPr>
            <p:nvPr/>
          </p:nvGrpSpPr>
          <p:grpSpPr bwMode="auto">
            <a:xfrm>
              <a:off x="3168" y="1344"/>
              <a:ext cx="2400" cy="2490"/>
              <a:chOff x="3168" y="1344"/>
              <a:chExt cx="2400" cy="2490"/>
            </a:xfrm>
          </p:grpSpPr>
          <p:grpSp>
            <p:nvGrpSpPr>
              <p:cNvPr id="16428" name="Group 11"/>
              <p:cNvGrpSpPr>
                <a:grpSpLocks/>
              </p:cNvGrpSpPr>
              <p:nvPr/>
            </p:nvGrpSpPr>
            <p:grpSpPr bwMode="auto">
              <a:xfrm>
                <a:off x="3168" y="1344"/>
                <a:ext cx="2400" cy="2490"/>
                <a:chOff x="3168" y="1344"/>
                <a:chExt cx="2400" cy="2490"/>
              </a:xfrm>
            </p:grpSpPr>
            <p:grpSp>
              <p:nvGrpSpPr>
                <p:cNvPr id="16436" name="Group 12"/>
                <p:cNvGrpSpPr>
                  <a:grpSpLocks/>
                </p:cNvGrpSpPr>
                <p:nvPr/>
              </p:nvGrpSpPr>
              <p:grpSpPr bwMode="auto">
                <a:xfrm>
                  <a:off x="3168" y="1344"/>
                  <a:ext cx="2400" cy="2490"/>
                  <a:chOff x="3168" y="1344"/>
                  <a:chExt cx="2400" cy="2490"/>
                </a:xfrm>
              </p:grpSpPr>
              <p:grpSp>
                <p:nvGrpSpPr>
                  <p:cNvPr id="16451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4320" y="1344"/>
                    <a:ext cx="1211" cy="2490"/>
                    <a:chOff x="4176" y="1344"/>
                    <a:chExt cx="1211" cy="2490"/>
                  </a:xfrm>
                </p:grpSpPr>
                <p:grpSp>
                  <p:nvGrpSpPr>
                    <p:cNvPr id="16453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76" y="1344"/>
                      <a:ext cx="1211" cy="2448"/>
                      <a:chOff x="4176" y="1536"/>
                      <a:chExt cx="1211" cy="2448"/>
                    </a:xfrm>
                  </p:grpSpPr>
                  <p:grpSp>
                    <p:nvGrpSpPr>
                      <p:cNvPr id="16456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76" y="1536"/>
                        <a:ext cx="1211" cy="2448"/>
                        <a:chOff x="4176" y="1536"/>
                        <a:chExt cx="1211" cy="2448"/>
                      </a:xfrm>
                    </p:grpSpPr>
                    <p:pic>
                      <p:nvPicPr>
                        <p:cNvPr id="16458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5552" r="19220" b="5426"/>
                        <a:stretch>
                          <a:fillRect/>
                        </a:stretch>
                      </p:blipFill>
                      <p:spPr bwMode="auto">
                        <a:xfrm>
                          <a:off x="4176" y="1536"/>
                          <a:ext cx="1211" cy="2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63972" dir="14049741" sx="125000" sy="125000" algn="tl" rotWithShape="0">
                                  <a:srgbClr val="C7DFD3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sp>
                      <p:nvSpPr>
                        <p:cNvPr id="16459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752" y="2784"/>
                          <a:ext cx="48" cy="1152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33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63972" dir="14049741" sx="125000" sy="125000" algn="tl" rotWithShape="0">
                                  <a:srgbClr val="C7DFD3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460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704" y="2832"/>
                          <a:ext cx="48" cy="1152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33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63972" dir="14049741" sx="125000" sy="125000" algn="tl" rotWithShape="0">
                                  <a:srgbClr val="C7DFD3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461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752" y="3744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6633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63972" dir="14049741" sx="125000" sy="125000" algn="tl" rotWithShape="0">
                                  <a:srgbClr val="C7DFD3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6457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56" y="2832"/>
                        <a:ext cx="144" cy="48"/>
                      </a:xfrm>
                      <a:custGeom>
                        <a:avLst/>
                        <a:gdLst>
                          <a:gd name="T0" fmla="*/ 0 w 144"/>
                          <a:gd name="T1" fmla="*/ 0 h 48"/>
                          <a:gd name="T2" fmla="*/ 144 w 144"/>
                          <a:gd name="T3" fmla="*/ 48 h 48"/>
                          <a:gd name="T4" fmla="*/ 0 60000 65536"/>
                          <a:gd name="T5" fmla="*/ 0 60000 6553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0" t="0" r="r" b="b"/>
                        <a:pathLst>
                          <a:path w="144" h="48">
                            <a:moveTo>
                              <a:pt x="0" y="0"/>
                            </a:moveTo>
                            <a:cubicBezTo>
                              <a:pt x="60" y="20"/>
                              <a:pt x="120" y="40"/>
                              <a:pt x="144" y="48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0066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63972" dir="14049741" sx="125000" sy="125000" algn="tl" rotWithShape="0">
                                <a:srgbClr val="C7DFD3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454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4496" y="3504"/>
                      <a:ext cx="478" cy="330"/>
                    </a:xfrm>
                    <a:custGeom>
                      <a:avLst/>
                      <a:gdLst>
                        <a:gd name="T0" fmla="*/ 100 w 478"/>
                        <a:gd name="T1" fmla="*/ 213 h 330"/>
                        <a:gd name="T2" fmla="*/ 88 w 478"/>
                        <a:gd name="T3" fmla="*/ 165 h 330"/>
                        <a:gd name="T4" fmla="*/ 100 w 478"/>
                        <a:gd name="T5" fmla="*/ 153 h 330"/>
                        <a:gd name="T6" fmla="*/ 160 w 478"/>
                        <a:gd name="T7" fmla="*/ 213 h 330"/>
                        <a:gd name="T8" fmla="*/ 196 w 478"/>
                        <a:gd name="T9" fmla="*/ 105 h 330"/>
                        <a:gd name="T10" fmla="*/ 208 w 478"/>
                        <a:gd name="T11" fmla="*/ 189 h 330"/>
                        <a:gd name="T12" fmla="*/ 220 w 478"/>
                        <a:gd name="T13" fmla="*/ 297 h 330"/>
                        <a:gd name="T14" fmla="*/ 244 w 478"/>
                        <a:gd name="T15" fmla="*/ 249 h 330"/>
                        <a:gd name="T16" fmla="*/ 292 w 478"/>
                        <a:gd name="T17" fmla="*/ 177 h 330"/>
                        <a:gd name="T18" fmla="*/ 400 w 478"/>
                        <a:gd name="T19" fmla="*/ 57 h 330"/>
                        <a:gd name="T20" fmla="*/ 376 w 478"/>
                        <a:gd name="T21" fmla="*/ 105 h 330"/>
                        <a:gd name="T22" fmla="*/ 352 w 478"/>
                        <a:gd name="T23" fmla="*/ 141 h 330"/>
                        <a:gd name="T24" fmla="*/ 340 w 478"/>
                        <a:gd name="T25" fmla="*/ 177 h 330"/>
                        <a:gd name="T26" fmla="*/ 412 w 478"/>
                        <a:gd name="T27" fmla="*/ 165 h 330"/>
                        <a:gd name="T28" fmla="*/ 460 w 478"/>
                        <a:gd name="T29" fmla="*/ 141 h 330"/>
                        <a:gd name="T30" fmla="*/ 400 w 478"/>
                        <a:gd name="T31" fmla="*/ 165 h 330"/>
                        <a:gd name="T32" fmla="*/ 388 w 478"/>
                        <a:gd name="T33" fmla="*/ 201 h 330"/>
                        <a:gd name="T34" fmla="*/ 352 w 478"/>
                        <a:gd name="T35" fmla="*/ 189 h 330"/>
                        <a:gd name="T36" fmla="*/ 100 w 478"/>
                        <a:gd name="T37" fmla="*/ 213 h 330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478" h="330">
                          <a:moveTo>
                            <a:pt x="100" y="213"/>
                          </a:moveTo>
                          <a:cubicBezTo>
                            <a:pt x="96" y="197"/>
                            <a:pt x="97" y="179"/>
                            <a:pt x="88" y="165"/>
                          </a:cubicBezTo>
                          <a:cubicBezTo>
                            <a:pt x="71" y="140"/>
                            <a:pt x="0" y="128"/>
                            <a:pt x="100" y="153"/>
                          </a:cubicBezTo>
                          <a:cubicBezTo>
                            <a:pt x="128" y="237"/>
                            <a:pt x="100" y="233"/>
                            <a:pt x="160" y="213"/>
                          </a:cubicBezTo>
                          <a:cubicBezTo>
                            <a:pt x="174" y="170"/>
                            <a:pt x="161" y="0"/>
                            <a:pt x="196" y="105"/>
                          </a:cubicBezTo>
                          <a:cubicBezTo>
                            <a:pt x="200" y="133"/>
                            <a:pt x="204" y="161"/>
                            <a:pt x="208" y="189"/>
                          </a:cubicBezTo>
                          <a:cubicBezTo>
                            <a:pt x="212" y="225"/>
                            <a:pt x="201" y="266"/>
                            <a:pt x="220" y="297"/>
                          </a:cubicBezTo>
                          <a:cubicBezTo>
                            <a:pt x="229" y="312"/>
                            <a:pt x="235" y="264"/>
                            <a:pt x="244" y="249"/>
                          </a:cubicBezTo>
                          <a:cubicBezTo>
                            <a:pt x="259" y="224"/>
                            <a:pt x="273" y="198"/>
                            <a:pt x="292" y="177"/>
                          </a:cubicBezTo>
                          <a:cubicBezTo>
                            <a:pt x="328" y="137"/>
                            <a:pt x="359" y="92"/>
                            <a:pt x="400" y="57"/>
                          </a:cubicBezTo>
                          <a:cubicBezTo>
                            <a:pt x="414" y="45"/>
                            <a:pt x="385" y="89"/>
                            <a:pt x="376" y="105"/>
                          </a:cubicBezTo>
                          <a:cubicBezTo>
                            <a:pt x="369" y="118"/>
                            <a:pt x="358" y="128"/>
                            <a:pt x="352" y="141"/>
                          </a:cubicBezTo>
                          <a:cubicBezTo>
                            <a:pt x="346" y="152"/>
                            <a:pt x="328" y="172"/>
                            <a:pt x="340" y="177"/>
                          </a:cubicBezTo>
                          <a:cubicBezTo>
                            <a:pt x="363" y="186"/>
                            <a:pt x="388" y="169"/>
                            <a:pt x="412" y="165"/>
                          </a:cubicBezTo>
                          <a:cubicBezTo>
                            <a:pt x="428" y="157"/>
                            <a:pt x="478" y="141"/>
                            <a:pt x="460" y="141"/>
                          </a:cubicBezTo>
                          <a:cubicBezTo>
                            <a:pt x="438" y="141"/>
                            <a:pt x="417" y="151"/>
                            <a:pt x="400" y="165"/>
                          </a:cubicBezTo>
                          <a:cubicBezTo>
                            <a:pt x="390" y="173"/>
                            <a:pt x="392" y="189"/>
                            <a:pt x="388" y="201"/>
                          </a:cubicBezTo>
                          <a:cubicBezTo>
                            <a:pt x="376" y="197"/>
                            <a:pt x="365" y="189"/>
                            <a:pt x="352" y="189"/>
                          </a:cubicBezTo>
                          <a:cubicBezTo>
                            <a:pt x="273" y="189"/>
                            <a:pt x="100" y="330"/>
                            <a:pt x="100" y="213"/>
                          </a:cubicBezTo>
                          <a:close/>
                        </a:path>
                      </a:pathLst>
                    </a:custGeom>
                    <a:solidFill>
                      <a:srgbClr val="006600"/>
                    </a:solidFill>
                    <a:ln w="9525" cap="flat" cmpd="sng">
                      <a:solidFill>
                        <a:srgbClr val="0066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4764" y="3696"/>
                      <a:ext cx="201" cy="36"/>
                    </a:xfrm>
                    <a:custGeom>
                      <a:avLst/>
                      <a:gdLst>
                        <a:gd name="T0" fmla="*/ 0 w 201"/>
                        <a:gd name="T1" fmla="*/ 36 h 36"/>
                        <a:gd name="T2" fmla="*/ 96 w 201"/>
                        <a:gd name="T3" fmla="*/ 0 h 36"/>
                        <a:gd name="T4" fmla="*/ 0 w 201"/>
                        <a:gd name="T5" fmla="*/ 36 h 3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01" h="36">
                          <a:moveTo>
                            <a:pt x="0" y="36"/>
                          </a:moveTo>
                          <a:cubicBezTo>
                            <a:pt x="44" y="21"/>
                            <a:pt x="201" y="35"/>
                            <a:pt x="96" y="0"/>
                          </a:cubicBezTo>
                          <a:cubicBezTo>
                            <a:pt x="22" y="15"/>
                            <a:pt x="53" y="1"/>
                            <a:pt x="0" y="36"/>
                          </a:cubicBezTo>
                          <a:close/>
                        </a:path>
                      </a:pathLst>
                    </a:custGeom>
                    <a:solidFill>
                      <a:srgbClr val="006600"/>
                    </a:solidFill>
                    <a:ln w="76200" cap="flat" cmpd="sng">
                      <a:solidFill>
                        <a:srgbClr val="0066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45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744"/>
                    <a:ext cx="24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37" name="Group 24"/>
                <p:cNvGrpSpPr>
                  <a:grpSpLocks/>
                </p:cNvGrpSpPr>
                <p:nvPr/>
              </p:nvGrpSpPr>
              <p:grpSpPr bwMode="auto">
                <a:xfrm>
                  <a:off x="3600" y="2736"/>
                  <a:ext cx="1296" cy="1008"/>
                  <a:chOff x="3600" y="2736"/>
                  <a:chExt cx="1296" cy="1008"/>
                </a:xfrm>
              </p:grpSpPr>
              <p:sp>
                <p:nvSpPr>
                  <p:cNvPr id="1644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2736"/>
                    <a:ext cx="12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273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345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50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3139"/>
                    <a:ext cx="52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pt-PT" altLang="en-US" sz="1400" b="1">
                        <a:latin typeface="Tahoma" panose="020B0604030504040204" pitchFamily="34" charset="0"/>
                      </a:rPr>
                      <a:t>hcb</a:t>
                    </a:r>
                    <a:endParaRPr lang="en-US" altLang="en-US" sz="1400" b="1">
                      <a:latin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16438" name="Group 29"/>
                <p:cNvGrpSpPr>
                  <a:grpSpLocks/>
                </p:cNvGrpSpPr>
                <p:nvPr/>
              </p:nvGrpSpPr>
              <p:grpSpPr bwMode="auto">
                <a:xfrm>
                  <a:off x="3216" y="1488"/>
                  <a:ext cx="1680" cy="2256"/>
                  <a:chOff x="3216" y="1488"/>
                  <a:chExt cx="1680" cy="2256"/>
                </a:xfrm>
              </p:grpSpPr>
              <p:sp>
                <p:nvSpPr>
                  <p:cNvPr id="1644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488"/>
                    <a:ext cx="1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488"/>
                    <a:ext cx="0" cy="9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2832"/>
                    <a:ext cx="0" cy="9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6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6" y="2515"/>
                    <a:ext cx="432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sz="1400" b="1">
                        <a:latin typeface="Tahoma" panose="020B0604030504040204" pitchFamily="34" charset="0"/>
                      </a:rPr>
                      <a:t>h</a:t>
                    </a:r>
                  </a:p>
                </p:txBody>
              </p:sp>
            </p:grpSp>
            <p:grpSp>
              <p:nvGrpSpPr>
                <p:cNvPr id="16439" name="Group 34"/>
                <p:cNvGrpSpPr>
                  <a:grpSpLocks/>
                </p:cNvGrpSpPr>
                <p:nvPr/>
              </p:nvGrpSpPr>
              <p:grpSpPr bwMode="auto">
                <a:xfrm>
                  <a:off x="4596" y="3397"/>
                  <a:ext cx="942" cy="192"/>
                  <a:chOff x="4596" y="3397"/>
                  <a:chExt cx="942" cy="192"/>
                </a:xfrm>
              </p:grpSpPr>
              <p:sp>
                <p:nvSpPr>
                  <p:cNvPr id="1644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596" y="3504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1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9" y="3409"/>
                    <a:ext cx="44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sz="1200" b="1">
                        <a:latin typeface="Tahoma" panose="020B0604030504040204" pitchFamily="34" charset="0"/>
                      </a:rPr>
                      <a:t>1.30 m</a:t>
                    </a:r>
                  </a:p>
                </p:txBody>
              </p:sp>
              <p:sp>
                <p:nvSpPr>
                  <p:cNvPr id="16442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74" y="3397"/>
                    <a:ext cx="31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sz="1400" b="1">
                        <a:latin typeface="Tahoma" panose="020B0604030504040204" pitchFamily="34" charset="0"/>
                      </a:rPr>
                      <a:t>d</a:t>
                    </a:r>
                  </a:p>
                </p:txBody>
              </p:sp>
            </p:grpSp>
          </p:grpSp>
          <p:grpSp>
            <p:nvGrpSpPr>
              <p:cNvPr id="16429" name="Group 38"/>
              <p:cNvGrpSpPr>
                <a:grpSpLocks/>
              </p:cNvGrpSpPr>
              <p:nvPr/>
            </p:nvGrpSpPr>
            <p:grpSpPr bwMode="auto">
              <a:xfrm>
                <a:off x="4080" y="2851"/>
                <a:ext cx="1248" cy="893"/>
                <a:chOff x="4080" y="2851"/>
                <a:chExt cx="1248" cy="893"/>
              </a:xfrm>
            </p:grpSpPr>
            <p:sp>
              <p:nvSpPr>
                <p:cNvPr id="1643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5012" y="2851"/>
                  <a:ext cx="316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PT" altLang="en-US" sz="1400" b="1">
                      <a:latin typeface="Tahoma" panose="020B0604030504040204" pitchFamily="34" charset="0"/>
                    </a:rPr>
                    <a:t>di</a:t>
                  </a:r>
                  <a:endParaRPr lang="en-US" altLang="en-US" sz="1400" b="1">
                    <a:latin typeface="Tahoma" panose="020B0604030504040204" pitchFamily="34" charset="0"/>
                  </a:endParaRPr>
                </a:p>
              </p:txBody>
            </p:sp>
            <p:grpSp>
              <p:nvGrpSpPr>
                <p:cNvPr id="16431" name="Group 40"/>
                <p:cNvGrpSpPr>
                  <a:grpSpLocks/>
                </p:cNvGrpSpPr>
                <p:nvPr/>
              </p:nvGrpSpPr>
              <p:grpSpPr bwMode="auto">
                <a:xfrm>
                  <a:off x="4080" y="2976"/>
                  <a:ext cx="1008" cy="768"/>
                  <a:chOff x="4080" y="2976"/>
                  <a:chExt cx="1008" cy="768"/>
                </a:xfrm>
              </p:grpSpPr>
              <p:sp>
                <p:nvSpPr>
                  <p:cNvPr id="1643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976"/>
                    <a:ext cx="91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0" y="3244"/>
                    <a:ext cx="52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pt-PT" altLang="en-US" sz="1400" b="1">
                        <a:latin typeface="Tahoma" panose="020B0604030504040204" pitchFamily="34" charset="0"/>
                      </a:rPr>
                      <a:t>hi</a:t>
                    </a:r>
                    <a:endParaRPr lang="en-US" altLang="en-US" sz="1400" b="1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1643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3504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976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6391" name="Group 45"/>
            <p:cNvGrpSpPr>
              <a:grpSpLocks/>
            </p:cNvGrpSpPr>
            <p:nvPr/>
          </p:nvGrpSpPr>
          <p:grpSpPr bwMode="auto">
            <a:xfrm>
              <a:off x="96" y="1697"/>
              <a:ext cx="2928" cy="2127"/>
              <a:chOff x="96" y="1697"/>
              <a:chExt cx="2928" cy="2127"/>
            </a:xfrm>
          </p:grpSpPr>
          <p:grpSp>
            <p:nvGrpSpPr>
              <p:cNvPr id="16392" name="Group 46"/>
              <p:cNvGrpSpPr>
                <a:grpSpLocks/>
              </p:cNvGrpSpPr>
              <p:nvPr/>
            </p:nvGrpSpPr>
            <p:grpSpPr bwMode="auto">
              <a:xfrm>
                <a:off x="240" y="2016"/>
                <a:ext cx="2784" cy="1808"/>
                <a:chOff x="240" y="2016"/>
                <a:chExt cx="2784" cy="1808"/>
              </a:xfrm>
            </p:grpSpPr>
            <p:grpSp>
              <p:nvGrpSpPr>
                <p:cNvPr id="16423" name="Group 47"/>
                <p:cNvGrpSpPr>
                  <a:grpSpLocks/>
                </p:cNvGrpSpPr>
                <p:nvPr/>
              </p:nvGrpSpPr>
              <p:grpSpPr bwMode="auto">
                <a:xfrm>
                  <a:off x="240" y="2016"/>
                  <a:ext cx="2784" cy="1808"/>
                  <a:chOff x="240" y="2032"/>
                  <a:chExt cx="2784" cy="1808"/>
                </a:xfrm>
              </p:grpSpPr>
              <p:pic>
                <p:nvPicPr>
                  <p:cNvPr id="16426" name="Picture 4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9" y="2032"/>
                    <a:ext cx="2065" cy="180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642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3744"/>
                    <a:ext cx="26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24" name="Freeform 50"/>
                <p:cNvSpPr>
                  <a:spLocks/>
                </p:cNvSpPr>
                <p:nvPr/>
              </p:nvSpPr>
              <p:spPr bwMode="auto">
                <a:xfrm>
                  <a:off x="1821" y="3456"/>
                  <a:ext cx="411" cy="264"/>
                </a:xfrm>
                <a:custGeom>
                  <a:avLst/>
                  <a:gdLst>
                    <a:gd name="T0" fmla="*/ 87 w 411"/>
                    <a:gd name="T1" fmla="*/ 0 h 264"/>
                    <a:gd name="T2" fmla="*/ 315 w 411"/>
                    <a:gd name="T3" fmla="*/ 36 h 264"/>
                    <a:gd name="T4" fmla="*/ 351 w 411"/>
                    <a:gd name="T5" fmla="*/ 24 h 264"/>
                    <a:gd name="T6" fmla="*/ 363 w 411"/>
                    <a:gd name="T7" fmla="*/ 96 h 264"/>
                    <a:gd name="T8" fmla="*/ 411 w 411"/>
                    <a:gd name="T9" fmla="*/ 216 h 264"/>
                    <a:gd name="T10" fmla="*/ 315 w 411"/>
                    <a:gd name="T11" fmla="*/ 240 h 264"/>
                    <a:gd name="T12" fmla="*/ 243 w 411"/>
                    <a:gd name="T13" fmla="*/ 264 h 264"/>
                    <a:gd name="T14" fmla="*/ 111 w 411"/>
                    <a:gd name="T15" fmla="*/ 252 h 264"/>
                    <a:gd name="T16" fmla="*/ 27 w 411"/>
                    <a:gd name="T17" fmla="*/ 240 h 264"/>
                    <a:gd name="T18" fmla="*/ 3 w 411"/>
                    <a:gd name="T19" fmla="*/ 204 h 264"/>
                    <a:gd name="T20" fmla="*/ 39 w 411"/>
                    <a:gd name="T21" fmla="*/ 192 h 264"/>
                    <a:gd name="T22" fmla="*/ 63 w 411"/>
                    <a:gd name="T23" fmla="*/ 120 h 264"/>
                    <a:gd name="T24" fmla="*/ 75 w 411"/>
                    <a:gd name="T25" fmla="*/ 84 h 264"/>
                    <a:gd name="T26" fmla="*/ 87 w 411"/>
                    <a:gd name="T27" fmla="*/ 0 h 26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11" h="264">
                      <a:moveTo>
                        <a:pt x="87" y="0"/>
                      </a:moveTo>
                      <a:cubicBezTo>
                        <a:pt x="208" y="40"/>
                        <a:pt x="134" y="22"/>
                        <a:pt x="315" y="36"/>
                      </a:cubicBezTo>
                      <a:cubicBezTo>
                        <a:pt x="327" y="32"/>
                        <a:pt x="339" y="19"/>
                        <a:pt x="351" y="24"/>
                      </a:cubicBezTo>
                      <a:cubicBezTo>
                        <a:pt x="392" y="40"/>
                        <a:pt x="371" y="73"/>
                        <a:pt x="363" y="96"/>
                      </a:cubicBezTo>
                      <a:cubicBezTo>
                        <a:pt x="375" y="144"/>
                        <a:pt x="384" y="175"/>
                        <a:pt x="411" y="216"/>
                      </a:cubicBezTo>
                      <a:cubicBezTo>
                        <a:pt x="379" y="224"/>
                        <a:pt x="346" y="230"/>
                        <a:pt x="315" y="240"/>
                      </a:cubicBezTo>
                      <a:cubicBezTo>
                        <a:pt x="291" y="248"/>
                        <a:pt x="243" y="264"/>
                        <a:pt x="243" y="264"/>
                      </a:cubicBezTo>
                      <a:cubicBezTo>
                        <a:pt x="181" y="249"/>
                        <a:pt x="174" y="236"/>
                        <a:pt x="111" y="252"/>
                      </a:cubicBezTo>
                      <a:cubicBezTo>
                        <a:pt x="83" y="248"/>
                        <a:pt x="53" y="251"/>
                        <a:pt x="27" y="240"/>
                      </a:cubicBezTo>
                      <a:cubicBezTo>
                        <a:pt x="14" y="234"/>
                        <a:pt x="0" y="218"/>
                        <a:pt x="3" y="204"/>
                      </a:cubicBezTo>
                      <a:cubicBezTo>
                        <a:pt x="6" y="192"/>
                        <a:pt x="27" y="196"/>
                        <a:pt x="39" y="192"/>
                      </a:cubicBezTo>
                      <a:cubicBezTo>
                        <a:pt x="47" y="168"/>
                        <a:pt x="55" y="144"/>
                        <a:pt x="63" y="120"/>
                      </a:cubicBezTo>
                      <a:cubicBezTo>
                        <a:pt x="67" y="108"/>
                        <a:pt x="75" y="84"/>
                        <a:pt x="75" y="84"/>
                      </a:cubicBezTo>
                      <a:cubicBezTo>
                        <a:pt x="60" y="22"/>
                        <a:pt x="54" y="50"/>
                        <a:pt x="87" y="0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 w="9525" cap="flat" cmpd="sng">
                  <a:solidFill>
                    <a:srgbClr val="9933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5" name="Freeform 51"/>
                <p:cNvSpPr>
                  <a:spLocks/>
                </p:cNvSpPr>
                <p:nvPr/>
              </p:nvSpPr>
              <p:spPr bwMode="auto">
                <a:xfrm>
                  <a:off x="1776" y="3665"/>
                  <a:ext cx="492" cy="127"/>
                </a:xfrm>
                <a:custGeom>
                  <a:avLst/>
                  <a:gdLst>
                    <a:gd name="T0" fmla="*/ 0 w 492"/>
                    <a:gd name="T1" fmla="*/ 55 h 127"/>
                    <a:gd name="T2" fmla="*/ 108 w 492"/>
                    <a:gd name="T3" fmla="*/ 91 h 127"/>
                    <a:gd name="T4" fmla="*/ 156 w 492"/>
                    <a:gd name="T5" fmla="*/ 79 h 127"/>
                    <a:gd name="T6" fmla="*/ 192 w 492"/>
                    <a:gd name="T7" fmla="*/ 67 h 127"/>
                    <a:gd name="T8" fmla="*/ 204 w 492"/>
                    <a:gd name="T9" fmla="*/ 103 h 127"/>
                    <a:gd name="T10" fmla="*/ 240 w 492"/>
                    <a:gd name="T11" fmla="*/ 127 h 127"/>
                    <a:gd name="T12" fmla="*/ 252 w 492"/>
                    <a:gd name="T13" fmla="*/ 91 h 127"/>
                    <a:gd name="T14" fmla="*/ 324 w 492"/>
                    <a:gd name="T15" fmla="*/ 115 h 127"/>
                    <a:gd name="T16" fmla="*/ 336 w 492"/>
                    <a:gd name="T17" fmla="*/ 79 h 127"/>
                    <a:gd name="T18" fmla="*/ 420 w 492"/>
                    <a:gd name="T19" fmla="*/ 103 h 127"/>
                    <a:gd name="T20" fmla="*/ 444 w 492"/>
                    <a:gd name="T21" fmla="*/ 55 h 127"/>
                    <a:gd name="T22" fmla="*/ 456 w 492"/>
                    <a:gd name="T23" fmla="*/ 19 h 127"/>
                    <a:gd name="T24" fmla="*/ 468 w 492"/>
                    <a:gd name="T25" fmla="*/ 67 h 127"/>
                    <a:gd name="T26" fmla="*/ 492 w 492"/>
                    <a:gd name="T27" fmla="*/ 91 h 12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92" h="127">
                      <a:moveTo>
                        <a:pt x="0" y="55"/>
                      </a:moveTo>
                      <a:cubicBezTo>
                        <a:pt x="92" y="9"/>
                        <a:pt x="78" y="0"/>
                        <a:pt x="108" y="91"/>
                      </a:cubicBezTo>
                      <a:cubicBezTo>
                        <a:pt x="124" y="87"/>
                        <a:pt x="140" y="84"/>
                        <a:pt x="156" y="79"/>
                      </a:cubicBezTo>
                      <a:cubicBezTo>
                        <a:pt x="168" y="76"/>
                        <a:pt x="181" y="61"/>
                        <a:pt x="192" y="67"/>
                      </a:cubicBezTo>
                      <a:cubicBezTo>
                        <a:pt x="203" y="73"/>
                        <a:pt x="196" y="93"/>
                        <a:pt x="204" y="103"/>
                      </a:cubicBezTo>
                      <a:cubicBezTo>
                        <a:pt x="213" y="114"/>
                        <a:pt x="228" y="119"/>
                        <a:pt x="240" y="127"/>
                      </a:cubicBezTo>
                      <a:cubicBezTo>
                        <a:pt x="244" y="115"/>
                        <a:pt x="239" y="93"/>
                        <a:pt x="252" y="91"/>
                      </a:cubicBezTo>
                      <a:cubicBezTo>
                        <a:pt x="277" y="87"/>
                        <a:pt x="324" y="115"/>
                        <a:pt x="324" y="115"/>
                      </a:cubicBezTo>
                      <a:cubicBezTo>
                        <a:pt x="328" y="103"/>
                        <a:pt x="324" y="84"/>
                        <a:pt x="336" y="79"/>
                      </a:cubicBezTo>
                      <a:cubicBezTo>
                        <a:pt x="343" y="76"/>
                        <a:pt x="409" y="99"/>
                        <a:pt x="420" y="103"/>
                      </a:cubicBezTo>
                      <a:cubicBezTo>
                        <a:pt x="428" y="87"/>
                        <a:pt x="437" y="71"/>
                        <a:pt x="444" y="55"/>
                      </a:cubicBezTo>
                      <a:cubicBezTo>
                        <a:pt x="449" y="43"/>
                        <a:pt x="445" y="13"/>
                        <a:pt x="456" y="19"/>
                      </a:cubicBezTo>
                      <a:cubicBezTo>
                        <a:pt x="471" y="26"/>
                        <a:pt x="461" y="52"/>
                        <a:pt x="468" y="67"/>
                      </a:cubicBezTo>
                      <a:cubicBezTo>
                        <a:pt x="473" y="77"/>
                        <a:pt x="484" y="83"/>
                        <a:pt x="492" y="91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93" name="Group 52"/>
              <p:cNvGrpSpPr>
                <a:grpSpLocks/>
              </p:cNvGrpSpPr>
              <p:nvPr/>
            </p:nvGrpSpPr>
            <p:grpSpPr bwMode="auto">
              <a:xfrm>
                <a:off x="1824" y="3379"/>
                <a:ext cx="1156" cy="192"/>
                <a:chOff x="1824" y="3379"/>
                <a:chExt cx="1156" cy="192"/>
              </a:xfrm>
            </p:grpSpPr>
            <p:sp>
              <p:nvSpPr>
                <p:cNvPr id="16420" name="Line 53"/>
                <p:cNvSpPr>
                  <a:spLocks noChangeShapeType="1"/>
                </p:cNvSpPr>
                <p:nvPr/>
              </p:nvSpPr>
              <p:spPr bwMode="auto">
                <a:xfrm>
                  <a:off x="1824" y="350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1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531" y="3394"/>
                  <a:ext cx="44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latin typeface="Tahoma" panose="020B0604030504040204" pitchFamily="34" charset="0"/>
                    </a:rPr>
                    <a:t>1.30 m</a:t>
                  </a:r>
                </a:p>
              </p:txBody>
            </p:sp>
            <p:sp>
              <p:nvSpPr>
                <p:cNvPr id="16422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324" y="3379"/>
                  <a:ext cx="316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>
                      <a:latin typeface="Tahoma" panose="020B0604030504040204" pitchFamily="34" charset="0"/>
                    </a:rPr>
                    <a:t>d</a:t>
                  </a:r>
                </a:p>
              </p:txBody>
            </p:sp>
          </p:grpSp>
          <p:grpSp>
            <p:nvGrpSpPr>
              <p:cNvPr id="16394" name="Group 56"/>
              <p:cNvGrpSpPr>
                <a:grpSpLocks/>
              </p:cNvGrpSpPr>
              <p:nvPr/>
            </p:nvGrpSpPr>
            <p:grpSpPr bwMode="auto">
              <a:xfrm>
                <a:off x="1008" y="3312"/>
                <a:ext cx="864" cy="432"/>
                <a:chOff x="1008" y="3312"/>
                <a:chExt cx="864" cy="432"/>
              </a:xfrm>
            </p:grpSpPr>
            <p:sp>
              <p:nvSpPr>
                <p:cNvPr id="16416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104" y="331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7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008" y="3436"/>
                  <a:ext cx="5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PT" altLang="en-US" sz="1400" b="1">
                      <a:latin typeface="Tahoma" panose="020B0604030504040204" pitchFamily="34" charset="0"/>
                    </a:rPr>
                    <a:t>hbif</a:t>
                  </a:r>
                  <a:endParaRPr lang="en-US" altLang="en-US" sz="1400" b="1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418" name="Line 59"/>
                <p:cNvSpPr>
                  <a:spLocks noChangeShapeType="1"/>
                </p:cNvSpPr>
                <p:nvPr/>
              </p:nvSpPr>
              <p:spPr bwMode="auto">
                <a:xfrm>
                  <a:off x="1248" y="33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9" name="Line 60"/>
                <p:cNvSpPr>
                  <a:spLocks noChangeShapeType="1"/>
                </p:cNvSpPr>
                <p:nvPr/>
              </p:nvSpPr>
              <p:spPr bwMode="auto">
                <a:xfrm>
                  <a:off x="1248" y="364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95" name="Group 61"/>
              <p:cNvGrpSpPr>
                <a:grpSpLocks/>
              </p:cNvGrpSpPr>
              <p:nvPr/>
            </p:nvGrpSpPr>
            <p:grpSpPr bwMode="auto">
              <a:xfrm>
                <a:off x="96" y="2016"/>
                <a:ext cx="1824" cy="1728"/>
                <a:chOff x="96" y="2016"/>
                <a:chExt cx="1824" cy="1728"/>
              </a:xfrm>
            </p:grpSpPr>
            <p:sp>
              <p:nvSpPr>
                <p:cNvPr id="1641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40" y="2016"/>
                  <a:ext cx="1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3" name="Line 63"/>
                <p:cNvSpPr>
                  <a:spLocks noChangeShapeType="1"/>
                </p:cNvSpPr>
                <p:nvPr/>
              </p:nvSpPr>
              <p:spPr bwMode="auto">
                <a:xfrm>
                  <a:off x="336" y="2016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4" name="Line 64"/>
                <p:cNvSpPr>
                  <a:spLocks noChangeShapeType="1"/>
                </p:cNvSpPr>
                <p:nvPr/>
              </p:nvSpPr>
              <p:spPr bwMode="auto">
                <a:xfrm>
                  <a:off x="336" y="3168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5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96" y="2764"/>
                  <a:ext cx="43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>
                      <a:latin typeface="Tahoma" panose="020B0604030504040204" pitchFamily="34" charset="0"/>
                    </a:rPr>
                    <a:t>h</a:t>
                  </a:r>
                </a:p>
              </p:txBody>
            </p:sp>
          </p:grpSp>
          <p:grpSp>
            <p:nvGrpSpPr>
              <p:cNvPr id="16396" name="Group 66"/>
              <p:cNvGrpSpPr>
                <a:grpSpLocks/>
              </p:cNvGrpSpPr>
              <p:nvPr/>
            </p:nvGrpSpPr>
            <p:grpSpPr bwMode="auto">
              <a:xfrm>
                <a:off x="1392" y="3456"/>
                <a:ext cx="864" cy="288"/>
                <a:chOff x="1392" y="3456"/>
                <a:chExt cx="864" cy="288"/>
              </a:xfrm>
            </p:grpSpPr>
            <p:grpSp>
              <p:nvGrpSpPr>
                <p:cNvPr id="16407" name="Group 67"/>
                <p:cNvGrpSpPr>
                  <a:grpSpLocks/>
                </p:cNvGrpSpPr>
                <p:nvPr/>
              </p:nvGrpSpPr>
              <p:grpSpPr bwMode="auto">
                <a:xfrm>
                  <a:off x="1392" y="3456"/>
                  <a:ext cx="864" cy="211"/>
                  <a:chOff x="1392" y="3456"/>
                  <a:chExt cx="864" cy="211"/>
                </a:xfrm>
              </p:grpSpPr>
              <p:sp>
                <p:nvSpPr>
                  <p:cNvPr id="16410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88" y="3456"/>
                    <a:ext cx="76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11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92" y="3475"/>
                    <a:ext cx="52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pt-PT" altLang="en-US" sz="1400" b="1">
                        <a:latin typeface="Tahoma" panose="020B0604030504040204" pitchFamily="34" charset="0"/>
                      </a:rPr>
                      <a:t>hds</a:t>
                    </a:r>
                    <a:endParaRPr lang="en-US" altLang="en-US" sz="1400" b="1">
                      <a:latin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6408" name="Line 70"/>
                <p:cNvSpPr>
                  <a:spLocks noChangeShapeType="1"/>
                </p:cNvSpPr>
                <p:nvPr/>
              </p:nvSpPr>
              <p:spPr bwMode="auto">
                <a:xfrm>
                  <a:off x="1584" y="364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9" name="Line 71"/>
                <p:cNvSpPr>
                  <a:spLocks noChangeShapeType="1"/>
                </p:cNvSpPr>
                <p:nvPr/>
              </p:nvSpPr>
              <p:spPr bwMode="auto">
                <a:xfrm>
                  <a:off x="1584" y="345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97" name="Group 72"/>
              <p:cNvGrpSpPr>
                <a:grpSpLocks/>
              </p:cNvGrpSpPr>
              <p:nvPr/>
            </p:nvGrpSpPr>
            <p:grpSpPr bwMode="auto">
              <a:xfrm>
                <a:off x="1008" y="1697"/>
                <a:ext cx="2016" cy="1327"/>
                <a:chOff x="1008" y="1697"/>
                <a:chExt cx="2016" cy="1327"/>
              </a:xfrm>
            </p:grpSpPr>
            <p:sp>
              <p:nvSpPr>
                <p:cNvPr id="16398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008" y="1776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99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3024" y="1728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0" name="Line 75"/>
                <p:cNvSpPr>
                  <a:spLocks noChangeShapeType="1"/>
                </p:cNvSpPr>
                <p:nvPr/>
              </p:nvSpPr>
              <p:spPr bwMode="auto">
                <a:xfrm>
                  <a:off x="1008" y="18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1" name="Line 76"/>
                <p:cNvSpPr>
                  <a:spLocks noChangeShapeType="1"/>
                </p:cNvSpPr>
                <p:nvPr/>
              </p:nvSpPr>
              <p:spPr bwMode="auto">
                <a:xfrm>
                  <a:off x="1680" y="18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2" name="Line 77"/>
                <p:cNvSpPr>
                  <a:spLocks noChangeShapeType="1"/>
                </p:cNvSpPr>
                <p:nvPr/>
              </p:nvSpPr>
              <p:spPr bwMode="auto">
                <a:xfrm>
                  <a:off x="1920" y="18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3" name="Line 78"/>
                <p:cNvSpPr>
                  <a:spLocks noChangeShapeType="1"/>
                </p:cNvSpPr>
                <p:nvPr/>
              </p:nvSpPr>
              <p:spPr bwMode="auto">
                <a:xfrm>
                  <a:off x="2784" y="18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4" name="Line 79"/>
                <p:cNvSpPr>
                  <a:spLocks noChangeShapeType="1"/>
                </p:cNvSpPr>
                <p:nvPr/>
              </p:nvSpPr>
              <p:spPr bwMode="auto">
                <a:xfrm>
                  <a:off x="1920" y="177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351" y="1697"/>
                  <a:ext cx="224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>
                      <a:latin typeface="Tahoma" panose="020B0604030504040204" pitchFamily="34" charset="0"/>
                    </a:rPr>
                    <a:t>r</a:t>
                  </a:r>
                  <a:r>
                    <a:rPr lang="en-US" altLang="en-US" sz="1400" b="1" baseline="-25000">
                      <a:latin typeface="Tahoma" panose="020B0604030504040204" pitchFamily="34" charset="0"/>
                    </a:rPr>
                    <a:t>N</a:t>
                  </a:r>
                  <a:endParaRPr lang="en-US" altLang="en-US" sz="1400" b="1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406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377" y="1707"/>
                  <a:ext cx="213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>
                      <a:latin typeface="Tahoma" panose="020B0604030504040204" pitchFamily="34" charset="0"/>
                    </a:rPr>
                    <a:t>r</a:t>
                  </a:r>
                  <a:r>
                    <a:rPr lang="en-US" altLang="en-US" sz="1400" b="1" baseline="-25000">
                      <a:latin typeface="Tahoma" panose="020B0604030504040204" pitchFamily="34" charset="0"/>
                    </a:rPr>
                    <a:t>S</a:t>
                  </a:r>
                  <a:endParaRPr lang="en-US" altLang="en-US" sz="1400" b="1">
                    <a:latin typeface="Tahoma" panose="020B060403050404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D56CEB8B-C45C-41C0-A863-16A5853E7C42}"/>
              </a:ext>
            </a:extLst>
          </p:cNvPr>
          <p:cNvSpPr/>
          <p:nvPr/>
        </p:nvSpPr>
        <p:spPr bwMode="auto">
          <a:xfrm>
            <a:off x="406401" y="1628800"/>
            <a:ext cx="11419416" cy="4737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07367" y="304800"/>
            <a:ext cx="11418449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Variáveis</a:t>
            </a: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 da </a:t>
            </a: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árvore</a:t>
            </a: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/>
            </a:r>
            <a:b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</a:b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Medição</a:t>
            </a: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 </a:t>
            </a: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indireta</a:t>
            </a: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 – </a:t>
            </a: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calculada</a:t>
            </a: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 a </a:t>
            </a: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partir</a:t>
            </a: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 de </a:t>
            </a: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outras</a:t>
            </a: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 </a:t>
            </a:r>
            <a:r>
              <a:rPr lang="en-GB" sz="3200" b="1" dirty="0" err="1">
                <a:solidFill>
                  <a:srgbClr val="008000"/>
                </a:solidFill>
                <a:latin typeface="Trebuchet MS" panose="020B0603020202020204" pitchFamily="34" charset="0"/>
              </a:rPr>
              <a:t>variáveis</a:t>
            </a:r>
            <a:endParaRPr lang="en-GB" sz="32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52600" y="1665328"/>
            <a:ext cx="8686800" cy="47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>
              <a:latin typeface="Trebuchet MS" panose="020B0603020202020204" pitchFamily="34" charset="0"/>
            </a:endParaRP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 flipV="1">
            <a:off x="7924800" y="51816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rebuchet MS" panose="020B0603020202020204" pitchFamily="34" charset="0"/>
            </a:endParaRPr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6019800" y="2741613"/>
            <a:ext cx="1219200" cy="2211388"/>
            <a:chOff x="2544" y="1919"/>
            <a:chExt cx="768" cy="1393"/>
          </a:xfrm>
        </p:grpSpPr>
        <p:grpSp>
          <p:nvGrpSpPr>
            <p:cNvPr id="17491" name="Group 6"/>
            <p:cNvGrpSpPr>
              <a:grpSpLocks/>
            </p:cNvGrpSpPr>
            <p:nvPr/>
          </p:nvGrpSpPr>
          <p:grpSpPr bwMode="auto">
            <a:xfrm>
              <a:off x="2784" y="2160"/>
              <a:ext cx="384" cy="672"/>
              <a:chOff x="3696" y="2544"/>
              <a:chExt cx="576" cy="576"/>
            </a:xfrm>
          </p:grpSpPr>
          <p:sp>
            <p:nvSpPr>
              <p:cNvPr id="17504" name="AutoShape 7"/>
              <p:cNvSpPr>
                <a:spLocks noChangeArrowheads="1"/>
              </p:cNvSpPr>
              <p:nvPr/>
            </p:nvSpPr>
            <p:spPr bwMode="auto">
              <a:xfrm rot="-10707758">
                <a:off x="3741" y="2591"/>
                <a:ext cx="528" cy="480"/>
              </a:xfrm>
              <a:prstGeom prst="flowChartManualOperation">
                <a:avLst/>
              </a:prstGeom>
              <a:solidFill>
                <a:srgbClr val="663300"/>
              </a:solidFill>
              <a:ln w="9525">
                <a:solidFill>
                  <a:srgbClr val="66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505" name="Oval 8"/>
              <p:cNvSpPr>
                <a:spLocks noChangeArrowheads="1"/>
              </p:cNvSpPr>
              <p:nvPr/>
            </p:nvSpPr>
            <p:spPr bwMode="auto">
              <a:xfrm>
                <a:off x="3840" y="2544"/>
                <a:ext cx="336" cy="19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506" name="Oval 9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240" cy="96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507" name="Oval 10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96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508" name="Oval 11"/>
              <p:cNvSpPr>
                <a:spLocks noChangeArrowheads="1"/>
              </p:cNvSpPr>
              <p:nvPr/>
            </p:nvSpPr>
            <p:spPr bwMode="auto">
              <a:xfrm>
                <a:off x="3696" y="3024"/>
                <a:ext cx="576" cy="96"/>
              </a:xfrm>
              <a:prstGeom prst="ellipse">
                <a:avLst/>
              </a:pr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7492" name="Text Box 12"/>
            <p:cNvSpPr txBox="1">
              <a:spLocks noChangeArrowheads="1"/>
            </p:cNvSpPr>
            <p:nvPr/>
          </p:nvSpPr>
          <p:spPr bwMode="auto">
            <a:xfrm>
              <a:off x="2727" y="3081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rebuchet MS" panose="020B0603020202020204" pitchFamily="34" charset="0"/>
                </a:rPr>
                <a:t>toro </a:t>
              </a:r>
              <a:r>
                <a:rPr lang="en-US" altLang="en-US" sz="1800" b="1" i="1">
                  <a:latin typeface="Trebuchet MS" panose="020B0603020202020204" pitchFamily="34" charset="0"/>
                </a:rPr>
                <a:t>i</a:t>
              </a:r>
              <a:endParaRPr lang="en-US" altLang="en-US" sz="1800" b="1">
                <a:latin typeface="Trebuchet MS" panose="020B0603020202020204" pitchFamily="34" charset="0"/>
              </a:endParaRPr>
            </a:p>
          </p:txBody>
        </p:sp>
        <p:sp>
          <p:nvSpPr>
            <p:cNvPr id="17493" name="Text Box 13"/>
            <p:cNvSpPr txBox="1">
              <a:spLocks noChangeArrowheads="1"/>
            </p:cNvSpPr>
            <p:nvPr/>
          </p:nvSpPr>
          <p:spPr bwMode="auto">
            <a:xfrm>
              <a:off x="2885" y="1919"/>
              <a:ext cx="2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i="1">
                  <a:latin typeface="Trebuchet MS" panose="020B0603020202020204" pitchFamily="34" charset="0"/>
                </a:rPr>
                <a:t>g</a:t>
              </a:r>
              <a:r>
                <a:rPr lang="en-US" altLang="en-US" sz="1800" b="1" i="1" baseline="-25000">
                  <a:latin typeface="Trebuchet MS" panose="020B0603020202020204" pitchFamily="34" charset="0"/>
                </a:rPr>
                <a:t>i</a:t>
              </a:r>
              <a:endParaRPr lang="en-US" altLang="en-US" sz="1800" b="1" i="1">
                <a:latin typeface="Trebuchet MS" panose="020B0603020202020204" pitchFamily="34" charset="0"/>
              </a:endParaRPr>
            </a:p>
          </p:txBody>
        </p:sp>
        <p:sp>
          <p:nvSpPr>
            <p:cNvPr id="17494" name="Text Box 14"/>
            <p:cNvSpPr txBox="1">
              <a:spLocks noChangeArrowheads="1"/>
            </p:cNvSpPr>
            <p:nvPr/>
          </p:nvSpPr>
          <p:spPr bwMode="auto">
            <a:xfrm>
              <a:off x="2842" y="2783"/>
              <a:ext cx="3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i="1">
                  <a:latin typeface="Trebuchet MS" panose="020B0603020202020204" pitchFamily="34" charset="0"/>
                </a:rPr>
                <a:t>g</a:t>
              </a:r>
              <a:r>
                <a:rPr lang="en-US" altLang="en-US" sz="1800" b="1" i="1" baseline="-25000">
                  <a:latin typeface="Trebuchet MS" panose="020B0603020202020204" pitchFamily="34" charset="0"/>
                </a:rPr>
                <a:t>i-1</a:t>
              </a:r>
              <a:endParaRPr lang="en-US" altLang="en-US" sz="1800" b="1" i="1">
                <a:latin typeface="Trebuchet MS" panose="020B0603020202020204" pitchFamily="34" charset="0"/>
              </a:endParaRPr>
            </a:p>
          </p:txBody>
        </p:sp>
        <p:sp>
          <p:nvSpPr>
            <p:cNvPr id="17495" name="Text Box 15"/>
            <p:cNvSpPr txBox="1">
              <a:spLocks noChangeArrowheads="1"/>
            </p:cNvSpPr>
            <p:nvPr/>
          </p:nvSpPr>
          <p:spPr bwMode="auto">
            <a:xfrm>
              <a:off x="2544" y="2421"/>
              <a:ext cx="3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i="1">
                  <a:latin typeface="Trebuchet MS" panose="020B0603020202020204" pitchFamily="34" charset="0"/>
                </a:rPr>
                <a:t>h</a:t>
              </a:r>
              <a:r>
                <a:rPr lang="en-US" altLang="en-US" sz="1800" b="1" i="1" baseline="-25000">
                  <a:latin typeface="Trebuchet MS" panose="020B0603020202020204" pitchFamily="34" charset="0"/>
                </a:rPr>
                <a:t>ti</a:t>
              </a:r>
              <a:endParaRPr lang="en-US" altLang="en-US" sz="1800" b="1" i="1">
                <a:latin typeface="Trebuchet MS" panose="020B0603020202020204" pitchFamily="34" charset="0"/>
              </a:endParaRPr>
            </a:p>
          </p:txBody>
        </p:sp>
        <p:sp>
          <p:nvSpPr>
            <p:cNvPr id="17496" name="Line 16"/>
            <p:cNvSpPr>
              <a:spLocks noChangeShapeType="1"/>
            </p:cNvSpPr>
            <p:nvPr/>
          </p:nvSpPr>
          <p:spPr bwMode="auto">
            <a:xfrm>
              <a:off x="2640" y="28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97" name="Line 17"/>
            <p:cNvSpPr>
              <a:spLocks noChangeShapeType="1"/>
            </p:cNvSpPr>
            <p:nvPr/>
          </p:nvSpPr>
          <p:spPr bwMode="auto">
            <a:xfrm>
              <a:off x="2640" y="22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98" name="Line 18"/>
            <p:cNvSpPr>
              <a:spLocks noChangeShapeType="1"/>
            </p:cNvSpPr>
            <p:nvPr/>
          </p:nvSpPr>
          <p:spPr bwMode="auto">
            <a:xfrm>
              <a:off x="2736" y="22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99" name="Line 19"/>
            <p:cNvSpPr>
              <a:spLocks noChangeShapeType="1"/>
            </p:cNvSpPr>
            <p:nvPr/>
          </p:nvSpPr>
          <p:spPr bwMode="auto">
            <a:xfrm>
              <a:off x="2736" y="26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500" name="Line 20"/>
            <p:cNvSpPr>
              <a:spLocks noChangeShapeType="1"/>
            </p:cNvSpPr>
            <p:nvPr/>
          </p:nvSpPr>
          <p:spPr bwMode="auto">
            <a:xfrm>
              <a:off x="288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501" name="Line 21"/>
            <p:cNvSpPr>
              <a:spLocks noChangeShapeType="1"/>
            </p:cNvSpPr>
            <p:nvPr/>
          </p:nvSpPr>
          <p:spPr bwMode="auto">
            <a:xfrm>
              <a:off x="312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502" name="Line 22"/>
            <p:cNvSpPr>
              <a:spLocks noChangeShapeType="1"/>
            </p:cNvSpPr>
            <p:nvPr/>
          </p:nvSpPr>
          <p:spPr bwMode="auto">
            <a:xfrm>
              <a:off x="2784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503" name="Line 23"/>
            <p:cNvSpPr>
              <a:spLocks noChangeShapeType="1"/>
            </p:cNvSpPr>
            <p:nvPr/>
          </p:nvSpPr>
          <p:spPr bwMode="auto">
            <a:xfrm>
              <a:off x="3168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</p:grpSp>
      <p:grpSp>
        <p:nvGrpSpPr>
          <p:cNvPr id="90136" name="Group 24"/>
          <p:cNvGrpSpPr>
            <a:grpSpLocks/>
          </p:cNvGrpSpPr>
          <p:nvPr/>
        </p:nvGrpSpPr>
        <p:grpSpPr bwMode="auto">
          <a:xfrm>
            <a:off x="8616950" y="3048001"/>
            <a:ext cx="1154113" cy="1449388"/>
            <a:chOff x="3988" y="2496"/>
            <a:chExt cx="727" cy="913"/>
          </a:xfrm>
        </p:grpSpPr>
        <p:sp>
          <p:nvSpPr>
            <p:cNvPr id="17483" name="AutoShape 25"/>
            <p:cNvSpPr>
              <a:spLocks noChangeArrowheads="1"/>
            </p:cNvSpPr>
            <p:nvPr/>
          </p:nvSpPr>
          <p:spPr bwMode="auto">
            <a:xfrm>
              <a:off x="4320" y="2496"/>
              <a:ext cx="48" cy="528"/>
            </a:xfrm>
            <a:prstGeom prst="triangle">
              <a:avLst>
                <a:gd name="adj" fmla="val 50000"/>
              </a:avLst>
            </a:prstGeom>
            <a:solidFill>
              <a:srgbClr val="663300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Trebuchet MS" panose="020B0603020202020204" pitchFamily="34" charset="0"/>
              </a:endParaRPr>
            </a:p>
          </p:txBody>
        </p:sp>
        <p:sp>
          <p:nvSpPr>
            <p:cNvPr id="17484" name="Text Box 26"/>
            <p:cNvSpPr txBox="1">
              <a:spLocks noChangeArrowheads="1"/>
            </p:cNvSpPr>
            <p:nvPr/>
          </p:nvSpPr>
          <p:spPr bwMode="auto">
            <a:xfrm>
              <a:off x="3988" y="3176"/>
              <a:ext cx="7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dirty="0">
                  <a:latin typeface="Trebuchet MS" panose="020B0603020202020204" pitchFamily="34" charset="0"/>
                </a:rPr>
                <a:t>Tree top</a:t>
              </a:r>
            </a:p>
          </p:txBody>
        </p:sp>
        <p:sp>
          <p:nvSpPr>
            <p:cNvPr id="17485" name="Text Box 27"/>
            <p:cNvSpPr txBox="1">
              <a:spLocks noChangeArrowheads="1"/>
            </p:cNvSpPr>
            <p:nvPr/>
          </p:nvSpPr>
          <p:spPr bwMode="auto">
            <a:xfrm>
              <a:off x="4212" y="3004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i="1">
                  <a:latin typeface="Trebuchet MS" panose="020B0603020202020204" pitchFamily="34" charset="0"/>
                </a:rPr>
                <a:t>g</a:t>
              </a:r>
              <a:r>
                <a:rPr lang="en-US" altLang="en-US" sz="1800" b="1" i="1" baseline="-25000">
                  <a:latin typeface="Trebuchet MS" panose="020B0603020202020204" pitchFamily="34" charset="0"/>
                </a:rPr>
                <a:t>n</a:t>
              </a:r>
              <a:endParaRPr lang="en-US" altLang="en-US" sz="1800" b="1" i="1">
                <a:latin typeface="Trebuchet MS" panose="020B0603020202020204" pitchFamily="34" charset="0"/>
              </a:endParaRPr>
            </a:p>
          </p:txBody>
        </p:sp>
        <p:sp>
          <p:nvSpPr>
            <p:cNvPr id="17486" name="Line 28"/>
            <p:cNvSpPr>
              <a:spLocks noChangeShapeType="1"/>
            </p:cNvSpPr>
            <p:nvPr/>
          </p:nvSpPr>
          <p:spPr bwMode="auto">
            <a:xfrm>
              <a:off x="417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87" name="Line 29"/>
            <p:cNvSpPr>
              <a:spLocks noChangeShapeType="1"/>
            </p:cNvSpPr>
            <p:nvPr/>
          </p:nvSpPr>
          <p:spPr bwMode="auto">
            <a:xfrm>
              <a:off x="4176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88" name="Text Box 30"/>
            <p:cNvSpPr txBox="1">
              <a:spLocks noChangeArrowheads="1"/>
            </p:cNvSpPr>
            <p:nvPr/>
          </p:nvSpPr>
          <p:spPr bwMode="auto">
            <a:xfrm>
              <a:off x="4048" y="2625"/>
              <a:ext cx="3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i="1">
                  <a:latin typeface="Trebuchet MS" panose="020B0603020202020204" pitchFamily="34" charset="0"/>
                </a:rPr>
                <a:t>h</a:t>
              </a:r>
              <a:r>
                <a:rPr lang="en-US" altLang="en-US" sz="1800" b="1" i="1" baseline="-25000">
                  <a:latin typeface="Trebuchet MS" panose="020B0603020202020204" pitchFamily="34" charset="0"/>
                </a:rPr>
                <a:t>b</a:t>
              </a:r>
              <a:endParaRPr lang="en-US" altLang="en-US" sz="1800" b="1" i="1">
                <a:latin typeface="Trebuchet MS" panose="020B0603020202020204" pitchFamily="34" charset="0"/>
              </a:endParaRPr>
            </a:p>
          </p:txBody>
        </p:sp>
        <p:sp>
          <p:nvSpPr>
            <p:cNvPr id="17489" name="Line 31"/>
            <p:cNvSpPr>
              <a:spLocks noChangeShapeType="1"/>
            </p:cNvSpPr>
            <p:nvPr/>
          </p:nvSpPr>
          <p:spPr bwMode="auto">
            <a:xfrm>
              <a:off x="422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90" name="Line 32"/>
            <p:cNvSpPr>
              <a:spLocks noChangeShapeType="1"/>
            </p:cNvSpPr>
            <p:nvPr/>
          </p:nvSpPr>
          <p:spPr bwMode="auto">
            <a:xfrm>
              <a:off x="4224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</p:grpSp>
      <p:pic>
        <p:nvPicPr>
          <p:cNvPr id="9014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53000"/>
            <a:ext cx="1911350" cy="61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  <p:sp>
        <p:nvSpPr>
          <p:cNvPr id="90146" name="Line 34"/>
          <p:cNvSpPr>
            <a:spLocks noChangeShapeType="1"/>
          </p:cNvSpPr>
          <p:nvPr/>
        </p:nvSpPr>
        <p:spPr bwMode="auto">
          <a:xfrm flipV="1">
            <a:off x="5257800" y="4876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rebuchet MS" panose="020B0603020202020204" pitchFamily="34" charset="0"/>
            </a:endParaRPr>
          </a:p>
        </p:txBody>
      </p:sp>
      <p:grpSp>
        <p:nvGrpSpPr>
          <p:cNvPr id="90147" name="Group 35"/>
          <p:cNvGrpSpPr>
            <a:grpSpLocks/>
          </p:cNvGrpSpPr>
          <p:nvPr/>
        </p:nvGrpSpPr>
        <p:grpSpPr bwMode="auto">
          <a:xfrm>
            <a:off x="3048000" y="2209801"/>
            <a:ext cx="4953000" cy="3952875"/>
            <a:chOff x="960" y="1392"/>
            <a:chExt cx="3120" cy="2490"/>
          </a:xfrm>
        </p:grpSpPr>
        <p:grpSp>
          <p:nvGrpSpPr>
            <p:cNvPr id="17466" name="Group 36"/>
            <p:cNvGrpSpPr>
              <a:grpSpLocks/>
            </p:cNvGrpSpPr>
            <p:nvPr/>
          </p:nvGrpSpPr>
          <p:grpSpPr bwMode="auto">
            <a:xfrm>
              <a:off x="960" y="1392"/>
              <a:ext cx="1211" cy="2490"/>
              <a:chOff x="1200" y="1392"/>
              <a:chExt cx="1211" cy="2490"/>
            </a:xfrm>
          </p:grpSpPr>
          <p:grpSp>
            <p:nvGrpSpPr>
              <p:cNvPr id="17471" name="Group 37"/>
              <p:cNvGrpSpPr>
                <a:grpSpLocks/>
              </p:cNvGrpSpPr>
              <p:nvPr/>
            </p:nvGrpSpPr>
            <p:grpSpPr bwMode="auto">
              <a:xfrm>
                <a:off x="1200" y="1392"/>
                <a:ext cx="1211" cy="2490"/>
                <a:chOff x="4176" y="1344"/>
                <a:chExt cx="1211" cy="2490"/>
              </a:xfrm>
            </p:grpSpPr>
            <p:grpSp>
              <p:nvGrpSpPr>
                <p:cNvPr id="17474" name="Group 38"/>
                <p:cNvGrpSpPr>
                  <a:grpSpLocks/>
                </p:cNvGrpSpPr>
                <p:nvPr/>
              </p:nvGrpSpPr>
              <p:grpSpPr bwMode="auto">
                <a:xfrm>
                  <a:off x="4176" y="1344"/>
                  <a:ext cx="1211" cy="2448"/>
                  <a:chOff x="4176" y="1536"/>
                  <a:chExt cx="1211" cy="2448"/>
                </a:xfrm>
              </p:grpSpPr>
              <p:grpSp>
                <p:nvGrpSpPr>
                  <p:cNvPr id="1747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4176" y="1536"/>
                    <a:ext cx="1211" cy="2448"/>
                    <a:chOff x="4176" y="1536"/>
                    <a:chExt cx="1211" cy="2448"/>
                  </a:xfrm>
                </p:grpSpPr>
                <p:pic>
                  <p:nvPicPr>
                    <p:cNvPr id="17479" name="Picture 4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5552" r="19220" b="5426"/>
                    <a:stretch>
                      <a:fillRect/>
                    </a:stretch>
                  </p:blipFill>
                  <p:spPr bwMode="auto">
                    <a:xfrm>
                      <a:off x="4176" y="1536"/>
                      <a:ext cx="1211" cy="24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7480" name="Line 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52" y="2784"/>
                      <a:ext cx="48" cy="115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rebuchet MS" panose="020B0603020202020204" pitchFamily="34" charset="0"/>
                      </a:endParaRPr>
                    </a:p>
                  </p:txBody>
                </p:sp>
                <p:sp>
                  <p:nvSpPr>
                    <p:cNvPr id="17481" name="Line 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04" y="2832"/>
                      <a:ext cx="48" cy="115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rebuchet MS" panose="020B0603020202020204" pitchFamily="34" charset="0"/>
                      </a:endParaRPr>
                    </a:p>
                  </p:txBody>
                </p:sp>
                <p:sp>
                  <p:nvSpPr>
                    <p:cNvPr id="17482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52" y="3744"/>
                      <a:ext cx="48" cy="14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rebuchet MS" panose="020B0603020202020204" pitchFamily="34" charset="0"/>
                      </a:endParaRPr>
                    </a:p>
                  </p:txBody>
                </p:sp>
              </p:grpSp>
              <p:sp>
                <p:nvSpPr>
                  <p:cNvPr id="17478" name="Freeform 44"/>
                  <p:cNvSpPr>
                    <a:spLocks/>
                  </p:cNvSpPr>
                  <p:nvPr/>
                </p:nvSpPr>
                <p:spPr bwMode="auto">
                  <a:xfrm>
                    <a:off x="4656" y="2832"/>
                    <a:ext cx="144" cy="48"/>
                  </a:xfrm>
                  <a:custGeom>
                    <a:avLst/>
                    <a:gdLst>
                      <a:gd name="T0" fmla="*/ 0 w 144"/>
                      <a:gd name="T1" fmla="*/ 0 h 48"/>
                      <a:gd name="T2" fmla="*/ 144 w 144"/>
                      <a:gd name="T3" fmla="*/ 48 h 4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44" h="48">
                        <a:moveTo>
                          <a:pt x="0" y="0"/>
                        </a:moveTo>
                        <a:cubicBezTo>
                          <a:pt x="60" y="20"/>
                          <a:pt x="120" y="40"/>
                          <a:pt x="144" y="4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66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Trebuchet MS" panose="020B0603020202020204" pitchFamily="34" charset="0"/>
                    </a:endParaRPr>
                  </a:p>
                </p:txBody>
              </p:sp>
            </p:grpSp>
            <p:sp>
              <p:nvSpPr>
                <p:cNvPr id="17475" name="Freeform 45"/>
                <p:cNvSpPr>
                  <a:spLocks/>
                </p:cNvSpPr>
                <p:nvPr/>
              </p:nvSpPr>
              <p:spPr bwMode="auto">
                <a:xfrm>
                  <a:off x="4496" y="3504"/>
                  <a:ext cx="478" cy="330"/>
                </a:xfrm>
                <a:custGeom>
                  <a:avLst/>
                  <a:gdLst>
                    <a:gd name="T0" fmla="*/ 100 w 478"/>
                    <a:gd name="T1" fmla="*/ 213 h 330"/>
                    <a:gd name="T2" fmla="*/ 88 w 478"/>
                    <a:gd name="T3" fmla="*/ 165 h 330"/>
                    <a:gd name="T4" fmla="*/ 100 w 478"/>
                    <a:gd name="T5" fmla="*/ 153 h 330"/>
                    <a:gd name="T6" fmla="*/ 160 w 478"/>
                    <a:gd name="T7" fmla="*/ 213 h 330"/>
                    <a:gd name="T8" fmla="*/ 196 w 478"/>
                    <a:gd name="T9" fmla="*/ 105 h 330"/>
                    <a:gd name="T10" fmla="*/ 208 w 478"/>
                    <a:gd name="T11" fmla="*/ 189 h 330"/>
                    <a:gd name="T12" fmla="*/ 220 w 478"/>
                    <a:gd name="T13" fmla="*/ 297 h 330"/>
                    <a:gd name="T14" fmla="*/ 244 w 478"/>
                    <a:gd name="T15" fmla="*/ 249 h 330"/>
                    <a:gd name="T16" fmla="*/ 292 w 478"/>
                    <a:gd name="T17" fmla="*/ 177 h 330"/>
                    <a:gd name="T18" fmla="*/ 400 w 478"/>
                    <a:gd name="T19" fmla="*/ 57 h 330"/>
                    <a:gd name="T20" fmla="*/ 376 w 478"/>
                    <a:gd name="T21" fmla="*/ 105 h 330"/>
                    <a:gd name="T22" fmla="*/ 352 w 478"/>
                    <a:gd name="T23" fmla="*/ 141 h 330"/>
                    <a:gd name="T24" fmla="*/ 340 w 478"/>
                    <a:gd name="T25" fmla="*/ 177 h 330"/>
                    <a:gd name="T26" fmla="*/ 412 w 478"/>
                    <a:gd name="T27" fmla="*/ 165 h 330"/>
                    <a:gd name="T28" fmla="*/ 460 w 478"/>
                    <a:gd name="T29" fmla="*/ 141 h 330"/>
                    <a:gd name="T30" fmla="*/ 400 w 478"/>
                    <a:gd name="T31" fmla="*/ 165 h 330"/>
                    <a:gd name="T32" fmla="*/ 388 w 478"/>
                    <a:gd name="T33" fmla="*/ 201 h 330"/>
                    <a:gd name="T34" fmla="*/ 352 w 478"/>
                    <a:gd name="T35" fmla="*/ 189 h 330"/>
                    <a:gd name="T36" fmla="*/ 100 w 478"/>
                    <a:gd name="T37" fmla="*/ 213 h 3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78" h="330">
                      <a:moveTo>
                        <a:pt x="100" y="213"/>
                      </a:moveTo>
                      <a:cubicBezTo>
                        <a:pt x="96" y="197"/>
                        <a:pt x="97" y="179"/>
                        <a:pt x="88" y="165"/>
                      </a:cubicBezTo>
                      <a:cubicBezTo>
                        <a:pt x="71" y="140"/>
                        <a:pt x="0" y="128"/>
                        <a:pt x="100" y="153"/>
                      </a:cubicBezTo>
                      <a:cubicBezTo>
                        <a:pt x="128" y="237"/>
                        <a:pt x="100" y="233"/>
                        <a:pt x="160" y="213"/>
                      </a:cubicBezTo>
                      <a:cubicBezTo>
                        <a:pt x="174" y="170"/>
                        <a:pt x="161" y="0"/>
                        <a:pt x="196" y="105"/>
                      </a:cubicBezTo>
                      <a:cubicBezTo>
                        <a:pt x="200" y="133"/>
                        <a:pt x="204" y="161"/>
                        <a:pt x="208" y="189"/>
                      </a:cubicBezTo>
                      <a:cubicBezTo>
                        <a:pt x="212" y="225"/>
                        <a:pt x="201" y="266"/>
                        <a:pt x="220" y="297"/>
                      </a:cubicBezTo>
                      <a:cubicBezTo>
                        <a:pt x="229" y="312"/>
                        <a:pt x="235" y="264"/>
                        <a:pt x="244" y="249"/>
                      </a:cubicBezTo>
                      <a:cubicBezTo>
                        <a:pt x="259" y="224"/>
                        <a:pt x="273" y="198"/>
                        <a:pt x="292" y="177"/>
                      </a:cubicBezTo>
                      <a:cubicBezTo>
                        <a:pt x="328" y="137"/>
                        <a:pt x="359" y="92"/>
                        <a:pt x="400" y="57"/>
                      </a:cubicBezTo>
                      <a:cubicBezTo>
                        <a:pt x="414" y="45"/>
                        <a:pt x="385" y="89"/>
                        <a:pt x="376" y="105"/>
                      </a:cubicBezTo>
                      <a:cubicBezTo>
                        <a:pt x="369" y="118"/>
                        <a:pt x="358" y="128"/>
                        <a:pt x="352" y="141"/>
                      </a:cubicBezTo>
                      <a:cubicBezTo>
                        <a:pt x="346" y="152"/>
                        <a:pt x="328" y="172"/>
                        <a:pt x="340" y="177"/>
                      </a:cubicBezTo>
                      <a:cubicBezTo>
                        <a:pt x="363" y="186"/>
                        <a:pt x="388" y="169"/>
                        <a:pt x="412" y="165"/>
                      </a:cubicBezTo>
                      <a:cubicBezTo>
                        <a:pt x="428" y="157"/>
                        <a:pt x="478" y="141"/>
                        <a:pt x="460" y="141"/>
                      </a:cubicBezTo>
                      <a:cubicBezTo>
                        <a:pt x="438" y="141"/>
                        <a:pt x="417" y="151"/>
                        <a:pt x="400" y="165"/>
                      </a:cubicBezTo>
                      <a:cubicBezTo>
                        <a:pt x="390" y="173"/>
                        <a:pt x="392" y="189"/>
                        <a:pt x="388" y="201"/>
                      </a:cubicBezTo>
                      <a:cubicBezTo>
                        <a:pt x="376" y="197"/>
                        <a:pt x="365" y="189"/>
                        <a:pt x="352" y="189"/>
                      </a:cubicBezTo>
                      <a:cubicBezTo>
                        <a:pt x="273" y="189"/>
                        <a:pt x="100" y="330"/>
                        <a:pt x="100" y="213"/>
                      </a:cubicBezTo>
                      <a:close/>
                    </a:path>
                  </a:pathLst>
                </a:custGeom>
                <a:solidFill>
                  <a:srgbClr val="006600"/>
                </a:solidFill>
                <a:ln w="9525" cap="flat" cmpd="sng">
                  <a:solidFill>
                    <a:srgbClr val="0066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76" name="Freeform 46"/>
                <p:cNvSpPr>
                  <a:spLocks/>
                </p:cNvSpPr>
                <p:nvPr/>
              </p:nvSpPr>
              <p:spPr bwMode="auto">
                <a:xfrm>
                  <a:off x="4764" y="3696"/>
                  <a:ext cx="201" cy="36"/>
                </a:xfrm>
                <a:custGeom>
                  <a:avLst/>
                  <a:gdLst>
                    <a:gd name="T0" fmla="*/ 0 w 201"/>
                    <a:gd name="T1" fmla="*/ 36 h 36"/>
                    <a:gd name="T2" fmla="*/ 96 w 201"/>
                    <a:gd name="T3" fmla="*/ 0 h 36"/>
                    <a:gd name="T4" fmla="*/ 0 w 201"/>
                    <a:gd name="T5" fmla="*/ 36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1" h="36">
                      <a:moveTo>
                        <a:pt x="0" y="36"/>
                      </a:moveTo>
                      <a:cubicBezTo>
                        <a:pt x="44" y="21"/>
                        <a:pt x="201" y="35"/>
                        <a:pt x="96" y="0"/>
                      </a:cubicBezTo>
                      <a:cubicBezTo>
                        <a:pt x="22" y="15"/>
                        <a:pt x="53" y="1"/>
                        <a:pt x="0" y="36"/>
                      </a:cubicBezTo>
                      <a:close/>
                    </a:path>
                  </a:pathLst>
                </a:custGeom>
                <a:solidFill>
                  <a:srgbClr val="006600"/>
                </a:solidFill>
                <a:ln w="76200" cap="flat" cmpd="sng">
                  <a:solidFill>
                    <a:srgbClr val="0066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17472" name="Rectangle 47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864" cy="20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473" name="Freeform 48"/>
              <p:cNvSpPr>
                <a:spLocks/>
              </p:cNvSpPr>
              <p:nvPr/>
            </p:nvSpPr>
            <p:spPr bwMode="auto">
              <a:xfrm>
                <a:off x="1680" y="3552"/>
                <a:ext cx="144" cy="48"/>
              </a:xfrm>
              <a:custGeom>
                <a:avLst/>
                <a:gdLst>
                  <a:gd name="T0" fmla="*/ 0 w 144"/>
                  <a:gd name="T1" fmla="*/ 0 h 48"/>
                  <a:gd name="T2" fmla="*/ 144 w 144"/>
                  <a:gd name="T3" fmla="*/ 48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4" h="48">
                    <a:moveTo>
                      <a:pt x="0" y="0"/>
                    </a:moveTo>
                    <a:cubicBezTo>
                      <a:pt x="60" y="20"/>
                      <a:pt x="120" y="40"/>
                      <a:pt x="144" y="48"/>
                    </a:cubicBezTo>
                  </a:path>
                </a:pathLst>
              </a:custGeom>
              <a:noFill/>
              <a:ln w="762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17467" name="Group 49"/>
            <p:cNvGrpSpPr>
              <a:grpSpLocks/>
            </p:cNvGrpSpPr>
            <p:nvPr/>
          </p:nvGrpSpPr>
          <p:grpSpPr bwMode="auto">
            <a:xfrm>
              <a:off x="1920" y="3552"/>
              <a:ext cx="2160" cy="192"/>
              <a:chOff x="2160" y="3600"/>
              <a:chExt cx="2160" cy="192"/>
            </a:xfrm>
          </p:grpSpPr>
          <p:sp>
            <p:nvSpPr>
              <p:cNvPr id="17468" name="Line 50"/>
              <p:cNvSpPr>
                <a:spLocks noChangeShapeType="1"/>
              </p:cNvSpPr>
              <p:nvPr/>
            </p:nvSpPr>
            <p:spPr bwMode="auto">
              <a:xfrm>
                <a:off x="2160" y="3696"/>
                <a:ext cx="2160" cy="96"/>
              </a:xfrm>
              <a:prstGeom prst="line">
                <a:avLst/>
              </a:prstGeom>
              <a:noFill/>
              <a:ln w="762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469" name="Line 51"/>
              <p:cNvSpPr>
                <a:spLocks noChangeShapeType="1"/>
              </p:cNvSpPr>
              <p:nvPr/>
            </p:nvSpPr>
            <p:spPr bwMode="auto">
              <a:xfrm>
                <a:off x="2208" y="3600"/>
                <a:ext cx="2016" cy="192"/>
              </a:xfrm>
              <a:prstGeom prst="line">
                <a:avLst/>
              </a:prstGeom>
              <a:noFill/>
              <a:ln w="762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470" name="Line 52"/>
              <p:cNvSpPr>
                <a:spLocks noChangeShapeType="1"/>
              </p:cNvSpPr>
              <p:nvPr/>
            </p:nvSpPr>
            <p:spPr bwMode="auto">
              <a:xfrm>
                <a:off x="2160" y="3648"/>
                <a:ext cx="1008" cy="48"/>
              </a:xfrm>
              <a:prstGeom prst="line">
                <a:avLst/>
              </a:prstGeom>
              <a:noFill/>
              <a:ln w="762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</p:grpSp>
      </p:grpSp>
      <p:grpSp>
        <p:nvGrpSpPr>
          <p:cNvPr id="90165" name="Group 53"/>
          <p:cNvGrpSpPr>
            <a:grpSpLocks/>
          </p:cNvGrpSpPr>
          <p:nvPr/>
        </p:nvGrpSpPr>
        <p:grpSpPr bwMode="auto">
          <a:xfrm>
            <a:off x="4562476" y="5561017"/>
            <a:ext cx="2905125" cy="725488"/>
            <a:chOff x="1914" y="3671"/>
            <a:chExt cx="1830" cy="457"/>
          </a:xfrm>
        </p:grpSpPr>
        <p:sp>
          <p:nvSpPr>
            <p:cNvPr id="17450" name="Text Box 54"/>
            <p:cNvSpPr txBox="1">
              <a:spLocks noChangeArrowheads="1"/>
            </p:cNvSpPr>
            <p:nvPr/>
          </p:nvSpPr>
          <p:spPr bwMode="auto">
            <a:xfrm>
              <a:off x="1914" y="3863"/>
              <a:ext cx="2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rebuchet MS" panose="020B0603020202020204" pitchFamily="34" charset="0"/>
                </a:rPr>
                <a:t>v</a:t>
              </a:r>
              <a:r>
                <a:rPr lang="en-US" altLang="en-US" sz="1800" b="1" baseline="-25000">
                  <a:latin typeface="Trebuchet MS" panose="020B0603020202020204" pitchFamily="34" charset="0"/>
                </a:rPr>
                <a:t>1</a:t>
              </a:r>
              <a:endParaRPr lang="en-US" altLang="en-US" sz="1800" b="1">
                <a:latin typeface="Trebuchet MS" panose="020B0603020202020204" pitchFamily="34" charset="0"/>
              </a:endParaRPr>
            </a:p>
          </p:txBody>
        </p:sp>
        <p:sp>
          <p:nvSpPr>
            <p:cNvPr id="17451" name="Text Box 55"/>
            <p:cNvSpPr txBox="1">
              <a:spLocks noChangeArrowheads="1"/>
            </p:cNvSpPr>
            <p:nvPr/>
          </p:nvSpPr>
          <p:spPr bwMode="auto">
            <a:xfrm>
              <a:off x="2282" y="3872"/>
              <a:ext cx="2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rebuchet MS" panose="020B0603020202020204" pitchFamily="34" charset="0"/>
                </a:rPr>
                <a:t>v</a:t>
              </a:r>
              <a:r>
                <a:rPr lang="en-US" altLang="en-US" sz="1800" b="1" baseline="-25000">
                  <a:latin typeface="Trebuchet MS" panose="020B0603020202020204" pitchFamily="34" charset="0"/>
                </a:rPr>
                <a:t>2</a:t>
              </a:r>
              <a:endParaRPr lang="en-US" altLang="en-US" sz="1800" b="1">
                <a:latin typeface="Trebuchet MS" panose="020B0603020202020204" pitchFamily="34" charset="0"/>
              </a:endParaRPr>
            </a:p>
          </p:txBody>
        </p:sp>
        <p:sp>
          <p:nvSpPr>
            <p:cNvPr id="17452" name="Text Box 56"/>
            <p:cNvSpPr txBox="1">
              <a:spLocks noChangeArrowheads="1"/>
            </p:cNvSpPr>
            <p:nvPr/>
          </p:nvSpPr>
          <p:spPr bwMode="auto">
            <a:xfrm>
              <a:off x="2618" y="3872"/>
              <a:ext cx="2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rebuchet MS" panose="020B0603020202020204" pitchFamily="34" charset="0"/>
                </a:rPr>
                <a:t>v</a:t>
              </a:r>
              <a:r>
                <a:rPr lang="en-US" altLang="en-US" sz="1800" b="1" baseline="-25000">
                  <a:latin typeface="Trebuchet MS" panose="020B0603020202020204" pitchFamily="34" charset="0"/>
                </a:rPr>
                <a:t>3</a:t>
              </a:r>
              <a:endParaRPr lang="en-US" altLang="en-US" sz="1800" b="1">
                <a:latin typeface="Trebuchet MS" panose="020B0603020202020204" pitchFamily="34" charset="0"/>
              </a:endParaRPr>
            </a:p>
          </p:txBody>
        </p:sp>
        <p:sp>
          <p:nvSpPr>
            <p:cNvPr id="17453" name="Text Box 57"/>
            <p:cNvSpPr txBox="1">
              <a:spLocks noChangeArrowheads="1"/>
            </p:cNvSpPr>
            <p:nvPr/>
          </p:nvSpPr>
          <p:spPr bwMode="auto">
            <a:xfrm>
              <a:off x="2906" y="3872"/>
              <a:ext cx="2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rebuchet MS" panose="020B0603020202020204" pitchFamily="34" charset="0"/>
                </a:rPr>
                <a:t>v</a:t>
              </a:r>
              <a:r>
                <a:rPr lang="en-US" altLang="en-US" sz="1800" b="1" baseline="-25000">
                  <a:latin typeface="Trebuchet MS" panose="020B0603020202020204" pitchFamily="34" charset="0"/>
                </a:rPr>
                <a:t>4</a:t>
              </a:r>
              <a:endParaRPr lang="en-US" altLang="en-US" sz="1800" b="1">
                <a:latin typeface="Trebuchet MS" panose="020B0603020202020204" pitchFamily="34" charset="0"/>
              </a:endParaRPr>
            </a:p>
          </p:txBody>
        </p:sp>
        <p:sp>
          <p:nvSpPr>
            <p:cNvPr id="17454" name="Text Box 58"/>
            <p:cNvSpPr txBox="1">
              <a:spLocks noChangeArrowheads="1"/>
            </p:cNvSpPr>
            <p:nvPr/>
          </p:nvSpPr>
          <p:spPr bwMode="auto">
            <a:xfrm>
              <a:off x="3470" y="3897"/>
              <a:ext cx="2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rebuchet MS" panose="020B0603020202020204" pitchFamily="34" charset="0"/>
                </a:rPr>
                <a:t>v</a:t>
              </a:r>
              <a:r>
                <a:rPr lang="en-US" altLang="en-US" sz="1800" b="1" baseline="-25000">
                  <a:latin typeface="Trebuchet MS" panose="020B0603020202020204" pitchFamily="34" charset="0"/>
                </a:rPr>
                <a:t>n</a:t>
              </a:r>
              <a:endParaRPr lang="en-US" altLang="en-US" sz="1800" b="1">
                <a:latin typeface="Trebuchet MS" panose="020B0603020202020204" pitchFamily="34" charset="0"/>
              </a:endParaRPr>
            </a:p>
          </p:txBody>
        </p:sp>
        <p:grpSp>
          <p:nvGrpSpPr>
            <p:cNvPr id="17455" name="Group 59"/>
            <p:cNvGrpSpPr>
              <a:grpSpLocks/>
            </p:cNvGrpSpPr>
            <p:nvPr/>
          </p:nvGrpSpPr>
          <p:grpSpPr bwMode="auto">
            <a:xfrm>
              <a:off x="2256" y="3671"/>
              <a:ext cx="1440" cy="385"/>
              <a:chOff x="2256" y="3503"/>
              <a:chExt cx="1440" cy="385"/>
            </a:xfrm>
          </p:grpSpPr>
          <p:grpSp>
            <p:nvGrpSpPr>
              <p:cNvPr id="17456" name="Group 60"/>
              <p:cNvGrpSpPr>
                <a:grpSpLocks/>
              </p:cNvGrpSpPr>
              <p:nvPr/>
            </p:nvGrpSpPr>
            <p:grpSpPr bwMode="auto">
              <a:xfrm>
                <a:off x="2256" y="3504"/>
                <a:ext cx="1440" cy="384"/>
                <a:chOff x="2256" y="3504"/>
                <a:chExt cx="1440" cy="384"/>
              </a:xfrm>
            </p:grpSpPr>
            <p:sp>
              <p:nvSpPr>
                <p:cNvPr id="17460" name="Line 61"/>
                <p:cNvSpPr>
                  <a:spLocks noChangeShapeType="1"/>
                </p:cNvSpPr>
                <p:nvPr/>
              </p:nvSpPr>
              <p:spPr bwMode="auto">
                <a:xfrm>
                  <a:off x="2256" y="350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61" name="Line 62"/>
                <p:cNvSpPr>
                  <a:spLocks noChangeShapeType="1"/>
                </p:cNvSpPr>
                <p:nvPr/>
              </p:nvSpPr>
              <p:spPr bwMode="auto">
                <a:xfrm>
                  <a:off x="2544" y="350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62" name="Line 63"/>
                <p:cNvSpPr>
                  <a:spLocks noChangeShapeType="1"/>
                </p:cNvSpPr>
                <p:nvPr/>
              </p:nvSpPr>
              <p:spPr bwMode="auto">
                <a:xfrm>
                  <a:off x="2832" y="355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63" name="Line 64"/>
                <p:cNvSpPr>
                  <a:spLocks noChangeShapeType="1"/>
                </p:cNvSpPr>
                <p:nvPr/>
              </p:nvSpPr>
              <p:spPr bwMode="auto">
                <a:xfrm>
                  <a:off x="3120" y="355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64" name="Line 65"/>
                <p:cNvSpPr>
                  <a:spLocks noChangeShapeType="1"/>
                </p:cNvSpPr>
                <p:nvPr/>
              </p:nvSpPr>
              <p:spPr bwMode="auto">
                <a:xfrm>
                  <a:off x="3408" y="355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65" name="Line 66"/>
                <p:cNvSpPr>
                  <a:spLocks noChangeShapeType="1"/>
                </p:cNvSpPr>
                <p:nvPr/>
              </p:nvSpPr>
              <p:spPr bwMode="auto">
                <a:xfrm>
                  <a:off x="3696" y="355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</p:grpSp>
          <p:grpSp>
            <p:nvGrpSpPr>
              <p:cNvPr id="17457" name="Group 67"/>
              <p:cNvGrpSpPr>
                <a:grpSpLocks/>
              </p:cNvGrpSpPr>
              <p:nvPr/>
            </p:nvGrpSpPr>
            <p:grpSpPr bwMode="auto">
              <a:xfrm>
                <a:off x="3116" y="3503"/>
                <a:ext cx="295" cy="289"/>
                <a:chOff x="3138" y="3311"/>
                <a:chExt cx="295" cy="289"/>
              </a:xfrm>
            </p:grpSpPr>
            <p:sp>
              <p:nvSpPr>
                <p:cNvPr id="17458" name="Rectangle 68"/>
                <p:cNvSpPr>
                  <a:spLocks noChangeArrowheads="1"/>
                </p:cNvSpPr>
                <p:nvPr/>
              </p:nvSpPr>
              <p:spPr bwMode="auto">
                <a:xfrm>
                  <a:off x="3142" y="3360"/>
                  <a:ext cx="288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5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138" y="3311"/>
                  <a:ext cx="295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latin typeface="Trebuchet MS" panose="020B0603020202020204" pitchFamily="34" charset="0"/>
                    </a:rPr>
                    <a:t>...</a:t>
                  </a:r>
                  <a:endParaRPr lang="en-US" altLang="en-US">
                    <a:latin typeface="Trebuchet MS" panose="020B0603020202020204" pitchFamily="34" charset="0"/>
                  </a:endParaRPr>
                </a:p>
              </p:txBody>
            </p:sp>
          </p:grpSp>
        </p:grpSp>
      </p:grpSp>
      <p:grpSp>
        <p:nvGrpSpPr>
          <p:cNvPr id="90182" name="Group 70"/>
          <p:cNvGrpSpPr>
            <a:grpSpLocks/>
          </p:cNvGrpSpPr>
          <p:nvPr/>
        </p:nvGrpSpPr>
        <p:grpSpPr bwMode="auto">
          <a:xfrm>
            <a:off x="1752601" y="2171701"/>
            <a:ext cx="1922463" cy="3952875"/>
            <a:chOff x="4176" y="1344"/>
            <a:chExt cx="1211" cy="2490"/>
          </a:xfrm>
        </p:grpSpPr>
        <p:grpSp>
          <p:nvGrpSpPr>
            <p:cNvPr id="17441" name="Group 71"/>
            <p:cNvGrpSpPr>
              <a:grpSpLocks/>
            </p:cNvGrpSpPr>
            <p:nvPr/>
          </p:nvGrpSpPr>
          <p:grpSpPr bwMode="auto">
            <a:xfrm>
              <a:off x="4176" y="1344"/>
              <a:ext cx="1211" cy="2448"/>
              <a:chOff x="4176" y="1536"/>
              <a:chExt cx="1211" cy="2448"/>
            </a:xfrm>
          </p:grpSpPr>
          <p:grpSp>
            <p:nvGrpSpPr>
              <p:cNvPr id="17444" name="Group 72"/>
              <p:cNvGrpSpPr>
                <a:grpSpLocks/>
              </p:cNvGrpSpPr>
              <p:nvPr/>
            </p:nvGrpSpPr>
            <p:grpSpPr bwMode="auto">
              <a:xfrm>
                <a:off x="4176" y="1536"/>
                <a:ext cx="1211" cy="2448"/>
                <a:chOff x="4176" y="1536"/>
                <a:chExt cx="1211" cy="2448"/>
              </a:xfrm>
            </p:grpSpPr>
            <p:pic>
              <p:nvPicPr>
                <p:cNvPr id="17446" name="Picture 7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52" r="19220" b="5426"/>
                <a:stretch>
                  <a:fillRect/>
                </a:stretch>
              </p:blipFill>
              <p:spPr bwMode="auto">
                <a:xfrm>
                  <a:off x="4176" y="1536"/>
                  <a:ext cx="1211" cy="24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44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4752" y="2784"/>
                  <a:ext cx="48" cy="1152"/>
                </a:xfrm>
                <a:prstGeom prst="line">
                  <a:avLst/>
                </a:prstGeom>
                <a:noFill/>
                <a:ln w="762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48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4704" y="2832"/>
                  <a:ext cx="48" cy="1152"/>
                </a:xfrm>
                <a:prstGeom prst="line">
                  <a:avLst/>
                </a:prstGeom>
                <a:noFill/>
                <a:ln w="762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49" name="Line 76"/>
                <p:cNvSpPr>
                  <a:spLocks noChangeShapeType="1"/>
                </p:cNvSpPr>
                <p:nvPr/>
              </p:nvSpPr>
              <p:spPr bwMode="auto">
                <a:xfrm>
                  <a:off x="4752" y="3744"/>
                  <a:ext cx="48" cy="144"/>
                </a:xfrm>
                <a:prstGeom prst="line">
                  <a:avLst/>
                </a:prstGeom>
                <a:noFill/>
                <a:ln w="571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17445" name="Freeform 77"/>
              <p:cNvSpPr>
                <a:spLocks/>
              </p:cNvSpPr>
              <p:nvPr/>
            </p:nvSpPr>
            <p:spPr bwMode="auto">
              <a:xfrm>
                <a:off x="4656" y="2832"/>
                <a:ext cx="144" cy="48"/>
              </a:xfrm>
              <a:custGeom>
                <a:avLst/>
                <a:gdLst>
                  <a:gd name="T0" fmla="*/ 0 w 144"/>
                  <a:gd name="T1" fmla="*/ 0 h 48"/>
                  <a:gd name="T2" fmla="*/ 144 w 144"/>
                  <a:gd name="T3" fmla="*/ 48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4" h="48">
                    <a:moveTo>
                      <a:pt x="0" y="0"/>
                    </a:moveTo>
                    <a:cubicBezTo>
                      <a:pt x="60" y="20"/>
                      <a:pt x="120" y="40"/>
                      <a:pt x="144" y="48"/>
                    </a:cubicBezTo>
                  </a:path>
                </a:pathLst>
              </a:custGeom>
              <a:noFill/>
              <a:ln w="76200" cap="flat" cmpd="sng">
                <a:solidFill>
                  <a:srgbClr val="0066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7442" name="Freeform 78"/>
            <p:cNvSpPr>
              <a:spLocks/>
            </p:cNvSpPr>
            <p:nvPr/>
          </p:nvSpPr>
          <p:spPr bwMode="auto">
            <a:xfrm>
              <a:off x="4496" y="3504"/>
              <a:ext cx="478" cy="330"/>
            </a:xfrm>
            <a:custGeom>
              <a:avLst/>
              <a:gdLst>
                <a:gd name="T0" fmla="*/ 100 w 478"/>
                <a:gd name="T1" fmla="*/ 213 h 330"/>
                <a:gd name="T2" fmla="*/ 88 w 478"/>
                <a:gd name="T3" fmla="*/ 165 h 330"/>
                <a:gd name="T4" fmla="*/ 100 w 478"/>
                <a:gd name="T5" fmla="*/ 153 h 330"/>
                <a:gd name="T6" fmla="*/ 160 w 478"/>
                <a:gd name="T7" fmla="*/ 213 h 330"/>
                <a:gd name="T8" fmla="*/ 196 w 478"/>
                <a:gd name="T9" fmla="*/ 105 h 330"/>
                <a:gd name="T10" fmla="*/ 208 w 478"/>
                <a:gd name="T11" fmla="*/ 189 h 330"/>
                <a:gd name="T12" fmla="*/ 220 w 478"/>
                <a:gd name="T13" fmla="*/ 297 h 330"/>
                <a:gd name="T14" fmla="*/ 244 w 478"/>
                <a:gd name="T15" fmla="*/ 249 h 330"/>
                <a:gd name="T16" fmla="*/ 292 w 478"/>
                <a:gd name="T17" fmla="*/ 177 h 330"/>
                <a:gd name="T18" fmla="*/ 400 w 478"/>
                <a:gd name="T19" fmla="*/ 57 h 330"/>
                <a:gd name="T20" fmla="*/ 376 w 478"/>
                <a:gd name="T21" fmla="*/ 105 h 330"/>
                <a:gd name="T22" fmla="*/ 352 w 478"/>
                <a:gd name="T23" fmla="*/ 141 h 330"/>
                <a:gd name="T24" fmla="*/ 340 w 478"/>
                <a:gd name="T25" fmla="*/ 177 h 330"/>
                <a:gd name="T26" fmla="*/ 412 w 478"/>
                <a:gd name="T27" fmla="*/ 165 h 330"/>
                <a:gd name="T28" fmla="*/ 460 w 478"/>
                <a:gd name="T29" fmla="*/ 141 h 330"/>
                <a:gd name="T30" fmla="*/ 400 w 478"/>
                <a:gd name="T31" fmla="*/ 165 h 330"/>
                <a:gd name="T32" fmla="*/ 388 w 478"/>
                <a:gd name="T33" fmla="*/ 201 h 330"/>
                <a:gd name="T34" fmla="*/ 352 w 478"/>
                <a:gd name="T35" fmla="*/ 189 h 330"/>
                <a:gd name="T36" fmla="*/ 100 w 478"/>
                <a:gd name="T37" fmla="*/ 213 h 3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8" h="330">
                  <a:moveTo>
                    <a:pt x="100" y="213"/>
                  </a:moveTo>
                  <a:cubicBezTo>
                    <a:pt x="96" y="197"/>
                    <a:pt x="97" y="179"/>
                    <a:pt x="88" y="165"/>
                  </a:cubicBezTo>
                  <a:cubicBezTo>
                    <a:pt x="71" y="140"/>
                    <a:pt x="0" y="128"/>
                    <a:pt x="100" y="153"/>
                  </a:cubicBezTo>
                  <a:cubicBezTo>
                    <a:pt x="128" y="237"/>
                    <a:pt x="100" y="233"/>
                    <a:pt x="160" y="213"/>
                  </a:cubicBezTo>
                  <a:cubicBezTo>
                    <a:pt x="174" y="170"/>
                    <a:pt x="161" y="0"/>
                    <a:pt x="196" y="105"/>
                  </a:cubicBezTo>
                  <a:cubicBezTo>
                    <a:pt x="200" y="133"/>
                    <a:pt x="204" y="161"/>
                    <a:pt x="208" y="189"/>
                  </a:cubicBezTo>
                  <a:cubicBezTo>
                    <a:pt x="212" y="225"/>
                    <a:pt x="201" y="266"/>
                    <a:pt x="220" y="297"/>
                  </a:cubicBezTo>
                  <a:cubicBezTo>
                    <a:pt x="229" y="312"/>
                    <a:pt x="235" y="264"/>
                    <a:pt x="244" y="249"/>
                  </a:cubicBezTo>
                  <a:cubicBezTo>
                    <a:pt x="259" y="224"/>
                    <a:pt x="273" y="198"/>
                    <a:pt x="292" y="177"/>
                  </a:cubicBezTo>
                  <a:cubicBezTo>
                    <a:pt x="328" y="137"/>
                    <a:pt x="359" y="92"/>
                    <a:pt x="400" y="57"/>
                  </a:cubicBezTo>
                  <a:cubicBezTo>
                    <a:pt x="414" y="45"/>
                    <a:pt x="385" y="89"/>
                    <a:pt x="376" y="105"/>
                  </a:cubicBezTo>
                  <a:cubicBezTo>
                    <a:pt x="369" y="118"/>
                    <a:pt x="358" y="128"/>
                    <a:pt x="352" y="141"/>
                  </a:cubicBezTo>
                  <a:cubicBezTo>
                    <a:pt x="346" y="152"/>
                    <a:pt x="328" y="172"/>
                    <a:pt x="340" y="177"/>
                  </a:cubicBezTo>
                  <a:cubicBezTo>
                    <a:pt x="363" y="186"/>
                    <a:pt x="388" y="169"/>
                    <a:pt x="412" y="165"/>
                  </a:cubicBezTo>
                  <a:cubicBezTo>
                    <a:pt x="428" y="157"/>
                    <a:pt x="478" y="141"/>
                    <a:pt x="460" y="141"/>
                  </a:cubicBezTo>
                  <a:cubicBezTo>
                    <a:pt x="438" y="141"/>
                    <a:pt x="417" y="151"/>
                    <a:pt x="400" y="165"/>
                  </a:cubicBezTo>
                  <a:cubicBezTo>
                    <a:pt x="390" y="173"/>
                    <a:pt x="392" y="189"/>
                    <a:pt x="388" y="201"/>
                  </a:cubicBezTo>
                  <a:cubicBezTo>
                    <a:pt x="376" y="197"/>
                    <a:pt x="365" y="189"/>
                    <a:pt x="352" y="189"/>
                  </a:cubicBezTo>
                  <a:cubicBezTo>
                    <a:pt x="273" y="189"/>
                    <a:pt x="100" y="330"/>
                    <a:pt x="100" y="213"/>
                  </a:cubicBezTo>
                  <a:close/>
                </a:path>
              </a:pathLst>
            </a:custGeom>
            <a:solidFill>
              <a:srgbClr val="006600"/>
            </a:solidFill>
            <a:ln w="9525" cap="flat" cmpd="sng">
              <a:solidFill>
                <a:srgbClr val="0066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43" name="Freeform 79"/>
            <p:cNvSpPr>
              <a:spLocks/>
            </p:cNvSpPr>
            <p:nvPr/>
          </p:nvSpPr>
          <p:spPr bwMode="auto">
            <a:xfrm>
              <a:off x="4764" y="3696"/>
              <a:ext cx="201" cy="36"/>
            </a:xfrm>
            <a:custGeom>
              <a:avLst/>
              <a:gdLst>
                <a:gd name="T0" fmla="*/ 0 w 201"/>
                <a:gd name="T1" fmla="*/ 36 h 36"/>
                <a:gd name="T2" fmla="*/ 96 w 201"/>
                <a:gd name="T3" fmla="*/ 0 h 36"/>
                <a:gd name="T4" fmla="*/ 0 w 201"/>
                <a:gd name="T5" fmla="*/ 36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1" h="36">
                  <a:moveTo>
                    <a:pt x="0" y="36"/>
                  </a:moveTo>
                  <a:cubicBezTo>
                    <a:pt x="44" y="21"/>
                    <a:pt x="201" y="35"/>
                    <a:pt x="96" y="0"/>
                  </a:cubicBezTo>
                  <a:cubicBezTo>
                    <a:pt x="22" y="15"/>
                    <a:pt x="53" y="1"/>
                    <a:pt x="0" y="36"/>
                  </a:cubicBezTo>
                  <a:close/>
                </a:path>
              </a:pathLst>
            </a:custGeom>
            <a:solidFill>
              <a:srgbClr val="006600"/>
            </a:solidFill>
            <a:ln w="76200" cap="flat" cmpd="sng">
              <a:solidFill>
                <a:srgbClr val="0066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</p:grpSp>
      <p:sp>
        <p:nvSpPr>
          <p:cNvPr id="90192" name="Line 80"/>
          <p:cNvSpPr>
            <a:spLocks noChangeShapeType="1"/>
          </p:cNvSpPr>
          <p:nvPr/>
        </p:nvSpPr>
        <p:spPr bwMode="auto">
          <a:xfrm>
            <a:off x="2895600" y="54102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rebuchet MS" panose="020B0603020202020204" pitchFamily="34" charset="0"/>
            </a:endParaRPr>
          </a:p>
        </p:txBody>
      </p:sp>
      <p:grpSp>
        <p:nvGrpSpPr>
          <p:cNvPr id="90193" name="Group 81"/>
          <p:cNvGrpSpPr>
            <a:grpSpLocks/>
          </p:cNvGrpSpPr>
          <p:nvPr/>
        </p:nvGrpSpPr>
        <p:grpSpPr bwMode="auto">
          <a:xfrm>
            <a:off x="3429001" y="3352803"/>
            <a:ext cx="1452563" cy="1236663"/>
            <a:chOff x="1104" y="2515"/>
            <a:chExt cx="915" cy="779"/>
          </a:xfrm>
        </p:grpSpPr>
        <p:grpSp>
          <p:nvGrpSpPr>
            <p:cNvPr id="17428" name="Group 82"/>
            <p:cNvGrpSpPr>
              <a:grpSpLocks/>
            </p:cNvGrpSpPr>
            <p:nvPr/>
          </p:nvGrpSpPr>
          <p:grpSpPr bwMode="auto">
            <a:xfrm>
              <a:off x="1440" y="2784"/>
              <a:ext cx="576" cy="288"/>
              <a:chOff x="3696" y="2544"/>
              <a:chExt cx="576" cy="576"/>
            </a:xfrm>
          </p:grpSpPr>
          <p:sp>
            <p:nvSpPr>
              <p:cNvPr id="17436" name="AutoShape 83"/>
              <p:cNvSpPr>
                <a:spLocks noChangeArrowheads="1"/>
              </p:cNvSpPr>
              <p:nvPr/>
            </p:nvSpPr>
            <p:spPr bwMode="auto">
              <a:xfrm rot="-10707758">
                <a:off x="3741" y="2591"/>
                <a:ext cx="528" cy="480"/>
              </a:xfrm>
              <a:prstGeom prst="flowChartManualOperation">
                <a:avLst/>
              </a:prstGeom>
              <a:solidFill>
                <a:srgbClr val="663300"/>
              </a:solidFill>
              <a:ln w="9525">
                <a:solidFill>
                  <a:srgbClr val="66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437" name="Oval 84"/>
              <p:cNvSpPr>
                <a:spLocks noChangeArrowheads="1"/>
              </p:cNvSpPr>
              <p:nvPr/>
            </p:nvSpPr>
            <p:spPr bwMode="auto">
              <a:xfrm>
                <a:off x="3840" y="2544"/>
                <a:ext cx="336" cy="19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438" name="Oval 85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240" cy="96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439" name="Oval 86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96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440" name="Oval 87"/>
              <p:cNvSpPr>
                <a:spLocks noChangeArrowheads="1"/>
              </p:cNvSpPr>
              <p:nvPr/>
            </p:nvSpPr>
            <p:spPr bwMode="auto">
              <a:xfrm>
                <a:off x="3696" y="3024"/>
                <a:ext cx="576" cy="96"/>
              </a:xfrm>
              <a:prstGeom prst="ellipse">
                <a:avLst/>
              </a:pr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7429" name="Text Box 88"/>
            <p:cNvSpPr txBox="1">
              <a:spLocks noChangeArrowheads="1"/>
            </p:cNvSpPr>
            <p:nvPr/>
          </p:nvSpPr>
          <p:spPr bwMode="auto">
            <a:xfrm>
              <a:off x="1536" y="2515"/>
              <a:ext cx="3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i="1">
                  <a:latin typeface="Trebuchet MS" panose="020B0603020202020204" pitchFamily="34" charset="0"/>
                </a:rPr>
                <a:t>g</a:t>
              </a:r>
              <a:r>
                <a:rPr lang="en-US" altLang="en-US" sz="1800" b="1" i="1" baseline="-25000">
                  <a:latin typeface="Trebuchet MS" panose="020B0603020202020204" pitchFamily="34" charset="0"/>
                </a:rPr>
                <a:t>0</a:t>
              </a:r>
              <a:endParaRPr lang="en-US" altLang="en-US" sz="1800" b="1" i="1">
                <a:latin typeface="Trebuchet MS" panose="020B0603020202020204" pitchFamily="34" charset="0"/>
              </a:endParaRPr>
            </a:p>
          </p:txBody>
        </p:sp>
        <p:sp>
          <p:nvSpPr>
            <p:cNvPr id="17430" name="Text Box 89"/>
            <p:cNvSpPr txBox="1">
              <a:spLocks noChangeArrowheads="1"/>
            </p:cNvSpPr>
            <p:nvPr/>
          </p:nvSpPr>
          <p:spPr bwMode="auto">
            <a:xfrm>
              <a:off x="1104" y="2841"/>
              <a:ext cx="3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i="1">
                  <a:latin typeface="Trebuchet MS" panose="020B0603020202020204" pitchFamily="34" charset="0"/>
                </a:rPr>
                <a:t>h</a:t>
              </a:r>
              <a:r>
                <a:rPr lang="en-US" altLang="en-US" sz="1800" b="1" i="1" baseline="-25000">
                  <a:latin typeface="Trebuchet MS" panose="020B0603020202020204" pitchFamily="34" charset="0"/>
                </a:rPr>
                <a:t>0</a:t>
              </a:r>
              <a:endParaRPr lang="en-US" altLang="en-US" sz="1800" b="1" i="1">
                <a:latin typeface="Trebuchet MS" panose="020B0603020202020204" pitchFamily="34" charset="0"/>
              </a:endParaRPr>
            </a:p>
          </p:txBody>
        </p:sp>
        <p:sp>
          <p:nvSpPr>
            <p:cNvPr id="17431" name="Line 90"/>
            <p:cNvSpPr>
              <a:spLocks noChangeShapeType="1"/>
            </p:cNvSpPr>
            <p:nvPr/>
          </p:nvSpPr>
          <p:spPr bwMode="auto">
            <a:xfrm>
              <a:off x="1200" y="28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32" name="Line 91"/>
            <p:cNvSpPr>
              <a:spLocks noChangeShapeType="1"/>
            </p:cNvSpPr>
            <p:nvPr/>
          </p:nvSpPr>
          <p:spPr bwMode="auto">
            <a:xfrm>
              <a:off x="1200" y="30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33" name="Line 92"/>
            <p:cNvSpPr>
              <a:spLocks noChangeShapeType="1"/>
            </p:cNvSpPr>
            <p:nvPr/>
          </p:nvSpPr>
          <p:spPr bwMode="auto">
            <a:xfrm>
              <a:off x="1584" y="25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34" name="Line 93"/>
            <p:cNvSpPr>
              <a:spLocks noChangeShapeType="1"/>
            </p:cNvSpPr>
            <p:nvPr/>
          </p:nvSpPr>
          <p:spPr bwMode="auto">
            <a:xfrm>
              <a:off x="1920" y="25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35" name="Text Box 94"/>
            <p:cNvSpPr txBox="1">
              <a:spLocks noChangeArrowheads="1"/>
            </p:cNvSpPr>
            <p:nvPr/>
          </p:nvSpPr>
          <p:spPr bwMode="auto">
            <a:xfrm>
              <a:off x="1423" y="3061"/>
              <a:ext cx="5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dirty="0">
                  <a:latin typeface="Trebuchet MS" panose="020B0603020202020204" pitchFamily="34" charset="0"/>
                </a:rPr>
                <a:t>stump</a:t>
              </a:r>
            </a:p>
          </p:txBody>
        </p:sp>
      </p:grpSp>
      <p:pic>
        <p:nvPicPr>
          <p:cNvPr id="90207" name="Picture 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648201"/>
            <a:ext cx="1130300" cy="36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  <p:sp>
        <p:nvSpPr>
          <p:cNvPr id="90208" name="Line 96"/>
          <p:cNvSpPr>
            <a:spLocks noChangeShapeType="1"/>
          </p:cNvSpPr>
          <p:nvPr/>
        </p:nvSpPr>
        <p:spPr bwMode="auto">
          <a:xfrm flipV="1">
            <a:off x="3962400" y="51054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rebuchet MS" panose="020B0603020202020204" pitchFamily="34" charset="0"/>
            </a:endParaRPr>
          </a:p>
        </p:txBody>
      </p:sp>
      <p:pic>
        <p:nvPicPr>
          <p:cNvPr id="90209" name="Picture 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667000"/>
            <a:ext cx="1122363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  <p:pic>
        <p:nvPicPr>
          <p:cNvPr id="90210" name="Picture 9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1"/>
            <a:ext cx="1479550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  <p:pic>
        <p:nvPicPr>
          <p:cNvPr id="90211" name="Picture 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651000"/>
            <a:ext cx="2698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  <p:sp>
        <p:nvSpPr>
          <p:cNvPr id="90212" name="Text Box 100"/>
          <p:cNvSpPr txBox="1">
            <a:spLocks noChangeArrowheads="1"/>
          </p:cNvSpPr>
          <p:nvPr/>
        </p:nvSpPr>
        <p:spPr bwMode="auto">
          <a:xfrm>
            <a:off x="3365892" y="1788468"/>
            <a:ext cx="19677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latin typeface="Trebuchet MS" panose="020B0603020202020204" pitchFamily="34" charset="0"/>
              </a:rPr>
              <a:t>Tree volume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dirty="0"/>
              <a:t>E como caraterizamos o povoamento?</a:t>
            </a:r>
            <a:endParaRPr lang="en-US" alt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altLang="en-US" dirty="0"/>
              <a:t>Com base nas variáveis que medimos nas árvores calculamos variáveis do povoamento</a:t>
            </a:r>
          </a:p>
          <a:p>
            <a:r>
              <a:rPr lang="pt-PT" altLang="en-US" dirty="0"/>
              <a:t>Podem ser somas das variáveis da árvore, geralmente expressas por </a:t>
            </a:r>
            <a:r>
              <a:rPr lang="pt-PT" altLang="en-US" dirty="0" err="1"/>
              <a:t>ha</a:t>
            </a:r>
            <a:r>
              <a:rPr lang="pt-PT" altLang="en-US" dirty="0"/>
              <a:t>, multiplicando o valor da parcela por 10000/</a:t>
            </a:r>
            <a:r>
              <a:rPr lang="pt-PT" altLang="en-US" dirty="0" err="1"/>
              <a:t>area</a:t>
            </a:r>
            <a:r>
              <a:rPr lang="pt-PT" altLang="en-US" dirty="0"/>
              <a:t> da parcela (</a:t>
            </a:r>
            <a:r>
              <a:rPr lang="pt-PT" altLang="en-US" dirty="0" err="1"/>
              <a:t>f</a:t>
            </a:r>
            <a:r>
              <a:rPr lang="pt-PT" altLang="en-US" baseline="-25000" dirty="0" err="1"/>
              <a:t>expansao</a:t>
            </a:r>
            <a:r>
              <a:rPr lang="pt-PT" altLang="en-US" dirty="0"/>
              <a:t>)</a:t>
            </a:r>
          </a:p>
          <a:p>
            <a:pPr lvl="1"/>
            <a:r>
              <a:rPr lang="pt-PT" altLang="en-US" dirty="0"/>
              <a:t>Biomassa total e biomassa por componentes da árvore (folhas, ramos, troncos, raízes)</a:t>
            </a:r>
          </a:p>
          <a:p>
            <a:pPr lvl="1"/>
            <a:r>
              <a:rPr lang="pt-PT" altLang="en-US" dirty="0"/>
              <a:t>Volume em pé</a:t>
            </a:r>
          </a:p>
          <a:p>
            <a:pPr lvl="1"/>
            <a:r>
              <a:rPr lang="pt-PT" altLang="en-US" dirty="0"/>
              <a:t>…</a:t>
            </a:r>
          </a:p>
          <a:p>
            <a:r>
              <a:rPr lang="pt-PT" altLang="en-US" dirty="0"/>
              <a:t>Podem ser médias</a:t>
            </a:r>
          </a:p>
          <a:p>
            <a:pPr lvl="1"/>
            <a:r>
              <a:rPr lang="pt-PT" altLang="en-US" dirty="0"/>
              <a:t>e.g. diâmetro médio</a:t>
            </a:r>
          </a:p>
          <a:p>
            <a:r>
              <a:rPr lang="pt-PT" altLang="en-US" dirty="0"/>
              <a:t>Podem ser distribuições de frequências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098B1-FFFB-4E3B-8ED8-A361A4732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3754573"/>
            <a:ext cx="4901609" cy="2828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Altura </a:t>
            </a:r>
            <a:r>
              <a:rPr lang="en-GB" altLang="en-US" dirty="0" err="1"/>
              <a:t>dominante</a:t>
            </a:r>
            <a:r>
              <a:rPr lang="en-GB" altLang="en-US" dirty="0"/>
              <a:t> (</a:t>
            </a:r>
            <a:r>
              <a:rPr lang="en-GB" altLang="en-US" sz="2400" i="1" dirty="0" err="1"/>
              <a:t>h</a:t>
            </a:r>
            <a:r>
              <a:rPr lang="en-GB" altLang="en-US" sz="2400" i="1" baseline="-25000" dirty="0" err="1"/>
              <a:t>dom</a:t>
            </a:r>
            <a:r>
              <a:rPr lang="en-GB" alt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pt-PT" altLang="en-US" dirty="0"/>
              <a:t>média das árvores mais grossas </a:t>
            </a:r>
            <a:r>
              <a:rPr lang="en-GB" altLang="en-US" dirty="0"/>
              <a:t>(100 ha</a:t>
            </a:r>
            <a:r>
              <a:rPr lang="en-GB" altLang="en-US" baseline="30000" dirty="0"/>
              <a:t>-1</a:t>
            </a:r>
            <a:r>
              <a:rPr lang="en-GB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GB" altLang="en-US" dirty="0" err="1"/>
              <a:t>D</a:t>
            </a:r>
            <a:r>
              <a:rPr lang="en-GB" altLang="en-US" sz="2400" dirty="0" err="1"/>
              <a:t>ensidade</a:t>
            </a:r>
            <a:r>
              <a:rPr lang="en-GB" altLang="en-US" sz="2400" dirty="0"/>
              <a:t> do </a:t>
            </a:r>
            <a:r>
              <a:rPr lang="en-GB" altLang="en-US" sz="2400" dirty="0" err="1"/>
              <a:t>povoamento</a:t>
            </a:r>
            <a:r>
              <a:rPr lang="en-GB" altLang="en-US" sz="2400" dirty="0"/>
              <a:t> (</a:t>
            </a:r>
            <a:r>
              <a:rPr lang="en-GB" altLang="en-US" sz="2400" i="1" dirty="0"/>
              <a:t>N – ha</a:t>
            </a:r>
            <a:r>
              <a:rPr lang="en-GB" altLang="en-US" sz="2400" i="1" baseline="30000" dirty="0"/>
              <a:t>-1</a:t>
            </a:r>
            <a:r>
              <a:rPr lang="en-GB" alt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pt-PT" altLang="en-US" dirty="0"/>
              <a:t>número de árvores vivas por </a:t>
            </a:r>
            <a:r>
              <a:rPr lang="pt-PT" altLang="en-US" dirty="0" err="1"/>
              <a:t>ha</a:t>
            </a:r>
            <a:endParaRPr lang="pt-PT" altLang="en-US" dirty="0"/>
          </a:p>
          <a:p>
            <a:pPr>
              <a:lnSpc>
                <a:spcPct val="90000"/>
              </a:lnSpc>
            </a:pPr>
            <a:r>
              <a:rPr lang="en-GB" altLang="en-US" sz="2400" dirty="0" err="1"/>
              <a:t>Área</a:t>
            </a:r>
            <a:r>
              <a:rPr lang="en-GB" altLang="en-US" sz="2400" dirty="0"/>
              <a:t> basal (</a:t>
            </a:r>
            <a:r>
              <a:rPr lang="en-GB" altLang="en-US" sz="2400" i="1" dirty="0"/>
              <a:t>G – m</a:t>
            </a:r>
            <a:r>
              <a:rPr lang="en-GB" altLang="en-US" sz="2400" i="1" baseline="30000" dirty="0"/>
              <a:t>2</a:t>
            </a:r>
            <a:r>
              <a:rPr lang="en-GB" altLang="en-US" sz="2400" i="1" dirty="0"/>
              <a:t> ha</a:t>
            </a:r>
            <a:r>
              <a:rPr lang="en-GB" altLang="en-US" sz="2400" i="1" baseline="30000" dirty="0"/>
              <a:t>-1</a:t>
            </a:r>
            <a:r>
              <a:rPr lang="en-GB" alt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pt-PT" altLang="en-US" dirty="0"/>
              <a:t>soma das áreas (g) de todas as árvores da parcela 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Volume total (</a:t>
            </a:r>
            <a:r>
              <a:rPr lang="en-GB" altLang="en-US" sz="2400" i="1" dirty="0"/>
              <a:t>V – m</a:t>
            </a:r>
            <a:r>
              <a:rPr lang="en-GB" altLang="en-US" sz="2400" i="1" baseline="30000" dirty="0"/>
              <a:t>3</a:t>
            </a:r>
            <a:r>
              <a:rPr lang="en-GB" altLang="en-US" sz="2400" i="1" dirty="0"/>
              <a:t> ha</a:t>
            </a:r>
            <a:r>
              <a:rPr lang="en-GB" altLang="en-US" sz="2400" i="1" baseline="30000" dirty="0"/>
              <a:t>-1</a:t>
            </a:r>
            <a:r>
              <a:rPr lang="en-GB" alt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pt-PT" altLang="en-US" dirty="0"/>
              <a:t>soma do volume (v) de todas as árvores da parcela</a:t>
            </a:r>
          </a:p>
          <a:p>
            <a:pPr>
              <a:lnSpc>
                <a:spcPct val="90000"/>
              </a:lnSpc>
            </a:pPr>
            <a:r>
              <a:rPr lang="en-GB" altLang="en-US" sz="2400" dirty="0" err="1"/>
              <a:t>Biomassa</a:t>
            </a:r>
            <a:r>
              <a:rPr lang="en-GB" altLang="en-US" sz="2400" dirty="0"/>
              <a:t> total (</a:t>
            </a:r>
            <a:r>
              <a:rPr lang="en-GB" altLang="en-US" sz="2400" i="1" dirty="0"/>
              <a:t>W – Mg ha</a:t>
            </a:r>
            <a:r>
              <a:rPr lang="en-GB" altLang="en-US" sz="2400" i="1" baseline="30000" dirty="0"/>
              <a:t>-1</a:t>
            </a:r>
            <a:r>
              <a:rPr lang="en-GB" alt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pt-PT" altLang="en-US" dirty="0"/>
              <a:t>soma da biomassa (w) de todas as árvores da parcela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  <a:p>
            <a:pPr>
              <a:lnSpc>
                <a:spcPct val="90000"/>
              </a:lnSpc>
            </a:pPr>
            <a:endParaRPr lang="en-GB" altLang="en-US" sz="2400" dirty="0"/>
          </a:p>
          <a:p>
            <a:pPr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err="1"/>
              <a:t>Variáveis</a:t>
            </a:r>
            <a:r>
              <a:rPr lang="en-GB" altLang="en-US" dirty="0"/>
              <a:t> do </a:t>
            </a:r>
            <a:r>
              <a:rPr lang="en-GB" altLang="en-US" dirty="0" err="1"/>
              <a:t>povoamento</a:t>
            </a:r>
            <a:r>
              <a:rPr lang="en-GB" altLang="en-US" dirty="0"/>
              <a:t> - </a:t>
            </a:r>
            <a:r>
              <a:rPr lang="en-GB" altLang="en-US" dirty="0" err="1"/>
              <a:t>exemplos</a:t>
            </a:r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3638" y="2484408"/>
            <a:ext cx="7618562" cy="1173192"/>
          </a:xfrm>
          <a:ln/>
        </p:spPr>
        <p:txBody>
          <a:bodyPr/>
          <a:lstStyle/>
          <a:p>
            <a:r>
              <a:rPr lang="en-US" dirty="0" err="1"/>
              <a:t>Erros</a:t>
            </a:r>
            <a:r>
              <a:rPr lang="en-US" dirty="0"/>
              <a:t> de </a:t>
            </a:r>
            <a:r>
              <a:rPr lang="en-US" dirty="0" err="1"/>
              <a:t>observação</a:t>
            </a:r>
            <a:r>
              <a:rPr lang="en-US" dirty="0"/>
              <a:t> e </a:t>
            </a:r>
            <a:r>
              <a:rPr lang="en-US" dirty="0" err="1"/>
              <a:t>medição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Erros de medição e observação</a:t>
            </a:r>
            <a:endParaRPr lang="en-GB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problema:</a:t>
            </a:r>
          </a:p>
          <a:p>
            <a:pPr lvl="1"/>
            <a:r>
              <a:rPr lang="pt-PT" dirty="0"/>
              <a:t>Existem sempre erros associados ao </a:t>
            </a:r>
            <a:r>
              <a:rPr lang="pt-PT" dirty="0" err="1"/>
              <a:t>acto</a:t>
            </a:r>
            <a:r>
              <a:rPr lang="pt-PT" dirty="0"/>
              <a:t> de medir um </a:t>
            </a:r>
            <a:r>
              <a:rPr lang="pt-PT" dirty="0" err="1"/>
              <a:t>objecto</a:t>
            </a:r>
            <a:endParaRPr lang="pt-PT" dirty="0"/>
          </a:p>
          <a:p>
            <a:pPr lvl="1"/>
            <a:r>
              <a:rPr lang="pt-PT" dirty="0"/>
              <a:t>Os erros de medição são de extrema importância para a </a:t>
            </a:r>
            <a:r>
              <a:rPr lang="pt-PT" dirty="0" err="1"/>
              <a:t>correcção</a:t>
            </a:r>
            <a:r>
              <a:rPr lang="pt-PT" dirty="0"/>
              <a:t> dos resultados do inventário</a:t>
            </a:r>
          </a:p>
          <a:p>
            <a:pPr lvl="1"/>
            <a:r>
              <a:rPr lang="pt-PT" dirty="0"/>
              <a:t>É importante notar que o erro que se associa geralmente a um inventário é o erro de amostragem, assumindo-se que os erros das medições, das equações utilizadas para estimar algumas das variáveis dendrométricas, </a:t>
            </a:r>
            <a:r>
              <a:rPr lang="pt-PT" dirty="0" err="1"/>
              <a:t>etc</a:t>
            </a:r>
            <a:r>
              <a:rPr lang="pt-PT" dirty="0"/>
              <a:t>, são negligenciáveis</a:t>
            </a:r>
          </a:p>
          <a:p>
            <a:pPr lvl="1"/>
            <a:r>
              <a:rPr lang="pt-PT" dirty="0"/>
              <a:t>No trabalho de campo há, portanto, que minimizar os erros de medição e observação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Erros de medição e observação</a:t>
            </a:r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Em português utiliza-se a palavra erro para designar dois conceitos diferentes: </a:t>
            </a:r>
          </a:p>
          <a:p>
            <a:pPr lvl="1"/>
            <a:r>
              <a:rPr lang="pt-PT" dirty="0"/>
              <a:t>Engano (</a:t>
            </a:r>
            <a:r>
              <a:rPr lang="pt-PT" i="1" dirty="0" err="1"/>
              <a:t>mistake</a:t>
            </a:r>
            <a:r>
              <a:rPr lang="pt-PT" dirty="0"/>
              <a:t>, em inglês)</a:t>
            </a:r>
          </a:p>
          <a:p>
            <a:pPr lvl="2">
              <a:buFont typeface="Marlett" pitchFamily="2" charset="2"/>
              <a:buNone/>
            </a:pPr>
            <a:r>
              <a:rPr lang="pt-PT" dirty="0"/>
              <a:t>	significa que a tarefa foi realizada de modo totalmente </a:t>
            </a:r>
            <a:r>
              <a:rPr lang="pt-PT" dirty="0" err="1"/>
              <a:t>incorrecto</a:t>
            </a:r>
            <a:r>
              <a:rPr lang="pt-PT" dirty="0"/>
              <a:t> ou que o registo do valor medido foi registado erradamente</a:t>
            </a:r>
          </a:p>
          <a:p>
            <a:pPr lvl="1"/>
            <a:r>
              <a:rPr lang="pt-PT" dirty="0"/>
              <a:t>Erro (</a:t>
            </a:r>
            <a:r>
              <a:rPr lang="pt-PT" i="1" dirty="0"/>
              <a:t>error</a:t>
            </a:r>
            <a:r>
              <a:rPr lang="pt-PT" dirty="0"/>
              <a:t>, em inglês)</a:t>
            </a:r>
          </a:p>
          <a:p>
            <a:pPr lvl="2">
              <a:buFont typeface="Marlett" pitchFamily="2" charset="2"/>
              <a:buNone/>
            </a:pPr>
            <a:r>
              <a:rPr lang="pt-PT" dirty="0"/>
              <a:t>	significa desvio em relação ao verdadeiro valor devido a imprecisões da medição</a:t>
            </a:r>
          </a:p>
          <a:p>
            <a:pPr lvl="2">
              <a:buFont typeface="Marlett" pitchFamily="2" charset="2"/>
              <a:buNone/>
            </a:pPr>
            <a:r>
              <a:rPr lang="pt-PT" dirty="0"/>
              <a:t>	por exemplo, se se medir, com uma fita métrica, a distância entre dois pontos razoavelmente afastados, várias vezes seguidas, os valores obtidos não são </a:t>
            </a:r>
            <a:r>
              <a:rPr lang="pt-PT" dirty="0" err="1"/>
              <a:t>exactamente</a:t>
            </a:r>
            <a:r>
              <a:rPr lang="pt-PT" dirty="0"/>
              <a:t> iguais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Erros de medição e observação</a:t>
            </a:r>
            <a:endParaRPr lang="en-GB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Os erros associados às medições podem ter várias causas: </a:t>
            </a:r>
          </a:p>
          <a:p>
            <a:pPr lvl="1"/>
            <a:r>
              <a:rPr lang="pt-PT" dirty="0"/>
              <a:t>Particularidades do </a:t>
            </a:r>
            <a:r>
              <a:rPr lang="pt-PT" dirty="0" err="1"/>
              <a:t>objecto</a:t>
            </a:r>
            <a:r>
              <a:rPr lang="pt-PT" dirty="0"/>
              <a:t> a ser medido</a:t>
            </a:r>
          </a:p>
          <a:p>
            <a:pPr lvl="1"/>
            <a:r>
              <a:rPr lang="pt-PT" dirty="0"/>
              <a:t>Imprecisões do aparelho de medição</a:t>
            </a:r>
          </a:p>
          <a:p>
            <a:pPr lvl="1"/>
            <a:r>
              <a:rPr lang="pt-PT" dirty="0"/>
              <a:t>Influências físicas ou topográficas</a:t>
            </a:r>
          </a:p>
          <a:p>
            <a:pPr lvl="1"/>
            <a:r>
              <a:rPr lang="pt-PT" dirty="0"/>
              <a:t>Incertezas do procedimento de medição</a:t>
            </a:r>
          </a:p>
          <a:p>
            <a:pPr lvl="1"/>
            <a:r>
              <a:rPr lang="pt-PT" dirty="0"/>
              <a:t>Imperfeições dos sentidos humanos</a:t>
            </a:r>
          </a:p>
          <a:p>
            <a:endParaRPr lang="pt-PT" dirty="0"/>
          </a:p>
          <a:p>
            <a:pPr>
              <a:buFont typeface="Wingdings" pitchFamily="2" charset="2"/>
              <a:buNone/>
            </a:pPr>
            <a:r>
              <a:rPr lang="pt-PT" dirty="0"/>
              <a:t>	Na prática, uma determinada operação de medição é </a:t>
            </a:r>
            <a:r>
              <a:rPr lang="pt-PT" dirty="0" err="1"/>
              <a:t>afectada</a:t>
            </a:r>
            <a:r>
              <a:rPr lang="pt-PT" dirty="0"/>
              <a:t> por diversas fontes de erro, sendo geralmente bastante difícil identificar as várias componentes do erro 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Gestão Florestal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dirty="0"/>
              <a:t>A gestão florestal é a intervenção do homem na floresta para alcançar os seus objetivos</a:t>
            </a:r>
          </a:p>
          <a:p>
            <a:r>
              <a:rPr lang="pt-PT" altLang="en-US" dirty="0"/>
              <a:t>Estabelece a forma como o homem se relaciona com a floresta</a:t>
            </a:r>
          </a:p>
          <a:p>
            <a:r>
              <a:rPr lang="pt-PT" altLang="en-US" dirty="0"/>
              <a:t>Tem sofrido muitas alterações ao longo do tempo, acompanhando a evolução da silvicultura</a:t>
            </a:r>
          </a:p>
        </p:txBody>
      </p:sp>
    </p:spTree>
    <p:extLst>
      <p:ext uri="{BB962C8B-B14F-4D97-AF65-F5344CB8AC3E}">
        <p14:creationId xmlns:p14="http://schemas.microsoft.com/office/powerpoint/2010/main" val="19813405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Erros de medição e observação</a:t>
            </a:r>
            <a:endParaRPr lang="en-GB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Tipos de erros de medição e observação: </a:t>
            </a:r>
          </a:p>
          <a:p>
            <a:pPr lvl="1"/>
            <a:r>
              <a:rPr lang="pt-PT" dirty="0"/>
              <a:t>Erros sistemáticos</a:t>
            </a:r>
          </a:p>
          <a:p>
            <a:pPr lvl="2"/>
            <a:r>
              <a:rPr lang="pt-PT" dirty="0"/>
              <a:t>unilaterais</a:t>
            </a:r>
          </a:p>
          <a:p>
            <a:pPr lvl="2"/>
            <a:r>
              <a:rPr lang="pt-PT" dirty="0"/>
              <a:t>de amplitude regular (constante ou variável) e determinável</a:t>
            </a:r>
          </a:p>
          <a:p>
            <a:pPr lvl="1"/>
            <a:r>
              <a:rPr lang="pt-PT" dirty="0"/>
              <a:t>Erros aleatórios</a:t>
            </a:r>
          </a:p>
          <a:p>
            <a:pPr lvl="2"/>
            <a:r>
              <a:rPr lang="pt-PT" dirty="0"/>
              <a:t>bilaterais</a:t>
            </a:r>
          </a:p>
          <a:p>
            <a:pPr lvl="2"/>
            <a:r>
              <a:rPr lang="pt-PT" dirty="0"/>
              <a:t>amplitude aleatória</a:t>
            </a:r>
          </a:p>
          <a:p>
            <a:pPr lvl="2"/>
            <a:r>
              <a:rPr lang="pt-PT" dirty="0"/>
              <a:t>distribuição aproximadamente normal</a:t>
            </a:r>
          </a:p>
          <a:p>
            <a:pPr lvl="1"/>
            <a:r>
              <a:rPr lang="pt-PT" dirty="0"/>
              <a:t>Erros aleatórios unilaterais</a:t>
            </a:r>
          </a:p>
          <a:p>
            <a:pPr lvl="2"/>
            <a:r>
              <a:rPr lang="pt-PT" dirty="0"/>
              <a:t>unilaterais</a:t>
            </a:r>
          </a:p>
          <a:p>
            <a:pPr lvl="2"/>
            <a:r>
              <a:rPr lang="pt-PT" dirty="0"/>
              <a:t>amplitude aleatória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Erros de medição e observação</a:t>
            </a:r>
            <a:endParaRPr lang="en-GB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/>
              <a:t>Exactidão</a:t>
            </a:r>
            <a:r>
              <a:rPr lang="pt-PT" dirty="0"/>
              <a:t>, enviesamento e precisão: </a:t>
            </a:r>
          </a:p>
          <a:p>
            <a:pPr lvl="1"/>
            <a:r>
              <a:rPr lang="pt-PT" dirty="0" err="1"/>
              <a:t>Exactidão</a:t>
            </a:r>
            <a:endParaRPr lang="pt-PT" dirty="0"/>
          </a:p>
          <a:p>
            <a:pPr lvl="2">
              <a:buFont typeface="Marlett" pitchFamily="2" charset="2"/>
              <a:buNone/>
            </a:pPr>
            <a:r>
              <a:rPr lang="pt-PT" dirty="0"/>
              <a:t>	significa semelhança com o verdadeiro valor e </a:t>
            </a:r>
            <a:r>
              <a:rPr lang="pt-PT" dirty="0" err="1"/>
              <a:t>reflecte</a:t>
            </a:r>
            <a:r>
              <a:rPr lang="pt-PT" dirty="0"/>
              <a:t>, dum modo geral, a qualidade dos resultados do inventário</a:t>
            </a:r>
          </a:p>
          <a:p>
            <a:pPr lvl="2">
              <a:buFont typeface="Marlett" pitchFamily="2" charset="2"/>
              <a:buNone/>
            </a:pPr>
            <a:r>
              <a:rPr lang="pt-PT" dirty="0"/>
              <a:t>	</a:t>
            </a:r>
            <a:r>
              <a:rPr lang="pt-PT" dirty="0" err="1"/>
              <a:t>Exactidão</a:t>
            </a:r>
            <a:r>
              <a:rPr lang="pt-PT" dirty="0"/>
              <a:t> = Enviesamento + Precisão</a:t>
            </a:r>
          </a:p>
          <a:p>
            <a:pPr lvl="1"/>
            <a:r>
              <a:rPr lang="pt-PT" dirty="0"/>
              <a:t>Enviesamento (</a:t>
            </a:r>
            <a:r>
              <a:rPr lang="pt-PT" i="1" dirty="0" err="1"/>
              <a:t>bias</a:t>
            </a:r>
            <a:r>
              <a:rPr lang="pt-PT" dirty="0"/>
              <a:t>, em inglês)</a:t>
            </a:r>
          </a:p>
          <a:p>
            <a:pPr lvl="2">
              <a:buFont typeface="Marlett" pitchFamily="2" charset="2"/>
              <a:buNone/>
            </a:pPr>
            <a:r>
              <a:rPr lang="pt-PT" dirty="0"/>
              <a:t>	refere-se a todos os tipos de desvios sistemáticos em relação ao valor </a:t>
            </a:r>
            <a:r>
              <a:rPr lang="pt-PT" dirty="0" err="1"/>
              <a:t>correcto</a:t>
            </a:r>
            <a:endParaRPr lang="pt-PT" dirty="0"/>
          </a:p>
          <a:p>
            <a:pPr lvl="1"/>
            <a:r>
              <a:rPr lang="pt-PT" dirty="0"/>
              <a:t>Precisão</a:t>
            </a:r>
          </a:p>
          <a:p>
            <a:pPr lvl="2">
              <a:buFont typeface="Marlett" pitchFamily="2" charset="2"/>
              <a:buNone/>
            </a:pPr>
            <a:r>
              <a:rPr lang="pt-PT" dirty="0"/>
              <a:t>	o resultado de uma medição é preciso se, quando repetido diversas vezes, se obtém valores semelhantes</a:t>
            </a:r>
          </a:p>
          <a:p>
            <a:pPr lvl="2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Erros de medição e observação</a:t>
            </a:r>
            <a:endParaRPr lang="en-GB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Exactidão</a:t>
            </a:r>
            <a:r>
              <a:rPr lang="pt-PT" dirty="0"/>
              <a:t>, enviesamento e precisão: </a:t>
            </a:r>
          </a:p>
          <a:p>
            <a:pPr lvl="2"/>
            <a:endParaRPr lang="pt-PT" dirty="0"/>
          </a:p>
        </p:txBody>
      </p:sp>
      <p:grpSp>
        <p:nvGrpSpPr>
          <p:cNvPr id="108774" name="Group 230"/>
          <p:cNvGrpSpPr>
            <a:grpSpLocks/>
          </p:cNvGrpSpPr>
          <p:nvPr/>
        </p:nvGrpSpPr>
        <p:grpSpPr bwMode="auto">
          <a:xfrm>
            <a:off x="4267201" y="2362201"/>
            <a:ext cx="3230563" cy="2849563"/>
            <a:chOff x="1728" y="1488"/>
            <a:chExt cx="2035" cy="1795"/>
          </a:xfrm>
        </p:grpSpPr>
        <p:grpSp>
          <p:nvGrpSpPr>
            <p:cNvPr id="108556" name="Group 12"/>
            <p:cNvGrpSpPr>
              <a:grpSpLocks/>
            </p:cNvGrpSpPr>
            <p:nvPr/>
          </p:nvGrpSpPr>
          <p:grpSpPr bwMode="auto">
            <a:xfrm>
              <a:off x="1728" y="1488"/>
              <a:ext cx="691" cy="691"/>
              <a:chOff x="777" y="2412"/>
              <a:chExt cx="576" cy="576"/>
            </a:xfrm>
          </p:grpSpPr>
          <p:sp>
            <p:nvSpPr>
              <p:cNvPr id="108548" name="Oval 4"/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8555" name="Group 11"/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49" name="Oval 5"/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554" name="Group 10"/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50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855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51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552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08557" name="Group 13"/>
            <p:cNvGrpSpPr>
              <a:grpSpLocks/>
            </p:cNvGrpSpPr>
            <p:nvPr/>
          </p:nvGrpSpPr>
          <p:grpSpPr bwMode="auto">
            <a:xfrm>
              <a:off x="1728" y="2592"/>
              <a:ext cx="691" cy="691"/>
              <a:chOff x="777" y="2412"/>
              <a:chExt cx="576" cy="576"/>
            </a:xfrm>
          </p:grpSpPr>
          <p:sp>
            <p:nvSpPr>
              <p:cNvPr id="108558" name="Oval 14"/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8559" name="Group 15"/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60" name="Oval 16"/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561" name="Group 17"/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6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8563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64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565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08566" name="Group 22"/>
            <p:cNvGrpSpPr>
              <a:grpSpLocks/>
            </p:cNvGrpSpPr>
            <p:nvPr/>
          </p:nvGrpSpPr>
          <p:grpSpPr bwMode="auto">
            <a:xfrm>
              <a:off x="3072" y="2592"/>
              <a:ext cx="691" cy="691"/>
              <a:chOff x="777" y="2412"/>
              <a:chExt cx="576" cy="576"/>
            </a:xfrm>
          </p:grpSpPr>
          <p:sp>
            <p:nvSpPr>
              <p:cNvPr id="108567" name="Oval 23"/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8568" name="Group 24"/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69" name="Oval 25"/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570" name="Group 26"/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71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857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73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574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08575" name="Group 31"/>
            <p:cNvGrpSpPr>
              <a:grpSpLocks/>
            </p:cNvGrpSpPr>
            <p:nvPr/>
          </p:nvGrpSpPr>
          <p:grpSpPr bwMode="auto">
            <a:xfrm>
              <a:off x="3072" y="1488"/>
              <a:ext cx="691" cy="691"/>
              <a:chOff x="777" y="2412"/>
              <a:chExt cx="576" cy="576"/>
            </a:xfrm>
          </p:grpSpPr>
          <p:sp>
            <p:nvSpPr>
              <p:cNvPr id="108576" name="Oval 32"/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8577" name="Group 33"/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78" name="Oval 34"/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579" name="Group 35"/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80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8581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82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583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108650" name="Group 106"/>
          <p:cNvGrpSpPr>
            <a:grpSpLocks/>
          </p:cNvGrpSpPr>
          <p:nvPr/>
        </p:nvGrpSpPr>
        <p:grpSpPr bwMode="auto">
          <a:xfrm rot="867564">
            <a:off x="4419601" y="4167188"/>
            <a:ext cx="785813" cy="785812"/>
            <a:chOff x="816" y="2784"/>
            <a:chExt cx="624" cy="624"/>
          </a:xfrm>
        </p:grpSpPr>
        <p:sp>
          <p:nvSpPr>
            <p:cNvPr id="108651" name="Line 107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52" name="Line 108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53" name="Line 109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54" name="Line 110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55" name="Line 111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56" name="Line 112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57" name="Line 113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658" name="Group 114"/>
          <p:cNvGrpSpPr>
            <a:grpSpLocks/>
          </p:cNvGrpSpPr>
          <p:nvPr/>
        </p:nvGrpSpPr>
        <p:grpSpPr bwMode="auto">
          <a:xfrm rot="867564">
            <a:off x="4724401" y="4471988"/>
            <a:ext cx="785813" cy="785812"/>
            <a:chOff x="816" y="2784"/>
            <a:chExt cx="624" cy="624"/>
          </a:xfrm>
        </p:grpSpPr>
        <p:sp>
          <p:nvSpPr>
            <p:cNvPr id="108659" name="Line 115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0" name="Line 116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1" name="Line 117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2" name="Line 118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3" name="Line 119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4" name="Line 120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5" name="Line 121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666" name="Group 122"/>
          <p:cNvGrpSpPr>
            <a:grpSpLocks/>
          </p:cNvGrpSpPr>
          <p:nvPr/>
        </p:nvGrpSpPr>
        <p:grpSpPr bwMode="auto">
          <a:xfrm rot="867564">
            <a:off x="5181601" y="4167188"/>
            <a:ext cx="785813" cy="785812"/>
            <a:chOff x="816" y="2784"/>
            <a:chExt cx="624" cy="624"/>
          </a:xfrm>
        </p:grpSpPr>
        <p:sp>
          <p:nvSpPr>
            <p:cNvPr id="108667" name="Line 123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8" name="Line 124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9" name="Line 125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0" name="Line 126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1" name="Line 127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2" name="Line 128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3" name="Line 129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674" name="Group 130"/>
          <p:cNvGrpSpPr>
            <a:grpSpLocks/>
          </p:cNvGrpSpPr>
          <p:nvPr/>
        </p:nvGrpSpPr>
        <p:grpSpPr bwMode="auto">
          <a:xfrm rot="867564">
            <a:off x="4953001" y="3557588"/>
            <a:ext cx="785813" cy="785812"/>
            <a:chOff x="816" y="2784"/>
            <a:chExt cx="624" cy="624"/>
          </a:xfrm>
        </p:grpSpPr>
        <p:sp>
          <p:nvSpPr>
            <p:cNvPr id="108675" name="Line 131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6" name="Line 132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7" name="Line 133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8" name="Line 134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9" name="Line 135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0" name="Line 136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1" name="Line 137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682" name="Group 138"/>
          <p:cNvGrpSpPr>
            <a:grpSpLocks/>
          </p:cNvGrpSpPr>
          <p:nvPr/>
        </p:nvGrpSpPr>
        <p:grpSpPr bwMode="auto">
          <a:xfrm rot="867564">
            <a:off x="6096001" y="4319588"/>
            <a:ext cx="785813" cy="785812"/>
            <a:chOff x="816" y="2784"/>
            <a:chExt cx="624" cy="624"/>
          </a:xfrm>
        </p:grpSpPr>
        <p:sp>
          <p:nvSpPr>
            <p:cNvPr id="108683" name="Line 139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4" name="Line 140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5" name="Line 141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6" name="Line 142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7" name="Line 143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8" name="Line 144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9" name="Line 145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690" name="Group 146"/>
          <p:cNvGrpSpPr>
            <a:grpSpLocks/>
          </p:cNvGrpSpPr>
          <p:nvPr/>
        </p:nvGrpSpPr>
        <p:grpSpPr bwMode="auto">
          <a:xfrm rot="867564">
            <a:off x="6400801" y="4624388"/>
            <a:ext cx="785813" cy="785812"/>
            <a:chOff x="816" y="2784"/>
            <a:chExt cx="624" cy="624"/>
          </a:xfrm>
        </p:grpSpPr>
        <p:sp>
          <p:nvSpPr>
            <p:cNvPr id="108691" name="Line 147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2" name="Line 148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3" name="Line 149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4" name="Line 150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5" name="Line 151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6" name="Line 152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7" name="Line 153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698" name="Group 154"/>
          <p:cNvGrpSpPr>
            <a:grpSpLocks/>
          </p:cNvGrpSpPr>
          <p:nvPr/>
        </p:nvGrpSpPr>
        <p:grpSpPr bwMode="auto">
          <a:xfrm rot="867564">
            <a:off x="6858001" y="4319588"/>
            <a:ext cx="785813" cy="785812"/>
            <a:chOff x="816" y="2784"/>
            <a:chExt cx="624" cy="624"/>
          </a:xfrm>
        </p:grpSpPr>
        <p:sp>
          <p:nvSpPr>
            <p:cNvPr id="108699" name="Line 155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00" name="Line 156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01" name="Line 157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02" name="Line 158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03" name="Line 159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04" name="Line 160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05" name="Line 161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706" name="Group 162"/>
          <p:cNvGrpSpPr>
            <a:grpSpLocks/>
          </p:cNvGrpSpPr>
          <p:nvPr/>
        </p:nvGrpSpPr>
        <p:grpSpPr bwMode="auto">
          <a:xfrm rot="867564">
            <a:off x="6629401" y="3709988"/>
            <a:ext cx="785813" cy="785812"/>
            <a:chOff x="816" y="2784"/>
            <a:chExt cx="624" cy="624"/>
          </a:xfrm>
        </p:grpSpPr>
        <p:sp>
          <p:nvSpPr>
            <p:cNvPr id="108707" name="Line 163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08" name="Line 164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09" name="Line 165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10" name="Line 166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11" name="Line 167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12" name="Line 168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13" name="Line 169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714" name="Group 170"/>
          <p:cNvGrpSpPr>
            <a:grpSpLocks/>
          </p:cNvGrpSpPr>
          <p:nvPr/>
        </p:nvGrpSpPr>
        <p:grpSpPr bwMode="auto">
          <a:xfrm rot="867564">
            <a:off x="4876801" y="2286001"/>
            <a:ext cx="785813" cy="785813"/>
            <a:chOff x="816" y="2784"/>
            <a:chExt cx="624" cy="624"/>
          </a:xfrm>
        </p:grpSpPr>
        <p:sp>
          <p:nvSpPr>
            <p:cNvPr id="108715" name="Line 171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16" name="Line 172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17" name="Line 173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18" name="Line 174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19" name="Line 175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20" name="Line 176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21" name="Line 177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722" name="Group 178"/>
          <p:cNvGrpSpPr>
            <a:grpSpLocks/>
          </p:cNvGrpSpPr>
          <p:nvPr/>
        </p:nvGrpSpPr>
        <p:grpSpPr bwMode="auto">
          <a:xfrm rot="867564">
            <a:off x="4800601" y="2362201"/>
            <a:ext cx="785813" cy="785813"/>
            <a:chOff x="816" y="2784"/>
            <a:chExt cx="624" cy="624"/>
          </a:xfrm>
        </p:grpSpPr>
        <p:sp>
          <p:nvSpPr>
            <p:cNvPr id="108723" name="Line 179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24" name="Line 180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25" name="Line 181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26" name="Line 182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27" name="Line 183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28" name="Line 184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29" name="Line 185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730" name="Group 186"/>
          <p:cNvGrpSpPr>
            <a:grpSpLocks/>
          </p:cNvGrpSpPr>
          <p:nvPr/>
        </p:nvGrpSpPr>
        <p:grpSpPr bwMode="auto">
          <a:xfrm rot="867564">
            <a:off x="4724401" y="2286001"/>
            <a:ext cx="785813" cy="785813"/>
            <a:chOff x="816" y="2784"/>
            <a:chExt cx="624" cy="624"/>
          </a:xfrm>
        </p:grpSpPr>
        <p:sp>
          <p:nvSpPr>
            <p:cNvPr id="108731" name="Line 187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32" name="Line 188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33" name="Line 189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34" name="Line 190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35" name="Line 191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36" name="Line 192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37" name="Line 193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738" name="Group 194"/>
          <p:cNvGrpSpPr>
            <a:grpSpLocks/>
          </p:cNvGrpSpPr>
          <p:nvPr/>
        </p:nvGrpSpPr>
        <p:grpSpPr bwMode="auto">
          <a:xfrm rot="867564">
            <a:off x="4876801" y="2133601"/>
            <a:ext cx="785813" cy="785813"/>
            <a:chOff x="816" y="2784"/>
            <a:chExt cx="624" cy="624"/>
          </a:xfrm>
        </p:grpSpPr>
        <p:sp>
          <p:nvSpPr>
            <p:cNvPr id="108739" name="Line 195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40" name="Line 196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41" name="Line 197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42" name="Line 198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43" name="Line 199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44" name="Line 200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45" name="Line 201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746" name="Group 202"/>
          <p:cNvGrpSpPr>
            <a:grpSpLocks/>
          </p:cNvGrpSpPr>
          <p:nvPr/>
        </p:nvGrpSpPr>
        <p:grpSpPr bwMode="auto">
          <a:xfrm rot="867564">
            <a:off x="6629401" y="2566988"/>
            <a:ext cx="785813" cy="785812"/>
            <a:chOff x="816" y="2784"/>
            <a:chExt cx="624" cy="624"/>
          </a:xfrm>
        </p:grpSpPr>
        <p:sp>
          <p:nvSpPr>
            <p:cNvPr id="108747" name="Line 203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48" name="Line 204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49" name="Line 205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50" name="Line 206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51" name="Line 207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52" name="Line 208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53" name="Line 209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754" name="Group 210"/>
          <p:cNvGrpSpPr>
            <a:grpSpLocks/>
          </p:cNvGrpSpPr>
          <p:nvPr/>
        </p:nvGrpSpPr>
        <p:grpSpPr bwMode="auto">
          <a:xfrm rot="867564">
            <a:off x="6553201" y="2490788"/>
            <a:ext cx="785813" cy="785812"/>
            <a:chOff x="816" y="2784"/>
            <a:chExt cx="624" cy="624"/>
          </a:xfrm>
        </p:grpSpPr>
        <p:sp>
          <p:nvSpPr>
            <p:cNvPr id="108755" name="Line 211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56" name="Line 212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57" name="Line 213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58" name="Line 214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59" name="Line 215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60" name="Line 216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61" name="Line 217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762" name="Group 218"/>
          <p:cNvGrpSpPr>
            <a:grpSpLocks/>
          </p:cNvGrpSpPr>
          <p:nvPr/>
        </p:nvGrpSpPr>
        <p:grpSpPr bwMode="auto">
          <a:xfrm rot="867564">
            <a:off x="6705601" y="2338388"/>
            <a:ext cx="785813" cy="785812"/>
            <a:chOff x="816" y="2784"/>
            <a:chExt cx="624" cy="624"/>
          </a:xfrm>
        </p:grpSpPr>
        <p:sp>
          <p:nvSpPr>
            <p:cNvPr id="108763" name="Line 219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64" name="Line 220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65" name="Line 221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66" name="Line 222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67" name="Line 223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68" name="Line 224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69" name="Line 225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770" name="Text Box 226"/>
          <p:cNvSpPr txBox="1">
            <a:spLocks noChangeArrowheads="1"/>
          </p:cNvSpPr>
          <p:nvPr/>
        </p:nvSpPr>
        <p:spPr bwMode="auto">
          <a:xfrm>
            <a:off x="2286000" y="26670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="1">
                <a:latin typeface="Tahoma" pitchFamily="34" charset="0"/>
              </a:rPr>
              <a:t>Preciso</a:t>
            </a:r>
            <a:endParaRPr lang="en-GB" b="1">
              <a:latin typeface="Tahoma" pitchFamily="34" charset="0"/>
            </a:endParaRPr>
          </a:p>
        </p:txBody>
      </p:sp>
      <p:sp>
        <p:nvSpPr>
          <p:cNvPr id="108771" name="Text Box 227"/>
          <p:cNvSpPr txBox="1">
            <a:spLocks noChangeArrowheads="1"/>
          </p:cNvSpPr>
          <p:nvPr/>
        </p:nvSpPr>
        <p:spPr bwMode="auto">
          <a:xfrm>
            <a:off x="2286000" y="43434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="1">
                <a:latin typeface="Tahoma" pitchFamily="34" charset="0"/>
              </a:rPr>
              <a:t>Impreciso</a:t>
            </a:r>
            <a:endParaRPr lang="en-GB" b="1">
              <a:latin typeface="Tahoma" pitchFamily="34" charset="0"/>
            </a:endParaRPr>
          </a:p>
        </p:txBody>
      </p:sp>
      <p:sp>
        <p:nvSpPr>
          <p:cNvPr id="108772" name="Text Box 228"/>
          <p:cNvSpPr txBox="1">
            <a:spLocks noChangeArrowheads="1"/>
          </p:cNvSpPr>
          <p:nvPr/>
        </p:nvSpPr>
        <p:spPr bwMode="auto">
          <a:xfrm>
            <a:off x="3962400" y="5562601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="1">
                <a:latin typeface="Tahoma" pitchFamily="34" charset="0"/>
              </a:rPr>
              <a:t>Não enviesado</a:t>
            </a:r>
            <a:endParaRPr lang="en-GB" b="1">
              <a:latin typeface="Tahoma" pitchFamily="34" charset="0"/>
            </a:endParaRPr>
          </a:p>
        </p:txBody>
      </p:sp>
      <p:sp>
        <p:nvSpPr>
          <p:cNvPr id="108773" name="Text Box 229"/>
          <p:cNvSpPr txBox="1">
            <a:spLocks noChangeArrowheads="1"/>
          </p:cNvSpPr>
          <p:nvPr/>
        </p:nvSpPr>
        <p:spPr bwMode="auto">
          <a:xfrm>
            <a:off x="6629400" y="5562601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="1">
                <a:latin typeface="Tahoma" pitchFamily="34" charset="0"/>
              </a:rPr>
              <a:t>Enviesado</a:t>
            </a:r>
            <a:endParaRPr lang="en-GB" b="1">
              <a:latin typeface="Tahoma" pitchFamily="34" charset="0"/>
            </a:endParaRPr>
          </a:p>
        </p:txBody>
      </p:sp>
      <p:grpSp>
        <p:nvGrpSpPr>
          <p:cNvPr id="108775" name="Group 231"/>
          <p:cNvGrpSpPr>
            <a:grpSpLocks/>
          </p:cNvGrpSpPr>
          <p:nvPr/>
        </p:nvGrpSpPr>
        <p:grpSpPr bwMode="auto">
          <a:xfrm rot="867564">
            <a:off x="6757988" y="2438401"/>
            <a:ext cx="785812" cy="785813"/>
            <a:chOff x="816" y="2784"/>
            <a:chExt cx="624" cy="624"/>
          </a:xfrm>
        </p:grpSpPr>
        <p:sp>
          <p:nvSpPr>
            <p:cNvPr id="108776" name="Line 232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77" name="Line 233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78" name="Line 234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79" name="Line 235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80" name="Line 236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81" name="Line 237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82" name="Line 238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0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  <p:bldP spid="108770" grpId="0" autoUpdateAnimBg="0"/>
      <p:bldP spid="108771" grpId="0" autoUpdateAnimBg="0"/>
      <p:bldP spid="108772" grpId="0" autoUpdateAnimBg="0"/>
      <p:bldP spid="10877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839416" y="2717800"/>
            <a:ext cx="10513168" cy="711200"/>
          </a:xfrm>
        </p:spPr>
        <p:txBody>
          <a:bodyPr>
            <a:normAutofit fontScale="90000"/>
          </a:bodyPr>
          <a:lstStyle/>
          <a:p>
            <a:r>
              <a:rPr lang="pt-PT" sz="3400" dirty="0"/>
              <a:t>Símbolos para variáveis da árvore e do povoamento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423592" y="3509888"/>
            <a:ext cx="77768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sz="2000" dirty="0">
                <a:solidFill>
                  <a:schemeClr val="tx1"/>
                </a:solidFill>
              </a:rPr>
              <a:t>No ISA utilizamos a simbologia </a:t>
            </a:r>
            <a:r>
              <a:rPr lang="pt-PT" sz="2000" i="1" dirty="0">
                <a:solidFill>
                  <a:schemeClr val="tx1"/>
                </a:solidFill>
              </a:rPr>
              <a:t>standard</a:t>
            </a:r>
            <a:r>
              <a:rPr lang="pt-PT" sz="2000" dirty="0">
                <a:solidFill>
                  <a:schemeClr val="tx1"/>
                </a:solidFill>
              </a:rPr>
              <a:t> da IUFRO</a:t>
            </a:r>
          </a:p>
        </p:txBody>
      </p:sp>
    </p:spTree>
    <p:extLst>
      <p:ext uri="{BB962C8B-B14F-4D97-AF65-F5344CB8AC3E}">
        <p14:creationId xmlns:p14="http://schemas.microsoft.com/office/powerpoint/2010/main" val="36963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719513" y="177801"/>
            <a:ext cx="4608512" cy="656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1" y="177801"/>
            <a:ext cx="4189413" cy="656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986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9"/>
            <a:ext cx="12350011" cy="9263911"/>
          </a:xfrm>
          <a:prstGeom prst="rect">
            <a:avLst/>
          </a:prstGeo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51314" y="2024064"/>
            <a:ext cx="4752975" cy="2808287"/>
            <a:chOff x="1655" y="1888"/>
            <a:chExt cx="2994" cy="1769"/>
          </a:xfrm>
        </p:grpSpPr>
        <p:sp>
          <p:nvSpPr>
            <p:cNvPr id="53251" name="AutoShape 3"/>
            <p:cNvSpPr>
              <a:spLocks noChangeArrowheads="1"/>
            </p:cNvSpPr>
            <p:nvPr/>
          </p:nvSpPr>
          <p:spPr bwMode="auto">
            <a:xfrm rot="672971">
              <a:off x="1655" y="1888"/>
              <a:ext cx="2994" cy="1769"/>
            </a:xfrm>
            <a:prstGeom prst="irregularSeal2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2" name="Text Box 2"/>
            <p:cNvSpPr txBox="1">
              <a:spLocks noChangeArrowheads="1"/>
            </p:cNvSpPr>
            <p:nvPr/>
          </p:nvSpPr>
          <p:spPr bwMode="auto">
            <a:xfrm>
              <a:off x="2200" y="2623"/>
              <a:ext cx="176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PT" sz="4400" b="1" dirty="0">
                  <a:solidFill>
                    <a:srgbClr val="663300"/>
                  </a:solidFill>
                  <a:latin typeface="Trebuchet MS" pitchFamily="34" charset="0"/>
                </a:rPr>
                <a:t>Dúvidas?</a:t>
              </a:r>
              <a:endParaRPr lang="en-US" sz="4400" b="1" dirty="0">
                <a:solidFill>
                  <a:srgbClr val="663300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9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51445E-7 C -0.00399 -0.01064 -0.01805 -0.02127 -0.02291 -0.02127 C -0.05399 -0.02127 -0.08594 0.1452 -0.08594 0.31168 C -0.08594 0.22775 -0.10191 0.1452 -0.11701 0.1452 C -0.13298 0.1452 -0.14809 0.22913 -0.14809 0.31168 C -0.14809 0.27029 -0.15607 0.22775 -0.16406 0.22775 C -0.17205 0.22775 -0.18003 0.26913 -0.18003 0.31168 C -0.18003 0.29041 -0.18403 0.27029 -0.18802 0.27029 C -0.19201 0.27029 -0.196 0.29156 -0.196 0.31168 C -0.196 0.30104 -0.19809 0.29041 -0.2 0.29041 C -0.20104 0.29041 -0.20399 0.30104 -0.20399 0.31168 C -0.20399 0.30636 -0.20503 0.30104 -0.20607 0.30104 C -0.20607 0.29965 -0.20816 0.30636 -0.20816 0.31168 C -0.20816 0.3089 -0.20816 0.30636 -0.2092 0.30636 C -0.2092 0.30775 -0.21024 0.30913 -0.21024 0.31168 C -0.21024 0.31029 -0.21024 0.3089 -0.21024 0.30775 C -0.21128 0.30775 -0.21128 0.30913 -0.21128 0.31052 C -0.21232 0.31052 -0.21232 0.30913 -0.21232 0.30775 C -0.21337 0.30775 -0.21337 0.30913 -0.21337 0.31052 " pathEditMode="relative" ptsTypes="ffffffff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Invent</a:t>
            </a:r>
            <a:r>
              <a:rPr lang="pt-PT" dirty="0" err="1"/>
              <a:t>ário</a:t>
            </a:r>
            <a:r>
              <a:rPr lang="en-GB" dirty="0"/>
              <a:t> e </a:t>
            </a:r>
            <a:r>
              <a:rPr lang="en-GB" dirty="0" err="1"/>
              <a:t>monitorização</a:t>
            </a:r>
            <a:r>
              <a:rPr lang="en-GB" dirty="0"/>
              <a:t> de </a:t>
            </a:r>
            <a:r>
              <a:rPr lang="en-GB" dirty="0" err="1"/>
              <a:t>recursos</a:t>
            </a:r>
            <a:r>
              <a:rPr lang="en-GB" dirty="0"/>
              <a:t> </a:t>
            </a:r>
            <a:r>
              <a:rPr lang="en-GB" dirty="0" err="1"/>
              <a:t>florestais</a:t>
            </a:r>
            <a:r>
              <a:rPr lang="en-GB" dirty="0"/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Os</a:t>
            </a:r>
            <a:r>
              <a:rPr lang="en-GB" dirty="0"/>
              <a:t> “</a:t>
            </a:r>
            <a:r>
              <a:rPr lang="en-GB" dirty="0" err="1"/>
              <a:t>gestores</a:t>
            </a:r>
            <a:r>
              <a:rPr lang="en-GB" dirty="0"/>
              <a:t>” de </a:t>
            </a:r>
            <a:r>
              <a:rPr lang="en-GB" dirty="0" err="1"/>
              <a:t>recursos</a:t>
            </a:r>
            <a:r>
              <a:rPr lang="en-GB" dirty="0"/>
              <a:t> </a:t>
            </a:r>
            <a:r>
              <a:rPr lang="en-GB" dirty="0" err="1"/>
              <a:t>florestais</a:t>
            </a:r>
            <a:r>
              <a:rPr lang="en-GB" dirty="0"/>
              <a:t> (</a:t>
            </a:r>
            <a:r>
              <a:rPr lang="en-GB" dirty="0" err="1"/>
              <a:t>políticos</a:t>
            </a:r>
            <a:r>
              <a:rPr lang="en-GB" dirty="0"/>
              <a:t>, </a:t>
            </a:r>
            <a:r>
              <a:rPr lang="en-GB" dirty="0" err="1"/>
              <a:t>gestores</a:t>
            </a:r>
            <a:r>
              <a:rPr lang="en-GB" dirty="0"/>
              <a:t> privados e </a:t>
            </a:r>
            <a:r>
              <a:rPr lang="en-GB" dirty="0" err="1"/>
              <a:t>públicos</a:t>
            </a:r>
            <a:r>
              <a:rPr lang="en-GB" dirty="0"/>
              <a:t>, </a:t>
            </a:r>
            <a:r>
              <a:rPr lang="en-GB" dirty="0" err="1"/>
              <a:t>florestais</a:t>
            </a:r>
            <a:r>
              <a:rPr lang="en-GB" dirty="0"/>
              <a:t>, etc) </a:t>
            </a:r>
            <a:r>
              <a:rPr lang="en-GB" dirty="0" err="1"/>
              <a:t>necessitam</a:t>
            </a:r>
            <a:r>
              <a:rPr lang="en-GB" dirty="0"/>
              <a:t> de </a:t>
            </a:r>
            <a:r>
              <a:rPr lang="en-GB" u="sng" dirty="0"/>
              <a:t>dados </a:t>
            </a:r>
            <a:r>
              <a:rPr lang="en-GB" u="sng" dirty="0" err="1"/>
              <a:t>fiáveis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quais</a:t>
            </a:r>
            <a:r>
              <a:rPr lang="en-GB" dirty="0"/>
              <a:t> </a:t>
            </a:r>
            <a:r>
              <a:rPr lang="en-GB" dirty="0" err="1"/>
              <a:t>possam</a:t>
            </a:r>
            <a:r>
              <a:rPr lang="en-GB" dirty="0"/>
              <a:t> </a:t>
            </a:r>
            <a:r>
              <a:rPr lang="en-GB" dirty="0" err="1"/>
              <a:t>basear</a:t>
            </a:r>
            <a:r>
              <a:rPr lang="en-GB" dirty="0"/>
              <a:t> as </a:t>
            </a:r>
            <a:r>
              <a:rPr lang="en-GB" dirty="0" err="1"/>
              <a:t>suas</a:t>
            </a:r>
            <a:r>
              <a:rPr lang="en-GB" dirty="0"/>
              <a:t> </a:t>
            </a:r>
            <a:r>
              <a:rPr lang="en-GB" dirty="0" err="1"/>
              <a:t>opções</a:t>
            </a:r>
            <a:r>
              <a:rPr lang="en-GB" dirty="0"/>
              <a:t> de </a:t>
            </a:r>
            <a:r>
              <a:rPr lang="en-GB" dirty="0" err="1"/>
              <a:t>gestão</a:t>
            </a:r>
            <a:endParaRPr lang="en-GB" dirty="0"/>
          </a:p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programas</a:t>
            </a:r>
            <a:r>
              <a:rPr lang="en-GB" dirty="0"/>
              <a:t> de </a:t>
            </a:r>
            <a:r>
              <a:rPr lang="en-GB" dirty="0" err="1"/>
              <a:t>inventariação</a:t>
            </a:r>
            <a:r>
              <a:rPr lang="en-GB" dirty="0"/>
              <a:t> e </a:t>
            </a:r>
            <a:r>
              <a:rPr lang="en-GB" dirty="0" err="1"/>
              <a:t>monitorização</a:t>
            </a:r>
            <a:r>
              <a:rPr lang="en-GB" dirty="0"/>
              <a:t> de </a:t>
            </a:r>
            <a:r>
              <a:rPr lang="en-GB" dirty="0" err="1"/>
              <a:t>recursos</a:t>
            </a:r>
            <a:r>
              <a:rPr lang="en-GB" dirty="0"/>
              <a:t> </a:t>
            </a:r>
            <a:r>
              <a:rPr lang="en-GB" dirty="0" err="1"/>
              <a:t>florestais</a:t>
            </a:r>
            <a:r>
              <a:rPr lang="en-GB" dirty="0"/>
              <a:t> </a:t>
            </a:r>
            <a:r>
              <a:rPr lang="en-GB" dirty="0" err="1"/>
              <a:t>fornecem</a:t>
            </a:r>
            <a:r>
              <a:rPr lang="en-GB" dirty="0"/>
              <a:t> </a:t>
            </a:r>
            <a:r>
              <a:rPr lang="en-GB" dirty="0" err="1"/>
              <a:t>esta</a:t>
            </a:r>
            <a:r>
              <a:rPr lang="en-GB" dirty="0"/>
              <a:t> </a:t>
            </a:r>
            <a:r>
              <a:rPr lang="en-GB" dirty="0" err="1"/>
              <a:t>informação</a:t>
            </a:r>
            <a:endParaRPr lang="en-GB" dirty="0"/>
          </a:p>
          <a:p>
            <a:r>
              <a:rPr lang="en-GB" dirty="0"/>
              <a:t>O </a:t>
            </a:r>
            <a:r>
              <a:rPr lang="en-GB" b="1" dirty="0" err="1">
                <a:solidFill>
                  <a:srgbClr val="008000"/>
                </a:solidFill>
              </a:rPr>
              <a:t>inventário</a:t>
            </a:r>
            <a:r>
              <a:rPr lang="en-GB" dirty="0"/>
              <a:t> de </a:t>
            </a:r>
            <a:r>
              <a:rPr lang="en-GB" dirty="0" err="1"/>
              <a:t>recursos</a:t>
            </a:r>
            <a:r>
              <a:rPr lang="en-GB" dirty="0"/>
              <a:t> </a:t>
            </a:r>
            <a:r>
              <a:rPr lang="en-GB" dirty="0" err="1"/>
              <a:t>florestais</a:t>
            </a:r>
            <a:r>
              <a:rPr lang="en-GB" dirty="0"/>
              <a:t> </a:t>
            </a:r>
            <a:r>
              <a:rPr lang="en-GB" dirty="0" err="1"/>
              <a:t>implica</a:t>
            </a:r>
            <a:r>
              <a:rPr lang="en-GB" dirty="0"/>
              <a:t> a </a:t>
            </a:r>
            <a:r>
              <a:rPr lang="en-GB" b="1" dirty="0" err="1">
                <a:solidFill>
                  <a:srgbClr val="008000"/>
                </a:solidFill>
              </a:rPr>
              <a:t>caracterização</a:t>
            </a:r>
            <a:r>
              <a:rPr lang="en-GB" dirty="0"/>
              <a:t> de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determinada</a:t>
            </a:r>
            <a:r>
              <a:rPr lang="en-GB" dirty="0"/>
              <a:t> </a:t>
            </a:r>
            <a:r>
              <a:rPr lang="en-GB" dirty="0" err="1"/>
              <a:t>área</a:t>
            </a:r>
            <a:r>
              <a:rPr lang="en-GB" dirty="0"/>
              <a:t> </a:t>
            </a:r>
            <a:r>
              <a:rPr lang="en-GB" dirty="0" err="1"/>
              <a:t>florestal</a:t>
            </a:r>
            <a:r>
              <a:rPr lang="en-GB" dirty="0"/>
              <a:t> </a:t>
            </a:r>
            <a:r>
              <a:rPr lang="en-GB" dirty="0" err="1"/>
              <a:t>enquanto</a:t>
            </a:r>
            <a:r>
              <a:rPr lang="en-GB" dirty="0"/>
              <a:t> que </a:t>
            </a:r>
          </a:p>
          <a:p>
            <a:r>
              <a:rPr lang="en-GB" dirty="0"/>
              <a:t>a </a:t>
            </a:r>
            <a:r>
              <a:rPr lang="en-GB" b="1" dirty="0" err="1">
                <a:solidFill>
                  <a:srgbClr val="008000"/>
                </a:solidFill>
              </a:rPr>
              <a:t>monitorização</a:t>
            </a:r>
            <a:r>
              <a:rPr lang="en-GB" dirty="0"/>
              <a:t> de </a:t>
            </a:r>
            <a:r>
              <a:rPr lang="en-GB" dirty="0" err="1"/>
              <a:t>recursos</a:t>
            </a:r>
            <a:r>
              <a:rPr lang="en-GB" dirty="0"/>
              <a:t> </a:t>
            </a:r>
            <a:r>
              <a:rPr lang="en-GB" dirty="0" err="1"/>
              <a:t>florestais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objectivo</a:t>
            </a:r>
            <a:r>
              <a:rPr lang="en-GB" dirty="0"/>
              <a:t> a </a:t>
            </a:r>
            <a:r>
              <a:rPr lang="en-GB" b="1" dirty="0" err="1">
                <a:solidFill>
                  <a:srgbClr val="008000"/>
                </a:solidFill>
              </a:rPr>
              <a:t>avaliação</a:t>
            </a:r>
            <a:r>
              <a:rPr lang="en-GB" b="1" dirty="0">
                <a:solidFill>
                  <a:srgbClr val="008000"/>
                </a:solidFill>
              </a:rPr>
              <a:t> das </a:t>
            </a:r>
            <a:r>
              <a:rPr lang="en-GB" b="1" dirty="0" err="1">
                <a:solidFill>
                  <a:srgbClr val="008000"/>
                </a:solidFill>
              </a:rPr>
              <a:t>alterações</a:t>
            </a:r>
            <a:r>
              <a:rPr lang="en-GB" dirty="0"/>
              <a:t> dos </a:t>
            </a:r>
            <a:r>
              <a:rPr lang="en-GB" dirty="0" err="1"/>
              <a:t>recursos</a:t>
            </a:r>
            <a:r>
              <a:rPr lang="en-GB" dirty="0"/>
              <a:t>, </a:t>
            </a:r>
            <a:r>
              <a:rPr lang="en-GB" dirty="0" err="1"/>
              <a:t>tentando</a:t>
            </a:r>
            <a:r>
              <a:rPr lang="en-GB" dirty="0"/>
              <a:t> </a:t>
            </a:r>
            <a:r>
              <a:rPr lang="en-GB" dirty="0" err="1"/>
              <a:t>avaliar</a:t>
            </a:r>
            <a:r>
              <a:rPr lang="en-GB" dirty="0"/>
              <a:t> as </a:t>
            </a:r>
            <a:r>
              <a:rPr lang="en-GB" dirty="0" err="1"/>
              <a:t>causas</a:t>
            </a:r>
            <a:r>
              <a:rPr lang="en-GB" dirty="0"/>
              <a:t> das </a:t>
            </a:r>
            <a:r>
              <a:rPr lang="en-GB" dirty="0" err="1"/>
              <a:t>mudanças</a:t>
            </a:r>
            <a:r>
              <a:rPr lang="en-GB" dirty="0"/>
              <a:t> </a:t>
            </a:r>
            <a:r>
              <a:rPr lang="en-GB" dirty="0" err="1"/>
              <a:t>observadas</a:t>
            </a:r>
            <a:r>
              <a:rPr lang="en-GB" dirty="0"/>
              <a:t> </a:t>
            </a:r>
            <a:r>
              <a:rPr lang="en-GB" dirty="0" err="1"/>
              <a:t>assim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a </a:t>
            </a:r>
            <a:r>
              <a:rPr lang="en-GB" dirty="0" err="1"/>
              <a:t>verificar</a:t>
            </a:r>
            <a:r>
              <a:rPr lang="en-GB" dirty="0"/>
              <a:t> se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planos</a:t>
            </a:r>
            <a:r>
              <a:rPr lang="en-GB" dirty="0"/>
              <a:t> de </a:t>
            </a:r>
            <a:r>
              <a:rPr lang="en-GB" dirty="0" err="1"/>
              <a:t>gestão</a:t>
            </a:r>
            <a:r>
              <a:rPr lang="en-GB" dirty="0"/>
              <a:t> </a:t>
            </a:r>
            <a:r>
              <a:rPr lang="en-GB" dirty="0" err="1"/>
              <a:t>florestal</a:t>
            </a:r>
            <a:r>
              <a:rPr lang="en-GB" dirty="0"/>
              <a:t> </a:t>
            </a:r>
            <a:r>
              <a:rPr lang="en-GB" dirty="0" err="1"/>
              <a:t>estão</a:t>
            </a:r>
            <a:r>
              <a:rPr lang="en-GB" dirty="0"/>
              <a:t> a </a:t>
            </a:r>
            <a:r>
              <a:rPr lang="en-GB" dirty="0" err="1"/>
              <a:t>decorrer</a:t>
            </a:r>
            <a:r>
              <a:rPr lang="en-GB" dirty="0"/>
              <a:t> de </a:t>
            </a:r>
            <a:r>
              <a:rPr lang="en-GB" dirty="0" err="1"/>
              <a:t>acordo</a:t>
            </a:r>
            <a:r>
              <a:rPr lang="en-GB" dirty="0"/>
              <a:t> com o </a:t>
            </a:r>
            <a:r>
              <a:rPr lang="en-GB" dirty="0" err="1"/>
              <a:t>previsto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Evolução da silvicultura e da gestão florestal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517132"/>
              </p:ext>
            </p:extLst>
          </p:nvPr>
        </p:nvGraphicFramePr>
        <p:xfrm>
          <a:off x="695400" y="1338263"/>
          <a:ext cx="10945216" cy="52403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63543">
                  <a:extLst>
                    <a:ext uri="{9D8B030D-6E8A-4147-A177-3AD203B41FA5}">
                      <a16:colId xmlns:a16="http://schemas.microsoft.com/office/drawing/2014/main" val="2272971123"/>
                    </a:ext>
                  </a:extLst>
                </a:gridCol>
                <a:gridCol w="1197986">
                  <a:extLst>
                    <a:ext uri="{9D8B030D-6E8A-4147-A177-3AD203B41FA5}">
                      <a16:colId xmlns:a16="http://schemas.microsoft.com/office/drawing/2014/main" val="988980232"/>
                    </a:ext>
                  </a:extLst>
                </a:gridCol>
                <a:gridCol w="4883687">
                  <a:extLst>
                    <a:ext uri="{9D8B030D-6E8A-4147-A177-3AD203B41FA5}">
                      <a16:colId xmlns:a16="http://schemas.microsoft.com/office/drawing/2014/main" val="1553161866"/>
                    </a:ext>
                  </a:extLst>
                </a:gridCol>
              </a:tblGrid>
              <a:tr h="419616">
                <a:tc>
                  <a:txBody>
                    <a:bodyPr/>
                    <a:lstStyle/>
                    <a:p>
                      <a:r>
                        <a:rPr lang="pt-PT" sz="2400" dirty="0"/>
                        <a:t>Etapas</a:t>
                      </a:r>
                      <a:r>
                        <a:rPr lang="pt-PT" sz="2400" baseline="0" dirty="0"/>
                        <a:t> na evolução da silvicultura</a:t>
                      </a:r>
                      <a:endParaRPr lang="en-US" sz="2400" dirty="0"/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Resultado</a:t>
                      </a:r>
                      <a:endParaRPr lang="en-US" sz="2400" dirty="0"/>
                    </a:p>
                  </a:txBody>
                  <a:tcP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24242"/>
                  </a:ext>
                </a:extLst>
              </a:tr>
              <a:tr h="419616">
                <a:tc>
                  <a:txBody>
                    <a:bodyPr/>
                    <a:lstStyle/>
                    <a:p>
                      <a:r>
                        <a:rPr lang="pt-PT" sz="2400" dirty="0"/>
                        <a:t>Pré-silvicultura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Esgotamento</a:t>
                      </a:r>
                      <a:r>
                        <a:rPr lang="en-US" sz="2400" dirty="0"/>
                        <a:t> dos </a:t>
                      </a:r>
                      <a:r>
                        <a:rPr lang="en-US" sz="2400" dirty="0" err="1"/>
                        <a:t>recursos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478421"/>
                  </a:ext>
                </a:extLst>
              </a:tr>
              <a:tr h="816297">
                <a:tc>
                  <a:txBody>
                    <a:bodyPr/>
                    <a:lstStyle/>
                    <a:p>
                      <a:r>
                        <a:rPr lang="pt-PT" sz="2400" dirty="0"/>
                        <a:t>Silvicultura administrativa</a:t>
                      </a:r>
                      <a:endParaRPr lang="en-US" sz="2400" dirty="0"/>
                    </a:p>
                    <a:p>
                      <a:r>
                        <a:rPr lang="pt-PT" sz="2400" dirty="0"/>
                        <a:t>(orientada para a madeira)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Falha em garantir a conservação e sustentabilidade da</a:t>
                      </a:r>
                      <a:r>
                        <a:rPr lang="pt-PT" sz="2400" baseline="0" dirty="0"/>
                        <a:t> produção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554057"/>
                  </a:ext>
                </a:extLst>
              </a:tr>
              <a:tr h="755308">
                <a:tc>
                  <a:txBody>
                    <a:bodyPr/>
                    <a:lstStyle/>
                    <a:p>
                      <a:r>
                        <a:rPr lang="pt-PT" sz="2400" dirty="0"/>
                        <a:t>Silvicultura baseada na ecologia</a:t>
                      </a:r>
                    </a:p>
                    <a:p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conceito</a:t>
                      </a:r>
                      <a:r>
                        <a:rPr lang="en-US" sz="2400" dirty="0"/>
                        <a:t> de </a:t>
                      </a:r>
                      <a:r>
                        <a:rPr lang="en-US" sz="2400" dirty="0" err="1"/>
                        <a:t>ecossistema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florestal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Gestão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sustentável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sem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perdas</a:t>
                      </a:r>
                      <a:r>
                        <a:rPr lang="en-US" sz="2400" baseline="0" dirty="0"/>
                        <a:t> de </a:t>
                      </a:r>
                      <a:r>
                        <a:rPr lang="en-US" sz="2400" baseline="0" dirty="0" err="1"/>
                        <a:t>produtividade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730441"/>
                  </a:ext>
                </a:extLst>
              </a:tr>
              <a:tr h="1258609">
                <a:tc>
                  <a:txBody>
                    <a:bodyPr/>
                    <a:lstStyle/>
                    <a:p>
                      <a:r>
                        <a:rPr lang="pt-PT" sz="2400" dirty="0"/>
                        <a:t>Silvicultura baseada na ecologia e na sociedade (</a:t>
                      </a:r>
                      <a:r>
                        <a:rPr lang="en-US" sz="2400" baseline="0" dirty="0" err="1"/>
                        <a:t>considerando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todos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os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serviços</a:t>
                      </a:r>
                      <a:r>
                        <a:rPr lang="en-US" sz="2400" baseline="0" dirty="0"/>
                        <a:t> do </a:t>
                      </a:r>
                      <a:r>
                        <a:rPr lang="en-US" sz="2400" baseline="0" dirty="0" err="1"/>
                        <a:t>ecossistema</a:t>
                      </a:r>
                      <a:r>
                        <a:rPr lang="en-US" sz="2400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Gestão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sustentável</a:t>
                      </a:r>
                      <a:r>
                        <a:rPr lang="en-US" sz="2400" dirty="0"/>
                        <a:t> que </a:t>
                      </a:r>
                      <a:r>
                        <a:rPr lang="en-US" sz="2400" dirty="0" err="1"/>
                        <a:t>garante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uma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série</a:t>
                      </a:r>
                      <a:r>
                        <a:rPr lang="en-US" sz="2400" baseline="0" dirty="0"/>
                        <a:t> de </a:t>
                      </a:r>
                      <a:r>
                        <a:rPr lang="en-US" sz="2400" baseline="0" dirty="0" err="1"/>
                        <a:t>produtos</a:t>
                      </a:r>
                      <a:r>
                        <a:rPr lang="en-US" sz="2400" baseline="0" dirty="0"/>
                        <a:t> e </a:t>
                      </a:r>
                      <a:r>
                        <a:rPr lang="en-US" sz="2400" baseline="0" dirty="0" err="1"/>
                        <a:t>valores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desejados</a:t>
                      </a:r>
                      <a:r>
                        <a:rPr lang="en-US" sz="2400" baseline="0" dirty="0"/>
                        <a:t> pela </a:t>
                      </a:r>
                      <a:r>
                        <a:rPr lang="en-US" sz="2400" baseline="0" dirty="0" err="1"/>
                        <a:t>sociedade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812979"/>
                  </a:ext>
                </a:extLst>
              </a:tr>
              <a:tr h="1421421">
                <a:tc>
                  <a:txBody>
                    <a:bodyPr/>
                    <a:lstStyle/>
                    <a:p>
                      <a:r>
                        <a:rPr lang="en-US" sz="2400" baseline="0" dirty="0" err="1"/>
                        <a:t>Silvicultura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baseada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ecologia</a:t>
                      </a:r>
                      <a:r>
                        <a:rPr lang="en-US" sz="2400" baseline="0" dirty="0"/>
                        <a:t> e </a:t>
                      </a:r>
                      <a:r>
                        <a:rPr lang="en-US" sz="2400" baseline="0" dirty="0" err="1"/>
                        <a:t>na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sociedade</a:t>
                      </a:r>
                      <a:r>
                        <a:rPr lang="en-US" sz="2400" baseline="0" dirty="0"/>
                        <a:t> mas </a:t>
                      </a:r>
                      <a:r>
                        <a:rPr lang="en-US" sz="2400" baseline="0" dirty="0" err="1"/>
                        <a:t>num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contexto</a:t>
                      </a:r>
                      <a:r>
                        <a:rPr lang="en-US" sz="2400" baseline="0" dirty="0"/>
                        <a:t> de </a:t>
                      </a:r>
                      <a:r>
                        <a:rPr lang="en-US" sz="2400" baseline="0" dirty="0" err="1"/>
                        <a:t>bioeconomia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Aumentar</a:t>
                      </a:r>
                      <a:r>
                        <a:rPr lang="en-US" sz="2400" dirty="0"/>
                        <a:t> a </a:t>
                      </a:r>
                      <a:r>
                        <a:rPr lang="en-US" sz="2400" dirty="0" err="1"/>
                        <a:t>produção</a:t>
                      </a:r>
                      <a:r>
                        <a:rPr lang="en-US" sz="2400" dirty="0"/>
                        <a:t> de madeira, mas </a:t>
                      </a:r>
                      <a:r>
                        <a:rPr lang="en-US" sz="2400" dirty="0" err="1"/>
                        <a:t>garantindo</a:t>
                      </a:r>
                      <a:r>
                        <a:rPr lang="en-US" sz="2400" dirty="0"/>
                        <a:t> que </a:t>
                      </a:r>
                      <a:r>
                        <a:rPr lang="en-US" sz="2400" dirty="0" err="1"/>
                        <a:t>os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serviços</a:t>
                      </a:r>
                      <a:r>
                        <a:rPr lang="en-US" sz="2400" dirty="0"/>
                        <a:t> dos </a:t>
                      </a:r>
                      <a:r>
                        <a:rPr lang="en-US" sz="2400" dirty="0" err="1"/>
                        <a:t>ecossistemas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florestais</a:t>
                      </a:r>
                      <a:r>
                        <a:rPr lang="en-US" sz="2400" dirty="0"/>
                        <a:t> se </a:t>
                      </a:r>
                      <a:r>
                        <a:rPr lang="en-US" sz="2400" dirty="0" err="1"/>
                        <a:t>mantém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313302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5771964" y="1918800"/>
            <a:ext cx="792088" cy="216024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771964" y="2520000"/>
            <a:ext cx="792088" cy="216024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771964" y="3421932"/>
            <a:ext cx="792088" cy="216024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771964" y="4437112"/>
            <a:ext cx="792088" cy="216024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771964" y="5509752"/>
            <a:ext cx="792088" cy="216024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131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/>
              <a:t>Evolução da silvicultura e da gestão florestal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sz="2400" dirty="0"/>
              <a:t>A evolução da silvicultura tem dificultado cada vez mais a interação entre homem e floresta - gestão florestal</a:t>
            </a:r>
          </a:p>
          <a:p>
            <a:r>
              <a:rPr lang="pt-PT" altLang="pt-PT" sz="2400" dirty="0"/>
              <a:t>Atualmente, a gestão florestal não é uma tarefa fácil ...</a:t>
            </a:r>
          </a:p>
          <a:p>
            <a:r>
              <a:rPr lang="pt-PT" altLang="pt-PT" sz="2400" dirty="0"/>
              <a:t>Em 2000, a </a:t>
            </a:r>
            <a:r>
              <a:rPr lang="pt-PT" altLang="pt-PT" sz="2400" b="1" dirty="0">
                <a:solidFill>
                  <a:srgbClr val="008000"/>
                </a:solidFill>
              </a:rPr>
              <a:t>gestão florestal sustentável multifuncional</a:t>
            </a:r>
            <a:r>
              <a:rPr lang="pt-PT" altLang="pt-PT" sz="2400" dirty="0"/>
              <a:t> (MCPFC) estava na ordem do dia:</a:t>
            </a:r>
          </a:p>
          <a:p>
            <a:pPr lvl="1"/>
            <a:r>
              <a:rPr lang="pt-PT" altLang="pt-PT" sz="2000" dirty="0"/>
              <a:t>Critérios e indicadores pan-europeus (e outros) e indicadores / esquemas de certificação entraram na agenda</a:t>
            </a:r>
          </a:p>
          <a:p>
            <a:r>
              <a:rPr lang="pt-PT" altLang="pt-PT" sz="2400" dirty="0"/>
              <a:t>Os </a:t>
            </a:r>
            <a:r>
              <a:rPr lang="pt-PT" altLang="pt-PT" sz="2400" b="1" dirty="0">
                <a:solidFill>
                  <a:srgbClr val="008000"/>
                </a:solidFill>
              </a:rPr>
              <a:t>serviços do ecossistema </a:t>
            </a:r>
            <a:r>
              <a:rPr lang="pt-PT" altLang="pt-PT" sz="2400" dirty="0"/>
              <a:t>tornaram-se relevantes</a:t>
            </a:r>
          </a:p>
          <a:p>
            <a:r>
              <a:rPr lang="pt-PT" altLang="pt-PT" sz="2400" dirty="0"/>
              <a:t>Agora já estamos num </a:t>
            </a:r>
            <a:r>
              <a:rPr lang="pt-PT" altLang="pt-PT" sz="2400" b="1" dirty="0">
                <a:solidFill>
                  <a:srgbClr val="008000"/>
                </a:solidFill>
              </a:rPr>
              <a:t>contexto de </a:t>
            </a:r>
            <a:r>
              <a:rPr lang="pt-PT" altLang="pt-PT" sz="2400" b="1" dirty="0" err="1">
                <a:solidFill>
                  <a:srgbClr val="008000"/>
                </a:solidFill>
              </a:rPr>
              <a:t>bioeconomia</a:t>
            </a:r>
            <a:endParaRPr lang="pt-PT" altLang="pt-PT" sz="2400" b="1" dirty="0">
              <a:solidFill>
                <a:srgbClr val="008000"/>
              </a:solidFill>
            </a:endParaRPr>
          </a:p>
          <a:p>
            <a:pPr lvl="1"/>
            <a:r>
              <a:rPr lang="pt-PT" altLang="pt-PT" sz="2000" dirty="0"/>
              <a:t>Antes de 2100, a </a:t>
            </a:r>
            <a:r>
              <a:rPr lang="pt-PT" altLang="pt-PT" sz="2000" dirty="0" err="1"/>
              <a:t>bioeconomia</a:t>
            </a:r>
            <a:r>
              <a:rPr lang="pt-PT" altLang="pt-PT" sz="2000" dirty="0"/>
              <a:t> exigirá o dobro da produção de matéria-prima, reduzindo a metade o seu impacto ambiental (Livro Branco sobre “A </a:t>
            </a:r>
            <a:r>
              <a:rPr lang="pt-PT" altLang="pt-PT" sz="2000" dirty="0" err="1"/>
              <a:t>bioeconomia</a:t>
            </a:r>
            <a:r>
              <a:rPr lang="pt-PT" altLang="pt-PT" sz="2000" dirty="0"/>
              <a:t> europeia em 2030”)</a:t>
            </a:r>
          </a:p>
          <a:p>
            <a:endParaRPr lang="pt-PT" altLang="pt-PT" sz="2400" dirty="0"/>
          </a:p>
          <a:p>
            <a:endParaRPr lang="pt-PT" altLang="pt-PT" sz="2400" dirty="0"/>
          </a:p>
          <a:p>
            <a:endParaRPr lang="pt-PT" altLang="pt-PT" sz="2400" dirty="0"/>
          </a:p>
          <a:p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627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432048"/>
          </a:xfrm>
        </p:spPr>
        <p:txBody>
          <a:bodyPr>
            <a:normAutofit fontScale="90000"/>
          </a:bodyPr>
          <a:lstStyle/>
          <a:p>
            <a:r>
              <a:rPr lang="pt-PT" dirty="0"/>
              <a:t>Serviços do ecossistema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51971"/>
              </p:ext>
            </p:extLst>
          </p:nvPr>
        </p:nvGraphicFramePr>
        <p:xfrm>
          <a:off x="695400" y="980728"/>
          <a:ext cx="10945215" cy="564031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648405">
                  <a:extLst>
                    <a:ext uri="{9D8B030D-6E8A-4147-A177-3AD203B41FA5}">
                      <a16:colId xmlns:a16="http://schemas.microsoft.com/office/drawing/2014/main" val="2229984959"/>
                    </a:ext>
                  </a:extLst>
                </a:gridCol>
                <a:gridCol w="3648405">
                  <a:extLst>
                    <a:ext uri="{9D8B030D-6E8A-4147-A177-3AD203B41FA5}">
                      <a16:colId xmlns:a16="http://schemas.microsoft.com/office/drawing/2014/main" val="753630825"/>
                    </a:ext>
                  </a:extLst>
                </a:gridCol>
                <a:gridCol w="3648405">
                  <a:extLst>
                    <a:ext uri="{9D8B030D-6E8A-4147-A177-3AD203B41FA5}">
                      <a16:colId xmlns:a16="http://schemas.microsoft.com/office/drawing/2014/main" val="1643249338"/>
                    </a:ext>
                  </a:extLst>
                </a:gridCol>
              </a:tblGrid>
              <a:tr h="3598153">
                <a:tc>
                  <a:txBody>
                    <a:bodyPr/>
                    <a:lstStyle/>
                    <a:p>
                      <a:pPr algn="ctr"/>
                      <a:r>
                        <a:rPr lang="en-GB" sz="2800" b="1" noProof="0" dirty="0" err="1">
                          <a:solidFill>
                            <a:srgbClr val="008000"/>
                          </a:solidFill>
                        </a:rPr>
                        <a:t>Aprovisionamento</a:t>
                      </a:r>
                      <a:endParaRPr lang="en-GB" sz="2800" b="1" noProof="0" dirty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r>
                        <a:rPr lang="en-GB" b="1" noProof="0" dirty="0" err="1"/>
                        <a:t>Produtos</a:t>
                      </a:r>
                      <a:r>
                        <a:rPr lang="en-GB" b="1" noProof="0" dirty="0"/>
                        <a:t> </a:t>
                      </a:r>
                      <a:r>
                        <a:rPr lang="en-GB" b="1" noProof="0" dirty="0" err="1"/>
                        <a:t>produzidos</a:t>
                      </a:r>
                      <a:r>
                        <a:rPr lang="en-GB" b="1" noProof="0" dirty="0"/>
                        <a:t> </a:t>
                      </a:r>
                      <a:r>
                        <a:rPr lang="en-GB" b="1" noProof="0" dirty="0" err="1"/>
                        <a:t>pelos</a:t>
                      </a:r>
                      <a:r>
                        <a:rPr lang="en-GB" b="1" noProof="0" dirty="0"/>
                        <a:t> </a:t>
                      </a:r>
                      <a:r>
                        <a:rPr lang="en-GB" b="1" noProof="0" dirty="0" err="1"/>
                        <a:t>ecossistemas</a:t>
                      </a:r>
                      <a:endParaRPr lang="en-GB" b="1" noProof="0" dirty="0"/>
                    </a:p>
                    <a:p>
                      <a:pPr algn="ctr"/>
                      <a:endParaRPr lang="en-GB" sz="1200" b="1" noProof="0" dirty="0"/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Comida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Água fresca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Biomassa para energia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Madeira e Fibra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Recursos bioquímicos e genéticos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Produtos não lenhosos</a:t>
                      </a:r>
                      <a:endParaRPr lang="en-GB" b="1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noProof="0" dirty="0" err="1">
                          <a:solidFill>
                            <a:srgbClr val="008000"/>
                          </a:solidFill>
                        </a:rPr>
                        <a:t>Regulação</a:t>
                      </a:r>
                      <a:endParaRPr lang="en-GB" sz="2800" b="1" noProof="0" dirty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r>
                        <a:rPr lang="pt-PT" b="1" noProof="0" dirty="0"/>
                        <a:t>Benefícios resultantes da regulação dos processos dos ecossistemas</a:t>
                      </a:r>
                      <a:endParaRPr lang="en-GB" b="1" noProof="0" dirty="0"/>
                    </a:p>
                    <a:p>
                      <a:pPr algn="ctr"/>
                      <a:endParaRPr lang="en-GB" sz="1200" b="1" noProof="0" dirty="0"/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Controle climático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Purificação do ar e da água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Regulação do ciclo da água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Controle de erosão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Controle de inundações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Controle de pragas e doenças</a:t>
                      </a:r>
                      <a:endParaRPr lang="en-GB" b="1" noProof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noProof="0" dirty="0">
                          <a:solidFill>
                            <a:srgbClr val="008000"/>
                          </a:solidFill>
                        </a:rPr>
                        <a:t>Cultural</a:t>
                      </a:r>
                    </a:p>
                    <a:p>
                      <a:pPr algn="ctr"/>
                      <a:r>
                        <a:rPr lang="pt-PT" b="1" noProof="0" dirty="0"/>
                        <a:t>Benefícios não materiais fornecidos pelos ecossistemas</a:t>
                      </a:r>
                      <a:endParaRPr lang="en-GB" b="1" noProof="0" dirty="0"/>
                    </a:p>
                    <a:p>
                      <a:pPr algn="ctr"/>
                      <a:endParaRPr lang="en-GB" sz="1400" b="1" noProof="0" dirty="0"/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Recreio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Ciência e educação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Valores estéticos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Valores</a:t>
                      </a:r>
                      <a:r>
                        <a:rPr lang="pt-PT" b="1" baseline="0" noProof="0" dirty="0"/>
                        <a:t> e</a:t>
                      </a:r>
                      <a:r>
                        <a:rPr lang="pt-PT" b="1" noProof="0" dirty="0"/>
                        <a:t>spirituais</a:t>
                      </a:r>
                      <a:endParaRPr lang="en-GB" b="1" noProof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034786"/>
                  </a:ext>
                </a:extLst>
              </a:tr>
              <a:tr h="1658431">
                <a:tc gridSpan="3">
                  <a:txBody>
                    <a:bodyPr/>
                    <a:lstStyle/>
                    <a:p>
                      <a:pPr algn="ctr"/>
                      <a:r>
                        <a:rPr lang="en-GB" sz="2800" b="1" noProof="0" dirty="0" err="1">
                          <a:solidFill>
                            <a:srgbClr val="008000"/>
                          </a:solidFill>
                        </a:rPr>
                        <a:t>Suporte</a:t>
                      </a:r>
                      <a:endParaRPr lang="en-GB" sz="2800" b="1" noProof="0" dirty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r>
                        <a:rPr lang="pt-PT" b="1" noProof="0" dirty="0"/>
                        <a:t>Serviços necessários para a produção de todos os outros serviços</a:t>
                      </a:r>
                    </a:p>
                    <a:p>
                      <a:pPr indent="3960000" algn="l"/>
                      <a:r>
                        <a:rPr lang="en-GB" sz="1200" b="1" noProof="0" dirty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</a:t>
                      </a:r>
                      <a:r>
                        <a:rPr lang="en-GB" sz="2800" b="1" noProof="0" dirty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b="1" noProof="0" dirty="0" err="1"/>
                        <a:t>Ciclo</a:t>
                      </a:r>
                      <a:r>
                        <a:rPr lang="en-GB" b="1" noProof="0" dirty="0"/>
                        <a:t> de </a:t>
                      </a:r>
                      <a:r>
                        <a:rPr lang="en-GB" b="1" noProof="0" dirty="0" err="1"/>
                        <a:t>nutrientes</a:t>
                      </a:r>
                      <a:endParaRPr lang="en-GB" b="1" noProof="0" dirty="0"/>
                    </a:p>
                    <a:p>
                      <a:pPr indent="3960000" algn="l"/>
                      <a:r>
                        <a:rPr lang="en-GB" sz="1200" b="1" noProof="0" dirty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</a:t>
                      </a:r>
                      <a:r>
                        <a:rPr lang="en-GB" sz="1800" b="1" noProof="0" dirty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b="1" noProof="0" dirty="0" err="1"/>
                        <a:t>Formação</a:t>
                      </a:r>
                      <a:r>
                        <a:rPr lang="en-GB" b="1" noProof="0" dirty="0"/>
                        <a:t> do solo</a:t>
                      </a:r>
                    </a:p>
                    <a:p>
                      <a:pPr indent="3960000" algn="l"/>
                      <a:r>
                        <a:rPr lang="en-GB" sz="1200" b="1" noProof="0" dirty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</a:t>
                      </a:r>
                      <a:r>
                        <a:rPr lang="en-GB" sz="1800" b="1" noProof="0" dirty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sz="1800" b="1" noProof="0" dirty="0" err="1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Produção</a:t>
                      </a:r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b="1" noProof="0" dirty="0" err="1"/>
                        <a:t>primária</a:t>
                      </a:r>
                      <a:endParaRPr lang="en-GB" b="1" noProof="0" dirty="0"/>
                    </a:p>
                    <a:p>
                      <a:pPr marL="0" indent="3960000" algn="l">
                        <a:buFont typeface="Wingdings 2" panose="05020102010507070707" pitchFamily="18" charset="2"/>
                        <a:buNone/>
                      </a:pPr>
                      <a:r>
                        <a:rPr lang="en-GB" sz="1200" b="1" noProof="0" dirty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</a:t>
                      </a:r>
                      <a:r>
                        <a:rPr lang="en-GB" sz="1800" b="1" noProof="0" dirty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b="1" noProof="0" dirty="0" err="1"/>
                        <a:t>Polinização</a:t>
                      </a:r>
                      <a:r>
                        <a:rPr lang="en-GB" b="1" noProof="0" dirty="0"/>
                        <a:t> e </a:t>
                      </a:r>
                      <a:r>
                        <a:rPr lang="en-GB" b="1" noProof="0" dirty="0" err="1"/>
                        <a:t>dispersão</a:t>
                      </a:r>
                      <a:r>
                        <a:rPr lang="en-GB" b="1" noProof="0" dirty="0"/>
                        <a:t> de </a:t>
                      </a:r>
                      <a:r>
                        <a:rPr lang="en-GB" b="1" noProof="0" dirty="0" err="1"/>
                        <a:t>sementes</a:t>
                      </a:r>
                      <a:endParaRPr lang="en-GB" b="1" noProof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662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0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/>
              <a:t>O que é que tudo isto tem a ver com o inventário florestal?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evolução da silvicultura e da gestão florestal aumenta grandemente a necessidade de informação para apoiar as decisões</a:t>
            </a:r>
          </a:p>
          <a:p>
            <a:r>
              <a:rPr lang="pt-PT" dirty="0"/>
              <a:t>O inventário florestal é portanto de extrema importância para a tomada de decisões, e tem-se adaptado </a:t>
            </a:r>
            <a:r>
              <a:rPr lang="pt-PT" dirty="0" err="1"/>
              <a:t>acompanhamdo</a:t>
            </a:r>
            <a:r>
              <a:rPr lang="pt-PT" dirty="0"/>
              <a:t> a evolução da silvicultura, para dar resposta às necessidades crescentes de informação</a:t>
            </a:r>
          </a:p>
        </p:txBody>
      </p:sp>
    </p:spTree>
    <p:extLst>
      <p:ext uri="{BB962C8B-B14F-4D97-AF65-F5344CB8AC3E}">
        <p14:creationId xmlns:p14="http://schemas.microsoft.com/office/powerpoint/2010/main" val="26245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8342</TotalTime>
  <Words>1877</Words>
  <Application>Microsoft Office PowerPoint</Application>
  <PresentationFormat>Widescreen</PresentationFormat>
  <Paragraphs>278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Marlett</vt:lpstr>
      <vt:lpstr>Tahoma</vt:lpstr>
      <vt:lpstr>Times New Roman</vt:lpstr>
      <vt:lpstr>Trebuchet MS</vt:lpstr>
      <vt:lpstr>Wingdings</vt:lpstr>
      <vt:lpstr>Wingdings 2</vt:lpstr>
      <vt:lpstr>Custom Design</vt:lpstr>
      <vt:lpstr>Introdução ao inventário florestal</vt:lpstr>
      <vt:lpstr>Sumário</vt:lpstr>
      <vt:lpstr>Porque é que precisamos de inventários florestais?</vt:lpstr>
      <vt:lpstr>Gestão Florestal</vt:lpstr>
      <vt:lpstr>Inventário e monitorização de recursos florestais </vt:lpstr>
      <vt:lpstr>Evolução da silvicultura e da gestão florestal</vt:lpstr>
      <vt:lpstr>Evolução da silvicultura e da gestão florestal</vt:lpstr>
      <vt:lpstr>Serviços do ecossistema</vt:lpstr>
      <vt:lpstr>O que é que tudo isto tem a ver com o inventário florestal? </vt:lpstr>
      <vt:lpstr> O que é então um inventário florestal?</vt:lpstr>
      <vt:lpstr> A unidade primária do inventário é o povoamento florestal</vt:lpstr>
      <vt:lpstr>Como é que acham que se pode descrever um povoamento?</vt:lpstr>
      <vt:lpstr>Como é que acham que se pode descrever um povoamento?</vt:lpstr>
      <vt:lpstr>Como é que acham que se pode descrever um povoamento?</vt:lpstr>
      <vt:lpstr>Elementos recolhidos nos inventários florestais</vt:lpstr>
      <vt:lpstr>Principais elementos de um inventário florestal</vt:lpstr>
      <vt:lpstr>Um inventário usa diversas fontes de dados:</vt:lpstr>
      <vt:lpstr> A necessidade de amostrar e de utilizar parcelas de amostragem</vt:lpstr>
      <vt:lpstr>A necessidade  de amostrar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 o que é amostrar (ou realizar uma amostragem)</vt:lpstr>
      <vt:lpstr>PowerPoint Presentation</vt:lpstr>
      <vt:lpstr>PowerPoint Presentation</vt:lpstr>
      <vt:lpstr>PowerPoint Presentation</vt:lpstr>
      <vt:lpstr>O que é uma parcela?</vt:lpstr>
      <vt:lpstr> Variáveis da árvore e do povoamento</vt:lpstr>
      <vt:lpstr>E o que é que medimos dentro das parcelas?</vt:lpstr>
      <vt:lpstr>PowerPoint Presentation</vt:lpstr>
      <vt:lpstr>PowerPoint Presentation</vt:lpstr>
      <vt:lpstr>E como caraterizamos o povoamento?</vt:lpstr>
      <vt:lpstr>Variáveis do povoamento - exemplos</vt:lpstr>
      <vt:lpstr>Erros de observação e medição </vt:lpstr>
      <vt:lpstr>Erros de medição e observação</vt:lpstr>
      <vt:lpstr>Erros de medição e observação</vt:lpstr>
      <vt:lpstr>Erros de medição e observação</vt:lpstr>
      <vt:lpstr>Erros de medição e observação</vt:lpstr>
      <vt:lpstr>Erros de medição e observação</vt:lpstr>
      <vt:lpstr>Erros de medição e observação</vt:lpstr>
      <vt:lpstr>Símbolos para variáveis da árvore e do povoamento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Reviewer</cp:lastModifiedBy>
  <cp:revision>591</cp:revision>
  <cp:lastPrinted>2017-06-15T21:47:55Z</cp:lastPrinted>
  <dcterms:created xsi:type="dcterms:W3CDTF">2010-02-14T14:45:25Z</dcterms:created>
  <dcterms:modified xsi:type="dcterms:W3CDTF">2023-02-15T09:43:34Z</dcterms:modified>
</cp:coreProperties>
</file>