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9"/>
  </p:notesMasterIdLst>
  <p:handoutMasterIdLst>
    <p:handoutMasterId r:id="rId50"/>
  </p:handoutMasterIdLst>
  <p:sldIdLst>
    <p:sldId id="416" r:id="rId2"/>
    <p:sldId id="600" r:id="rId3"/>
    <p:sldId id="599" r:id="rId4"/>
    <p:sldId id="417" r:id="rId5"/>
    <p:sldId id="418" r:id="rId6"/>
    <p:sldId id="522" r:id="rId7"/>
    <p:sldId id="419" r:id="rId8"/>
    <p:sldId id="420" r:id="rId9"/>
    <p:sldId id="421" r:id="rId10"/>
    <p:sldId id="448" r:id="rId11"/>
    <p:sldId id="459" r:id="rId12"/>
    <p:sldId id="461" r:id="rId13"/>
    <p:sldId id="460" r:id="rId14"/>
    <p:sldId id="422" r:id="rId15"/>
    <p:sldId id="458" r:id="rId16"/>
    <p:sldId id="452" r:id="rId17"/>
    <p:sldId id="595" r:id="rId18"/>
    <p:sldId id="456" r:id="rId19"/>
    <p:sldId id="427" r:id="rId20"/>
    <p:sldId id="518" r:id="rId21"/>
    <p:sldId id="453" r:id="rId22"/>
    <p:sldId id="519" r:id="rId23"/>
    <p:sldId id="454" r:id="rId24"/>
    <p:sldId id="455" r:id="rId25"/>
    <p:sldId id="598" r:id="rId26"/>
    <p:sldId id="520" r:id="rId27"/>
    <p:sldId id="428" r:id="rId28"/>
    <p:sldId id="604" r:id="rId29"/>
    <p:sldId id="429" r:id="rId30"/>
    <p:sldId id="596" r:id="rId31"/>
    <p:sldId id="430" r:id="rId32"/>
    <p:sldId id="435" r:id="rId33"/>
    <p:sldId id="462" r:id="rId34"/>
    <p:sldId id="463" r:id="rId35"/>
    <p:sldId id="432" r:id="rId36"/>
    <p:sldId id="433" r:id="rId37"/>
    <p:sldId id="434" r:id="rId38"/>
    <p:sldId id="594" r:id="rId39"/>
    <p:sldId id="437" r:id="rId40"/>
    <p:sldId id="438" r:id="rId41"/>
    <p:sldId id="439" r:id="rId42"/>
    <p:sldId id="440" r:id="rId43"/>
    <p:sldId id="442" r:id="rId44"/>
    <p:sldId id="444" r:id="rId45"/>
    <p:sldId id="445" r:id="rId46"/>
    <p:sldId id="447" r:id="rId47"/>
    <p:sldId id="446" r:id="rId48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339966"/>
    <a:srgbClr val="008000"/>
    <a:srgbClr val="6F9F3B"/>
    <a:srgbClr val="7CB042"/>
    <a:srgbClr val="FFE299"/>
    <a:srgbClr val="009900"/>
    <a:srgbClr val="008080"/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67" autoAdjust="0"/>
    <p:restoredTop sz="94660"/>
  </p:normalViewPr>
  <p:slideViewPr>
    <p:cSldViewPr showGuides="1">
      <p:cViewPr varScale="1">
        <p:scale>
          <a:sx n="84" d="100"/>
          <a:sy n="84" d="100"/>
        </p:scale>
        <p:origin x="773" y="82"/>
      </p:cViewPr>
      <p:guideLst>
        <p:guide orient="horz" pos="220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atome\Dropbox\2_Ensino\1Ciclo-InventarioFlorestal\1%20Textos\2020\Figuras\Figura%20CV%20em%20funcao%20de%20raio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atome\Dropbox\2_Ensino\1Ciclo-InventarioFlorestal\1%20Textos\2020\Figuras\Figura%20CV%20em%20funcao%20de%20raio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316695991716023"/>
          <c:y val="0.10211267605633802"/>
          <c:w val="0.70533185266707432"/>
          <c:h val="0.64436619718309851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  <c:pt idx="4">
                  <c:v>10</c:v>
                </c:pt>
                <c:pt idx="5">
                  <c:v>5</c:v>
                </c:pt>
              </c:numCache>
            </c:numRef>
          </c:xVal>
          <c:yVal>
            <c:numRef>
              <c:f>Sheet1!$D$2:$D$7</c:f>
              <c:numCache>
                <c:formatCode>0.00</c:formatCode>
                <c:ptCount val="6"/>
                <c:pt idx="0">
                  <c:v>16.374781085814362</c:v>
                </c:pt>
                <c:pt idx="1">
                  <c:v>18.314424635332252</c:v>
                </c:pt>
                <c:pt idx="2">
                  <c:v>20.779220779220779</c:v>
                </c:pt>
                <c:pt idx="3">
                  <c:v>30.654338549075387</c:v>
                </c:pt>
                <c:pt idx="4">
                  <c:v>43.256997455470739</c:v>
                </c:pt>
                <c:pt idx="5">
                  <c:v>75.057292641480927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318-407F-A673-A78BF73EBA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171568"/>
        <c:axId val="1"/>
      </c:scatterChart>
      <c:valAx>
        <c:axId val="188171568"/>
        <c:scaling>
          <c:orientation val="minMax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 dirty="0"/>
                  <a:t>Raio da parcela (m)</a:t>
                </a:r>
              </a:p>
            </c:rich>
          </c:tx>
          <c:layout>
            <c:manualLayout>
              <c:xMode val="edge"/>
              <c:yMode val="edge"/>
              <c:x val="0.36363775515280278"/>
              <c:y val="0.8556338028169012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5"/>
      </c:val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/>
                  <a:t>Coef. de variação em G (m)</a:t>
                </a:r>
              </a:p>
            </c:rich>
          </c:tx>
          <c:layout>
            <c:manualLayout>
              <c:xMode val="edge"/>
              <c:yMode val="edge"/>
              <c:x val="5.9561356447441829E-2"/>
              <c:y val="0.1126760563380281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8171568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250097275225563"/>
          <c:y val="0.1017544731312304"/>
          <c:w val="0.70625323297073195"/>
          <c:h val="0.64561458814297912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  <c:pt idx="4">
                  <c:v>10</c:v>
                </c:pt>
                <c:pt idx="5">
                  <c:v>5</c:v>
                </c:pt>
              </c:numCache>
            </c:numRef>
          </c:xVal>
          <c:yVal>
            <c:numRef>
              <c:f>Sheet1!$G$2:$G$7</c:f>
              <c:numCache>
                <c:formatCode>0.00</c:formatCode>
                <c:ptCount val="6"/>
                <c:pt idx="0">
                  <c:v>21.09591967528306</c:v>
                </c:pt>
                <c:pt idx="1">
                  <c:v>22.03808180535966</c:v>
                </c:pt>
                <c:pt idx="2">
                  <c:v>24.866820786008645</c:v>
                </c:pt>
                <c:pt idx="3">
                  <c:v>31.145402195429188</c:v>
                </c:pt>
                <c:pt idx="4">
                  <c:v>47.739969527679023</c:v>
                </c:pt>
                <c:pt idx="5">
                  <c:v>64.788843559588656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CCA-4AB2-8703-4E6033F3C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174896"/>
        <c:axId val="1"/>
      </c:scatterChart>
      <c:valAx>
        <c:axId val="188174896"/>
        <c:scaling>
          <c:orientation val="minMax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/>
                  <a:t>Raio da parcela (m)</a:t>
                </a:r>
              </a:p>
            </c:rich>
          </c:tx>
          <c:layout>
            <c:manualLayout>
              <c:xMode val="edge"/>
              <c:yMode val="edge"/>
              <c:x val="0.36562667370608692"/>
              <c:y val="0.8561410842765593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5"/>
      </c:valAx>
      <c:valAx>
        <c:axId val="1"/>
        <c:scaling>
          <c:orientation val="minMax"/>
          <c:max val="8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 dirty="0" err="1"/>
                  <a:t>Coef</a:t>
                </a:r>
                <a:r>
                  <a:rPr lang="pt-PT" sz="1000" dirty="0"/>
                  <a:t>. de variação em Wc </a:t>
                </a:r>
                <a:r>
                  <a:rPr lang="pt-PT" sz="1000" dirty="0" smtClean="0"/>
                  <a:t>(Kg)</a:t>
                </a:r>
                <a:endParaRPr lang="pt-PT" sz="1000" dirty="0"/>
              </a:p>
            </c:rich>
          </c:tx>
          <c:layout>
            <c:manualLayout>
              <c:xMode val="edge"/>
              <c:yMode val="edge"/>
              <c:x val="5.9375271798424369E-2"/>
              <c:y val="9.8245698195670736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8174896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7354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4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24/02/2023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Margarida Tomé e Susana Barreiro - 2022</a:t>
            </a:r>
            <a:endParaRPr lang="pt-PT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  <p:sldLayoutId id="2147483728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w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504" y="2908928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4400" dirty="0" err="1" smtClean="0"/>
              <a:t>Inventário</a:t>
            </a:r>
            <a:r>
              <a:rPr lang="en-US" sz="4400" dirty="0" smtClean="0"/>
              <a:t> </a:t>
            </a:r>
            <a:r>
              <a:rPr lang="en-US" sz="44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Variáveis</a:t>
            </a:r>
            <a:r>
              <a:rPr lang="en-US" sz="2800" dirty="0" smtClean="0"/>
              <a:t> da </a:t>
            </a:r>
            <a:r>
              <a:rPr lang="en-US" sz="2800" dirty="0" err="1" smtClean="0"/>
              <a:t>árvore</a:t>
            </a:r>
            <a:r>
              <a:rPr lang="en-US" sz="2800" dirty="0" smtClean="0"/>
              <a:t> e do </a:t>
            </a:r>
            <a:r>
              <a:rPr lang="en-US" sz="2800" dirty="0" err="1" smtClean="0"/>
              <a:t>povoamento</a:t>
            </a:r>
            <a:endParaRPr lang="pt-PT" sz="28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97504" y="4797152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endParaRPr lang="en-US" sz="9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Margarida </a:t>
            </a:r>
            <a:r>
              <a:rPr lang="en-US" sz="1600" b="1" dirty="0" smtClean="0">
                <a:solidFill>
                  <a:schemeClr val="tx1"/>
                </a:solidFill>
              </a:rPr>
              <a:t>Tomé e Susana Barreiro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Instituto</a:t>
            </a:r>
            <a:r>
              <a:rPr lang="en-US" sz="1600" b="1" dirty="0">
                <a:solidFill>
                  <a:schemeClr val="tx1"/>
                </a:solidFill>
              </a:rPr>
              <a:t> Superior de </a:t>
            </a:r>
            <a:r>
              <a:rPr lang="en-US" sz="1600" b="1" dirty="0" err="1">
                <a:solidFill>
                  <a:schemeClr val="tx1"/>
                </a:solidFill>
              </a:rPr>
              <a:t>Agronomia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>
                <a:solidFill>
                  <a:schemeClr val="tx1"/>
                </a:solidFill>
              </a:rPr>
              <a:t>Universidade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Lisboa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1" b="20286"/>
          <a:stretch/>
        </p:blipFill>
        <p:spPr>
          <a:xfrm>
            <a:off x="245064" y="188640"/>
            <a:ext cx="1172323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Ortofotomapa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da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herdade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da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Calha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do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Grou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–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limites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3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É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possível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medir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as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árvores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todas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? </a:t>
            </a: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Claro que </a:t>
            </a:r>
            <a:r>
              <a:rPr lang="en-GB" sz="32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não</a:t>
            </a: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…</a:t>
            </a:r>
            <a:endParaRPr lang="en-GB" sz="3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É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possível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medir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as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árvores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todas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? Claro que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não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…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As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medições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são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feitas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por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amostragem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929325" cy="72008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 </a:t>
            </a:r>
            <a:r>
              <a:rPr lang="en-GB" dirty="0"/>
              <a:t>- </a:t>
            </a:r>
            <a:r>
              <a:rPr lang="en-GB" dirty="0" err="1" smtClean="0"/>
              <a:t>amostragem</a:t>
            </a:r>
            <a:endParaRPr lang="en-US" dirty="0"/>
          </a:p>
        </p:txBody>
      </p:sp>
      <p:sp>
        <p:nvSpPr>
          <p:cNvPr id="94210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Para avaliar as variáveis do povoamento são medidas várias parcelas (</a:t>
            </a:r>
            <a:r>
              <a:rPr lang="pt-PT" b="1" dirty="0" smtClean="0">
                <a:solidFill>
                  <a:schemeClr val="accent5"/>
                </a:solidFill>
              </a:rPr>
              <a:t>amostragem</a:t>
            </a:r>
            <a:r>
              <a:rPr lang="pt-PT" dirty="0" smtClean="0"/>
              <a:t>), selecionadas de </a:t>
            </a:r>
            <a:r>
              <a:rPr lang="pt-PT" u="sng" dirty="0" smtClean="0"/>
              <a:t>forma sistemática </a:t>
            </a:r>
            <a:r>
              <a:rPr lang="pt-PT" dirty="0" smtClean="0"/>
              <a:t>ou </a:t>
            </a:r>
            <a:r>
              <a:rPr lang="pt-PT" u="sng" dirty="0" smtClean="0"/>
              <a:t>aleatória</a:t>
            </a:r>
            <a:r>
              <a:rPr lang="pt-PT" dirty="0" smtClean="0"/>
              <a:t> (</a:t>
            </a:r>
            <a:r>
              <a:rPr lang="pt-PT" i="1" dirty="0" smtClean="0"/>
              <a:t>ver o .</a:t>
            </a:r>
            <a:r>
              <a:rPr lang="pt-PT" i="1" dirty="0" err="1" smtClean="0"/>
              <a:t>ppt</a:t>
            </a:r>
            <a:r>
              <a:rPr lang="pt-PT" i="1" dirty="0" smtClean="0"/>
              <a:t> sobre amostragem</a:t>
            </a:r>
            <a:r>
              <a:rPr lang="pt-PT" dirty="0" smtClean="0"/>
              <a:t>)</a:t>
            </a:r>
          </a:p>
          <a:p>
            <a:endParaRPr lang="pt-PT" sz="600" dirty="0" smtClean="0"/>
          </a:p>
          <a:p>
            <a:r>
              <a:rPr lang="pt-PT" dirty="0" smtClean="0"/>
              <a:t>O </a:t>
            </a:r>
            <a:r>
              <a:rPr lang="pt-PT" b="1" dirty="0" smtClean="0">
                <a:solidFill>
                  <a:schemeClr val="accent5"/>
                </a:solidFill>
              </a:rPr>
              <a:t>valor de cada variável </a:t>
            </a:r>
            <a:r>
              <a:rPr lang="pt-PT" dirty="0" smtClean="0"/>
              <a:t>para o povoamento é avaliada com base na </a:t>
            </a:r>
            <a:r>
              <a:rPr lang="pt-PT" b="1" dirty="0" smtClean="0">
                <a:solidFill>
                  <a:schemeClr val="accent5"/>
                </a:solidFill>
              </a:rPr>
              <a:t>média</a:t>
            </a:r>
            <a:r>
              <a:rPr lang="pt-PT" dirty="0" smtClean="0"/>
              <a:t> do respetivo valor medido/avaliado em cada parcela </a:t>
            </a:r>
          </a:p>
          <a:p>
            <a:endParaRPr lang="pt-PT" sz="600" dirty="0" smtClean="0"/>
          </a:p>
          <a:p>
            <a:r>
              <a:rPr lang="pt-PT" dirty="0" smtClean="0"/>
              <a:t>A esta média está associado um intervalo de confiança e, portanto, um </a:t>
            </a:r>
            <a:r>
              <a:rPr lang="pt-PT" b="1" dirty="0" smtClean="0">
                <a:solidFill>
                  <a:schemeClr val="accent5"/>
                </a:solidFill>
              </a:rPr>
              <a:t>erro de amostragem </a:t>
            </a:r>
            <a:r>
              <a:rPr lang="pt-PT" dirty="0" smtClean="0"/>
              <a:t>(</a:t>
            </a:r>
            <a:r>
              <a:rPr lang="pt-PT" i="1" dirty="0" smtClean="0"/>
              <a:t>ver .</a:t>
            </a:r>
            <a:r>
              <a:rPr lang="pt-PT" i="1" dirty="0" err="1" smtClean="0"/>
              <a:t>ppt</a:t>
            </a:r>
            <a:r>
              <a:rPr lang="pt-PT" i="1" dirty="0" smtClean="0"/>
              <a:t> sobre amostragem</a:t>
            </a:r>
            <a:r>
              <a:rPr lang="pt-PT" dirty="0" smtClean="0"/>
              <a:t>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36562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335360" y="304800"/>
            <a:ext cx="11377264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Herdade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da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Calha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do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Grou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–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identificação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de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espécies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148" t="22402" r="19283" b="6276"/>
          <a:stretch/>
        </p:blipFill>
        <p:spPr>
          <a:xfrm>
            <a:off x="1559496" y="835200"/>
            <a:ext cx="8568952" cy="58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1770434" y="304800"/>
            <a:ext cx="8640391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>
                <a:solidFill>
                  <a:srgbClr val="008000"/>
                </a:solidFill>
                <a:latin typeface="Trebuchet MS" panose="020B0603020202020204" pitchFamily="34" charset="0"/>
              </a:rPr>
              <a:t>A </a:t>
            </a:r>
            <a:r>
              <a:rPr lang="en-GB" sz="32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unidade</a:t>
            </a:r>
            <a:r>
              <a:rPr lang="en-GB" sz="3200" b="1" dirty="0">
                <a:solidFill>
                  <a:srgbClr val="008000"/>
                </a:solidFill>
                <a:latin typeface="Trebuchet MS" panose="020B0603020202020204" pitchFamily="34" charset="0"/>
              </a:rPr>
              <a:t> de </a:t>
            </a:r>
            <a:r>
              <a:rPr lang="en-GB" sz="32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amostragem</a:t>
            </a:r>
            <a:r>
              <a:rPr lang="en-GB" sz="3200" b="1" dirty="0">
                <a:solidFill>
                  <a:srgbClr val="008000"/>
                </a:solidFill>
                <a:latin typeface="Trebuchet MS" panose="020B0603020202020204" pitchFamily="34" charset="0"/>
              </a:rPr>
              <a:t> é a </a:t>
            </a:r>
            <a:r>
              <a:rPr lang="en-GB" sz="32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parcela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8" t="22748" r="19649" b="6360"/>
          <a:stretch/>
        </p:blipFill>
        <p:spPr>
          <a:xfrm>
            <a:off x="1558800" y="835200"/>
            <a:ext cx="8515375" cy="5834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4093" y="1151567"/>
            <a:ext cx="1728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b="1" dirty="0" smtClean="0">
                <a:solidFill>
                  <a:srgbClr val="CC9900"/>
                </a:solidFill>
              </a:rPr>
              <a:t>SOBREIRO</a:t>
            </a:r>
          </a:p>
          <a:p>
            <a:pPr algn="ctr"/>
            <a:r>
              <a:rPr lang="pt-PT" sz="2200" b="1" dirty="0" smtClean="0">
                <a:solidFill>
                  <a:srgbClr val="CC9900"/>
                </a:solidFill>
              </a:rPr>
              <a:t>amostragem sistemática</a:t>
            </a:r>
            <a:endParaRPr lang="pt-PT" sz="2200" b="1" dirty="0">
              <a:solidFill>
                <a:srgbClr val="CC99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9940940">
            <a:off x="9169843" y="1732614"/>
            <a:ext cx="973832" cy="158029"/>
          </a:xfrm>
          <a:prstGeom prst="rightArrow">
            <a:avLst>
              <a:gd name="adj1" fmla="val 38322"/>
              <a:gd name="adj2" fmla="val 50000"/>
            </a:avLst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497908" y="775062"/>
            <a:ext cx="1728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b="1" dirty="0" smtClean="0">
                <a:solidFill>
                  <a:srgbClr val="339966"/>
                </a:solidFill>
              </a:rPr>
              <a:t>EUCALIPTO</a:t>
            </a:r>
          </a:p>
          <a:p>
            <a:pPr algn="ctr"/>
            <a:r>
              <a:rPr lang="pt-PT" sz="2200" b="1" dirty="0" smtClean="0">
                <a:solidFill>
                  <a:srgbClr val="339966"/>
                </a:solidFill>
              </a:rPr>
              <a:t>amostragem aleatória</a:t>
            </a:r>
            <a:endParaRPr lang="pt-PT" sz="2200" b="1" dirty="0">
              <a:solidFill>
                <a:srgbClr val="339966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488254">
            <a:off x="2259383" y="1273006"/>
            <a:ext cx="3654562" cy="340899"/>
          </a:xfrm>
          <a:prstGeom prst="rightArrow">
            <a:avLst>
              <a:gd name="adj1" fmla="val 18383"/>
              <a:gd name="adj2" fmla="val 50000"/>
            </a:avLst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09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08920"/>
            <a:ext cx="10153128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sz="4000" dirty="0" smtClean="0"/>
              <a:t> Parcelas de amostragem</a:t>
            </a:r>
            <a:endParaRPr lang="pt-PT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07368" y="3408680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Forma, tipo e dimensão de parcelas de amostragem</a:t>
            </a: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2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Formas das parcelas</a:t>
            </a:r>
            <a:endParaRPr lang="en-GB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 melhor forma é aquela que minimiza a razão perímetro/area </a:t>
            </a:r>
            <a:r>
              <a:rPr lang="pt-PT" dirty="0" smtClean="0">
                <a:sym typeface="Symbol" pitchFamily="18" charset="2"/>
              </a:rPr>
              <a:t> o círculo</a:t>
            </a:r>
          </a:p>
          <a:p>
            <a:r>
              <a:rPr lang="pt-PT" dirty="0" smtClean="0">
                <a:sym typeface="Symbol" pitchFamily="18" charset="2"/>
              </a:rPr>
              <a:t>Podem usar-se várias formas para além do círculo: quadrado, rectângulo, faixas</a:t>
            </a:r>
            <a:endParaRPr lang="en-GB" dirty="0" smtClean="0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2198981" y="3500438"/>
            <a:ext cx="1965325" cy="1874837"/>
          </a:xfrm>
          <a:prstGeom prst="ellipse">
            <a:avLst/>
          </a:prstGeom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83114" y="3680545"/>
            <a:ext cx="1512887" cy="1476375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527801" y="3717057"/>
            <a:ext cx="3097213" cy="1477963"/>
          </a:xfrm>
          <a:prstGeom prst="rect">
            <a:avLst/>
          </a:prstGeom>
          <a:solidFill>
            <a:srgbClr val="FFC000"/>
          </a:solidFill>
          <a:ln w="19050">
            <a:solidFill>
              <a:srgbClr val="CC9900"/>
            </a:solidFill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271714" y="5613077"/>
            <a:ext cx="7353300" cy="738188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9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Forma das parcelas</a:t>
            </a:r>
            <a:endParaRPr lang="en-GB" altLang="en-US" dirty="0" smtClean="0"/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Perímetros para diferentes figuras geométricas de igual área</a:t>
            </a:r>
            <a:endParaRPr lang="en-GB" alt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50253"/>
              </p:ext>
            </p:extLst>
          </p:nvPr>
        </p:nvGraphicFramePr>
        <p:xfrm>
          <a:off x="839416" y="2132856"/>
          <a:ext cx="10657185" cy="42473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828990352"/>
                    </a:ext>
                  </a:extLst>
                </a:gridCol>
                <a:gridCol w="1388726">
                  <a:extLst>
                    <a:ext uri="{9D8B030D-6E8A-4147-A177-3AD203B41FA5}">
                      <a16:colId xmlns:a16="http://schemas.microsoft.com/office/drawing/2014/main" val="3896288605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641572375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4013096273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1982033381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3968670334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609315132"/>
                    </a:ext>
                  </a:extLst>
                </a:gridCol>
              </a:tblGrid>
              <a:tr h="555490">
                <a:tc rowSpan="2" gridSpan="2"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Forma das parcelas</a:t>
                      </a:r>
                      <a:endParaRPr lang="pt-PT" sz="2400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Perímetro (m) para as seguintes áreas (m</a:t>
                      </a:r>
                      <a:r>
                        <a:rPr lang="pt-PT" sz="2400" baseline="30000" dirty="0" smtClean="0"/>
                        <a:t>2</a:t>
                      </a:r>
                      <a:r>
                        <a:rPr lang="pt-PT" sz="2400" dirty="0" smtClean="0"/>
                        <a:t>)</a:t>
                      </a:r>
                      <a:endParaRPr lang="pt-PT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817607"/>
                  </a:ext>
                </a:extLst>
              </a:tr>
              <a:tr h="555490">
                <a:tc gridSpan="2"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>
                          <a:solidFill>
                            <a:schemeClr val="bg1"/>
                          </a:solidFill>
                        </a:rPr>
                        <a:t>400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>
                          <a:solidFill>
                            <a:schemeClr val="bg1"/>
                          </a:solidFill>
                        </a:rPr>
                        <a:t>500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>
                          <a:solidFill>
                            <a:schemeClr val="bg1"/>
                          </a:solidFill>
                        </a:rPr>
                        <a:t>1000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>
                          <a:solidFill>
                            <a:schemeClr val="bg1"/>
                          </a:solidFill>
                        </a:rPr>
                        <a:t>1256.64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>
                          <a:solidFill>
                            <a:schemeClr val="bg1"/>
                          </a:solidFill>
                        </a:rPr>
                        <a:t>2827.43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952653"/>
                  </a:ext>
                </a:extLst>
              </a:tr>
              <a:tr h="277745">
                <a:tc rowSpan="2">
                  <a:txBody>
                    <a:bodyPr/>
                    <a:lstStyle/>
                    <a:p>
                      <a:pPr algn="ctr"/>
                      <a:r>
                        <a:rPr lang="pt-PT" sz="2400" b="0" dirty="0" smtClean="0"/>
                        <a:t>Circular</a:t>
                      </a:r>
                      <a:endParaRPr lang="pt-PT" sz="2400" b="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(r = 9.77)</a:t>
                      </a:r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(r = 12.62)</a:t>
                      </a:r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(r = 17.84)</a:t>
                      </a:r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(r = 20)</a:t>
                      </a:r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(r = 30)</a:t>
                      </a:r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198762"/>
                  </a:ext>
                </a:extLst>
              </a:tr>
              <a:tr h="277745">
                <a:tc vMerge="1">
                  <a:txBody>
                    <a:bodyPr/>
                    <a:lstStyle/>
                    <a:p>
                      <a:endParaRPr lang="pt-PT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70.90</a:t>
                      </a:r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79.27</a:t>
                      </a:r>
                      <a:endParaRPr lang="pt-PT" sz="2400" dirty="0"/>
                    </a:p>
                  </a:txBody>
                  <a:tcPr>
                    <a:solidFill>
                      <a:srgbClr val="CDE2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112.10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125.66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188.50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059582"/>
                  </a:ext>
                </a:extLst>
              </a:tr>
              <a:tr h="55549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Quadrada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80.00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89.44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126.49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141.80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212.69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491697"/>
                  </a:ext>
                </a:extLst>
              </a:tr>
              <a:tr h="555490">
                <a:tc rowSpan="3">
                  <a:txBody>
                    <a:bodyPr/>
                    <a:lstStyle/>
                    <a:p>
                      <a:pPr algn="l"/>
                      <a:r>
                        <a:rPr lang="pt-PT" sz="2400" dirty="0" smtClean="0"/>
                        <a:t>Retangular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2l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 smtClean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84.85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94.87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134.16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150.40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225.60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647910"/>
                  </a:ext>
                </a:extLst>
              </a:tr>
              <a:tr h="55549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3l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 smtClean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92.38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103.28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146.06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163.73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245.60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222975"/>
                  </a:ext>
                </a:extLst>
              </a:tr>
              <a:tr h="55549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4l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 smtClean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100.00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111.80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158.11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177.25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265.87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3247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416480" y="474914"/>
                <a:ext cx="1224136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P = 2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i="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</m:t>
                    </m:r>
                  </m:oMath>
                </a14:m>
                <a:endParaRPr lang="en-US" dirty="0" smtClean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i="0" smtClean="0">
                          <a:latin typeface="Cambria Math" panose="02040503050406030204" pitchFamily="18" charset="0"/>
                        </a:rPr>
                        <m:t>π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lang="en-US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6480" y="474914"/>
                <a:ext cx="1224136" cy="669992"/>
              </a:xfrm>
              <a:prstGeom prst="rect">
                <a:avLst/>
              </a:prstGeom>
              <a:blipFill>
                <a:blip r:embed="rId2"/>
                <a:stretch>
                  <a:fillRect t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5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build="p" bldLvl="5" autoUpdateAnimBg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Índice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</a:rPr>
              <a:t>Definição </a:t>
            </a:r>
            <a:r>
              <a:rPr lang="pt-PT" sz="3200" dirty="0">
                <a:solidFill>
                  <a:srgbClr val="008000"/>
                </a:solidFill>
              </a:rPr>
              <a:t>de povoamento e área de gestão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rgbClr val="008000"/>
                </a:solidFill>
              </a:rPr>
              <a:t>Variáveis do povoamento e sua avaliação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rgbClr val="008000"/>
                </a:solidFill>
              </a:rPr>
              <a:t>Parcelas de </a:t>
            </a:r>
            <a:r>
              <a:rPr lang="pt-PT" sz="3200" dirty="0" smtClean="0">
                <a:solidFill>
                  <a:srgbClr val="008000"/>
                </a:solidFill>
              </a:rPr>
              <a:t>amostragem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rgbClr val="008000"/>
                </a:solidFill>
              </a:rPr>
              <a:t>Delimitação de parcelas de amostragem no campo</a:t>
            </a: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endParaRPr lang="pt-PT" sz="3200" dirty="0">
              <a:solidFill>
                <a:srgbClr val="008000"/>
              </a:solidFill>
            </a:endParaRP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9790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Tipo de parcelas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258898"/>
          </a:xfrm>
        </p:spPr>
        <p:txBody>
          <a:bodyPr>
            <a:normAutofit/>
          </a:bodyPr>
          <a:lstStyle/>
          <a:p>
            <a:r>
              <a:rPr lang="pt-PT" dirty="0" smtClean="0"/>
              <a:t>As parcelas de inventário – unidades de amostragem – podem ser de vários tipos</a:t>
            </a:r>
          </a:p>
          <a:p>
            <a:pPr lvl="2"/>
            <a:r>
              <a:rPr lang="pt-PT" sz="2200" dirty="0" smtClean="0"/>
              <a:t>Parcelas de raio fixo</a:t>
            </a:r>
          </a:p>
          <a:p>
            <a:pPr lvl="2"/>
            <a:endParaRPr lang="pt-PT" sz="400" dirty="0" smtClean="0"/>
          </a:p>
          <a:p>
            <a:pPr lvl="2"/>
            <a:endParaRPr lang="pt-PT" sz="400" dirty="0" smtClean="0"/>
          </a:p>
          <a:p>
            <a:pPr lvl="2"/>
            <a:r>
              <a:rPr lang="pt-PT" sz="2200" dirty="0" smtClean="0"/>
              <a:t>Parcelas com um número de árvores fixo</a:t>
            </a:r>
          </a:p>
          <a:p>
            <a:pPr lvl="2"/>
            <a:endParaRPr lang="pt-PT" sz="400" dirty="0" smtClean="0"/>
          </a:p>
          <a:p>
            <a:pPr lvl="2"/>
            <a:endParaRPr lang="pt-PT" sz="400" dirty="0" smtClean="0"/>
          </a:p>
          <a:p>
            <a:pPr lvl="2"/>
            <a:r>
              <a:rPr lang="pt-PT" sz="2200" dirty="0" smtClean="0"/>
              <a:t>Parcelas concêntricas</a:t>
            </a:r>
          </a:p>
          <a:p>
            <a:pPr lvl="2"/>
            <a:endParaRPr lang="pt-PT" sz="400" dirty="0" smtClean="0"/>
          </a:p>
          <a:p>
            <a:pPr lvl="2"/>
            <a:endParaRPr lang="pt-PT" sz="400" dirty="0" smtClean="0"/>
          </a:p>
          <a:p>
            <a:pPr lvl="2"/>
            <a:r>
              <a:rPr lang="pt-PT" sz="2200" dirty="0"/>
              <a:t>P</a:t>
            </a:r>
            <a:r>
              <a:rPr lang="pt-PT" sz="2200" dirty="0" smtClean="0"/>
              <a:t>arcelas satélite</a:t>
            </a:r>
          </a:p>
          <a:p>
            <a:pPr lvl="2"/>
            <a:endParaRPr lang="pt-PT" sz="500" dirty="0" smtClean="0"/>
          </a:p>
          <a:p>
            <a:pPr lvl="2"/>
            <a:endParaRPr lang="pt-PT" sz="500" dirty="0" smtClean="0"/>
          </a:p>
          <a:p>
            <a:pPr lvl="2"/>
            <a:r>
              <a:rPr lang="pt-PT" sz="2200" dirty="0" smtClean="0"/>
              <a:t>Pontos de amostragem de </a:t>
            </a:r>
            <a:r>
              <a:rPr lang="pt-PT" sz="2200" dirty="0" err="1" smtClean="0"/>
              <a:t>Bitterlich</a:t>
            </a:r>
            <a:endParaRPr lang="pt-PT" sz="22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33" y="1844824"/>
            <a:ext cx="1481678" cy="145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9774">
            <a:off x="7284653" y="2669459"/>
            <a:ext cx="1450625" cy="13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49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5193196"/>
            <a:ext cx="164963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211" y="3645024"/>
            <a:ext cx="1418642" cy="14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4653136"/>
            <a:ext cx="1325298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51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O que é uma parcela de raio fixo?</a:t>
            </a:r>
            <a:endParaRPr lang="en-GB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800" dirty="0"/>
          </a:p>
          <a:p>
            <a:r>
              <a:rPr lang="pt-PT" dirty="0" smtClean="0"/>
              <a:t>É uma área dentro do povoamento - geralmente circular – utilizada para medir/avaliar variáveis da árvore e do povoamento</a:t>
            </a:r>
          </a:p>
        </p:txBody>
      </p:sp>
      <p:sp>
        <p:nvSpPr>
          <p:cNvPr id="134148" name="Oval 4"/>
          <p:cNvSpPr>
            <a:spLocks noChangeArrowheads="1"/>
          </p:cNvSpPr>
          <p:nvPr/>
        </p:nvSpPr>
        <p:spPr bwMode="auto">
          <a:xfrm>
            <a:off x="4295800" y="2852936"/>
            <a:ext cx="3276600" cy="31242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1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O que é uma parcela de número de árvores fixo?</a:t>
            </a:r>
            <a:endParaRPr lang="en-GB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É uma parcela circular, utilizada para medir/avaliar variáveis da árvore e do povoamento, cujo raio é definido de acordo com o número de árvores pretendido</a:t>
            </a:r>
          </a:p>
          <a:p>
            <a:r>
              <a:rPr lang="pt-PT" dirty="0" smtClean="0"/>
              <a:t>Medem-se as </a:t>
            </a:r>
            <a:r>
              <a:rPr lang="pt-PT" i="1" dirty="0" smtClean="0"/>
              <a:t>k</a:t>
            </a:r>
            <a:r>
              <a:rPr lang="pt-PT" dirty="0" smtClean="0"/>
              <a:t> árvores mais próximas do centro da parcela</a:t>
            </a:r>
          </a:p>
        </p:txBody>
      </p:sp>
      <p:pic>
        <p:nvPicPr>
          <p:cNvPr id="4" name="Picture 3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3589218"/>
            <a:ext cx="2592288" cy="249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7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PT" dirty="0" smtClean="0"/>
              <a:t>Parcelas mais complexas – combinadas/concêntricas</a:t>
            </a:r>
            <a:endParaRPr lang="en-GB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800" dirty="0"/>
          </a:p>
        </p:txBody>
      </p:sp>
      <p:grpSp>
        <p:nvGrpSpPr>
          <p:cNvPr id="2" name="Group 1"/>
          <p:cNvGrpSpPr/>
          <p:nvPr/>
        </p:nvGrpSpPr>
        <p:grpSpPr>
          <a:xfrm>
            <a:off x="4008439" y="1772816"/>
            <a:ext cx="4103687" cy="4103687"/>
            <a:chOff x="4008439" y="2205633"/>
            <a:chExt cx="4103687" cy="4103687"/>
          </a:xfrm>
        </p:grpSpPr>
        <p:sp>
          <p:nvSpPr>
            <p:cNvPr id="10244" name="TextBox 1"/>
            <p:cNvSpPr txBox="1">
              <a:spLocks noChangeArrowheads="1"/>
            </p:cNvSpPr>
            <p:nvPr/>
          </p:nvSpPr>
          <p:spPr bwMode="auto">
            <a:xfrm>
              <a:off x="5448301" y="3429001"/>
              <a:ext cx="122396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PT" sz="1200" dirty="0">
                  <a:latin typeface="Tahoma" pitchFamily="34" charset="0"/>
                  <a:cs typeface="Tahoma" pitchFamily="34" charset="0"/>
                </a:rPr>
                <a:t>Todas as árvores são medidas</a:t>
              </a:r>
              <a:endParaRPr lang="en-US" sz="12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245" name="TextBox 5"/>
            <p:cNvSpPr txBox="1">
              <a:spLocks noChangeArrowheads="1"/>
            </p:cNvSpPr>
            <p:nvPr/>
          </p:nvSpPr>
          <p:spPr bwMode="auto">
            <a:xfrm>
              <a:off x="5159896" y="2924176"/>
              <a:ext cx="179970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PT" sz="1200" dirty="0">
                  <a:latin typeface="Tahoma" pitchFamily="34" charset="0"/>
                  <a:cs typeface="Tahoma" pitchFamily="34" charset="0"/>
                </a:rPr>
                <a:t>Árvores com d&gt;17.4 cm </a:t>
              </a:r>
              <a:endParaRPr lang="en-US" sz="12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246" name="Oval 2"/>
            <p:cNvSpPr>
              <a:spLocks noChangeArrowheads="1"/>
            </p:cNvSpPr>
            <p:nvPr/>
          </p:nvSpPr>
          <p:spPr bwMode="auto">
            <a:xfrm>
              <a:off x="4008439" y="2205633"/>
              <a:ext cx="4103687" cy="4103687"/>
            </a:xfrm>
            <a:prstGeom prst="ellipse">
              <a:avLst/>
            </a:prstGeom>
            <a:noFill/>
            <a:ln w="25400" algn="ctr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" name="TextBox 7"/>
            <p:cNvSpPr txBox="1">
              <a:spLocks noChangeArrowheads="1"/>
            </p:cNvSpPr>
            <p:nvPr/>
          </p:nvSpPr>
          <p:spPr bwMode="auto">
            <a:xfrm>
              <a:off x="5160392" y="2360614"/>
              <a:ext cx="18717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PT" sz="1200" dirty="0">
                  <a:latin typeface="Tahoma" pitchFamily="34" charset="0"/>
                  <a:cs typeface="Tahoma" pitchFamily="34" charset="0"/>
                </a:rPr>
                <a:t>Árvores com d&gt;32.4 cm </a:t>
              </a:r>
              <a:endParaRPr lang="en-US" sz="12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248" name="Oval 8"/>
            <p:cNvSpPr>
              <a:spLocks noChangeArrowheads="1"/>
            </p:cNvSpPr>
            <p:nvPr/>
          </p:nvSpPr>
          <p:spPr bwMode="auto">
            <a:xfrm>
              <a:off x="4581525" y="2781301"/>
              <a:ext cx="2954338" cy="2981325"/>
            </a:xfrm>
            <a:prstGeom prst="ellipse">
              <a:avLst/>
            </a:prstGeom>
            <a:noFill/>
            <a:ln w="25400" algn="ctr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9" name="Oval 9"/>
            <p:cNvSpPr>
              <a:spLocks noChangeArrowheads="1"/>
            </p:cNvSpPr>
            <p:nvPr/>
          </p:nvSpPr>
          <p:spPr bwMode="auto">
            <a:xfrm>
              <a:off x="5016501" y="3213101"/>
              <a:ext cx="2068513" cy="2085975"/>
            </a:xfrm>
            <a:prstGeom prst="ellipse">
              <a:avLst/>
            </a:prstGeom>
            <a:noFill/>
            <a:ln w="25400" algn="ctr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0" name="TextBox 3"/>
            <p:cNvSpPr txBox="1">
              <a:spLocks noChangeArrowheads="1"/>
            </p:cNvSpPr>
            <p:nvPr/>
          </p:nvSpPr>
          <p:spPr bwMode="auto">
            <a:xfrm>
              <a:off x="5880100" y="4005263"/>
              <a:ext cx="28733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>
                  <a:sym typeface="Symbol" pitchFamily="18" charset="2"/>
                </a:rPr>
                <a:t>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697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None/>
            </a:pPr>
            <a:r>
              <a:rPr lang="pt-PT" dirty="0" smtClean="0"/>
              <a:t>Parcelas mais complexas – grupos de parcelas (clusters)</a:t>
            </a:r>
            <a:endParaRPr lang="en-GB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800" dirty="0"/>
          </a:p>
        </p:txBody>
      </p:sp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1641252"/>
            <a:ext cx="4257675" cy="41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O que é uma parcela de </a:t>
            </a:r>
            <a:r>
              <a:rPr lang="pt-PT" dirty="0" err="1" smtClean="0"/>
              <a:t>Bitterlich</a:t>
            </a:r>
            <a:r>
              <a:rPr lang="pt-PT" dirty="0" smtClean="0"/>
              <a:t>?</a:t>
            </a:r>
            <a:endParaRPr lang="en-GB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É uma generalização do conceito de parcelas concêntricas em que se faz corresponder uma parcela a cada árvore, sendo o raio dessa parcela proporcional à dimensão da árvore</a:t>
            </a:r>
          </a:p>
          <a:p>
            <a:endParaRPr lang="pt-PT" sz="600" dirty="0" smtClean="0"/>
          </a:p>
          <a:p>
            <a:pPr>
              <a:spcBef>
                <a:spcPts val="600"/>
              </a:spcBef>
            </a:pPr>
            <a:r>
              <a:rPr lang="pt-PT" sz="2400" dirty="0" smtClean="0"/>
              <a:t>Quanto maior a árvore, maior é o raio da parcela</a:t>
            </a:r>
          </a:p>
          <a:p>
            <a:endParaRPr lang="pt-PT" sz="600" dirty="0" smtClean="0"/>
          </a:p>
          <a:p>
            <a:pPr>
              <a:spcBef>
                <a:spcPts val="600"/>
              </a:spcBef>
            </a:pPr>
            <a:r>
              <a:rPr lang="pt-PT" sz="2400" dirty="0" smtClean="0"/>
              <a:t>Dada a importância deste método, base do inventário florestal de alguns países da Europa Central e do Norte, é-lhe dedicada uma secção específica</a:t>
            </a:r>
          </a:p>
        </p:txBody>
      </p:sp>
      <p:pic>
        <p:nvPicPr>
          <p:cNvPr id="4" name="Picture 449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4509120"/>
            <a:ext cx="235662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91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None/>
            </a:pPr>
            <a:r>
              <a:rPr lang="pt-PT" dirty="0"/>
              <a:t> </a:t>
            </a:r>
            <a:r>
              <a:rPr lang="pt-PT" dirty="0" smtClean="0"/>
              <a:t>Quando se devem utilizar os vários tipos de parcelas?</a:t>
            </a:r>
            <a:endParaRPr lang="pt-PT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106205"/>
              </p:ext>
            </p:extLst>
          </p:nvPr>
        </p:nvGraphicFramePr>
        <p:xfrm>
          <a:off x="797668" y="1108953"/>
          <a:ext cx="10626924" cy="545428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24722">
                  <a:extLst>
                    <a:ext uri="{9D8B030D-6E8A-4147-A177-3AD203B41FA5}">
                      <a16:colId xmlns:a16="http://schemas.microsoft.com/office/drawing/2014/main" val="2904775376"/>
                    </a:ext>
                  </a:extLst>
                </a:gridCol>
                <a:gridCol w="7402202">
                  <a:extLst>
                    <a:ext uri="{9D8B030D-6E8A-4147-A177-3AD203B41FA5}">
                      <a16:colId xmlns:a16="http://schemas.microsoft.com/office/drawing/2014/main" val="1888693395"/>
                    </a:ext>
                  </a:extLst>
                </a:gridCol>
              </a:tblGrid>
              <a:tr h="393967"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Tipo de parcela</a:t>
                      </a:r>
                      <a:endParaRPr lang="pt-P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Quando se deve utilizar</a:t>
                      </a:r>
                      <a:endParaRPr lang="pt-PT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4407278"/>
                  </a:ext>
                </a:extLst>
              </a:tr>
              <a:tr h="393967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Circular de raio fixo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homogéneos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389825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Circular com número fixo de árvores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espacialmente heterogéneos (e.g.</a:t>
                      </a:r>
                      <a:r>
                        <a:rPr lang="pt-PT" sz="2200" baseline="0" dirty="0" smtClean="0"/>
                        <a:t> </a:t>
                      </a:r>
                      <a:r>
                        <a:rPr lang="pt-PT" sz="2200" baseline="0" dirty="0" err="1" smtClean="0"/>
                        <a:t>Sb</a:t>
                      </a:r>
                      <a:r>
                        <a:rPr lang="pt-PT" sz="2200" baseline="0" dirty="0" smtClean="0"/>
                        <a:t> e Az), onde o raio fixo levaria a parcelas sem árvores (ou com poucas) e outras com muitas árvores)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136149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Circular concêntrica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irregulares (doutro</a:t>
                      </a:r>
                      <a:r>
                        <a:rPr lang="pt-PT" sz="2200" baseline="0" dirty="0" smtClean="0"/>
                        <a:t> modo a parcela ou não é representativa das árvores grandes ou tem demasiadas árvores pequenas)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6866410"/>
                  </a:ext>
                </a:extLst>
              </a:tr>
              <a:tr h="1339489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Parcela satélite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espacialmente</a:t>
                      </a:r>
                      <a:r>
                        <a:rPr lang="pt-PT" sz="2200" baseline="0" dirty="0" smtClean="0"/>
                        <a:t> heterogéneos e/ou povoamentos em que a deslocação entre parcelas seja difícil (uma vez chegado a um local medem-se várias parcelas)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7679966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Parcela de </a:t>
                      </a:r>
                      <a:r>
                        <a:rPr lang="pt-PT" sz="2200" dirty="0" err="1" smtClean="0"/>
                        <a:t>Bitterlich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É a generalização do conceito de parcela concêntrica, cada árvore é medida numa parcela com área determinada pela sua dimensão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3912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25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Dimensão das parcelas</a:t>
            </a:r>
            <a:endParaRPr lang="en-GB" altLang="en-US" dirty="0" smtClean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problema da seleção da dimensão das parcelas está relacionado com o facto de que o coeficiente de variação, e portanto o erro de amostragem, decrescer com o aumento da dimensão das parcelas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Este decréscimo é geralmente pouco acentuado para parcelas de áreas pequenas e estabiliza a partir de uma determinada dimensão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593988"/>
              </p:ext>
            </p:extLst>
          </p:nvPr>
        </p:nvGraphicFramePr>
        <p:xfrm>
          <a:off x="2423592" y="3789040"/>
          <a:ext cx="3438892" cy="2550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1199397"/>
              </p:ext>
            </p:extLst>
          </p:nvPr>
        </p:nvGraphicFramePr>
        <p:xfrm>
          <a:off x="5839670" y="3789040"/>
          <a:ext cx="3449672" cy="2559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92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08" y="867017"/>
            <a:ext cx="2520280" cy="2820032"/>
          </a:xfrm>
          <a:prstGeom prst="rect">
            <a:avLst/>
          </a:prstGeom>
        </p:spPr>
      </p:pic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867017"/>
            <a:ext cx="2517580" cy="28170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129" y="3717032"/>
            <a:ext cx="2513859" cy="2819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17032"/>
            <a:ext cx="2511959" cy="28170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61131" y="1889235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Medem</a:t>
            </a:r>
            <a:r>
              <a:rPr lang="en-US" dirty="0" smtClean="0"/>
              <a:t>-se 3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pPr algn="r"/>
            <a:endParaRPr lang="en-US" sz="800" dirty="0"/>
          </a:p>
          <a:p>
            <a:pPr algn="r"/>
            <a:r>
              <a:rPr lang="en-US" b="1" dirty="0" smtClean="0">
                <a:solidFill>
                  <a:schemeClr val="accent5"/>
                </a:solidFill>
              </a:rPr>
              <a:t>1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2 Sb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65019" y="1890801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Medem</a:t>
            </a:r>
            <a:r>
              <a:rPr lang="en-US" dirty="0" smtClean="0"/>
              <a:t>-se 9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endParaRPr lang="en-US" sz="800" dirty="0"/>
          </a:p>
          <a:p>
            <a:r>
              <a:rPr lang="en-US" b="1" dirty="0" smtClean="0">
                <a:solidFill>
                  <a:schemeClr val="accent5"/>
                </a:solidFill>
              </a:rPr>
              <a:t>4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5 Sb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65019" y="4740816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Medem</a:t>
            </a:r>
            <a:r>
              <a:rPr lang="en-US" dirty="0" smtClean="0"/>
              <a:t>-se 25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endParaRPr lang="en-US" sz="800" dirty="0"/>
          </a:p>
          <a:p>
            <a:r>
              <a:rPr lang="en-US" b="1" dirty="0" smtClean="0">
                <a:solidFill>
                  <a:schemeClr val="accent5"/>
                </a:solidFill>
              </a:rPr>
              <a:t>8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17 Sb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1131" y="4740815"/>
            <a:ext cx="2595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Medem</a:t>
            </a:r>
            <a:r>
              <a:rPr lang="en-US" dirty="0" smtClean="0"/>
              <a:t>-se 15 </a:t>
            </a:r>
            <a:r>
              <a:rPr lang="en-US" dirty="0" err="1" smtClean="0"/>
              <a:t>árvores</a:t>
            </a:r>
            <a:r>
              <a:rPr lang="en-US" dirty="0" smtClean="0"/>
              <a:t>:</a:t>
            </a:r>
          </a:p>
          <a:p>
            <a:pPr algn="r"/>
            <a:endParaRPr lang="en-US" sz="800" dirty="0"/>
          </a:p>
          <a:p>
            <a:pPr algn="r"/>
            <a:r>
              <a:rPr lang="en-US" b="1" dirty="0" smtClean="0">
                <a:solidFill>
                  <a:schemeClr val="accent5"/>
                </a:solidFill>
              </a:rPr>
              <a:t>4 Pm </a:t>
            </a:r>
            <a:r>
              <a:rPr lang="en-US" dirty="0" smtClean="0"/>
              <a:t>+ </a:t>
            </a:r>
            <a:r>
              <a:rPr lang="en-US" b="1" dirty="0" smtClean="0">
                <a:solidFill>
                  <a:schemeClr val="accent3"/>
                </a:solidFill>
              </a:rPr>
              <a:t>11 Sb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>
              <a:buNone/>
            </a:pPr>
            <a:r>
              <a:rPr lang="pt-PT" altLang="en-US" dirty="0" smtClean="0"/>
              <a:t>Dimensão das parcelas</a:t>
            </a: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329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altLang="en-US" dirty="0" smtClean="0"/>
              <a:t>Dimensão das parcelas</a:t>
            </a:r>
            <a:endParaRPr lang="en-GB" altLang="en-US" dirty="0" smtClean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Áreas mais comuns em parcelas de inventário e respetivos raios</a:t>
            </a:r>
          </a:p>
          <a:p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655943"/>
              </p:ext>
            </p:extLst>
          </p:nvPr>
        </p:nvGraphicFramePr>
        <p:xfrm>
          <a:off x="1127449" y="2636912"/>
          <a:ext cx="9865095" cy="30243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06855">
                  <a:extLst>
                    <a:ext uri="{9D8B030D-6E8A-4147-A177-3AD203B41FA5}">
                      <a16:colId xmlns:a16="http://schemas.microsoft.com/office/drawing/2014/main" val="3705403711"/>
                    </a:ext>
                  </a:extLst>
                </a:gridCol>
                <a:gridCol w="2529120">
                  <a:extLst>
                    <a:ext uri="{9D8B030D-6E8A-4147-A177-3AD203B41FA5}">
                      <a16:colId xmlns:a16="http://schemas.microsoft.com/office/drawing/2014/main" val="1887542274"/>
                    </a:ext>
                  </a:extLst>
                </a:gridCol>
                <a:gridCol w="2529120">
                  <a:extLst>
                    <a:ext uri="{9D8B030D-6E8A-4147-A177-3AD203B41FA5}">
                      <a16:colId xmlns:a16="http://schemas.microsoft.com/office/drawing/2014/main" val="930931252"/>
                    </a:ext>
                  </a:extLst>
                </a:gridCol>
              </a:tblGrid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Espécie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Área (m</a:t>
                      </a:r>
                      <a:r>
                        <a:rPr lang="pt-PT" sz="2400" baseline="30000" dirty="0" smtClean="0"/>
                        <a:t>2</a:t>
                      </a:r>
                      <a:r>
                        <a:rPr lang="pt-PT" sz="2400" dirty="0" smtClean="0"/>
                        <a:t>)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Raio (m)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1553203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 bravo jovem, eucalipto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400,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500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11.28,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12.62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4630509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</a:t>
                      </a:r>
                      <a:r>
                        <a:rPr lang="pt-PT" sz="2400" baseline="0" dirty="0" smtClean="0"/>
                        <a:t> bravo adulto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17.84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4214876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 manso ou sobreiro jovens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17.84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0737883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</a:t>
                      </a:r>
                      <a:r>
                        <a:rPr lang="pt-PT" sz="2400" baseline="0" dirty="0" smtClean="0"/>
                        <a:t> manso ou sobreiro adultos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2000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25.23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4656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723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852936"/>
            <a:ext cx="10153128" cy="711200"/>
          </a:xfrm>
        </p:spPr>
        <p:txBody>
          <a:bodyPr>
            <a:normAutofit fontScale="90000"/>
          </a:bodyPr>
          <a:lstStyle/>
          <a:p>
            <a:pPr algn="l">
              <a:buNone/>
            </a:pPr>
            <a:r>
              <a:rPr lang="pt-PT" sz="4000" dirty="0" smtClean="0"/>
              <a:t> Definições de povoamento e área de gestão</a:t>
            </a:r>
            <a:endParaRPr lang="pt-PT" sz="4000" dirty="0"/>
          </a:p>
        </p:txBody>
      </p:sp>
    </p:spTree>
    <p:extLst>
      <p:ext uri="{BB962C8B-B14F-4D97-AF65-F5344CB8AC3E}">
        <p14:creationId xmlns:p14="http://schemas.microsoft.com/office/powerpoint/2010/main" val="257951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53806"/>
            <a:ext cx="10945216" cy="7112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pt-PT" sz="4000" dirty="0" smtClean="0"/>
              <a:t> Delimitação de parcelas no campo</a:t>
            </a:r>
            <a:endParaRPr lang="pt-PT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479376" y="3645024"/>
            <a:ext cx="993710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Delimitação de parcelas circulares e quadradas</a:t>
            </a:r>
          </a:p>
          <a:p>
            <a:pPr algn="l"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Árvores de bordadura e árvores limite</a:t>
            </a:r>
          </a:p>
          <a:p>
            <a:pPr algn="l"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Parcelas na bordadura dos povoamentos</a:t>
            </a: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5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</a:t>
            </a:r>
            <a:endParaRPr lang="en-GB" altLang="en-US" dirty="0" smtClean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 campo, a primeira operação a realizar é determinar os limites da parcela com todo o rigor possível, o que naturalmente é importantíssimo para que a determinação dos valores por </a:t>
            </a:r>
            <a:r>
              <a:rPr lang="pt-PT" altLang="en-US" sz="24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ha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seja correta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Por exemplo, considerar erradamente </a:t>
            </a:r>
            <a:r>
              <a:rPr lang="pt-PT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uma árvore como 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pertencente a uma parcela de 500 m</a:t>
            </a:r>
            <a:r>
              <a:rPr lang="pt-PT" altLang="en-US" sz="2400" baseline="30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corresponde a um erro de 20 árvores por </a:t>
            </a:r>
            <a:r>
              <a:rPr lang="pt-PT" altLang="en-US" sz="24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ha</a:t>
            </a:r>
            <a:endParaRPr lang="pt-PT" altLang="en-US" sz="2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Os métodos de delimitação vão depender, naturalmente, da forma da parcela</a:t>
            </a:r>
            <a:endParaRPr lang="en-GB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2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sp>
        <p:nvSpPr>
          <p:cNvPr id="146435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circulares – com o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Vertex</a:t>
            </a:r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Coloca-se uma mira do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Vertex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transponder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) no centro da parcela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operador coloca-se a uma distância do centro da parcela aproximadamente igual  ao raio da parcela que se pretende delimitar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Para cada árvore que esteja próxima do limite da parcela verifica-se, por medição da distância horizontal, se a árvore fica dentro ou fora da parcela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As árvores limite de bordadura são marcadas do lado virado para o centro, de modo a que um operador no interior da parcela veja claramente quais as árvores que fazem parte da parcela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575" t="31800" r="26375" b="31800"/>
          <a:stretch/>
        </p:blipFill>
        <p:spPr>
          <a:xfrm>
            <a:off x="10330773" y="1124744"/>
            <a:ext cx="1461974" cy="135754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3352" y="4581128"/>
            <a:ext cx="1800597" cy="2025096"/>
            <a:chOff x="191344" y="4581128"/>
            <a:chExt cx="1800597" cy="20250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" t="266" r="58304" b="-266"/>
            <a:stretch/>
          </p:blipFill>
          <p:spPr>
            <a:xfrm>
              <a:off x="191344" y="4581128"/>
              <a:ext cx="792088" cy="20116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416" y="5615624"/>
              <a:ext cx="115252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584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sp>
        <p:nvSpPr>
          <p:cNvPr id="146435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Parcelas circulares – com o </a:t>
            </a:r>
            <a:r>
              <a:rPr lang="pt-PT" alt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Vertex</a:t>
            </a:r>
            <a:endParaRPr lang="pt-PT" alt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A delimitação da parcela pode ser feita em simultâneo com a medição das árvores, especialmente se a densidade do povoamento não for muito elevada</a:t>
            </a:r>
          </a:p>
          <a:p>
            <a:pPr lvl="1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Inicia-se a medição pelo </a:t>
            </a:r>
            <a:r>
              <a:rPr lang="pt-PT" altLang="en-US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Norte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da parcela e vai-se caminhando em </a:t>
            </a:r>
            <a:r>
              <a:rPr lang="pt-PT" alt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zig-zag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desde o centro até à periferia 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desta 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verificando-se, quando perto do limite, se as árvores estão dentro ou fora da parcela</a:t>
            </a:r>
          </a:p>
          <a:p>
            <a:endParaRPr lang="pt-PT" altLang="en-US" sz="800" dirty="0"/>
          </a:p>
        </p:txBody>
      </p:sp>
    </p:spTree>
    <p:extLst>
      <p:ext uri="{BB962C8B-B14F-4D97-AF65-F5344CB8AC3E}">
        <p14:creationId xmlns:p14="http://schemas.microsoft.com/office/powerpoint/2010/main" val="409583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502368" y="4686175"/>
            <a:ext cx="1633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008000"/>
                </a:solidFill>
              </a:rPr>
              <a:t>Árvores “visitadas” para verificação</a:t>
            </a:r>
            <a:endParaRPr lang="pt-PT" sz="1400" b="1" dirty="0">
              <a:solidFill>
                <a:srgbClr val="008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029316" y="4641365"/>
            <a:ext cx="1160494" cy="91968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195989" y="4077072"/>
            <a:ext cx="2044299" cy="544821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48" y="1369105"/>
            <a:ext cx="4483588" cy="4971650"/>
          </a:xfrm>
          <a:prstGeom prst="rect">
            <a:avLst/>
          </a:prstGeom>
          <a:ln w="19050">
            <a:noFill/>
          </a:ln>
        </p:spPr>
      </p:pic>
      <p:sp>
        <p:nvSpPr>
          <p:cNvPr id="26" name="Oval 25"/>
          <p:cNvSpPr/>
          <p:nvPr/>
        </p:nvSpPr>
        <p:spPr>
          <a:xfrm>
            <a:off x="3252782" y="3840211"/>
            <a:ext cx="72008" cy="7200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027832" y="2626710"/>
            <a:ext cx="2533095" cy="2556000"/>
          </a:xfrm>
          <a:prstGeom prst="ellipse">
            <a:avLst/>
          </a:prstGeom>
          <a:noFill/>
          <a:ln w="9525">
            <a:solidFill>
              <a:schemeClr val="accent6"/>
            </a:solidFill>
            <a:prstDash val="sys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231715" y="2918474"/>
            <a:ext cx="1628384" cy="1528266"/>
          </a:xfrm>
          <a:custGeom>
            <a:avLst/>
            <a:gdLst>
              <a:gd name="connsiteX0" fmla="*/ 0 w 1628384"/>
              <a:gd name="connsiteY0" fmla="*/ 970858 h 1528266"/>
              <a:gd name="connsiteX1" fmla="*/ 269310 w 1628384"/>
              <a:gd name="connsiteY1" fmla="*/ 519921 h 1528266"/>
              <a:gd name="connsiteX2" fmla="*/ 18789 w 1628384"/>
              <a:gd name="connsiteY2" fmla="*/ 288189 h 1528266"/>
              <a:gd name="connsiteX3" fmla="*/ 131523 w 1628384"/>
              <a:gd name="connsiteY3" fmla="*/ 37668 h 1528266"/>
              <a:gd name="connsiteX4" fmla="*/ 695195 w 1628384"/>
              <a:gd name="connsiteY4" fmla="*/ 1158748 h 1528266"/>
              <a:gd name="connsiteX5" fmla="*/ 1102290 w 1628384"/>
              <a:gd name="connsiteY5" fmla="*/ 1058540 h 1528266"/>
              <a:gd name="connsiteX6" fmla="*/ 1628384 w 1628384"/>
              <a:gd name="connsiteY6" fmla="*/ 1528266 h 1528266"/>
              <a:gd name="connsiteX7" fmla="*/ 1628384 w 1628384"/>
              <a:gd name="connsiteY7" fmla="*/ 1528266 h 152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8384" h="1528266">
                <a:moveTo>
                  <a:pt x="0" y="970858"/>
                </a:moveTo>
                <a:cubicBezTo>
                  <a:pt x="133089" y="802278"/>
                  <a:pt x="266179" y="633699"/>
                  <a:pt x="269310" y="519921"/>
                </a:cubicBezTo>
                <a:cubicBezTo>
                  <a:pt x="272441" y="406143"/>
                  <a:pt x="41754" y="368564"/>
                  <a:pt x="18789" y="288189"/>
                </a:cubicBezTo>
                <a:cubicBezTo>
                  <a:pt x="-4176" y="207813"/>
                  <a:pt x="18789" y="-107425"/>
                  <a:pt x="131523" y="37668"/>
                </a:cubicBezTo>
                <a:cubicBezTo>
                  <a:pt x="244257" y="182761"/>
                  <a:pt x="533401" y="988603"/>
                  <a:pt x="695195" y="1158748"/>
                </a:cubicBezTo>
                <a:cubicBezTo>
                  <a:pt x="856990" y="1328893"/>
                  <a:pt x="946759" y="996954"/>
                  <a:pt x="1102290" y="1058540"/>
                </a:cubicBezTo>
                <a:cubicBezTo>
                  <a:pt x="1257821" y="1120126"/>
                  <a:pt x="1628384" y="1528266"/>
                  <a:pt x="1628384" y="1528266"/>
                </a:cubicBezTo>
                <a:lnTo>
                  <a:pt x="1628384" y="1528266"/>
                </a:ln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760908" y="433712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164542" y="4349465"/>
            <a:ext cx="676768" cy="592139"/>
          </a:xfrm>
          <a:custGeom>
            <a:avLst/>
            <a:gdLst>
              <a:gd name="connsiteX0" fmla="*/ 676768 w 676768"/>
              <a:gd name="connsiteY0" fmla="*/ 84749 h 592139"/>
              <a:gd name="connsiteX1" fmla="*/ 125622 w 676768"/>
              <a:gd name="connsiteY1" fmla="*/ 3330 h 592139"/>
              <a:gd name="connsiteX2" fmla="*/ 25414 w 676768"/>
              <a:gd name="connsiteY2" fmla="*/ 184957 h 592139"/>
              <a:gd name="connsiteX3" fmla="*/ 362 w 676768"/>
              <a:gd name="connsiteY3" fmla="*/ 554475 h 592139"/>
              <a:gd name="connsiteX4" fmla="*/ 12888 w 676768"/>
              <a:gd name="connsiteY4" fmla="*/ 560738 h 59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768" h="592139">
                <a:moveTo>
                  <a:pt x="676768" y="84749"/>
                </a:moveTo>
                <a:cubicBezTo>
                  <a:pt x="455474" y="35689"/>
                  <a:pt x="234181" y="-13371"/>
                  <a:pt x="125622" y="3330"/>
                </a:cubicBezTo>
                <a:cubicBezTo>
                  <a:pt x="17063" y="20031"/>
                  <a:pt x="46291" y="93100"/>
                  <a:pt x="25414" y="184957"/>
                </a:cubicBezTo>
                <a:cubicBezTo>
                  <a:pt x="4537" y="276814"/>
                  <a:pt x="362" y="554475"/>
                  <a:pt x="362" y="554475"/>
                </a:cubicBezTo>
                <a:cubicBezTo>
                  <a:pt x="-1726" y="617105"/>
                  <a:pt x="5581" y="588921"/>
                  <a:pt x="12888" y="560738"/>
                </a:cubicBez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084585" y="480980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530513" y="512485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3354424" y="4313942"/>
            <a:ext cx="823006" cy="785556"/>
          </a:xfrm>
          <a:custGeom>
            <a:avLst/>
            <a:gdLst>
              <a:gd name="connsiteX0" fmla="*/ 823006 w 823006"/>
              <a:gd name="connsiteY0" fmla="*/ 608787 h 785556"/>
              <a:gd name="connsiteX1" fmla="*/ 578749 w 823006"/>
              <a:gd name="connsiteY1" fmla="*/ 201691 h 785556"/>
              <a:gd name="connsiteX2" fmla="*/ 77708 w 823006"/>
              <a:gd name="connsiteY2" fmla="*/ 1274 h 785556"/>
              <a:gd name="connsiteX3" fmla="*/ 159127 w 823006"/>
              <a:gd name="connsiteY3" fmla="*/ 289373 h 785556"/>
              <a:gd name="connsiteX4" fmla="*/ 309439 w 823006"/>
              <a:gd name="connsiteY4" fmla="*/ 615050 h 785556"/>
              <a:gd name="connsiteX5" fmla="*/ 21340 w 823006"/>
              <a:gd name="connsiteY5" fmla="*/ 771625 h 785556"/>
              <a:gd name="connsiteX6" fmla="*/ 21340 w 823006"/>
              <a:gd name="connsiteY6" fmla="*/ 777888 h 785556"/>
              <a:gd name="connsiteX7" fmla="*/ 21340 w 823006"/>
              <a:gd name="connsiteY7" fmla="*/ 777888 h 78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3006" h="785556">
                <a:moveTo>
                  <a:pt x="823006" y="608787"/>
                </a:moveTo>
                <a:cubicBezTo>
                  <a:pt x="762985" y="455865"/>
                  <a:pt x="702965" y="302943"/>
                  <a:pt x="578749" y="201691"/>
                </a:cubicBezTo>
                <a:cubicBezTo>
                  <a:pt x="454533" y="100439"/>
                  <a:pt x="147645" y="-13340"/>
                  <a:pt x="77708" y="1274"/>
                </a:cubicBezTo>
                <a:cubicBezTo>
                  <a:pt x="7771" y="15888"/>
                  <a:pt x="120505" y="187077"/>
                  <a:pt x="159127" y="289373"/>
                </a:cubicBezTo>
                <a:cubicBezTo>
                  <a:pt x="197749" y="391669"/>
                  <a:pt x="332403" y="534675"/>
                  <a:pt x="309439" y="615050"/>
                </a:cubicBezTo>
                <a:cubicBezTo>
                  <a:pt x="286474" y="695425"/>
                  <a:pt x="21340" y="771625"/>
                  <a:pt x="21340" y="771625"/>
                </a:cubicBezTo>
                <a:cubicBezTo>
                  <a:pt x="-26676" y="798765"/>
                  <a:pt x="21340" y="777888"/>
                  <a:pt x="21340" y="777888"/>
                </a:cubicBezTo>
                <a:lnTo>
                  <a:pt x="21340" y="777888"/>
                </a:ln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444230" y="552979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2624203" y="5085567"/>
            <a:ext cx="739035" cy="169101"/>
          </a:xfrm>
          <a:custGeom>
            <a:avLst/>
            <a:gdLst>
              <a:gd name="connsiteX0" fmla="*/ 739035 w 739035"/>
              <a:gd name="connsiteY0" fmla="*/ 0 h 169101"/>
              <a:gd name="connsiteX1" fmla="*/ 0 w 739035"/>
              <a:gd name="connsiteY1" fmla="*/ 169101 h 16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9035" h="169101">
                <a:moveTo>
                  <a:pt x="739035" y="0"/>
                </a:moveTo>
                <a:lnTo>
                  <a:pt x="0" y="169101"/>
                </a:ln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534203" y="515378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2016690" y="4196209"/>
            <a:ext cx="1296782" cy="1058459"/>
          </a:xfrm>
          <a:custGeom>
            <a:avLst/>
            <a:gdLst>
              <a:gd name="connsiteX0" fmla="*/ 607513 w 1296782"/>
              <a:gd name="connsiteY0" fmla="*/ 1058459 h 1058459"/>
              <a:gd name="connsiteX1" fmla="*/ 369518 w 1296782"/>
              <a:gd name="connsiteY1" fmla="*/ 588733 h 1058459"/>
              <a:gd name="connsiteX2" fmla="*/ 645091 w 1296782"/>
              <a:gd name="connsiteY2" fmla="*/ 363265 h 1058459"/>
              <a:gd name="connsiteX3" fmla="*/ 751562 w 1296782"/>
              <a:gd name="connsiteY3" fmla="*/ 206690 h 1058459"/>
              <a:gd name="connsiteX4" fmla="*/ 1208762 w 1296782"/>
              <a:gd name="connsiteY4" fmla="*/ 331950 h 1058459"/>
              <a:gd name="connsiteX5" fmla="*/ 1177447 w 1296782"/>
              <a:gd name="connsiteY5" fmla="*/ 10 h 1058459"/>
              <a:gd name="connsiteX6" fmla="*/ 0 w 1296782"/>
              <a:gd name="connsiteY6" fmla="*/ 344476 h 1058459"/>
              <a:gd name="connsiteX7" fmla="*/ 0 w 1296782"/>
              <a:gd name="connsiteY7" fmla="*/ 344476 h 105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782" h="1058459">
                <a:moveTo>
                  <a:pt x="607513" y="1058459"/>
                </a:moveTo>
                <a:cubicBezTo>
                  <a:pt x="485384" y="881529"/>
                  <a:pt x="363255" y="704599"/>
                  <a:pt x="369518" y="588733"/>
                </a:cubicBezTo>
                <a:cubicBezTo>
                  <a:pt x="375781" y="472867"/>
                  <a:pt x="581417" y="426939"/>
                  <a:pt x="645091" y="363265"/>
                </a:cubicBezTo>
                <a:cubicBezTo>
                  <a:pt x="708765" y="299591"/>
                  <a:pt x="657617" y="211909"/>
                  <a:pt x="751562" y="206690"/>
                </a:cubicBezTo>
                <a:cubicBezTo>
                  <a:pt x="845507" y="201471"/>
                  <a:pt x="1137781" y="366397"/>
                  <a:pt x="1208762" y="331950"/>
                </a:cubicBezTo>
                <a:cubicBezTo>
                  <a:pt x="1279743" y="297503"/>
                  <a:pt x="1378907" y="-2078"/>
                  <a:pt x="1177447" y="10"/>
                </a:cubicBezTo>
                <a:cubicBezTo>
                  <a:pt x="975987" y="2098"/>
                  <a:pt x="0" y="344476"/>
                  <a:pt x="0" y="344476"/>
                </a:cubicBezTo>
                <a:lnTo>
                  <a:pt x="0" y="344476"/>
                </a:ln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935325" y="444189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1966586" y="3970751"/>
            <a:ext cx="75156" cy="563671"/>
          </a:xfrm>
          <a:custGeom>
            <a:avLst/>
            <a:gdLst>
              <a:gd name="connsiteX0" fmla="*/ 75156 w 75156"/>
              <a:gd name="connsiteY0" fmla="*/ 563671 h 563671"/>
              <a:gd name="connsiteX1" fmla="*/ 0 w 75156"/>
              <a:gd name="connsiteY1" fmla="*/ 0 h 56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156" h="563671">
                <a:moveTo>
                  <a:pt x="75156" y="563671"/>
                </a:moveTo>
                <a:lnTo>
                  <a:pt x="0" y="0"/>
                </a:ln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878246" y="388034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104373" y="2617940"/>
            <a:ext cx="1052186" cy="1252602"/>
          </a:xfrm>
          <a:custGeom>
            <a:avLst/>
            <a:gdLst>
              <a:gd name="connsiteX0" fmla="*/ 0 w 1052186"/>
              <a:gd name="connsiteY0" fmla="*/ 1252602 h 1252602"/>
              <a:gd name="connsiteX1" fmla="*/ 1008345 w 1052186"/>
              <a:gd name="connsiteY1" fmla="*/ 1233813 h 1252602"/>
              <a:gd name="connsiteX2" fmla="*/ 713983 w 1052186"/>
              <a:gd name="connsiteY2" fmla="*/ 1020871 h 1252602"/>
              <a:gd name="connsiteX3" fmla="*/ 876822 w 1052186"/>
              <a:gd name="connsiteY3" fmla="*/ 745298 h 1252602"/>
              <a:gd name="connsiteX4" fmla="*/ 864295 w 1052186"/>
              <a:gd name="connsiteY4" fmla="*/ 288098 h 1252602"/>
              <a:gd name="connsiteX5" fmla="*/ 1052186 w 1052186"/>
              <a:gd name="connsiteY5" fmla="*/ 0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2186" h="1252602">
                <a:moveTo>
                  <a:pt x="0" y="1252602"/>
                </a:moveTo>
                <a:lnTo>
                  <a:pt x="1008345" y="1233813"/>
                </a:lnTo>
                <a:cubicBezTo>
                  <a:pt x="1127342" y="1195191"/>
                  <a:pt x="735904" y="1102290"/>
                  <a:pt x="713983" y="1020871"/>
                </a:cubicBezTo>
                <a:cubicBezTo>
                  <a:pt x="692063" y="939452"/>
                  <a:pt x="851770" y="867427"/>
                  <a:pt x="876822" y="745298"/>
                </a:cubicBezTo>
                <a:cubicBezTo>
                  <a:pt x="901874" y="623169"/>
                  <a:pt x="835068" y="412314"/>
                  <a:pt x="864295" y="288098"/>
                </a:cubicBezTo>
                <a:cubicBezTo>
                  <a:pt x="893522" y="163882"/>
                  <a:pt x="972854" y="81941"/>
                  <a:pt x="1052186" y="0"/>
                </a:cubicBez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295465" y="1369105"/>
            <a:ext cx="546516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Instalar</a:t>
            </a:r>
            <a:r>
              <a:rPr lang="en-US" b="1" dirty="0" smtClean="0"/>
              <a:t> </a:t>
            </a:r>
            <a:r>
              <a:rPr lang="en-US" b="1" dirty="0" err="1" smtClean="0"/>
              <a:t>parcela</a:t>
            </a:r>
            <a:r>
              <a:rPr lang="en-US" b="1" dirty="0" smtClean="0"/>
              <a:t> com 40 m de </a:t>
            </a:r>
            <a:r>
              <a:rPr lang="en-US" b="1" dirty="0" err="1" smtClean="0"/>
              <a:t>raio</a:t>
            </a:r>
            <a:endParaRPr lang="en-US" b="1" dirty="0" smtClean="0"/>
          </a:p>
          <a:p>
            <a:endParaRPr lang="pt-PT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O </a:t>
            </a:r>
            <a:r>
              <a:rPr lang="pt-PT" dirty="0"/>
              <a:t>método “Margarida” pode ser opção </a:t>
            </a:r>
            <a:r>
              <a:rPr lang="pt-PT" dirty="0" smtClean="0"/>
              <a:t>para povoamentos </a:t>
            </a:r>
            <a:r>
              <a:rPr lang="pt-PT" dirty="0"/>
              <a:t>não </a:t>
            </a:r>
            <a:r>
              <a:rPr lang="pt-PT" dirty="0" smtClean="0"/>
              <a:t>muito densos.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Colocar o </a:t>
            </a:r>
            <a:r>
              <a:rPr lang="pt-PT" dirty="0" err="1" smtClean="0"/>
              <a:t>transponder</a:t>
            </a:r>
            <a:r>
              <a:rPr lang="pt-PT" dirty="0" smtClean="0"/>
              <a:t> no centro da parcela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 smtClean="0"/>
              <a:t>Iniciar </a:t>
            </a:r>
            <a:r>
              <a:rPr lang="pt-PT" dirty="0"/>
              <a:t>a medição das árvores pela que se encontra mais próximo do centro na direção Norte e prosseguir caminhando em </a:t>
            </a:r>
            <a:r>
              <a:rPr lang="pt-PT" dirty="0" err="1"/>
              <a:t>zig-zag</a:t>
            </a:r>
            <a:r>
              <a:rPr lang="pt-PT" dirty="0"/>
              <a:t> desde o centro até à periferia da </a:t>
            </a:r>
            <a:r>
              <a:rPr lang="pt-PT" dirty="0" smtClean="0"/>
              <a:t>parcela </a:t>
            </a:r>
            <a:r>
              <a:rPr lang="pt-PT" dirty="0"/>
              <a:t>verificando-se, quando perto do limite, se as árvores estão dentro ou fora da parcela</a:t>
            </a:r>
            <a:r>
              <a:rPr lang="pt-PT" dirty="0" smtClean="0"/>
              <a:t>.</a:t>
            </a:r>
          </a:p>
          <a:p>
            <a:endParaRPr lang="pt-PT" sz="800" dirty="0" smtClean="0"/>
          </a:p>
          <a:p>
            <a:endParaRPr lang="pt-PT" sz="800" dirty="0"/>
          </a:p>
          <a:p>
            <a:endParaRPr lang="pt-PT" sz="800" dirty="0" smtClean="0"/>
          </a:p>
          <a:p>
            <a:endParaRPr lang="pt-PT" sz="800" dirty="0"/>
          </a:p>
          <a:p>
            <a:endParaRPr lang="pt-PT" sz="800" dirty="0" smtClean="0"/>
          </a:p>
          <a:p>
            <a:endParaRPr lang="pt-PT" sz="800" dirty="0" smtClean="0"/>
          </a:p>
          <a:p>
            <a:r>
              <a:rPr lang="pt-PT" dirty="0" smtClean="0"/>
              <a:t>As árvores que se encontrem à distância exata do raio da parcela à altura de 1.30 m devem ser contabilizadas como pertencentes à parcela alternadamente. </a:t>
            </a:r>
          </a:p>
          <a:p>
            <a:endParaRPr lang="pt-PT" sz="800" dirty="0" smtClean="0"/>
          </a:p>
          <a:p>
            <a:r>
              <a:rPr lang="pt-PT" sz="1400" i="1" dirty="0" smtClean="0">
                <a:solidFill>
                  <a:schemeClr val="bg1">
                    <a:lumMod val="50000"/>
                  </a:schemeClr>
                </a:solidFill>
              </a:rPr>
              <a:t>O protocolo de campo pode ter outra indicação</a:t>
            </a:r>
          </a:p>
        </p:txBody>
      </p:sp>
      <p:sp>
        <p:nvSpPr>
          <p:cNvPr id="44" name="Oval 43"/>
          <p:cNvSpPr/>
          <p:nvPr/>
        </p:nvSpPr>
        <p:spPr>
          <a:xfrm>
            <a:off x="6600056" y="453555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793714" y="449184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008000"/>
                </a:solidFill>
              </a:rPr>
              <a:t>Árvores “visitadas” para verificação (se a distância &gt; raio = fora)</a:t>
            </a:r>
            <a:endParaRPr lang="pt-PT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5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 - quadradas</a:t>
            </a:r>
            <a:endParaRPr lang="en-GB" altLang="en-US" dirty="0" smtClean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quadradas e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rectangulares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- com prisma de espelhos</a:t>
            </a:r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t="-948" b="69644"/>
          <a:stretch>
            <a:fillRect/>
          </a:stretch>
        </p:blipFill>
        <p:spPr bwMode="auto">
          <a:xfrm>
            <a:off x="794423" y="2492896"/>
            <a:ext cx="10976159" cy="328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36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build="p" bldLvl="5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</a:t>
            </a:r>
            <a:r>
              <a:rPr lang="pt-PT" altLang="en-US" dirty="0"/>
              <a:t>terreno - quadradas</a:t>
            </a:r>
            <a:endParaRPr lang="en-GB" altLang="en-US" dirty="0" smtClean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quadradas e </a:t>
            </a:r>
            <a:r>
              <a:rPr lang="pt-PT" alt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rectangulares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- com 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prisma de espelhos</a:t>
            </a:r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28586" b="38181"/>
          <a:stretch>
            <a:fillRect/>
          </a:stretch>
        </p:blipFill>
        <p:spPr bwMode="auto">
          <a:xfrm>
            <a:off x="607800" y="2488253"/>
            <a:ext cx="10976400" cy="346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3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build="p" bldLvl="5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 </a:t>
            </a:r>
            <a:r>
              <a:rPr lang="en-GB" altLang="en-US" dirty="0"/>
              <a:t>- </a:t>
            </a:r>
            <a:r>
              <a:rPr lang="en-GB" altLang="en-US" dirty="0" err="1"/>
              <a:t>quadradas</a:t>
            </a:r>
            <a:endParaRPr lang="en-GB" altLang="en-US" dirty="0" smtClean="0"/>
          </a:p>
        </p:txBody>
      </p:sp>
      <p:sp>
        <p:nvSpPr>
          <p:cNvPr id="145411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quadradas e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rectangulares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- com prisma de espelhos</a:t>
            </a:r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5412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61363"/>
          <a:stretch>
            <a:fillRect/>
          </a:stretch>
        </p:blipFill>
        <p:spPr bwMode="auto">
          <a:xfrm>
            <a:off x="677550" y="2348044"/>
            <a:ext cx="10976400" cy="402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7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build="p" bldLvl="5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Delimitação de parcelas no terreno</a:t>
            </a:r>
            <a:endParaRPr lang="en-GB" altLang="en-US" dirty="0" smtClean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Árvores de bordadura e árvores limite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árvores de bordadura são árvores que se situam bastante próximo da linha limite da parcela. Há que ter cuidados especiais com as árvores de bordadura, de modo a verificar, do modo mais correto possível, se elas estão ou não dentro da parcela 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árvores limite são árvores que se situam exatamente na linha limite da parcela. Em relação a estas árvores há que fixar uma regra (no protocolo de campo) para decidir se devem ser incluídas ou não na parcela. Por exemplo: </a:t>
            </a:r>
          </a:p>
          <a:p>
            <a:pPr lvl="2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árvore faz parte da parcela se o eixo da árvore a 1.30 m está dentro da parcela</a:t>
            </a:r>
          </a:p>
          <a:p>
            <a:pPr lvl="2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árvore faz parte da parcela se o eixo da árvore na base está dentro da parcela</a:t>
            </a:r>
          </a:p>
          <a:p>
            <a:pPr lvl="1"/>
            <a:endParaRPr lang="pt-PT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PT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PT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44406" y="437456"/>
            <a:ext cx="2016224" cy="174283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120336" y="1988840"/>
            <a:ext cx="2232248" cy="21602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0933982" y="1988840"/>
            <a:ext cx="202578" cy="72008"/>
          </a:xfrm>
          <a:prstGeom prst="ellipse">
            <a:avLst/>
          </a:prstGeom>
          <a:solidFill>
            <a:srgbClr val="6F9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Como consequência, a estrutura e existências na bordadura do povoamento e no seu interior são também diferentes.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 inventário florestal, a bordadura do povoamento deve ter uma representação adequada na amostra, ou seja, a proporção de parcelas medidas na bordadura deve ser semelhante à proporção que a zona de bordadura representa no povoamento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2548" t="50381" b="6336"/>
          <a:stretch/>
        </p:blipFill>
        <p:spPr>
          <a:xfrm flipH="1">
            <a:off x="8472264" y="1461290"/>
            <a:ext cx="3151237" cy="1514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371" y="1477557"/>
            <a:ext cx="91450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pt-PT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A bordadura do povoamento é uma faixa limite do povoamento, de largura variável, na qual as condições de crescimento (iluminação, ventos…) são um pouco diferentes das 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verificadas </a:t>
            </a:r>
            <a:r>
              <a:rPr lang="pt-PT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no interior do povoamento</a:t>
            </a:r>
            <a:r>
              <a:rPr lang="en-GB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1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Definição de povoamento/unidade de gestão</a:t>
            </a:r>
            <a:endParaRPr lang="en-GB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5"/>
            <a:ext cx="11329259" cy="3314681"/>
          </a:xfrm>
        </p:spPr>
        <p:txBody>
          <a:bodyPr>
            <a:normAutofit fontScale="92500" lnSpcReduction="10000"/>
          </a:bodyPr>
          <a:lstStyle/>
          <a:p>
            <a:endParaRPr lang="pt-PT" sz="600" dirty="0"/>
          </a:p>
          <a:p>
            <a:r>
              <a:rPr lang="en-US" sz="2600" i="1" dirty="0" smtClean="0"/>
              <a:t>“</a:t>
            </a:r>
            <a:r>
              <a:rPr lang="en-US" sz="2600" i="1" dirty="0"/>
              <a:t>a contiguous group of trees sufficiently uniform in age-class distribution, composition, and structure, and growing on a site of sufficiently uniform quality, to be a distinguishable unit” </a:t>
            </a:r>
            <a:r>
              <a:rPr lang="en-US" sz="2600" dirty="0"/>
              <a:t>(Helms 1998</a:t>
            </a:r>
            <a:r>
              <a:rPr lang="en-US" sz="2600" dirty="0" smtClean="0"/>
              <a:t>)</a:t>
            </a:r>
          </a:p>
          <a:p>
            <a:endParaRPr lang="en-US" sz="900" dirty="0" smtClean="0"/>
          </a:p>
          <a:p>
            <a:r>
              <a:rPr lang="pt-PT" sz="2600" dirty="0"/>
              <a:t>Um grupo contíguo de árvores suficientemente uniforme em termos de distribuição das árvores por classes de idade, composição e estrutura, crescendo num local suficientemente homogéneo, e que possa ser reconhecido como uma unidade </a:t>
            </a:r>
            <a:r>
              <a:rPr lang="pt-PT" sz="2600" dirty="0" smtClean="0"/>
              <a:t>perfeitamente identificável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375" t="29700" r="24800" b="24100"/>
          <a:stretch/>
        </p:blipFill>
        <p:spPr>
          <a:xfrm>
            <a:off x="7032104" y="4620803"/>
            <a:ext cx="3432878" cy="18271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1371" y="4878320"/>
            <a:ext cx="6456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pt-PT" sz="2400" dirty="0">
                <a:latin typeface="Trebuchet MS" panose="020B0603020202020204" pitchFamily="34" charset="0"/>
              </a:rPr>
              <a:t>Um povoamento misto pode ser uniforme (homogéneo), desde que a mistura seja semelhante em todo ele</a:t>
            </a:r>
            <a:endParaRPr lang="en-GB" sz="24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9588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Pode pensar-se que a bordadura do povoamento é pouco importante em termos de área, uma vez que é apenas uma estreita faixa à volta do povoamento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Pelo contrário, e precisamente devido ao facto da bordadura “rodear” todo o povoamento, ela representa uma área bastante elevada em termos percentuais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título de exemplo, suponha-se um povoamento circular com 300 metros de raio. Se se considerar uma bordadura com 10 metros de largura, tem-se uma % de área de bordadura de 6.5%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Nos povoamentos reais, de contornos irregulares, a proporção da área de bordadura é bastante superior</a:t>
            </a:r>
            <a:endParaRPr lang="pt-PT" altLang="en-US" sz="2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9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Um problema frequente é o facto de grande número das parcelas da bordadura serem cortadas pela linha limite do povoamento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Têm sido desenvolvidos diversos métodos para, nestes casos, determinar o valor das variáveis relacionadas com a área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Qualquer dos métodos considera que se devem eliminar as parcelas cujos centros se localizem fora dos limites do povoamento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Nos outros casos, pode optar-se por um dos seguintes processos </a:t>
            </a:r>
          </a:p>
        </p:txBody>
      </p:sp>
    </p:spTree>
    <p:extLst>
      <p:ext uri="{BB962C8B-B14F-4D97-AF65-F5344CB8AC3E}">
        <p14:creationId xmlns:p14="http://schemas.microsoft.com/office/powerpoint/2010/main" val="39349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 vert="horz" lIns="91440" tIns="144000" rIns="4572000" bIns="45720" rtlCol="0">
            <a:normAutofit fontScale="85000" lnSpcReduction="10000"/>
          </a:bodyPr>
          <a:lstStyle/>
          <a:p>
            <a:r>
              <a:rPr lang="pt-PT" altLang="en-US" sz="2600" b="1" u="sng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Translação da parcela</a:t>
            </a:r>
          </a:p>
          <a:p>
            <a:pPr lvl="1"/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centro da parcela é deslocado para o interior do povoamento até que a parcela seja tangente ao limite do povoamento</a:t>
            </a:r>
          </a:p>
          <a:p>
            <a:pPr lvl="1"/>
            <a:endParaRPr lang="pt-PT" altLang="en-US" sz="2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600" b="1" u="sng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Medição em semicírculo</a:t>
            </a:r>
          </a:p>
          <a:p>
            <a:pPr lvl="1"/>
            <a:r>
              <a:rPr lang="pt-PT" altLang="en-US" sz="2600" dirty="0">
                <a:latin typeface="Arial" panose="020B0604020202020204" pitchFamily="34" charset="0"/>
                <a:cs typeface="Times New Roman" panose="02020603050405020304" pitchFamily="18" charset="0"/>
              </a:rPr>
              <a:t>as medições incidem sobre dois semicírculos tangentes; alternativamente as medições podem incidir apenas no semicírculo correspondente à parcela e as estimativas relacionadas com a área multiplicadas por 2</a:t>
            </a:r>
            <a:r>
              <a:rPr lang="en-GB" altLang="en-US" sz="26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pt-PT" altLang="en-US" sz="2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8688288" y="978174"/>
            <a:ext cx="2665413" cy="3121025"/>
            <a:chOff x="3648" y="1712"/>
            <a:chExt cx="1679" cy="1966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2" t="5707" r="68326" b="53069"/>
            <a:stretch/>
          </p:blipFill>
          <p:spPr bwMode="auto">
            <a:xfrm>
              <a:off x="3648" y="1712"/>
              <a:ext cx="1679" cy="1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3840" y="187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7574392" y="3332203"/>
            <a:ext cx="4186238" cy="3070225"/>
            <a:chOff x="2880" y="1632"/>
            <a:chExt cx="2637" cy="1934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92" t="14273" r="30826" b="51372"/>
            <a:stretch/>
          </p:blipFill>
          <p:spPr bwMode="auto">
            <a:xfrm>
              <a:off x="2880" y="1928"/>
              <a:ext cx="2637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2880" y="163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523418" y="1135304"/>
            <a:ext cx="3312368" cy="2546266"/>
            <a:chOff x="8544272" y="1124744"/>
            <a:chExt cx="3312368" cy="2546266"/>
          </a:xfrm>
        </p:grpSpPr>
        <p:sp>
          <p:nvSpPr>
            <p:cNvPr id="19" name="Rectangle 18"/>
            <p:cNvSpPr/>
            <p:nvPr/>
          </p:nvSpPr>
          <p:spPr>
            <a:xfrm>
              <a:off x="8544272" y="1124744"/>
              <a:ext cx="3312368" cy="2016224"/>
            </a:xfrm>
            <a:prstGeom prst="rect">
              <a:avLst/>
            </a:prstGeom>
            <a:solidFill>
              <a:srgbClr val="9BBB59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9269895" y="1691010"/>
              <a:ext cx="1980000" cy="1980000"/>
            </a:xfrm>
            <a:prstGeom prst="ellipse">
              <a:avLst/>
            </a:prstGeom>
            <a:solidFill>
              <a:srgbClr val="4BACC6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/>
          <p:cNvSpPr/>
          <p:nvPr/>
        </p:nvSpPr>
        <p:spPr>
          <a:xfrm>
            <a:off x="9266573" y="1212945"/>
            <a:ext cx="1980000" cy="1980000"/>
          </a:xfrm>
          <a:prstGeom prst="ellipse">
            <a:avLst/>
          </a:prstGeom>
          <a:solidFill>
            <a:srgbClr val="4BACC6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7551509" y="3872357"/>
            <a:ext cx="4201788" cy="1983729"/>
            <a:chOff x="8544272" y="1124744"/>
            <a:chExt cx="3312368" cy="1983729"/>
          </a:xfrm>
        </p:grpSpPr>
        <p:sp>
          <p:nvSpPr>
            <p:cNvPr id="23" name="Rectangle 22"/>
            <p:cNvSpPr/>
            <p:nvPr/>
          </p:nvSpPr>
          <p:spPr>
            <a:xfrm>
              <a:off x="8544272" y="1124744"/>
              <a:ext cx="3312368" cy="1550883"/>
            </a:xfrm>
            <a:prstGeom prst="rect">
              <a:avLst/>
            </a:prstGeom>
            <a:solidFill>
              <a:srgbClr val="9BBB59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732785" y="1128473"/>
              <a:ext cx="1519162" cy="1980000"/>
            </a:xfrm>
            <a:prstGeom prst="ellipse">
              <a:avLst/>
            </a:prstGeom>
            <a:solidFill>
              <a:srgbClr val="4BACC6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 24"/>
          <p:cNvSpPr/>
          <p:nvPr/>
        </p:nvSpPr>
        <p:spPr>
          <a:xfrm>
            <a:off x="7773861" y="3905695"/>
            <a:ext cx="3903058" cy="1055944"/>
          </a:xfrm>
          <a:custGeom>
            <a:avLst/>
            <a:gdLst>
              <a:gd name="connsiteX0" fmla="*/ 0 w 3789475"/>
              <a:gd name="connsiteY0" fmla="*/ 967209 h 1080668"/>
              <a:gd name="connsiteX1" fmla="*/ 11685 w 3789475"/>
              <a:gd name="connsiteY1" fmla="*/ 821139 h 1080668"/>
              <a:gd name="connsiteX2" fmla="*/ 52585 w 3789475"/>
              <a:gd name="connsiteY2" fmla="*/ 663383 h 1080668"/>
              <a:gd name="connsiteX3" fmla="*/ 108092 w 3789475"/>
              <a:gd name="connsiteY3" fmla="*/ 531919 h 1080668"/>
              <a:gd name="connsiteX4" fmla="*/ 181127 w 3789475"/>
              <a:gd name="connsiteY4" fmla="*/ 423827 h 1080668"/>
              <a:gd name="connsiteX5" fmla="*/ 242476 w 3789475"/>
              <a:gd name="connsiteY5" fmla="*/ 353714 h 1080668"/>
              <a:gd name="connsiteX6" fmla="*/ 315512 w 3789475"/>
              <a:gd name="connsiteY6" fmla="*/ 271914 h 1080668"/>
              <a:gd name="connsiteX7" fmla="*/ 408997 w 3789475"/>
              <a:gd name="connsiteY7" fmla="*/ 187193 h 1080668"/>
              <a:gd name="connsiteX8" fmla="*/ 452818 w 3789475"/>
              <a:gd name="connsiteY8" fmla="*/ 152137 h 1080668"/>
              <a:gd name="connsiteX9" fmla="*/ 499560 w 3789475"/>
              <a:gd name="connsiteY9" fmla="*/ 125844 h 1080668"/>
              <a:gd name="connsiteX10" fmla="*/ 543381 w 3789475"/>
              <a:gd name="connsiteY10" fmla="*/ 96630 h 1080668"/>
              <a:gd name="connsiteX11" fmla="*/ 590124 w 3789475"/>
              <a:gd name="connsiteY11" fmla="*/ 82023 h 1080668"/>
              <a:gd name="connsiteX12" fmla="*/ 657316 w 3789475"/>
              <a:gd name="connsiteY12" fmla="*/ 52809 h 1080668"/>
              <a:gd name="connsiteX13" fmla="*/ 724508 w 3789475"/>
              <a:gd name="connsiteY13" fmla="*/ 35280 h 1080668"/>
              <a:gd name="connsiteX14" fmla="*/ 815072 w 3789475"/>
              <a:gd name="connsiteY14" fmla="*/ 11909 h 1080668"/>
              <a:gd name="connsiteX15" fmla="*/ 902714 w 3789475"/>
              <a:gd name="connsiteY15" fmla="*/ 8988 h 1080668"/>
              <a:gd name="connsiteX16" fmla="*/ 1007885 w 3789475"/>
              <a:gd name="connsiteY16" fmla="*/ 223 h 1080668"/>
              <a:gd name="connsiteX17" fmla="*/ 1077998 w 3789475"/>
              <a:gd name="connsiteY17" fmla="*/ 3145 h 1080668"/>
              <a:gd name="connsiteX18" fmla="*/ 1139348 w 3789475"/>
              <a:gd name="connsiteY18" fmla="*/ 8988 h 1080668"/>
              <a:gd name="connsiteX19" fmla="*/ 1232833 w 3789475"/>
              <a:gd name="connsiteY19" fmla="*/ 41123 h 1080668"/>
              <a:gd name="connsiteX20" fmla="*/ 1326318 w 3789475"/>
              <a:gd name="connsiteY20" fmla="*/ 76180 h 1080668"/>
              <a:gd name="connsiteX21" fmla="*/ 1428567 w 3789475"/>
              <a:gd name="connsiteY21" fmla="*/ 122923 h 1080668"/>
              <a:gd name="connsiteX22" fmla="*/ 1533738 w 3789475"/>
              <a:gd name="connsiteY22" fmla="*/ 184272 h 1080668"/>
              <a:gd name="connsiteX23" fmla="*/ 1627223 w 3789475"/>
              <a:gd name="connsiteY23" fmla="*/ 257307 h 1080668"/>
              <a:gd name="connsiteX24" fmla="*/ 1723629 w 3789475"/>
              <a:gd name="connsiteY24" fmla="*/ 365399 h 1080668"/>
              <a:gd name="connsiteX25" fmla="*/ 1802507 w 3789475"/>
              <a:gd name="connsiteY25" fmla="*/ 453041 h 1080668"/>
              <a:gd name="connsiteX26" fmla="*/ 1843407 w 3789475"/>
              <a:gd name="connsiteY26" fmla="*/ 528998 h 1080668"/>
              <a:gd name="connsiteX27" fmla="*/ 1913520 w 3789475"/>
              <a:gd name="connsiteY27" fmla="*/ 715968 h 1080668"/>
              <a:gd name="connsiteX28" fmla="*/ 1925206 w 3789475"/>
              <a:gd name="connsiteY28" fmla="*/ 768553 h 1080668"/>
              <a:gd name="connsiteX29" fmla="*/ 1948577 w 3789475"/>
              <a:gd name="connsiteY29" fmla="*/ 835746 h 1080668"/>
              <a:gd name="connsiteX30" fmla="*/ 1960263 w 3789475"/>
              <a:gd name="connsiteY30" fmla="*/ 935073 h 1080668"/>
              <a:gd name="connsiteX31" fmla="*/ 1942735 w 3789475"/>
              <a:gd name="connsiteY31" fmla="*/ 996423 h 1080668"/>
              <a:gd name="connsiteX32" fmla="*/ 1969027 w 3789475"/>
              <a:gd name="connsiteY32" fmla="*/ 777317 h 1080668"/>
              <a:gd name="connsiteX33" fmla="*/ 2018691 w 3789475"/>
              <a:gd name="connsiteY33" fmla="*/ 654618 h 1080668"/>
              <a:gd name="connsiteX34" fmla="*/ 2056669 w 3789475"/>
              <a:gd name="connsiteY34" fmla="*/ 575740 h 1080668"/>
              <a:gd name="connsiteX35" fmla="*/ 2091726 w 3789475"/>
              <a:gd name="connsiteY35" fmla="*/ 520234 h 1080668"/>
              <a:gd name="connsiteX36" fmla="*/ 2164761 w 3789475"/>
              <a:gd name="connsiteY36" fmla="*/ 423827 h 1080668"/>
              <a:gd name="connsiteX37" fmla="*/ 2211504 w 3789475"/>
              <a:gd name="connsiteY37" fmla="*/ 368321 h 1080668"/>
              <a:gd name="connsiteX38" fmla="*/ 2340046 w 3789475"/>
              <a:gd name="connsiteY38" fmla="*/ 245622 h 1080668"/>
              <a:gd name="connsiteX39" fmla="*/ 2453981 w 3789475"/>
              <a:gd name="connsiteY39" fmla="*/ 172586 h 1080668"/>
              <a:gd name="connsiteX40" fmla="*/ 2556230 w 3789475"/>
              <a:gd name="connsiteY40" fmla="*/ 117080 h 1080668"/>
              <a:gd name="connsiteX41" fmla="*/ 2658479 w 3789475"/>
              <a:gd name="connsiteY41" fmla="*/ 76180 h 1080668"/>
              <a:gd name="connsiteX42" fmla="*/ 2769492 w 3789475"/>
              <a:gd name="connsiteY42" fmla="*/ 49887 h 1080668"/>
              <a:gd name="connsiteX43" fmla="*/ 2912641 w 3789475"/>
              <a:gd name="connsiteY43" fmla="*/ 41123 h 1080668"/>
              <a:gd name="connsiteX44" fmla="*/ 3047026 w 3789475"/>
              <a:gd name="connsiteY44" fmla="*/ 49887 h 1080668"/>
              <a:gd name="connsiteX45" fmla="*/ 3196018 w 3789475"/>
              <a:gd name="connsiteY45" fmla="*/ 58652 h 1080668"/>
              <a:gd name="connsiteX46" fmla="*/ 3350852 w 3789475"/>
              <a:gd name="connsiteY46" fmla="*/ 137530 h 1080668"/>
              <a:gd name="connsiteX47" fmla="*/ 3444337 w 3789475"/>
              <a:gd name="connsiteY47" fmla="*/ 184272 h 1080668"/>
              <a:gd name="connsiteX48" fmla="*/ 3534901 w 3789475"/>
              <a:gd name="connsiteY48" fmla="*/ 254386 h 1080668"/>
              <a:gd name="connsiteX49" fmla="*/ 3613779 w 3789475"/>
              <a:gd name="connsiteY49" fmla="*/ 321578 h 1080668"/>
              <a:gd name="connsiteX50" fmla="*/ 3765692 w 3789475"/>
              <a:gd name="connsiteY50" fmla="*/ 514391 h 1080668"/>
              <a:gd name="connsiteX51" fmla="*/ 3777377 w 3789475"/>
              <a:gd name="connsiteY51" fmla="*/ 566976 h 1080668"/>
              <a:gd name="connsiteX52" fmla="*/ 3771535 w 3789475"/>
              <a:gd name="connsiteY52" fmla="*/ 1049008 h 1080668"/>
              <a:gd name="connsiteX53" fmla="*/ 3561193 w 3789475"/>
              <a:gd name="connsiteY53" fmla="*/ 1034401 h 1080668"/>
              <a:gd name="connsiteX54" fmla="*/ 3122982 w 3789475"/>
              <a:gd name="connsiteY54" fmla="*/ 1034401 h 1080668"/>
              <a:gd name="connsiteX55" fmla="*/ 2307910 w 3789475"/>
              <a:gd name="connsiteY55" fmla="*/ 1011030 h 1080668"/>
              <a:gd name="connsiteX56" fmla="*/ 1726551 w 3789475"/>
              <a:gd name="connsiteY56" fmla="*/ 1013951 h 1080668"/>
              <a:gd name="connsiteX57" fmla="*/ 0 w 3789475"/>
              <a:gd name="connsiteY57" fmla="*/ 967209 h 1080668"/>
              <a:gd name="connsiteX0" fmla="*/ 0 w 3856273"/>
              <a:gd name="connsiteY0" fmla="*/ 967209 h 1069961"/>
              <a:gd name="connsiteX1" fmla="*/ 11685 w 3856273"/>
              <a:gd name="connsiteY1" fmla="*/ 821139 h 1069961"/>
              <a:gd name="connsiteX2" fmla="*/ 52585 w 3856273"/>
              <a:gd name="connsiteY2" fmla="*/ 663383 h 1069961"/>
              <a:gd name="connsiteX3" fmla="*/ 108092 w 3856273"/>
              <a:gd name="connsiteY3" fmla="*/ 531919 h 1069961"/>
              <a:gd name="connsiteX4" fmla="*/ 181127 w 3856273"/>
              <a:gd name="connsiteY4" fmla="*/ 423827 h 1069961"/>
              <a:gd name="connsiteX5" fmla="*/ 242476 w 3856273"/>
              <a:gd name="connsiteY5" fmla="*/ 353714 h 1069961"/>
              <a:gd name="connsiteX6" fmla="*/ 315512 w 3856273"/>
              <a:gd name="connsiteY6" fmla="*/ 271914 h 1069961"/>
              <a:gd name="connsiteX7" fmla="*/ 408997 w 3856273"/>
              <a:gd name="connsiteY7" fmla="*/ 187193 h 1069961"/>
              <a:gd name="connsiteX8" fmla="*/ 452818 w 3856273"/>
              <a:gd name="connsiteY8" fmla="*/ 152137 h 1069961"/>
              <a:gd name="connsiteX9" fmla="*/ 499560 w 3856273"/>
              <a:gd name="connsiteY9" fmla="*/ 125844 h 1069961"/>
              <a:gd name="connsiteX10" fmla="*/ 543381 w 3856273"/>
              <a:gd name="connsiteY10" fmla="*/ 96630 h 1069961"/>
              <a:gd name="connsiteX11" fmla="*/ 590124 w 3856273"/>
              <a:gd name="connsiteY11" fmla="*/ 82023 h 1069961"/>
              <a:gd name="connsiteX12" fmla="*/ 657316 w 3856273"/>
              <a:gd name="connsiteY12" fmla="*/ 52809 h 1069961"/>
              <a:gd name="connsiteX13" fmla="*/ 724508 w 3856273"/>
              <a:gd name="connsiteY13" fmla="*/ 35280 h 1069961"/>
              <a:gd name="connsiteX14" fmla="*/ 815072 w 3856273"/>
              <a:gd name="connsiteY14" fmla="*/ 11909 h 1069961"/>
              <a:gd name="connsiteX15" fmla="*/ 902714 w 3856273"/>
              <a:gd name="connsiteY15" fmla="*/ 8988 h 1069961"/>
              <a:gd name="connsiteX16" fmla="*/ 1007885 w 3856273"/>
              <a:gd name="connsiteY16" fmla="*/ 223 h 1069961"/>
              <a:gd name="connsiteX17" fmla="*/ 1077998 w 3856273"/>
              <a:gd name="connsiteY17" fmla="*/ 3145 h 1069961"/>
              <a:gd name="connsiteX18" fmla="*/ 1139348 w 3856273"/>
              <a:gd name="connsiteY18" fmla="*/ 8988 h 1069961"/>
              <a:gd name="connsiteX19" fmla="*/ 1232833 w 3856273"/>
              <a:gd name="connsiteY19" fmla="*/ 41123 h 1069961"/>
              <a:gd name="connsiteX20" fmla="*/ 1326318 w 3856273"/>
              <a:gd name="connsiteY20" fmla="*/ 76180 h 1069961"/>
              <a:gd name="connsiteX21" fmla="*/ 1428567 w 3856273"/>
              <a:gd name="connsiteY21" fmla="*/ 122923 h 1069961"/>
              <a:gd name="connsiteX22" fmla="*/ 1533738 w 3856273"/>
              <a:gd name="connsiteY22" fmla="*/ 184272 h 1069961"/>
              <a:gd name="connsiteX23" fmla="*/ 1627223 w 3856273"/>
              <a:gd name="connsiteY23" fmla="*/ 257307 h 1069961"/>
              <a:gd name="connsiteX24" fmla="*/ 1723629 w 3856273"/>
              <a:gd name="connsiteY24" fmla="*/ 365399 h 1069961"/>
              <a:gd name="connsiteX25" fmla="*/ 1802507 w 3856273"/>
              <a:gd name="connsiteY25" fmla="*/ 453041 h 1069961"/>
              <a:gd name="connsiteX26" fmla="*/ 1843407 w 3856273"/>
              <a:gd name="connsiteY26" fmla="*/ 528998 h 1069961"/>
              <a:gd name="connsiteX27" fmla="*/ 1913520 w 3856273"/>
              <a:gd name="connsiteY27" fmla="*/ 715968 h 1069961"/>
              <a:gd name="connsiteX28" fmla="*/ 1925206 w 3856273"/>
              <a:gd name="connsiteY28" fmla="*/ 768553 h 1069961"/>
              <a:gd name="connsiteX29" fmla="*/ 1948577 w 3856273"/>
              <a:gd name="connsiteY29" fmla="*/ 835746 h 1069961"/>
              <a:gd name="connsiteX30" fmla="*/ 1960263 w 3856273"/>
              <a:gd name="connsiteY30" fmla="*/ 935073 h 1069961"/>
              <a:gd name="connsiteX31" fmla="*/ 1942735 w 3856273"/>
              <a:gd name="connsiteY31" fmla="*/ 996423 h 1069961"/>
              <a:gd name="connsiteX32" fmla="*/ 1969027 w 3856273"/>
              <a:gd name="connsiteY32" fmla="*/ 777317 h 1069961"/>
              <a:gd name="connsiteX33" fmla="*/ 2018691 w 3856273"/>
              <a:gd name="connsiteY33" fmla="*/ 654618 h 1069961"/>
              <a:gd name="connsiteX34" fmla="*/ 2056669 w 3856273"/>
              <a:gd name="connsiteY34" fmla="*/ 575740 h 1069961"/>
              <a:gd name="connsiteX35" fmla="*/ 2091726 w 3856273"/>
              <a:gd name="connsiteY35" fmla="*/ 520234 h 1069961"/>
              <a:gd name="connsiteX36" fmla="*/ 2164761 w 3856273"/>
              <a:gd name="connsiteY36" fmla="*/ 423827 h 1069961"/>
              <a:gd name="connsiteX37" fmla="*/ 2211504 w 3856273"/>
              <a:gd name="connsiteY37" fmla="*/ 368321 h 1069961"/>
              <a:gd name="connsiteX38" fmla="*/ 2340046 w 3856273"/>
              <a:gd name="connsiteY38" fmla="*/ 245622 h 1069961"/>
              <a:gd name="connsiteX39" fmla="*/ 2453981 w 3856273"/>
              <a:gd name="connsiteY39" fmla="*/ 172586 h 1069961"/>
              <a:gd name="connsiteX40" fmla="*/ 2556230 w 3856273"/>
              <a:gd name="connsiteY40" fmla="*/ 117080 h 1069961"/>
              <a:gd name="connsiteX41" fmla="*/ 2658479 w 3856273"/>
              <a:gd name="connsiteY41" fmla="*/ 76180 h 1069961"/>
              <a:gd name="connsiteX42" fmla="*/ 2769492 w 3856273"/>
              <a:gd name="connsiteY42" fmla="*/ 49887 h 1069961"/>
              <a:gd name="connsiteX43" fmla="*/ 2912641 w 3856273"/>
              <a:gd name="connsiteY43" fmla="*/ 41123 h 1069961"/>
              <a:gd name="connsiteX44" fmla="*/ 3047026 w 3856273"/>
              <a:gd name="connsiteY44" fmla="*/ 49887 h 1069961"/>
              <a:gd name="connsiteX45" fmla="*/ 3196018 w 3856273"/>
              <a:gd name="connsiteY45" fmla="*/ 58652 h 1069961"/>
              <a:gd name="connsiteX46" fmla="*/ 3350852 w 3856273"/>
              <a:gd name="connsiteY46" fmla="*/ 137530 h 1069961"/>
              <a:gd name="connsiteX47" fmla="*/ 3444337 w 3856273"/>
              <a:gd name="connsiteY47" fmla="*/ 184272 h 1069961"/>
              <a:gd name="connsiteX48" fmla="*/ 3534901 w 3856273"/>
              <a:gd name="connsiteY48" fmla="*/ 254386 h 1069961"/>
              <a:gd name="connsiteX49" fmla="*/ 3613779 w 3856273"/>
              <a:gd name="connsiteY49" fmla="*/ 321578 h 1069961"/>
              <a:gd name="connsiteX50" fmla="*/ 3765692 w 3856273"/>
              <a:gd name="connsiteY50" fmla="*/ 514391 h 1069961"/>
              <a:gd name="connsiteX51" fmla="*/ 3856254 w 3856273"/>
              <a:gd name="connsiteY51" fmla="*/ 713046 h 1069961"/>
              <a:gd name="connsiteX52" fmla="*/ 3771535 w 3856273"/>
              <a:gd name="connsiteY52" fmla="*/ 1049008 h 1069961"/>
              <a:gd name="connsiteX53" fmla="*/ 3561193 w 3856273"/>
              <a:gd name="connsiteY53" fmla="*/ 1034401 h 1069961"/>
              <a:gd name="connsiteX54" fmla="*/ 3122982 w 3856273"/>
              <a:gd name="connsiteY54" fmla="*/ 1034401 h 1069961"/>
              <a:gd name="connsiteX55" fmla="*/ 2307910 w 3856273"/>
              <a:gd name="connsiteY55" fmla="*/ 1011030 h 1069961"/>
              <a:gd name="connsiteX56" fmla="*/ 1726551 w 3856273"/>
              <a:gd name="connsiteY56" fmla="*/ 1013951 h 1069961"/>
              <a:gd name="connsiteX57" fmla="*/ 0 w 3856273"/>
              <a:gd name="connsiteY57" fmla="*/ 967209 h 1069961"/>
              <a:gd name="connsiteX0" fmla="*/ 0 w 3856519"/>
              <a:gd name="connsiteY0" fmla="*/ 967209 h 1069961"/>
              <a:gd name="connsiteX1" fmla="*/ 11685 w 3856519"/>
              <a:gd name="connsiteY1" fmla="*/ 821139 h 1069961"/>
              <a:gd name="connsiteX2" fmla="*/ 52585 w 3856519"/>
              <a:gd name="connsiteY2" fmla="*/ 663383 h 1069961"/>
              <a:gd name="connsiteX3" fmla="*/ 108092 w 3856519"/>
              <a:gd name="connsiteY3" fmla="*/ 531919 h 1069961"/>
              <a:gd name="connsiteX4" fmla="*/ 181127 w 3856519"/>
              <a:gd name="connsiteY4" fmla="*/ 423827 h 1069961"/>
              <a:gd name="connsiteX5" fmla="*/ 242476 w 3856519"/>
              <a:gd name="connsiteY5" fmla="*/ 353714 h 1069961"/>
              <a:gd name="connsiteX6" fmla="*/ 315512 w 3856519"/>
              <a:gd name="connsiteY6" fmla="*/ 271914 h 1069961"/>
              <a:gd name="connsiteX7" fmla="*/ 408997 w 3856519"/>
              <a:gd name="connsiteY7" fmla="*/ 187193 h 1069961"/>
              <a:gd name="connsiteX8" fmla="*/ 452818 w 3856519"/>
              <a:gd name="connsiteY8" fmla="*/ 152137 h 1069961"/>
              <a:gd name="connsiteX9" fmla="*/ 499560 w 3856519"/>
              <a:gd name="connsiteY9" fmla="*/ 125844 h 1069961"/>
              <a:gd name="connsiteX10" fmla="*/ 543381 w 3856519"/>
              <a:gd name="connsiteY10" fmla="*/ 96630 h 1069961"/>
              <a:gd name="connsiteX11" fmla="*/ 590124 w 3856519"/>
              <a:gd name="connsiteY11" fmla="*/ 82023 h 1069961"/>
              <a:gd name="connsiteX12" fmla="*/ 657316 w 3856519"/>
              <a:gd name="connsiteY12" fmla="*/ 52809 h 1069961"/>
              <a:gd name="connsiteX13" fmla="*/ 724508 w 3856519"/>
              <a:gd name="connsiteY13" fmla="*/ 35280 h 1069961"/>
              <a:gd name="connsiteX14" fmla="*/ 815072 w 3856519"/>
              <a:gd name="connsiteY14" fmla="*/ 11909 h 1069961"/>
              <a:gd name="connsiteX15" fmla="*/ 902714 w 3856519"/>
              <a:gd name="connsiteY15" fmla="*/ 8988 h 1069961"/>
              <a:gd name="connsiteX16" fmla="*/ 1007885 w 3856519"/>
              <a:gd name="connsiteY16" fmla="*/ 223 h 1069961"/>
              <a:gd name="connsiteX17" fmla="*/ 1077998 w 3856519"/>
              <a:gd name="connsiteY17" fmla="*/ 3145 h 1069961"/>
              <a:gd name="connsiteX18" fmla="*/ 1139348 w 3856519"/>
              <a:gd name="connsiteY18" fmla="*/ 8988 h 1069961"/>
              <a:gd name="connsiteX19" fmla="*/ 1232833 w 3856519"/>
              <a:gd name="connsiteY19" fmla="*/ 41123 h 1069961"/>
              <a:gd name="connsiteX20" fmla="*/ 1326318 w 3856519"/>
              <a:gd name="connsiteY20" fmla="*/ 76180 h 1069961"/>
              <a:gd name="connsiteX21" fmla="*/ 1428567 w 3856519"/>
              <a:gd name="connsiteY21" fmla="*/ 122923 h 1069961"/>
              <a:gd name="connsiteX22" fmla="*/ 1533738 w 3856519"/>
              <a:gd name="connsiteY22" fmla="*/ 184272 h 1069961"/>
              <a:gd name="connsiteX23" fmla="*/ 1627223 w 3856519"/>
              <a:gd name="connsiteY23" fmla="*/ 257307 h 1069961"/>
              <a:gd name="connsiteX24" fmla="*/ 1723629 w 3856519"/>
              <a:gd name="connsiteY24" fmla="*/ 365399 h 1069961"/>
              <a:gd name="connsiteX25" fmla="*/ 1802507 w 3856519"/>
              <a:gd name="connsiteY25" fmla="*/ 453041 h 1069961"/>
              <a:gd name="connsiteX26" fmla="*/ 1843407 w 3856519"/>
              <a:gd name="connsiteY26" fmla="*/ 528998 h 1069961"/>
              <a:gd name="connsiteX27" fmla="*/ 1913520 w 3856519"/>
              <a:gd name="connsiteY27" fmla="*/ 715968 h 1069961"/>
              <a:gd name="connsiteX28" fmla="*/ 1925206 w 3856519"/>
              <a:gd name="connsiteY28" fmla="*/ 768553 h 1069961"/>
              <a:gd name="connsiteX29" fmla="*/ 1948577 w 3856519"/>
              <a:gd name="connsiteY29" fmla="*/ 835746 h 1069961"/>
              <a:gd name="connsiteX30" fmla="*/ 1960263 w 3856519"/>
              <a:gd name="connsiteY30" fmla="*/ 935073 h 1069961"/>
              <a:gd name="connsiteX31" fmla="*/ 1942735 w 3856519"/>
              <a:gd name="connsiteY31" fmla="*/ 996423 h 1069961"/>
              <a:gd name="connsiteX32" fmla="*/ 1969027 w 3856519"/>
              <a:gd name="connsiteY32" fmla="*/ 777317 h 1069961"/>
              <a:gd name="connsiteX33" fmla="*/ 2018691 w 3856519"/>
              <a:gd name="connsiteY33" fmla="*/ 654618 h 1069961"/>
              <a:gd name="connsiteX34" fmla="*/ 2056669 w 3856519"/>
              <a:gd name="connsiteY34" fmla="*/ 575740 h 1069961"/>
              <a:gd name="connsiteX35" fmla="*/ 2091726 w 3856519"/>
              <a:gd name="connsiteY35" fmla="*/ 520234 h 1069961"/>
              <a:gd name="connsiteX36" fmla="*/ 2164761 w 3856519"/>
              <a:gd name="connsiteY36" fmla="*/ 423827 h 1069961"/>
              <a:gd name="connsiteX37" fmla="*/ 2211504 w 3856519"/>
              <a:gd name="connsiteY37" fmla="*/ 368321 h 1069961"/>
              <a:gd name="connsiteX38" fmla="*/ 2340046 w 3856519"/>
              <a:gd name="connsiteY38" fmla="*/ 245622 h 1069961"/>
              <a:gd name="connsiteX39" fmla="*/ 2453981 w 3856519"/>
              <a:gd name="connsiteY39" fmla="*/ 172586 h 1069961"/>
              <a:gd name="connsiteX40" fmla="*/ 2556230 w 3856519"/>
              <a:gd name="connsiteY40" fmla="*/ 117080 h 1069961"/>
              <a:gd name="connsiteX41" fmla="*/ 2658479 w 3856519"/>
              <a:gd name="connsiteY41" fmla="*/ 76180 h 1069961"/>
              <a:gd name="connsiteX42" fmla="*/ 2769492 w 3856519"/>
              <a:gd name="connsiteY42" fmla="*/ 49887 h 1069961"/>
              <a:gd name="connsiteX43" fmla="*/ 2912641 w 3856519"/>
              <a:gd name="connsiteY43" fmla="*/ 41123 h 1069961"/>
              <a:gd name="connsiteX44" fmla="*/ 3047026 w 3856519"/>
              <a:gd name="connsiteY44" fmla="*/ 49887 h 1069961"/>
              <a:gd name="connsiteX45" fmla="*/ 3196018 w 3856519"/>
              <a:gd name="connsiteY45" fmla="*/ 58652 h 1069961"/>
              <a:gd name="connsiteX46" fmla="*/ 3350852 w 3856519"/>
              <a:gd name="connsiteY46" fmla="*/ 137530 h 1069961"/>
              <a:gd name="connsiteX47" fmla="*/ 3444337 w 3856519"/>
              <a:gd name="connsiteY47" fmla="*/ 184272 h 1069961"/>
              <a:gd name="connsiteX48" fmla="*/ 3534901 w 3856519"/>
              <a:gd name="connsiteY48" fmla="*/ 254386 h 1069961"/>
              <a:gd name="connsiteX49" fmla="*/ 3613779 w 3856519"/>
              <a:gd name="connsiteY49" fmla="*/ 321578 h 1069961"/>
              <a:gd name="connsiteX50" fmla="*/ 3765692 w 3856519"/>
              <a:gd name="connsiteY50" fmla="*/ 514391 h 1069961"/>
              <a:gd name="connsiteX51" fmla="*/ 3856254 w 3856519"/>
              <a:gd name="connsiteY51" fmla="*/ 713046 h 1069961"/>
              <a:gd name="connsiteX52" fmla="*/ 3771535 w 3856519"/>
              <a:gd name="connsiteY52" fmla="*/ 1049008 h 1069961"/>
              <a:gd name="connsiteX53" fmla="*/ 3561193 w 3856519"/>
              <a:gd name="connsiteY53" fmla="*/ 1034401 h 1069961"/>
              <a:gd name="connsiteX54" fmla="*/ 3122982 w 3856519"/>
              <a:gd name="connsiteY54" fmla="*/ 1034401 h 1069961"/>
              <a:gd name="connsiteX55" fmla="*/ 2307910 w 3856519"/>
              <a:gd name="connsiteY55" fmla="*/ 1011030 h 1069961"/>
              <a:gd name="connsiteX56" fmla="*/ 1726551 w 3856519"/>
              <a:gd name="connsiteY56" fmla="*/ 1013951 h 1069961"/>
              <a:gd name="connsiteX57" fmla="*/ 0 w 3856519"/>
              <a:gd name="connsiteY57" fmla="*/ 967209 h 1069961"/>
              <a:gd name="connsiteX0" fmla="*/ 0 w 3863892"/>
              <a:gd name="connsiteY0" fmla="*/ 967209 h 1069961"/>
              <a:gd name="connsiteX1" fmla="*/ 11685 w 3863892"/>
              <a:gd name="connsiteY1" fmla="*/ 821139 h 1069961"/>
              <a:gd name="connsiteX2" fmla="*/ 52585 w 3863892"/>
              <a:gd name="connsiteY2" fmla="*/ 663383 h 1069961"/>
              <a:gd name="connsiteX3" fmla="*/ 108092 w 3863892"/>
              <a:gd name="connsiteY3" fmla="*/ 531919 h 1069961"/>
              <a:gd name="connsiteX4" fmla="*/ 181127 w 3863892"/>
              <a:gd name="connsiteY4" fmla="*/ 423827 h 1069961"/>
              <a:gd name="connsiteX5" fmla="*/ 242476 w 3863892"/>
              <a:gd name="connsiteY5" fmla="*/ 353714 h 1069961"/>
              <a:gd name="connsiteX6" fmla="*/ 315512 w 3863892"/>
              <a:gd name="connsiteY6" fmla="*/ 271914 h 1069961"/>
              <a:gd name="connsiteX7" fmla="*/ 408997 w 3863892"/>
              <a:gd name="connsiteY7" fmla="*/ 187193 h 1069961"/>
              <a:gd name="connsiteX8" fmla="*/ 452818 w 3863892"/>
              <a:gd name="connsiteY8" fmla="*/ 152137 h 1069961"/>
              <a:gd name="connsiteX9" fmla="*/ 499560 w 3863892"/>
              <a:gd name="connsiteY9" fmla="*/ 125844 h 1069961"/>
              <a:gd name="connsiteX10" fmla="*/ 543381 w 3863892"/>
              <a:gd name="connsiteY10" fmla="*/ 96630 h 1069961"/>
              <a:gd name="connsiteX11" fmla="*/ 590124 w 3863892"/>
              <a:gd name="connsiteY11" fmla="*/ 82023 h 1069961"/>
              <a:gd name="connsiteX12" fmla="*/ 657316 w 3863892"/>
              <a:gd name="connsiteY12" fmla="*/ 52809 h 1069961"/>
              <a:gd name="connsiteX13" fmla="*/ 724508 w 3863892"/>
              <a:gd name="connsiteY13" fmla="*/ 35280 h 1069961"/>
              <a:gd name="connsiteX14" fmla="*/ 815072 w 3863892"/>
              <a:gd name="connsiteY14" fmla="*/ 11909 h 1069961"/>
              <a:gd name="connsiteX15" fmla="*/ 902714 w 3863892"/>
              <a:gd name="connsiteY15" fmla="*/ 8988 h 1069961"/>
              <a:gd name="connsiteX16" fmla="*/ 1007885 w 3863892"/>
              <a:gd name="connsiteY16" fmla="*/ 223 h 1069961"/>
              <a:gd name="connsiteX17" fmla="*/ 1077998 w 3863892"/>
              <a:gd name="connsiteY17" fmla="*/ 3145 h 1069961"/>
              <a:gd name="connsiteX18" fmla="*/ 1139348 w 3863892"/>
              <a:gd name="connsiteY18" fmla="*/ 8988 h 1069961"/>
              <a:gd name="connsiteX19" fmla="*/ 1232833 w 3863892"/>
              <a:gd name="connsiteY19" fmla="*/ 41123 h 1069961"/>
              <a:gd name="connsiteX20" fmla="*/ 1326318 w 3863892"/>
              <a:gd name="connsiteY20" fmla="*/ 76180 h 1069961"/>
              <a:gd name="connsiteX21" fmla="*/ 1428567 w 3863892"/>
              <a:gd name="connsiteY21" fmla="*/ 122923 h 1069961"/>
              <a:gd name="connsiteX22" fmla="*/ 1533738 w 3863892"/>
              <a:gd name="connsiteY22" fmla="*/ 184272 h 1069961"/>
              <a:gd name="connsiteX23" fmla="*/ 1627223 w 3863892"/>
              <a:gd name="connsiteY23" fmla="*/ 257307 h 1069961"/>
              <a:gd name="connsiteX24" fmla="*/ 1723629 w 3863892"/>
              <a:gd name="connsiteY24" fmla="*/ 365399 h 1069961"/>
              <a:gd name="connsiteX25" fmla="*/ 1802507 w 3863892"/>
              <a:gd name="connsiteY25" fmla="*/ 453041 h 1069961"/>
              <a:gd name="connsiteX26" fmla="*/ 1843407 w 3863892"/>
              <a:gd name="connsiteY26" fmla="*/ 528998 h 1069961"/>
              <a:gd name="connsiteX27" fmla="*/ 1913520 w 3863892"/>
              <a:gd name="connsiteY27" fmla="*/ 715968 h 1069961"/>
              <a:gd name="connsiteX28" fmla="*/ 1925206 w 3863892"/>
              <a:gd name="connsiteY28" fmla="*/ 768553 h 1069961"/>
              <a:gd name="connsiteX29" fmla="*/ 1948577 w 3863892"/>
              <a:gd name="connsiteY29" fmla="*/ 835746 h 1069961"/>
              <a:gd name="connsiteX30" fmla="*/ 1960263 w 3863892"/>
              <a:gd name="connsiteY30" fmla="*/ 935073 h 1069961"/>
              <a:gd name="connsiteX31" fmla="*/ 1942735 w 3863892"/>
              <a:gd name="connsiteY31" fmla="*/ 996423 h 1069961"/>
              <a:gd name="connsiteX32" fmla="*/ 1969027 w 3863892"/>
              <a:gd name="connsiteY32" fmla="*/ 777317 h 1069961"/>
              <a:gd name="connsiteX33" fmla="*/ 2018691 w 3863892"/>
              <a:gd name="connsiteY33" fmla="*/ 654618 h 1069961"/>
              <a:gd name="connsiteX34" fmla="*/ 2056669 w 3863892"/>
              <a:gd name="connsiteY34" fmla="*/ 575740 h 1069961"/>
              <a:gd name="connsiteX35" fmla="*/ 2091726 w 3863892"/>
              <a:gd name="connsiteY35" fmla="*/ 520234 h 1069961"/>
              <a:gd name="connsiteX36" fmla="*/ 2164761 w 3863892"/>
              <a:gd name="connsiteY36" fmla="*/ 423827 h 1069961"/>
              <a:gd name="connsiteX37" fmla="*/ 2211504 w 3863892"/>
              <a:gd name="connsiteY37" fmla="*/ 368321 h 1069961"/>
              <a:gd name="connsiteX38" fmla="*/ 2340046 w 3863892"/>
              <a:gd name="connsiteY38" fmla="*/ 245622 h 1069961"/>
              <a:gd name="connsiteX39" fmla="*/ 2453981 w 3863892"/>
              <a:gd name="connsiteY39" fmla="*/ 172586 h 1069961"/>
              <a:gd name="connsiteX40" fmla="*/ 2556230 w 3863892"/>
              <a:gd name="connsiteY40" fmla="*/ 117080 h 1069961"/>
              <a:gd name="connsiteX41" fmla="*/ 2658479 w 3863892"/>
              <a:gd name="connsiteY41" fmla="*/ 76180 h 1069961"/>
              <a:gd name="connsiteX42" fmla="*/ 2769492 w 3863892"/>
              <a:gd name="connsiteY42" fmla="*/ 49887 h 1069961"/>
              <a:gd name="connsiteX43" fmla="*/ 2912641 w 3863892"/>
              <a:gd name="connsiteY43" fmla="*/ 41123 h 1069961"/>
              <a:gd name="connsiteX44" fmla="*/ 3047026 w 3863892"/>
              <a:gd name="connsiteY44" fmla="*/ 49887 h 1069961"/>
              <a:gd name="connsiteX45" fmla="*/ 3196018 w 3863892"/>
              <a:gd name="connsiteY45" fmla="*/ 58652 h 1069961"/>
              <a:gd name="connsiteX46" fmla="*/ 3350852 w 3863892"/>
              <a:gd name="connsiteY46" fmla="*/ 137530 h 1069961"/>
              <a:gd name="connsiteX47" fmla="*/ 3444337 w 3863892"/>
              <a:gd name="connsiteY47" fmla="*/ 184272 h 1069961"/>
              <a:gd name="connsiteX48" fmla="*/ 3534901 w 3863892"/>
              <a:gd name="connsiteY48" fmla="*/ 254386 h 1069961"/>
              <a:gd name="connsiteX49" fmla="*/ 3613779 w 3863892"/>
              <a:gd name="connsiteY49" fmla="*/ 321578 h 1069961"/>
              <a:gd name="connsiteX50" fmla="*/ 3765692 w 3863892"/>
              <a:gd name="connsiteY50" fmla="*/ 514391 h 1069961"/>
              <a:gd name="connsiteX51" fmla="*/ 3856254 w 3863892"/>
              <a:gd name="connsiteY51" fmla="*/ 713046 h 1069961"/>
              <a:gd name="connsiteX52" fmla="*/ 3771535 w 3863892"/>
              <a:gd name="connsiteY52" fmla="*/ 1049008 h 1069961"/>
              <a:gd name="connsiteX53" fmla="*/ 3561193 w 3863892"/>
              <a:gd name="connsiteY53" fmla="*/ 1034401 h 1069961"/>
              <a:gd name="connsiteX54" fmla="*/ 3122982 w 3863892"/>
              <a:gd name="connsiteY54" fmla="*/ 1034401 h 1069961"/>
              <a:gd name="connsiteX55" fmla="*/ 2307910 w 3863892"/>
              <a:gd name="connsiteY55" fmla="*/ 1011030 h 1069961"/>
              <a:gd name="connsiteX56" fmla="*/ 1726551 w 3863892"/>
              <a:gd name="connsiteY56" fmla="*/ 1013951 h 1069961"/>
              <a:gd name="connsiteX57" fmla="*/ 0 w 3863892"/>
              <a:gd name="connsiteY57" fmla="*/ 967209 h 1069961"/>
              <a:gd name="connsiteX0" fmla="*/ 0 w 3859103"/>
              <a:gd name="connsiteY0" fmla="*/ 967209 h 1069961"/>
              <a:gd name="connsiteX1" fmla="*/ 11685 w 3859103"/>
              <a:gd name="connsiteY1" fmla="*/ 821139 h 1069961"/>
              <a:gd name="connsiteX2" fmla="*/ 52585 w 3859103"/>
              <a:gd name="connsiteY2" fmla="*/ 663383 h 1069961"/>
              <a:gd name="connsiteX3" fmla="*/ 108092 w 3859103"/>
              <a:gd name="connsiteY3" fmla="*/ 531919 h 1069961"/>
              <a:gd name="connsiteX4" fmla="*/ 181127 w 3859103"/>
              <a:gd name="connsiteY4" fmla="*/ 423827 h 1069961"/>
              <a:gd name="connsiteX5" fmla="*/ 242476 w 3859103"/>
              <a:gd name="connsiteY5" fmla="*/ 353714 h 1069961"/>
              <a:gd name="connsiteX6" fmla="*/ 315512 w 3859103"/>
              <a:gd name="connsiteY6" fmla="*/ 271914 h 1069961"/>
              <a:gd name="connsiteX7" fmla="*/ 408997 w 3859103"/>
              <a:gd name="connsiteY7" fmla="*/ 187193 h 1069961"/>
              <a:gd name="connsiteX8" fmla="*/ 452818 w 3859103"/>
              <a:gd name="connsiteY8" fmla="*/ 152137 h 1069961"/>
              <a:gd name="connsiteX9" fmla="*/ 499560 w 3859103"/>
              <a:gd name="connsiteY9" fmla="*/ 125844 h 1069961"/>
              <a:gd name="connsiteX10" fmla="*/ 543381 w 3859103"/>
              <a:gd name="connsiteY10" fmla="*/ 96630 h 1069961"/>
              <a:gd name="connsiteX11" fmla="*/ 590124 w 3859103"/>
              <a:gd name="connsiteY11" fmla="*/ 82023 h 1069961"/>
              <a:gd name="connsiteX12" fmla="*/ 657316 w 3859103"/>
              <a:gd name="connsiteY12" fmla="*/ 52809 h 1069961"/>
              <a:gd name="connsiteX13" fmla="*/ 724508 w 3859103"/>
              <a:gd name="connsiteY13" fmla="*/ 35280 h 1069961"/>
              <a:gd name="connsiteX14" fmla="*/ 815072 w 3859103"/>
              <a:gd name="connsiteY14" fmla="*/ 11909 h 1069961"/>
              <a:gd name="connsiteX15" fmla="*/ 902714 w 3859103"/>
              <a:gd name="connsiteY15" fmla="*/ 8988 h 1069961"/>
              <a:gd name="connsiteX16" fmla="*/ 1007885 w 3859103"/>
              <a:gd name="connsiteY16" fmla="*/ 223 h 1069961"/>
              <a:gd name="connsiteX17" fmla="*/ 1077998 w 3859103"/>
              <a:gd name="connsiteY17" fmla="*/ 3145 h 1069961"/>
              <a:gd name="connsiteX18" fmla="*/ 1139348 w 3859103"/>
              <a:gd name="connsiteY18" fmla="*/ 8988 h 1069961"/>
              <a:gd name="connsiteX19" fmla="*/ 1232833 w 3859103"/>
              <a:gd name="connsiteY19" fmla="*/ 41123 h 1069961"/>
              <a:gd name="connsiteX20" fmla="*/ 1326318 w 3859103"/>
              <a:gd name="connsiteY20" fmla="*/ 76180 h 1069961"/>
              <a:gd name="connsiteX21" fmla="*/ 1428567 w 3859103"/>
              <a:gd name="connsiteY21" fmla="*/ 122923 h 1069961"/>
              <a:gd name="connsiteX22" fmla="*/ 1533738 w 3859103"/>
              <a:gd name="connsiteY22" fmla="*/ 184272 h 1069961"/>
              <a:gd name="connsiteX23" fmla="*/ 1627223 w 3859103"/>
              <a:gd name="connsiteY23" fmla="*/ 257307 h 1069961"/>
              <a:gd name="connsiteX24" fmla="*/ 1723629 w 3859103"/>
              <a:gd name="connsiteY24" fmla="*/ 365399 h 1069961"/>
              <a:gd name="connsiteX25" fmla="*/ 1802507 w 3859103"/>
              <a:gd name="connsiteY25" fmla="*/ 453041 h 1069961"/>
              <a:gd name="connsiteX26" fmla="*/ 1843407 w 3859103"/>
              <a:gd name="connsiteY26" fmla="*/ 528998 h 1069961"/>
              <a:gd name="connsiteX27" fmla="*/ 1913520 w 3859103"/>
              <a:gd name="connsiteY27" fmla="*/ 715968 h 1069961"/>
              <a:gd name="connsiteX28" fmla="*/ 1925206 w 3859103"/>
              <a:gd name="connsiteY28" fmla="*/ 768553 h 1069961"/>
              <a:gd name="connsiteX29" fmla="*/ 1948577 w 3859103"/>
              <a:gd name="connsiteY29" fmla="*/ 835746 h 1069961"/>
              <a:gd name="connsiteX30" fmla="*/ 1960263 w 3859103"/>
              <a:gd name="connsiteY30" fmla="*/ 935073 h 1069961"/>
              <a:gd name="connsiteX31" fmla="*/ 1942735 w 3859103"/>
              <a:gd name="connsiteY31" fmla="*/ 996423 h 1069961"/>
              <a:gd name="connsiteX32" fmla="*/ 1969027 w 3859103"/>
              <a:gd name="connsiteY32" fmla="*/ 777317 h 1069961"/>
              <a:gd name="connsiteX33" fmla="*/ 2018691 w 3859103"/>
              <a:gd name="connsiteY33" fmla="*/ 654618 h 1069961"/>
              <a:gd name="connsiteX34" fmla="*/ 2056669 w 3859103"/>
              <a:gd name="connsiteY34" fmla="*/ 575740 h 1069961"/>
              <a:gd name="connsiteX35" fmla="*/ 2091726 w 3859103"/>
              <a:gd name="connsiteY35" fmla="*/ 520234 h 1069961"/>
              <a:gd name="connsiteX36" fmla="*/ 2164761 w 3859103"/>
              <a:gd name="connsiteY36" fmla="*/ 423827 h 1069961"/>
              <a:gd name="connsiteX37" fmla="*/ 2211504 w 3859103"/>
              <a:gd name="connsiteY37" fmla="*/ 368321 h 1069961"/>
              <a:gd name="connsiteX38" fmla="*/ 2340046 w 3859103"/>
              <a:gd name="connsiteY38" fmla="*/ 245622 h 1069961"/>
              <a:gd name="connsiteX39" fmla="*/ 2453981 w 3859103"/>
              <a:gd name="connsiteY39" fmla="*/ 172586 h 1069961"/>
              <a:gd name="connsiteX40" fmla="*/ 2556230 w 3859103"/>
              <a:gd name="connsiteY40" fmla="*/ 117080 h 1069961"/>
              <a:gd name="connsiteX41" fmla="*/ 2658479 w 3859103"/>
              <a:gd name="connsiteY41" fmla="*/ 76180 h 1069961"/>
              <a:gd name="connsiteX42" fmla="*/ 2769492 w 3859103"/>
              <a:gd name="connsiteY42" fmla="*/ 49887 h 1069961"/>
              <a:gd name="connsiteX43" fmla="*/ 2912641 w 3859103"/>
              <a:gd name="connsiteY43" fmla="*/ 41123 h 1069961"/>
              <a:gd name="connsiteX44" fmla="*/ 3047026 w 3859103"/>
              <a:gd name="connsiteY44" fmla="*/ 49887 h 1069961"/>
              <a:gd name="connsiteX45" fmla="*/ 3196018 w 3859103"/>
              <a:gd name="connsiteY45" fmla="*/ 58652 h 1069961"/>
              <a:gd name="connsiteX46" fmla="*/ 3350852 w 3859103"/>
              <a:gd name="connsiteY46" fmla="*/ 137530 h 1069961"/>
              <a:gd name="connsiteX47" fmla="*/ 3444337 w 3859103"/>
              <a:gd name="connsiteY47" fmla="*/ 184272 h 1069961"/>
              <a:gd name="connsiteX48" fmla="*/ 3534901 w 3859103"/>
              <a:gd name="connsiteY48" fmla="*/ 254386 h 1069961"/>
              <a:gd name="connsiteX49" fmla="*/ 3613779 w 3859103"/>
              <a:gd name="connsiteY49" fmla="*/ 321578 h 1069961"/>
              <a:gd name="connsiteX50" fmla="*/ 3765692 w 3859103"/>
              <a:gd name="connsiteY50" fmla="*/ 514391 h 1069961"/>
              <a:gd name="connsiteX51" fmla="*/ 3856254 w 3859103"/>
              <a:gd name="connsiteY51" fmla="*/ 713046 h 1069961"/>
              <a:gd name="connsiteX52" fmla="*/ 3771535 w 3859103"/>
              <a:gd name="connsiteY52" fmla="*/ 1049008 h 1069961"/>
              <a:gd name="connsiteX53" fmla="*/ 3561193 w 3859103"/>
              <a:gd name="connsiteY53" fmla="*/ 1034401 h 1069961"/>
              <a:gd name="connsiteX54" fmla="*/ 3122982 w 3859103"/>
              <a:gd name="connsiteY54" fmla="*/ 1034401 h 1069961"/>
              <a:gd name="connsiteX55" fmla="*/ 2307910 w 3859103"/>
              <a:gd name="connsiteY55" fmla="*/ 1011030 h 1069961"/>
              <a:gd name="connsiteX56" fmla="*/ 1726551 w 3859103"/>
              <a:gd name="connsiteY56" fmla="*/ 1013951 h 1069961"/>
              <a:gd name="connsiteX57" fmla="*/ 0 w 3859103"/>
              <a:gd name="connsiteY57" fmla="*/ 967209 h 1069961"/>
              <a:gd name="connsiteX0" fmla="*/ 0 w 3912087"/>
              <a:gd name="connsiteY0" fmla="*/ 967209 h 1069961"/>
              <a:gd name="connsiteX1" fmla="*/ 11685 w 3912087"/>
              <a:gd name="connsiteY1" fmla="*/ 821139 h 1069961"/>
              <a:gd name="connsiteX2" fmla="*/ 52585 w 3912087"/>
              <a:gd name="connsiteY2" fmla="*/ 663383 h 1069961"/>
              <a:gd name="connsiteX3" fmla="*/ 108092 w 3912087"/>
              <a:gd name="connsiteY3" fmla="*/ 531919 h 1069961"/>
              <a:gd name="connsiteX4" fmla="*/ 181127 w 3912087"/>
              <a:gd name="connsiteY4" fmla="*/ 423827 h 1069961"/>
              <a:gd name="connsiteX5" fmla="*/ 242476 w 3912087"/>
              <a:gd name="connsiteY5" fmla="*/ 353714 h 1069961"/>
              <a:gd name="connsiteX6" fmla="*/ 315512 w 3912087"/>
              <a:gd name="connsiteY6" fmla="*/ 271914 h 1069961"/>
              <a:gd name="connsiteX7" fmla="*/ 408997 w 3912087"/>
              <a:gd name="connsiteY7" fmla="*/ 187193 h 1069961"/>
              <a:gd name="connsiteX8" fmla="*/ 452818 w 3912087"/>
              <a:gd name="connsiteY8" fmla="*/ 152137 h 1069961"/>
              <a:gd name="connsiteX9" fmla="*/ 499560 w 3912087"/>
              <a:gd name="connsiteY9" fmla="*/ 125844 h 1069961"/>
              <a:gd name="connsiteX10" fmla="*/ 543381 w 3912087"/>
              <a:gd name="connsiteY10" fmla="*/ 96630 h 1069961"/>
              <a:gd name="connsiteX11" fmla="*/ 590124 w 3912087"/>
              <a:gd name="connsiteY11" fmla="*/ 82023 h 1069961"/>
              <a:gd name="connsiteX12" fmla="*/ 657316 w 3912087"/>
              <a:gd name="connsiteY12" fmla="*/ 52809 h 1069961"/>
              <a:gd name="connsiteX13" fmla="*/ 724508 w 3912087"/>
              <a:gd name="connsiteY13" fmla="*/ 35280 h 1069961"/>
              <a:gd name="connsiteX14" fmla="*/ 815072 w 3912087"/>
              <a:gd name="connsiteY14" fmla="*/ 11909 h 1069961"/>
              <a:gd name="connsiteX15" fmla="*/ 902714 w 3912087"/>
              <a:gd name="connsiteY15" fmla="*/ 8988 h 1069961"/>
              <a:gd name="connsiteX16" fmla="*/ 1007885 w 3912087"/>
              <a:gd name="connsiteY16" fmla="*/ 223 h 1069961"/>
              <a:gd name="connsiteX17" fmla="*/ 1077998 w 3912087"/>
              <a:gd name="connsiteY17" fmla="*/ 3145 h 1069961"/>
              <a:gd name="connsiteX18" fmla="*/ 1139348 w 3912087"/>
              <a:gd name="connsiteY18" fmla="*/ 8988 h 1069961"/>
              <a:gd name="connsiteX19" fmla="*/ 1232833 w 3912087"/>
              <a:gd name="connsiteY19" fmla="*/ 41123 h 1069961"/>
              <a:gd name="connsiteX20" fmla="*/ 1326318 w 3912087"/>
              <a:gd name="connsiteY20" fmla="*/ 76180 h 1069961"/>
              <a:gd name="connsiteX21" fmla="*/ 1428567 w 3912087"/>
              <a:gd name="connsiteY21" fmla="*/ 122923 h 1069961"/>
              <a:gd name="connsiteX22" fmla="*/ 1533738 w 3912087"/>
              <a:gd name="connsiteY22" fmla="*/ 184272 h 1069961"/>
              <a:gd name="connsiteX23" fmla="*/ 1627223 w 3912087"/>
              <a:gd name="connsiteY23" fmla="*/ 257307 h 1069961"/>
              <a:gd name="connsiteX24" fmla="*/ 1723629 w 3912087"/>
              <a:gd name="connsiteY24" fmla="*/ 365399 h 1069961"/>
              <a:gd name="connsiteX25" fmla="*/ 1802507 w 3912087"/>
              <a:gd name="connsiteY25" fmla="*/ 453041 h 1069961"/>
              <a:gd name="connsiteX26" fmla="*/ 1843407 w 3912087"/>
              <a:gd name="connsiteY26" fmla="*/ 528998 h 1069961"/>
              <a:gd name="connsiteX27" fmla="*/ 1913520 w 3912087"/>
              <a:gd name="connsiteY27" fmla="*/ 715968 h 1069961"/>
              <a:gd name="connsiteX28" fmla="*/ 1925206 w 3912087"/>
              <a:gd name="connsiteY28" fmla="*/ 768553 h 1069961"/>
              <a:gd name="connsiteX29" fmla="*/ 1948577 w 3912087"/>
              <a:gd name="connsiteY29" fmla="*/ 835746 h 1069961"/>
              <a:gd name="connsiteX30" fmla="*/ 1960263 w 3912087"/>
              <a:gd name="connsiteY30" fmla="*/ 935073 h 1069961"/>
              <a:gd name="connsiteX31" fmla="*/ 1942735 w 3912087"/>
              <a:gd name="connsiteY31" fmla="*/ 996423 h 1069961"/>
              <a:gd name="connsiteX32" fmla="*/ 1969027 w 3912087"/>
              <a:gd name="connsiteY32" fmla="*/ 777317 h 1069961"/>
              <a:gd name="connsiteX33" fmla="*/ 2018691 w 3912087"/>
              <a:gd name="connsiteY33" fmla="*/ 654618 h 1069961"/>
              <a:gd name="connsiteX34" fmla="*/ 2056669 w 3912087"/>
              <a:gd name="connsiteY34" fmla="*/ 575740 h 1069961"/>
              <a:gd name="connsiteX35" fmla="*/ 2091726 w 3912087"/>
              <a:gd name="connsiteY35" fmla="*/ 520234 h 1069961"/>
              <a:gd name="connsiteX36" fmla="*/ 2164761 w 3912087"/>
              <a:gd name="connsiteY36" fmla="*/ 423827 h 1069961"/>
              <a:gd name="connsiteX37" fmla="*/ 2211504 w 3912087"/>
              <a:gd name="connsiteY37" fmla="*/ 368321 h 1069961"/>
              <a:gd name="connsiteX38" fmla="*/ 2340046 w 3912087"/>
              <a:gd name="connsiteY38" fmla="*/ 245622 h 1069961"/>
              <a:gd name="connsiteX39" fmla="*/ 2453981 w 3912087"/>
              <a:gd name="connsiteY39" fmla="*/ 172586 h 1069961"/>
              <a:gd name="connsiteX40" fmla="*/ 2556230 w 3912087"/>
              <a:gd name="connsiteY40" fmla="*/ 117080 h 1069961"/>
              <a:gd name="connsiteX41" fmla="*/ 2658479 w 3912087"/>
              <a:gd name="connsiteY41" fmla="*/ 76180 h 1069961"/>
              <a:gd name="connsiteX42" fmla="*/ 2769492 w 3912087"/>
              <a:gd name="connsiteY42" fmla="*/ 49887 h 1069961"/>
              <a:gd name="connsiteX43" fmla="*/ 2912641 w 3912087"/>
              <a:gd name="connsiteY43" fmla="*/ 41123 h 1069961"/>
              <a:gd name="connsiteX44" fmla="*/ 3047026 w 3912087"/>
              <a:gd name="connsiteY44" fmla="*/ 49887 h 1069961"/>
              <a:gd name="connsiteX45" fmla="*/ 3196018 w 3912087"/>
              <a:gd name="connsiteY45" fmla="*/ 58652 h 1069961"/>
              <a:gd name="connsiteX46" fmla="*/ 3350852 w 3912087"/>
              <a:gd name="connsiteY46" fmla="*/ 137530 h 1069961"/>
              <a:gd name="connsiteX47" fmla="*/ 3444337 w 3912087"/>
              <a:gd name="connsiteY47" fmla="*/ 184272 h 1069961"/>
              <a:gd name="connsiteX48" fmla="*/ 3534901 w 3912087"/>
              <a:gd name="connsiteY48" fmla="*/ 254386 h 1069961"/>
              <a:gd name="connsiteX49" fmla="*/ 3613779 w 3912087"/>
              <a:gd name="connsiteY49" fmla="*/ 321578 h 1069961"/>
              <a:gd name="connsiteX50" fmla="*/ 3765692 w 3912087"/>
              <a:gd name="connsiteY50" fmla="*/ 514391 h 1069961"/>
              <a:gd name="connsiteX51" fmla="*/ 3856254 w 3912087"/>
              <a:gd name="connsiteY51" fmla="*/ 713046 h 1069961"/>
              <a:gd name="connsiteX52" fmla="*/ 3894234 w 3912087"/>
              <a:gd name="connsiteY52" fmla="*/ 1049008 h 1069961"/>
              <a:gd name="connsiteX53" fmla="*/ 3561193 w 3912087"/>
              <a:gd name="connsiteY53" fmla="*/ 1034401 h 1069961"/>
              <a:gd name="connsiteX54" fmla="*/ 3122982 w 3912087"/>
              <a:gd name="connsiteY54" fmla="*/ 1034401 h 1069961"/>
              <a:gd name="connsiteX55" fmla="*/ 2307910 w 3912087"/>
              <a:gd name="connsiteY55" fmla="*/ 1011030 h 1069961"/>
              <a:gd name="connsiteX56" fmla="*/ 1726551 w 3912087"/>
              <a:gd name="connsiteY56" fmla="*/ 1013951 h 1069961"/>
              <a:gd name="connsiteX57" fmla="*/ 0 w 3912087"/>
              <a:gd name="connsiteY57" fmla="*/ 967209 h 1069961"/>
              <a:gd name="connsiteX0" fmla="*/ 0 w 3920916"/>
              <a:gd name="connsiteY0" fmla="*/ 967209 h 1058574"/>
              <a:gd name="connsiteX1" fmla="*/ 11685 w 3920916"/>
              <a:gd name="connsiteY1" fmla="*/ 821139 h 1058574"/>
              <a:gd name="connsiteX2" fmla="*/ 52585 w 3920916"/>
              <a:gd name="connsiteY2" fmla="*/ 663383 h 1058574"/>
              <a:gd name="connsiteX3" fmla="*/ 108092 w 3920916"/>
              <a:gd name="connsiteY3" fmla="*/ 531919 h 1058574"/>
              <a:gd name="connsiteX4" fmla="*/ 181127 w 3920916"/>
              <a:gd name="connsiteY4" fmla="*/ 423827 h 1058574"/>
              <a:gd name="connsiteX5" fmla="*/ 242476 w 3920916"/>
              <a:gd name="connsiteY5" fmla="*/ 353714 h 1058574"/>
              <a:gd name="connsiteX6" fmla="*/ 315512 w 3920916"/>
              <a:gd name="connsiteY6" fmla="*/ 271914 h 1058574"/>
              <a:gd name="connsiteX7" fmla="*/ 408997 w 3920916"/>
              <a:gd name="connsiteY7" fmla="*/ 187193 h 1058574"/>
              <a:gd name="connsiteX8" fmla="*/ 452818 w 3920916"/>
              <a:gd name="connsiteY8" fmla="*/ 152137 h 1058574"/>
              <a:gd name="connsiteX9" fmla="*/ 499560 w 3920916"/>
              <a:gd name="connsiteY9" fmla="*/ 125844 h 1058574"/>
              <a:gd name="connsiteX10" fmla="*/ 543381 w 3920916"/>
              <a:gd name="connsiteY10" fmla="*/ 96630 h 1058574"/>
              <a:gd name="connsiteX11" fmla="*/ 590124 w 3920916"/>
              <a:gd name="connsiteY11" fmla="*/ 82023 h 1058574"/>
              <a:gd name="connsiteX12" fmla="*/ 657316 w 3920916"/>
              <a:gd name="connsiteY12" fmla="*/ 52809 h 1058574"/>
              <a:gd name="connsiteX13" fmla="*/ 724508 w 3920916"/>
              <a:gd name="connsiteY13" fmla="*/ 35280 h 1058574"/>
              <a:gd name="connsiteX14" fmla="*/ 815072 w 3920916"/>
              <a:gd name="connsiteY14" fmla="*/ 11909 h 1058574"/>
              <a:gd name="connsiteX15" fmla="*/ 902714 w 3920916"/>
              <a:gd name="connsiteY15" fmla="*/ 8988 h 1058574"/>
              <a:gd name="connsiteX16" fmla="*/ 1007885 w 3920916"/>
              <a:gd name="connsiteY16" fmla="*/ 223 h 1058574"/>
              <a:gd name="connsiteX17" fmla="*/ 1077998 w 3920916"/>
              <a:gd name="connsiteY17" fmla="*/ 3145 h 1058574"/>
              <a:gd name="connsiteX18" fmla="*/ 1139348 w 3920916"/>
              <a:gd name="connsiteY18" fmla="*/ 8988 h 1058574"/>
              <a:gd name="connsiteX19" fmla="*/ 1232833 w 3920916"/>
              <a:gd name="connsiteY19" fmla="*/ 41123 h 1058574"/>
              <a:gd name="connsiteX20" fmla="*/ 1326318 w 3920916"/>
              <a:gd name="connsiteY20" fmla="*/ 76180 h 1058574"/>
              <a:gd name="connsiteX21" fmla="*/ 1428567 w 3920916"/>
              <a:gd name="connsiteY21" fmla="*/ 122923 h 1058574"/>
              <a:gd name="connsiteX22" fmla="*/ 1533738 w 3920916"/>
              <a:gd name="connsiteY22" fmla="*/ 184272 h 1058574"/>
              <a:gd name="connsiteX23" fmla="*/ 1627223 w 3920916"/>
              <a:gd name="connsiteY23" fmla="*/ 257307 h 1058574"/>
              <a:gd name="connsiteX24" fmla="*/ 1723629 w 3920916"/>
              <a:gd name="connsiteY24" fmla="*/ 365399 h 1058574"/>
              <a:gd name="connsiteX25" fmla="*/ 1802507 w 3920916"/>
              <a:gd name="connsiteY25" fmla="*/ 453041 h 1058574"/>
              <a:gd name="connsiteX26" fmla="*/ 1843407 w 3920916"/>
              <a:gd name="connsiteY26" fmla="*/ 528998 h 1058574"/>
              <a:gd name="connsiteX27" fmla="*/ 1913520 w 3920916"/>
              <a:gd name="connsiteY27" fmla="*/ 715968 h 1058574"/>
              <a:gd name="connsiteX28" fmla="*/ 1925206 w 3920916"/>
              <a:gd name="connsiteY28" fmla="*/ 768553 h 1058574"/>
              <a:gd name="connsiteX29" fmla="*/ 1948577 w 3920916"/>
              <a:gd name="connsiteY29" fmla="*/ 835746 h 1058574"/>
              <a:gd name="connsiteX30" fmla="*/ 1960263 w 3920916"/>
              <a:gd name="connsiteY30" fmla="*/ 935073 h 1058574"/>
              <a:gd name="connsiteX31" fmla="*/ 1942735 w 3920916"/>
              <a:gd name="connsiteY31" fmla="*/ 996423 h 1058574"/>
              <a:gd name="connsiteX32" fmla="*/ 1969027 w 3920916"/>
              <a:gd name="connsiteY32" fmla="*/ 777317 h 1058574"/>
              <a:gd name="connsiteX33" fmla="*/ 2018691 w 3920916"/>
              <a:gd name="connsiteY33" fmla="*/ 654618 h 1058574"/>
              <a:gd name="connsiteX34" fmla="*/ 2056669 w 3920916"/>
              <a:gd name="connsiteY34" fmla="*/ 575740 h 1058574"/>
              <a:gd name="connsiteX35" fmla="*/ 2091726 w 3920916"/>
              <a:gd name="connsiteY35" fmla="*/ 520234 h 1058574"/>
              <a:gd name="connsiteX36" fmla="*/ 2164761 w 3920916"/>
              <a:gd name="connsiteY36" fmla="*/ 423827 h 1058574"/>
              <a:gd name="connsiteX37" fmla="*/ 2211504 w 3920916"/>
              <a:gd name="connsiteY37" fmla="*/ 368321 h 1058574"/>
              <a:gd name="connsiteX38" fmla="*/ 2340046 w 3920916"/>
              <a:gd name="connsiteY38" fmla="*/ 245622 h 1058574"/>
              <a:gd name="connsiteX39" fmla="*/ 2453981 w 3920916"/>
              <a:gd name="connsiteY39" fmla="*/ 172586 h 1058574"/>
              <a:gd name="connsiteX40" fmla="*/ 2556230 w 3920916"/>
              <a:gd name="connsiteY40" fmla="*/ 117080 h 1058574"/>
              <a:gd name="connsiteX41" fmla="*/ 2658479 w 3920916"/>
              <a:gd name="connsiteY41" fmla="*/ 76180 h 1058574"/>
              <a:gd name="connsiteX42" fmla="*/ 2769492 w 3920916"/>
              <a:gd name="connsiteY42" fmla="*/ 49887 h 1058574"/>
              <a:gd name="connsiteX43" fmla="*/ 2912641 w 3920916"/>
              <a:gd name="connsiteY43" fmla="*/ 41123 h 1058574"/>
              <a:gd name="connsiteX44" fmla="*/ 3047026 w 3920916"/>
              <a:gd name="connsiteY44" fmla="*/ 49887 h 1058574"/>
              <a:gd name="connsiteX45" fmla="*/ 3196018 w 3920916"/>
              <a:gd name="connsiteY45" fmla="*/ 58652 h 1058574"/>
              <a:gd name="connsiteX46" fmla="*/ 3350852 w 3920916"/>
              <a:gd name="connsiteY46" fmla="*/ 137530 h 1058574"/>
              <a:gd name="connsiteX47" fmla="*/ 3444337 w 3920916"/>
              <a:gd name="connsiteY47" fmla="*/ 184272 h 1058574"/>
              <a:gd name="connsiteX48" fmla="*/ 3534901 w 3920916"/>
              <a:gd name="connsiteY48" fmla="*/ 254386 h 1058574"/>
              <a:gd name="connsiteX49" fmla="*/ 3613779 w 3920916"/>
              <a:gd name="connsiteY49" fmla="*/ 321578 h 1058574"/>
              <a:gd name="connsiteX50" fmla="*/ 3765692 w 3920916"/>
              <a:gd name="connsiteY50" fmla="*/ 514391 h 1058574"/>
              <a:gd name="connsiteX51" fmla="*/ 3856254 w 3920916"/>
              <a:gd name="connsiteY51" fmla="*/ 713046 h 1058574"/>
              <a:gd name="connsiteX52" fmla="*/ 3894234 w 3920916"/>
              <a:gd name="connsiteY52" fmla="*/ 1049008 h 1058574"/>
              <a:gd name="connsiteX53" fmla="*/ 3561193 w 3920916"/>
              <a:gd name="connsiteY53" fmla="*/ 1034401 h 1058574"/>
              <a:gd name="connsiteX54" fmla="*/ 3122982 w 3920916"/>
              <a:gd name="connsiteY54" fmla="*/ 1034401 h 1058574"/>
              <a:gd name="connsiteX55" fmla="*/ 2307910 w 3920916"/>
              <a:gd name="connsiteY55" fmla="*/ 1011030 h 1058574"/>
              <a:gd name="connsiteX56" fmla="*/ 1726551 w 3920916"/>
              <a:gd name="connsiteY56" fmla="*/ 1013951 h 1058574"/>
              <a:gd name="connsiteX57" fmla="*/ 0 w 3920916"/>
              <a:gd name="connsiteY57" fmla="*/ 967209 h 1058574"/>
              <a:gd name="connsiteX0" fmla="*/ 0 w 3900007"/>
              <a:gd name="connsiteY0" fmla="*/ 967209 h 1099618"/>
              <a:gd name="connsiteX1" fmla="*/ 11685 w 3900007"/>
              <a:gd name="connsiteY1" fmla="*/ 821139 h 1099618"/>
              <a:gd name="connsiteX2" fmla="*/ 52585 w 3900007"/>
              <a:gd name="connsiteY2" fmla="*/ 663383 h 1099618"/>
              <a:gd name="connsiteX3" fmla="*/ 108092 w 3900007"/>
              <a:gd name="connsiteY3" fmla="*/ 531919 h 1099618"/>
              <a:gd name="connsiteX4" fmla="*/ 181127 w 3900007"/>
              <a:gd name="connsiteY4" fmla="*/ 423827 h 1099618"/>
              <a:gd name="connsiteX5" fmla="*/ 242476 w 3900007"/>
              <a:gd name="connsiteY5" fmla="*/ 353714 h 1099618"/>
              <a:gd name="connsiteX6" fmla="*/ 315512 w 3900007"/>
              <a:gd name="connsiteY6" fmla="*/ 271914 h 1099618"/>
              <a:gd name="connsiteX7" fmla="*/ 408997 w 3900007"/>
              <a:gd name="connsiteY7" fmla="*/ 187193 h 1099618"/>
              <a:gd name="connsiteX8" fmla="*/ 452818 w 3900007"/>
              <a:gd name="connsiteY8" fmla="*/ 152137 h 1099618"/>
              <a:gd name="connsiteX9" fmla="*/ 499560 w 3900007"/>
              <a:gd name="connsiteY9" fmla="*/ 125844 h 1099618"/>
              <a:gd name="connsiteX10" fmla="*/ 543381 w 3900007"/>
              <a:gd name="connsiteY10" fmla="*/ 96630 h 1099618"/>
              <a:gd name="connsiteX11" fmla="*/ 590124 w 3900007"/>
              <a:gd name="connsiteY11" fmla="*/ 82023 h 1099618"/>
              <a:gd name="connsiteX12" fmla="*/ 657316 w 3900007"/>
              <a:gd name="connsiteY12" fmla="*/ 52809 h 1099618"/>
              <a:gd name="connsiteX13" fmla="*/ 724508 w 3900007"/>
              <a:gd name="connsiteY13" fmla="*/ 35280 h 1099618"/>
              <a:gd name="connsiteX14" fmla="*/ 815072 w 3900007"/>
              <a:gd name="connsiteY14" fmla="*/ 11909 h 1099618"/>
              <a:gd name="connsiteX15" fmla="*/ 902714 w 3900007"/>
              <a:gd name="connsiteY15" fmla="*/ 8988 h 1099618"/>
              <a:gd name="connsiteX16" fmla="*/ 1007885 w 3900007"/>
              <a:gd name="connsiteY16" fmla="*/ 223 h 1099618"/>
              <a:gd name="connsiteX17" fmla="*/ 1077998 w 3900007"/>
              <a:gd name="connsiteY17" fmla="*/ 3145 h 1099618"/>
              <a:gd name="connsiteX18" fmla="*/ 1139348 w 3900007"/>
              <a:gd name="connsiteY18" fmla="*/ 8988 h 1099618"/>
              <a:gd name="connsiteX19" fmla="*/ 1232833 w 3900007"/>
              <a:gd name="connsiteY19" fmla="*/ 41123 h 1099618"/>
              <a:gd name="connsiteX20" fmla="*/ 1326318 w 3900007"/>
              <a:gd name="connsiteY20" fmla="*/ 76180 h 1099618"/>
              <a:gd name="connsiteX21" fmla="*/ 1428567 w 3900007"/>
              <a:gd name="connsiteY21" fmla="*/ 122923 h 1099618"/>
              <a:gd name="connsiteX22" fmla="*/ 1533738 w 3900007"/>
              <a:gd name="connsiteY22" fmla="*/ 184272 h 1099618"/>
              <a:gd name="connsiteX23" fmla="*/ 1627223 w 3900007"/>
              <a:gd name="connsiteY23" fmla="*/ 257307 h 1099618"/>
              <a:gd name="connsiteX24" fmla="*/ 1723629 w 3900007"/>
              <a:gd name="connsiteY24" fmla="*/ 365399 h 1099618"/>
              <a:gd name="connsiteX25" fmla="*/ 1802507 w 3900007"/>
              <a:gd name="connsiteY25" fmla="*/ 453041 h 1099618"/>
              <a:gd name="connsiteX26" fmla="*/ 1843407 w 3900007"/>
              <a:gd name="connsiteY26" fmla="*/ 528998 h 1099618"/>
              <a:gd name="connsiteX27" fmla="*/ 1913520 w 3900007"/>
              <a:gd name="connsiteY27" fmla="*/ 715968 h 1099618"/>
              <a:gd name="connsiteX28" fmla="*/ 1925206 w 3900007"/>
              <a:gd name="connsiteY28" fmla="*/ 768553 h 1099618"/>
              <a:gd name="connsiteX29" fmla="*/ 1948577 w 3900007"/>
              <a:gd name="connsiteY29" fmla="*/ 835746 h 1099618"/>
              <a:gd name="connsiteX30" fmla="*/ 1960263 w 3900007"/>
              <a:gd name="connsiteY30" fmla="*/ 935073 h 1099618"/>
              <a:gd name="connsiteX31" fmla="*/ 1942735 w 3900007"/>
              <a:gd name="connsiteY31" fmla="*/ 996423 h 1099618"/>
              <a:gd name="connsiteX32" fmla="*/ 1969027 w 3900007"/>
              <a:gd name="connsiteY32" fmla="*/ 777317 h 1099618"/>
              <a:gd name="connsiteX33" fmla="*/ 2018691 w 3900007"/>
              <a:gd name="connsiteY33" fmla="*/ 654618 h 1099618"/>
              <a:gd name="connsiteX34" fmla="*/ 2056669 w 3900007"/>
              <a:gd name="connsiteY34" fmla="*/ 575740 h 1099618"/>
              <a:gd name="connsiteX35" fmla="*/ 2091726 w 3900007"/>
              <a:gd name="connsiteY35" fmla="*/ 520234 h 1099618"/>
              <a:gd name="connsiteX36" fmla="*/ 2164761 w 3900007"/>
              <a:gd name="connsiteY36" fmla="*/ 423827 h 1099618"/>
              <a:gd name="connsiteX37" fmla="*/ 2211504 w 3900007"/>
              <a:gd name="connsiteY37" fmla="*/ 368321 h 1099618"/>
              <a:gd name="connsiteX38" fmla="*/ 2340046 w 3900007"/>
              <a:gd name="connsiteY38" fmla="*/ 245622 h 1099618"/>
              <a:gd name="connsiteX39" fmla="*/ 2453981 w 3900007"/>
              <a:gd name="connsiteY39" fmla="*/ 172586 h 1099618"/>
              <a:gd name="connsiteX40" fmla="*/ 2556230 w 3900007"/>
              <a:gd name="connsiteY40" fmla="*/ 117080 h 1099618"/>
              <a:gd name="connsiteX41" fmla="*/ 2658479 w 3900007"/>
              <a:gd name="connsiteY41" fmla="*/ 76180 h 1099618"/>
              <a:gd name="connsiteX42" fmla="*/ 2769492 w 3900007"/>
              <a:gd name="connsiteY42" fmla="*/ 49887 h 1099618"/>
              <a:gd name="connsiteX43" fmla="*/ 2912641 w 3900007"/>
              <a:gd name="connsiteY43" fmla="*/ 41123 h 1099618"/>
              <a:gd name="connsiteX44" fmla="*/ 3047026 w 3900007"/>
              <a:gd name="connsiteY44" fmla="*/ 49887 h 1099618"/>
              <a:gd name="connsiteX45" fmla="*/ 3196018 w 3900007"/>
              <a:gd name="connsiteY45" fmla="*/ 58652 h 1099618"/>
              <a:gd name="connsiteX46" fmla="*/ 3350852 w 3900007"/>
              <a:gd name="connsiteY46" fmla="*/ 137530 h 1099618"/>
              <a:gd name="connsiteX47" fmla="*/ 3444337 w 3900007"/>
              <a:gd name="connsiteY47" fmla="*/ 184272 h 1099618"/>
              <a:gd name="connsiteX48" fmla="*/ 3534901 w 3900007"/>
              <a:gd name="connsiteY48" fmla="*/ 254386 h 1099618"/>
              <a:gd name="connsiteX49" fmla="*/ 3613779 w 3900007"/>
              <a:gd name="connsiteY49" fmla="*/ 321578 h 1099618"/>
              <a:gd name="connsiteX50" fmla="*/ 3765692 w 3900007"/>
              <a:gd name="connsiteY50" fmla="*/ 514391 h 1099618"/>
              <a:gd name="connsiteX51" fmla="*/ 3856254 w 3900007"/>
              <a:gd name="connsiteY51" fmla="*/ 713046 h 1099618"/>
              <a:gd name="connsiteX52" fmla="*/ 3894234 w 3900007"/>
              <a:gd name="connsiteY52" fmla="*/ 1049008 h 1099618"/>
              <a:gd name="connsiteX53" fmla="*/ 3561193 w 3900007"/>
              <a:gd name="connsiteY53" fmla="*/ 1034401 h 1099618"/>
              <a:gd name="connsiteX54" fmla="*/ 3122982 w 3900007"/>
              <a:gd name="connsiteY54" fmla="*/ 1034401 h 1099618"/>
              <a:gd name="connsiteX55" fmla="*/ 2307910 w 3900007"/>
              <a:gd name="connsiteY55" fmla="*/ 1011030 h 1099618"/>
              <a:gd name="connsiteX56" fmla="*/ 1726551 w 3900007"/>
              <a:gd name="connsiteY56" fmla="*/ 1013951 h 1099618"/>
              <a:gd name="connsiteX57" fmla="*/ 0 w 3900007"/>
              <a:gd name="connsiteY57" fmla="*/ 967209 h 1099618"/>
              <a:gd name="connsiteX0" fmla="*/ 0 w 3908072"/>
              <a:gd name="connsiteY0" fmla="*/ 967209 h 1042489"/>
              <a:gd name="connsiteX1" fmla="*/ 11685 w 3908072"/>
              <a:gd name="connsiteY1" fmla="*/ 821139 h 1042489"/>
              <a:gd name="connsiteX2" fmla="*/ 52585 w 3908072"/>
              <a:gd name="connsiteY2" fmla="*/ 663383 h 1042489"/>
              <a:gd name="connsiteX3" fmla="*/ 108092 w 3908072"/>
              <a:gd name="connsiteY3" fmla="*/ 531919 h 1042489"/>
              <a:gd name="connsiteX4" fmla="*/ 181127 w 3908072"/>
              <a:gd name="connsiteY4" fmla="*/ 423827 h 1042489"/>
              <a:gd name="connsiteX5" fmla="*/ 242476 w 3908072"/>
              <a:gd name="connsiteY5" fmla="*/ 353714 h 1042489"/>
              <a:gd name="connsiteX6" fmla="*/ 315512 w 3908072"/>
              <a:gd name="connsiteY6" fmla="*/ 271914 h 1042489"/>
              <a:gd name="connsiteX7" fmla="*/ 408997 w 3908072"/>
              <a:gd name="connsiteY7" fmla="*/ 187193 h 1042489"/>
              <a:gd name="connsiteX8" fmla="*/ 452818 w 3908072"/>
              <a:gd name="connsiteY8" fmla="*/ 152137 h 1042489"/>
              <a:gd name="connsiteX9" fmla="*/ 499560 w 3908072"/>
              <a:gd name="connsiteY9" fmla="*/ 125844 h 1042489"/>
              <a:gd name="connsiteX10" fmla="*/ 543381 w 3908072"/>
              <a:gd name="connsiteY10" fmla="*/ 96630 h 1042489"/>
              <a:gd name="connsiteX11" fmla="*/ 590124 w 3908072"/>
              <a:gd name="connsiteY11" fmla="*/ 82023 h 1042489"/>
              <a:gd name="connsiteX12" fmla="*/ 657316 w 3908072"/>
              <a:gd name="connsiteY12" fmla="*/ 52809 h 1042489"/>
              <a:gd name="connsiteX13" fmla="*/ 724508 w 3908072"/>
              <a:gd name="connsiteY13" fmla="*/ 35280 h 1042489"/>
              <a:gd name="connsiteX14" fmla="*/ 815072 w 3908072"/>
              <a:gd name="connsiteY14" fmla="*/ 11909 h 1042489"/>
              <a:gd name="connsiteX15" fmla="*/ 902714 w 3908072"/>
              <a:gd name="connsiteY15" fmla="*/ 8988 h 1042489"/>
              <a:gd name="connsiteX16" fmla="*/ 1007885 w 3908072"/>
              <a:gd name="connsiteY16" fmla="*/ 223 h 1042489"/>
              <a:gd name="connsiteX17" fmla="*/ 1077998 w 3908072"/>
              <a:gd name="connsiteY17" fmla="*/ 3145 h 1042489"/>
              <a:gd name="connsiteX18" fmla="*/ 1139348 w 3908072"/>
              <a:gd name="connsiteY18" fmla="*/ 8988 h 1042489"/>
              <a:gd name="connsiteX19" fmla="*/ 1232833 w 3908072"/>
              <a:gd name="connsiteY19" fmla="*/ 41123 h 1042489"/>
              <a:gd name="connsiteX20" fmla="*/ 1326318 w 3908072"/>
              <a:gd name="connsiteY20" fmla="*/ 76180 h 1042489"/>
              <a:gd name="connsiteX21" fmla="*/ 1428567 w 3908072"/>
              <a:gd name="connsiteY21" fmla="*/ 122923 h 1042489"/>
              <a:gd name="connsiteX22" fmla="*/ 1533738 w 3908072"/>
              <a:gd name="connsiteY22" fmla="*/ 184272 h 1042489"/>
              <a:gd name="connsiteX23" fmla="*/ 1627223 w 3908072"/>
              <a:gd name="connsiteY23" fmla="*/ 257307 h 1042489"/>
              <a:gd name="connsiteX24" fmla="*/ 1723629 w 3908072"/>
              <a:gd name="connsiteY24" fmla="*/ 365399 h 1042489"/>
              <a:gd name="connsiteX25" fmla="*/ 1802507 w 3908072"/>
              <a:gd name="connsiteY25" fmla="*/ 453041 h 1042489"/>
              <a:gd name="connsiteX26" fmla="*/ 1843407 w 3908072"/>
              <a:gd name="connsiteY26" fmla="*/ 528998 h 1042489"/>
              <a:gd name="connsiteX27" fmla="*/ 1913520 w 3908072"/>
              <a:gd name="connsiteY27" fmla="*/ 715968 h 1042489"/>
              <a:gd name="connsiteX28" fmla="*/ 1925206 w 3908072"/>
              <a:gd name="connsiteY28" fmla="*/ 768553 h 1042489"/>
              <a:gd name="connsiteX29" fmla="*/ 1948577 w 3908072"/>
              <a:gd name="connsiteY29" fmla="*/ 835746 h 1042489"/>
              <a:gd name="connsiteX30" fmla="*/ 1960263 w 3908072"/>
              <a:gd name="connsiteY30" fmla="*/ 935073 h 1042489"/>
              <a:gd name="connsiteX31" fmla="*/ 1942735 w 3908072"/>
              <a:gd name="connsiteY31" fmla="*/ 996423 h 1042489"/>
              <a:gd name="connsiteX32" fmla="*/ 1969027 w 3908072"/>
              <a:gd name="connsiteY32" fmla="*/ 777317 h 1042489"/>
              <a:gd name="connsiteX33" fmla="*/ 2018691 w 3908072"/>
              <a:gd name="connsiteY33" fmla="*/ 654618 h 1042489"/>
              <a:gd name="connsiteX34" fmla="*/ 2056669 w 3908072"/>
              <a:gd name="connsiteY34" fmla="*/ 575740 h 1042489"/>
              <a:gd name="connsiteX35" fmla="*/ 2091726 w 3908072"/>
              <a:gd name="connsiteY35" fmla="*/ 520234 h 1042489"/>
              <a:gd name="connsiteX36" fmla="*/ 2164761 w 3908072"/>
              <a:gd name="connsiteY36" fmla="*/ 423827 h 1042489"/>
              <a:gd name="connsiteX37" fmla="*/ 2211504 w 3908072"/>
              <a:gd name="connsiteY37" fmla="*/ 368321 h 1042489"/>
              <a:gd name="connsiteX38" fmla="*/ 2340046 w 3908072"/>
              <a:gd name="connsiteY38" fmla="*/ 245622 h 1042489"/>
              <a:gd name="connsiteX39" fmla="*/ 2453981 w 3908072"/>
              <a:gd name="connsiteY39" fmla="*/ 172586 h 1042489"/>
              <a:gd name="connsiteX40" fmla="*/ 2556230 w 3908072"/>
              <a:gd name="connsiteY40" fmla="*/ 117080 h 1042489"/>
              <a:gd name="connsiteX41" fmla="*/ 2658479 w 3908072"/>
              <a:gd name="connsiteY41" fmla="*/ 76180 h 1042489"/>
              <a:gd name="connsiteX42" fmla="*/ 2769492 w 3908072"/>
              <a:gd name="connsiteY42" fmla="*/ 49887 h 1042489"/>
              <a:gd name="connsiteX43" fmla="*/ 2912641 w 3908072"/>
              <a:gd name="connsiteY43" fmla="*/ 41123 h 1042489"/>
              <a:gd name="connsiteX44" fmla="*/ 3047026 w 3908072"/>
              <a:gd name="connsiteY44" fmla="*/ 49887 h 1042489"/>
              <a:gd name="connsiteX45" fmla="*/ 3196018 w 3908072"/>
              <a:gd name="connsiteY45" fmla="*/ 58652 h 1042489"/>
              <a:gd name="connsiteX46" fmla="*/ 3350852 w 3908072"/>
              <a:gd name="connsiteY46" fmla="*/ 137530 h 1042489"/>
              <a:gd name="connsiteX47" fmla="*/ 3444337 w 3908072"/>
              <a:gd name="connsiteY47" fmla="*/ 184272 h 1042489"/>
              <a:gd name="connsiteX48" fmla="*/ 3534901 w 3908072"/>
              <a:gd name="connsiteY48" fmla="*/ 254386 h 1042489"/>
              <a:gd name="connsiteX49" fmla="*/ 3613779 w 3908072"/>
              <a:gd name="connsiteY49" fmla="*/ 321578 h 1042489"/>
              <a:gd name="connsiteX50" fmla="*/ 3765692 w 3908072"/>
              <a:gd name="connsiteY50" fmla="*/ 514391 h 1042489"/>
              <a:gd name="connsiteX51" fmla="*/ 3856254 w 3908072"/>
              <a:gd name="connsiteY51" fmla="*/ 713046 h 1042489"/>
              <a:gd name="connsiteX52" fmla="*/ 3902998 w 3908072"/>
              <a:gd name="connsiteY52" fmla="*/ 937994 h 1042489"/>
              <a:gd name="connsiteX53" fmla="*/ 3561193 w 3908072"/>
              <a:gd name="connsiteY53" fmla="*/ 1034401 h 1042489"/>
              <a:gd name="connsiteX54" fmla="*/ 3122982 w 3908072"/>
              <a:gd name="connsiteY54" fmla="*/ 1034401 h 1042489"/>
              <a:gd name="connsiteX55" fmla="*/ 2307910 w 3908072"/>
              <a:gd name="connsiteY55" fmla="*/ 1011030 h 1042489"/>
              <a:gd name="connsiteX56" fmla="*/ 1726551 w 3908072"/>
              <a:gd name="connsiteY56" fmla="*/ 1013951 h 1042489"/>
              <a:gd name="connsiteX57" fmla="*/ 0 w 3908072"/>
              <a:gd name="connsiteY57" fmla="*/ 967209 h 1042489"/>
              <a:gd name="connsiteX0" fmla="*/ 0 w 3906545"/>
              <a:gd name="connsiteY0" fmla="*/ 967209 h 1064636"/>
              <a:gd name="connsiteX1" fmla="*/ 11685 w 3906545"/>
              <a:gd name="connsiteY1" fmla="*/ 821139 h 1064636"/>
              <a:gd name="connsiteX2" fmla="*/ 52585 w 3906545"/>
              <a:gd name="connsiteY2" fmla="*/ 663383 h 1064636"/>
              <a:gd name="connsiteX3" fmla="*/ 108092 w 3906545"/>
              <a:gd name="connsiteY3" fmla="*/ 531919 h 1064636"/>
              <a:gd name="connsiteX4" fmla="*/ 181127 w 3906545"/>
              <a:gd name="connsiteY4" fmla="*/ 423827 h 1064636"/>
              <a:gd name="connsiteX5" fmla="*/ 242476 w 3906545"/>
              <a:gd name="connsiteY5" fmla="*/ 353714 h 1064636"/>
              <a:gd name="connsiteX6" fmla="*/ 315512 w 3906545"/>
              <a:gd name="connsiteY6" fmla="*/ 271914 h 1064636"/>
              <a:gd name="connsiteX7" fmla="*/ 408997 w 3906545"/>
              <a:gd name="connsiteY7" fmla="*/ 187193 h 1064636"/>
              <a:gd name="connsiteX8" fmla="*/ 452818 w 3906545"/>
              <a:gd name="connsiteY8" fmla="*/ 152137 h 1064636"/>
              <a:gd name="connsiteX9" fmla="*/ 499560 w 3906545"/>
              <a:gd name="connsiteY9" fmla="*/ 125844 h 1064636"/>
              <a:gd name="connsiteX10" fmla="*/ 543381 w 3906545"/>
              <a:gd name="connsiteY10" fmla="*/ 96630 h 1064636"/>
              <a:gd name="connsiteX11" fmla="*/ 590124 w 3906545"/>
              <a:gd name="connsiteY11" fmla="*/ 82023 h 1064636"/>
              <a:gd name="connsiteX12" fmla="*/ 657316 w 3906545"/>
              <a:gd name="connsiteY12" fmla="*/ 52809 h 1064636"/>
              <a:gd name="connsiteX13" fmla="*/ 724508 w 3906545"/>
              <a:gd name="connsiteY13" fmla="*/ 35280 h 1064636"/>
              <a:gd name="connsiteX14" fmla="*/ 815072 w 3906545"/>
              <a:gd name="connsiteY14" fmla="*/ 11909 h 1064636"/>
              <a:gd name="connsiteX15" fmla="*/ 902714 w 3906545"/>
              <a:gd name="connsiteY15" fmla="*/ 8988 h 1064636"/>
              <a:gd name="connsiteX16" fmla="*/ 1007885 w 3906545"/>
              <a:gd name="connsiteY16" fmla="*/ 223 h 1064636"/>
              <a:gd name="connsiteX17" fmla="*/ 1077998 w 3906545"/>
              <a:gd name="connsiteY17" fmla="*/ 3145 h 1064636"/>
              <a:gd name="connsiteX18" fmla="*/ 1139348 w 3906545"/>
              <a:gd name="connsiteY18" fmla="*/ 8988 h 1064636"/>
              <a:gd name="connsiteX19" fmla="*/ 1232833 w 3906545"/>
              <a:gd name="connsiteY19" fmla="*/ 41123 h 1064636"/>
              <a:gd name="connsiteX20" fmla="*/ 1326318 w 3906545"/>
              <a:gd name="connsiteY20" fmla="*/ 76180 h 1064636"/>
              <a:gd name="connsiteX21" fmla="*/ 1428567 w 3906545"/>
              <a:gd name="connsiteY21" fmla="*/ 122923 h 1064636"/>
              <a:gd name="connsiteX22" fmla="*/ 1533738 w 3906545"/>
              <a:gd name="connsiteY22" fmla="*/ 184272 h 1064636"/>
              <a:gd name="connsiteX23" fmla="*/ 1627223 w 3906545"/>
              <a:gd name="connsiteY23" fmla="*/ 257307 h 1064636"/>
              <a:gd name="connsiteX24" fmla="*/ 1723629 w 3906545"/>
              <a:gd name="connsiteY24" fmla="*/ 365399 h 1064636"/>
              <a:gd name="connsiteX25" fmla="*/ 1802507 w 3906545"/>
              <a:gd name="connsiteY25" fmla="*/ 453041 h 1064636"/>
              <a:gd name="connsiteX26" fmla="*/ 1843407 w 3906545"/>
              <a:gd name="connsiteY26" fmla="*/ 528998 h 1064636"/>
              <a:gd name="connsiteX27" fmla="*/ 1913520 w 3906545"/>
              <a:gd name="connsiteY27" fmla="*/ 715968 h 1064636"/>
              <a:gd name="connsiteX28" fmla="*/ 1925206 w 3906545"/>
              <a:gd name="connsiteY28" fmla="*/ 768553 h 1064636"/>
              <a:gd name="connsiteX29" fmla="*/ 1948577 w 3906545"/>
              <a:gd name="connsiteY29" fmla="*/ 835746 h 1064636"/>
              <a:gd name="connsiteX30" fmla="*/ 1960263 w 3906545"/>
              <a:gd name="connsiteY30" fmla="*/ 935073 h 1064636"/>
              <a:gd name="connsiteX31" fmla="*/ 1942735 w 3906545"/>
              <a:gd name="connsiteY31" fmla="*/ 996423 h 1064636"/>
              <a:gd name="connsiteX32" fmla="*/ 1969027 w 3906545"/>
              <a:gd name="connsiteY32" fmla="*/ 777317 h 1064636"/>
              <a:gd name="connsiteX33" fmla="*/ 2018691 w 3906545"/>
              <a:gd name="connsiteY33" fmla="*/ 654618 h 1064636"/>
              <a:gd name="connsiteX34" fmla="*/ 2056669 w 3906545"/>
              <a:gd name="connsiteY34" fmla="*/ 575740 h 1064636"/>
              <a:gd name="connsiteX35" fmla="*/ 2091726 w 3906545"/>
              <a:gd name="connsiteY35" fmla="*/ 520234 h 1064636"/>
              <a:gd name="connsiteX36" fmla="*/ 2164761 w 3906545"/>
              <a:gd name="connsiteY36" fmla="*/ 423827 h 1064636"/>
              <a:gd name="connsiteX37" fmla="*/ 2211504 w 3906545"/>
              <a:gd name="connsiteY37" fmla="*/ 368321 h 1064636"/>
              <a:gd name="connsiteX38" fmla="*/ 2340046 w 3906545"/>
              <a:gd name="connsiteY38" fmla="*/ 245622 h 1064636"/>
              <a:gd name="connsiteX39" fmla="*/ 2453981 w 3906545"/>
              <a:gd name="connsiteY39" fmla="*/ 172586 h 1064636"/>
              <a:gd name="connsiteX40" fmla="*/ 2556230 w 3906545"/>
              <a:gd name="connsiteY40" fmla="*/ 117080 h 1064636"/>
              <a:gd name="connsiteX41" fmla="*/ 2658479 w 3906545"/>
              <a:gd name="connsiteY41" fmla="*/ 76180 h 1064636"/>
              <a:gd name="connsiteX42" fmla="*/ 2769492 w 3906545"/>
              <a:gd name="connsiteY42" fmla="*/ 49887 h 1064636"/>
              <a:gd name="connsiteX43" fmla="*/ 2912641 w 3906545"/>
              <a:gd name="connsiteY43" fmla="*/ 41123 h 1064636"/>
              <a:gd name="connsiteX44" fmla="*/ 3047026 w 3906545"/>
              <a:gd name="connsiteY44" fmla="*/ 49887 h 1064636"/>
              <a:gd name="connsiteX45" fmla="*/ 3196018 w 3906545"/>
              <a:gd name="connsiteY45" fmla="*/ 58652 h 1064636"/>
              <a:gd name="connsiteX46" fmla="*/ 3350852 w 3906545"/>
              <a:gd name="connsiteY46" fmla="*/ 137530 h 1064636"/>
              <a:gd name="connsiteX47" fmla="*/ 3444337 w 3906545"/>
              <a:gd name="connsiteY47" fmla="*/ 184272 h 1064636"/>
              <a:gd name="connsiteX48" fmla="*/ 3534901 w 3906545"/>
              <a:gd name="connsiteY48" fmla="*/ 254386 h 1064636"/>
              <a:gd name="connsiteX49" fmla="*/ 3613779 w 3906545"/>
              <a:gd name="connsiteY49" fmla="*/ 321578 h 1064636"/>
              <a:gd name="connsiteX50" fmla="*/ 3765692 w 3906545"/>
              <a:gd name="connsiteY50" fmla="*/ 514391 h 1064636"/>
              <a:gd name="connsiteX51" fmla="*/ 3856254 w 3906545"/>
              <a:gd name="connsiteY51" fmla="*/ 713046 h 1064636"/>
              <a:gd name="connsiteX52" fmla="*/ 3902998 w 3906545"/>
              <a:gd name="connsiteY52" fmla="*/ 937994 h 1064636"/>
              <a:gd name="connsiteX53" fmla="*/ 3762769 w 3906545"/>
              <a:gd name="connsiteY53" fmla="*/ 1060696 h 1064636"/>
              <a:gd name="connsiteX54" fmla="*/ 3561193 w 3906545"/>
              <a:gd name="connsiteY54" fmla="*/ 1034401 h 1064636"/>
              <a:gd name="connsiteX55" fmla="*/ 3122982 w 3906545"/>
              <a:gd name="connsiteY55" fmla="*/ 1034401 h 1064636"/>
              <a:gd name="connsiteX56" fmla="*/ 2307910 w 3906545"/>
              <a:gd name="connsiteY56" fmla="*/ 1011030 h 1064636"/>
              <a:gd name="connsiteX57" fmla="*/ 1726551 w 3906545"/>
              <a:gd name="connsiteY57" fmla="*/ 1013951 h 1064636"/>
              <a:gd name="connsiteX58" fmla="*/ 0 w 3906545"/>
              <a:gd name="connsiteY58" fmla="*/ 967209 h 1064636"/>
              <a:gd name="connsiteX0" fmla="*/ 0 w 3906545"/>
              <a:gd name="connsiteY0" fmla="*/ 967209 h 1065841"/>
              <a:gd name="connsiteX1" fmla="*/ 11685 w 3906545"/>
              <a:gd name="connsiteY1" fmla="*/ 821139 h 1065841"/>
              <a:gd name="connsiteX2" fmla="*/ 52585 w 3906545"/>
              <a:gd name="connsiteY2" fmla="*/ 663383 h 1065841"/>
              <a:gd name="connsiteX3" fmla="*/ 108092 w 3906545"/>
              <a:gd name="connsiteY3" fmla="*/ 531919 h 1065841"/>
              <a:gd name="connsiteX4" fmla="*/ 181127 w 3906545"/>
              <a:gd name="connsiteY4" fmla="*/ 423827 h 1065841"/>
              <a:gd name="connsiteX5" fmla="*/ 242476 w 3906545"/>
              <a:gd name="connsiteY5" fmla="*/ 353714 h 1065841"/>
              <a:gd name="connsiteX6" fmla="*/ 315512 w 3906545"/>
              <a:gd name="connsiteY6" fmla="*/ 271914 h 1065841"/>
              <a:gd name="connsiteX7" fmla="*/ 408997 w 3906545"/>
              <a:gd name="connsiteY7" fmla="*/ 187193 h 1065841"/>
              <a:gd name="connsiteX8" fmla="*/ 452818 w 3906545"/>
              <a:gd name="connsiteY8" fmla="*/ 152137 h 1065841"/>
              <a:gd name="connsiteX9" fmla="*/ 499560 w 3906545"/>
              <a:gd name="connsiteY9" fmla="*/ 125844 h 1065841"/>
              <a:gd name="connsiteX10" fmla="*/ 543381 w 3906545"/>
              <a:gd name="connsiteY10" fmla="*/ 96630 h 1065841"/>
              <a:gd name="connsiteX11" fmla="*/ 590124 w 3906545"/>
              <a:gd name="connsiteY11" fmla="*/ 82023 h 1065841"/>
              <a:gd name="connsiteX12" fmla="*/ 657316 w 3906545"/>
              <a:gd name="connsiteY12" fmla="*/ 52809 h 1065841"/>
              <a:gd name="connsiteX13" fmla="*/ 724508 w 3906545"/>
              <a:gd name="connsiteY13" fmla="*/ 35280 h 1065841"/>
              <a:gd name="connsiteX14" fmla="*/ 815072 w 3906545"/>
              <a:gd name="connsiteY14" fmla="*/ 11909 h 1065841"/>
              <a:gd name="connsiteX15" fmla="*/ 902714 w 3906545"/>
              <a:gd name="connsiteY15" fmla="*/ 8988 h 1065841"/>
              <a:gd name="connsiteX16" fmla="*/ 1007885 w 3906545"/>
              <a:gd name="connsiteY16" fmla="*/ 223 h 1065841"/>
              <a:gd name="connsiteX17" fmla="*/ 1077998 w 3906545"/>
              <a:gd name="connsiteY17" fmla="*/ 3145 h 1065841"/>
              <a:gd name="connsiteX18" fmla="*/ 1139348 w 3906545"/>
              <a:gd name="connsiteY18" fmla="*/ 8988 h 1065841"/>
              <a:gd name="connsiteX19" fmla="*/ 1232833 w 3906545"/>
              <a:gd name="connsiteY19" fmla="*/ 41123 h 1065841"/>
              <a:gd name="connsiteX20" fmla="*/ 1326318 w 3906545"/>
              <a:gd name="connsiteY20" fmla="*/ 76180 h 1065841"/>
              <a:gd name="connsiteX21" fmla="*/ 1428567 w 3906545"/>
              <a:gd name="connsiteY21" fmla="*/ 122923 h 1065841"/>
              <a:gd name="connsiteX22" fmla="*/ 1533738 w 3906545"/>
              <a:gd name="connsiteY22" fmla="*/ 184272 h 1065841"/>
              <a:gd name="connsiteX23" fmla="*/ 1627223 w 3906545"/>
              <a:gd name="connsiteY23" fmla="*/ 257307 h 1065841"/>
              <a:gd name="connsiteX24" fmla="*/ 1723629 w 3906545"/>
              <a:gd name="connsiteY24" fmla="*/ 365399 h 1065841"/>
              <a:gd name="connsiteX25" fmla="*/ 1802507 w 3906545"/>
              <a:gd name="connsiteY25" fmla="*/ 453041 h 1065841"/>
              <a:gd name="connsiteX26" fmla="*/ 1843407 w 3906545"/>
              <a:gd name="connsiteY26" fmla="*/ 528998 h 1065841"/>
              <a:gd name="connsiteX27" fmla="*/ 1913520 w 3906545"/>
              <a:gd name="connsiteY27" fmla="*/ 715968 h 1065841"/>
              <a:gd name="connsiteX28" fmla="*/ 1925206 w 3906545"/>
              <a:gd name="connsiteY28" fmla="*/ 768553 h 1065841"/>
              <a:gd name="connsiteX29" fmla="*/ 1948577 w 3906545"/>
              <a:gd name="connsiteY29" fmla="*/ 835746 h 1065841"/>
              <a:gd name="connsiteX30" fmla="*/ 1960263 w 3906545"/>
              <a:gd name="connsiteY30" fmla="*/ 935073 h 1065841"/>
              <a:gd name="connsiteX31" fmla="*/ 1942735 w 3906545"/>
              <a:gd name="connsiteY31" fmla="*/ 996423 h 1065841"/>
              <a:gd name="connsiteX32" fmla="*/ 1969027 w 3906545"/>
              <a:gd name="connsiteY32" fmla="*/ 777317 h 1065841"/>
              <a:gd name="connsiteX33" fmla="*/ 2018691 w 3906545"/>
              <a:gd name="connsiteY33" fmla="*/ 654618 h 1065841"/>
              <a:gd name="connsiteX34" fmla="*/ 2056669 w 3906545"/>
              <a:gd name="connsiteY34" fmla="*/ 575740 h 1065841"/>
              <a:gd name="connsiteX35" fmla="*/ 2091726 w 3906545"/>
              <a:gd name="connsiteY35" fmla="*/ 520234 h 1065841"/>
              <a:gd name="connsiteX36" fmla="*/ 2164761 w 3906545"/>
              <a:gd name="connsiteY36" fmla="*/ 423827 h 1065841"/>
              <a:gd name="connsiteX37" fmla="*/ 2211504 w 3906545"/>
              <a:gd name="connsiteY37" fmla="*/ 368321 h 1065841"/>
              <a:gd name="connsiteX38" fmla="*/ 2340046 w 3906545"/>
              <a:gd name="connsiteY38" fmla="*/ 245622 h 1065841"/>
              <a:gd name="connsiteX39" fmla="*/ 2453981 w 3906545"/>
              <a:gd name="connsiteY39" fmla="*/ 172586 h 1065841"/>
              <a:gd name="connsiteX40" fmla="*/ 2556230 w 3906545"/>
              <a:gd name="connsiteY40" fmla="*/ 117080 h 1065841"/>
              <a:gd name="connsiteX41" fmla="*/ 2658479 w 3906545"/>
              <a:gd name="connsiteY41" fmla="*/ 76180 h 1065841"/>
              <a:gd name="connsiteX42" fmla="*/ 2769492 w 3906545"/>
              <a:gd name="connsiteY42" fmla="*/ 49887 h 1065841"/>
              <a:gd name="connsiteX43" fmla="*/ 2912641 w 3906545"/>
              <a:gd name="connsiteY43" fmla="*/ 41123 h 1065841"/>
              <a:gd name="connsiteX44" fmla="*/ 3047026 w 3906545"/>
              <a:gd name="connsiteY44" fmla="*/ 49887 h 1065841"/>
              <a:gd name="connsiteX45" fmla="*/ 3196018 w 3906545"/>
              <a:gd name="connsiteY45" fmla="*/ 58652 h 1065841"/>
              <a:gd name="connsiteX46" fmla="*/ 3350852 w 3906545"/>
              <a:gd name="connsiteY46" fmla="*/ 137530 h 1065841"/>
              <a:gd name="connsiteX47" fmla="*/ 3444337 w 3906545"/>
              <a:gd name="connsiteY47" fmla="*/ 184272 h 1065841"/>
              <a:gd name="connsiteX48" fmla="*/ 3534901 w 3906545"/>
              <a:gd name="connsiteY48" fmla="*/ 254386 h 1065841"/>
              <a:gd name="connsiteX49" fmla="*/ 3613779 w 3906545"/>
              <a:gd name="connsiteY49" fmla="*/ 321578 h 1065841"/>
              <a:gd name="connsiteX50" fmla="*/ 3765692 w 3906545"/>
              <a:gd name="connsiteY50" fmla="*/ 514391 h 1065841"/>
              <a:gd name="connsiteX51" fmla="*/ 3856254 w 3906545"/>
              <a:gd name="connsiteY51" fmla="*/ 713046 h 1065841"/>
              <a:gd name="connsiteX52" fmla="*/ 3902998 w 3906545"/>
              <a:gd name="connsiteY52" fmla="*/ 937994 h 1065841"/>
              <a:gd name="connsiteX53" fmla="*/ 3762769 w 3906545"/>
              <a:gd name="connsiteY53" fmla="*/ 1060696 h 1065841"/>
              <a:gd name="connsiteX54" fmla="*/ 3569957 w 3906545"/>
              <a:gd name="connsiteY54" fmla="*/ 1046087 h 1065841"/>
              <a:gd name="connsiteX55" fmla="*/ 3122982 w 3906545"/>
              <a:gd name="connsiteY55" fmla="*/ 1034401 h 1065841"/>
              <a:gd name="connsiteX56" fmla="*/ 2307910 w 3906545"/>
              <a:gd name="connsiteY56" fmla="*/ 1011030 h 1065841"/>
              <a:gd name="connsiteX57" fmla="*/ 1726551 w 3906545"/>
              <a:gd name="connsiteY57" fmla="*/ 1013951 h 1065841"/>
              <a:gd name="connsiteX58" fmla="*/ 0 w 3906545"/>
              <a:gd name="connsiteY58" fmla="*/ 967209 h 1065841"/>
              <a:gd name="connsiteX0" fmla="*/ 0 w 3903058"/>
              <a:gd name="connsiteY0" fmla="*/ 967209 h 1055944"/>
              <a:gd name="connsiteX1" fmla="*/ 11685 w 3903058"/>
              <a:gd name="connsiteY1" fmla="*/ 821139 h 1055944"/>
              <a:gd name="connsiteX2" fmla="*/ 52585 w 3903058"/>
              <a:gd name="connsiteY2" fmla="*/ 663383 h 1055944"/>
              <a:gd name="connsiteX3" fmla="*/ 108092 w 3903058"/>
              <a:gd name="connsiteY3" fmla="*/ 531919 h 1055944"/>
              <a:gd name="connsiteX4" fmla="*/ 181127 w 3903058"/>
              <a:gd name="connsiteY4" fmla="*/ 423827 h 1055944"/>
              <a:gd name="connsiteX5" fmla="*/ 242476 w 3903058"/>
              <a:gd name="connsiteY5" fmla="*/ 353714 h 1055944"/>
              <a:gd name="connsiteX6" fmla="*/ 315512 w 3903058"/>
              <a:gd name="connsiteY6" fmla="*/ 271914 h 1055944"/>
              <a:gd name="connsiteX7" fmla="*/ 408997 w 3903058"/>
              <a:gd name="connsiteY7" fmla="*/ 187193 h 1055944"/>
              <a:gd name="connsiteX8" fmla="*/ 452818 w 3903058"/>
              <a:gd name="connsiteY8" fmla="*/ 152137 h 1055944"/>
              <a:gd name="connsiteX9" fmla="*/ 499560 w 3903058"/>
              <a:gd name="connsiteY9" fmla="*/ 125844 h 1055944"/>
              <a:gd name="connsiteX10" fmla="*/ 543381 w 3903058"/>
              <a:gd name="connsiteY10" fmla="*/ 96630 h 1055944"/>
              <a:gd name="connsiteX11" fmla="*/ 590124 w 3903058"/>
              <a:gd name="connsiteY11" fmla="*/ 82023 h 1055944"/>
              <a:gd name="connsiteX12" fmla="*/ 657316 w 3903058"/>
              <a:gd name="connsiteY12" fmla="*/ 52809 h 1055944"/>
              <a:gd name="connsiteX13" fmla="*/ 724508 w 3903058"/>
              <a:gd name="connsiteY13" fmla="*/ 35280 h 1055944"/>
              <a:gd name="connsiteX14" fmla="*/ 815072 w 3903058"/>
              <a:gd name="connsiteY14" fmla="*/ 11909 h 1055944"/>
              <a:gd name="connsiteX15" fmla="*/ 902714 w 3903058"/>
              <a:gd name="connsiteY15" fmla="*/ 8988 h 1055944"/>
              <a:gd name="connsiteX16" fmla="*/ 1007885 w 3903058"/>
              <a:gd name="connsiteY16" fmla="*/ 223 h 1055944"/>
              <a:gd name="connsiteX17" fmla="*/ 1077998 w 3903058"/>
              <a:gd name="connsiteY17" fmla="*/ 3145 h 1055944"/>
              <a:gd name="connsiteX18" fmla="*/ 1139348 w 3903058"/>
              <a:gd name="connsiteY18" fmla="*/ 8988 h 1055944"/>
              <a:gd name="connsiteX19" fmla="*/ 1232833 w 3903058"/>
              <a:gd name="connsiteY19" fmla="*/ 41123 h 1055944"/>
              <a:gd name="connsiteX20" fmla="*/ 1326318 w 3903058"/>
              <a:gd name="connsiteY20" fmla="*/ 76180 h 1055944"/>
              <a:gd name="connsiteX21" fmla="*/ 1428567 w 3903058"/>
              <a:gd name="connsiteY21" fmla="*/ 122923 h 1055944"/>
              <a:gd name="connsiteX22" fmla="*/ 1533738 w 3903058"/>
              <a:gd name="connsiteY22" fmla="*/ 184272 h 1055944"/>
              <a:gd name="connsiteX23" fmla="*/ 1627223 w 3903058"/>
              <a:gd name="connsiteY23" fmla="*/ 257307 h 1055944"/>
              <a:gd name="connsiteX24" fmla="*/ 1723629 w 3903058"/>
              <a:gd name="connsiteY24" fmla="*/ 365399 h 1055944"/>
              <a:gd name="connsiteX25" fmla="*/ 1802507 w 3903058"/>
              <a:gd name="connsiteY25" fmla="*/ 453041 h 1055944"/>
              <a:gd name="connsiteX26" fmla="*/ 1843407 w 3903058"/>
              <a:gd name="connsiteY26" fmla="*/ 528998 h 1055944"/>
              <a:gd name="connsiteX27" fmla="*/ 1913520 w 3903058"/>
              <a:gd name="connsiteY27" fmla="*/ 715968 h 1055944"/>
              <a:gd name="connsiteX28" fmla="*/ 1925206 w 3903058"/>
              <a:gd name="connsiteY28" fmla="*/ 768553 h 1055944"/>
              <a:gd name="connsiteX29" fmla="*/ 1948577 w 3903058"/>
              <a:gd name="connsiteY29" fmla="*/ 835746 h 1055944"/>
              <a:gd name="connsiteX30" fmla="*/ 1960263 w 3903058"/>
              <a:gd name="connsiteY30" fmla="*/ 935073 h 1055944"/>
              <a:gd name="connsiteX31" fmla="*/ 1942735 w 3903058"/>
              <a:gd name="connsiteY31" fmla="*/ 996423 h 1055944"/>
              <a:gd name="connsiteX32" fmla="*/ 1969027 w 3903058"/>
              <a:gd name="connsiteY32" fmla="*/ 777317 h 1055944"/>
              <a:gd name="connsiteX33" fmla="*/ 2018691 w 3903058"/>
              <a:gd name="connsiteY33" fmla="*/ 654618 h 1055944"/>
              <a:gd name="connsiteX34" fmla="*/ 2056669 w 3903058"/>
              <a:gd name="connsiteY34" fmla="*/ 575740 h 1055944"/>
              <a:gd name="connsiteX35" fmla="*/ 2091726 w 3903058"/>
              <a:gd name="connsiteY35" fmla="*/ 520234 h 1055944"/>
              <a:gd name="connsiteX36" fmla="*/ 2164761 w 3903058"/>
              <a:gd name="connsiteY36" fmla="*/ 423827 h 1055944"/>
              <a:gd name="connsiteX37" fmla="*/ 2211504 w 3903058"/>
              <a:gd name="connsiteY37" fmla="*/ 368321 h 1055944"/>
              <a:gd name="connsiteX38" fmla="*/ 2340046 w 3903058"/>
              <a:gd name="connsiteY38" fmla="*/ 245622 h 1055944"/>
              <a:gd name="connsiteX39" fmla="*/ 2453981 w 3903058"/>
              <a:gd name="connsiteY39" fmla="*/ 172586 h 1055944"/>
              <a:gd name="connsiteX40" fmla="*/ 2556230 w 3903058"/>
              <a:gd name="connsiteY40" fmla="*/ 117080 h 1055944"/>
              <a:gd name="connsiteX41" fmla="*/ 2658479 w 3903058"/>
              <a:gd name="connsiteY41" fmla="*/ 76180 h 1055944"/>
              <a:gd name="connsiteX42" fmla="*/ 2769492 w 3903058"/>
              <a:gd name="connsiteY42" fmla="*/ 49887 h 1055944"/>
              <a:gd name="connsiteX43" fmla="*/ 2912641 w 3903058"/>
              <a:gd name="connsiteY43" fmla="*/ 41123 h 1055944"/>
              <a:gd name="connsiteX44" fmla="*/ 3047026 w 3903058"/>
              <a:gd name="connsiteY44" fmla="*/ 49887 h 1055944"/>
              <a:gd name="connsiteX45" fmla="*/ 3196018 w 3903058"/>
              <a:gd name="connsiteY45" fmla="*/ 58652 h 1055944"/>
              <a:gd name="connsiteX46" fmla="*/ 3350852 w 3903058"/>
              <a:gd name="connsiteY46" fmla="*/ 137530 h 1055944"/>
              <a:gd name="connsiteX47" fmla="*/ 3444337 w 3903058"/>
              <a:gd name="connsiteY47" fmla="*/ 184272 h 1055944"/>
              <a:gd name="connsiteX48" fmla="*/ 3534901 w 3903058"/>
              <a:gd name="connsiteY48" fmla="*/ 254386 h 1055944"/>
              <a:gd name="connsiteX49" fmla="*/ 3613779 w 3903058"/>
              <a:gd name="connsiteY49" fmla="*/ 321578 h 1055944"/>
              <a:gd name="connsiteX50" fmla="*/ 3765692 w 3903058"/>
              <a:gd name="connsiteY50" fmla="*/ 514391 h 1055944"/>
              <a:gd name="connsiteX51" fmla="*/ 3856254 w 3903058"/>
              <a:gd name="connsiteY51" fmla="*/ 713046 h 1055944"/>
              <a:gd name="connsiteX52" fmla="*/ 3902998 w 3903058"/>
              <a:gd name="connsiteY52" fmla="*/ 937994 h 1055944"/>
              <a:gd name="connsiteX53" fmla="*/ 3847490 w 3903058"/>
              <a:gd name="connsiteY53" fmla="*/ 1049010 h 1055944"/>
              <a:gd name="connsiteX54" fmla="*/ 3569957 w 3903058"/>
              <a:gd name="connsiteY54" fmla="*/ 1046087 h 1055944"/>
              <a:gd name="connsiteX55" fmla="*/ 3122982 w 3903058"/>
              <a:gd name="connsiteY55" fmla="*/ 1034401 h 1055944"/>
              <a:gd name="connsiteX56" fmla="*/ 2307910 w 3903058"/>
              <a:gd name="connsiteY56" fmla="*/ 1011030 h 1055944"/>
              <a:gd name="connsiteX57" fmla="*/ 1726551 w 3903058"/>
              <a:gd name="connsiteY57" fmla="*/ 1013951 h 1055944"/>
              <a:gd name="connsiteX58" fmla="*/ 0 w 3903058"/>
              <a:gd name="connsiteY58" fmla="*/ 967209 h 1055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03058" h="1055944">
                <a:moveTo>
                  <a:pt x="0" y="967209"/>
                </a:moveTo>
                <a:cubicBezTo>
                  <a:pt x="1460" y="919493"/>
                  <a:pt x="2921" y="871777"/>
                  <a:pt x="11685" y="821139"/>
                </a:cubicBezTo>
                <a:cubicBezTo>
                  <a:pt x="20449" y="770501"/>
                  <a:pt x="36517" y="711586"/>
                  <a:pt x="52585" y="663383"/>
                </a:cubicBezTo>
                <a:cubicBezTo>
                  <a:pt x="68653" y="615180"/>
                  <a:pt x="86668" y="571845"/>
                  <a:pt x="108092" y="531919"/>
                </a:cubicBezTo>
                <a:cubicBezTo>
                  <a:pt x="129516" y="491993"/>
                  <a:pt x="158730" y="453528"/>
                  <a:pt x="181127" y="423827"/>
                </a:cubicBezTo>
                <a:cubicBezTo>
                  <a:pt x="203524" y="394126"/>
                  <a:pt x="220079" y="379033"/>
                  <a:pt x="242476" y="353714"/>
                </a:cubicBezTo>
                <a:cubicBezTo>
                  <a:pt x="264873" y="328395"/>
                  <a:pt x="287759" y="299667"/>
                  <a:pt x="315512" y="271914"/>
                </a:cubicBezTo>
                <a:cubicBezTo>
                  <a:pt x="343265" y="244161"/>
                  <a:pt x="386113" y="207156"/>
                  <a:pt x="408997" y="187193"/>
                </a:cubicBezTo>
                <a:cubicBezTo>
                  <a:pt x="431881" y="167230"/>
                  <a:pt x="437724" y="162362"/>
                  <a:pt x="452818" y="152137"/>
                </a:cubicBezTo>
                <a:cubicBezTo>
                  <a:pt x="467912" y="141912"/>
                  <a:pt x="484466" y="135095"/>
                  <a:pt x="499560" y="125844"/>
                </a:cubicBezTo>
                <a:cubicBezTo>
                  <a:pt x="514654" y="116593"/>
                  <a:pt x="528287" y="103933"/>
                  <a:pt x="543381" y="96630"/>
                </a:cubicBezTo>
                <a:cubicBezTo>
                  <a:pt x="558475" y="89327"/>
                  <a:pt x="571135" y="89326"/>
                  <a:pt x="590124" y="82023"/>
                </a:cubicBezTo>
                <a:cubicBezTo>
                  <a:pt x="609113" y="74720"/>
                  <a:pt x="634919" y="60599"/>
                  <a:pt x="657316" y="52809"/>
                </a:cubicBezTo>
                <a:cubicBezTo>
                  <a:pt x="679713" y="45019"/>
                  <a:pt x="724508" y="35280"/>
                  <a:pt x="724508" y="35280"/>
                </a:cubicBezTo>
                <a:cubicBezTo>
                  <a:pt x="750801" y="28463"/>
                  <a:pt x="785371" y="16291"/>
                  <a:pt x="815072" y="11909"/>
                </a:cubicBezTo>
                <a:cubicBezTo>
                  <a:pt x="844773" y="7527"/>
                  <a:pt x="870579" y="10936"/>
                  <a:pt x="902714" y="8988"/>
                </a:cubicBezTo>
                <a:cubicBezTo>
                  <a:pt x="934849" y="7040"/>
                  <a:pt x="978671" y="1197"/>
                  <a:pt x="1007885" y="223"/>
                </a:cubicBezTo>
                <a:cubicBezTo>
                  <a:pt x="1037099" y="-751"/>
                  <a:pt x="1056088" y="1684"/>
                  <a:pt x="1077998" y="3145"/>
                </a:cubicBezTo>
                <a:cubicBezTo>
                  <a:pt x="1099908" y="4606"/>
                  <a:pt x="1113542" y="2658"/>
                  <a:pt x="1139348" y="8988"/>
                </a:cubicBezTo>
                <a:cubicBezTo>
                  <a:pt x="1165154" y="15318"/>
                  <a:pt x="1201671" y="29924"/>
                  <a:pt x="1232833" y="41123"/>
                </a:cubicBezTo>
                <a:cubicBezTo>
                  <a:pt x="1263995" y="52322"/>
                  <a:pt x="1293696" y="62547"/>
                  <a:pt x="1326318" y="76180"/>
                </a:cubicBezTo>
                <a:cubicBezTo>
                  <a:pt x="1358940" y="89813"/>
                  <a:pt x="1393997" y="104908"/>
                  <a:pt x="1428567" y="122923"/>
                </a:cubicBezTo>
                <a:cubicBezTo>
                  <a:pt x="1463137" y="140938"/>
                  <a:pt x="1500629" y="161875"/>
                  <a:pt x="1533738" y="184272"/>
                </a:cubicBezTo>
                <a:cubicBezTo>
                  <a:pt x="1566847" y="206669"/>
                  <a:pt x="1595575" y="227119"/>
                  <a:pt x="1627223" y="257307"/>
                </a:cubicBezTo>
                <a:cubicBezTo>
                  <a:pt x="1658871" y="287495"/>
                  <a:pt x="1723629" y="365399"/>
                  <a:pt x="1723629" y="365399"/>
                </a:cubicBezTo>
                <a:cubicBezTo>
                  <a:pt x="1752843" y="398021"/>
                  <a:pt x="1782544" y="425775"/>
                  <a:pt x="1802507" y="453041"/>
                </a:cubicBezTo>
                <a:cubicBezTo>
                  <a:pt x="1822470" y="480307"/>
                  <a:pt x="1824905" y="485177"/>
                  <a:pt x="1843407" y="528998"/>
                </a:cubicBezTo>
                <a:cubicBezTo>
                  <a:pt x="1861909" y="572819"/>
                  <a:pt x="1899887" y="676042"/>
                  <a:pt x="1913520" y="715968"/>
                </a:cubicBezTo>
                <a:cubicBezTo>
                  <a:pt x="1927153" y="755894"/>
                  <a:pt x="1919363" y="748590"/>
                  <a:pt x="1925206" y="768553"/>
                </a:cubicBezTo>
                <a:cubicBezTo>
                  <a:pt x="1931049" y="788516"/>
                  <a:pt x="1942734" y="807993"/>
                  <a:pt x="1948577" y="835746"/>
                </a:cubicBezTo>
                <a:cubicBezTo>
                  <a:pt x="1954420" y="863499"/>
                  <a:pt x="1961237" y="908294"/>
                  <a:pt x="1960263" y="935073"/>
                </a:cubicBezTo>
                <a:cubicBezTo>
                  <a:pt x="1959289" y="961852"/>
                  <a:pt x="1941274" y="1022716"/>
                  <a:pt x="1942735" y="996423"/>
                </a:cubicBezTo>
                <a:cubicBezTo>
                  <a:pt x="1944196" y="970130"/>
                  <a:pt x="1956368" y="834284"/>
                  <a:pt x="1969027" y="777317"/>
                </a:cubicBezTo>
                <a:cubicBezTo>
                  <a:pt x="1981686" y="720350"/>
                  <a:pt x="2004084" y="688214"/>
                  <a:pt x="2018691" y="654618"/>
                </a:cubicBezTo>
                <a:cubicBezTo>
                  <a:pt x="2033298" y="621022"/>
                  <a:pt x="2044497" y="598137"/>
                  <a:pt x="2056669" y="575740"/>
                </a:cubicBezTo>
                <a:cubicBezTo>
                  <a:pt x="2068842" y="553343"/>
                  <a:pt x="2073711" y="545553"/>
                  <a:pt x="2091726" y="520234"/>
                </a:cubicBezTo>
                <a:cubicBezTo>
                  <a:pt x="2109741" y="494915"/>
                  <a:pt x="2144798" y="449146"/>
                  <a:pt x="2164761" y="423827"/>
                </a:cubicBezTo>
                <a:cubicBezTo>
                  <a:pt x="2184724" y="398508"/>
                  <a:pt x="2182290" y="398022"/>
                  <a:pt x="2211504" y="368321"/>
                </a:cubicBezTo>
                <a:cubicBezTo>
                  <a:pt x="2240718" y="338620"/>
                  <a:pt x="2299633" y="278244"/>
                  <a:pt x="2340046" y="245622"/>
                </a:cubicBezTo>
                <a:cubicBezTo>
                  <a:pt x="2380459" y="212999"/>
                  <a:pt x="2417950" y="194010"/>
                  <a:pt x="2453981" y="172586"/>
                </a:cubicBezTo>
                <a:cubicBezTo>
                  <a:pt x="2490012" y="151162"/>
                  <a:pt x="2522147" y="133148"/>
                  <a:pt x="2556230" y="117080"/>
                </a:cubicBezTo>
                <a:cubicBezTo>
                  <a:pt x="2590313" y="101012"/>
                  <a:pt x="2622935" y="87379"/>
                  <a:pt x="2658479" y="76180"/>
                </a:cubicBezTo>
                <a:cubicBezTo>
                  <a:pt x="2694023" y="64981"/>
                  <a:pt x="2727132" y="55730"/>
                  <a:pt x="2769492" y="49887"/>
                </a:cubicBezTo>
                <a:cubicBezTo>
                  <a:pt x="2811852" y="44044"/>
                  <a:pt x="2866385" y="41123"/>
                  <a:pt x="2912641" y="41123"/>
                </a:cubicBezTo>
                <a:cubicBezTo>
                  <a:pt x="2958897" y="41123"/>
                  <a:pt x="3047026" y="49887"/>
                  <a:pt x="3047026" y="49887"/>
                </a:cubicBezTo>
                <a:lnTo>
                  <a:pt x="3196018" y="58652"/>
                </a:lnTo>
                <a:cubicBezTo>
                  <a:pt x="3246656" y="73259"/>
                  <a:pt x="3350852" y="137530"/>
                  <a:pt x="3350852" y="137530"/>
                </a:cubicBezTo>
                <a:cubicBezTo>
                  <a:pt x="3392239" y="158467"/>
                  <a:pt x="3413662" y="164796"/>
                  <a:pt x="3444337" y="184272"/>
                </a:cubicBezTo>
                <a:cubicBezTo>
                  <a:pt x="3475012" y="203748"/>
                  <a:pt x="3506661" y="231502"/>
                  <a:pt x="3534901" y="254386"/>
                </a:cubicBezTo>
                <a:cubicBezTo>
                  <a:pt x="3563141" y="277270"/>
                  <a:pt x="3575314" y="278244"/>
                  <a:pt x="3613779" y="321578"/>
                </a:cubicBezTo>
                <a:cubicBezTo>
                  <a:pt x="3652244" y="364912"/>
                  <a:pt x="3725279" y="449146"/>
                  <a:pt x="3765692" y="514391"/>
                </a:cubicBezTo>
                <a:cubicBezTo>
                  <a:pt x="3806105" y="579636"/>
                  <a:pt x="3833370" y="642446"/>
                  <a:pt x="3856254" y="713046"/>
                </a:cubicBezTo>
                <a:cubicBezTo>
                  <a:pt x="3879138" y="783646"/>
                  <a:pt x="3904459" y="882000"/>
                  <a:pt x="3902998" y="937994"/>
                </a:cubicBezTo>
                <a:cubicBezTo>
                  <a:pt x="3901537" y="993988"/>
                  <a:pt x="3904458" y="1032942"/>
                  <a:pt x="3847490" y="1049010"/>
                </a:cubicBezTo>
                <a:cubicBezTo>
                  <a:pt x="3790522" y="1065078"/>
                  <a:pt x="3690708" y="1048522"/>
                  <a:pt x="3569957" y="1046087"/>
                </a:cubicBezTo>
                <a:lnTo>
                  <a:pt x="3122982" y="1034401"/>
                </a:lnTo>
                <a:lnTo>
                  <a:pt x="2307910" y="1011030"/>
                </a:lnTo>
                <a:lnTo>
                  <a:pt x="1726551" y="1013951"/>
                </a:lnTo>
                <a:lnTo>
                  <a:pt x="0" y="967209"/>
                </a:lnTo>
                <a:close/>
              </a:path>
            </a:pathLst>
          </a:custGeom>
          <a:solidFill>
            <a:srgbClr val="4BACC6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5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 vert="horz" lIns="91440" tIns="144000" rIns="4572000" bIns="45720" rtlCol="0">
            <a:normAutofit fontScale="85000" lnSpcReduction="10000"/>
          </a:bodyPr>
          <a:lstStyle/>
          <a:p>
            <a:r>
              <a:rPr lang="pt-PT" altLang="en-US" b="1" u="sng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do raio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aumenta-se o raio em função da distância do centro da parcela ao limite do povoamento de modo que a área amostrada seja igual à do círculo inicial</a:t>
            </a:r>
            <a:r>
              <a:rPr lang="en-GB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en-GB" altLang="en-US" sz="7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b="1" u="sng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das avaliações</a:t>
            </a:r>
          </a:p>
          <a:p>
            <a:pPr lvl="1" defTabSz="947738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as medições incidem na parte da parcela que se encontra dentro do povoamento e são posteriormente ponderadas de acordo com a percentagem da área da parcela que foi medida</a:t>
            </a:r>
            <a:r>
              <a:rPr lang="en-GB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pt-PT" alt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Este método implica a medição do parte do raio perpendicular à linha limite do povoamento (a) que se encontra no povoamento 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8245974" y="908720"/>
            <a:ext cx="3546475" cy="2698750"/>
            <a:chOff x="3216" y="1536"/>
            <a:chExt cx="2234" cy="1700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1" t="14339" b="55071"/>
            <a:stretch/>
          </p:blipFill>
          <p:spPr bwMode="auto">
            <a:xfrm>
              <a:off x="3216" y="1784"/>
              <a:ext cx="2234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3312" y="153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8112224" y="3732246"/>
            <a:ext cx="3352800" cy="2482850"/>
            <a:chOff x="3264" y="1488"/>
            <a:chExt cx="2112" cy="1564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0" t="52084" r="63597" b="17380"/>
            <a:stretch/>
          </p:blipFill>
          <p:spPr bwMode="auto">
            <a:xfrm>
              <a:off x="3264" y="1601"/>
              <a:ext cx="2112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3552" y="1488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152656" y="938064"/>
            <a:ext cx="3312368" cy="2542881"/>
            <a:chOff x="8173510" y="927504"/>
            <a:chExt cx="3312368" cy="2542881"/>
          </a:xfrm>
        </p:grpSpPr>
        <p:sp>
          <p:nvSpPr>
            <p:cNvPr id="19" name="Rectangle 18"/>
            <p:cNvSpPr/>
            <p:nvPr/>
          </p:nvSpPr>
          <p:spPr>
            <a:xfrm>
              <a:off x="8173510" y="927504"/>
              <a:ext cx="3312368" cy="2016224"/>
            </a:xfrm>
            <a:prstGeom prst="rect">
              <a:avLst/>
            </a:prstGeom>
            <a:solidFill>
              <a:srgbClr val="9BBB59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830202" y="1490385"/>
              <a:ext cx="1980000" cy="1980000"/>
            </a:xfrm>
            <a:prstGeom prst="ellipse">
              <a:avLst/>
            </a:prstGeom>
            <a:solidFill>
              <a:srgbClr val="4BACC6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 20"/>
          <p:cNvSpPr/>
          <p:nvPr/>
        </p:nvSpPr>
        <p:spPr>
          <a:xfrm>
            <a:off x="8673946" y="1350775"/>
            <a:ext cx="2211668" cy="1627156"/>
          </a:xfrm>
          <a:custGeom>
            <a:avLst/>
            <a:gdLst>
              <a:gd name="connsiteX0" fmla="*/ 102192 w 2211668"/>
              <a:gd name="connsiteY0" fmla="*/ 1585115 h 1627156"/>
              <a:gd name="connsiteX1" fmla="*/ 77668 w 2211668"/>
              <a:gd name="connsiteY1" fmla="*/ 1525556 h 1627156"/>
              <a:gd name="connsiteX2" fmla="*/ 63654 w 2211668"/>
              <a:gd name="connsiteY2" fmla="*/ 1465997 h 1627156"/>
              <a:gd name="connsiteX3" fmla="*/ 46137 w 2211668"/>
              <a:gd name="connsiteY3" fmla="*/ 1406439 h 1627156"/>
              <a:gd name="connsiteX4" fmla="*/ 25116 w 2211668"/>
              <a:gd name="connsiteY4" fmla="*/ 1311846 h 1627156"/>
              <a:gd name="connsiteX5" fmla="*/ 592 w 2211668"/>
              <a:gd name="connsiteY5" fmla="*/ 1189225 h 1627156"/>
              <a:gd name="connsiteX6" fmla="*/ 7599 w 2211668"/>
              <a:gd name="connsiteY6" fmla="*/ 1094632 h 1627156"/>
              <a:gd name="connsiteX7" fmla="*/ 7599 w 2211668"/>
              <a:gd name="connsiteY7" fmla="*/ 1017556 h 1627156"/>
              <a:gd name="connsiteX8" fmla="*/ 18109 w 2211668"/>
              <a:gd name="connsiteY8" fmla="*/ 961501 h 1627156"/>
              <a:gd name="connsiteX9" fmla="*/ 39130 w 2211668"/>
              <a:gd name="connsiteY9" fmla="*/ 887928 h 1627156"/>
              <a:gd name="connsiteX10" fmla="*/ 67157 w 2211668"/>
              <a:gd name="connsiteY10" fmla="*/ 740784 h 1627156"/>
              <a:gd name="connsiteX11" fmla="*/ 161751 w 2211668"/>
              <a:gd name="connsiteY11" fmla="*/ 569115 h 1627156"/>
              <a:gd name="connsiteX12" fmla="*/ 217806 w 2211668"/>
              <a:gd name="connsiteY12" fmla="*/ 464011 h 1627156"/>
              <a:gd name="connsiteX13" fmla="*/ 291378 w 2211668"/>
              <a:gd name="connsiteY13" fmla="*/ 383432 h 1627156"/>
              <a:gd name="connsiteX14" fmla="*/ 371957 w 2211668"/>
              <a:gd name="connsiteY14" fmla="*/ 295846 h 1627156"/>
              <a:gd name="connsiteX15" fmla="*/ 491075 w 2211668"/>
              <a:gd name="connsiteY15" fmla="*/ 218770 h 1627156"/>
              <a:gd name="connsiteX16" fmla="*/ 620702 w 2211668"/>
              <a:gd name="connsiteY16" fmla="*/ 131184 h 1627156"/>
              <a:gd name="connsiteX17" fmla="*/ 834413 w 2211668"/>
              <a:gd name="connsiteY17" fmla="*/ 26080 h 1627156"/>
              <a:gd name="connsiteX18" fmla="*/ 1051626 w 2211668"/>
              <a:gd name="connsiteY18" fmla="*/ 1556 h 1627156"/>
              <a:gd name="connsiteX19" fmla="*/ 1258330 w 2211668"/>
              <a:gd name="connsiteY19" fmla="*/ 8563 h 1627156"/>
              <a:gd name="connsiteX20" fmla="*/ 1479047 w 2211668"/>
              <a:gd name="connsiteY20" fmla="*/ 57611 h 1627156"/>
              <a:gd name="connsiteX21" fmla="*/ 1622688 w 2211668"/>
              <a:gd name="connsiteY21" fmla="*/ 120673 h 1627156"/>
              <a:gd name="connsiteX22" fmla="*/ 1783847 w 2211668"/>
              <a:gd name="connsiteY22" fmla="*/ 225777 h 1627156"/>
              <a:gd name="connsiteX23" fmla="*/ 1906468 w 2211668"/>
              <a:gd name="connsiteY23" fmla="*/ 337887 h 1627156"/>
              <a:gd name="connsiteX24" fmla="*/ 2022082 w 2211668"/>
              <a:gd name="connsiteY24" fmla="*/ 485032 h 1627156"/>
              <a:gd name="connsiteX25" fmla="*/ 2088647 w 2211668"/>
              <a:gd name="connsiteY25" fmla="*/ 611156 h 1627156"/>
              <a:gd name="connsiteX26" fmla="*/ 2162220 w 2211668"/>
              <a:gd name="connsiteY26" fmla="*/ 782825 h 1627156"/>
              <a:gd name="connsiteX27" fmla="*/ 2200757 w 2211668"/>
              <a:gd name="connsiteY27" fmla="*/ 936977 h 1627156"/>
              <a:gd name="connsiteX28" fmla="*/ 2211268 w 2211668"/>
              <a:gd name="connsiteY28" fmla="*/ 1136673 h 1627156"/>
              <a:gd name="connsiteX29" fmla="*/ 2190247 w 2211668"/>
              <a:gd name="connsiteY29" fmla="*/ 1350384 h 1627156"/>
              <a:gd name="connsiteX30" fmla="*/ 2120178 w 2211668"/>
              <a:gd name="connsiteY30" fmla="*/ 1539570 h 1627156"/>
              <a:gd name="connsiteX31" fmla="*/ 2081640 w 2211668"/>
              <a:gd name="connsiteY31" fmla="*/ 1627156 h 1627156"/>
              <a:gd name="connsiteX32" fmla="*/ 102192 w 2211668"/>
              <a:gd name="connsiteY32" fmla="*/ 1585115 h 16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211668" h="1627156">
                <a:moveTo>
                  <a:pt x="102192" y="1585115"/>
                </a:moveTo>
                <a:cubicBezTo>
                  <a:pt x="93141" y="1565262"/>
                  <a:pt x="84091" y="1545409"/>
                  <a:pt x="77668" y="1525556"/>
                </a:cubicBezTo>
                <a:cubicBezTo>
                  <a:pt x="71245" y="1505703"/>
                  <a:pt x="68909" y="1485850"/>
                  <a:pt x="63654" y="1465997"/>
                </a:cubicBezTo>
                <a:cubicBezTo>
                  <a:pt x="58399" y="1446144"/>
                  <a:pt x="52560" y="1432131"/>
                  <a:pt x="46137" y="1406439"/>
                </a:cubicBezTo>
                <a:cubicBezTo>
                  <a:pt x="39714" y="1380747"/>
                  <a:pt x="32707" y="1348048"/>
                  <a:pt x="25116" y="1311846"/>
                </a:cubicBezTo>
                <a:cubicBezTo>
                  <a:pt x="17525" y="1275644"/>
                  <a:pt x="3511" y="1225427"/>
                  <a:pt x="592" y="1189225"/>
                </a:cubicBezTo>
                <a:cubicBezTo>
                  <a:pt x="-2328" y="1153023"/>
                  <a:pt x="6431" y="1123243"/>
                  <a:pt x="7599" y="1094632"/>
                </a:cubicBezTo>
                <a:cubicBezTo>
                  <a:pt x="8767" y="1066021"/>
                  <a:pt x="5847" y="1039744"/>
                  <a:pt x="7599" y="1017556"/>
                </a:cubicBezTo>
                <a:cubicBezTo>
                  <a:pt x="9351" y="995368"/>
                  <a:pt x="12854" y="983106"/>
                  <a:pt x="18109" y="961501"/>
                </a:cubicBezTo>
                <a:cubicBezTo>
                  <a:pt x="23364" y="939896"/>
                  <a:pt x="30955" y="924714"/>
                  <a:pt x="39130" y="887928"/>
                </a:cubicBezTo>
                <a:cubicBezTo>
                  <a:pt x="47305" y="851142"/>
                  <a:pt x="46720" y="793919"/>
                  <a:pt x="67157" y="740784"/>
                </a:cubicBezTo>
                <a:cubicBezTo>
                  <a:pt x="87594" y="687649"/>
                  <a:pt x="136643" y="615244"/>
                  <a:pt x="161751" y="569115"/>
                </a:cubicBezTo>
                <a:cubicBezTo>
                  <a:pt x="186859" y="522986"/>
                  <a:pt x="196202" y="494958"/>
                  <a:pt x="217806" y="464011"/>
                </a:cubicBezTo>
                <a:cubicBezTo>
                  <a:pt x="239410" y="433064"/>
                  <a:pt x="291378" y="383432"/>
                  <a:pt x="291378" y="383432"/>
                </a:cubicBezTo>
                <a:cubicBezTo>
                  <a:pt x="317070" y="355405"/>
                  <a:pt x="338674" y="323290"/>
                  <a:pt x="371957" y="295846"/>
                </a:cubicBezTo>
                <a:cubicBezTo>
                  <a:pt x="405240" y="268402"/>
                  <a:pt x="449617" y="246214"/>
                  <a:pt x="491075" y="218770"/>
                </a:cubicBezTo>
                <a:cubicBezTo>
                  <a:pt x="532533" y="191326"/>
                  <a:pt x="563479" y="163299"/>
                  <a:pt x="620702" y="131184"/>
                </a:cubicBezTo>
                <a:cubicBezTo>
                  <a:pt x="677925" y="99069"/>
                  <a:pt x="762592" y="47685"/>
                  <a:pt x="834413" y="26080"/>
                </a:cubicBezTo>
                <a:cubicBezTo>
                  <a:pt x="906234" y="4475"/>
                  <a:pt x="980973" y="4475"/>
                  <a:pt x="1051626" y="1556"/>
                </a:cubicBezTo>
                <a:cubicBezTo>
                  <a:pt x="1122279" y="-1363"/>
                  <a:pt x="1187093" y="-779"/>
                  <a:pt x="1258330" y="8563"/>
                </a:cubicBezTo>
                <a:cubicBezTo>
                  <a:pt x="1329567" y="17905"/>
                  <a:pt x="1418321" y="38926"/>
                  <a:pt x="1479047" y="57611"/>
                </a:cubicBezTo>
                <a:cubicBezTo>
                  <a:pt x="1539773" y="76296"/>
                  <a:pt x="1571888" y="92645"/>
                  <a:pt x="1622688" y="120673"/>
                </a:cubicBezTo>
                <a:cubicBezTo>
                  <a:pt x="1673488" y="148701"/>
                  <a:pt x="1736550" y="189575"/>
                  <a:pt x="1783847" y="225777"/>
                </a:cubicBezTo>
                <a:cubicBezTo>
                  <a:pt x="1831144" y="261979"/>
                  <a:pt x="1866762" y="294678"/>
                  <a:pt x="1906468" y="337887"/>
                </a:cubicBezTo>
                <a:cubicBezTo>
                  <a:pt x="1946174" y="381096"/>
                  <a:pt x="1991719" y="439487"/>
                  <a:pt x="2022082" y="485032"/>
                </a:cubicBezTo>
                <a:cubicBezTo>
                  <a:pt x="2052445" y="530577"/>
                  <a:pt x="2065291" y="561524"/>
                  <a:pt x="2088647" y="611156"/>
                </a:cubicBezTo>
                <a:cubicBezTo>
                  <a:pt x="2112003" y="660788"/>
                  <a:pt x="2143535" y="728521"/>
                  <a:pt x="2162220" y="782825"/>
                </a:cubicBezTo>
                <a:cubicBezTo>
                  <a:pt x="2180905" y="837128"/>
                  <a:pt x="2192582" y="878002"/>
                  <a:pt x="2200757" y="936977"/>
                </a:cubicBezTo>
                <a:cubicBezTo>
                  <a:pt x="2208932" y="995952"/>
                  <a:pt x="2213020" y="1067772"/>
                  <a:pt x="2211268" y="1136673"/>
                </a:cubicBezTo>
                <a:cubicBezTo>
                  <a:pt x="2209516" y="1205574"/>
                  <a:pt x="2205429" y="1283235"/>
                  <a:pt x="2190247" y="1350384"/>
                </a:cubicBezTo>
                <a:cubicBezTo>
                  <a:pt x="2175065" y="1417533"/>
                  <a:pt x="2138279" y="1493441"/>
                  <a:pt x="2120178" y="1539570"/>
                </a:cubicBezTo>
                <a:cubicBezTo>
                  <a:pt x="2102077" y="1585699"/>
                  <a:pt x="2081640" y="1627156"/>
                  <a:pt x="2081640" y="1627156"/>
                </a:cubicBezTo>
                <a:lnTo>
                  <a:pt x="102192" y="1585115"/>
                </a:lnTo>
                <a:close/>
              </a:path>
            </a:pathLst>
          </a:custGeom>
          <a:solidFill>
            <a:srgbClr val="4BACC6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8080405" y="3660611"/>
            <a:ext cx="3312368" cy="2249385"/>
            <a:chOff x="8173510" y="1221000"/>
            <a:chExt cx="3312368" cy="2249385"/>
          </a:xfrm>
        </p:grpSpPr>
        <p:sp>
          <p:nvSpPr>
            <p:cNvPr id="23" name="Rectangle 22"/>
            <p:cNvSpPr/>
            <p:nvPr/>
          </p:nvSpPr>
          <p:spPr>
            <a:xfrm>
              <a:off x="8173510" y="1221000"/>
              <a:ext cx="3312368" cy="2016224"/>
            </a:xfrm>
            <a:prstGeom prst="rect">
              <a:avLst/>
            </a:prstGeom>
            <a:solidFill>
              <a:srgbClr val="9BBB59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830202" y="1490385"/>
              <a:ext cx="1980000" cy="1980000"/>
            </a:xfrm>
            <a:prstGeom prst="ellipse">
              <a:avLst/>
            </a:prstGeom>
            <a:solidFill>
              <a:srgbClr val="4BACC6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 24"/>
          <p:cNvSpPr/>
          <p:nvPr/>
        </p:nvSpPr>
        <p:spPr>
          <a:xfrm>
            <a:off x="8763212" y="3952739"/>
            <a:ext cx="1955443" cy="1713430"/>
          </a:xfrm>
          <a:custGeom>
            <a:avLst/>
            <a:gdLst>
              <a:gd name="connsiteX0" fmla="*/ 102192 w 2211668"/>
              <a:gd name="connsiteY0" fmla="*/ 1585115 h 1627156"/>
              <a:gd name="connsiteX1" fmla="*/ 77668 w 2211668"/>
              <a:gd name="connsiteY1" fmla="*/ 1525556 h 1627156"/>
              <a:gd name="connsiteX2" fmla="*/ 63654 w 2211668"/>
              <a:gd name="connsiteY2" fmla="*/ 1465997 h 1627156"/>
              <a:gd name="connsiteX3" fmla="*/ 46137 w 2211668"/>
              <a:gd name="connsiteY3" fmla="*/ 1406439 h 1627156"/>
              <a:gd name="connsiteX4" fmla="*/ 25116 w 2211668"/>
              <a:gd name="connsiteY4" fmla="*/ 1311846 h 1627156"/>
              <a:gd name="connsiteX5" fmla="*/ 592 w 2211668"/>
              <a:gd name="connsiteY5" fmla="*/ 1189225 h 1627156"/>
              <a:gd name="connsiteX6" fmla="*/ 7599 w 2211668"/>
              <a:gd name="connsiteY6" fmla="*/ 1094632 h 1627156"/>
              <a:gd name="connsiteX7" fmla="*/ 7599 w 2211668"/>
              <a:gd name="connsiteY7" fmla="*/ 1017556 h 1627156"/>
              <a:gd name="connsiteX8" fmla="*/ 18109 w 2211668"/>
              <a:gd name="connsiteY8" fmla="*/ 961501 h 1627156"/>
              <a:gd name="connsiteX9" fmla="*/ 39130 w 2211668"/>
              <a:gd name="connsiteY9" fmla="*/ 887928 h 1627156"/>
              <a:gd name="connsiteX10" fmla="*/ 67157 w 2211668"/>
              <a:gd name="connsiteY10" fmla="*/ 740784 h 1627156"/>
              <a:gd name="connsiteX11" fmla="*/ 161751 w 2211668"/>
              <a:gd name="connsiteY11" fmla="*/ 569115 h 1627156"/>
              <a:gd name="connsiteX12" fmla="*/ 217806 w 2211668"/>
              <a:gd name="connsiteY12" fmla="*/ 464011 h 1627156"/>
              <a:gd name="connsiteX13" fmla="*/ 291378 w 2211668"/>
              <a:gd name="connsiteY13" fmla="*/ 383432 h 1627156"/>
              <a:gd name="connsiteX14" fmla="*/ 371957 w 2211668"/>
              <a:gd name="connsiteY14" fmla="*/ 295846 h 1627156"/>
              <a:gd name="connsiteX15" fmla="*/ 491075 w 2211668"/>
              <a:gd name="connsiteY15" fmla="*/ 218770 h 1627156"/>
              <a:gd name="connsiteX16" fmla="*/ 620702 w 2211668"/>
              <a:gd name="connsiteY16" fmla="*/ 131184 h 1627156"/>
              <a:gd name="connsiteX17" fmla="*/ 834413 w 2211668"/>
              <a:gd name="connsiteY17" fmla="*/ 26080 h 1627156"/>
              <a:gd name="connsiteX18" fmla="*/ 1051626 w 2211668"/>
              <a:gd name="connsiteY18" fmla="*/ 1556 h 1627156"/>
              <a:gd name="connsiteX19" fmla="*/ 1258330 w 2211668"/>
              <a:gd name="connsiteY19" fmla="*/ 8563 h 1627156"/>
              <a:gd name="connsiteX20" fmla="*/ 1479047 w 2211668"/>
              <a:gd name="connsiteY20" fmla="*/ 57611 h 1627156"/>
              <a:gd name="connsiteX21" fmla="*/ 1622688 w 2211668"/>
              <a:gd name="connsiteY21" fmla="*/ 120673 h 1627156"/>
              <a:gd name="connsiteX22" fmla="*/ 1783847 w 2211668"/>
              <a:gd name="connsiteY22" fmla="*/ 225777 h 1627156"/>
              <a:gd name="connsiteX23" fmla="*/ 1906468 w 2211668"/>
              <a:gd name="connsiteY23" fmla="*/ 337887 h 1627156"/>
              <a:gd name="connsiteX24" fmla="*/ 2022082 w 2211668"/>
              <a:gd name="connsiteY24" fmla="*/ 485032 h 1627156"/>
              <a:gd name="connsiteX25" fmla="*/ 2088647 w 2211668"/>
              <a:gd name="connsiteY25" fmla="*/ 611156 h 1627156"/>
              <a:gd name="connsiteX26" fmla="*/ 2162220 w 2211668"/>
              <a:gd name="connsiteY26" fmla="*/ 782825 h 1627156"/>
              <a:gd name="connsiteX27" fmla="*/ 2200757 w 2211668"/>
              <a:gd name="connsiteY27" fmla="*/ 936977 h 1627156"/>
              <a:gd name="connsiteX28" fmla="*/ 2211268 w 2211668"/>
              <a:gd name="connsiteY28" fmla="*/ 1136673 h 1627156"/>
              <a:gd name="connsiteX29" fmla="*/ 2190247 w 2211668"/>
              <a:gd name="connsiteY29" fmla="*/ 1350384 h 1627156"/>
              <a:gd name="connsiteX30" fmla="*/ 2120178 w 2211668"/>
              <a:gd name="connsiteY30" fmla="*/ 1539570 h 1627156"/>
              <a:gd name="connsiteX31" fmla="*/ 2081640 w 2211668"/>
              <a:gd name="connsiteY31" fmla="*/ 1627156 h 1627156"/>
              <a:gd name="connsiteX32" fmla="*/ 102192 w 2211668"/>
              <a:gd name="connsiteY32" fmla="*/ 1585115 h 1627156"/>
              <a:gd name="connsiteX0" fmla="*/ 102192 w 2211668"/>
              <a:gd name="connsiteY0" fmla="*/ 1588219 h 1630260"/>
              <a:gd name="connsiteX1" fmla="*/ 77668 w 2211668"/>
              <a:gd name="connsiteY1" fmla="*/ 1528660 h 1630260"/>
              <a:gd name="connsiteX2" fmla="*/ 63654 w 2211668"/>
              <a:gd name="connsiteY2" fmla="*/ 1469101 h 1630260"/>
              <a:gd name="connsiteX3" fmla="*/ 46137 w 2211668"/>
              <a:gd name="connsiteY3" fmla="*/ 1409543 h 1630260"/>
              <a:gd name="connsiteX4" fmla="*/ 25116 w 2211668"/>
              <a:gd name="connsiteY4" fmla="*/ 1314950 h 1630260"/>
              <a:gd name="connsiteX5" fmla="*/ 592 w 2211668"/>
              <a:gd name="connsiteY5" fmla="*/ 1192329 h 1630260"/>
              <a:gd name="connsiteX6" fmla="*/ 7599 w 2211668"/>
              <a:gd name="connsiteY6" fmla="*/ 1097736 h 1630260"/>
              <a:gd name="connsiteX7" fmla="*/ 7599 w 2211668"/>
              <a:gd name="connsiteY7" fmla="*/ 1020660 h 1630260"/>
              <a:gd name="connsiteX8" fmla="*/ 18109 w 2211668"/>
              <a:gd name="connsiteY8" fmla="*/ 964605 h 1630260"/>
              <a:gd name="connsiteX9" fmla="*/ 39130 w 2211668"/>
              <a:gd name="connsiteY9" fmla="*/ 891032 h 1630260"/>
              <a:gd name="connsiteX10" fmla="*/ 67157 w 2211668"/>
              <a:gd name="connsiteY10" fmla="*/ 743888 h 1630260"/>
              <a:gd name="connsiteX11" fmla="*/ 161751 w 2211668"/>
              <a:gd name="connsiteY11" fmla="*/ 572219 h 1630260"/>
              <a:gd name="connsiteX12" fmla="*/ 217806 w 2211668"/>
              <a:gd name="connsiteY12" fmla="*/ 467115 h 1630260"/>
              <a:gd name="connsiteX13" fmla="*/ 291378 w 2211668"/>
              <a:gd name="connsiteY13" fmla="*/ 386536 h 1630260"/>
              <a:gd name="connsiteX14" fmla="*/ 371957 w 2211668"/>
              <a:gd name="connsiteY14" fmla="*/ 298950 h 1630260"/>
              <a:gd name="connsiteX15" fmla="*/ 491075 w 2211668"/>
              <a:gd name="connsiteY15" fmla="*/ 221874 h 1630260"/>
              <a:gd name="connsiteX16" fmla="*/ 620702 w 2211668"/>
              <a:gd name="connsiteY16" fmla="*/ 134288 h 1630260"/>
              <a:gd name="connsiteX17" fmla="*/ 834413 w 2211668"/>
              <a:gd name="connsiteY17" fmla="*/ 71084 h 1630260"/>
              <a:gd name="connsiteX18" fmla="*/ 1051626 w 2211668"/>
              <a:gd name="connsiteY18" fmla="*/ 4660 h 1630260"/>
              <a:gd name="connsiteX19" fmla="*/ 1258330 w 2211668"/>
              <a:gd name="connsiteY19" fmla="*/ 11667 h 1630260"/>
              <a:gd name="connsiteX20" fmla="*/ 1479047 w 2211668"/>
              <a:gd name="connsiteY20" fmla="*/ 60715 h 1630260"/>
              <a:gd name="connsiteX21" fmla="*/ 1622688 w 2211668"/>
              <a:gd name="connsiteY21" fmla="*/ 123777 h 1630260"/>
              <a:gd name="connsiteX22" fmla="*/ 1783847 w 2211668"/>
              <a:gd name="connsiteY22" fmla="*/ 228881 h 1630260"/>
              <a:gd name="connsiteX23" fmla="*/ 1906468 w 2211668"/>
              <a:gd name="connsiteY23" fmla="*/ 340991 h 1630260"/>
              <a:gd name="connsiteX24" fmla="*/ 2022082 w 2211668"/>
              <a:gd name="connsiteY24" fmla="*/ 488136 h 1630260"/>
              <a:gd name="connsiteX25" fmla="*/ 2088647 w 2211668"/>
              <a:gd name="connsiteY25" fmla="*/ 614260 h 1630260"/>
              <a:gd name="connsiteX26" fmla="*/ 2162220 w 2211668"/>
              <a:gd name="connsiteY26" fmla="*/ 785929 h 1630260"/>
              <a:gd name="connsiteX27" fmla="*/ 2200757 w 2211668"/>
              <a:gd name="connsiteY27" fmla="*/ 940081 h 1630260"/>
              <a:gd name="connsiteX28" fmla="*/ 2211268 w 2211668"/>
              <a:gd name="connsiteY28" fmla="*/ 1139777 h 1630260"/>
              <a:gd name="connsiteX29" fmla="*/ 2190247 w 2211668"/>
              <a:gd name="connsiteY29" fmla="*/ 1353488 h 1630260"/>
              <a:gd name="connsiteX30" fmla="*/ 2120178 w 2211668"/>
              <a:gd name="connsiteY30" fmla="*/ 1542674 h 1630260"/>
              <a:gd name="connsiteX31" fmla="*/ 2081640 w 2211668"/>
              <a:gd name="connsiteY31" fmla="*/ 1630260 h 1630260"/>
              <a:gd name="connsiteX32" fmla="*/ 102192 w 2211668"/>
              <a:gd name="connsiteY32" fmla="*/ 1588219 h 1630260"/>
              <a:gd name="connsiteX0" fmla="*/ 102192 w 2211668"/>
              <a:gd name="connsiteY0" fmla="*/ 1578302 h 1620343"/>
              <a:gd name="connsiteX1" fmla="*/ 77668 w 2211668"/>
              <a:gd name="connsiteY1" fmla="*/ 1518743 h 1620343"/>
              <a:gd name="connsiteX2" fmla="*/ 63654 w 2211668"/>
              <a:gd name="connsiteY2" fmla="*/ 1459184 h 1620343"/>
              <a:gd name="connsiteX3" fmla="*/ 46137 w 2211668"/>
              <a:gd name="connsiteY3" fmla="*/ 1399626 h 1620343"/>
              <a:gd name="connsiteX4" fmla="*/ 25116 w 2211668"/>
              <a:gd name="connsiteY4" fmla="*/ 1305033 h 1620343"/>
              <a:gd name="connsiteX5" fmla="*/ 592 w 2211668"/>
              <a:gd name="connsiteY5" fmla="*/ 1182412 h 1620343"/>
              <a:gd name="connsiteX6" fmla="*/ 7599 w 2211668"/>
              <a:gd name="connsiteY6" fmla="*/ 1087819 h 1620343"/>
              <a:gd name="connsiteX7" fmla="*/ 7599 w 2211668"/>
              <a:gd name="connsiteY7" fmla="*/ 1010743 h 1620343"/>
              <a:gd name="connsiteX8" fmla="*/ 18109 w 2211668"/>
              <a:gd name="connsiteY8" fmla="*/ 954688 h 1620343"/>
              <a:gd name="connsiteX9" fmla="*/ 39130 w 2211668"/>
              <a:gd name="connsiteY9" fmla="*/ 881115 h 1620343"/>
              <a:gd name="connsiteX10" fmla="*/ 67157 w 2211668"/>
              <a:gd name="connsiteY10" fmla="*/ 733971 h 1620343"/>
              <a:gd name="connsiteX11" fmla="*/ 161751 w 2211668"/>
              <a:gd name="connsiteY11" fmla="*/ 562302 h 1620343"/>
              <a:gd name="connsiteX12" fmla="*/ 217806 w 2211668"/>
              <a:gd name="connsiteY12" fmla="*/ 457198 h 1620343"/>
              <a:gd name="connsiteX13" fmla="*/ 291378 w 2211668"/>
              <a:gd name="connsiteY13" fmla="*/ 376619 h 1620343"/>
              <a:gd name="connsiteX14" fmla="*/ 371957 w 2211668"/>
              <a:gd name="connsiteY14" fmla="*/ 289033 h 1620343"/>
              <a:gd name="connsiteX15" fmla="*/ 491075 w 2211668"/>
              <a:gd name="connsiteY15" fmla="*/ 211957 h 1620343"/>
              <a:gd name="connsiteX16" fmla="*/ 620702 w 2211668"/>
              <a:gd name="connsiteY16" fmla="*/ 124371 h 1620343"/>
              <a:gd name="connsiteX17" fmla="*/ 834413 w 2211668"/>
              <a:gd name="connsiteY17" fmla="*/ 61167 h 1620343"/>
              <a:gd name="connsiteX18" fmla="*/ 1056109 w 2211668"/>
              <a:gd name="connsiteY18" fmla="*/ 15693 h 1620343"/>
              <a:gd name="connsiteX19" fmla="*/ 1258330 w 2211668"/>
              <a:gd name="connsiteY19" fmla="*/ 1750 h 1620343"/>
              <a:gd name="connsiteX20" fmla="*/ 1479047 w 2211668"/>
              <a:gd name="connsiteY20" fmla="*/ 50798 h 1620343"/>
              <a:gd name="connsiteX21" fmla="*/ 1622688 w 2211668"/>
              <a:gd name="connsiteY21" fmla="*/ 113860 h 1620343"/>
              <a:gd name="connsiteX22" fmla="*/ 1783847 w 2211668"/>
              <a:gd name="connsiteY22" fmla="*/ 218964 h 1620343"/>
              <a:gd name="connsiteX23" fmla="*/ 1906468 w 2211668"/>
              <a:gd name="connsiteY23" fmla="*/ 331074 h 1620343"/>
              <a:gd name="connsiteX24" fmla="*/ 2022082 w 2211668"/>
              <a:gd name="connsiteY24" fmla="*/ 478219 h 1620343"/>
              <a:gd name="connsiteX25" fmla="*/ 2088647 w 2211668"/>
              <a:gd name="connsiteY25" fmla="*/ 604343 h 1620343"/>
              <a:gd name="connsiteX26" fmla="*/ 2162220 w 2211668"/>
              <a:gd name="connsiteY26" fmla="*/ 776012 h 1620343"/>
              <a:gd name="connsiteX27" fmla="*/ 2200757 w 2211668"/>
              <a:gd name="connsiteY27" fmla="*/ 930164 h 1620343"/>
              <a:gd name="connsiteX28" fmla="*/ 2211268 w 2211668"/>
              <a:gd name="connsiteY28" fmla="*/ 1129860 h 1620343"/>
              <a:gd name="connsiteX29" fmla="*/ 2190247 w 2211668"/>
              <a:gd name="connsiteY29" fmla="*/ 1343571 h 1620343"/>
              <a:gd name="connsiteX30" fmla="*/ 2120178 w 2211668"/>
              <a:gd name="connsiteY30" fmla="*/ 1532757 h 1620343"/>
              <a:gd name="connsiteX31" fmla="*/ 2081640 w 2211668"/>
              <a:gd name="connsiteY31" fmla="*/ 1620343 h 1620343"/>
              <a:gd name="connsiteX32" fmla="*/ 102192 w 2211668"/>
              <a:gd name="connsiteY32" fmla="*/ 1578302 h 1620343"/>
              <a:gd name="connsiteX0" fmla="*/ 102192 w 2211668"/>
              <a:gd name="connsiteY0" fmla="*/ 1564201 h 1606242"/>
              <a:gd name="connsiteX1" fmla="*/ 77668 w 2211668"/>
              <a:gd name="connsiteY1" fmla="*/ 1504642 h 1606242"/>
              <a:gd name="connsiteX2" fmla="*/ 63654 w 2211668"/>
              <a:gd name="connsiteY2" fmla="*/ 1445083 h 1606242"/>
              <a:gd name="connsiteX3" fmla="*/ 46137 w 2211668"/>
              <a:gd name="connsiteY3" fmla="*/ 1385525 h 1606242"/>
              <a:gd name="connsiteX4" fmla="*/ 25116 w 2211668"/>
              <a:gd name="connsiteY4" fmla="*/ 1290932 h 1606242"/>
              <a:gd name="connsiteX5" fmla="*/ 592 w 2211668"/>
              <a:gd name="connsiteY5" fmla="*/ 1168311 h 1606242"/>
              <a:gd name="connsiteX6" fmla="*/ 7599 w 2211668"/>
              <a:gd name="connsiteY6" fmla="*/ 1073718 h 1606242"/>
              <a:gd name="connsiteX7" fmla="*/ 7599 w 2211668"/>
              <a:gd name="connsiteY7" fmla="*/ 996642 h 1606242"/>
              <a:gd name="connsiteX8" fmla="*/ 18109 w 2211668"/>
              <a:gd name="connsiteY8" fmla="*/ 940587 h 1606242"/>
              <a:gd name="connsiteX9" fmla="*/ 39130 w 2211668"/>
              <a:gd name="connsiteY9" fmla="*/ 867014 h 1606242"/>
              <a:gd name="connsiteX10" fmla="*/ 67157 w 2211668"/>
              <a:gd name="connsiteY10" fmla="*/ 719870 h 1606242"/>
              <a:gd name="connsiteX11" fmla="*/ 161751 w 2211668"/>
              <a:gd name="connsiteY11" fmla="*/ 548201 h 1606242"/>
              <a:gd name="connsiteX12" fmla="*/ 217806 w 2211668"/>
              <a:gd name="connsiteY12" fmla="*/ 443097 h 1606242"/>
              <a:gd name="connsiteX13" fmla="*/ 291378 w 2211668"/>
              <a:gd name="connsiteY13" fmla="*/ 362518 h 1606242"/>
              <a:gd name="connsiteX14" fmla="*/ 371957 w 2211668"/>
              <a:gd name="connsiteY14" fmla="*/ 274932 h 1606242"/>
              <a:gd name="connsiteX15" fmla="*/ 491075 w 2211668"/>
              <a:gd name="connsiteY15" fmla="*/ 197856 h 1606242"/>
              <a:gd name="connsiteX16" fmla="*/ 620702 w 2211668"/>
              <a:gd name="connsiteY16" fmla="*/ 110270 h 1606242"/>
              <a:gd name="connsiteX17" fmla="*/ 834413 w 2211668"/>
              <a:gd name="connsiteY17" fmla="*/ 47066 h 1606242"/>
              <a:gd name="connsiteX18" fmla="*/ 1056109 w 2211668"/>
              <a:gd name="connsiteY18" fmla="*/ 1592 h 1606242"/>
              <a:gd name="connsiteX19" fmla="*/ 1280742 w 2211668"/>
              <a:gd name="connsiteY19" fmla="*/ 12789 h 1606242"/>
              <a:gd name="connsiteX20" fmla="*/ 1479047 w 2211668"/>
              <a:gd name="connsiteY20" fmla="*/ 36697 h 1606242"/>
              <a:gd name="connsiteX21" fmla="*/ 1622688 w 2211668"/>
              <a:gd name="connsiteY21" fmla="*/ 99759 h 1606242"/>
              <a:gd name="connsiteX22" fmla="*/ 1783847 w 2211668"/>
              <a:gd name="connsiteY22" fmla="*/ 204863 h 1606242"/>
              <a:gd name="connsiteX23" fmla="*/ 1906468 w 2211668"/>
              <a:gd name="connsiteY23" fmla="*/ 316973 h 1606242"/>
              <a:gd name="connsiteX24" fmla="*/ 2022082 w 2211668"/>
              <a:gd name="connsiteY24" fmla="*/ 464118 h 1606242"/>
              <a:gd name="connsiteX25" fmla="*/ 2088647 w 2211668"/>
              <a:gd name="connsiteY25" fmla="*/ 590242 h 1606242"/>
              <a:gd name="connsiteX26" fmla="*/ 2162220 w 2211668"/>
              <a:gd name="connsiteY26" fmla="*/ 761911 h 1606242"/>
              <a:gd name="connsiteX27" fmla="*/ 2200757 w 2211668"/>
              <a:gd name="connsiteY27" fmla="*/ 916063 h 1606242"/>
              <a:gd name="connsiteX28" fmla="*/ 2211268 w 2211668"/>
              <a:gd name="connsiteY28" fmla="*/ 1115759 h 1606242"/>
              <a:gd name="connsiteX29" fmla="*/ 2190247 w 2211668"/>
              <a:gd name="connsiteY29" fmla="*/ 1329470 h 1606242"/>
              <a:gd name="connsiteX30" fmla="*/ 2120178 w 2211668"/>
              <a:gd name="connsiteY30" fmla="*/ 1518656 h 1606242"/>
              <a:gd name="connsiteX31" fmla="*/ 2081640 w 2211668"/>
              <a:gd name="connsiteY31" fmla="*/ 1606242 h 1606242"/>
              <a:gd name="connsiteX32" fmla="*/ 102192 w 2211668"/>
              <a:gd name="connsiteY32" fmla="*/ 1564201 h 1606242"/>
              <a:gd name="connsiteX0" fmla="*/ 102192 w 2211668"/>
              <a:gd name="connsiteY0" fmla="*/ 1564201 h 1606242"/>
              <a:gd name="connsiteX1" fmla="*/ 77668 w 2211668"/>
              <a:gd name="connsiteY1" fmla="*/ 1504642 h 1606242"/>
              <a:gd name="connsiteX2" fmla="*/ 63654 w 2211668"/>
              <a:gd name="connsiteY2" fmla="*/ 1445083 h 1606242"/>
              <a:gd name="connsiteX3" fmla="*/ 46137 w 2211668"/>
              <a:gd name="connsiteY3" fmla="*/ 1385525 h 1606242"/>
              <a:gd name="connsiteX4" fmla="*/ 25116 w 2211668"/>
              <a:gd name="connsiteY4" fmla="*/ 1290932 h 1606242"/>
              <a:gd name="connsiteX5" fmla="*/ 592 w 2211668"/>
              <a:gd name="connsiteY5" fmla="*/ 1168311 h 1606242"/>
              <a:gd name="connsiteX6" fmla="*/ 7599 w 2211668"/>
              <a:gd name="connsiteY6" fmla="*/ 1073718 h 1606242"/>
              <a:gd name="connsiteX7" fmla="*/ 7599 w 2211668"/>
              <a:gd name="connsiteY7" fmla="*/ 996642 h 1606242"/>
              <a:gd name="connsiteX8" fmla="*/ 18109 w 2211668"/>
              <a:gd name="connsiteY8" fmla="*/ 940587 h 1606242"/>
              <a:gd name="connsiteX9" fmla="*/ 39130 w 2211668"/>
              <a:gd name="connsiteY9" fmla="*/ 867014 h 1606242"/>
              <a:gd name="connsiteX10" fmla="*/ 67157 w 2211668"/>
              <a:gd name="connsiteY10" fmla="*/ 719870 h 1606242"/>
              <a:gd name="connsiteX11" fmla="*/ 161751 w 2211668"/>
              <a:gd name="connsiteY11" fmla="*/ 548201 h 1606242"/>
              <a:gd name="connsiteX12" fmla="*/ 217806 w 2211668"/>
              <a:gd name="connsiteY12" fmla="*/ 443097 h 1606242"/>
              <a:gd name="connsiteX13" fmla="*/ 291378 w 2211668"/>
              <a:gd name="connsiteY13" fmla="*/ 362518 h 1606242"/>
              <a:gd name="connsiteX14" fmla="*/ 371957 w 2211668"/>
              <a:gd name="connsiteY14" fmla="*/ 274932 h 1606242"/>
              <a:gd name="connsiteX15" fmla="*/ 491075 w 2211668"/>
              <a:gd name="connsiteY15" fmla="*/ 197856 h 1606242"/>
              <a:gd name="connsiteX16" fmla="*/ 620702 w 2211668"/>
              <a:gd name="connsiteY16" fmla="*/ 110270 h 1606242"/>
              <a:gd name="connsiteX17" fmla="*/ 834413 w 2211668"/>
              <a:gd name="connsiteY17" fmla="*/ 47066 h 1606242"/>
              <a:gd name="connsiteX18" fmla="*/ 1056109 w 2211668"/>
              <a:gd name="connsiteY18" fmla="*/ 1592 h 1606242"/>
              <a:gd name="connsiteX19" fmla="*/ 1280742 w 2211668"/>
              <a:gd name="connsiteY19" fmla="*/ 12789 h 1606242"/>
              <a:gd name="connsiteX20" fmla="*/ 1479047 w 2211668"/>
              <a:gd name="connsiteY20" fmla="*/ 36697 h 1606242"/>
              <a:gd name="connsiteX21" fmla="*/ 1622688 w 2211668"/>
              <a:gd name="connsiteY21" fmla="*/ 99759 h 1606242"/>
              <a:gd name="connsiteX22" fmla="*/ 1783847 w 2211668"/>
              <a:gd name="connsiteY22" fmla="*/ 204863 h 1606242"/>
              <a:gd name="connsiteX23" fmla="*/ 1906468 w 2211668"/>
              <a:gd name="connsiteY23" fmla="*/ 316973 h 1606242"/>
              <a:gd name="connsiteX24" fmla="*/ 2013117 w 2211668"/>
              <a:gd name="connsiteY24" fmla="*/ 480879 h 1606242"/>
              <a:gd name="connsiteX25" fmla="*/ 2088647 w 2211668"/>
              <a:gd name="connsiteY25" fmla="*/ 590242 h 1606242"/>
              <a:gd name="connsiteX26" fmla="*/ 2162220 w 2211668"/>
              <a:gd name="connsiteY26" fmla="*/ 761911 h 1606242"/>
              <a:gd name="connsiteX27" fmla="*/ 2200757 w 2211668"/>
              <a:gd name="connsiteY27" fmla="*/ 916063 h 1606242"/>
              <a:gd name="connsiteX28" fmla="*/ 2211268 w 2211668"/>
              <a:gd name="connsiteY28" fmla="*/ 1115759 h 1606242"/>
              <a:gd name="connsiteX29" fmla="*/ 2190247 w 2211668"/>
              <a:gd name="connsiteY29" fmla="*/ 1329470 h 1606242"/>
              <a:gd name="connsiteX30" fmla="*/ 2120178 w 2211668"/>
              <a:gd name="connsiteY30" fmla="*/ 1518656 h 1606242"/>
              <a:gd name="connsiteX31" fmla="*/ 2081640 w 2211668"/>
              <a:gd name="connsiteY31" fmla="*/ 1606242 h 1606242"/>
              <a:gd name="connsiteX32" fmla="*/ 102192 w 2211668"/>
              <a:gd name="connsiteY32" fmla="*/ 1564201 h 1606242"/>
              <a:gd name="connsiteX0" fmla="*/ 102192 w 2211668"/>
              <a:gd name="connsiteY0" fmla="*/ 1564201 h 1606242"/>
              <a:gd name="connsiteX1" fmla="*/ 77668 w 2211668"/>
              <a:gd name="connsiteY1" fmla="*/ 1504642 h 1606242"/>
              <a:gd name="connsiteX2" fmla="*/ 63654 w 2211668"/>
              <a:gd name="connsiteY2" fmla="*/ 1445083 h 1606242"/>
              <a:gd name="connsiteX3" fmla="*/ 46137 w 2211668"/>
              <a:gd name="connsiteY3" fmla="*/ 1385525 h 1606242"/>
              <a:gd name="connsiteX4" fmla="*/ 25116 w 2211668"/>
              <a:gd name="connsiteY4" fmla="*/ 1290932 h 1606242"/>
              <a:gd name="connsiteX5" fmla="*/ 592 w 2211668"/>
              <a:gd name="connsiteY5" fmla="*/ 1168311 h 1606242"/>
              <a:gd name="connsiteX6" fmla="*/ 7599 w 2211668"/>
              <a:gd name="connsiteY6" fmla="*/ 1073718 h 1606242"/>
              <a:gd name="connsiteX7" fmla="*/ 7599 w 2211668"/>
              <a:gd name="connsiteY7" fmla="*/ 996642 h 1606242"/>
              <a:gd name="connsiteX8" fmla="*/ 18109 w 2211668"/>
              <a:gd name="connsiteY8" fmla="*/ 940587 h 1606242"/>
              <a:gd name="connsiteX9" fmla="*/ 39130 w 2211668"/>
              <a:gd name="connsiteY9" fmla="*/ 867014 h 1606242"/>
              <a:gd name="connsiteX10" fmla="*/ 67157 w 2211668"/>
              <a:gd name="connsiteY10" fmla="*/ 719870 h 1606242"/>
              <a:gd name="connsiteX11" fmla="*/ 161751 w 2211668"/>
              <a:gd name="connsiteY11" fmla="*/ 548201 h 1606242"/>
              <a:gd name="connsiteX12" fmla="*/ 217806 w 2211668"/>
              <a:gd name="connsiteY12" fmla="*/ 443097 h 1606242"/>
              <a:gd name="connsiteX13" fmla="*/ 291378 w 2211668"/>
              <a:gd name="connsiteY13" fmla="*/ 362518 h 1606242"/>
              <a:gd name="connsiteX14" fmla="*/ 371957 w 2211668"/>
              <a:gd name="connsiteY14" fmla="*/ 274932 h 1606242"/>
              <a:gd name="connsiteX15" fmla="*/ 491075 w 2211668"/>
              <a:gd name="connsiteY15" fmla="*/ 197856 h 1606242"/>
              <a:gd name="connsiteX16" fmla="*/ 620702 w 2211668"/>
              <a:gd name="connsiteY16" fmla="*/ 110270 h 1606242"/>
              <a:gd name="connsiteX17" fmla="*/ 834413 w 2211668"/>
              <a:gd name="connsiteY17" fmla="*/ 47066 h 1606242"/>
              <a:gd name="connsiteX18" fmla="*/ 1056109 w 2211668"/>
              <a:gd name="connsiteY18" fmla="*/ 1592 h 1606242"/>
              <a:gd name="connsiteX19" fmla="*/ 1280742 w 2211668"/>
              <a:gd name="connsiteY19" fmla="*/ 12789 h 1606242"/>
              <a:gd name="connsiteX20" fmla="*/ 1479047 w 2211668"/>
              <a:gd name="connsiteY20" fmla="*/ 36697 h 1606242"/>
              <a:gd name="connsiteX21" fmla="*/ 1622688 w 2211668"/>
              <a:gd name="connsiteY21" fmla="*/ 99759 h 1606242"/>
              <a:gd name="connsiteX22" fmla="*/ 1783847 w 2211668"/>
              <a:gd name="connsiteY22" fmla="*/ 204863 h 1606242"/>
              <a:gd name="connsiteX23" fmla="*/ 1906468 w 2211668"/>
              <a:gd name="connsiteY23" fmla="*/ 316973 h 1606242"/>
              <a:gd name="connsiteX24" fmla="*/ 2013117 w 2211668"/>
              <a:gd name="connsiteY24" fmla="*/ 480879 h 1606242"/>
              <a:gd name="connsiteX25" fmla="*/ 2075200 w 2211668"/>
              <a:gd name="connsiteY25" fmla="*/ 623763 h 1606242"/>
              <a:gd name="connsiteX26" fmla="*/ 2162220 w 2211668"/>
              <a:gd name="connsiteY26" fmla="*/ 761911 h 1606242"/>
              <a:gd name="connsiteX27" fmla="*/ 2200757 w 2211668"/>
              <a:gd name="connsiteY27" fmla="*/ 916063 h 1606242"/>
              <a:gd name="connsiteX28" fmla="*/ 2211268 w 2211668"/>
              <a:gd name="connsiteY28" fmla="*/ 1115759 h 1606242"/>
              <a:gd name="connsiteX29" fmla="*/ 2190247 w 2211668"/>
              <a:gd name="connsiteY29" fmla="*/ 1329470 h 1606242"/>
              <a:gd name="connsiteX30" fmla="*/ 2120178 w 2211668"/>
              <a:gd name="connsiteY30" fmla="*/ 1518656 h 1606242"/>
              <a:gd name="connsiteX31" fmla="*/ 2081640 w 2211668"/>
              <a:gd name="connsiteY31" fmla="*/ 1606242 h 1606242"/>
              <a:gd name="connsiteX32" fmla="*/ 102192 w 2211668"/>
              <a:gd name="connsiteY32" fmla="*/ 1564201 h 1606242"/>
              <a:gd name="connsiteX0" fmla="*/ 102192 w 2212644"/>
              <a:gd name="connsiteY0" fmla="*/ 1564201 h 1606242"/>
              <a:gd name="connsiteX1" fmla="*/ 77668 w 2212644"/>
              <a:gd name="connsiteY1" fmla="*/ 1504642 h 1606242"/>
              <a:gd name="connsiteX2" fmla="*/ 63654 w 2212644"/>
              <a:gd name="connsiteY2" fmla="*/ 1445083 h 1606242"/>
              <a:gd name="connsiteX3" fmla="*/ 46137 w 2212644"/>
              <a:gd name="connsiteY3" fmla="*/ 1385525 h 1606242"/>
              <a:gd name="connsiteX4" fmla="*/ 25116 w 2212644"/>
              <a:gd name="connsiteY4" fmla="*/ 1290932 h 1606242"/>
              <a:gd name="connsiteX5" fmla="*/ 592 w 2212644"/>
              <a:gd name="connsiteY5" fmla="*/ 1168311 h 1606242"/>
              <a:gd name="connsiteX6" fmla="*/ 7599 w 2212644"/>
              <a:gd name="connsiteY6" fmla="*/ 1073718 h 1606242"/>
              <a:gd name="connsiteX7" fmla="*/ 7599 w 2212644"/>
              <a:gd name="connsiteY7" fmla="*/ 996642 h 1606242"/>
              <a:gd name="connsiteX8" fmla="*/ 18109 w 2212644"/>
              <a:gd name="connsiteY8" fmla="*/ 940587 h 1606242"/>
              <a:gd name="connsiteX9" fmla="*/ 39130 w 2212644"/>
              <a:gd name="connsiteY9" fmla="*/ 867014 h 1606242"/>
              <a:gd name="connsiteX10" fmla="*/ 67157 w 2212644"/>
              <a:gd name="connsiteY10" fmla="*/ 719870 h 1606242"/>
              <a:gd name="connsiteX11" fmla="*/ 161751 w 2212644"/>
              <a:gd name="connsiteY11" fmla="*/ 548201 h 1606242"/>
              <a:gd name="connsiteX12" fmla="*/ 217806 w 2212644"/>
              <a:gd name="connsiteY12" fmla="*/ 443097 h 1606242"/>
              <a:gd name="connsiteX13" fmla="*/ 291378 w 2212644"/>
              <a:gd name="connsiteY13" fmla="*/ 362518 h 1606242"/>
              <a:gd name="connsiteX14" fmla="*/ 371957 w 2212644"/>
              <a:gd name="connsiteY14" fmla="*/ 274932 h 1606242"/>
              <a:gd name="connsiteX15" fmla="*/ 491075 w 2212644"/>
              <a:gd name="connsiteY15" fmla="*/ 197856 h 1606242"/>
              <a:gd name="connsiteX16" fmla="*/ 620702 w 2212644"/>
              <a:gd name="connsiteY16" fmla="*/ 110270 h 1606242"/>
              <a:gd name="connsiteX17" fmla="*/ 834413 w 2212644"/>
              <a:gd name="connsiteY17" fmla="*/ 47066 h 1606242"/>
              <a:gd name="connsiteX18" fmla="*/ 1056109 w 2212644"/>
              <a:gd name="connsiteY18" fmla="*/ 1592 h 1606242"/>
              <a:gd name="connsiteX19" fmla="*/ 1280742 w 2212644"/>
              <a:gd name="connsiteY19" fmla="*/ 12789 h 1606242"/>
              <a:gd name="connsiteX20" fmla="*/ 1479047 w 2212644"/>
              <a:gd name="connsiteY20" fmla="*/ 36697 h 1606242"/>
              <a:gd name="connsiteX21" fmla="*/ 1622688 w 2212644"/>
              <a:gd name="connsiteY21" fmla="*/ 99759 h 1606242"/>
              <a:gd name="connsiteX22" fmla="*/ 1783847 w 2212644"/>
              <a:gd name="connsiteY22" fmla="*/ 204863 h 1606242"/>
              <a:gd name="connsiteX23" fmla="*/ 1906468 w 2212644"/>
              <a:gd name="connsiteY23" fmla="*/ 316973 h 1606242"/>
              <a:gd name="connsiteX24" fmla="*/ 2013117 w 2212644"/>
              <a:gd name="connsiteY24" fmla="*/ 480879 h 1606242"/>
              <a:gd name="connsiteX25" fmla="*/ 2075200 w 2212644"/>
              <a:gd name="connsiteY25" fmla="*/ 623763 h 1606242"/>
              <a:gd name="connsiteX26" fmla="*/ 2121879 w 2212644"/>
              <a:gd name="connsiteY26" fmla="*/ 791241 h 1606242"/>
              <a:gd name="connsiteX27" fmla="*/ 2200757 w 2212644"/>
              <a:gd name="connsiteY27" fmla="*/ 916063 h 1606242"/>
              <a:gd name="connsiteX28" fmla="*/ 2211268 w 2212644"/>
              <a:gd name="connsiteY28" fmla="*/ 1115759 h 1606242"/>
              <a:gd name="connsiteX29" fmla="*/ 2190247 w 2212644"/>
              <a:gd name="connsiteY29" fmla="*/ 1329470 h 1606242"/>
              <a:gd name="connsiteX30" fmla="*/ 2120178 w 2212644"/>
              <a:gd name="connsiteY30" fmla="*/ 1518656 h 1606242"/>
              <a:gd name="connsiteX31" fmla="*/ 2081640 w 2212644"/>
              <a:gd name="connsiteY31" fmla="*/ 1606242 h 1606242"/>
              <a:gd name="connsiteX32" fmla="*/ 102192 w 2212644"/>
              <a:gd name="connsiteY32" fmla="*/ 1564201 h 1606242"/>
              <a:gd name="connsiteX0" fmla="*/ 102192 w 2214779"/>
              <a:gd name="connsiteY0" fmla="*/ 1564201 h 1606242"/>
              <a:gd name="connsiteX1" fmla="*/ 77668 w 2214779"/>
              <a:gd name="connsiteY1" fmla="*/ 1504642 h 1606242"/>
              <a:gd name="connsiteX2" fmla="*/ 63654 w 2214779"/>
              <a:gd name="connsiteY2" fmla="*/ 1445083 h 1606242"/>
              <a:gd name="connsiteX3" fmla="*/ 46137 w 2214779"/>
              <a:gd name="connsiteY3" fmla="*/ 1385525 h 1606242"/>
              <a:gd name="connsiteX4" fmla="*/ 25116 w 2214779"/>
              <a:gd name="connsiteY4" fmla="*/ 1290932 h 1606242"/>
              <a:gd name="connsiteX5" fmla="*/ 592 w 2214779"/>
              <a:gd name="connsiteY5" fmla="*/ 1168311 h 1606242"/>
              <a:gd name="connsiteX6" fmla="*/ 7599 w 2214779"/>
              <a:gd name="connsiteY6" fmla="*/ 1073718 h 1606242"/>
              <a:gd name="connsiteX7" fmla="*/ 7599 w 2214779"/>
              <a:gd name="connsiteY7" fmla="*/ 996642 h 1606242"/>
              <a:gd name="connsiteX8" fmla="*/ 18109 w 2214779"/>
              <a:gd name="connsiteY8" fmla="*/ 940587 h 1606242"/>
              <a:gd name="connsiteX9" fmla="*/ 39130 w 2214779"/>
              <a:gd name="connsiteY9" fmla="*/ 867014 h 1606242"/>
              <a:gd name="connsiteX10" fmla="*/ 67157 w 2214779"/>
              <a:gd name="connsiteY10" fmla="*/ 719870 h 1606242"/>
              <a:gd name="connsiteX11" fmla="*/ 161751 w 2214779"/>
              <a:gd name="connsiteY11" fmla="*/ 548201 h 1606242"/>
              <a:gd name="connsiteX12" fmla="*/ 217806 w 2214779"/>
              <a:gd name="connsiteY12" fmla="*/ 443097 h 1606242"/>
              <a:gd name="connsiteX13" fmla="*/ 291378 w 2214779"/>
              <a:gd name="connsiteY13" fmla="*/ 362518 h 1606242"/>
              <a:gd name="connsiteX14" fmla="*/ 371957 w 2214779"/>
              <a:gd name="connsiteY14" fmla="*/ 274932 h 1606242"/>
              <a:gd name="connsiteX15" fmla="*/ 491075 w 2214779"/>
              <a:gd name="connsiteY15" fmla="*/ 197856 h 1606242"/>
              <a:gd name="connsiteX16" fmla="*/ 620702 w 2214779"/>
              <a:gd name="connsiteY16" fmla="*/ 110270 h 1606242"/>
              <a:gd name="connsiteX17" fmla="*/ 834413 w 2214779"/>
              <a:gd name="connsiteY17" fmla="*/ 47066 h 1606242"/>
              <a:gd name="connsiteX18" fmla="*/ 1056109 w 2214779"/>
              <a:gd name="connsiteY18" fmla="*/ 1592 h 1606242"/>
              <a:gd name="connsiteX19" fmla="*/ 1280742 w 2214779"/>
              <a:gd name="connsiteY19" fmla="*/ 12789 h 1606242"/>
              <a:gd name="connsiteX20" fmla="*/ 1479047 w 2214779"/>
              <a:gd name="connsiteY20" fmla="*/ 36697 h 1606242"/>
              <a:gd name="connsiteX21" fmla="*/ 1622688 w 2214779"/>
              <a:gd name="connsiteY21" fmla="*/ 99759 h 1606242"/>
              <a:gd name="connsiteX22" fmla="*/ 1783847 w 2214779"/>
              <a:gd name="connsiteY22" fmla="*/ 204863 h 1606242"/>
              <a:gd name="connsiteX23" fmla="*/ 1906468 w 2214779"/>
              <a:gd name="connsiteY23" fmla="*/ 316973 h 1606242"/>
              <a:gd name="connsiteX24" fmla="*/ 2013117 w 2214779"/>
              <a:gd name="connsiteY24" fmla="*/ 480879 h 1606242"/>
              <a:gd name="connsiteX25" fmla="*/ 2075200 w 2214779"/>
              <a:gd name="connsiteY25" fmla="*/ 623763 h 1606242"/>
              <a:gd name="connsiteX26" fmla="*/ 2121879 w 2214779"/>
              <a:gd name="connsiteY26" fmla="*/ 791241 h 1606242"/>
              <a:gd name="connsiteX27" fmla="*/ 2124557 w 2214779"/>
              <a:gd name="connsiteY27" fmla="*/ 970534 h 1606242"/>
              <a:gd name="connsiteX28" fmla="*/ 2211268 w 2214779"/>
              <a:gd name="connsiteY28" fmla="*/ 1115759 h 1606242"/>
              <a:gd name="connsiteX29" fmla="*/ 2190247 w 2214779"/>
              <a:gd name="connsiteY29" fmla="*/ 1329470 h 1606242"/>
              <a:gd name="connsiteX30" fmla="*/ 2120178 w 2214779"/>
              <a:gd name="connsiteY30" fmla="*/ 1518656 h 1606242"/>
              <a:gd name="connsiteX31" fmla="*/ 2081640 w 2214779"/>
              <a:gd name="connsiteY31" fmla="*/ 1606242 h 1606242"/>
              <a:gd name="connsiteX32" fmla="*/ 102192 w 2214779"/>
              <a:gd name="connsiteY32" fmla="*/ 1564201 h 1606242"/>
              <a:gd name="connsiteX0" fmla="*/ 102192 w 2190268"/>
              <a:gd name="connsiteY0" fmla="*/ 1564201 h 1606242"/>
              <a:gd name="connsiteX1" fmla="*/ 77668 w 2190268"/>
              <a:gd name="connsiteY1" fmla="*/ 1504642 h 1606242"/>
              <a:gd name="connsiteX2" fmla="*/ 63654 w 2190268"/>
              <a:gd name="connsiteY2" fmla="*/ 1445083 h 1606242"/>
              <a:gd name="connsiteX3" fmla="*/ 46137 w 2190268"/>
              <a:gd name="connsiteY3" fmla="*/ 1385525 h 1606242"/>
              <a:gd name="connsiteX4" fmla="*/ 25116 w 2190268"/>
              <a:gd name="connsiteY4" fmla="*/ 1290932 h 1606242"/>
              <a:gd name="connsiteX5" fmla="*/ 592 w 2190268"/>
              <a:gd name="connsiteY5" fmla="*/ 1168311 h 1606242"/>
              <a:gd name="connsiteX6" fmla="*/ 7599 w 2190268"/>
              <a:gd name="connsiteY6" fmla="*/ 1073718 h 1606242"/>
              <a:gd name="connsiteX7" fmla="*/ 7599 w 2190268"/>
              <a:gd name="connsiteY7" fmla="*/ 996642 h 1606242"/>
              <a:gd name="connsiteX8" fmla="*/ 18109 w 2190268"/>
              <a:gd name="connsiteY8" fmla="*/ 940587 h 1606242"/>
              <a:gd name="connsiteX9" fmla="*/ 39130 w 2190268"/>
              <a:gd name="connsiteY9" fmla="*/ 867014 h 1606242"/>
              <a:gd name="connsiteX10" fmla="*/ 67157 w 2190268"/>
              <a:gd name="connsiteY10" fmla="*/ 719870 h 1606242"/>
              <a:gd name="connsiteX11" fmla="*/ 161751 w 2190268"/>
              <a:gd name="connsiteY11" fmla="*/ 548201 h 1606242"/>
              <a:gd name="connsiteX12" fmla="*/ 217806 w 2190268"/>
              <a:gd name="connsiteY12" fmla="*/ 443097 h 1606242"/>
              <a:gd name="connsiteX13" fmla="*/ 291378 w 2190268"/>
              <a:gd name="connsiteY13" fmla="*/ 362518 h 1606242"/>
              <a:gd name="connsiteX14" fmla="*/ 371957 w 2190268"/>
              <a:gd name="connsiteY14" fmla="*/ 274932 h 1606242"/>
              <a:gd name="connsiteX15" fmla="*/ 491075 w 2190268"/>
              <a:gd name="connsiteY15" fmla="*/ 197856 h 1606242"/>
              <a:gd name="connsiteX16" fmla="*/ 620702 w 2190268"/>
              <a:gd name="connsiteY16" fmla="*/ 110270 h 1606242"/>
              <a:gd name="connsiteX17" fmla="*/ 834413 w 2190268"/>
              <a:gd name="connsiteY17" fmla="*/ 47066 h 1606242"/>
              <a:gd name="connsiteX18" fmla="*/ 1056109 w 2190268"/>
              <a:gd name="connsiteY18" fmla="*/ 1592 h 1606242"/>
              <a:gd name="connsiteX19" fmla="*/ 1280742 w 2190268"/>
              <a:gd name="connsiteY19" fmla="*/ 12789 h 1606242"/>
              <a:gd name="connsiteX20" fmla="*/ 1479047 w 2190268"/>
              <a:gd name="connsiteY20" fmla="*/ 36697 h 1606242"/>
              <a:gd name="connsiteX21" fmla="*/ 1622688 w 2190268"/>
              <a:gd name="connsiteY21" fmla="*/ 99759 h 1606242"/>
              <a:gd name="connsiteX22" fmla="*/ 1783847 w 2190268"/>
              <a:gd name="connsiteY22" fmla="*/ 204863 h 1606242"/>
              <a:gd name="connsiteX23" fmla="*/ 1906468 w 2190268"/>
              <a:gd name="connsiteY23" fmla="*/ 316973 h 1606242"/>
              <a:gd name="connsiteX24" fmla="*/ 2013117 w 2190268"/>
              <a:gd name="connsiteY24" fmla="*/ 480879 h 1606242"/>
              <a:gd name="connsiteX25" fmla="*/ 2075200 w 2190268"/>
              <a:gd name="connsiteY25" fmla="*/ 623763 h 1606242"/>
              <a:gd name="connsiteX26" fmla="*/ 2121879 w 2190268"/>
              <a:gd name="connsiteY26" fmla="*/ 791241 h 1606242"/>
              <a:gd name="connsiteX27" fmla="*/ 2124557 w 2190268"/>
              <a:gd name="connsiteY27" fmla="*/ 970534 h 1606242"/>
              <a:gd name="connsiteX28" fmla="*/ 2112656 w 2190268"/>
              <a:gd name="connsiteY28" fmla="*/ 1153470 h 1606242"/>
              <a:gd name="connsiteX29" fmla="*/ 2190247 w 2190268"/>
              <a:gd name="connsiteY29" fmla="*/ 1329470 h 1606242"/>
              <a:gd name="connsiteX30" fmla="*/ 2120178 w 2190268"/>
              <a:gd name="connsiteY30" fmla="*/ 1518656 h 1606242"/>
              <a:gd name="connsiteX31" fmla="*/ 2081640 w 2190268"/>
              <a:gd name="connsiteY31" fmla="*/ 1606242 h 1606242"/>
              <a:gd name="connsiteX32" fmla="*/ 102192 w 2190268"/>
              <a:gd name="connsiteY32" fmla="*/ 1564201 h 1606242"/>
              <a:gd name="connsiteX0" fmla="*/ 102192 w 2190404"/>
              <a:gd name="connsiteY0" fmla="*/ 1564201 h 1606242"/>
              <a:gd name="connsiteX1" fmla="*/ 77668 w 2190404"/>
              <a:gd name="connsiteY1" fmla="*/ 1504642 h 1606242"/>
              <a:gd name="connsiteX2" fmla="*/ 63654 w 2190404"/>
              <a:gd name="connsiteY2" fmla="*/ 1445083 h 1606242"/>
              <a:gd name="connsiteX3" fmla="*/ 46137 w 2190404"/>
              <a:gd name="connsiteY3" fmla="*/ 1385525 h 1606242"/>
              <a:gd name="connsiteX4" fmla="*/ 25116 w 2190404"/>
              <a:gd name="connsiteY4" fmla="*/ 1290932 h 1606242"/>
              <a:gd name="connsiteX5" fmla="*/ 592 w 2190404"/>
              <a:gd name="connsiteY5" fmla="*/ 1168311 h 1606242"/>
              <a:gd name="connsiteX6" fmla="*/ 7599 w 2190404"/>
              <a:gd name="connsiteY6" fmla="*/ 1073718 h 1606242"/>
              <a:gd name="connsiteX7" fmla="*/ 7599 w 2190404"/>
              <a:gd name="connsiteY7" fmla="*/ 996642 h 1606242"/>
              <a:gd name="connsiteX8" fmla="*/ 18109 w 2190404"/>
              <a:gd name="connsiteY8" fmla="*/ 940587 h 1606242"/>
              <a:gd name="connsiteX9" fmla="*/ 39130 w 2190404"/>
              <a:gd name="connsiteY9" fmla="*/ 867014 h 1606242"/>
              <a:gd name="connsiteX10" fmla="*/ 67157 w 2190404"/>
              <a:gd name="connsiteY10" fmla="*/ 719870 h 1606242"/>
              <a:gd name="connsiteX11" fmla="*/ 161751 w 2190404"/>
              <a:gd name="connsiteY11" fmla="*/ 548201 h 1606242"/>
              <a:gd name="connsiteX12" fmla="*/ 217806 w 2190404"/>
              <a:gd name="connsiteY12" fmla="*/ 443097 h 1606242"/>
              <a:gd name="connsiteX13" fmla="*/ 291378 w 2190404"/>
              <a:gd name="connsiteY13" fmla="*/ 362518 h 1606242"/>
              <a:gd name="connsiteX14" fmla="*/ 371957 w 2190404"/>
              <a:gd name="connsiteY14" fmla="*/ 274932 h 1606242"/>
              <a:gd name="connsiteX15" fmla="*/ 491075 w 2190404"/>
              <a:gd name="connsiteY15" fmla="*/ 197856 h 1606242"/>
              <a:gd name="connsiteX16" fmla="*/ 620702 w 2190404"/>
              <a:gd name="connsiteY16" fmla="*/ 110270 h 1606242"/>
              <a:gd name="connsiteX17" fmla="*/ 834413 w 2190404"/>
              <a:gd name="connsiteY17" fmla="*/ 47066 h 1606242"/>
              <a:gd name="connsiteX18" fmla="*/ 1056109 w 2190404"/>
              <a:gd name="connsiteY18" fmla="*/ 1592 h 1606242"/>
              <a:gd name="connsiteX19" fmla="*/ 1280742 w 2190404"/>
              <a:gd name="connsiteY19" fmla="*/ 12789 h 1606242"/>
              <a:gd name="connsiteX20" fmla="*/ 1479047 w 2190404"/>
              <a:gd name="connsiteY20" fmla="*/ 36697 h 1606242"/>
              <a:gd name="connsiteX21" fmla="*/ 1622688 w 2190404"/>
              <a:gd name="connsiteY21" fmla="*/ 99759 h 1606242"/>
              <a:gd name="connsiteX22" fmla="*/ 1783847 w 2190404"/>
              <a:gd name="connsiteY22" fmla="*/ 204863 h 1606242"/>
              <a:gd name="connsiteX23" fmla="*/ 1906468 w 2190404"/>
              <a:gd name="connsiteY23" fmla="*/ 316973 h 1606242"/>
              <a:gd name="connsiteX24" fmla="*/ 2013117 w 2190404"/>
              <a:gd name="connsiteY24" fmla="*/ 480879 h 1606242"/>
              <a:gd name="connsiteX25" fmla="*/ 2075200 w 2190404"/>
              <a:gd name="connsiteY25" fmla="*/ 623763 h 1606242"/>
              <a:gd name="connsiteX26" fmla="*/ 2121879 w 2190404"/>
              <a:gd name="connsiteY26" fmla="*/ 791241 h 1606242"/>
              <a:gd name="connsiteX27" fmla="*/ 2124557 w 2190404"/>
              <a:gd name="connsiteY27" fmla="*/ 970534 h 1606242"/>
              <a:gd name="connsiteX28" fmla="*/ 2099209 w 2190404"/>
              <a:gd name="connsiteY28" fmla="*/ 1153470 h 1606242"/>
              <a:gd name="connsiteX29" fmla="*/ 2190247 w 2190404"/>
              <a:gd name="connsiteY29" fmla="*/ 1329470 h 1606242"/>
              <a:gd name="connsiteX30" fmla="*/ 2120178 w 2190404"/>
              <a:gd name="connsiteY30" fmla="*/ 1518656 h 1606242"/>
              <a:gd name="connsiteX31" fmla="*/ 2081640 w 2190404"/>
              <a:gd name="connsiteY31" fmla="*/ 1606242 h 1606242"/>
              <a:gd name="connsiteX32" fmla="*/ 102192 w 2190404"/>
              <a:gd name="connsiteY32" fmla="*/ 1564201 h 1606242"/>
              <a:gd name="connsiteX0" fmla="*/ 102192 w 2127725"/>
              <a:gd name="connsiteY0" fmla="*/ 1564201 h 1606242"/>
              <a:gd name="connsiteX1" fmla="*/ 77668 w 2127725"/>
              <a:gd name="connsiteY1" fmla="*/ 1504642 h 1606242"/>
              <a:gd name="connsiteX2" fmla="*/ 63654 w 2127725"/>
              <a:gd name="connsiteY2" fmla="*/ 1445083 h 1606242"/>
              <a:gd name="connsiteX3" fmla="*/ 46137 w 2127725"/>
              <a:gd name="connsiteY3" fmla="*/ 1385525 h 1606242"/>
              <a:gd name="connsiteX4" fmla="*/ 25116 w 2127725"/>
              <a:gd name="connsiteY4" fmla="*/ 1290932 h 1606242"/>
              <a:gd name="connsiteX5" fmla="*/ 592 w 2127725"/>
              <a:gd name="connsiteY5" fmla="*/ 1168311 h 1606242"/>
              <a:gd name="connsiteX6" fmla="*/ 7599 w 2127725"/>
              <a:gd name="connsiteY6" fmla="*/ 1073718 h 1606242"/>
              <a:gd name="connsiteX7" fmla="*/ 7599 w 2127725"/>
              <a:gd name="connsiteY7" fmla="*/ 996642 h 1606242"/>
              <a:gd name="connsiteX8" fmla="*/ 18109 w 2127725"/>
              <a:gd name="connsiteY8" fmla="*/ 940587 h 1606242"/>
              <a:gd name="connsiteX9" fmla="*/ 39130 w 2127725"/>
              <a:gd name="connsiteY9" fmla="*/ 867014 h 1606242"/>
              <a:gd name="connsiteX10" fmla="*/ 67157 w 2127725"/>
              <a:gd name="connsiteY10" fmla="*/ 719870 h 1606242"/>
              <a:gd name="connsiteX11" fmla="*/ 161751 w 2127725"/>
              <a:gd name="connsiteY11" fmla="*/ 548201 h 1606242"/>
              <a:gd name="connsiteX12" fmla="*/ 217806 w 2127725"/>
              <a:gd name="connsiteY12" fmla="*/ 443097 h 1606242"/>
              <a:gd name="connsiteX13" fmla="*/ 291378 w 2127725"/>
              <a:gd name="connsiteY13" fmla="*/ 362518 h 1606242"/>
              <a:gd name="connsiteX14" fmla="*/ 371957 w 2127725"/>
              <a:gd name="connsiteY14" fmla="*/ 274932 h 1606242"/>
              <a:gd name="connsiteX15" fmla="*/ 491075 w 2127725"/>
              <a:gd name="connsiteY15" fmla="*/ 197856 h 1606242"/>
              <a:gd name="connsiteX16" fmla="*/ 620702 w 2127725"/>
              <a:gd name="connsiteY16" fmla="*/ 110270 h 1606242"/>
              <a:gd name="connsiteX17" fmla="*/ 834413 w 2127725"/>
              <a:gd name="connsiteY17" fmla="*/ 47066 h 1606242"/>
              <a:gd name="connsiteX18" fmla="*/ 1056109 w 2127725"/>
              <a:gd name="connsiteY18" fmla="*/ 1592 h 1606242"/>
              <a:gd name="connsiteX19" fmla="*/ 1280742 w 2127725"/>
              <a:gd name="connsiteY19" fmla="*/ 12789 h 1606242"/>
              <a:gd name="connsiteX20" fmla="*/ 1479047 w 2127725"/>
              <a:gd name="connsiteY20" fmla="*/ 36697 h 1606242"/>
              <a:gd name="connsiteX21" fmla="*/ 1622688 w 2127725"/>
              <a:gd name="connsiteY21" fmla="*/ 99759 h 1606242"/>
              <a:gd name="connsiteX22" fmla="*/ 1783847 w 2127725"/>
              <a:gd name="connsiteY22" fmla="*/ 204863 h 1606242"/>
              <a:gd name="connsiteX23" fmla="*/ 1906468 w 2127725"/>
              <a:gd name="connsiteY23" fmla="*/ 316973 h 1606242"/>
              <a:gd name="connsiteX24" fmla="*/ 2013117 w 2127725"/>
              <a:gd name="connsiteY24" fmla="*/ 480879 h 1606242"/>
              <a:gd name="connsiteX25" fmla="*/ 2075200 w 2127725"/>
              <a:gd name="connsiteY25" fmla="*/ 623763 h 1606242"/>
              <a:gd name="connsiteX26" fmla="*/ 2121879 w 2127725"/>
              <a:gd name="connsiteY26" fmla="*/ 791241 h 1606242"/>
              <a:gd name="connsiteX27" fmla="*/ 2124557 w 2127725"/>
              <a:gd name="connsiteY27" fmla="*/ 970534 h 1606242"/>
              <a:gd name="connsiteX28" fmla="*/ 2099209 w 2127725"/>
              <a:gd name="connsiteY28" fmla="*/ 1153470 h 1606242"/>
              <a:gd name="connsiteX29" fmla="*/ 2024400 w 2127725"/>
              <a:gd name="connsiteY29" fmla="*/ 1300139 h 1606242"/>
              <a:gd name="connsiteX30" fmla="*/ 2120178 w 2127725"/>
              <a:gd name="connsiteY30" fmla="*/ 1518656 h 1606242"/>
              <a:gd name="connsiteX31" fmla="*/ 2081640 w 2127725"/>
              <a:gd name="connsiteY31" fmla="*/ 1606242 h 1606242"/>
              <a:gd name="connsiteX32" fmla="*/ 102192 w 2127725"/>
              <a:gd name="connsiteY32" fmla="*/ 1564201 h 1606242"/>
              <a:gd name="connsiteX0" fmla="*/ 102192 w 2127725"/>
              <a:gd name="connsiteY0" fmla="*/ 1564201 h 1606242"/>
              <a:gd name="connsiteX1" fmla="*/ 77668 w 2127725"/>
              <a:gd name="connsiteY1" fmla="*/ 1504642 h 1606242"/>
              <a:gd name="connsiteX2" fmla="*/ 63654 w 2127725"/>
              <a:gd name="connsiteY2" fmla="*/ 1445083 h 1606242"/>
              <a:gd name="connsiteX3" fmla="*/ 46137 w 2127725"/>
              <a:gd name="connsiteY3" fmla="*/ 1385525 h 1606242"/>
              <a:gd name="connsiteX4" fmla="*/ 25116 w 2127725"/>
              <a:gd name="connsiteY4" fmla="*/ 1290932 h 1606242"/>
              <a:gd name="connsiteX5" fmla="*/ 592 w 2127725"/>
              <a:gd name="connsiteY5" fmla="*/ 1168311 h 1606242"/>
              <a:gd name="connsiteX6" fmla="*/ 7599 w 2127725"/>
              <a:gd name="connsiteY6" fmla="*/ 1073718 h 1606242"/>
              <a:gd name="connsiteX7" fmla="*/ 7599 w 2127725"/>
              <a:gd name="connsiteY7" fmla="*/ 996642 h 1606242"/>
              <a:gd name="connsiteX8" fmla="*/ 18109 w 2127725"/>
              <a:gd name="connsiteY8" fmla="*/ 940587 h 1606242"/>
              <a:gd name="connsiteX9" fmla="*/ 39130 w 2127725"/>
              <a:gd name="connsiteY9" fmla="*/ 867014 h 1606242"/>
              <a:gd name="connsiteX10" fmla="*/ 67157 w 2127725"/>
              <a:gd name="connsiteY10" fmla="*/ 719870 h 1606242"/>
              <a:gd name="connsiteX11" fmla="*/ 161751 w 2127725"/>
              <a:gd name="connsiteY11" fmla="*/ 548201 h 1606242"/>
              <a:gd name="connsiteX12" fmla="*/ 217806 w 2127725"/>
              <a:gd name="connsiteY12" fmla="*/ 443097 h 1606242"/>
              <a:gd name="connsiteX13" fmla="*/ 291378 w 2127725"/>
              <a:gd name="connsiteY13" fmla="*/ 362518 h 1606242"/>
              <a:gd name="connsiteX14" fmla="*/ 371957 w 2127725"/>
              <a:gd name="connsiteY14" fmla="*/ 274932 h 1606242"/>
              <a:gd name="connsiteX15" fmla="*/ 491075 w 2127725"/>
              <a:gd name="connsiteY15" fmla="*/ 197856 h 1606242"/>
              <a:gd name="connsiteX16" fmla="*/ 620702 w 2127725"/>
              <a:gd name="connsiteY16" fmla="*/ 110270 h 1606242"/>
              <a:gd name="connsiteX17" fmla="*/ 834413 w 2127725"/>
              <a:gd name="connsiteY17" fmla="*/ 47066 h 1606242"/>
              <a:gd name="connsiteX18" fmla="*/ 1056109 w 2127725"/>
              <a:gd name="connsiteY18" fmla="*/ 1592 h 1606242"/>
              <a:gd name="connsiteX19" fmla="*/ 1280742 w 2127725"/>
              <a:gd name="connsiteY19" fmla="*/ 12789 h 1606242"/>
              <a:gd name="connsiteX20" fmla="*/ 1479047 w 2127725"/>
              <a:gd name="connsiteY20" fmla="*/ 36697 h 1606242"/>
              <a:gd name="connsiteX21" fmla="*/ 1622688 w 2127725"/>
              <a:gd name="connsiteY21" fmla="*/ 99759 h 1606242"/>
              <a:gd name="connsiteX22" fmla="*/ 1783847 w 2127725"/>
              <a:gd name="connsiteY22" fmla="*/ 204863 h 1606242"/>
              <a:gd name="connsiteX23" fmla="*/ 1906468 w 2127725"/>
              <a:gd name="connsiteY23" fmla="*/ 316973 h 1606242"/>
              <a:gd name="connsiteX24" fmla="*/ 2013117 w 2127725"/>
              <a:gd name="connsiteY24" fmla="*/ 480879 h 1606242"/>
              <a:gd name="connsiteX25" fmla="*/ 2075200 w 2127725"/>
              <a:gd name="connsiteY25" fmla="*/ 623763 h 1606242"/>
              <a:gd name="connsiteX26" fmla="*/ 2121879 w 2127725"/>
              <a:gd name="connsiteY26" fmla="*/ 791241 h 1606242"/>
              <a:gd name="connsiteX27" fmla="*/ 2124557 w 2127725"/>
              <a:gd name="connsiteY27" fmla="*/ 970534 h 1606242"/>
              <a:gd name="connsiteX28" fmla="*/ 2099209 w 2127725"/>
              <a:gd name="connsiteY28" fmla="*/ 1153470 h 1606242"/>
              <a:gd name="connsiteX29" fmla="*/ 2024400 w 2127725"/>
              <a:gd name="connsiteY29" fmla="*/ 1300139 h 1606242"/>
              <a:gd name="connsiteX30" fmla="*/ 2120178 w 2127725"/>
              <a:gd name="connsiteY30" fmla="*/ 1518656 h 1606242"/>
              <a:gd name="connsiteX31" fmla="*/ 2081640 w 2127725"/>
              <a:gd name="connsiteY31" fmla="*/ 1606242 h 1606242"/>
              <a:gd name="connsiteX32" fmla="*/ 102192 w 2127725"/>
              <a:gd name="connsiteY32" fmla="*/ 1564201 h 1606242"/>
              <a:gd name="connsiteX0" fmla="*/ 102192 w 2127725"/>
              <a:gd name="connsiteY0" fmla="*/ 1564201 h 1606242"/>
              <a:gd name="connsiteX1" fmla="*/ 77668 w 2127725"/>
              <a:gd name="connsiteY1" fmla="*/ 1504642 h 1606242"/>
              <a:gd name="connsiteX2" fmla="*/ 63654 w 2127725"/>
              <a:gd name="connsiteY2" fmla="*/ 1445083 h 1606242"/>
              <a:gd name="connsiteX3" fmla="*/ 46137 w 2127725"/>
              <a:gd name="connsiteY3" fmla="*/ 1385525 h 1606242"/>
              <a:gd name="connsiteX4" fmla="*/ 25116 w 2127725"/>
              <a:gd name="connsiteY4" fmla="*/ 1290932 h 1606242"/>
              <a:gd name="connsiteX5" fmla="*/ 592 w 2127725"/>
              <a:gd name="connsiteY5" fmla="*/ 1168311 h 1606242"/>
              <a:gd name="connsiteX6" fmla="*/ 7599 w 2127725"/>
              <a:gd name="connsiteY6" fmla="*/ 1073718 h 1606242"/>
              <a:gd name="connsiteX7" fmla="*/ 7599 w 2127725"/>
              <a:gd name="connsiteY7" fmla="*/ 996642 h 1606242"/>
              <a:gd name="connsiteX8" fmla="*/ 18109 w 2127725"/>
              <a:gd name="connsiteY8" fmla="*/ 940587 h 1606242"/>
              <a:gd name="connsiteX9" fmla="*/ 39130 w 2127725"/>
              <a:gd name="connsiteY9" fmla="*/ 867014 h 1606242"/>
              <a:gd name="connsiteX10" fmla="*/ 67157 w 2127725"/>
              <a:gd name="connsiteY10" fmla="*/ 719870 h 1606242"/>
              <a:gd name="connsiteX11" fmla="*/ 161751 w 2127725"/>
              <a:gd name="connsiteY11" fmla="*/ 548201 h 1606242"/>
              <a:gd name="connsiteX12" fmla="*/ 217806 w 2127725"/>
              <a:gd name="connsiteY12" fmla="*/ 443097 h 1606242"/>
              <a:gd name="connsiteX13" fmla="*/ 291378 w 2127725"/>
              <a:gd name="connsiteY13" fmla="*/ 362518 h 1606242"/>
              <a:gd name="connsiteX14" fmla="*/ 371957 w 2127725"/>
              <a:gd name="connsiteY14" fmla="*/ 274932 h 1606242"/>
              <a:gd name="connsiteX15" fmla="*/ 491075 w 2127725"/>
              <a:gd name="connsiteY15" fmla="*/ 197856 h 1606242"/>
              <a:gd name="connsiteX16" fmla="*/ 620702 w 2127725"/>
              <a:gd name="connsiteY16" fmla="*/ 110270 h 1606242"/>
              <a:gd name="connsiteX17" fmla="*/ 834413 w 2127725"/>
              <a:gd name="connsiteY17" fmla="*/ 47066 h 1606242"/>
              <a:gd name="connsiteX18" fmla="*/ 1056109 w 2127725"/>
              <a:gd name="connsiteY18" fmla="*/ 1592 h 1606242"/>
              <a:gd name="connsiteX19" fmla="*/ 1280742 w 2127725"/>
              <a:gd name="connsiteY19" fmla="*/ 12789 h 1606242"/>
              <a:gd name="connsiteX20" fmla="*/ 1479047 w 2127725"/>
              <a:gd name="connsiteY20" fmla="*/ 36697 h 1606242"/>
              <a:gd name="connsiteX21" fmla="*/ 1622688 w 2127725"/>
              <a:gd name="connsiteY21" fmla="*/ 99759 h 1606242"/>
              <a:gd name="connsiteX22" fmla="*/ 1783847 w 2127725"/>
              <a:gd name="connsiteY22" fmla="*/ 204863 h 1606242"/>
              <a:gd name="connsiteX23" fmla="*/ 1906468 w 2127725"/>
              <a:gd name="connsiteY23" fmla="*/ 316973 h 1606242"/>
              <a:gd name="connsiteX24" fmla="*/ 2013117 w 2127725"/>
              <a:gd name="connsiteY24" fmla="*/ 480879 h 1606242"/>
              <a:gd name="connsiteX25" fmla="*/ 2075200 w 2127725"/>
              <a:gd name="connsiteY25" fmla="*/ 623763 h 1606242"/>
              <a:gd name="connsiteX26" fmla="*/ 2121879 w 2127725"/>
              <a:gd name="connsiteY26" fmla="*/ 791241 h 1606242"/>
              <a:gd name="connsiteX27" fmla="*/ 2124557 w 2127725"/>
              <a:gd name="connsiteY27" fmla="*/ 970534 h 1606242"/>
              <a:gd name="connsiteX28" fmla="*/ 2099209 w 2127725"/>
              <a:gd name="connsiteY28" fmla="*/ 1153470 h 1606242"/>
              <a:gd name="connsiteX29" fmla="*/ 2024400 w 2127725"/>
              <a:gd name="connsiteY29" fmla="*/ 1300139 h 1606242"/>
              <a:gd name="connsiteX30" fmla="*/ 1954331 w 2127725"/>
              <a:gd name="connsiteY30" fmla="*/ 1434855 h 1606242"/>
              <a:gd name="connsiteX31" fmla="*/ 2081640 w 2127725"/>
              <a:gd name="connsiteY31" fmla="*/ 1606242 h 1606242"/>
              <a:gd name="connsiteX32" fmla="*/ 102192 w 2127725"/>
              <a:gd name="connsiteY32" fmla="*/ 1564201 h 1606242"/>
              <a:gd name="connsiteX0" fmla="*/ 102192 w 2127725"/>
              <a:gd name="connsiteY0" fmla="*/ 1564201 h 1602052"/>
              <a:gd name="connsiteX1" fmla="*/ 77668 w 2127725"/>
              <a:gd name="connsiteY1" fmla="*/ 1504642 h 1602052"/>
              <a:gd name="connsiteX2" fmla="*/ 63654 w 2127725"/>
              <a:gd name="connsiteY2" fmla="*/ 1445083 h 1602052"/>
              <a:gd name="connsiteX3" fmla="*/ 46137 w 2127725"/>
              <a:gd name="connsiteY3" fmla="*/ 1385525 h 1602052"/>
              <a:gd name="connsiteX4" fmla="*/ 25116 w 2127725"/>
              <a:gd name="connsiteY4" fmla="*/ 1290932 h 1602052"/>
              <a:gd name="connsiteX5" fmla="*/ 592 w 2127725"/>
              <a:gd name="connsiteY5" fmla="*/ 1168311 h 1602052"/>
              <a:gd name="connsiteX6" fmla="*/ 7599 w 2127725"/>
              <a:gd name="connsiteY6" fmla="*/ 1073718 h 1602052"/>
              <a:gd name="connsiteX7" fmla="*/ 7599 w 2127725"/>
              <a:gd name="connsiteY7" fmla="*/ 996642 h 1602052"/>
              <a:gd name="connsiteX8" fmla="*/ 18109 w 2127725"/>
              <a:gd name="connsiteY8" fmla="*/ 940587 h 1602052"/>
              <a:gd name="connsiteX9" fmla="*/ 39130 w 2127725"/>
              <a:gd name="connsiteY9" fmla="*/ 867014 h 1602052"/>
              <a:gd name="connsiteX10" fmla="*/ 67157 w 2127725"/>
              <a:gd name="connsiteY10" fmla="*/ 719870 h 1602052"/>
              <a:gd name="connsiteX11" fmla="*/ 161751 w 2127725"/>
              <a:gd name="connsiteY11" fmla="*/ 548201 h 1602052"/>
              <a:gd name="connsiteX12" fmla="*/ 217806 w 2127725"/>
              <a:gd name="connsiteY12" fmla="*/ 443097 h 1602052"/>
              <a:gd name="connsiteX13" fmla="*/ 291378 w 2127725"/>
              <a:gd name="connsiteY13" fmla="*/ 362518 h 1602052"/>
              <a:gd name="connsiteX14" fmla="*/ 371957 w 2127725"/>
              <a:gd name="connsiteY14" fmla="*/ 274932 h 1602052"/>
              <a:gd name="connsiteX15" fmla="*/ 491075 w 2127725"/>
              <a:gd name="connsiteY15" fmla="*/ 197856 h 1602052"/>
              <a:gd name="connsiteX16" fmla="*/ 620702 w 2127725"/>
              <a:gd name="connsiteY16" fmla="*/ 110270 h 1602052"/>
              <a:gd name="connsiteX17" fmla="*/ 834413 w 2127725"/>
              <a:gd name="connsiteY17" fmla="*/ 47066 h 1602052"/>
              <a:gd name="connsiteX18" fmla="*/ 1056109 w 2127725"/>
              <a:gd name="connsiteY18" fmla="*/ 1592 h 1602052"/>
              <a:gd name="connsiteX19" fmla="*/ 1280742 w 2127725"/>
              <a:gd name="connsiteY19" fmla="*/ 12789 h 1602052"/>
              <a:gd name="connsiteX20" fmla="*/ 1479047 w 2127725"/>
              <a:gd name="connsiteY20" fmla="*/ 36697 h 1602052"/>
              <a:gd name="connsiteX21" fmla="*/ 1622688 w 2127725"/>
              <a:gd name="connsiteY21" fmla="*/ 99759 h 1602052"/>
              <a:gd name="connsiteX22" fmla="*/ 1783847 w 2127725"/>
              <a:gd name="connsiteY22" fmla="*/ 204863 h 1602052"/>
              <a:gd name="connsiteX23" fmla="*/ 1906468 w 2127725"/>
              <a:gd name="connsiteY23" fmla="*/ 316973 h 1602052"/>
              <a:gd name="connsiteX24" fmla="*/ 2013117 w 2127725"/>
              <a:gd name="connsiteY24" fmla="*/ 480879 h 1602052"/>
              <a:gd name="connsiteX25" fmla="*/ 2075200 w 2127725"/>
              <a:gd name="connsiteY25" fmla="*/ 623763 h 1602052"/>
              <a:gd name="connsiteX26" fmla="*/ 2121879 w 2127725"/>
              <a:gd name="connsiteY26" fmla="*/ 791241 h 1602052"/>
              <a:gd name="connsiteX27" fmla="*/ 2124557 w 2127725"/>
              <a:gd name="connsiteY27" fmla="*/ 970534 h 1602052"/>
              <a:gd name="connsiteX28" fmla="*/ 2099209 w 2127725"/>
              <a:gd name="connsiteY28" fmla="*/ 1153470 h 1602052"/>
              <a:gd name="connsiteX29" fmla="*/ 2024400 w 2127725"/>
              <a:gd name="connsiteY29" fmla="*/ 1300139 h 1602052"/>
              <a:gd name="connsiteX30" fmla="*/ 1954331 w 2127725"/>
              <a:gd name="connsiteY30" fmla="*/ 1434855 h 1602052"/>
              <a:gd name="connsiteX31" fmla="*/ 1790287 w 2127725"/>
              <a:gd name="connsiteY31" fmla="*/ 1602052 h 1602052"/>
              <a:gd name="connsiteX32" fmla="*/ 102192 w 2127725"/>
              <a:gd name="connsiteY32" fmla="*/ 1564201 h 1602052"/>
              <a:gd name="connsiteX0" fmla="*/ 102192 w 2127725"/>
              <a:gd name="connsiteY0" fmla="*/ 1564201 h 1602052"/>
              <a:gd name="connsiteX1" fmla="*/ 77668 w 2127725"/>
              <a:gd name="connsiteY1" fmla="*/ 1504642 h 1602052"/>
              <a:gd name="connsiteX2" fmla="*/ 63654 w 2127725"/>
              <a:gd name="connsiteY2" fmla="*/ 1445083 h 1602052"/>
              <a:gd name="connsiteX3" fmla="*/ 46137 w 2127725"/>
              <a:gd name="connsiteY3" fmla="*/ 1385525 h 1602052"/>
              <a:gd name="connsiteX4" fmla="*/ 25116 w 2127725"/>
              <a:gd name="connsiteY4" fmla="*/ 1290932 h 1602052"/>
              <a:gd name="connsiteX5" fmla="*/ 592 w 2127725"/>
              <a:gd name="connsiteY5" fmla="*/ 1168311 h 1602052"/>
              <a:gd name="connsiteX6" fmla="*/ 7599 w 2127725"/>
              <a:gd name="connsiteY6" fmla="*/ 1073718 h 1602052"/>
              <a:gd name="connsiteX7" fmla="*/ 7599 w 2127725"/>
              <a:gd name="connsiteY7" fmla="*/ 996642 h 1602052"/>
              <a:gd name="connsiteX8" fmla="*/ 18109 w 2127725"/>
              <a:gd name="connsiteY8" fmla="*/ 940587 h 1602052"/>
              <a:gd name="connsiteX9" fmla="*/ 39130 w 2127725"/>
              <a:gd name="connsiteY9" fmla="*/ 867014 h 1602052"/>
              <a:gd name="connsiteX10" fmla="*/ 67157 w 2127725"/>
              <a:gd name="connsiteY10" fmla="*/ 719870 h 1602052"/>
              <a:gd name="connsiteX11" fmla="*/ 161751 w 2127725"/>
              <a:gd name="connsiteY11" fmla="*/ 548201 h 1602052"/>
              <a:gd name="connsiteX12" fmla="*/ 217806 w 2127725"/>
              <a:gd name="connsiteY12" fmla="*/ 443097 h 1602052"/>
              <a:gd name="connsiteX13" fmla="*/ 291378 w 2127725"/>
              <a:gd name="connsiteY13" fmla="*/ 362518 h 1602052"/>
              <a:gd name="connsiteX14" fmla="*/ 371957 w 2127725"/>
              <a:gd name="connsiteY14" fmla="*/ 274932 h 1602052"/>
              <a:gd name="connsiteX15" fmla="*/ 491075 w 2127725"/>
              <a:gd name="connsiteY15" fmla="*/ 197856 h 1602052"/>
              <a:gd name="connsiteX16" fmla="*/ 620702 w 2127725"/>
              <a:gd name="connsiteY16" fmla="*/ 110270 h 1602052"/>
              <a:gd name="connsiteX17" fmla="*/ 834413 w 2127725"/>
              <a:gd name="connsiteY17" fmla="*/ 47066 h 1602052"/>
              <a:gd name="connsiteX18" fmla="*/ 1056109 w 2127725"/>
              <a:gd name="connsiteY18" fmla="*/ 1592 h 1602052"/>
              <a:gd name="connsiteX19" fmla="*/ 1280742 w 2127725"/>
              <a:gd name="connsiteY19" fmla="*/ 12789 h 1602052"/>
              <a:gd name="connsiteX20" fmla="*/ 1479047 w 2127725"/>
              <a:gd name="connsiteY20" fmla="*/ 36697 h 1602052"/>
              <a:gd name="connsiteX21" fmla="*/ 1622688 w 2127725"/>
              <a:gd name="connsiteY21" fmla="*/ 99759 h 1602052"/>
              <a:gd name="connsiteX22" fmla="*/ 1783847 w 2127725"/>
              <a:gd name="connsiteY22" fmla="*/ 204863 h 1602052"/>
              <a:gd name="connsiteX23" fmla="*/ 1906468 w 2127725"/>
              <a:gd name="connsiteY23" fmla="*/ 316973 h 1602052"/>
              <a:gd name="connsiteX24" fmla="*/ 2013117 w 2127725"/>
              <a:gd name="connsiteY24" fmla="*/ 480879 h 1602052"/>
              <a:gd name="connsiteX25" fmla="*/ 2075200 w 2127725"/>
              <a:gd name="connsiteY25" fmla="*/ 623763 h 1602052"/>
              <a:gd name="connsiteX26" fmla="*/ 2121879 w 2127725"/>
              <a:gd name="connsiteY26" fmla="*/ 791241 h 1602052"/>
              <a:gd name="connsiteX27" fmla="*/ 2124557 w 2127725"/>
              <a:gd name="connsiteY27" fmla="*/ 970534 h 1602052"/>
              <a:gd name="connsiteX28" fmla="*/ 2099209 w 2127725"/>
              <a:gd name="connsiteY28" fmla="*/ 1153470 h 1602052"/>
              <a:gd name="connsiteX29" fmla="*/ 2033365 w 2127725"/>
              <a:gd name="connsiteY29" fmla="*/ 1304330 h 1602052"/>
              <a:gd name="connsiteX30" fmla="*/ 1954331 w 2127725"/>
              <a:gd name="connsiteY30" fmla="*/ 1434855 h 1602052"/>
              <a:gd name="connsiteX31" fmla="*/ 1790287 w 2127725"/>
              <a:gd name="connsiteY31" fmla="*/ 1602052 h 1602052"/>
              <a:gd name="connsiteX32" fmla="*/ 102192 w 2127725"/>
              <a:gd name="connsiteY32" fmla="*/ 1564201 h 1602052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17806 w 2127725"/>
              <a:gd name="connsiteY12" fmla="*/ 442752 h 1601707"/>
              <a:gd name="connsiteX13" fmla="*/ 291378 w 2127725"/>
              <a:gd name="connsiteY13" fmla="*/ 362173 h 1601707"/>
              <a:gd name="connsiteX14" fmla="*/ 371957 w 2127725"/>
              <a:gd name="connsiteY14" fmla="*/ 274587 h 1601707"/>
              <a:gd name="connsiteX15" fmla="*/ 491075 w 2127725"/>
              <a:gd name="connsiteY15" fmla="*/ 197511 h 1601707"/>
              <a:gd name="connsiteX16" fmla="*/ 620702 w 2127725"/>
              <a:gd name="connsiteY16" fmla="*/ 109925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17806 w 2127725"/>
              <a:gd name="connsiteY12" fmla="*/ 442752 h 1601707"/>
              <a:gd name="connsiteX13" fmla="*/ 291378 w 2127725"/>
              <a:gd name="connsiteY13" fmla="*/ 362173 h 1601707"/>
              <a:gd name="connsiteX14" fmla="*/ 371957 w 2127725"/>
              <a:gd name="connsiteY14" fmla="*/ 274587 h 1601707"/>
              <a:gd name="connsiteX15" fmla="*/ 491075 w 2127725"/>
              <a:gd name="connsiteY15" fmla="*/ 197511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17806 w 2127725"/>
              <a:gd name="connsiteY12" fmla="*/ 442752 h 1601707"/>
              <a:gd name="connsiteX13" fmla="*/ 291378 w 2127725"/>
              <a:gd name="connsiteY13" fmla="*/ 362173 h 1601707"/>
              <a:gd name="connsiteX14" fmla="*/ 371957 w 2127725"/>
              <a:gd name="connsiteY14" fmla="*/ 274587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17806 w 2127725"/>
              <a:gd name="connsiteY12" fmla="*/ 442752 h 1601707"/>
              <a:gd name="connsiteX13" fmla="*/ 291378 w 2127725"/>
              <a:gd name="connsiteY13" fmla="*/ 362173 h 1601707"/>
              <a:gd name="connsiteX14" fmla="*/ 413656 w 2127725"/>
              <a:gd name="connsiteY14" fmla="*/ 333056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17806 w 2127725"/>
              <a:gd name="connsiteY12" fmla="*/ 442752 h 1601707"/>
              <a:gd name="connsiteX13" fmla="*/ 333077 w 2127725"/>
              <a:gd name="connsiteY13" fmla="*/ 412290 h 1601707"/>
              <a:gd name="connsiteX14" fmla="*/ 413656 w 2127725"/>
              <a:gd name="connsiteY14" fmla="*/ 333056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17806 w 2127725"/>
              <a:gd name="connsiteY12" fmla="*/ 442752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161751 w 2127725"/>
              <a:gd name="connsiteY11" fmla="*/ 547856 h 1601707"/>
              <a:gd name="connsiteX12" fmla="*/ 262483 w 2127725"/>
              <a:gd name="connsiteY12" fmla="*/ 517927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67157 w 2127725"/>
              <a:gd name="connsiteY10" fmla="*/ 719525 h 1601707"/>
              <a:gd name="connsiteX11" fmla="*/ 233235 w 2127725"/>
              <a:gd name="connsiteY11" fmla="*/ 592404 h 1601707"/>
              <a:gd name="connsiteX12" fmla="*/ 262483 w 2127725"/>
              <a:gd name="connsiteY12" fmla="*/ 517927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192254 w 2127725"/>
              <a:gd name="connsiteY10" fmla="*/ 741800 h 1601707"/>
              <a:gd name="connsiteX11" fmla="*/ 233235 w 2127725"/>
              <a:gd name="connsiteY11" fmla="*/ 592404 h 1601707"/>
              <a:gd name="connsiteX12" fmla="*/ 262483 w 2127725"/>
              <a:gd name="connsiteY12" fmla="*/ 517927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39130 w 2127725"/>
              <a:gd name="connsiteY9" fmla="*/ 866669 h 1601707"/>
              <a:gd name="connsiteX10" fmla="*/ 192254 w 2127725"/>
              <a:gd name="connsiteY10" fmla="*/ 741800 h 1601707"/>
              <a:gd name="connsiteX11" fmla="*/ 233235 w 2127725"/>
              <a:gd name="connsiteY11" fmla="*/ 592404 h 1601707"/>
              <a:gd name="connsiteX12" fmla="*/ 262483 w 2127725"/>
              <a:gd name="connsiteY12" fmla="*/ 517927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173162 w 2127725"/>
              <a:gd name="connsiteY9" fmla="*/ 883374 h 1601707"/>
              <a:gd name="connsiteX10" fmla="*/ 192254 w 2127725"/>
              <a:gd name="connsiteY10" fmla="*/ 741800 h 1601707"/>
              <a:gd name="connsiteX11" fmla="*/ 233235 w 2127725"/>
              <a:gd name="connsiteY11" fmla="*/ 592404 h 1601707"/>
              <a:gd name="connsiteX12" fmla="*/ 262483 w 2127725"/>
              <a:gd name="connsiteY12" fmla="*/ 517927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2192 w 2127725"/>
              <a:gd name="connsiteY0" fmla="*/ 1563856 h 1601707"/>
              <a:gd name="connsiteX1" fmla="*/ 77668 w 2127725"/>
              <a:gd name="connsiteY1" fmla="*/ 1504297 h 1601707"/>
              <a:gd name="connsiteX2" fmla="*/ 63654 w 2127725"/>
              <a:gd name="connsiteY2" fmla="*/ 1444738 h 1601707"/>
              <a:gd name="connsiteX3" fmla="*/ 46137 w 2127725"/>
              <a:gd name="connsiteY3" fmla="*/ 1385180 h 1601707"/>
              <a:gd name="connsiteX4" fmla="*/ 25116 w 2127725"/>
              <a:gd name="connsiteY4" fmla="*/ 1290587 h 1601707"/>
              <a:gd name="connsiteX5" fmla="*/ 592 w 2127725"/>
              <a:gd name="connsiteY5" fmla="*/ 1167966 h 1601707"/>
              <a:gd name="connsiteX6" fmla="*/ 7599 w 2127725"/>
              <a:gd name="connsiteY6" fmla="*/ 1073373 h 1601707"/>
              <a:gd name="connsiteX7" fmla="*/ 7599 w 2127725"/>
              <a:gd name="connsiteY7" fmla="*/ 996297 h 1601707"/>
              <a:gd name="connsiteX8" fmla="*/ 18109 w 2127725"/>
              <a:gd name="connsiteY8" fmla="*/ 940242 h 1601707"/>
              <a:gd name="connsiteX9" fmla="*/ 173162 w 2127725"/>
              <a:gd name="connsiteY9" fmla="*/ 883374 h 1601707"/>
              <a:gd name="connsiteX10" fmla="*/ 192254 w 2127725"/>
              <a:gd name="connsiteY10" fmla="*/ 741800 h 1601707"/>
              <a:gd name="connsiteX11" fmla="*/ 233235 w 2127725"/>
              <a:gd name="connsiteY11" fmla="*/ 592404 h 1601707"/>
              <a:gd name="connsiteX12" fmla="*/ 262483 w 2127725"/>
              <a:gd name="connsiteY12" fmla="*/ 517927 h 1601707"/>
              <a:gd name="connsiteX13" fmla="*/ 333077 w 2127725"/>
              <a:gd name="connsiteY13" fmla="*/ 412290 h 1601707"/>
              <a:gd name="connsiteX14" fmla="*/ 413656 w 2127725"/>
              <a:gd name="connsiteY14" fmla="*/ 330271 h 1601707"/>
              <a:gd name="connsiteX15" fmla="*/ 508946 w 2127725"/>
              <a:gd name="connsiteY15" fmla="*/ 228139 h 1601707"/>
              <a:gd name="connsiteX16" fmla="*/ 629637 w 2127725"/>
              <a:gd name="connsiteY16" fmla="*/ 143337 h 1601707"/>
              <a:gd name="connsiteX17" fmla="*/ 831434 w 2127725"/>
              <a:gd name="connsiteY17" fmla="*/ 41152 h 1601707"/>
              <a:gd name="connsiteX18" fmla="*/ 1056109 w 2127725"/>
              <a:gd name="connsiteY18" fmla="*/ 1247 h 1601707"/>
              <a:gd name="connsiteX19" fmla="*/ 1280742 w 2127725"/>
              <a:gd name="connsiteY19" fmla="*/ 12444 h 1601707"/>
              <a:gd name="connsiteX20" fmla="*/ 1479047 w 2127725"/>
              <a:gd name="connsiteY20" fmla="*/ 36352 h 1601707"/>
              <a:gd name="connsiteX21" fmla="*/ 1622688 w 2127725"/>
              <a:gd name="connsiteY21" fmla="*/ 99414 h 1601707"/>
              <a:gd name="connsiteX22" fmla="*/ 1783847 w 2127725"/>
              <a:gd name="connsiteY22" fmla="*/ 204518 h 1601707"/>
              <a:gd name="connsiteX23" fmla="*/ 1906468 w 2127725"/>
              <a:gd name="connsiteY23" fmla="*/ 316628 h 1601707"/>
              <a:gd name="connsiteX24" fmla="*/ 2013117 w 2127725"/>
              <a:gd name="connsiteY24" fmla="*/ 480534 h 1601707"/>
              <a:gd name="connsiteX25" fmla="*/ 2075200 w 2127725"/>
              <a:gd name="connsiteY25" fmla="*/ 623418 h 1601707"/>
              <a:gd name="connsiteX26" fmla="*/ 2121879 w 2127725"/>
              <a:gd name="connsiteY26" fmla="*/ 790896 h 1601707"/>
              <a:gd name="connsiteX27" fmla="*/ 2124557 w 2127725"/>
              <a:gd name="connsiteY27" fmla="*/ 970189 h 1601707"/>
              <a:gd name="connsiteX28" fmla="*/ 2099209 w 2127725"/>
              <a:gd name="connsiteY28" fmla="*/ 1153125 h 1601707"/>
              <a:gd name="connsiteX29" fmla="*/ 2033365 w 2127725"/>
              <a:gd name="connsiteY29" fmla="*/ 1303985 h 1601707"/>
              <a:gd name="connsiteX30" fmla="*/ 1954331 w 2127725"/>
              <a:gd name="connsiteY30" fmla="*/ 1434510 h 1601707"/>
              <a:gd name="connsiteX31" fmla="*/ 1790287 w 2127725"/>
              <a:gd name="connsiteY31" fmla="*/ 1601707 h 1601707"/>
              <a:gd name="connsiteX32" fmla="*/ 102192 w 2127725"/>
              <a:gd name="connsiteY32" fmla="*/ 1563856 h 1601707"/>
              <a:gd name="connsiteX0" fmla="*/ 104603 w 2130136"/>
              <a:gd name="connsiteY0" fmla="*/ 1563856 h 1601707"/>
              <a:gd name="connsiteX1" fmla="*/ 80079 w 2130136"/>
              <a:gd name="connsiteY1" fmla="*/ 1504297 h 1601707"/>
              <a:gd name="connsiteX2" fmla="*/ 66065 w 2130136"/>
              <a:gd name="connsiteY2" fmla="*/ 1444738 h 1601707"/>
              <a:gd name="connsiteX3" fmla="*/ 48548 w 2130136"/>
              <a:gd name="connsiteY3" fmla="*/ 1385180 h 1601707"/>
              <a:gd name="connsiteX4" fmla="*/ 27527 w 2130136"/>
              <a:gd name="connsiteY4" fmla="*/ 1290587 h 1601707"/>
              <a:gd name="connsiteX5" fmla="*/ 3003 w 2130136"/>
              <a:gd name="connsiteY5" fmla="*/ 1167966 h 1601707"/>
              <a:gd name="connsiteX6" fmla="*/ 10010 w 2130136"/>
              <a:gd name="connsiteY6" fmla="*/ 1073373 h 1601707"/>
              <a:gd name="connsiteX7" fmla="*/ 10010 w 2130136"/>
              <a:gd name="connsiteY7" fmla="*/ 996297 h 1601707"/>
              <a:gd name="connsiteX8" fmla="*/ 148595 w 2130136"/>
              <a:gd name="connsiteY8" fmla="*/ 968085 h 1601707"/>
              <a:gd name="connsiteX9" fmla="*/ 175573 w 2130136"/>
              <a:gd name="connsiteY9" fmla="*/ 883374 h 1601707"/>
              <a:gd name="connsiteX10" fmla="*/ 194665 w 2130136"/>
              <a:gd name="connsiteY10" fmla="*/ 741800 h 1601707"/>
              <a:gd name="connsiteX11" fmla="*/ 235646 w 2130136"/>
              <a:gd name="connsiteY11" fmla="*/ 592404 h 1601707"/>
              <a:gd name="connsiteX12" fmla="*/ 264894 w 2130136"/>
              <a:gd name="connsiteY12" fmla="*/ 517927 h 1601707"/>
              <a:gd name="connsiteX13" fmla="*/ 335488 w 2130136"/>
              <a:gd name="connsiteY13" fmla="*/ 412290 h 1601707"/>
              <a:gd name="connsiteX14" fmla="*/ 416067 w 2130136"/>
              <a:gd name="connsiteY14" fmla="*/ 330271 h 1601707"/>
              <a:gd name="connsiteX15" fmla="*/ 511357 w 2130136"/>
              <a:gd name="connsiteY15" fmla="*/ 228139 h 1601707"/>
              <a:gd name="connsiteX16" fmla="*/ 632048 w 2130136"/>
              <a:gd name="connsiteY16" fmla="*/ 143337 h 1601707"/>
              <a:gd name="connsiteX17" fmla="*/ 833845 w 2130136"/>
              <a:gd name="connsiteY17" fmla="*/ 41152 h 1601707"/>
              <a:gd name="connsiteX18" fmla="*/ 1058520 w 2130136"/>
              <a:gd name="connsiteY18" fmla="*/ 1247 h 1601707"/>
              <a:gd name="connsiteX19" fmla="*/ 1283153 w 2130136"/>
              <a:gd name="connsiteY19" fmla="*/ 12444 h 1601707"/>
              <a:gd name="connsiteX20" fmla="*/ 1481458 w 2130136"/>
              <a:gd name="connsiteY20" fmla="*/ 36352 h 1601707"/>
              <a:gd name="connsiteX21" fmla="*/ 1625099 w 2130136"/>
              <a:gd name="connsiteY21" fmla="*/ 99414 h 1601707"/>
              <a:gd name="connsiteX22" fmla="*/ 1786258 w 2130136"/>
              <a:gd name="connsiteY22" fmla="*/ 204518 h 1601707"/>
              <a:gd name="connsiteX23" fmla="*/ 1908879 w 2130136"/>
              <a:gd name="connsiteY23" fmla="*/ 316628 h 1601707"/>
              <a:gd name="connsiteX24" fmla="*/ 2015528 w 2130136"/>
              <a:gd name="connsiteY24" fmla="*/ 480534 h 1601707"/>
              <a:gd name="connsiteX25" fmla="*/ 2077611 w 2130136"/>
              <a:gd name="connsiteY25" fmla="*/ 623418 h 1601707"/>
              <a:gd name="connsiteX26" fmla="*/ 2124290 w 2130136"/>
              <a:gd name="connsiteY26" fmla="*/ 790896 h 1601707"/>
              <a:gd name="connsiteX27" fmla="*/ 2126968 w 2130136"/>
              <a:gd name="connsiteY27" fmla="*/ 970189 h 1601707"/>
              <a:gd name="connsiteX28" fmla="*/ 2101620 w 2130136"/>
              <a:gd name="connsiteY28" fmla="*/ 1153125 h 1601707"/>
              <a:gd name="connsiteX29" fmla="*/ 2035776 w 2130136"/>
              <a:gd name="connsiteY29" fmla="*/ 1303985 h 1601707"/>
              <a:gd name="connsiteX30" fmla="*/ 1956742 w 2130136"/>
              <a:gd name="connsiteY30" fmla="*/ 1434510 h 1601707"/>
              <a:gd name="connsiteX31" fmla="*/ 1792698 w 2130136"/>
              <a:gd name="connsiteY31" fmla="*/ 1601707 h 1601707"/>
              <a:gd name="connsiteX32" fmla="*/ 104603 w 2130136"/>
              <a:gd name="connsiteY32" fmla="*/ 1563856 h 1601707"/>
              <a:gd name="connsiteX0" fmla="*/ 106809 w 2132342"/>
              <a:gd name="connsiteY0" fmla="*/ 1563856 h 1601707"/>
              <a:gd name="connsiteX1" fmla="*/ 82285 w 2132342"/>
              <a:gd name="connsiteY1" fmla="*/ 1504297 h 1601707"/>
              <a:gd name="connsiteX2" fmla="*/ 68271 w 2132342"/>
              <a:gd name="connsiteY2" fmla="*/ 1444738 h 1601707"/>
              <a:gd name="connsiteX3" fmla="*/ 50754 w 2132342"/>
              <a:gd name="connsiteY3" fmla="*/ 1385180 h 1601707"/>
              <a:gd name="connsiteX4" fmla="*/ 29733 w 2132342"/>
              <a:gd name="connsiteY4" fmla="*/ 1290587 h 1601707"/>
              <a:gd name="connsiteX5" fmla="*/ 5209 w 2132342"/>
              <a:gd name="connsiteY5" fmla="*/ 1167966 h 1601707"/>
              <a:gd name="connsiteX6" fmla="*/ 12216 w 2132342"/>
              <a:gd name="connsiteY6" fmla="*/ 1073373 h 1601707"/>
              <a:gd name="connsiteX7" fmla="*/ 12216 w 2132342"/>
              <a:gd name="connsiteY7" fmla="*/ 996297 h 1601707"/>
              <a:gd name="connsiteX8" fmla="*/ 180586 w 2132342"/>
              <a:gd name="connsiteY8" fmla="*/ 970869 h 1601707"/>
              <a:gd name="connsiteX9" fmla="*/ 177779 w 2132342"/>
              <a:gd name="connsiteY9" fmla="*/ 883374 h 1601707"/>
              <a:gd name="connsiteX10" fmla="*/ 196871 w 2132342"/>
              <a:gd name="connsiteY10" fmla="*/ 741800 h 1601707"/>
              <a:gd name="connsiteX11" fmla="*/ 237852 w 2132342"/>
              <a:gd name="connsiteY11" fmla="*/ 592404 h 1601707"/>
              <a:gd name="connsiteX12" fmla="*/ 267100 w 2132342"/>
              <a:gd name="connsiteY12" fmla="*/ 517927 h 1601707"/>
              <a:gd name="connsiteX13" fmla="*/ 337694 w 2132342"/>
              <a:gd name="connsiteY13" fmla="*/ 412290 h 1601707"/>
              <a:gd name="connsiteX14" fmla="*/ 418273 w 2132342"/>
              <a:gd name="connsiteY14" fmla="*/ 330271 h 1601707"/>
              <a:gd name="connsiteX15" fmla="*/ 513563 w 2132342"/>
              <a:gd name="connsiteY15" fmla="*/ 228139 h 1601707"/>
              <a:gd name="connsiteX16" fmla="*/ 634254 w 2132342"/>
              <a:gd name="connsiteY16" fmla="*/ 143337 h 1601707"/>
              <a:gd name="connsiteX17" fmla="*/ 836051 w 2132342"/>
              <a:gd name="connsiteY17" fmla="*/ 41152 h 1601707"/>
              <a:gd name="connsiteX18" fmla="*/ 1060726 w 2132342"/>
              <a:gd name="connsiteY18" fmla="*/ 1247 h 1601707"/>
              <a:gd name="connsiteX19" fmla="*/ 1285359 w 2132342"/>
              <a:gd name="connsiteY19" fmla="*/ 12444 h 1601707"/>
              <a:gd name="connsiteX20" fmla="*/ 1483664 w 2132342"/>
              <a:gd name="connsiteY20" fmla="*/ 36352 h 1601707"/>
              <a:gd name="connsiteX21" fmla="*/ 1627305 w 2132342"/>
              <a:gd name="connsiteY21" fmla="*/ 99414 h 1601707"/>
              <a:gd name="connsiteX22" fmla="*/ 1788464 w 2132342"/>
              <a:gd name="connsiteY22" fmla="*/ 204518 h 1601707"/>
              <a:gd name="connsiteX23" fmla="*/ 1911085 w 2132342"/>
              <a:gd name="connsiteY23" fmla="*/ 316628 h 1601707"/>
              <a:gd name="connsiteX24" fmla="*/ 2017734 w 2132342"/>
              <a:gd name="connsiteY24" fmla="*/ 480534 h 1601707"/>
              <a:gd name="connsiteX25" fmla="*/ 2079817 w 2132342"/>
              <a:gd name="connsiteY25" fmla="*/ 623418 h 1601707"/>
              <a:gd name="connsiteX26" fmla="*/ 2126496 w 2132342"/>
              <a:gd name="connsiteY26" fmla="*/ 790896 h 1601707"/>
              <a:gd name="connsiteX27" fmla="*/ 2129174 w 2132342"/>
              <a:gd name="connsiteY27" fmla="*/ 970189 h 1601707"/>
              <a:gd name="connsiteX28" fmla="*/ 2103826 w 2132342"/>
              <a:gd name="connsiteY28" fmla="*/ 1153125 h 1601707"/>
              <a:gd name="connsiteX29" fmla="*/ 2037982 w 2132342"/>
              <a:gd name="connsiteY29" fmla="*/ 1303985 h 1601707"/>
              <a:gd name="connsiteX30" fmla="*/ 1958948 w 2132342"/>
              <a:gd name="connsiteY30" fmla="*/ 1434510 h 1601707"/>
              <a:gd name="connsiteX31" fmla="*/ 1794904 w 2132342"/>
              <a:gd name="connsiteY31" fmla="*/ 1601707 h 1601707"/>
              <a:gd name="connsiteX32" fmla="*/ 106809 w 2132342"/>
              <a:gd name="connsiteY32" fmla="*/ 1563856 h 1601707"/>
              <a:gd name="connsiteX0" fmla="*/ 109597 w 2135130"/>
              <a:gd name="connsiteY0" fmla="*/ 1563856 h 1601707"/>
              <a:gd name="connsiteX1" fmla="*/ 85073 w 2135130"/>
              <a:gd name="connsiteY1" fmla="*/ 1504297 h 1601707"/>
              <a:gd name="connsiteX2" fmla="*/ 71059 w 2135130"/>
              <a:gd name="connsiteY2" fmla="*/ 1444738 h 1601707"/>
              <a:gd name="connsiteX3" fmla="*/ 53542 w 2135130"/>
              <a:gd name="connsiteY3" fmla="*/ 1385180 h 1601707"/>
              <a:gd name="connsiteX4" fmla="*/ 32521 w 2135130"/>
              <a:gd name="connsiteY4" fmla="*/ 1290587 h 1601707"/>
              <a:gd name="connsiteX5" fmla="*/ 7997 w 2135130"/>
              <a:gd name="connsiteY5" fmla="*/ 1167966 h 1601707"/>
              <a:gd name="connsiteX6" fmla="*/ 15004 w 2135130"/>
              <a:gd name="connsiteY6" fmla="*/ 1073373 h 1601707"/>
              <a:gd name="connsiteX7" fmla="*/ 169886 w 2135130"/>
              <a:gd name="connsiteY7" fmla="*/ 1021355 h 1601707"/>
              <a:gd name="connsiteX8" fmla="*/ 183374 w 2135130"/>
              <a:gd name="connsiteY8" fmla="*/ 970869 h 1601707"/>
              <a:gd name="connsiteX9" fmla="*/ 180567 w 2135130"/>
              <a:gd name="connsiteY9" fmla="*/ 883374 h 1601707"/>
              <a:gd name="connsiteX10" fmla="*/ 199659 w 2135130"/>
              <a:gd name="connsiteY10" fmla="*/ 741800 h 1601707"/>
              <a:gd name="connsiteX11" fmla="*/ 240640 w 2135130"/>
              <a:gd name="connsiteY11" fmla="*/ 592404 h 1601707"/>
              <a:gd name="connsiteX12" fmla="*/ 269888 w 2135130"/>
              <a:gd name="connsiteY12" fmla="*/ 517927 h 1601707"/>
              <a:gd name="connsiteX13" fmla="*/ 340482 w 2135130"/>
              <a:gd name="connsiteY13" fmla="*/ 412290 h 1601707"/>
              <a:gd name="connsiteX14" fmla="*/ 421061 w 2135130"/>
              <a:gd name="connsiteY14" fmla="*/ 330271 h 1601707"/>
              <a:gd name="connsiteX15" fmla="*/ 516351 w 2135130"/>
              <a:gd name="connsiteY15" fmla="*/ 228139 h 1601707"/>
              <a:gd name="connsiteX16" fmla="*/ 637042 w 2135130"/>
              <a:gd name="connsiteY16" fmla="*/ 143337 h 1601707"/>
              <a:gd name="connsiteX17" fmla="*/ 838839 w 2135130"/>
              <a:gd name="connsiteY17" fmla="*/ 41152 h 1601707"/>
              <a:gd name="connsiteX18" fmla="*/ 1063514 w 2135130"/>
              <a:gd name="connsiteY18" fmla="*/ 1247 h 1601707"/>
              <a:gd name="connsiteX19" fmla="*/ 1288147 w 2135130"/>
              <a:gd name="connsiteY19" fmla="*/ 12444 h 1601707"/>
              <a:gd name="connsiteX20" fmla="*/ 1486452 w 2135130"/>
              <a:gd name="connsiteY20" fmla="*/ 36352 h 1601707"/>
              <a:gd name="connsiteX21" fmla="*/ 1630093 w 2135130"/>
              <a:gd name="connsiteY21" fmla="*/ 99414 h 1601707"/>
              <a:gd name="connsiteX22" fmla="*/ 1791252 w 2135130"/>
              <a:gd name="connsiteY22" fmla="*/ 204518 h 1601707"/>
              <a:gd name="connsiteX23" fmla="*/ 1913873 w 2135130"/>
              <a:gd name="connsiteY23" fmla="*/ 316628 h 1601707"/>
              <a:gd name="connsiteX24" fmla="*/ 2020522 w 2135130"/>
              <a:gd name="connsiteY24" fmla="*/ 480534 h 1601707"/>
              <a:gd name="connsiteX25" fmla="*/ 2082605 w 2135130"/>
              <a:gd name="connsiteY25" fmla="*/ 623418 h 1601707"/>
              <a:gd name="connsiteX26" fmla="*/ 2129284 w 2135130"/>
              <a:gd name="connsiteY26" fmla="*/ 790896 h 1601707"/>
              <a:gd name="connsiteX27" fmla="*/ 2131962 w 2135130"/>
              <a:gd name="connsiteY27" fmla="*/ 970189 h 1601707"/>
              <a:gd name="connsiteX28" fmla="*/ 2106614 w 2135130"/>
              <a:gd name="connsiteY28" fmla="*/ 1153125 h 1601707"/>
              <a:gd name="connsiteX29" fmla="*/ 2040770 w 2135130"/>
              <a:gd name="connsiteY29" fmla="*/ 1303985 h 1601707"/>
              <a:gd name="connsiteX30" fmla="*/ 1961736 w 2135130"/>
              <a:gd name="connsiteY30" fmla="*/ 1434510 h 1601707"/>
              <a:gd name="connsiteX31" fmla="*/ 1797692 w 2135130"/>
              <a:gd name="connsiteY31" fmla="*/ 1601707 h 1601707"/>
              <a:gd name="connsiteX32" fmla="*/ 109597 w 2135130"/>
              <a:gd name="connsiteY32" fmla="*/ 1563856 h 1601707"/>
              <a:gd name="connsiteX0" fmla="*/ 109214 w 2134747"/>
              <a:gd name="connsiteY0" fmla="*/ 1563856 h 1601707"/>
              <a:gd name="connsiteX1" fmla="*/ 84690 w 2134747"/>
              <a:gd name="connsiteY1" fmla="*/ 1504297 h 1601707"/>
              <a:gd name="connsiteX2" fmla="*/ 70676 w 2134747"/>
              <a:gd name="connsiteY2" fmla="*/ 1444738 h 1601707"/>
              <a:gd name="connsiteX3" fmla="*/ 53159 w 2134747"/>
              <a:gd name="connsiteY3" fmla="*/ 1385180 h 1601707"/>
              <a:gd name="connsiteX4" fmla="*/ 32138 w 2134747"/>
              <a:gd name="connsiteY4" fmla="*/ 1290587 h 1601707"/>
              <a:gd name="connsiteX5" fmla="*/ 7614 w 2134747"/>
              <a:gd name="connsiteY5" fmla="*/ 1167966 h 1601707"/>
              <a:gd name="connsiteX6" fmla="*/ 178438 w 2134747"/>
              <a:gd name="connsiteY6" fmla="*/ 1095647 h 1601707"/>
              <a:gd name="connsiteX7" fmla="*/ 169503 w 2134747"/>
              <a:gd name="connsiteY7" fmla="*/ 1021355 h 1601707"/>
              <a:gd name="connsiteX8" fmla="*/ 182991 w 2134747"/>
              <a:gd name="connsiteY8" fmla="*/ 970869 h 1601707"/>
              <a:gd name="connsiteX9" fmla="*/ 180184 w 2134747"/>
              <a:gd name="connsiteY9" fmla="*/ 883374 h 1601707"/>
              <a:gd name="connsiteX10" fmla="*/ 199276 w 2134747"/>
              <a:gd name="connsiteY10" fmla="*/ 741800 h 1601707"/>
              <a:gd name="connsiteX11" fmla="*/ 240257 w 2134747"/>
              <a:gd name="connsiteY11" fmla="*/ 592404 h 1601707"/>
              <a:gd name="connsiteX12" fmla="*/ 269505 w 2134747"/>
              <a:gd name="connsiteY12" fmla="*/ 517927 h 1601707"/>
              <a:gd name="connsiteX13" fmla="*/ 340099 w 2134747"/>
              <a:gd name="connsiteY13" fmla="*/ 412290 h 1601707"/>
              <a:gd name="connsiteX14" fmla="*/ 420678 w 2134747"/>
              <a:gd name="connsiteY14" fmla="*/ 330271 h 1601707"/>
              <a:gd name="connsiteX15" fmla="*/ 515968 w 2134747"/>
              <a:gd name="connsiteY15" fmla="*/ 228139 h 1601707"/>
              <a:gd name="connsiteX16" fmla="*/ 636659 w 2134747"/>
              <a:gd name="connsiteY16" fmla="*/ 143337 h 1601707"/>
              <a:gd name="connsiteX17" fmla="*/ 838456 w 2134747"/>
              <a:gd name="connsiteY17" fmla="*/ 41152 h 1601707"/>
              <a:gd name="connsiteX18" fmla="*/ 1063131 w 2134747"/>
              <a:gd name="connsiteY18" fmla="*/ 1247 h 1601707"/>
              <a:gd name="connsiteX19" fmla="*/ 1287764 w 2134747"/>
              <a:gd name="connsiteY19" fmla="*/ 12444 h 1601707"/>
              <a:gd name="connsiteX20" fmla="*/ 1486069 w 2134747"/>
              <a:gd name="connsiteY20" fmla="*/ 36352 h 1601707"/>
              <a:gd name="connsiteX21" fmla="*/ 1629710 w 2134747"/>
              <a:gd name="connsiteY21" fmla="*/ 99414 h 1601707"/>
              <a:gd name="connsiteX22" fmla="*/ 1790869 w 2134747"/>
              <a:gd name="connsiteY22" fmla="*/ 204518 h 1601707"/>
              <a:gd name="connsiteX23" fmla="*/ 1913490 w 2134747"/>
              <a:gd name="connsiteY23" fmla="*/ 316628 h 1601707"/>
              <a:gd name="connsiteX24" fmla="*/ 2020139 w 2134747"/>
              <a:gd name="connsiteY24" fmla="*/ 480534 h 1601707"/>
              <a:gd name="connsiteX25" fmla="*/ 2082222 w 2134747"/>
              <a:gd name="connsiteY25" fmla="*/ 623418 h 1601707"/>
              <a:gd name="connsiteX26" fmla="*/ 2128901 w 2134747"/>
              <a:gd name="connsiteY26" fmla="*/ 790896 h 1601707"/>
              <a:gd name="connsiteX27" fmla="*/ 2131579 w 2134747"/>
              <a:gd name="connsiteY27" fmla="*/ 970189 h 1601707"/>
              <a:gd name="connsiteX28" fmla="*/ 2106231 w 2134747"/>
              <a:gd name="connsiteY28" fmla="*/ 1153125 h 1601707"/>
              <a:gd name="connsiteX29" fmla="*/ 2040387 w 2134747"/>
              <a:gd name="connsiteY29" fmla="*/ 1303985 h 1601707"/>
              <a:gd name="connsiteX30" fmla="*/ 1961353 w 2134747"/>
              <a:gd name="connsiteY30" fmla="*/ 1434510 h 1601707"/>
              <a:gd name="connsiteX31" fmla="*/ 1797309 w 2134747"/>
              <a:gd name="connsiteY31" fmla="*/ 1601707 h 1601707"/>
              <a:gd name="connsiteX32" fmla="*/ 109214 w 2134747"/>
              <a:gd name="connsiteY32" fmla="*/ 1563856 h 1601707"/>
              <a:gd name="connsiteX0" fmla="*/ 469613 w 2134747"/>
              <a:gd name="connsiteY0" fmla="*/ 1577778 h 1601707"/>
              <a:gd name="connsiteX1" fmla="*/ 84690 w 2134747"/>
              <a:gd name="connsiteY1" fmla="*/ 1504297 h 1601707"/>
              <a:gd name="connsiteX2" fmla="*/ 70676 w 2134747"/>
              <a:gd name="connsiteY2" fmla="*/ 1444738 h 1601707"/>
              <a:gd name="connsiteX3" fmla="*/ 53159 w 2134747"/>
              <a:gd name="connsiteY3" fmla="*/ 1385180 h 1601707"/>
              <a:gd name="connsiteX4" fmla="*/ 32138 w 2134747"/>
              <a:gd name="connsiteY4" fmla="*/ 1290587 h 1601707"/>
              <a:gd name="connsiteX5" fmla="*/ 7614 w 2134747"/>
              <a:gd name="connsiteY5" fmla="*/ 1167966 h 1601707"/>
              <a:gd name="connsiteX6" fmla="*/ 178438 w 2134747"/>
              <a:gd name="connsiteY6" fmla="*/ 1095647 h 1601707"/>
              <a:gd name="connsiteX7" fmla="*/ 169503 w 2134747"/>
              <a:gd name="connsiteY7" fmla="*/ 1021355 h 1601707"/>
              <a:gd name="connsiteX8" fmla="*/ 182991 w 2134747"/>
              <a:gd name="connsiteY8" fmla="*/ 970869 h 1601707"/>
              <a:gd name="connsiteX9" fmla="*/ 180184 w 2134747"/>
              <a:gd name="connsiteY9" fmla="*/ 883374 h 1601707"/>
              <a:gd name="connsiteX10" fmla="*/ 199276 w 2134747"/>
              <a:gd name="connsiteY10" fmla="*/ 741800 h 1601707"/>
              <a:gd name="connsiteX11" fmla="*/ 240257 w 2134747"/>
              <a:gd name="connsiteY11" fmla="*/ 592404 h 1601707"/>
              <a:gd name="connsiteX12" fmla="*/ 269505 w 2134747"/>
              <a:gd name="connsiteY12" fmla="*/ 517927 h 1601707"/>
              <a:gd name="connsiteX13" fmla="*/ 340099 w 2134747"/>
              <a:gd name="connsiteY13" fmla="*/ 412290 h 1601707"/>
              <a:gd name="connsiteX14" fmla="*/ 420678 w 2134747"/>
              <a:gd name="connsiteY14" fmla="*/ 330271 h 1601707"/>
              <a:gd name="connsiteX15" fmla="*/ 515968 w 2134747"/>
              <a:gd name="connsiteY15" fmla="*/ 228139 h 1601707"/>
              <a:gd name="connsiteX16" fmla="*/ 636659 w 2134747"/>
              <a:gd name="connsiteY16" fmla="*/ 143337 h 1601707"/>
              <a:gd name="connsiteX17" fmla="*/ 838456 w 2134747"/>
              <a:gd name="connsiteY17" fmla="*/ 41152 h 1601707"/>
              <a:gd name="connsiteX18" fmla="*/ 1063131 w 2134747"/>
              <a:gd name="connsiteY18" fmla="*/ 1247 h 1601707"/>
              <a:gd name="connsiteX19" fmla="*/ 1287764 w 2134747"/>
              <a:gd name="connsiteY19" fmla="*/ 12444 h 1601707"/>
              <a:gd name="connsiteX20" fmla="*/ 1486069 w 2134747"/>
              <a:gd name="connsiteY20" fmla="*/ 36352 h 1601707"/>
              <a:gd name="connsiteX21" fmla="*/ 1629710 w 2134747"/>
              <a:gd name="connsiteY21" fmla="*/ 99414 h 1601707"/>
              <a:gd name="connsiteX22" fmla="*/ 1790869 w 2134747"/>
              <a:gd name="connsiteY22" fmla="*/ 204518 h 1601707"/>
              <a:gd name="connsiteX23" fmla="*/ 1913490 w 2134747"/>
              <a:gd name="connsiteY23" fmla="*/ 316628 h 1601707"/>
              <a:gd name="connsiteX24" fmla="*/ 2020139 w 2134747"/>
              <a:gd name="connsiteY24" fmla="*/ 480534 h 1601707"/>
              <a:gd name="connsiteX25" fmla="*/ 2082222 w 2134747"/>
              <a:gd name="connsiteY25" fmla="*/ 623418 h 1601707"/>
              <a:gd name="connsiteX26" fmla="*/ 2128901 w 2134747"/>
              <a:gd name="connsiteY26" fmla="*/ 790896 h 1601707"/>
              <a:gd name="connsiteX27" fmla="*/ 2131579 w 2134747"/>
              <a:gd name="connsiteY27" fmla="*/ 970189 h 1601707"/>
              <a:gd name="connsiteX28" fmla="*/ 2106231 w 2134747"/>
              <a:gd name="connsiteY28" fmla="*/ 1153125 h 1601707"/>
              <a:gd name="connsiteX29" fmla="*/ 2040387 w 2134747"/>
              <a:gd name="connsiteY29" fmla="*/ 1303985 h 1601707"/>
              <a:gd name="connsiteX30" fmla="*/ 1961353 w 2134747"/>
              <a:gd name="connsiteY30" fmla="*/ 1434510 h 1601707"/>
              <a:gd name="connsiteX31" fmla="*/ 1797309 w 2134747"/>
              <a:gd name="connsiteY31" fmla="*/ 1601707 h 1601707"/>
              <a:gd name="connsiteX32" fmla="*/ 469613 w 2134747"/>
              <a:gd name="connsiteY32" fmla="*/ 1577778 h 1601707"/>
              <a:gd name="connsiteX0" fmla="*/ 469613 w 2134747"/>
              <a:gd name="connsiteY0" fmla="*/ 1577778 h 1601707"/>
              <a:gd name="connsiteX1" fmla="*/ 406368 w 2134747"/>
              <a:gd name="connsiteY1" fmla="*/ 1498728 h 1601707"/>
              <a:gd name="connsiteX2" fmla="*/ 70676 w 2134747"/>
              <a:gd name="connsiteY2" fmla="*/ 1444738 h 1601707"/>
              <a:gd name="connsiteX3" fmla="*/ 53159 w 2134747"/>
              <a:gd name="connsiteY3" fmla="*/ 1385180 h 1601707"/>
              <a:gd name="connsiteX4" fmla="*/ 32138 w 2134747"/>
              <a:gd name="connsiteY4" fmla="*/ 1290587 h 1601707"/>
              <a:gd name="connsiteX5" fmla="*/ 7614 w 2134747"/>
              <a:gd name="connsiteY5" fmla="*/ 1167966 h 1601707"/>
              <a:gd name="connsiteX6" fmla="*/ 178438 w 2134747"/>
              <a:gd name="connsiteY6" fmla="*/ 1095647 h 1601707"/>
              <a:gd name="connsiteX7" fmla="*/ 169503 w 2134747"/>
              <a:gd name="connsiteY7" fmla="*/ 1021355 h 1601707"/>
              <a:gd name="connsiteX8" fmla="*/ 182991 w 2134747"/>
              <a:gd name="connsiteY8" fmla="*/ 970869 h 1601707"/>
              <a:gd name="connsiteX9" fmla="*/ 180184 w 2134747"/>
              <a:gd name="connsiteY9" fmla="*/ 883374 h 1601707"/>
              <a:gd name="connsiteX10" fmla="*/ 199276 w 2134747"/>
              <a:gd name="connsiteY10" fmla="*/ 741800 h 1601707"/>
              <a:gd name="connsiteX11" fmla="*/ 240257 w 2134747"/>
              <a:gd name="connsiteY11" fmla="*/ 592404 h 1601707"/>
              <a:gd name="connsiteX12" fmla="*/ 269505 w 2134747"/>
              <a:gd name="connsiteY12" fmla="*/ 517927 h 1601707"/>
              <a:gd name="connsiteX13" fmla="*/ 340099 w 2134747"/>
              <a:gd name="connsiteY13" fmla="*/ 412290 h 1601707"/>
              <a:gd name="connsiteX14" fmla="*/ 420678 w 2134747"/>
              <a:gd name="connsiteY14" fmla="*/ 330271 h 1601707"/>
              <a:gd name="connsiteX15" fmla="*/ 515968 w 2134747"/>
              <a:gd name="connsiteY15" fmla="*/ 228139 h 1601707"/>
              <a:gd name="connsiteX16" fmla="*/ 636659 w 2134747"/>
              <a:gd name="connsiteY16" fmla="*/ 143337 h 1601707"/>
              <a:gd name="connsiteX17" fmla="*/ 838456 w 2134747"/>
              <a:gd name="connsiteY17" fmla="*/ 41152 h 1601707"/>
              <a:gd name="connsiteX18" fmla="*/ 1063131 w 2134747"/>
              <a:gd name="connsiteY18" fmla="*/ 1247 h 1601707"/>
              <a:gd name="connsiteX19" fmla="*/ 1287764 w 2134747"/>
              <a:gd name="connsiteY19" fmla="*/ 12444 h 1601707"/>
              <a:gd name="connsiteX20" fmla="*/ 1486069 w 2134747"/>
              <a:gd name="connsiteY20" fmla="*/ 36352 h 1601707"/>
              <a:gd name="connsiteX21" fmla="*/ 1629710 w 2134747"/>
              <a:gd name="connsiteY21" fmla="*/ 99414 h 1601707"/>
              <a:gd name="connsiteX22" fmla="*/ 1790869 w 2134747"/>
              <a:gd name="connsiteY22" fmla="*/ 204518 h 1601707"/>
              <a:gd name="connsiteX23" fmla="*/ 1913490 w 2134747"/>
              <a:gd name="connsiteY23" fmla="*/ 316628 h 1601707"/>
              <a:gd name="connsiteX24" fmla="*/ 2020139 w 2134747"/>
              <a:gd name="connsiteY24" fmla="*/ 480534 h 1601707"/>
              <a:gd name="connsiteX25" fmla="*/ 2082222 w 2134747"/>
              <a:gd name="connsiteY25" fmla="*/ 623418 h 1601707"/>
              <a:gd name="connsiteX26" fmla="*/ 2128901 w 2134747"/>
              <a:gd name="connsiteY26" fmla="*/ 790896 h 1601707"/>
              <a:gd name="connsiteX27" fmla="*/ 2131579 w 2134747"/>
              <a:gd name="connsiteY27" fmla="*/ 970189 h 1601707"/>
              <a:gd name="connsiteX28" fmla="*/ 2106231 w 2134747"/>
              <a:gd name="connsiteY28" fmla="*/ 1153125 h 1601707"/>
              <a:gd name="connsiteX29" fmla="*/ 2040387 w 2134747"/>
              <a:gd name="connsiteY29" fmla="*/ 1303985 h 1601707"/>
              <a:gd name="connsiteX30" fmla="*/ 1961353 w 2134747"/>
              <a:gd name="connsiteY30" fmla="*/ 1434510 h 1601707"/>
              <a:gd name="connsiteX31" fmla="*/ 1797309 w 2134747"/>
              <a:gd name="connsiteY31" fmla="*/ 1601707 h 1601707"/>
              <a:gd name="connsiteX32" fmla="*/ 469613 w 2134747"/>
              <a:gd name="connsiteY32" fmla="*/ 1577778 h 1601707"/>
              <a:gd name="connsiteX0" fmla="*/ 469613 w 2134747"/>
              <a:gd name="connsiteY0" fmla="*/ 1577778 h 1601707"/>
              <a:gd name="connsiteX1" fmla="*/ 406368 w 2134747"/>
              <a:gd name="connsiteY1" fmla="*/ 1498728 h 1601707"/>
              <a:gd name="connsiteX2" fmla="*/ 70676 w 2134747"/>
              <a:gd name="connsiteY2" fmla="*/ 1444738 h 1601707"/>
              <a:gd name="connsiteX3" fmla="*/ 53159 w 2134747"/>
              <a:gd name="connsiteY3" fmla="*/ 1385180 h 1601707"/>
              <a:gd name="connsiteX4" fmla="*/ 32138 w 2134747"/>
              <a:gd name="connsiteY4" fmla="*/ 1290587 h 1601707"/>
              <a:gd name="connsiteX5" fmla="*/ 7614 w 2134747"/>
              <a:gd name="connsiteY5" fmla="*/ 1167966 h 1601707"/>
              <a:gd name="connsiteX6" fmla="*/ 178438 w 2134747"/>
              <a:gd name="connsiteY6" fmla="*/ 1095647 h 1601707"/>
              <a:gd name="connsiteX7" fmla="*/ 169503 w 2134747"/>
              <a:gd name="connsiteY7" fmla="*/ 1021355 h 1601707"/>
              <a:gd name="connsiteX8" fmla="*/ 182991 w 2134747"/>
              <a:gd name="connsiteY8" fmla="*/ 970869 h 1601707"/>
              <a:gd name="connsiteX9" fmla="*/ 180184 w 2134747"/>
              <a:gd name="connsiteY9" fmla="*/ 883374 h 1601707"/>
              <a:gd name="connsiteX10" fmla="*/ 199276 w 2134747"/>
              <a:gd name="connsiteY10" fmla="*/ 741800 h 1601707"/>
              <a:gd name="connsiteX11" fmla="*/ 240257 w 2134747"/>
              <a:gd name="connsiteY11" fmla="*/ 592404 h 1601707"/>
              <a:gd name="connsiteX12" fmla="*/ 269505 w 2134747"/>
              <a:gd name="connsiteY12" fmla="*/ 517927 h 1601707"/>
              <a:gd name="connsiteX13" fmla="*/ 340099 w 2134747"/>
              <a:gd name="connsiteY13" fmla="*/ 412290 h 1601707"/>
              <a:gd name="connsiteX14" fmla="*/ 420678 w 2134747"/>
              <a:gd name="connsiteY14" fmla="*/ 330271 h 1601707"/>
              <a:gd name="connsiteX15" fmla="*/ 515968 w 2134747"/>
              <a:gd name="connsiteY15" fmla="*/ 228139 h 1601707"/>
              <a:gd name="connsiteX16" fmla="*/ 636659 w 2134747"/>
              <a:gd name="connsiteY16" fmla="*/ 143337 h 1601707"/>
              <a:gd name="connsiteX17" fmla="*/ 838456 w 2134747"/>
              <a:gd name="connsiteY17" fmla="*/ 41152 h 1601707"/>
              <a:gd name="connsiteX18" fmla="*/ 1063131 w 2134747"/>
              <a:gd name="connsiteY18" fmla="*/ 1247 h 1601707"/>
              <a:gd name="connsiteX19" fmla="*/ 1287764 w 2134747"/>
              <a:gd name="connsiteY19" fmla="*/ 12444 h 1601707"/>
              <a:gd name="connsiteX20" fmla="*/ 1486069 w 2134747"/>
              <a:gd name="connsiteY20" fmla="*/ 36352 h 1601707"/>
              <a:gd name="connsiteX21" fmla="*/ 1629710 w 2134747"/>
              <a:gd name="connsiteY21" fmla="*/ 99414 h 1601707"/>
              <a:gd name="connsiteX22" fmla="*/ 1790869 w 2134747"/>
              <a:gd name="connsiteY22" fmla="*/ 204518 h 1601707"/>
              <a:gd name="connsiteX23" fmla="*/ 1913490 w 2134747"/>
              <a:gd name="connsiteY23" fmla="*/ 316628 h 1601707"/>
              <a:gd name="connsiteX24" fmla="*/ 2020139 w 2134747"/>
              <a:gd name="connsiteY24" fmla="*/ 480534 h 1601707"/>
              <a:gd name="connsiteX25" fmla="*/ 2082222 w 2134747"/>
              <a:gd name="connsiteY25" fmla="*/ 623418 h 1601707"/>
              <a:gd name="connsiteX26" fmla="*/ 2128901 w 2134747"/>
              <a:gd name="connsiteY26" fmla="*/ 790896 h 1601707"/>
              <a:gd name="connsiteX27" fmla="*/ 2131579 w 2134747"/>
              <a:gd name="connsiteY27" fmla="*/ 970189 h 1601707"/>
              <a:gd name="connsiteX28" fmla="*/ 2106231 w 2134747"/>
              <a:gd name="connsiteY28" fmla="*/ 1153125 h 1601707"/>
              <a:gd name="connsiteX29" fmla="*/ 2040387 w 2134747"/>
              <a:gd name="connsiteY29" fmla="*/ 1303985 h 1601707"/>
              <a:gd name="connsiteX30" fmla="*/ 1961353 w 2134747"/>
              <a:gd name="connsiteY30" fmla="*/ 1434510 h 1601707"/>
              <a:gd name="connsiteX31" fmla="*/ 1797309 w 2134747"/>
              <a:gd name="connsiteY31" fmla="*/ 1601707 h 1601707"/>
              <a:gd name="connsiteX32" fmla="*/ 469613 w 2134747"/>
              <a:gd name="connsiteY32" fmla="*/ 1577778 h 1601707"/>
              <a:gd name="connsiteX0" fmla="*/ 469613 w 2134747"/>
              <a:gd name="connsiteY0" fmla="*/ 1577778 h 1601707"/>
              <a:gd name="connsiteX1" fmla="*/ 406368 w 2134747"/>
              <a:gd name="connsiteY1" fmla="*/ 1498728 h 1601707"/>
              <a:gd name="connsiteX2" fmla="*/ 347677 w 2134747"/>
              <a:gd name="connsiteY2" fmla="*/ 1430816 h 1601707"/>
              <a:gd name="connsiteX3" fmla="*/ 53159 w 2134747"/>
              <a:gd name="connsiteY3" fmla="*/ 1385180 h 1601707"/>
              <a:gd name="connsiteX4" fmla="*/ 32138 w 2134747"/>
              <a:gd name="connsiteY4" fmla="*/ 1290587 h 1601707"/>
              <a:gd name="connsiteX5" fmla="*/ 7614 w 2134747"/>
              <a:gd name="connsiteY5" fmla="*/ 1167966 h 1601707"/>
              <a:gd name="connsiteX6" fmla="*/ 178438 w 2134747"/>
              <a:gd name="connsiteY6" fmla="*/ 1095647 h 1601707"/>
              <a:gd name="connsiteX7" fmla="*/ 169503 w 2134747"/>
              <a:gd name="connsiteY7" fmla="*/ 1021355 h 1601707"/>
              <a:gd name="connsiteX8" fmla="*/ 182991 w 2134747"/>
              <a:gd name="connsiteY8" fmla="*/ 970869 h 1601707"/>
              <a:gd name="connsiteX9" fmla="*/ 180184 w 2134747"/>
              <a:gd name="connsiteY9" fmla="*/ 883374 h 1601707"/>
              <a:gd name="connsiteX10" fmla="*/ 199276 w 2134747"/>
              <a:gd name="connsiteY10" fmla="*/ 741800 h 1601707"/>
              <a:gd name="connsiteX11" fmla="*/ 240257 w 2134747"/>
              <a:gd name="connsiteY11" fmla="*/ 592404 h 1601707"/>
              <a:gd name="connsiteX12" fmla="*/ 269505 w 2134747"/>
              <a:gd name="connsiteY12" fmla="*/ 517927 h 1601707"/>
              <a:gd name="connsiteX13" fmla="*/ 340099 w 2134747"/>
              <a:gd name="connsiteY13" fmla="*/ 412290 h 1601707"/>
              <a:gd name="connsiteX14" fmla="*/ 420678 w 2134747"/>
              <a:gd name="connsiteY14" fmla="*/ 330271 h 1601707"/>
              <a:gd name="connsiteX15" fmla="*/ 515968 w 2134747"/>
              <a:gd name="connsiteY15" fmla="*/ 228139 h 1601707"/>
              <a:gd name="connsiteX16" fmla="*/ 636659 w 2134747"/>
              <a:gd name="connsiteY16" fmla="*/ 143337 h 1601707"/>
              <a:gd name="connsiteX17" fmla="*/ 838456 w 2134747"/>
              <a:gd name="connsiteY17" fmla="*/ 41152 h 1601707"/>
              <a:gd name="connsiteX18" fmla="*/ 1063131 w 2134747"/>
              <a:gd name="connsiteY18" fmla="*/ 1247 h 1601707"/>
              <a:gd name="connsiteX19" fmla="*/ 1287764 w 2134747"/>
              <a:gd name="connsiteY19" fmla="*/ 12444 h 1601707"/>
              <a:gd name="connsiteX20" fmla="*/ 1486069 w 2134747"/>
              <a:gd name="connsiteY20" fmla="*/ 36352 h 1601707"/>
              <a:gd name="connsiteX21" fmla="*/ 1629710 w 2134747"/>
              <a:gd name="connsiteY21" fmla="*/ 99414 h 1601707"/>
              <a:gd name="connsiteX22" fmla="*/ 1790869 w 2134747"/>
              <a:gd name="connsiteY22" fmla="*/ 204518 h 1601707"/>
              <a:gd name="connsiteX23" fmla="*/ 1913490 w 2134747"/>
              <a:gd name="connsiteY23" fmla="*/ 316628 h 1601707"/>
              <a:gd name="connsiteX24" fmla="*/ 2020139 w 2134747"/>
              <a:gd name="connsiteY24" fmla="*/ 480534 h 1601707"/>
              <a:gd name="connsiteX25" fmla="*/ 2082222 w 2134747"/>
              <a:gd name="connsiteY25" fmla="*/ 623418 h 1601707"/>
              <a:gd name="connsiteX26" fmla="*/ 2128901 w 2134747"/>
              <a:gd name="connsiteY26" fmla="*/ 790896 h 1601707"/>
              <a:gd name="connsiteX27" fmla="*/ 2131579 w 2134747"/>
              <a:gd name="connsiteY27" fmla="*/ 970189 h 1601707"/>
              <a:gd name="connsiteX28" fmla="*/ 2106231 w 2134747"/>
              <a:gd name="connsiteY28" fmla="*/ 1153125 h 1601707"/>
              <a:gd name="connsiteX29" fmla="*/ 2040387 w 2134747"/>
              <a:gd name="connsiteY29" fmla="*/ 1303985 h 1601707"/>
              <a:gd name="connsiteX30" fmla="*/ 1961353 w 2134747"/>
              <a:gd name="connsiteY30" fmla="*/ 1434510 h 1601707"/>
              <a:gd name="connsiteX31" fmla="*/ 1797309 w 2134747"/>
              <a:gd name="connsiteY31" fmla="*/ 1601707 h 1601707"/>
              <a:gd name="connsiteX32" fmla="*/ 469613 w 2134747"/>
              <a:gd name="connsiteY32" fmla="*/ 1577778 h 1601707"/>
              <a:gd name="connsiteX0" fmla="*/ 469613 w 2134747"/>
              <a:gd name="connsiteY0" fmla="*/ 1577778 h 1601707"/>
              <a:gd name="connsiteX1" fmla="*/ 406368 w 2134747"/>
              <a:gd name="connsiteY1" fmla="*/ 1498728 h 1601707"/>
              <a:gd name="connsiteX2" fmla="*/ 347677 w 2134747"/>
              <a:gd name="connsiteY2" fmla="*/ 1430816 h 1601707"/>
              <a:gd name="connsiteX3" fmla="*/ 53159 w 2134747"/>
              <a:gd name="connsiteY3" fmla="*/ 1385180 h 1601707"/>
              <a:gd name="connsiteX4" fmla="*/ 32138 w 2134747"/>
              <a:gd name="connsiteY4" fmla="*/ 1290587 h 1601707"/>
              <a:gd name="connsiteX5" fmla="*/ 7614 w 2134747"/>
              <a:gd name="connsiteY5" fmla="*/ 1167966 h 1601707"/>
              <a:gd name="connsiteX6" fmla="*/ 178438 w 2134747"/>
              <a:gd name="connsiteY6" fmla="*/ 1095647 h 1601707"/>
              <a:gd name="connsiteX7" fmla="*/ 169503 w 2134747"/>
              <a:gd name="connsiteY7" fmla="*/ 1021355 h 1601707"/>
              <a:gd name="connsiteX8" fmla="*/ 182991 w 2134747"/>
              <a:gd name="connsiteY8" fmla="*/ 970869 h 1601707"/>
              <a:gd name="connsiteX9" fmla="*/ 180184 w 2134747"/>
              <a:gd name="connsiteY9" fmla="*/ 883374 h 1601707"/>
              <a:gd name="connsiteX10" fmla="*/ 199276 w 2134747"/>
              <a:gd name="connsiteY10" fmla="*/ 741800 h 1601707"/>
              <a:gd name="connsiteX11" fmla="*/ 240257 w 2134747"/>
              <a:gd name="connsiteY11" fmla="*/ 592404 h 1601707"/>
              <a:gd name="connsiteX12" fmla="*/ 269505 w 2134747"/>
              <a:gd name="connsiteY12" fmla="*/ 517927 h 1601707"/>
              <a:gd name="connsiteX13" fmla="*/ 340099 w 2134747"/>
              <a:gd name="connsiteY13" fmla="*/ 412290 h 1601707"/>
              <a:gd name="connsiteX14" fmla="*/ 420678 w 2134747"/>
              <a:gd name="connsiteY14" fmla="*/ 330271 h 1601707"/>
              <a:gd name="connsiteX15" fmla="*/ 515968 w 2134747"/>
              <a:gd name="connsiteY15" fmla="*/ 228139 h 1601707"/>
              <a:gd name="connsiteX16" fmla="*/ 636659 w 2134747"/>
              <a:gd name="connsiteY16" fmla="*/ 143337 h 1601707"/>
              <a:gd name="connsiteX17" fmla="*/ 838456 w 2134747"/>
              <a:gd name="connsiteY17" fmla="*/ 41152 h 1601707"/>
              <a:gd name="connsiteX18" fmla="*/ 1063131 w 2134747"/>
              <a:gd name="connsiteY18" fmla="*/ 1247 h 1601707"/>
              <a:gd name="connsiteX19" fmla="*/ 1287764 w 2134747"/>
              <a:gd name="connsiteY19" fmla="*/ 12444 h 1601707"/>
              <a:gd name="connsiteX20" fmla="*/ 1486069 w 2134747"/>
              <a:gd name="connsiteY20" fmla="*/ 36352 h 1601707"/>
              <a:gd name="connsiteX21" fmla="*/ 1629710 w 2134747"/>
              <a:gd name="connsiteY21" fmla="*/ 99414 h 1601707"/>
              <a:gd name="connsiteX22" fmla="*/ 1790869 w 2134747"/>
              <a:gd name="connsiteY22" fmla="*/ 204518 h 1601707"/>
              <a:gd name="connsiteX23" fmla="*/ 1913490 w 2134747"/>
              <a:gd name="connsiteY23" fmla="*/ 316628 h 1601707"/>
              <a:gd name="connsiteX24" fmla="*/ 2020139 w 2134747"/>
              <a:gd name="connsiteY24" fmla="*/ 480534 h 1601707"/>
              <a:gd name="connsiteX25" fmla="*/ 2082222 w 2134747"/>
              <a:gd name="connsiteY25" fmla="*/ 623418 h 1601707"/>
              <a:gd name="connsiteX26" fmla="*/ 2128901 w 2134747"/>
              <a:gd name="connsiteY26" fmla="*/ 790896 h 1601707"/>
              <a:gd name="connsiteX27" fmla="*/ 2131579 w 2134747"/>
              <a:gd name="connsiteY27" fmla="*/ 970189 h 1601707"/>
              <a:gd name="connsiteX28" fmla="*/ 2106231 w 2134747"/>
              <a:gd name="connsiteY28" fmla="*/ 1153125 h 1601707"/>
              <a:gd name="connsiteX29" fmla="*/ 2040387 w 2134747"/>
              <a:gd name="connsiteY29" fmla="*/ 1303985 h 1601707"/>
              <a:gd name="connsiteX30" fmla="*/ 1961353 w 2134747"/>
              <a:gd name="connsiteY30" fmla="*/ 1434510 h 1601707"/>
              <a:gd name="connsiteX31" fmla="*/ 1797309 w 2134747"/>
              <a:gd name="connsiteY31" fmla="*/ 1601707 h 1601707"/>
              <a:gd name="connsiteX32" fmla="*/ 469613 w 2134747"/>
              <a:gd name="connsiteY32" fmla="*/ 1577778 h 1601707"/>
              <a:gd name="connsiteX0" fmla="*/ 476952 w 2142086"/>
              <a:gd name="connsiteY0" fmla="*/ 1577778 h 1601707"/>
              <a:gd name="connsiteX1" fmla="*/ 413707 w 2142086"/>
              <a:gd name="connsiteY1" fmla="*/ 1498728 h 1601707"/>
              <a:gd name="connsiteX2" fmla="*/ 355016 w 2142086"/>
              <a:gd name="connsiteY2" fmla="*/ 1430816 h 1601707"/>
              <a:gd name="connsiteX3" fmla="*/ 286864 w 2142086"/>
              <a:gd name="connsiteY3" fmla="*/ 1329494 h 1601707"/>
              <a:gd name="connsiteX4" fmla="*/ 39477 w 2142086"/>
              <a:gd name="connsiteY4" fmla="*/ 1290587 h 1601707"/>
              <a:gd name="connsiteX5" fmla="*/ 14953 w 2142086"/>
              <a:gd name="connsiteY5" fmla="*/ 1167966 h 1601707"/>
              <a:gd name="connsiteX6" fmla="*/ 185777 w 2142086"/>
              <a:gd name="connsiteY6" fmla="*/ 1095647 h 1601707"/>
              <a:gd name="connsiteX7" fmla="*/ 176842 w 2142086"/>
              <a:gd name="connsiteY7" fmla="*/ 1021355 h 1601707"/>
              <a:gd name="connsiteX8" fmla="*/ 190330 w 2142086"/>
              <a:gd name="connsiteY8" fmla="*/ 970869 h 1601707"/>
              <a:gd name="connsiteX9" fmla="*/ 187523 w 2142086"/>
              <a:gd name="connsiteY9" fmla="*/ 883374 h 1601707"/>
              <a:gd name="connsiteX10" fmla="*/ 206615 w 2142086"/>
              <a:gd name="connsiteY10" fmla="*/ 741800 h 1601707"/>
              <a:gd name="connsiteX11" fmla="*/ 247596 w 2142086"/>
              <a:gd name="connsiteY11" fmla="*/ 592404 h 1601707"/>
              <a:gd name="connsiteX12" fmla="*/ 276844 w 2142086"/>
              <a:gd name="connsiteY12" fmla="*/ 517927 h 1601707"/>
              <a:gd name="connsiteX13" fmla="*/ 347438 w 2142086"/>
              <a:gd name="connsiteY13" fmla="*/ 412290 h 1601707"/>
              <a:gd name="connsiteX14" fmla="*/ 428017 w 2142086"/>
              <a:gd name="connsiteY14" fmla="*/ 330271 h 1601707"/>
              <a:gd name="connsiteX15" fmla="*/ 523307 w 2142086"/>
              <a:gd name="connsiteY15" fmla="*/ 228139 h 1601707"/>
              <a:gd name="connsiteX16" fmla="*/ 643998 w 2142086"/>
              <a:gd name="connsiteY16" fmla="*/ 143337 h 1601707"/>
              <a:gd name="connsiteX17" fmla="*/ 845795 w 2142086"/>
              <a:gd name="connsiteY17" fmla="*/ 41152 h 1601707"/>
              <a:gd name="connsiteX18" fmla="*/ 1070470 w 2142086"/>
              <a:gd name="connsiteY18" fmla="*/ 1247 h 1601707"/>
              <a:gd name="connsiteX19" fmla="*/ 1295103 w 2142086"/>
              <a:gd name="connsiteY19" fmla="*/ 12444 h 1601707"/>
              <a:gd name="connsiteX20" fmla="*/ 1493408 w 2142086"/>
              <a:gd name="connsiteY20" fmla="*/ 36352 h 1601707"/>
              <a:gd name="connsiteX21" fmla="*/ 1637049 w 2142086"/>
              <a:gd name="connsiteY21" fmla="*/ 99414 h 1601707"/>
              <a:gd name="connsiteX22" fmla="*/ 1798208 w 2142086"/>
              <a:gd name="connsiteY22" fmla="*/ 204518 h 1601707"/>
              <a:gd name="connsiteX23" fmla="*/ 1920829 w 2142086"/>
              <a:gd name="connsiteY23" fmla="*/ 316628 h 1601707"/>
              <a:gd name="connsiteX24" fmla="*/ 2027478 w 2142086"/>
              <a:gd name="connsiteY24" fmla="*/ 480534 h 1601707"/>
              <a:gd name="connsiteX25" fmla="*/ 2089561 w 2142086"/>
              <a:gd name="connsiteY25" fmla="*/ 623418 h 1601707"/>
              <a:gd name="connsiteX26" fmla="*/ 2136240 w 2142086"/>
              <a:gd name="connsiteY26" fmla="*/ 790896 h 1601707"/>
              <a:gd name="connsiteX27" fmla="*/ 2138918 w 2142086"/>
              <a:gd name="connsiteY27" fmla="*/ 970189 h 1601707"/>
              <a:gd name="connsiteX28" fmla="*/ 2113570 w 2142086"/>
              <a:gd name="connsiteY28" fmla="*/ 1153125 h 1601707"/>
              <a:gd name="connsiteX29" fmla="*/ 2047726 w 2142086"/>
              <a:gd name="connsiteY29" fmla="*/ 1303985 h 1601707"/>
              <a:gd name="connsiteX30" fmla="*/ 1968692 w 2142086"/>
              <a:gd name="connsiteY30" fmla="*/ 1434510 h 1601707"/>
              <a:gd name="connsiteX31" fmla="*/ 1804648 w 2142086"/>
              <a:gd name="connsiteY31" fmla="*/ 1601707 h 1601707"/>
              <a:gd name="connsiteX32" fmla="*/ 476952 w 2142086"/>
              <a:gd name="connsiteY32" fmla="*/ 1577778 h 1601707"/>
              <a:gd name="connsiteX0" fmla="*/ 476952 w 2142086"/>
              <a:gd name="connsiteY0" fmla="*/ 1577778 h 1601707"/>
              <a:gd name="connsiteX1" fmla="*/ 413707 w 2142086"/>
              <a:gd name="connsiteY1" fmla="*/ 1498728 h 1601707"/>
              <a:gd name="connsiteX2" fmla="*/ 355016 w 2142086"/>
              <a:gd name="connsiteY2" fmla="*/ 1430816 h 1601707"/>
              <a:gd name="connsiteX3" fmla="*/ 286864 w 2142086"/>
              <a:gd name="connsiteY3" fmla="*/ 1329494 h 1601707"/>
              <a:gd name="connsiteX4" fmla="*/ 39477 w 2142086"/>
              <a:gd name="connsiteY4" fmla="*/ 1290587 h 1601707"/>
              <a:gd name="connsiteX5" fmla="*/ 14953 w 2142086"/>
              <a:gd name="connsiteY5" fmla="*/ 1167966 h 1601707"/>
              <a:gd name="connsiteX6" fmla="*/ 185777 w 2142086"/>
              <a:gd name="connsiteY6" fmla="*/ 1095647 h 1601707"/>
              <a:gd name="connsiteX7" fmla="*/ 176842 w 2142086"/>
              <a:gd name="connsiteY7" fmla="*/ 1021355 h 1601707"/>
              <a:gd name="connsiteX8" fmla="*/ 190330 w 2142086"/>
              <a:gd name="connsiteY8" fmla="*/ 970869 h 1601707"/>
              <a:gd name="connsiteX9" fmla="*/ 187523 w 2142086"/>
              <a:gd name="connsiteY9" fmla="*/ 883374 h 1601707"/>
              <a:gd name="connsiteX10" fmla="*/ 206615 w 2142086"/>
              <a:gd name="connsiteY10" fmla="*/ 741800 h 1601707"/>
              <a:gd name="connsiteX11" fmla="*/ 247596 w 2142086"/>
              <a:gd name="connsiteY11" fmla="*/ 592404 h 1601707"/>
              <a:gd name="connsiteX12" fmla="*/ 276844 w 2142086"/>
              <a:gd name="connsiteY12" fmla="*/ 517927 h 1601707"/>
              <a:gd name="connsiteX13" fmla="*/ 347438 w 2142086"/>
              <a:gd name="connsiteY13" fmla="*/ 412290 h 1601707"/>
              <a:gd name="connsiteX14" fmla="*/ 428017 w 2142086"/>
              <a:gd name="connsiteY14" fmla="*/ 330271 h 1601707"/>
              <a:gd name="connsiteX15" fmla="*/ 523307 w 2142086"/>
              <a:gd name="connsiteY15" fmla="*/ 228139 h 1601707"/>
              <a:gd name="connsiteX16" fmla="*/ 643998 w 2142086"/>
              <a:gd name="connsiteY16" fmla="*/ 143337 h 1601707"/>
              <a:gd name="connsiteX17" fmla="*/ 845795 w 2142086"/>
              <a:gd name="connsiteY17" fmla="*/ 41152 h 1601707"/>
              <a:gd name="connsiteX18" fmla="*/ 1070470 w 2142086"/>
              <a:gd name="connsiteY18" fmla="*/ 1247 h 1601707"/>
              <a:gd name="connsiteX19" fmla="*/ 1295103 w 2142086"/>
              <a:gd name="connsiteY19" fmla="*/ 12444 h 1601707"/>
              <a:gd name="connsiteX20" fmla="*/ 1493408 w 2142086"/>
              <a:gd name="connsiteY20" fmla="*/ 36352 h 1601707"/>
              <a:gd name="connsiteX21" fmla="*/ 1637049 w 2142086"/>
              <a:gd name="connsiteY21" fmla="*/ 99414 h 1601707"/>
              <a:gd name="connsiteX22" fmla="*/ 1798208 w 2142086"/>
              <a:gd name="connsiteY22" fmla="*/ 204518 h 1601707"/>
              <a:gd name="connsiteX23" fmla="*/ 1920829 w 2142086"/>
              <a:gd name="connsiteY23" fmla="*/ 316628 h 1601707"/>
              <a:gd name="connsiteX24" fmla="*/ 2027478 w 2142086"/>
              <a:gd name="connsiteY24" fmla="*/ 480534 h 1601707"/>
              <a:gd name="connsiteX25" fmla="*/ 2089561 w 2142086"/>
              <a:gd name="connsiteY25" fmla="*/ 623418 h 1601707"/>
              <a:gd name="connsiteX26" fmla="*/ 2136240 w 2142086"/>
              <a:gd name="connsiteY26" fmla="*/ 790896 h 1601707"/>
              <a:gd name="connsiteX27" fmla="*/ 2138918 w 2142086"/>
              <a:gd name="connsiteY27" fmla="*/ 970189 h 1601707"/>
              <a:gd name="connsiteX28" fmla="*/ 2113570 w 2142086"/>
              <a:gd name="connsiteY28" fmla="*/ 1153125 h 1601707"/>
              <a:gd name="connsiteX29" fmla="*/ 2047726 w 2142086"/>
              <a:gd name="connsiteY29" fmla="*/ 1303985 h 1601707"/>
              <a:gd name="connsiteX30" fmla="*/ 1968692 w 2142086"/>
              <a:gd name="connsiteY30" fmla="*/ 1434510 h 1601707"/>
              <a:gd name="connsiteX31" fmla="*/ 1804648 w 2142086"/>
              <a:gd name="connsiteY31" fmla="*/ 1601707 h 1601707"/>
              <a:gd name="connsiteX32" fmla="*/ 476952 w 2142086"/>
              <a:gd name="connsiteY32" fmla="*/ 1577778 h 1601707"/>
              <a:gd name="connsiteX0" fmla="*/ 462802 w 2127936"/>
              <a:gd name="connsiteY0" fmla="*/ 1577778 h 1601707"/>
              <a:gd name="connsiteX1" fmla="*/ 399557 w 2127936"/>
              <a:gd name="connsiteY1" fmla="*/ 1498728 h 1601707"/>
              <a:gd name="connsiteX2" fmla="*/ 340866 w 2127936"/>
              <a:gd name="connsiteY2" fmla="*/ 1430816 h 1601707"/>
              <a:gd name="connsiteX3" fmla="*/ 272714 w 2127936"/>
              <a:gd name="connsiteY3" fmla="*/ 1329494 h 1601707"/>
              <a:gd name="connsiteX4" fmla="*/ 251693 w 2127936"/>
              <a:gd name="connsiteY4" fmla="*/ 1248823 h 1601707"/>
              <a:gd name="connsiteX5" fmla="*/ 803 w 2127936"/>
              <a:gd name="connsiteY5" fmla="*/ 1167966 h 1601707"/>
              <a:gd name="connsiteX6" fmla="*/ 171627 w 2127936"/>
              <a:gd name="connsiteY6" fmla="*/ 1095647 h 1601707"/>
              <a:gd name="connsiteX7" fmla="*/ 162692 w 2127936"/>
              <a:gd name="connsiteY7" fmla="*/ 1021355 h 1601707"/>
              <a:gd name="connsiteX8" fmla="*/ 176180 w 2127936"/>
              <a:gd name="connsiteY8" fmla="*/ 970869 h 1601707"/>
              <a:gd name="connsiteX9" fmla="*/ 173373 w 2127936"/>
              <a:gd name="connsiteY9" fmla="*/ 883374 h 1601707"/>
              <a:gd name="connsiteX10" fmla="*/ 192465 w 2127936"/>
              <a:gd name="connsiteY10" fmla="*/ 741800 h 1601707"/>
              <a:gd name="connsiteX11" fmla="*/ 233446 w 2127936"/>
              <a:gd name="connsiteY11" fmla="*/ 592404 h 1601707"/>
              <a:gd name="connsiteX12" fmla="*/ 262694 w 2127936"/>
              <a:gd name="connsiteY12" fmla="*/ 517927 h 1601707"/>
              <a:gd name="connsiteX13" fmla="*/ 333288 w 2127936"/>
              <a:gd name="connsiteY13" fmla="*/ 412290 h 1601707"/>
              <a:gd name="connsiteX14" fmla="*/ 413867 w 2127936"/>
              <a:gd name="connsiteY14" fmla="*/ 330271 h 1601707"/>
              <a:gd name="connsiteX15" fmla="*/ 509157 w 2127936"/>
              <a:gd name="connsiteY15" fmla="*/ 228139 h 1601707"/>
              <a:gd name="connsiteX16" fmla="*/ 629848 w 2127936"/>
              <a:gd name="connsiteY16" fmla="*/ 143337 h 1601707"/>
              <a:gd name="connsiteX17" fmla="*/ 831645 w 2127936"/>
              <a:gd name="connsiteY17" fmla="*/ 41152 h 1601707"/>
              <a:gd name="connsiteX18" fmla="*/ 1056320 w 2127936"/>
              <a:gd name="connsiteY18" fmla="*/ 1247 h 1601707"/>
              <a:gd name="connsiteX19" fmla="*/ 1280953 w 2127936"/>
              <a:gd name="connsiteY19" fmla="*/ 12444 h 1601707"/>
              <a:gd name="connsiteX20" fmla="*/ 1479258 w 2127936"/>
              <a:gd name="connsiteY20" fmla="*/ 36352 h 1601707"/>
              <a:gd name="connsiteX21" fmla="*/ 1622899 w 2127936"/>
              <a:gd name="connsiteY21" fmla="*/ 99414 h 1601707"/>
              <a:gd name="connsiteX22" fmla="*/ 1784058 w 2127936"/>
              <a:gd name="connsiteY22" fmla="*/ 204518 h 1601707"/>
              <a:gd name="connsiteX23" fmla="*/ 1906679 w 2127936"/>
              <a:gd name="connsiteY23" fmla="*/ 316628 h 1601707"/>
              <a:gd name="connsiteX24" fmla="*/ 2013328 w 2127936"/>
              <a:gd name="connsiteY24" fmla="*/ 480534 h 1601707"/>
              <a:gd name="connsiteX25" fmla="*/ 2075411 w 2127936"/>
              <a:gd name="connsiteY25" fmla="*/ 623418 h 1601707"/>
              <a:gd name="connsiteX26" fmla="*/ 2122090 w 2127936"/>
              <a:gd name="connsiteY26" fmla="*/ 790896 h 1601707"/>
              <a:gd name="connsiteX27" fmla="*/ 2124768 w 2127936"/>
              <a:gd name="connsiteY27" fmla="*/ 970189 h 1601707"/>
              <a:gd name="connsiteX28" fmla="*/ 2099420 w 2127936"/>
              <a:gd name="connsiteY28" fmla="*/ 1153125 h 1601707"/>
              <a:gd name="connsiteX29" fmla="*/ 2033576 w 2127936"/>
              <a:gd name="connsiteY29" fmla="*/ 1303985 h 1601707"/>
              <a:gd name="connsiteX30" fmla="*/ 1954542 w 2127936"/>
              <a:gd name="connsiteY30" fmla="*/ 1434510 h 1601707"/>
              <a:gd name="connsiteX31" fmla="*/ 1790498 w 2127936"/>
              <a:gd name="connsiteY31" fmla="*/ 1601707 h 1601707"/>
              <a:gd name="connsiteX32" fmla="*/ 462802 w 2127936"/>
              <a:gd name="connsiteY32" fmla="*/ 1577778 h 1601707"/>
              <a:gd name="connsiteX0" fmla="*/ 462802 w 2127936"/>
              <a:gd name="connsiteY0" fmla="*/ 1577778 h 1601707"/>
              <a:gd name="connsiteX1" fmla="*/ 399557 w 2127936"/>
              <a:gd name="connsiteY1" fmla="*/ 1498728 h 1601707"/>
              <a:gd name="connsiteX2" fmla="*/ 340866 w 2127936"/>
              <a:gd name="connsiteY2" fmla="*/ 1430816 h 1601707"/>
              <a:gd name="connsiteX3" fmla="*/ 272714 w 2127936"/>
              <a:gd name="connsiteY3" fmla="*/ 1329494 h 1601707"/>
              <a:gd name="connsiteX4" fmla="*/ 251693 w 2127936"/>
              <a:gd name="connsiteY4" fmla="*/ 1248823 h 1601707"/>
              <a:gd name="connsiteX5" fmla="*/ 803 w 2127936"/>
              <a:gd name="connsiteY5" fmla="*/ 1167966 h 1601707"/>
              <a:gd name="connsiteX6" fmla="*/ 171627 w 2127936"/>
              <a:gd name="connsiteY6" fmla="*/ 1095647 h 1601707"/>
              <a:gd name="connsiteX7" fmla="*/ 162692 w 2127936"/>
              <a:gd name="connsiteY7" fmla="*/ 1021355 h 1601707"/>
              <a:gd name="connsiteX8" fmla="*/ 176180 w 2127936"/>
              <a:gd name="connsiteY8" fmla="*/ 970869 h 1601707"/>
              <a:gd name="connsiteX9" fmla="*/ 173373 w 2127936"/>
              <a:gd name="connsiteY9" fmla="*/ 883374 h 1601707"/>
              <a:gd name="connsiteX10" fmla="*/ 192465 w 2127936"/>
              <a:gd name="connsiteY10" fmla="*/ 741800 h 1601707"/>
              <a:gd name="connsiteX11" fmla="*/ 233446 w 2127936"/>
              <a:gd name="connsiteY11" fmla="*/ 592404 h 1601707"/>
              <a:gd name="connsiteX12" fmla="*/ 262694 w 2127936"/>
              <a:gd name="connsiteY12" fmla="*/ 517927 h 1601707"/>
              <a:gd name="connsiteX13" fmla="*/ 333288 w 2127936"/>
              <a:gd name="connsiteY13" fmla="*/ 412290 h 1601707"/>
              <a:gd name="connsiteX14" fmla="*/ 413867 w 2127936"/>
              <a:gd name="connsiteY14" fmla="*/ 330271 h 1601707"/>
              <a:gd name="connsiteX15" fmla="*/ 509157 w 2127936"/>
              <a:gd name="connsiteY15" fmla="*/ 228139 h 1601707"/>
              <a:gd name="connsiteX16" fmla="*/ 629848 w 2127936"/>
              <a:gd name="connsiteY16" fmla="*/ 143337 h 1601707"/>
              <a:gd name="connsiteX17" fmla="*/ 831645 w 2127936"/>
              <a:gd name="connsiteY17" fmla="*/ 41152 h 1601707"/>
              <a:gd name="connsiteX18" fmla="*/ 1056320 w 2127936"/>
              <a:gd name="connsiteY18" fmla="*/ 1247 h 1601707"/>
              <a:gd name="connsiteX19" fmla="*/ 1280953 w 2127936"/>
              <a:gd name="connsiteY19" fmla="*/ 12444 h 1601707"/>
              <a:gd name="connsiteX20" fmla="*/ 1479258 w 2127936"/>
              <a:gd name="connsiteY20" fmla="*/ 36352 h 1601707"/>
              <a:gd name="connsiteX21" fmla="*/ 1622899 w 2127936"/>
              <a:gd name="connsiteY21" fmla="*/ 99414 h 1601707"/>
              <a:gd name="connsiteX22" fmla="*/ 1784058 w 2127936"/>
              <a:gd name="connsiteY22" fmla="*/ 204518 h 1601707"/>
              <a:gd name="connsiteX23" fmla="*/ 1906679 w 2127936"/>
              <a:gd name="connsiteY23" fmla="*/ 316628 h 1601707"/>
              <a:gd name="connsiteX24" fmla="*/ 2013328 w 2127936"/>
              <a:gd name="connsiteY24" fmla="*/ 480534 h 1601707"/>
              <a:gd name="connsiteX25" fmla="*/ 2075411 w 2127936"/>
              <a:gd name="connsiteY25" fmla="*/ 623418 h 1601707"/>
              <a:gd name="connsiteX26" fmla="*/ 2122090 w 2127936"/>
              <a:gd name="connsiteY26" fmla="*/ 790896 h 1601707"/>
              <a:gd name="connsiteX27" fmla="*/ 2124768 w 2127936"/>
              <a:gd name="connsiteY27" fmla="*/ 970189 h 1601707"/>
              <a:gd name="connsiteX28" fmla="*/ 2099420 w 2127936"/>
              <a:gd name="connsiteY28" fmla="*/ 1153125 h 1601707"/>
              <a:gd name="connsiteX29" fmla="*/ 2033576 w 2127936"/>
              <a:gd name="connsiteY29" fmla="*/ 1303985 h 1601707"/>
              <a:gd name="connsiteX30" fmla="*/ 1954542 w 2127936"/>
              <a:gd name="connsiteY30" fmla="*/ 1434510 h 1601707"/>
              <a:gd name="connsiteX31" fmla="*/ 1790498 w 2127936"/>
              <a:gd name="connsiteY31" fmla="*/ 1601707 h 1601707"/>
              <a:gd name="connsiteX32" fmla="*/ 462802 w 2127936"/>
              <a:gd name="connsiteY32" fmla="*/ 1577778 h 1601707"/>
              <a:gd name="connsiteX0" fmla="*/ 462915 w 2128049"/>
              <a:gd name="connsiteY0" fmla="*/ 1577778 h 1601707"/>
              <a:gd name="connsiteX1" fmla="*/ 399670 w 2128049"/>
              <a:gd name="connsiteY1" fmla="*/ 1498728 h 1601707"/>
              <a:gd name="connsiteX2" fmla="*/ 340979 w 2128049"/>
              <a:gd name="connsiteY2" fmla="*/ 1430816 h 1601707"/>
              <a:gd name="connsiteX3" fmla="*/ 272827 w 2128049"/>
              <a:gd name="connsiteY3" fmla="*/ 1329494 h 1601707"/>
              <a:gd name="connsiteX4" fmla="*/ 257763 w 2128049"/>
              <a:gd name="connsiteY4" fmla="*/ 1254392 h 1601707"/>
              <a:gd name="connsiteX5" fmla="*/ 916 w 2128049"/>
              <a:gd name="connsiteY5" fmla="*/ 1167966 h 1601707"/>
              <a:gd name="connsiteX6" fmla="*/ 171740 w 2128049"/>
              <a:gd name="connsiteY6" fmla="*/ 1095647 h 1601707"/>
              <a:gd name="connsiteX7" fmla="*/ 162805 w 2128049"/>
              <a:gd name="connsiteY7" fmla="*/ 1021355 h 1601707"/>
              <a:gd name="connsiteX8" fmla="*/ 176293 w 2128049"/>
              <a:gd name="connsiteY8" fmla="*/ 970869 h 1601707"/>
              <a:gd name="connsiteX9" fmla="*/ 173486 w 2128049"/>
              <a:gd name="connsiteY9" fmla="*/ 883374 h 1601707"/>
              <a:gd name="connsiteX10" fmla="*/ 192578 w 2128049"/>
              <a:gd name="connsiteY10" fmla="*/ 741800 h 1601707"/>
              <a:gd name="connsiteX11" fmla="*/ 233559 w 2128049"/>
              <a:gd name="connsiteY11" fmla="*/ 592404 h 1601707"/>
              <a:gd name="connsiteX12" fmla="*/ 262807 w 2128049"/>
              <a:gd name="connsiteY12" fmla="*/ 517927 h 1601707"/>
              <a:gd name="connsiteX13" fmla="*/ 333401 w 2128049"/>
              <a:gd name="connsiteY13" fmla="*/ 412290 h 1601707"/>
              <a:gd name="connsiteX14" fmla="*/ 413980 w 2128049"/>
              <a:gd name="connsiteY14" fmla="*/ 330271 h 1601707"/>
              <a:gd name="connsiteX15" fmla="*/ 509270 w 2128049"/>
              <a:gd name="connsiteY15" fmla="*/ 228139 h 1601707"/>
              <a:gd name="connsiteX16" fmla="*/ 629961 w 2128049"/>
              <a:gd name="connsiteY16" fmla="*/ 143337 h 1601707"/>
              <a:gd name="connsiteX17" fmla="*/ 831758 w 2128049"/>
              <a:gd name="connsiteY17" fmla="*/ 41152 h 1601707"/>
              <a:gd name="connsiteX18" fmla="*/ 1056433 w 2128049"/>
              <a:gd name="connsiteY18" fmla="*/ 1247 h 1601707"/>
              <a:gd name="connsiteX19" fmla="*/ 1281066 w 2128049"/>
              <a:gd name="connsiteY19" fmla="*/ 12444 h 1601707"/>
              <a:gd name="connsiteX20" fmla="*/ 1479371 w 2128049"/>
              <a:gd name="connsiteY20" fmla="*/ 36352 h 1601707"/>
              <a:gd name="connsiteX21" fmla="*/ 1623012 w 2128049"/>
              <a:gd name="connsiteY21" fmla="*/ 99414 h 1601707"/>
              <a:gd name="connsiteX22" fmla="*/ 1784171 w 2128049"/>
              <a:gd name="connsiteY22" fmla="*/ 204518 h 1601707"/>
              <a:gd name="connsiteX23" fmla="*/ 1906792 w 2128049"/>
              <a:gd name="connsiteY23" fmla="*/ 316628 h 1601707"/>
              <a:gd name="connsiteX24" fmla="*/ 2013441 w 2128049"/>
              <a:gd name="connsiteY24" fmla="*/ 480534 h 1601707"/>
              <a:gd name="connsiteX25" fmla="*/ 2075524 w 2128049"/>
              <a:gd name="connsiteY25" fmla="*/ 623418 h 1601707"/>
              <a:gd name="connsiteX26" fmla="*/ 2122203 w 2128049"/>
              <a:gd name="connsiteY26" fmla="*/ 790896 h 1601707"/>
              <a:gd name="connsiteX27" fmla="*/ 2124881 w 2128049"/>
              <a:gd name="connsiteY27" fmla="*/ 970189 h 1601707"/>
              <a:gd name="connsiteX28" fmla="*/ 2099533 w 2128049"/>
              <a:gd name="connsiteY28" fmla="*/ 1153125 h 1601707"/>
              <a:gd name="connsiteX29" fmla="*/ 2033689 w 2128049"/>
              <a:gd name="connsiteY29" fmla="*/ 1303985 h 1601707"/>
              <a:gd name="connsiteX30" fmla="*/ 1954655 w 2128049"/>
              <a:gd name="connsiteY30" fmla="*/ 1434510 h 1601707"/>
              <a:gd name="connsiteX31" fmla="*/ 1790611 w 2128049"/>
              <a:gd name="connsiteY31" fmla="*/ 1601707 h 1601707"/>
              <a:gd name="connsiteX32" fmla="*/ 462915 w 2128049"/>
              <a:gd name="connsiteY32" fmla="*/ 1577778 h 1601707"/>
              <a:gd name="connsiteX0" fmla="*/ 462915 w 2128049"/>
              <a:gd name="connsiteY0" fmla="*/ 1577778 h 1601707"/>
              <a:gd name="connsiteX1" fmla="*/ 399670 w 2128049"/>
              <a:gd name="connsiteY1" fmla="*/ 1498728 h 1601707"/>
              <a:gd name="connsiteX2" fmla="*/ 340979 w 2128049"/>
              <a:gd name="connsiteY2" fmla="*/ 1430816 h 1601707"/>
              <a:gd name="connsiteX3" fmla="*/ 272827 w 2128049"/>
              <a:gd name="connsiteY3" fmla="*/ 1329494 h 1601707"/>
              <a:gd name="connsiteX4" fmla="*/ 257763 w 2128049"/>
              <a:gd name="connsiteY4" fmla="*/ 1254392 h 1601707"/>
              <a:gd name="connsiteX5" fmla="*/ 916 w 2128049"/>
              <a:gd name="connsiteY5" fmla="*/ 1167966 h 1601707"/>
              <a:gd name="connsiteX6" fmla="*/ 171740 w 2128049"/>
              <a:gd name="connsiteY6" fmla="*/ 1095647 h 1601707"/>
              <a:gd name="connsiteX7" fmla="*/ 162805 w 2128049"/>
              <a:gd name="connsiteY7" fmla="*/ 1021355 h 1601707"/>
              <a:gd name="connsiteX8" fmla="*/ 176293 w 2128049"/>
              <a:gd name="connsiteY8" fmla="*/ 970869 h 1601707"/>
              <a:gd name="connsiteX9" fmla="*/ 173486 w 2128049"/>
              <a:gd name="connsiteY9" fmla="*/ 883374 h 1601707"/>
              <a:gd name="connsiteX10" fmla="*/ 192578 w 2128049"/>
              <a:gd name="connsiteY10" fmla="*/ 741800 h 1601707"/>
              <a:gd name="connsiteX11" fmla="*/ 233559 w 2128049"/>
              <a:gd name="connsiteY11" fmla="*/ 592404 h 1601707"/>
              <a:gd name="connsiteX12" fmla="*/ 262807 w 2128049"/>
              <a:gd name="connsiteY12" fmla="*/ 517927 h 1601707"/>
              <a:gd name="connsiteX13" fmla="*/ 333401 w 2128049"/>
              <a:gd name="connsiteY13" fmla="*/ 412290 h 1601707"/>
              <a:gd name="connsiteX14" fmla="*/ 413980 w 2128049"/>
              <a:gd name="connsiteY14" fmla="*/ 330271 h 1601707"/>
              <a:gd name="connsiteX15" fmla="*/ 509270 w 2128049"/>
              <a:gd name="connsiteY15" fmla="*/ 228139 h 1601707"/>
              <a:gd name="connsiteX16" fmla="*/ 629961 w 2128049"/>
              <a:gd name="connsiteY16" fmla="*/ 143337 h 1601707"/>
              <a:gd name="connsiteX17" fmla="*/ 831758 w 2128049"/>
              <a:gd name="connsiteY17" fmla="*/ 41152 h 1601707"/>
              <a:gd name="connsiteX18" fmla="*/ 1056433 w 2128049"/>
              <a:gd name="connsiteY18" fmla="*/ 1247 h 1601707"/>
              <a:gd name="connsiteX19" fmla="*/ 1281066 w 2128049"/>
              <a:gd name="connsiteY19" fmla="*/ 12444 h 1601707"/>
              <a:gd name="connsiteX20" fmla="*/ 1479371 w 2128049"/>
              <a:gd name="connsiteY20" fmla="*/ 36352 h 1601707"/>
              <a:gd name="connsiteX21" fmla="*/ 1623012 w 2128049"/>
              <a:gd name="connsiteY21" fmla="*/ 99414 h 1601707"/>
              <a:gd name="connsiteX22" fmla="*/ 1784171 w 2128049"/>
              <a:gd name="connsiteY22" fmla="*/ 204518 h 1601707"/>
              <a:gd name="connsiteX23" fmla="*/ 1906792 w 2128049"/>
              <a:gd name="connsiteY23" fmla="*/ 316628 h 1601707"/>
              <a:gd name="connsiteX24" fmla="*/ 2013441 w 2128049"/>
              <a:gd name="connsiteY24" fmla="*/ 480534 h 1601707"/>
              <a:gd name="connsiteX25" fmla="*/ 2075524 w 2128049"/>
              <a:gd name="connsiteY25" fmla="*/ 623418 h 1601707"/>
              <a:gd name="connsiteX26" fmla="*/ 2122203 w 2128049"/>
              <a:gd name="connsiteY26" fmla="*/ 790896 h 1601707"/>
              <a:gd name="connsiteX27" fmla="*/ 2124881 w 2128049"/>
              <a:gd name="connsiteY27" fmla="*/ 970189 h 1601707"/>
              <a:gd name="connsiteX28" fmla="*/ 2099533 w 2128049"/>
              <a:gd name="connsiteY28" fmla="*/ 1153125 h 1601707"/>
              <a:gd name="connsiteX29" fmla="*/ 2033689 w 2128049"/>
              <a:gd name="connsiteY29" fmla="*/ 1303985 h 1601707"/>
              <a:gd name="connsiteX30" fmla="*/ 1954655 w 2128049"/>
              <a:gd name="connsiteY30" fmla="*/ 1434510 h 1601707"/>
              <a:gd name="connsiteX31" fmla="*/ 1790611 w 2128049"/>
              <a:gd name="connsiteY31" fmla="*/ 1601707 h 1601707"/>
              <a:gd name="connsiteX32" fmla="*/ 462915 w 2128049"/>
              <a:gd name="connsiteY32" fmla="*/ 1577778 h 1601707"/>
              <a:gd name="connsiteX0" fmla="*/ 300205 w 1965339"/>
              <a:gd name="connsiteY0" fmla="*/ 1577778 h 1601707"/>
              <a:gd name="connsiteX1" fmla="*/ 236960 w 1965339"/>
              <a:gd name="connsiteY1" fmla="*/ 1498728 h 1601707"/>
              <a:gd name="connsiteX2" fmla="*/ 178269 w 1965339"/>
              <a:gd name="connsiteY2" fmla="*/ 1430816 h 1601707"/>
              <a:gd name="connsiteX3" fmla="*/ 110117 w 1965339"/>
              <a:gd name="connsiteY3" fmla="*/ 1329494 h 1601707"/>
              <a:gd name="connsiteX4" fmla="*/ 95053 w 1965339"/>
              <a:gd name="connsiteY4" fmla="*/ 1254392 h 1601707"/>
              <a:gd name="connsiteX5" fmla="*/ 34787 w 1965339"/>
              <a:gd name="connsiteY5" fmla="*/ 1167966 h 1601707"/>
              <a:gd name="connsiteX6" fmla="*/ 9030 w 1965339"/>
              <a:gd name="connsiteY6" fmla="*/ 1095647 h 1601707"/>
              <a:gd name="connsiteX7" fmla="*/ 95 w 1965339"/>
              <a:gd name="connsiteY7" fmla="*/ 1021355 h 1601707"/>
              <a:gd name="connsiteX8" fmla="*/ 13583 w 1965339"/>
              <a:gd name="connsiteY8" fmla="*/ 970869 h 1601707"/>
              <a:gd name="connsiteX9" fmla="*/ 10776 w 1965339"/>
              <a:gd name="connsiteY9" fmla="*/ 883374 h 1601707"/>
              <a:gd name="connsiteX10" fmla="*/ 29868 w 1965339"/>
              <a:gd name="connsiteY10" fmla="*/ 741800 h 1601707"/>
              <a:gd name="connsiteX11" fmla="*/ 70849 w 1965339"/>
              <a:gd name="connsiteY11" fmla="*/ 592404 h 1601707"/>
              <a:gd name="connsiteX12" fmla="*/ 100097 w 1965339"/>
              <a:gd name="connsiteY12" fmla="*/ 517927 h 1601707"/>
              <a:gd name="connsiteX13" fmla="*/ 170691 w 1965339"/>
              <a:gd name="connsiteY13" fmla="*/ 412290 h 1601707"/>
              <a:gd name="connsiteX14" fmla="*/ 251270 w 1965339"/>
              <a:gd name="connsiteY14" fmla="*/ 330271 h 1601707"/>
              <a:gd name="connsiteX15" fmla="*/ 346560 w 1965339"/>
              <a:gd name="connsiteY15" fmla="*/ 228139 h 1601707"/>
              <a:gd name="connsiteX16" fmla="*/ 467251 w 1965339"/>
              <a:gd name="connsiteY16" fmla="*/ 143337 h 1601707"/>
              <a:gd name="connsiteX17" fmla="*/ 669048 w 1965339"/>
              <a:gd name="connsiteY17" fmla="*/ 41152 h 1601707"/>
              <a:gd name="connsiteX18" fmla="*/ 893723 w 1965339"/>
              <a:gd name="connsiteY18" fmla="*/ 1247 h 1601707"/>
              <a:gd name="connsiteX19" fmla="*/ 1118356 w 1965339"/>
              <a:gd name="connsiteY19" fmla="*/ 12444 h 1601707"/>
              <a:gd name="connsiteX20" fmla="*/ 1316661 w 1965339"/>
              <a:gd name="connsiteY20" fmla="*/ 36352 h 1601707"/>
              <a:gd name="connsiteX21" fmla="*/ 1460302 w 1965339"/>
              <a:gd name="connsiteY21" fmla="*/ 99414 h 1601707"/>
              <a:gd name="connsiteX22" fmla="*/ 1621461 w 1965339"/>
              <a:gd name="connsiteY22" fmla="*/ 204518 h 1601707"/>
              <a:gd name="connsiteX23" fmla="*/ 1744082 w 1965339"/>
              <a:gd name="connsiteY23" fmla="*/ 316628 h 1601707"/>
              <a:gd name="connsiteX24" fmla="*/ 1850731 w 1965339"/>
              <a:gd name="connsiteY24" fmla="*/ 480534 h 1601707"/>
              <a:gd name="connsiteX25" fmla="*/ 1912814 w 1965339"/>
              <a:gd name="connsiteY25" fmla="*/ 623418 h 1601707"/>
              <a:gd name="connsiteX26" fmla="*/ 1959493 w 1965339"/>
              <a:gd name="connsiteY26" fmla="*/ 790896 h 1601707"/>
              <a:gd name="connsiteX27" fmla="*/ 1962171 w 1965339"/>
              <a:gd name="connsiteY27" fmla="*/ 970189 h 1601707"/>
              <a:gd name="connsiteX28" fmla="*/ 1936823 w 1965339"/>
              <a:gd name="connsiteY28" fmla="*/ 1153125 h 1601707"/>
              <a:gd name="connsiteX29" fmla="*/ 1870979 w 1965339"/>
              <a:gd name="connsiteY29" fmla="*/ 1303985 h 1601707"/>
              <a:gd name="connsiteX30" fmla="*/ 1791945 w 1965339"/>
              <a:gd name="connsiteY30" fmla="*/ 1434510 h 1601707"/>
              <a:gd name="connsiteX31" fmla="*/ 1627901 w 1965339"/>
              <a:gd name="connsiteY31" fmla="*/ 1601707 h 1601707"/>
              <a:gd name="connsiteX32" fmla="*/ 300205 w 1965339"/>
              <a:gd name="connsiteY32" fmla="*/ 1577778 h 1601707"/>
              <a:gd name="connsiteX0" fmla="*/ 300205 w 1965339"/>
              <a:gd name="connsiteY0" fmla="*/ 1577778 h 1601707"/>
              <a:gd name="connsiteX1" fmla="*/ 236960 w 1965339"/>
              <a:gd name="connsiteY1" fmla="*/ 1498728 h 1601707"/>
              <a:gd name="connsiteX2" fmla="*/ 178269 w 1965339"/>
              <a:gd name="connsiteY2" fmla="*/ 1430816 h 1601707"/>
              <a:gd name="connsiteX3" fmla="*/ 110117 w 1965339"/>
              <a:gd name="connsiteY3" fmla="*/ 1329494 h 1601707"/>
              <a:gd name="connsiteX4" fmla="*/ 74204 w 1965339"/>
              <a:gd name="connsiteY4" fmla="*/ 1265529 h 1601707"/>
              <a:gd name="connsiteX5" fmla="*/ 34787 w 1965339"/>
              <a:gd name="connsiteY5" fmla="*/ 1167966 h 1601707"/>
              <a:gd name="connsiteX6" fmla="*/ 9030 w 1965339"/>
              <a:gd name="connsiteY6" fmla="*/ 1095647 h 1601707"/>
              <a:gd name="connsiteX7" fmla="*/ 95 w 1965339"/>
              <a:gd name="connsiteY7" fmla="*/ 1021355 h 1601707"/>
              <a:gd name="connsiteX8" fmla="*/ 13583 w 1965339"/>
              <a:gd name="connsiteY8" fmla="*/ 970869 h 1601707"/>
              <a:gd name="connsiteX9" fmla="*/ 10776 w 1965339"/>
              <a:gd name="connsiteY9" fmla="*/ 883374 h 1601707"/>
              <a:gd name="connsiteX10" fmla="*/ 29868 w 1965339"/>
              <a:gd name="connsiteY10" fmla="*/ 741800 h 1601707"/>
              <a:gd name="connsiteX11" fmla="*/ 70849 w 1965339"/>
              <a:gd name="connsiteY11" fmla="*/ 592404 h 1601707"/>
              <a:gd name="connsiteX12" fmla="*/ 100097 w 1965339"/>
              <a:gd name="connsiteY12" fmla="*/ 517927 h 1601707"/>
              <a:gd name="connsiteX13" fmla="*/ 170691 w 1965339"/>
              <a:gd name="connsiteY13" fmla="*/ 412290 h 1601707"/>
              <a:gd name="connsiteX14" fmla="*/ 251270 w 1965339"/>
              <a:gd name="connsiteY14" fmla="*/ 330271 h 1601707"/>
              <a:gd name="connsiteX15" fmla="*/ 346560 w 1965339"/>
              <a:gd name="connsiteY15" fmla="*/ 228139 h 1601707"/>
              <a:gd name="connsiteX16" fmla="*/ 467251 w 1965339"/>
              <a:gd name="connsiteY16" fmla="*/ 143337 h 1601707"/>
              <a:gd name="connsiteX17" fmla="*/ 669048 w 1965339"/>
              <a:gd name="connsiteY17" fmla="*/ 41152 h 1601707"/>
              <a:gd name="connsiteX18" fmla="*/ 893723 w 1965339"/>
              <a:gd name="connsiteY18" fmla="*/ 1247 h 1601707"/>
              <a:gd name="connsiteX19" fmla="*/ 1118356 w 1965339"/>
              <a:gd name="connsiteY19" fmla="*/ 12444 h 1601707"/>
              <a:gd name="connsiteX20" fmla="*/ 1316661 w 1965339"/>
              <a:gd name="connsiteY20" fmla="*/ 36352 h 1601707"/>
              <a:gd name="connsiteX21" fmla="*/ 1460302 w 1965339"/>
              <a:gd name="connsiteY21" fmla="*/ 99414 h 1601707"/>
              <a:gd name="connsiteX22" fmla="*/ 1621461 w 1965339"/>
              <a:gd name="connsiteY22" fmla="*/ 204518 h 1601707"/>
              <a:gd name="connsiteX23" fmla="*/ 1744082 w 1965339"/>
              <a:gd name="connsiteY23" fmla="*/ 316628 h 1601707"/>
              <a:gd name="connsiteX24" fmla="*/ 1850731 w 1965339"/>
              <a:gd name="connsiteY24" fmla="*/ 480534 h 1601707"/>
              <a:gd name="connsiteX25" fmla="*/ 1912814 w 1965339"/>
              <a:gd name="connsiteY25" fmla="*/ 623418 h 1601707"/>
              <a:gd name="connsiteX26" fmla="*/ 1959493 w 1965339"/>
              <a:gd name="connsiteY26" fmla="*/ 790896 h 1601707"/>
              <a:gd name="connsiteX27" fmla="*/ 1962171 w 1965339"/>
              <a:gd name="connsiteY27" fmla="*/ 970189 h 1601707"/>
              <a:gd name="connsiteX28" fmla="*/ 1936823 w 1965339"/>
              <a:gd name="connsiteY28" fmla="*/ 1153125 h 1601707"/>
              <a:gd name="connsiteX29" fmla="*/ 1870979 w 1965339"/>
              <a:gd name="connsiteY29" fmla="*/ 1303985 h 1601707"/>
              <a:gd name="connsiteX30" fmla="*/ 1791945 w 1965339"/>
              <a:gd name="connsiteY30" fmla="*/ 1434510 h 1601707"/>
              <a:gd name="connsiteX31" fmla="*/ 1627901 w 1965339"/>
              <a:gd name="connsiteY31" fmla="*/ 1601707 h 1601707"/>
              <a:gd name="connsiteX32" fmla="*/ 300205 w 1965339"/>
              <a:gd name="connsiteY32" fmla="*/ 1577778 h 1601707"/>
              <a:gd name="connsiteX0" fmla="*/ 291632 w 1956766"/>
              <a:gd name="connsiteY0" fmla="*/ 1577778 h 1601707"/>
              <a:gd name="connsiteX1" fmla="*/ 228387 w 1956766"/>
              <a:gd name="connsiteY1" fmla="*/ 1498728 h 1601707"/>
              <a:gd name="connsiteX2" fmla="*/ 169696 w 1956766"/>
              <a:gd name="connsiteY2" fmla="*/ 1430816 h 1601707"/>
              <a:gd name="connsiteX3" fmla="*/ 101544 w 1956766"/>
              <a:gd name="connsiteY3" fmla="*/ 1329494 h 1601707"/>
              <a:gd name="connsiteX4" fmla="*/ 65631 w 1956766"/>
              <a:gd name="connsiteY4" fmla="*/ 1265529 h 1601707"/>
              <a:gd name="connsiteX5" fmla="*/ 26214 w 1956766"/>
              <a:gd name="connsiteY5" fmla="*/ 1167966 h 1601707"/>
              <a:gd name="connsiteX6" fmla="*/ 457 w 1956766"/>
              <a:gd name="connsiteY6" fmla="*/ 1095647 h 1601707"/>
              <a:gd name="connsiteX7" fmla="*/ 9393 w 1956766"/>
              <a:gd name="connsiteY7" fmla="*/ 1026924 h 1601707"/>
              <a:gd name="connsiteX8" fmla="*/ 5010 w 1956766"/>
              <a:gd name="connsiteY8" fmla="*/ 970869 h 1601707"/>
              <a:gd name="connsiteX9" fmla="*/ 2203 w 1956766"/>
              <a:gd name="connsiteY9" fmla="*/ 883374 h 1601707"/>
              <a:gd name="connsiteX10" fmla="*/ 21295 w 1956766"/>
              <a:gd name="connsiteY10" fmla="*/ 741800 h 1601707"/>
              <a:gd name="connsiteX11" fmla="*/ 62276 w 1956766"/>
              <a:gd name="connsiteY11" fmla="*/ 592404 h 1601707"/>
              <a:gd name="connsiteX12" fmla="*/ 91524 w 1956766"/>
              <a:gd name="connsiteY12" fmla="*/ 517927 h 1601707"/>
              <a:gd name="connsiteX13" fmla="*/ 162118 w 1956766"/>
              <a:gd name="connsiteY13" fmla="*/ 412290 h 1601707"/>
              <a:gd name="connsiteX14" fmla="*/ 242697 w 1956766"/>
              <a:gd name="connsiteY14" fmla="*/ 330271 h 1601707"/>
              <a:gd name="connsiteX15" fmla="*/ 337987 w 1956766"/>
              <a:gd name="connsiteY15" fmla="*/ 228139 h 1601707"/>
              <a:gd name="connsiteX16" fmla="*/ 458678 w 1956766"/>
              <a:gd name="connsiteY16" fmla="*/ 143337 h 1601707"/>
              <a:gd name="connsiteX17" fmla="*/ 660475 w 1956766"/>
              <a:gd name="connsiteY17" fmla="*/ 41152 h 1601707"/>
              <a:gd name="connsiteX18" fmla="*/ 885150 w 1956766"/>
              <a:gd name="connsiteY18" fmla="*/ 1247 h 1601707"/>
              <a:gd name="connsiteX19" fmla="*/ 1109783 w 1956766"/>
              <a:gd name="connsiteY19" fmla="*/ 12444 h 1601707"/>
              <a:gd name="connsiteX20" fmla="*/ 1308088 w 1956766"/>
              <a:gd name="connsiteY20" fmla="*/ 36352 h 1601707"/>
              <a:gd name="connsiteX21" fmla="*/ 1451729 w 1956766"/>
              <a:gd name="connsiteY21" fmla="*/ 99414 h 1601707"/>
              <a:gd name="connsiteX22" fmla="*/ 1612888 w 1956766"/>
              <a:gd name="connsiteY22" fmla="*/ 204518 h 1601707"/>
              <a:gd name="connsiteX23" fmla="*/ 1735509 w 1956766"/>
              <a:gd name="connsiteY23" fmla="*/ 316628 h 1601707"/>
              <a:gd name="connsiteX24" fmla="*/ 1842158 w 1956766"/>
              <a:gd name="connsiteY24" fmla="*/ 480534 h 1601707"/>
              <a:gd name="connsiteX25" fmla="*/ 1904241 w 1956766"/>
              <a:gd name="connsiteY25" fmla="*/ 623418 h 1601707"/>
              <a:gd name="connsiteX26" fmla="*/ 1950920 w 1956766"/>
              <a:gd name="connsiteY26" fmla="*/ 790896 h 1601707"/>
              <a:gd name="connsiteX27" fmla="*/ 1953598 w 1956766"/>
              <a:gd name="connsiteY27" fmla="*/ 970189 h 1601707"/>
              <a:gd name="connsiteX28" fmla="*/ 1928250 w 1956766"/>
              <a:gd name="connsiteY28" fmla="*/ 1153125 h 1601707"/>
              <a:gd name="connsiteX29" fmla="*/ 1862406 w 1956766"/>
              <a:gd name="connsiteY29" fmla="*/ 1303985 h 1601707"/>
              <a:gd name="connsiteX30" fmla="*/ 1783372 w 1956766"/>
              <a:gd name="connsiteY30" fmla="*/ 1434510 h 1601707"/>
              <a:gd name="connsiteX31" fmla="*/ 1619328 w 1956766"/>
              <a:gd name="connsiteY31" fmla="*/ 1601707 h 1601707"/>
              <a:gd name="connsiteX32" fmla="*/ 291632 w 1956766"/>
              <a:gd name="connsiteY32" fmla="*/ 1577778 h 1601707"/>
              <a:gd name="connsiteX0" fmla="*/ 290309 w 1955443"/>
              <a:gd name="connsiteY0" fmla="*/ 1577778 h 1601707"/>
              <a:gd name="connsiteX1" fmla="*/ 227064 w 1955443"/>
              <a:gd name="connsiteY1" fmla="*/ 1498728 h 1601707"/>
              <a:gd name="connsiteX2" fmla="*/ 168373 w 1955443"/>
              <a:gd name="connsiteY2" fmla="*/ 1430816 h 1601707"/>
              <a:gd name="connsiteX3" fmla="*/ 100221 w 1955443"/>
              <a:gd name="connsiteY3" fmla="*/ 1329494 h 1601707"/>
              <a:gd name="connsiteX4" fmla="*/ 64308 w 1955443"/>
              <a:gd name="connsiteY4" fmla="*/ 1265529 h 1601707"/>
              <a:gd name="connsiteX5" fmla="*/ 24891 w 1955443"/>
              <a:gd name="connsiteY5" fmla="*/ 1167966 h 1601707"/>
              <a:gd name="connsiteX6" fmla="*/ 17005 w 1955443"/>
              <a:gd name="connsiteY6" fmla="*/ 1115137 h 1601707"/>
              <a:gd name="connsiteX7" fmla="*/ 8070 w 1955443"/>
              <a:gd name="connsiteY7" fmla="*/ 1026924 h 1601707"/>
              <a:gd name="connsiteX8" fmla="*/ 3687 w 1955443"/>
              <a:gd name="connsiteY8" fmla="*/ 970869 h 1601707"/>
              <a:gd name="connsiteX9" fmla="*/ 880 w 1955443"/>
              <a:gd name="connsiteY9" fmla="*/ 883374 h 1601707"/>
              <a:gd name="connsiteX10" fmla="*/ 19972 w 1955443"/>
              <a:gd name="connsiteY10" fmla="*/ 741800 h 1601707"/>
              <a:gd name="connsiteX11" fmla="*/ 60953 w 1955443"/>
              <a:gd name="connsiteY11" fmla="*/ 592404 h 1601707"/>
              <a:gd name="connsiteX12" fmla="*/ 90201 w 1955443"/>
              <a:gd name="connsiteY12" fmla="*/ 517927 h 1601707"/>
              <a:gd name="connsiteX13" fmla="*/ 160795 w 1955443"/>
              <a:gd name="connsiteY13" fmla="*/ 412290 h 1601707"/>
              <a:gd name="connsiteX14" fmla="*/ 241374 w 1955443"/>
              <a:gd name="connsiteY14" fmla="*/ 330271 h 1601707"/>
              <a:gd name="connsiteX15" fmla="*/ 336664 w 1955443"/>
              <a:gd name="connsiteY15" fmla="*/ 228139 h 1601707"/>
              <a:gd name="connsiteX16" fmla="*/ 457355 w 1955443"/>
              <a:gd name="connsiteY16" fmla="*/ 143337 h 1601707"/>
              <a:gd name="connsiteX17" fmla="*/ 659152 w 1955443"/>
              <a:gd name="connsiteY17" fmla="*/ 41152 h 1601707"/>
              <a:gd name="connsiteX18" fmla="*/ 883827 w 1955443"/>
              <a:gd name="connsiteY18" fmla="*/ 1247 h 1601707"/>
              <a:gd name="connsiteX19" fmla="*/ 1108460 w 1955443"/>
              <a:gd name="connsiteY19" fmla="*/ 12444 h 1601707"/>
              <a:gd name="connsiteX20" fmla="*/ 1306765 w 1955443"/>
              <a:gd name="connsiteY20" fmla="*/ 36352 h 1601707"/>
              <a:gd name="connsiteX21" fmla="*/ 1450406 w 1955443"/>
              <a:gd name="connsiteY21" fmla="*/ 99414 h 1601707"/>
              <a:gd name="connsiteX22" fmla="*/ 1611565 w 1955443"/>
              <a:gd name="connsiteY22" fmla="*/ 204518 h 1601707"/>
              <a:gd name="connsiteX23" fmla="*/ 1734186 w 1955443"/>
              <a:gd name="connsiteY23" fmla="*/ 316628 h 1601707"/>
              <a:gd name="connsiteX24" fmla="*/ 1840835 w 1955443"/>
              <a:gd name="connsiteY24" fmla="*/ 480534 h 1601707"/>
              <a:gd name="connsiteX25" fmla="*/ 1902918 w 1955443"/>
              <a:gd name="connsiteY25" fmla="*/ 623418 h 1601707"/>
              <a:gd name="connsiteX26" fmla="*/ 1949597 w 1955443"/>
              <a:gd name="connsiteY26" fmla="*/ 790896 h 1601707"/>
              <a:gd name="connsiteX27" fmla="*/ 1952275 w 1955443"/>
              <a:gd name="connsiteY27" fmla="*/ 970189 h 1601707"/>
              <a:gd name="connsiteX28" fmla="*/ 1926927 w 1955443"/>
              <a:gd name="connsiteY28" fmla="*/ 1153125 h 1601707"/>
              <a:gd name="connsiteX29" fmla="*/ 1861083 w 1955443"/>
              <a:gd name="connsiteY29" fmla="*/ 1303985 h 1601707"/>
              <a:gd name="connsiteX30" fmla="*/ 1782049 w 1955443"/>
              <a:gd name="connsiteY30" fmla="*/ 1434510 h 1601707"/>
              <a:gd name="connsiteX31" fmla="*/ 1618005 w 1955443"/>
              <a:gd name="connsiteY31" fmla="*/ 1601707 h 1601707"/>
              <a:gd name="connsiteX32" fmla="*/ 290309 w 1955443"/>
              <a:gd name="connsiteY32" fmla="*/ 1577778 h 1601707"/>
              <a:gd name="connsiteX0" fmla="*/ 290309 w 1955443"/>
              <a:gd name="connsiteY0" fmla="*/ 1577778 h 1601707"/>
              <a:gd name="connsiteX1" fmla="*/ 227064 w 1955443"/>
              <a:gd name="connsiteY1" fmla="*/ 1498728 h 1601707"/>
              <a:gd name="connsiteX2" fmla="*/ 168373 w 1955443"/>
              <a:gd name="connsiteY2" fmla="*/ 1430816 h 1601707"/>
              <a:gd name="connsiteX3" fmla="*/ 100221 w 1955443"/>
              <a:gd name="connsiteY3" fmla="*/ 1329494 h 1601707"/>
              <a:gd name="connsiteX4" fmla="*/ 64308 w 1955443"/>
              <a:gd name="connsiteY4" fmla="*/ 1265529 h 1601707"/>
              <a:gd name="connsiteX5" fmla="*/ 45741 w 1955443"/>
              <a:gd name="connsiteY5" fmla="*/ 1195809 h 1601707"/>
              <a:gd name="connsiteX6" fmla="*/ 17005 w 1955443"/>
              <a:gd name="connsiteY6" fmla="*/ 1115137 h 1601707"/>
              <a:gd name="connsiteX7" fmla="*/ 8070 w 1955443"/>
              <a:gd name="connsiteY7" fmla="*/ 1026924 h 1601707"/>
              <a:gd name="connsiteX8" fmla="*/ 3687 w 1955443"/>
              <a:gd name="connsiteY8" fmla="*/ 970869 h 1601707"/>
              <a:gd name="connsiteX9" fmla="*/ 880 w 1955443"/>
              <a:gd name="connsiteY9" fmla="*/ 883374 h 1601707"/>
              <a:gd name="connsiteX10" fmla="*/ 19972 w 1955443"/>
              <a:gd name="connsiteY10" fmla="*/ 741800 h 1601707"/>
              <a:gd name="connsiteX11" fmla="*/ 60953 w 1955443"/>
              <a:gd name="connsiteY11" fmla="*/ 592404 h 1601707"/>
              <a:gd name="connsiteX12" fmla="*/ 90201 w 1955443"/>
              <a:gd name="connsiteY12" fmla="*/ 517927 h 1601707"/>
              <a:gd name="connsiteX13" fmla="*/ 160795 w 1955443"/>
              <a:gd name="connsiteY13" fmla="*/ 412290 h 1601707"/>
              <a:gd name="connsiteX14" fmla="*/ 241374 w 1955443"/>
              <a:gd name="connsiteY14" fmla="*/ 330271 h 1601707"/>
              <a:gd name="connsiteX15" fmla="*/ 336664 w 1955443"/>
              <a:gd name="connsiteY15" fmla="*/ 228139 h 1601707"/>
              <a:gd name="connsiteX16" fmla="*/ 457355 w 1955443"/>
              <a:gd name="connsiteY16" fmla="*/ 143337 h 1601707"/>
              <a:gd name="connsiteX17" fmla="*/ 659152 w 1955443"/>
              <a:gd name="connsiteY17" fmla="*/ 41152 h 1601707"/>
              <a:gd name="connsiteX18" fmla="*/ 883827 w 1955443"/>
              <a:gd name="connsiteY18" fmla="*/ 1247 h 1601707"/>
              <a:gd name="connsiteX19" fmla="*/ 1108460 w 1955443"/>
              <a:gd name="connsiteY19" fmla="*/ 12444 h 1601707"/>
              <a:gd name="connsiteX20" fmla="*/ 1306765 w 1955443"/>
              <a:gd name="connsiteY20" fmla="*/ 36352 h 1601707"/>
              <a:gd name="connsiteX21" fmla="*/ 1450406 w 1955443"/>
              <a:gd name="connsiteY21" fmla="*/ 99414 h 1601707"/>
              <a:gd name="connsiteX22" fmla="*/ 1611565 w 1955443"/>
              <a:gd name="connsiteY22" fmla="*/ 204518 h 1601707"/>
              <a:gd name="connsiteX23" fmla="*/ 1734186 w 1955443"/>
              <a:gd name="connsiteY23" fmla="*/ 316628 h 1601707"/>
              <a:gd name="connsiteX24" fmla="*/ 1840835 w 1955443"/>
              <a:gd name="connsiteY24" fmla="*/ 480534 h 1601707"/>
              <a:gd name="connsiteX25" fmla="*/ 1902918 w 1955443"/>
              <a:gd name="connsiteY25" fmla="*/ 623418 h 1601707"/>
              <a:gd name="connsiteX26" fmla="*/ 1949597 w 1955443"/>
              <a:gd name="connsiteY26" fmla="*/ 790896 h 1601707"/>
              <a:gd name="connsiteX27" fmla="*/ 1952275 w 1955443"/>
              <a:gd name="connsiteY27" fmla="*/ 970189 h 1601707"/>
              <a:gd name="connsiteX28" fmla="*/ 1926927 w 1955443"/>
              <a:gd name="connsiteY28" fmla="*/ 1153125 h 1601707"/>
              <a:gd name="connsiteX29" fmla="*/ 1861083 w 1955443"/>
              <a:gd name="connsiteY29" fmla="*/ 1303985 h 1601707"/>
              <a:gd name="connsiteX30" fmla="*/ 1782049 w 1955443"/>
              <a:gd name="connsiteY30" fmla="*/ 1434510 h 1601707"/>
              <a:gd name="connsiteX31" fmla="*/ 1618005 w 1955443"/>
              <a:gd name="connsiteY31" fmla="*/ 1601707 h 1601707"/>
              <a:gd name="connsiteX32" fmla="*/ 290309 w 1955443"/>
              <a:gd name="connsiteY32" fmla="*/ 1577778 h 1601707"/>
              <a:gd name="connsiteX0" fmla="*/ 290309 w 1955443"/>
              <a:gd name="connsiteY0" fmla="*/ 1577778 h 1601707"/>
              <a:gd name="connsiteX1" fmla="*/ 227064 w 1955443"/>
              <a:gd name="connsiteY1" fmla="*/ 1498728 h 1601707"/>
              <a:gd name="connsiteX2" fmla="*/ 168373 w 1955443"/>
              <a:gd name="connsiteY2" fmla="*/ 1430816 h 1601707"/>
              <a:gd name="connsiteX3" fmla="*/ 100221 w 1955443"/>
              <a:gd name="connsiteY3" fmla="*/ 1329494 h 1601707"/>
              <a:gd name="connsiteX4" fmla="*/ 91114 w 1955443"/>
              <a:gd name="connsiteY4" fmla="*/ 1290587 h 1601707"/>
              <a:gd name="connsiteX5" fmla="*/ 45741 w 1955443"/>
              <a:gd name="connsiteY5" fmla="*/ 1195809 h 1601707"/>
              <a:gd name="connsiteX6" fmla="*/ 17005 w 1955443"/>
              <a:gd name="connsiteY6" fmla="*/ 1115137 h 1601707"/>
              <a:gd name="connsiteX7" fmla="*/ 8070 w 1955443"/>
              <a:gd name="connsiteY7" fmla="*/ 1026924 h 1601707"/>
              <a:gd name="connsiteX8" fmla="*/ 3687 w 1955443"/>
              <a:gd name="connsiteY8" fmla="*/ 970869 h 1601707"/>
              <a:gd name="connsiteX9" fmla="*/ 880 w 1955443"/>
              <a:gd name="connsiteY9" fmla="*/ 883374 h 1601707"/>
              <a:gd name="connsiteX10" fmla="*/ 19972 w 1955443"/>
              <a:gd name="connsiteY10" fmla="*/ 741800 h 1601707"/>
              <a:gd name="connsiteX11" fmla="*/ 60953 w 1955443"/>
              <a:gd name="connsiteY11" fmla="*/ 592404 h 1601707"/>
              <a:gd name="connsiteX12" fmla="*/ 90201 w 1955443"/>
              <a:gd name="connsiteY12" fmla="*/ 517927 h 1601707"/>
              <a:gd name="connsiteX13" fmla="*/ 160795 w 1955443"/>
              <a:gd name="connsiteY13" fmla="*/ 412290 h 1601707"/>
              <a:gd name="connsiteX14" fmla="*/ 241374 w 1955443"/>
              <a:gd name="connsiteY14" fmla="*/ 330271 h 1601707"/>
              <a:gd name="connsiteX15" fmla="*/ 336664 w 1955443"/>
              <a:gd name="connsiteY15" fmla="*/ 228139 h 1601707"/>
              <a:gd name="connsiteX16" fmla="*/ 457355 w 1955443"/>
              <a:gd name="connsiteY16" fmla="*/ 143337 h 1601707"/>
              <a:gd name="connsiteX17" fmla="*/ 659152 w 1955443"/>
              <a:gd name="connsiteY17" fmla="*/ 41152 h 1601707"/>
              <a:gd name="connsiteX18" fmla="*/ 883827 w 1955443"/>
              <a:gd name="connsiteY18" fmla="*/ 1247 h 1601707"/>
              <a:gd name="connsiteX19" fmla="*/ 1108460 w 1955443"/>
              <a:gd name="connsiteY19" fmla="*/ 12444 h 1601707"/>
              <a:gd name="connsiteX20" fmla="*/ 1306765 w 1955443"/>
              <a:gd name="connsiteY20" fmla="*/ 36352 h 1601707"/>
              <a:gd name="connsiteX21" fmla="*/ 1450406 w 1955443"/>
              <a:gd name="connsiteY21" fmla="*/ 99414 h 1601707"/>
              <a:gd name="connsiteX22" fmla="*/ 1611565 w 1955443"/>
              <a:gd name="connsiteY22" fmla="*/ 204518 h 1601707"/>
              <a:gd name="connsiteX23" fmla="*/ 1734186 w 1955443"/>
              <a:gd name="connsiteY23" fmla="*/ 316628 h 1601707"/>
              <a:gd name="connsiteX24" fmla="*/ 1840835 w 1955443"/>
              <a:gd name="connsiteY24" fmla="*/ 480534 h 1601707"/>
              <a:gd name="connsiteX25" fmla="*/ 1902918 w 1955443"/>
              <a:gd name="connsiteY25" fmla="*/ 623418 h 1601707"/>
              <a:gd name="connsiteX26" fmla="*/ 1949597 w 1955443"/>
              <a:gd name="connsiteY26" fmla="*/ 790896 h 1601707"/>
              <a:gd name="connsiteX27" fmla="*/ 1952275 w 1955443"/>
              <a:gd name="connsiteY27" fmla="*/ 970189 h 1601707"/>
              <a:gd name="connsiteX28" fmla="*/ 1926927 w 1955443"/>
              <a:gd name="connsiteY28" fmla="*/ 1153125 h 1601707"/>
              <a:gd name="connsiteX29" fmla="*/ 1861083 w 1955443"/>
              <a:gd name="connsiteY29" fmla="*/ 1303985 h 1601707"/>
              <a:gd name="connsiteX30" fmla="*/ 1782049 w 1955443"/>
              <a:gd name="connsiteY30" fmla="*/ 1434510 h 1601707"/>
              <a:gd name="connsiteX31" fmla="*/ 1618005 w 1955443"/>
              <a:gd name="connsiteY31" fmla="*/ 1601707 h 1601707"/>
              <a:gd name="connsiteX32" fmla="*/ 290309 w 1955443"/>
              <a:gd name="connsiteY32" fmla="*/ 1577778 h 1601707"/>
              <a:gd name="connsiteX0" fmla="*/ 290309 w 1955443"/>
              <a:gd name="connsiteY0" fmla="*/ 1577778 h 1601707"/>
              <a:gd name="connsiteX1" fmla="*/ 227064 w 1955443"/>
              <a:gd name="connsiteY1" fmla="*/ 1498728 h 1601707"/>
              <a:gd name="connsiteX2" fmla="*/ 168373 w 1955443"/>
              <a:gd name="connsiteY2" fmla="*/ 1430816 h 1601707"/>
              <a:gd name="connsiteX3" fmla="*/ 127027 w 1955443"/>
              <a:gd name="connsiteY3" fmla="*/ 1368475 h 1601707"/>
              <a:gd name="connsiteX4" fmla="*/ 91114 w 1955443"/>
              <a:gd name="connsiteY4" fmla="*/ 1290587 h 1601707"/>
              <a:gd name="connsiteX5" fmla="*/ 45741 w 1955443"/>
              <a:gd name="connsiteY5" fmla="*/ 1195809 h 1601707"/>
              <a:gd name="connsiteX6" fmla="*/ 17005 w 1955443"/>
              <a:gd name="connsiteY6" fmla="*/ 1115137 h 1601707"/>
              <a:gd name="connsiteX7" fmla="*/ 8070 w 1955443"/>
              <a:gd name="connsiteY7" fmla="*/ 1026924 h 1601707"/>
              <a:gd name="connsiteX8" fmla="*/ 3687 w 1955443"/>
              <a:gd name="connsiteY8" fmla="*/ 970869 h 1601707"/>
              <a:gd name="connsiteX9" fmla="*/ 880 w 1955443"/>
              <a:gd name="connsiteY9" fmla="*/ 883374 h 1601707"/>
              <a:gd name="connsiteX10" fmla="*/ 19972 w 1955443"/>
              <a:gd name="connsiteY10" fmla="*/ 741800 h 1601707"/>
              <a:gd name="connsiteX11" fmla="*/ 60953 w 1955443"/>
              <a:gd name="connsiteY11" fmla="*/ 592404 h 1601707"/>
              <a:gd name="connsiteX12" fmla="*/ 90201 w 1955443"/>
              <a:gd name="connsiteY12" fmla="*/ 517927 h 1601707"/>
              <a:gd name="connsiteX13" fmla="*/ 160795 w 1955443"/>
              <a:gd name="connsiteY13" fmla="*/ 412290 h 1601707"/>
              <a:gd name="connsiteX14" fmla="*/ 241374 w 1955443"/>
              <a:gd name="connsiteY14" fmla="*/ 330271 h 1601707"/>
              <a:gd name="connsiteX15" fmla="*/ 336664 w 1955443"/>
              <a:gd name="connsiteY15" fmla="*/ 228139 h 1601707"/>
              <a:gd name="connsiteX16" fmla="*/ 457355 w 1955443"/>
              <a:gd name="connsiteY16" fmla="*/ 143337 h 1601707"/>
              <a:gd name="connsiteX17" fmla="*/ 659152 w 1955443"/>
              <a:gd name="connsiteY17" fmla="*/ 41152 h 1601707"/>
              <a:gd name="connsiteX18" fmla="*/ 883827 w 1955443"/>
              <a:gd name="connsiteY18" fmla="*/ 1247 h 1601707"/>
              <a:gd name="connsiteX19" fmla="*/ 1108460 w 1955443"/>
              <a:gd name="connsiteY19" fmla="*/ 12444 h 1601707"/>
              <a:gd name="connsiteX20" fmla="*/ 1306765 w 1955443"/>
              <a:gd name="connsiteY20" fmla="*/ 36352 h 1601707"/>
              <a:gd name="connsiteX21" fmla="*/ 1450406 w 1955443"/>
              <a:gd name="connsiteY21" fmla="*/ 99414 h 1601707"/>
              <a:gd name="connsiteX22" fmla="*/ 1611565 w 1955443"/>
              <a:gd name="connsiteY22" fmla="*/ 204518 h 1601707"/>
              <a:gd name="connsiteX23" fmla="*/ 1734186 w 1955443"/>
              <a:gd name="connsiteY23" fmla="*/ 316628 h 1601707"/>
              <a:gd name="connsiteX24" fmla="*/ 1840835 w 1955443"/>
              <a:gd name="connsiteY24" fmla="*/ 480534 h 1601707"/>
              <a:gd name="connsiteX25" fmla="*/ 1902918 w 1955443"/>
              <a:gd name="connsiteY25" fmla="*/ 623418 h 1601707"/>
              <a:gd name="connsiteX26" fmla="*/ 1949597 w 1955443"/>
              <a:gd name="connsiteY26" fmla="*/ 790896 h 1601707"/>
              <a:gd name="connsiteX27" fmla="*/ 1952275 w 1955443"/>
              <a:gd name="connsiteY27" fmla="*/ 970189 h 1601707"/>
              <a:gd name="connsiteX28" fmla="*/ 1926927 w 1955443"/>
              <a:gd name="connsiteY28" fmla="*/ 1153125 h 1601707"/>
              <a:gd name="connsiteX29" fmla="*/ 1861083 w 1955443"/>
              <a:gd name="connsiteY29" fmla="*/ 1303985 h 1601707"/>
              <a:gd name="connsiteX30" fmla="*/ 1782049 w 1955443"/>
              <a:gd name="connsiteY30" fmla="*/ 1434510 h 1601707"/>
              <a:gd name="connsiteX31" fmla="*/ 1618005 w 1955443"/>
              <a:gd name="connsiteY31" fmla="*/ 1601707 h 1601707"/>
              <a:gd name="connsiteX32" fmla="*/ 290309 w 1955443"/>
              <a:gd name="connsiteY32" fmla="*/ 1577778 h 1601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55443" h="1601707">
                <a:moveTo>
                  <a:pt x="290309" y="1577778"/>
                </a:moveTo>
                <a:cubicBezTo>
                  <a:pt x="281258" y="1557925"/>
                  <a:pt x="247387" y="1523222"/>
                  <a:pt x="227064" y="1498728"/>
                </a:cubicBezTo>
                <a:cubicBezTo>
                  <a:pt x="206741" y="1474234"/>
                  <a:pt x="185046" y="1452525"/>
                  <a:pt x="168373" y="1430816"/>
                </a:cubicBezTo>
                <a:cubicBezTo>
                  <a:pt x="151700" y="1409107"/>
                  <a:pt x="139903" y="1391846"/>
                  <a:pt x="127027" y="1368475"/>
                </a:cubicBezTo>
                <a:cubicBezTo>
                  <a:pt x="114151" y="1345104"/>
                  <a:pt x="104662" y="1319365"/>
                  <a:pt x="91114" y="1290587"/>
                </a:cubicBezTo>
                <a:cubicBezTo>
                  <a:pt x="77566" y="1261809"/>
                  <a:pt x="58092" y="1225051"/>
                  <a:pt x="45741" y="1195809"/>
                </a:cubicBezTo>
                <a:cubicBezTo>
                  <a:pt x="33390" y="1166567"/>
                  <a:pt x="23283" y="1143284"/>
                  <a:pt x="17005" y="1115137"/>
                </a:cubicBezTo>
                <a:cubicBezTo>
                  <a:pt x="10727" y="1086990"/>
                  <a:pt x="10290" y="1050969"/>
                  <a:pt x="8070" y="1026924"/>
                </a:cubicBezTo>
                <a:cubicBezTo>
                  <a:pt x="5850" y="1002879"/>
                  <a:pt x="4885" y="994794"/>
                  <a:pt x="3687" y="970869"/>
                </a:cubicBezTo>
                <a:cubicBezTo>
                  <a:pt x="2489" y="946944"/>
                  <a:pt x="-1834" y="921552"/>
                  <a:pt x="880" y="883374"/>
                </a:cubicBezTo>
                <a:cubicBezTo>
                  <a:pt x="3594" y="845196"/>
                  <a:pt x="9960" y="790295"/>
                  <a:pt x="19972" y="741800"/>
                </a:cubicBezTo>
                <a:cubicBezTo>
                  <a:pt x="29984" y="693305"/>
                  <a:pt x="49248" y="629716"/>
                  <a:pt x="60953" y="592404"/>
                </a:cubicBezTo>
                <a:cubicBezTo>
                  <a:pt x="72658" y="555092"/>
                  <a:pt x="73561" y="547946"/>
                  <a:pt x="90201" y="517927"/>
                </a:cubicBezTo>
                <a:cubicBezTo>
                  <a:pt x="106841" y="487908"/>
                  <a:pt x="135600" y="443566"/>
                  <a:pt x="160795" y="412290"/>
                </a:cubicBezTo>
                <a:cubicBezTo>
                  <a:pt x="185991" y="381014"/>
                  <a:pt x="212063" y="360963"/>
                  <a:pt x="241374" y="330271"/>
                </a:cubicBezTo>
                <a:cubicBezTo>
                  <a:pt x="270685" y="299579"/>
                  <a:pt x="300667" y="259295"/>
                  <a:pt x="336664" y="228139"/>
                </a:cubicBezTo>
                <a:cubicBezTo>
                  <a:pt x="372661" y="196983"/>
                  <a:pt x="403607" y="174501"/>
                  <a:pt x="457355" y="143337"/>
                </a:cubicBezTo>
                <a:cubicBezTo>
                  <a:pt x="511103" y="112173"/>
                  <a:pt x="588073" y="64834"/>
                  <a:pt x="659152" y="41152"/>
                </a:cubicBezTo>
                <a:cubicBezTo>
                  <a:pt x="730231" y="17470"/>
                  <a:pt x="808942" y="6032"/>
                  <a:pt x="883827" y="1247"/>
                </a:cubicBezTo>
                <a:cubicBezTo>
                  <a:pt x="958712" y="-3538"/>
                  <a:pt x="1037970" y="6593"/>
                  <a:pt x="1108460" y="12444"/>
                </a:cubicBezTo>
                <a:cubicBezTo>
                  <a:pt x="1178950" y="18295"/>
                  <a:pt x="1249774" y="21857"/>
                  <a:pt x="1306765" y="36352"/>
                </a:cubicBezTo>
                <a:cubicBezTo>
                  <a:pt x="1363756" y="50847"/>
                  <a:pt x="1399606" y="71386"/>
                  <a:pt x="1450406" y="99414"/>
                </a:cubicBezTo>
                <a:cubicBezTo>
                  <a:pt x="1501206" y="127442"/>
                  <a:pt x="1564268" y="168316"/>
                  <a:pt x="1611565" y="204518"/>
                </a:cubicBezTo>
                <a:cubicBezTo>
                  <a:pt x="1658862" y="240720"/>
                  <a:pt x="1695974" y="270625"/>
                  <a:pt x="1734186" y="316628"/>
                </a:cubicBezTo>
                <a:cubicBezTo>
                  <a:pt x="1772398" y="362631"/>
                  <a:pt x="1812713" y="429402"/>
                  <a:pt x="1840835" y="480534"/>
                </a:cubicBezTo>
                <a:cubicBezTo>
                  <a:pt x="1868957" y="531666"/>
                  <a:pt x="1884791" y="571691"/>
                  <a:pt x="1902918" y="623418"/>
                </a:cubicBezTo>
                <a:cubicBezTo>
                  <a:pt x="1921045" y="675145"/>
                  <a:pt x="1941371" y="733101"/>
                  <a:pt x="1949597" y="790896"/>
                </a:cubicBezTo>
                <a:cubicBezTo>
                  <a:pt x="1957823" y="848691"/>
                  <a:pt x="1956053" y="909818"/>
                  <a:pt x="1952275" y="970189"/>
                </a:cubicBezTo>
                <a:cubicBezTo>
                  <a:pt x="1948497" y="1030560"/>
                  <a:pt x="1942126" y="1097492"/>
                  <a:pt x="1926927" y="1153125"/>
                </a:cubicBezTo>
                <a:cubicBezTo>
                  <a:pt x="1911728" y="1208758"/>
                  <a:pt x="1885229" y="1257088"/>
                  <a:pt x="1861083" y="1303985"/>
                </a:cubicBezTo>
                <a:cubicBezTo>
                  <a:pt x="1836937" y="1350882"/>
                  <a:pt x="1800150" y="1388381"/>
                  <a:pt x="1782049" y="1434510"/>
                </a:cubicBezTo>
                <a:cubicBezTo>
                  <a:pt x="1763948" y="1480639"/>
                  <a:pt x="1618005" y="1601707"/>
                  <a:pt x="1618005" y="1601707"/>
                </a:cubicBezTo>
                <a:lnTo>
                  <a:pt x="290309" y="1577778"/>
                </a:lnTo>
                <a:close/>
              </a:path>
            </a:pathLst>
          </a:custGeom>
          <a:solidFill>
            <a:srgbClr val="4BACC6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5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/>
          <a:p>
            <a:r>
              <a:rPr lang="pt-PT" altLang="en-US" sz="2200" b="1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reflexão</a:t>
            </a:r>
          </a:p>
          <a:p>
            <a:pPr lvl="1"/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parte que se encontra fora do povoamento é refletida para o seu interior e medida novamente</a:t>
            </a:r>
            <a:r>
              <a:rPr lang="en-GB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pt-PT" altLang="en-US" sz="22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1559496" y="3140968"/>
            <a:ext cx="6912768" cy="3412615"/>
            <a:chOff x="672" y="2016"/>
            <a:chExt cx="4560" cy="211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83" t="53748" b="2899"/>
            <a:stretch>
              <a:fillRect/>
            </a:stretch>
          </p:blipFill>
          <p:spPr bwMode="auto">
            <a:xfrm>
              <a:off x="672" y="2064"/>
              <a:ext cx="4560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768" y="201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15480" y="2564903"/>
            <a:ext cx="6480720" cy="3051172"/>
            <a:chOff x="1415480" y="2564903"/>
            <a:chExt cx="6480720" cy="3051172"/>
          </a:xfrm>
        </p:grpSpPr>
        <p:sp>
          <p:nvSpPr>
            <p:cNvPr id="13" name="Rectangle 12"/>
            <p:cNvSpPr/>
            <p:nvPr/>
          </p:nvSpPr>
          <p:spPr>
            <a:xfrm>
              <a:off x="1415480" y="2564903"/>
              <a:ext cx="6480720" cy="2441071"/>
            </a:xfrm>
            <a:prstGeom prst="rect">
              <a:avLst/>
            </a:prstGeom>
            <a:solidFill>
              <a:srgbClr val="9BBB59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072172" y="3343809"/>
              <a:ext cx="1980000" cy="1980000"/>
            </a:xfrm>
            <a:prstGeom prst="ellipse">
              <a:avLst/>
            </a:prstGeom>
            <a:solidFill>
              <a:srgbClr val="4BACC6">
                <a:alpha val="439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305010">
              <a:off x="5600533" y="3761635"/>
              <a:ext cx="1766016" cy="1854440"/>
            </a:xfrm>
            <a:prstGeom prst="rect">
              <a:avLst/>
            </a:prstGeom>
            <a:solidFill>
              <a:srgbClr val="4BACC6">
                <a:alpha val="4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26817" y="3352807"/>
            <a:ext cx="5451142" cy="1702669"/>
            <a:chOff x="2126817" y="3352807"/>
            <a:chExt cx="5451142" cy="1702669"/>
          </a:xfrm>
        </p:grpSpPr>
        <p:sp>
          <p:nvSpPr>
            <p:cNvPr id="17" name="Freeform 16"/>
            <p:cNvSpPr/>
            <p:nvPr/>
          </p:nvSpPr>
          <p:spPr>
            <a:xfrm>
              <a:off x="2126817" y="3352807"/>
              <a:ext cx="1875402" cy="1616972"/>
            </a:xfrm>
            <a:custGeom>
              <a:avLst/>
              <a:gdLst>
                <a:gd name="connsiteX0" fmla="*/ 102192 w 2211668"/>
                <a:gd name="connsiteY0" fmla="*/ 1585115 h 1627156"/>
                <a:gd name="connsiteX1" fmla="*/ 77668 w 2211668"/>
                <a:gd name="connsiteY1" fmla="*/ 1525556 h 1627156"/>
                <a:gd name="connsiteX2" fmla="*/ 63654 w 2211668"/>
                <a:gd name="connsiteY2" fmla="*/ 1465997 h 1627156"/>
                <a:gd name="connsiteX3" fmla="*/ 46137 w 2211668"/>
                <a:gd name="connsiteY3" fmla="*/ 1406439 h 1627156"/>
                <a:gd name="connsiteX4" fmla="*/ 25116 w 2211668"/>
                <a:gd name="connsiteY4" fmla="*/ 1311846 h 1627156"/>
                <a:gd name="connsiteX5" fmla="*/ 592 w 2211668"/>
                <a:gd name="connsiteY5" fmla="*/ 1189225 h 1627156"/>
                <a:gd name="connsiteX6" fmla="*/ 7599 w 2211668"/>
                <a:gd name="connsiteY6" fmla="*/ 1094632 h 1627156"/>
                <a:gd name="connsiteX7" fmla="*/ 7599 w 2211668"/>
                <a:gd name="connsiteY7" fmla="*/ 1017556 h 1627156"/>
                <a:gd name="connsiteX8" fmla="*/ 18109 w 2211668"/>
                <a:gd name="connsiteY8" fmla="*/ 961501 h 1627156"/>
                <a:gd name="connsiteX9" fmla="*/ 39130 w 2211668"/>
                <a:gd name="connsiteY9" fmla="*/ 887928 h 1627156"/>
                <a:gd name="connsiteX10" fmla="*/ 67157 w 2211668"/>
                <a:gd name="connsiteY10" fmla="*/ 740784 h 1627156"/>
                <a:gd name="connsiteX11" fmla="*/ 161751 w 2211668"/>
                <a:gd name="connsiteY11" fmla="*/ 569115 h 1627156"/>
                <a:gd name="connsiteX12" fmla="*/ 217806 w 2211668"/>
                <a:gd name="connsiteY12" fmla="*/ 464011 h 1627156"/>
                <a:gd name="connsiteX13" fmla="*/ 291378 w 2211668"/>
                <a:gd name="connsiteY13" fmla="*/ 383432 h 1627156"/>
                <a:gd name="connsiteX14" fmla="*/ 371957 w 2211668"/>
                <a:gd name="connsiteY14" fmla="*/ 295846 h 1627156"/>
                <a:gd name="connsiteX15" fmla="*/ 491075 w 2211668"/>
                <a:gd name="connsiteY15" fmla="*/ 218770 h 1627156"/>
                <a:gd name="connsiteX16" fmla="*/ 620702 w 2211668"/>
                <a:gd name="connsiteY16" fmla="*/ 131184 h 1627156"/>
                <a:gd name="connsiteX17" fmla="*/ 834413 w 2211668"/>
                <a:gd name="connsiteY17" fmla="*/ 26080 h 1627156"/>
                <a:gd name="connsiteX18" fmla="*/ 1051626 w 2211668"/>
                <a:gd name="connsiteY18" fmla="*/ 1556 h 1627156"/>
                <a:gd name="connsiteX19" fmla="*/ 1258330 w 2211668"/>
                <a:gd name="connsiteY19" fmla="*/ 8563 h 1627156"/>
                <a:gd name="connsiteX20" fmla="*/ 1479047 w 2211668"/>
                <a:gd name="connsiteY20" fmla="*/ 57611 h 1627156"/>
                <a:gd name="connsiteX21" fmla="*/ 1622688 w 2211668"/>
                <a:gd name="connsiteY21" fmla="*/ 120673 h 1627156"/>
                <a:gd name="connsiteX22" fmla="*/ 1783847 w 2211668"/>
                <a:gd name="connsiteY22" fmla="*/ 225777 h 1627156"/>
                <a:gd name="connsiteX23" fmla="*/ 1906468 w 2211668"/>
                <a:gd name="connsiteY23" fmla="*/ 337887 h 1627156"/>
                <a:gd name="connsiteX24" fmla="*/ 2022082 w 2211668"/>
                <a:gd name="connsiteY24" fmla="*/ 485032 h 1627156"/>
                <a:gd name="connsiteX25" fmla="*/ 2088647 w 2211668"/>
                <a:gd name="connsiteY25" fmla="*/ 611156 h 1627156"/>
                <a:gd name="connsiteX26" fmla="*/ 2162220 w 2211668"/>
                <a:gd name="connsiteY26" fmla="*/ 782825 h 1627156"/>
                <a:gd name="connsiteX27" fmla="*/ 2200757 w 2211668"/>
                <a:gd name="connsiteY27" fmla="*/ 936977 h 1627156"/>
                <a:gd name="connsiteX28" fmla="*/ 2211268 w 2211668"/>
                <a:gd name="connsiteY28" fmla="*/ 1136673 h 1627156"/>
                <a:gd name="connsiteX29" fmla="*/ 2190247 w 2211668"/>
                <a:gd name="connsiteY29" fmla="*/ 1350384 h 1627156"/>
                <a:gd name="connsiteX30" fmla="*/ 2120178 w 2211668"/>
                <a:gd name="connsiteY30" fmla="*/ 1539570 h 1627156"/>
                <a:gd name="connsiteX31" fmla="*/ 2081640 w 2211668"/>
                <a:gd name="connsiteY31" fmla="*/ 1627156 h 1627156"/>
                <a:gd name="connsiteX32" fmla="*/ 102192 w 2211668"/>
                <a:gd name="connsiteY32" fmla="*/ 1585115 h 1627156"/>
                <a:gd name="connsiteX0" fmla="*/ 102192 w 2211668"/>
                <a:gd name="connsiteY0" fmla="*/ 1588219 h 1630260"/>
                <a:gd name="connsiteX1" fmla="*/ 77668 w 2211668"/>
                <a:gd name="connsiteY1" fmla="*/ 1528660 h 1630260"/>
                <a:gd name="connsiteX2" fmla="*/ 63654 w 2211668"/>
                <a:gd name="connsiteY2" fmla="*/ 1469101 h 1630260"/>
                <a:gd name="connsiteX3" fmla="*/ 46137 w 2211668"/>
                <a:gd name="connsiteY3" fmla="*/ 1409543 h 1630260"/>
                <a:gd name="connsiteX4" fmla="*/ 25116 w 2211668"/>
                <a:gd name="connsiteY4" fmla="*/ 1314950 h 1630260"/>
                <a:gd name="connsiteX5" fmla="*/ 592 w 2211668"/>
                <a:gd name="connsiteY5" fmla="*/ 1192329 h 1630260"/>
                <a:gd name="connsiteX6" fmla="*/ 7599 w 2211668"/>
                <a:gd name="connsiteY6" fmla="*/ 1097736 h 1630260"/>
                <a:gd name="connsiteX7" fmla="*/ 7599 w 2211668"/>
                <a:gd name="connsiteY7" fmla="*/ 1020660 h 1630260"/>
                <a:gd name="connsiteX8" fmla="*/ 18109 w 2211668"/>
                <a:gd name="connsiteY8" fmla="*/ 964605 h 1630260"/>
                <a:gd name="connsiteX9" fmla="*/ 39130 w 2211668"/>
                <a:gd name="connsiteY9" fmla="*/ 891032 h 1630260"/>
                <a:gd name="connsiteX10" fmla="*/ 67157 w 2211668"/>
                <a:gd name="connsiteY10" fmla="*/ 743888 h 1630260"/>
                <a:gd name="connsiteX11" fmla="*/ 161751 w 2211668"/>
                <a:gd name="connsiteY11" fmla="*/ 572219 h 1630260"/>
                <a:gd name="connsiteX12" fmla="*/ 217806 w 2211668"/>
                <a:gd name="connsiteY12" fmla="*/ 467115 h 1630260"/>
                <a:gd name="connsiteX13" fmla="*/ 291378 w 2211668"/>
                <a:gd name="connsiteY13" fmla="*/ 386536 h 1630260"/>
                <a:gd name="connsiteX14" fmla="*/ 371957 w 2211668"/>
                <a:gd name="connsiteY14" fmla="*/ 298950 h 1630260"/>
                <a:gd name="connsiteX15" fmla="*/ 491075 w 2211668"/>
                <a:gd name="connsiteY15" fmla="*/ 221874 h 1630260"/>
                <a:gd name="connsiteX16" fmla="*/ 620702 w 2211668"/>
                <a:gd name="connsiteY16" fmla="*/ 134288 h 1630260"/>
                <a:gd name="connsiteX17" fmla="*/ 834413 w 2211668"/>
                <a:gd name="connsiteY17" fmla="*/ 71084 h 1630260"/>
                <a:gd name="connsiteX18" fmla="*/ 1051626 w 2211668"/>
                <a:gd name="connsiteY18" fmla="*/ 4660 h 1630260"/>
                <a:gd name="connsiteX19" fmla="*/ 1258330 w 2211668"/>
                <a:gd name="connsiteY19" fmla="*/ 11667 h 1630260"/>
                <a:gd name="connsiteX20" fmla="*/ 1479047 w 2211668"/>
                <a:gd name="connsiteY20" fmla="*/ 60715 h 1630260"/>
                <a:gd name="connsiteX21" fmla="*/ 1622688 w 2211668"/>
                <a:gd name="connsiteY21" fmla="*/ 123777 h 1630260"/>
                <a:gd name="connsiteX22" fmla="*/ 1783847 w 2211668"/>
                <a:gd name="connsiteY22" fmla="*/ 228881 h 1630260"/>
                <a:gd name="connsiteX23" fmla="*/ 1906468 w 2211668"/>
                <a:gd name="connsiteY23" fmla="*/ 340991 h 1630260"/>
                <a:gd name="connsiteX24" fmla="*/ 2022082 w 2211668"/>
                <a:gd name="connsiteY24" fmla="*/ 488136 h 1630260"/>
                <a:gd name="connsiteX25" fmla="*/ 2088647 w 2211668"/>
                <a:gd name="connsiteY25" fmla="*/ 614260 h 1630260"/>
                <a:gd name="connsiteX26" fmla="*/ 2162220 w 2211668"/>
                <a:gd name="connsiteY26" fmla="*/ 785929 h 1630260"/>
                <a:gd name="connsiteX27" fmla="*/ 2200757 w 2211668"/>
                <a:gd name="connsiteY27" fmla="*/ 940081 h 1630260"/>
                <a:gd name="connsiteX28" fmla="*/ 2211268 w 2211668"/>
                <a:gd name="connsiteY28" fmla="*/ 1139777 h 1630260"/>
                <a:gd name="connsiteX29" fmla="*/ 2190247 w 2211668"/>
                <a:gd name="connsiteY29" fmla="*/ 1353488 h 1630260"/>
                <a:gd name="connsiteX30" fmla="*/ 2120178 w 2211668"/>
                <a:gd name="connsiteY30" fmla="*/ 1542674 h 1630260"/>
                <a:gd name="connsiteX31" fmla="*/ 2081640 w 2211668"/>
                <a:gd name="connsiteY31" fmla="*/ 1630260 h 1630260"/>
                <a:gd name="connsiteX32" fmla="*/ 102192 w 2211668"/>
                <a:gd name="connsiteY32" fmla="*/ 1588219 h 1630260"/>
                <a:gd name="connsiteX0" fmla="*/ 102192 w 2211668"/>
                <a:gd name="connsiteY0" fmla="*/ 1578302 h 1620343"/>
                <a:gd name="connsiteX1" fmla="*/ 77668 w 2211668"/>
                <a:gd name="connsiteY1" fmla="*/ 1518743 h 1620343"/>
                <a:gd name="connsiteX2" fmla="*/ 63654 w 2211668"/>
                <a:gd name="connsiteY2" fmla="*/ 1459184 h 1620343"/>
                <a:gd name="connsiteX3" fmla="*/ 46137 w 2211668"/>
                <a:gd name="connsiteY3" fmla="*/ 1399626 h 1620343"/>
                <a:gd name="connsiteX4" fmla="*/ 25116 w 2211668"/>
                <a:gd name="connsiteY4" fmla="*/ 1305033 h 1620343"/>
                <a:gd name="connsiteX5" fmla="*/ 592 w 2211668"/>
                <a:gd name="connsiteY5" fmla="*/ 1182412 h 1620343"/>
                <a:gd name="connsiteX6" fmla="*/ 7599 w 2211668"/>
                <a:gd name="connsiteY6" fmla="*/ 1087819 h 1620343"/>
                <a:gd name="connsiteX7" fmla="*/ 7599 w 2211668"/>
                <a:gd name="connsiteY7" fmla="*/ 1010743 h 1620343"/>
                <a:gd name="connsiteX8" fmla="*/ 18109 w 2211668"/>
                <a:gd name="connsiteY8" fmla="*/ 954688 h 1620343"/>
                <a:gd name="connsiteX9" fmla="*/ 39130 w 2211668"/>
                <a:gd name="connsiteY9" fmla="*/ 881115 h 1620343"/>
                <a:gd name="connsiteX10" fmla="*/ 67157 w 2211668"/>
                <a:gd name="connsiteY10" fmla="*/ 733971 h 1620343"/>
                <a:gd name="connsiteX11" fmla="*/ 161751 w 2211668"/>
                <a:gd name="connsiteY11" fmla="*/ 562302 h 1620343"/>
                <a:gd name="connsiteX12" fmla="*/ 217806 w 2211668"/>
                <a:gd name="connsiteY12" fmla="*/ 457198 h 1620343"/>
                <a:gd name="connsiteX13" fmla="*/ 291378 w 2211668"/>
                <a:gd name="connsiteY13" fmla="*/ 376619 h 1620343"/>
                <a:gd name="connsiteX14" fmla="*/ 371957 w 2211668"/>
                <a:gd name="connsiteY14" fmla="*/ 289033 h 1620343"/>
                <a:gd name="connsiteX15" fmla="*/ 491075 w 2211668"/>
                <a:gd name="connsiteY15" fmla="*/ 211957 h 1620343"/>
                <a:gd name="connsiteX16" fmla="*/ 620702 w 2211668"/>
                <a:gd name="connsiteY16" fmla="*/ 124371 h 1620343"/>
                <a:gd name="connsiteX17" fmla="*/ 834413 w 2211668"/>
                <a:gd name="connsiteY17" fmla="*/ 61167 h 1620343"/>
                <a:gd name="connsiteX18" fmla="*/ 1056109 w 2211668"/>
                <a:gd name="connsiteY18" fmla="*/ 15693 h 1620343"/>
                <a:gd name="connsiteX19" fmla="*/ 1258330 w 2211668"/>
                <a:gd name="connsiteY19" fmla="*/ 1750 h 1620343"/>
                <a:gd name="connsiteX20" fmla="*/ 1479047 w 2211668"/>
                <a:gd name="connsiteY20" fmla="*/ 50798 h 1620343"/>
                <a:gd name="connsiteX21" fmla="*/ 1622688 w 2211668"/>
                <a:gd name="connsiteY21" fmla="*/ 113860 h 1620343"/>
                <a:gd name="connsiteX22" fmla="*/ 1783847 w 2211668"/>
                <a:gd name="connsiteY22" fmla="*/ 218964 h 1620343"/>
                <a:gd name="connsiteX23" fmla="*/ 1906468 w 2211668"/>
                <a:gd name="connsiteY23" fmla="*/ 331074 h 1620343"/>
                <a:gd name="connsiteX24" fmla="*/ 2022082 w 2211668"/>
                <a:gd name="connsiteY24" fmla="*/ 478219 h 1620343"/>
                <a:gd name="connsiteX25" fmla="*/ 2088647 w 2211668"/>
                <a:gd name="connsiteY25" fmla="*/ 604343 h 1620343"/>
                <a:gd name="connsiteX26" fmla="*/ 2162220 w 2211668"/>
                <a:gd name="connsiteY26" fmla="*/ 776012 h 1620343"/>
                <a:gd name="connsiteX27" fmla="*/ 2200757 w 2211668"/>
                <a:gd name="connsiteY27" fmla="*/ 930164 h 1620343"/>
                <a:gd name="connsiteX28" fmla="*/ 2211268 w 2211668"/>
                <a:gd name="connsiteY28" fmla="*/ 1129860 h 1620343"/>
                <a:gd name="connsiteX29" fmla="*/ 2190247 w 2211668"/>
                <a:gd name="connsiteY29" fmla="*/ 1343571 h 1620343"/>
                <a:gd name="connsiteX30" fmla="*/ 2120178 w 2211668"/>
                <a:gd name="connsiteY30" fmla="*/ 1532757 h 1620343"/>
                <a:gd name="connsiteX31" fmla="*/ 2081640 w 2211668"/>
                <a:gd name="connsiteY31" fmla="*/ 1620343 h 1620343"/>
                <a:gd name="connsiteX32" fmla="*/ 102192 w 2211668"/>
                <a:gd name="connsiteY32" fmla="*/ 1578302 h 1620343"/>
                <a:gd name="connsiteX0" fmla="*/ 102192 w 2211668"/>
                <a:gd name="connsiteY0" fmla="*/ 1564201 h 1606242"/>
                <a:gd name="connsiteX1" fmla="*/ 77668 w 2211668"/>
                <a:gd name="connsiteY1" fmla="*/ 1504642 h 1606242"/>
                <a:gd name="connsiteX2" fmla="*/ 63654 w 2211668"/>
                <a:gd name="connsiteY2" fmla="*/ 1445083 h 1606242"/>
                <a:gd name="connsiteX3" fmla="*/ 46137 w 2211668"/>
                <a:gd name="connsiteY3" fmla="*/ 1385525 h 1606242"/>
                <a:gd name="connsiteX4" fmla="*/ 25116 w 2211668"/>
                <a:gd name="connsiteY4" fmla="*/ 1290932 h 1606242"/>
                <a:gd name="connsiteX5" fmla="*/ 592 w 2211668"/>
                <a:gd name="connsiteY5" fmla="*/ 1168311 h 1606242"/>
                <a:gd name="connsiteX6" fmla="*/ 7599 w 2211668"/>
                <a:gd name="connsiteY6" fmla="*/ 1073718 h 1606242"/>
                <a:gd name="connsiteX7" fmla="*/ 7599 w 2211668"/>
                <a:gd name="connsiteY7" fmla="*/ 996642 h 1606242"/>
                <a:gd name="connsiteX8" fmla="*/ 18109 w 2211668"/>
                <a:gd name="connsiteY8" fmla="*/ 940587 h 1606242"/>
                <a:gd name="connsiteX9" fmla="*/ 39130 w 2211668"/>
                <a:gd name="connsiteY9" fmla="*/ 867014 h 1606242"/>
                <a:gd name="connsiteX10" fmla="*/ 67157 w 2211668"/>
                <a:gd name="connsiteY10" fmla="*/ 719870 h 1606242"/>
                <a:gd name="connsiteX11" fmla="*/ 161751 w 2211668"/>
                <a:gd name="connsiteY11" fmla="*/ 548201 h 1606242"/>
                <a:gd name="connsiteX12" fmla="*/ 217806 w 2211668"/>
                <a:gd name="connsiteY12" fmla="*/ 443097 h 1606242"/>
                <a:gd name="connsiteX13" fmla="*/ 291378 w 2211668"/>
                <a:gd name="connsiteY13" fmla="*/ 362518 h 1606242"/>
                <a:gd name="connsiteX14" fmla="*/ 371957 w 2211668"/>
                <a:gd name="connsiteY14" fmla="*/ 274932 h 1606242"/>
                <a:gd name="connsiteX15" fmla="*/ 491075 w 2211668"/>
                <a:gd name="connsiteY15" fmla="*/ 197856 h 1606242"/>
                <a:gd name="connsiteX16" fmla="*/ 620702 w 2211668"/>
                <a:gd name="connsiteY16" fmla="*/ 110270 h 1606242"/>
                <a:gd name="connsiteX17" fmla="*/ 834413 w 2211668"/>
                <a:gd name="connsiteY17" fmla="*/ 47066 h 1606242"/>
                <a:gd name="connsiteX18" fmla="*/ 1056109 w 2211668"/>
                <a:gd name="connsiteY18" fmla="*/ 1592 h 1606242"/>
                <a:gd name="connsiteX19" fmla="*/ 1280742 w 2211668"/>
                <a:gd name="connsiteY19" fmla="*/ 12789 h 1606242"/>
                <a:gd name="connsiteX20" fmla="*/ 1479047 w 2211668"/>
                <a:gd name="connsiteY20" fmla="*/ 36697 h 1606242"/>
                <a:gd name="connsiteX21" fmla="*/ 1622688 w 2211668"/>
                <a:gd name="connsiteY21" fmla="*/ 99759 h 1606242"/>
                <a:gd name="connsiteX22" fmla="*/ 1783847 w 2211668"/>
                <a:gd name="connsiteY22" fmla="*/ 204863 h 1606242"/>
                <a:gd name="connsiteX23" fmla="*/ 1906468 w 2211668"/>
                <a:gd name="connsiteY23" fmla="*/ 316973 h 1606242"/>
                <a:gd name="connsiteX24" fmla="*/ 2022082 w 2211668"/>
                <a:gd name="connsiteY24" fmla="*/ 464118 h 1606242"/>
                <a:gd name="connsiteX25" fmla="*/ 2088647 w 2211668"/>
                <a:gd name="connsiteY25" fmla="*/ 590242 h 1606242"/>
                <a:gd name="connsiteX26" fmla="*/ 2162220 w 2211668"/>
                <a:gd name="connsiteY26" fmla="*/ 761911 h 1606242"/>
                <a:gd name="connsiteX27" fmla="*/ 2200757 w 2211668"/>
                <a:gd name="connsiteY27" fmla="*/ 916063 h 1606242"/>
                <a:gd name="connsiteX28" fmla="*/ 2211268 w 2211668"/>
                <a:gd name="connsiteY28" fmla="*/ 1115759 h 1606242"/>
                <a:gd name="connsiteX29" fmla="*/ 2190247 w 2211668"/>
                <a:gd name="connsiteY29" fmla="*/ 1329470 h 1606242"/>
                <a:gd name="connsiteX30" fmla="*/ 2120178 w 2211668"/>
                <a:gd name="connsiteY30" fmla="*/ 1518656 h 1606242"/>
                <a:gd name="connsiteX31" fmla="*/ 2081640 w 2211668"/>
                <a:gd name="connsiteY31" fmla="*/ 1606242 h 1606242"/>
                <a:gd name="connsiteX32" fmla="*/ 102192 w 2211668"/>
                <a:gd name="connsiteY32" fmla="*/ 1564201 h 1606242"/>
                <a:gd name="connsiteX0" fmla="*/ 102192 w 2211668"/>
                <a:gd name="connsiteY0" fmla="*/ 1564201 h 1606242"/>
                <a:gd name="connsiteX1" fmla="*/ 77668 w 2211668"/>
                <a:gd name="connsiteY1" fmla="*/ 1504642 h 1606242"/>
                <a:gd name="connsiteX2" fmla="*/ 63654 w 2211668"/>
                <a:gd name="connsiteY2" fmla="*/ 1445083 h 1606242"/>
                <a:gd name="connsiteX3" fmla="*/ 46137 w 2211668"/>
                <a:gd name="connsiteY3" fmla="*/ 1385525 h 1606242"/>
                <a:gd name="connsiteX4" fmla="*/ 25116 w 2211668"/>
                <a:gd name="connsiteY4" fmla="*/ 1290932 h 1606242"/>
                <a:gd name="connsiteX5" fmla="*/ 592 w 2211668"/>
                <a:gd name="connsiteY5" fmla="*/ 1168311 h 1606242"/>
                <a:gd name="connsiteX6" fmla="*/ 7599 w 2211668"/>
                <a:gd name="connsiteY6" fmla="*/ 1073718 h 1606242"/>
                <a:gd name="connsiteX7" fmla="*/ 7599 w 2211668"/>
                <a:gd name="connsiteY7" fmla="*/ 996642 h 1606242"/>
                <a:gd name="connsiteX8" fmla="*/ 18109 w 2211668"/>
                <a:gd name="connsiteY8" fmla="*/ 940587 h 1606242"/>
                <a:gd name="connsiteX9" fmla="*/ 39130 w 2211668"/>
                <a:gd name="connsiteY9" fmla="*/ 867014 h 1606242"/>
                <a:gd name="connsiteX10" fmla="*/ 67157 w 2211668"/>
                <a:gd name="connsiteY10" fmla="*/ 719870 h 1606242"/>
                <a:gd name="connsiteX11" fmla="*/ 161751 w 2211668"/>
                <a:gd name="connsiteY11" fmla="*/ 548201 h 1606242"/>
                <a:gd name="connsiteX12" fmla="*/ 217806 w 2211668"/>
                <a:gd name="connsiteY12" fmla="*/ 443097 h 1606242"/>
                <a:gd name="connsiteX13" fmla="*/ 291378 w 2211668"/>
                <a:gd name="connsiteY13" fmla="*/ 362518 h 1606242"/>
                <a:gd name="connsiteX14" fmla="*/ 371957 w 2211668"/>
                <a:gd name="connsiteY14" fmla="*/ 274932 h 1606242"/>
                <a:gd name="connsiteX15" fmla="*/ 491075 w 2211668"/>
                <a:gd name="connsiteY15" fmla="*/ 197856 h 1606242"/>
                <a:gd name="connsiteX16" fmla="*/ 620702 w 2211668"/>
                <a:gd name="connsiteY16" fmla="*/ 110270 h 1606242"/>
                <a:gd name="connsiteX17" fmla="*/ 834413 w 2211668"/>
                <a:gd name="connsiteY17" fmla="*/ 47066 h 1606242"/>
                <a:gd name="connsiteX18" fmla="*/ 1056109 w 2211668"/>
                <a:gd name="connsiteY18" fmla="*/ 1592 h 1606242"/>
                <a:gd name="connsiteX19" fmla="*/ 1280742 w 2211668"/>
                <a:gd name="connsiteY19" fmla="*/ 12789 h 1606242"/>
                <a:gd name="connsiteX20" fmla="*/ 1479047 w 2211668"/>
                <a:gd name="connsiteY20" fmla="*/ 36697 h 1606242"/>
                <a:gd name="connsiteX21" fmla="*/ 1622688 w 2211668"/>
                <a:gd name="connsiteY21" fmla="*/ 99759 h 1606242"/>
                <a:gd name="connsiteX22" fmla="*/ 1783847 w 2211668"/>
                <a:gd name="connsiteY22" fmla="*/ 204863 h 1606242"/>
                <a:gd name="connsiteX23" fmla="*/ 1906468 w 2211668"/>
                <a:gd name="connsiteY23" fmla="*/ 316973 h 1606242"/>
                <a:gd name="connsiteX24" fmla="*/ 2013117 w 2211668"/>
                <a:gd name="connsiteY24" fmla="*/ 480879 h 1606242"/>
                <a:gd name="connsiteX25" fmla="*/ 2088647 w 2211668"/>
                <a:gd name="connsiteY25" fmla="*/ 590242 h 1606242"/>
                <a:gd name="connsiteX26" fmla="*/ 2162220 w 2211668"/>
                <a:gd name="connsiteY26" fmla="*/ 761911 h 1606242"/>
                <a:gd name="connsiteX27" fmla="*/ 2200757 w 2211668"/>
                <a:gd name="connsiteY27" fmla="*/ 916063 h 1606242"/>
                <a:gd name="connsiteX28" fmla="*/ 2211268 w 2211668"/>
                <a:gd name="connsiteY28" fmla="*/ 1115759 h 1606242"/>
                <a:gd name="connsiteX29" fmla="*/ 2190247 w 2211668"/>
                <a:gd name="connsiteY29" fmla="*/ 1329470 h 1606242"/>
                <a:gd name="connsiteX30" fmla="*/ 2120178 w 2211668"/>
                <a:gd name="connsiteY30" fmla="*/ 1518656 h 1606242"/>
                <a:gd name="connsiteX31" fmla="*/ 2081640 w 2211668"/>
                <a:gd name="connsiteY31" fmla="*/ 1606242 h 1606242"/>
                <a:gd name="connsiteX32" fmla="*/ 102192 w 2211668"/>
                <a:gd name="connsiteY32" fmla="*/ 1564201 h 1606242"/>
                <a:gd name="connsiteX0" fmla="*/ 102192 w 2211668"/>
                <a:gd name="connsiteY0" fmla="*/ 1564201 h 1606242"/>
                <a:gd name="connsiteX1" fmla="*/ 77668 w 2211668"/>
                <a:gd name="connsiteY1" fmla="*/ 1504642 h 1606242"/>
                <a:gd name="connsiteX2" fmla="*/ 63654 w 2211668"/>
                <a:gd name="connsiteY2" fmla="*/ 1445083 h 1606242"/>
                <a:gd name="connsiteX3" fmla="*/ 46137 w 2211668"/>
                <a:gd name="connsiteY3" fmla="*/ 1385525 h 1606242"/>
                <a:gd name="connsiteX4" fmla="*/ 25116 w 2211668"/>
                <a:gd name="connsiteY4" fmla="*/ 1290932 h 1606242"/>
                <a:gd name="connsiteX5" fmla="*/ 592 w 2211668"/>
                <a:gd name="connsiteY5" fmla="*/ 1168311 h 1606242"/>
                <a:gd name="connsiteX6" fmla="*/ 7599 w 2211668"/>
                <a:gd name="connsiteY6" fmla="*/ 1073718 h 1606242"/>
                <a:gd name="connsiteX7" fmla="*/ 7599 w 2211668"/>
                <a:gd name="connsiteY7" fmla="*/ 996642 h 1606242"/>
                <a:gd name="connsiteX8" fmla="*/ 18109 w 2211668"/>
                <a:gd name="connsiteY8" fmla="*/ 940587 h 1606242"/>
                <a:gd name="connsiteX9" fmla="*/ 39130 w 2211668"/>
                <a:gd name="connsiteY9" fmla="*/ 867014 h 1606242"/>
                <a:gd name="connsiteX10" fmla="*/ 67157 w 2211668"/>
                <a:gd name="connsiteY10" fmla="*/ 719870 h 1606242"/>
                <a:gd name="connsiteX11" fmla="*/ 161751 w 2211668"/>
                <a:gd name="connsiteY11" fmla="*/ 548201 h 1606242"/>
                <a:gd name="connsiteX12" fmla="*/ 217806 w 2211668"/>
                <a:gd name="connsiteY12" fmla="*/ 443097 h 1606242"/>
                <a:gd name="connsiteX13" fmla="*/ 291378 w 2211668"/>
                <a:gd name="connsiteY13" fmla="*/ 362518 h 1606242"/>
                <a:gd name="connsiteX14" fmla="*/ 371957 w 2211668"/>
                <a:gd name="connsiteY14" fmla="*/ 274932 h 1606242"/>
                <a:gd name="connsiteX15" fmla="*/ 491075 w 2211668"/>
                <a:gd name="connsiteY15" fmla="*/ 197856 h 1606242"/>
                <a:gd name="connsiteX16" fmla="*/ 620702 w 2211668"/>
                <a:gd name="connsiteY16" fmla="*/ 110270 h 1606242"/>
                <a:gd name="connsiteX17" fmla="*/ 834413 w 2211668"/>
                <a:gd name="connsiteY17" fmla="*/ 47066 h 1606242"/>
                <a:gd name="connsiteX18" fmla="*/ 1056109 w 2211668"/>
                <a:gd name="connsiteY18" fmla="*/ 1592 h 1606242"/>
                <a:gd name="connsiteX19" fmla="*/ 1280742 w 2211668"/>
                <a:gd name="connsiteY19" fmla="*/ 12789 h 1606242"/>
                <a:gd name="connsiteX20" fmla="*/ 1479047 w 2211668"/>
                <a:gd name="connsiteY20" fmla="*/ 36697 h 1606242"/>
                <a:gd name="connsiteX21" fmla="*/ 1622688 w 2211668"/>
                <a:gd name="connsiteY21" fmla="*/ 99759 h 1606242"/>
                <a:gd name="connsiteX22" fmla="*/ 1783847 w 2211668"/>
                <a:gd name="connsiteY22" fmla="*/ 204863 h 1606242"/>
                <a:gd name="connsiteX23" fmla="*/ 1906468 w 2211668"/>
                <a:gd name="connsiteY23" fmla="*/ 316973 h 1606242"/>
                <a:gd name="connsiteX24" fmla="*/ 2013117 w 2211668"/>
                <a:gd name="connsiteY24" fmla="*/ 480879 h 1606242"/>
                <a:gd name="connsiteX25" fmla="*/ 2075200 w 2211668"/>
                <a:gd name="connsiteY25" fmla="*/ 623763 h 1606242"/>
                <a:gd name="connsiteX26" fmla="*/ 2162220 w 2211668"/>
                <a:gd name="connsiteY26" fmla="*/ 761911 h 1606242"/>
                <a:gd name="connsiteX27" fmla="*/ 2200757 w 2211668"/>
                <a:gd name="connsiteY27" fmla="*/ 916063 h 1606242"/>
                <a:gd name="connsiteX28" fmla="*/ 2211268 w 2211668"/>
                <a:gd name="connsiteY28" fmla="*/ 1115759 h 1606242"/>
                <a:gd name="connsiteX29" fmla="*/ 2190247 w 2211668"/>
                <a:gd name="connsiteY29" fmla="*/ 1329470 h 1606242"/>
                <a:gd name="connsiteX30" fmla="*/ 2120178 w 2211668"/>
                <a:gd name="connsiteY30" fmla="*/ 1518656 h 1606242"/>
                <a:gd name="connsiteX31" fmla="*/ 2081640 w 2211668"/>
                <a:gd name="connsiteY31" fmla="*/ 1606242 h 1606242"/>
                <a:gd name="connsiteX32" fmla="*/ 102192 w 2211668"/>
                <a:gd name="connsiteY32" fmla="*/ 1564201 h 1606242"/>
                <a:gd name="connsiteX0" fmla="*/ 102192 w 2212644"/>
                <a:gd name="connsiteY0" fmla="*/ 1564201 h 1606242"/>
                <a:gd name="connsiteX1" fmla="*/ 77668 w 2212644"/>
                <a:gd name="connsiteY1" fmla="*/ 1504642 h 1606242"/>
                <a:gd name="connsiteX2" fmla="*/ 63654 w 2212644"/>
                <a:gd name="connsiteY2" fmla="*/ 1445083 h 1606242"/>
                <a:gd name="connsiteX3" fmla="*/ 46137 w 2212644"/>
                <a:gd name="connsiteY3" fmla="*/ 1385525 h 1606242"/>
                <a:gd name="connsiteX4" fmla="*/ 25116 w 2212644"/>
                <a:gd name="connsiteY4" fmla="*/ 1290932 h 1606242"/>
                <a:gd name="connsiteX5" fmla="*/ 592 w 2212644"/>
                <a:gd name="connsiteY5" fmla="*/ 1168311 h 1606242"/>
                <a:gd name="connsiteX6" fmla="*/ 7599 w 2212644"/>
                <a:gd name="connsiteY6" fmla="*/ 1073718 h 1606242"/>
                <a:gd name="connsiteX7" fmla="*/ 7599 w 2212644"/>
                <a:gd name="connsiteY7" fmla="*/ 996642 h 1606242"/>
                <a:gd name="connsiteX8" fmla="*/ 18109 w 2212644"/>
                <a:gd name="connsiteY8" fmla="*/ 940587 h 1606242"/>
                <a:gd name="connsiteX9" fmla="*/ 39130 w 2212644"/>
                <a:gd name="connsiteY9" fmla="*/ 867014 h 1606242"/>
                <a:gd name="connsiteX10" fmla="*/ 67157 w 2212644"/>
                <a:gd name="connsiteY10" fmla="*/ 719870 h 1606242"/>
                <a:gd name="connsiteX11" fmla="*/ 161751 w 2212644"/>
                <a:gd name="connsiteY11" fmla="*/ 548201 h 1606242"/>
                <a:gd name="connsiteX12" fmla="*/ 217806 w 2212644"/>
                <a:gd name="connsiteY12" fmla="*/ 443097 h 1606242"/>
                <a:gd name="connsiteX13" fmla="*/ 291378 w 2212644"/>
                <a:gd name="connsiteY13" fmla="*/ 362518 h 1606242"/>
                <a:gd name="connsiteX14" fmla="*/ 371957 w 2212644"/>
                <a:gd name="connsiteY14" fmla="*/ 274932 h 1606242"/>
                <a:gd name="connsiteX15" fmla="*/ 491075 w 2212644"/>
                <a:gd name="connsiteY15" fmla="*/ 197856 h 1606242"/>
                <a:gd name="connsiteX16" fmla="*/ 620702 w 2212644"/>
                <a:gd name="connsiteY16" fmla="*/ 110270 h 1606242"/>
                <a:gd name="connsiteX17" fmla="*/ 834413 w 2212644"/>
                <a:gd name="connsiteY17" fmla="*/ 47066 h 1606242"/>
                <a:gd name="connsiteX18" fmla="*/ 1056109 w 2212644"/>
                <a:gd name="connsiteY18" fmla="*/ 1592 h 1606242"/>
                <a:gd name="connsiteX19" fmla="*/ 1280742 w 2212644"/>
                <a:gd name="connsiteY19" fmla="*/ 12789 h 1606242"/>
                <a:gd name="connsiteX20" fmla="*/ 1479047 w 2212644"/>
                <a:gd name="connsiteY20" fmla="*/ 36697 h 1606242"/>
                <a:gd name="connsiteX21" fmla="*/ 1622688 w 2212644"/>
                <a:gd name="connsiteY21" fmla="*/ 99759 h 1606242"/>
                <a:gd name="connsiteX22" fmla="*/ 1783847 w 2212644"/>
                <a:gd name="connsiteY22" fmla="*/ 204863 h 1606242"/>
                <a:gd name="connsiteX23" fmla="*/ 1906468 w 2212644"/>
                <a:gd name="connsiteY23" fmla="*/ 316973 h 1606242"/>
                <a:gd name="connsiteX24" fmla="*/ 2013117 w 2212644"/>
                <a:gd name="connsiteY24" fmla="*/ 480879 h 1606242"/>
                <a:gd name="connsiteX25" fmla="*/ 2075200 w 2212644"/>
                <a:gd name="connsiteY25" fmla="*/ 623763 h 1606242"/>
                <a:gd name="connsiteX26" fmla="*/ 2121879 w 2212644"/>
                <a:gd name="connsiteY26" fmla="*/ 791241 h 1606242"/>
                <a:gd name="connsiteX27" fmla="*/ 2200757 w 2212644"/>
                <a:gd name="connsiteY27" fmla="*/ 916063 h 1606242"/>
                <a:gd name="connsiteX28" fmla="*/ 2211268 w 2212644"/>
                <a:gd name="connsiteY28" fmla="*/ 1115759 h 1606242"/>
                <a:gd name="connsiteX29" fmla="*/ 2190247 w 2212644"/>
                <a:gd name="connsiteY29" fmla="*/ 1329470 h 1606242"/>
                <a:gd name="connsiteX30" fmla="*/ 2120178 w 2212644"/>
                <a:gd name="connsiteY30" fmla="*/ 1518656 h 1606242"/>
                <a:gd name="connsiteX31" fmla="*/ 2081640 w 2212644"/>
                <a:gd name="connsiteY31" fmla="*/ 1606242 h 1606242"/>
                <a:gd name="connsiteX32" fmla="*/ 102192 w 2212644"/>
                <a:gd name="connsiteY32" fmla="*/ 1564201 h 1606242"/>
                <a:gd name="connsiteX0" fmla="*/ 102192 w 2214779"/>
                <a:gd name="connsiteY0" fmla="*/ 1564201 h 1606242"/>
                <a:gd name="connsiteX1" fmla="*/ 77668 w 2214779"/>
                <a:gd name="connsiteY1" fmla="*/ 1504642 h 1606242"/>
                <a:gd name="connsiteX2" fmla="*/ 63654 w 2214779"/>
                <a:gd name="connsiteY2" fmla="*/ 1445083 h 1606242"/>
                <a:gd name="connsiteX3" fmla="*/ 46137 w 2214779"/>
                <a:gd name="connsiteY3" fmla="*/ 1385525 h 1606242"/>
                <a:gd name="connsiteX4" fmla="*/ 25116 w 2214779"/>
                <a:gd name="connsiteY4" fmla="*/ 1290932 h 1606242"/>
                <a:gd name="connsiteX5" fmla="*/ 592 w 2214779"/>
                <a:gd name="connsiteY5" fmla="*/ 1168311 h 1606242"/>
                <a:gd name="connsiteX6" fmla="*/ 7599 w 2214779"/>
                <a:gd name="connsiteY6" fmla="*/ 1073718 h 1606242"/>
                <a:gd name="connsiteX7" fmla="*/ 7599 w 2214779"/>
                <a:gd name="connsiteY7" fmla="*/ 996642 h 1606242"/>
                <a:gd name="connsiteX8" fmla="*/ 18109 w 2214779"/>
                <a:gd name="connsiteY8" fmla="*/ 940587 h 1606242"/>
                <a:gd name="connsiteX9" fmla="*/ 39130 w 2214779"/>
                <a:gd name="connsiteY9" fmla="*/ 867014 h 1606242"/>
                <a:gd name="connsiteX10" fmla="*/ 67157 w 2214779"/>
                <a:gd name="connsiteY10" fmla="*/ 719870 h 1606242"/>
                <a:gd name="connsiteX11" fmla="*/ 161751 w 2214779"/>
                <a:gd name="connsiteY11" fmla="*/ 548201 h 1606242"/>
                <a:gd name="connsiteX12" fmla="*/ 217806 w 2214779"/>
                <a:gd name="connsiteY12" fmla="*/ 443097 h 1606242"/>
                <a:gd name="connsiteX13" fmla="*/ 291378 w 2214779"/>
                <a:gd name="connsiteY13" fmla="*/ 362518 h 1606242"/>
                <a:gd name="connsiteX14" fmla="*/ 371957 w 2214779"/>
                <a:gd name="connsiteY14" fmla="*/ 274932 h 1606242"/>
                <a:gd name="connsiteX15" fmla="*/ 491075 w 2214779"/>
                <a:gd name="connsiteY15" fmla="*/ 197856 h 1606242"/>
                <a:gd name="connsiteX16" fmla="*/ 620702 w 2214779"/>
                <a:gd name="connsiteY16" fmla="*/ 110270 h 1606242"/>
                <a:gd name="connsiteX17" fmla="*/ 834413 w 2214779"/>
                <a:gd name="connsiteY17" fmla="*/ 47066 h 1606242"/>
                <a:gd name="connsiteX18" fmla="*/ 1056109 w 2214779"/>
                <a:gd name="connsiteY18" fmla="*/ 1592 h 1606242"/>
                <a:gd name="connsiteX19" fmla="*/ 1280742 w 2214779"/>
                <a:gd name="connsiteY19" fmla="*/ 12789 h 1606242"/>
                <a:gd name="connsiteX20" fmla="*/ 1479047 w 2214779"/>
                <a:gd name="connsiteY20" fmla="*/ 36697 h 1606242"/>
                <a:gd name="connsiteX21" fmla="*/ 1622688 w 2214779"/>
                <a:gd name="connsiteY21" fmla="*/ 99759 h 1606242"/>
                <a:gd name="connsiteX22" fmla="*/ 1783847 w 2214779"/>
                <a:gd name="connsiteY22" fmla="*/ 204863 h 1606242"/>
                <a:gd name="connsiteX23" fmla="*/ 1906468 w 2214779"/>
                <a:gd name="connsiteY23" fmla="*/ 316973 h 1606242"/>
                <a:gd name="connsiteX24" fmla="*/ 2013117 w 2214779"/>
                <a:gd name="connsiteY24" fmla="*/ 480879 h 1606242"/>
                <a:gd name="connsiteX25" fmla="*/ 2075200 w 2214779"/>
                <a:gd name="connsiteY25" fmla="*/ 623763 h 1606242"/>
                <a:gd name="connsiteX26" fmla="*/ 2121879 w 2214779"/>
                <a:gd name="connsiteY26" fmla="*/ 791241 h 1606242"/>
                <a:gd name="connsiteX27" fmla="*/ 2124557 w 2214779"/>
                <a:gd name="connsiteY27" fmla="*/ 970534 h 1606242"/>
                <a:gd name="connsiteX28" fmla="*/ 2211268 w 2214779"/>
                <a:gd name="connsiteY28" fmla="*/ 1115759 h 1606242"/>
                <a:gd name="connsiteX29" fmla="*/ 2190247 w 2214779"/>
                <a:gd name="connsiteY29" fmla="*/ 1329470 h 1606242"/>
                <a:gd name="connsiteX30" fmla="*/ 2120178 w 2214779"/>
                <a:gd name="connsiteY30" fmla="*/ 1518656 h 1606242"/>
                <a:gd name="connsiteX31" fmla="*/ 2081640 w 2214779"/>
                <a:gd name="connsiteY31" fmla="*/ 1606242 h 1606242"/>
                <a:gd name="connsiteX32" fmla="*/ 102192 w 2214779"/>
                <a:gd name="connsiteY32" fmla="*/ 1564201 h 1606242"/>
                <a:gd name="connsiteX0" fmla="*/ 102192 w 2190268"/>
                <a:gd name="connsiteY0" fmla="*/ 1564201 h 1606242"/>
                <a:gd name="connsiteX1" fmla="*/ 77668 w 2190268"/>
                <a:gd name="connsiteY1" fmla="*/ 1504642 h 1606242"/>
                <a:gd name="connsiteX2" fmla="*/ 63654 w 2190268"/>
                <a:gd name="connsiteY2" fmla="*/ 1445083 h 1606242"/>
                <a:gd name="connsiteX3" fmla="*/ 46137 w 2190268"/>
                <a:gd name="connsiteY3" fmla="*/ 1385525 h 1606242"/>
                <a:gd name="connsiteX4" fmla="*/ 25116 w 2190268"/>
                <a:gd name="connsiteY4" fmla="*/ 1290932 h 1606242"/>
                <a:gd name="connsiteX5" fmla="*/ 592 w 2190268"/>
                <a:gd name="connsiteY5" fmla="*/ 1168311 h 1606242"/>
                <a:gd name="connsiteX6" fmla="*/ 7599 w 2190268"/>
                <a:gd name="connsiteY6" fmla="*/ 1073718 h 1606242"/>
                <a:gd name="connsiteX7" fmla="*/ 7599 w 2190268"/>
                <a:gd name="connsiteY7" fmla="*/ 996642 h 1606242"/>
                <a:gd name="connsiteX8" fmla="*/ 18109 w 2190268"/>
                <a:gd name="connsiteY8" fmla="*/ 940587 h 1606242"/>
                <a:gd name="connsiteX9" fmla="*/ 39130 w 2190268"/>
                <a:gd name="connsiteY9" fmla="*/ 867014 h 1606242"/>
                <a:gd name="connsiteX10" fmla="*/ 67157 w 2190268"/>
                <a:gd name="connsiteY10" fmla="*/ 719870 h 1606242"/>
                <a:gd name="connsiteX11" fmla="*/ 161751 w 2190268"/>
                <a:gd name="connsiteY11" fmla="*/ 548201 h 1606242"/>
                <a:gd name="connsiteX12" fmla="*/ 217806 w 2190268"/>
                <a:gd name="connsiteY12" fmla="*/ 443097 h 1606242"/>
                <a:gd name="connsiteX13" fmla="*/ 291378 w 2190268"/>
                <a:gd name="connsiteY13" fmla="*/ 362518 h 1606242"/>
                <a:gd name="connsiteX14" fmla="*/ 371957 w 2190268"/>
                <a:gd name="connsiteY14" fmla="*/ 274932 h 1606242"/>
                <a:gd name="connsiteX15" fmla="*/ 491075 w 2190268"/>
                <a:gd name="connsiteY15" fmla="*/ 197856 h 1606242"/>
                <a:gd name="connsiteX16" fmla="*/ 620702 w 2190268"/>
                <a:gd name="connsiteY16" fmla="*/ 110270 h 1606242"/>
                <a:gd name="connsiteX17" fmla="*/ 834413 w 2190268"/>
                <a:gd name="connsiteY17" fmla="*/ 47066 h 1606242"/>
                <a:gd name="connsiteX18" fmla="*/ 1056109 w 2190268"/>
                <a:gd name="connsiteY18" fmla="*/ 1592 h 1606242"/>
                <a:gd name="connsiteX19" fmla="*/ 1280742 w 2190268"/>
                <a:gd name="connsiteY19" fmla="*/ 12789 h 1606242"/>
                <a:gd name="connsiteX20" fmla="*/ 1479047 w 2190268"/>
                <a:gd name="connsiteY20" fmla="*/ 36697 h 1606242"/>
                <a:gd name="connsiteX21" fmla="*/ 1622688 w 2190268"/>
                <a:gd name="connsiteY21" fmla="*/ 99759 h 1606242"/>
                <a:gd name="connsiteX22" fmla="*/ 1783847 w 2190268"/>
                <a:gd name="connsiteY22" fmla="*/ 204863 h 1606242"/>
                <a:gd name="connsiteX23" fmla="*/ 1906468 w 2190268"/>
                <a:gd name="connsiteY23" fmla="*/ 316973 h 1606242"/>
                <a:gd name="connsiteX24" fmla="*/ 2013117 w 2190268"/>
                <a:gd name="connsiteY24" fmla="*/ 480879 h 1606242"/>
                <a:gd name="connsiteX25" fmla="*/ 2075200 w 2190268"/>
                <a:gd name="connsiteY25" fmla="*/ 623763 h 1606242"/>
                <a:gd name="connsiteX26" fmla="*/ 2121879 w 2190268"/>
                <a:gd name="connsiteY26" fmla="*/ 791241 h 1606242"/>
                <a:gd name="connsiteX27" fmla="*/ 2124557 w 2190268"/>
                <a:gd name="connsiteY27" fmla="*/ 970534 h 1606242"/>
                <a:gd name="connsiteX28" fmla="*/ 2112656 w 2190268"/>
                <a:gd name="connsiteY28" fmla="*/ 1153470 h 1606242"/>
                <a:gd name="connsiteX29" fmla="*/ 2190247 w 2190268"/>
                <a:gd name="connsiteY29" fmla="*/ 1329470 h 1606242"/>
                <a:gd name="connsiteX30" fmla="*/ 2120178 w 2190268"/>
                <a:gd name="connsiteY30" fmla="*/ 1518656 h 1606242"/>
                <a:gd name="connsiteX31" fmla="*/ 2081640 w 2190268"/>
                <a:gd name="connsiteY31" fmla="*/ 1606242 h 1606242"/>
                <a:gd name="connsiteX32" fmla="*/ 102192 w 2190268"/>
                <a:gd name="connsiteY32" fmla="*/ 1564201 h 1606242"/>
                <a:gd name="connsiteX0" fmla="*/ 102192 w 2190404"/>
                <a:gd name="connsiteY0" fmla="*/ 1564201 h 1606242"/>
                <a:gd name="connsiteX1" fmla="*/ 77668 w 2190404"/>
                <a:gd name="connsiteY1" fmla="*/ 1504642 h 1606242"/>
                <a:gd name="connsiteX2" fmla="*/ 63654 w 2190404"/>
                <a:gd name="connsiteY2" fmla="*/ 1445083 h 1606242"/>
                <a:gd name="connsiteX3" fmla="*/ 46137 w 2190404"/>
                <a:gd name="connsiteY3" fmla="*/ 1385525 h 1606242"/>
                <a:gd name="connsiteX4" fmla="*/ 25116 w 2190404"/>
                <a:gd name="connsiteY4" fmla="*/ 1290932 h 1606242"/>
                <a:gd name="connsiteX5" fmla="*/ 592 w 2190404"/>
                <a:gd name="connsiteY5" fmla="*/ 1168311 h 1606242"/>
                <a:gd name="connsiteX6" fmla="*/ 7599 w 2190404"/>
                <a:gd name="connsiteY6" fmla="*/ 1073718 h 1606242"/>
                <a:gd name="connsiteX7" fmla="*/ 7599 w 2190404"/>
                <a:gd name="connsiteY7" fmla="*/ 996642 h 1606242"/>
                <a:gd name="connsiteX8" fmla="*/ 18109 w 2190404"/>
                <a:gd name="connsiteY8" fmla="*/ 940587 h 1606242"/>
                <a:gd name="connsiteX9" fmla="*/ 39130 w 2190404"/>
                <a:gd name="connsiteY9" fmla="*/ 867014 h 1606242"/>
                <a:gd name="connsiteX10" fmla="*/ 67157 w 2190404"/>
                <a:gd name="connsiteY10" fmla="*/ 719870 h 1606242"/>
                <a:gd name="connsiteX11" fmla="*/ 161751 w 2190404"/>
                <a:gd name="connsiteY11" fmla="*/ 548201 h 1606242"/>
                <a:gd name="connsiteX12" fmla="*/ 217806 w 2190404"/>
                <a:gd name="connsiteY12" fmla="*/ 443097 h 1606242"/>
                <a:gd name="connsiteX13" fmla="*/ 291378 w 2190404"/>
                <a:gd name="connsiteY13" fmla="*/ 362518 h 1606242"/>
                <a:gd name="connsiteX14" fmla="*/ 371957 w 2190404"/>
                <a:gd name="connsiteY14" fmla="*/ 274932 h 1606242"/>
                <a:gd name="connsiteX15" fmla="*/ 491075 w 2190404"/>
                <a:gd name="connsiteY15" fmla="*/ 197856 h 1606242"/>
                <a:gd name="connsiteX16" fmla="*/ 620702 w 2190404"/>
                <a:gd name="connsiteY16" fmla="*/ 110270 h 1606242"/>
                <a:gd name="connsiteX17" fmla="*/ 834413 w 2190404"/>
                <a:gd name="connsiteY17" fmla="*/ 47066 h 1606242"/>
                <a:gd name="connsiteX18" fmla="*/ 1056109 w 2190404"/>
                <a:gd name="connsiteY18" fmla="*/ 1592 h 1606242"/>
                <a:gd name="connsiteX19" fmla="*/ 1280742 w 2190404"/>
                <a:gd name="connsiteY19" fmla="*/ 12789 h 1606242"/>
                <a:gd name="connsiteX20" fmla="*/ 1479047 w 2190404"/>
                <a:gd name="connsiteY20" fmla="*/ 36697 h 1606242"/>
                <a:gd name="connsiteX21" fmla="*/ 1622688 w 2190404"/>
                <a:gd name="connsiteY21" fmla="*/ 99759 h 1606242"/>
                <a:gd name="connsiteX22" fmla="*/ 1783847 w 2190404"/>
                <a:gd name="connsiteY22" fmla="*/ 204863 h 1606242"/>
                <a:gd name="connsiteX23" fmla="*/ 1906468 w 2190404"/>
                <a:gd name="connsiteY23" fmla="*/ 316973 h 1606242"/>
                <a:gd name="connsiteX24" fmla="*/ 2013117 w 2190404"/>
                <a:gd name="connsiteY24" fmla="*/ 480879 h 1606242"/>
                <a:gd name="connsiteX25" fmla="*/ 2075200 w 2190404"/>
                <a:gd name="connsiteY25" fmla="*/ 623763 h 1606242"/>
                <a:gd name="connsiteX26" fmla="*/ 2121879 w 2190404"/>
                <a:gd name="connsiteY26" fmla="*/ 791241 h 1606242"/>
                <a:gd name="connsiteX27" fmla="*/ 2124557 w 2190404"/>
                <a:gd name="connsiteY27" fmla="*/ 970534 h 1606242"/>
                <a:gd name="connsiteX28" fmla="*/ 2099209 w 2190404"/>
                <a:gd name="connsiteY28" fmla="*/ 1153470 h 1606242"/>
                <a:gd name="connsiteX29" fmla="*/ 2190247 w 2190404"/>
                <a:gd name="connsiteY29" fmla="*/ 1329470 h 1606242"/>
                <a:gd name="connsiteX30" fmla="*/ 2120178 w 2190404"/>
                <a:gd name="connsiteY30" fmla="*/ 1518656 h 1606242"/>
                <a:gd name="connsiteX31" fmla="*/ 2081640 w 2190404"/>
                <a:gd name="connsiteY31" fmla="*/ 1606242 h 1606242"/>
                <a:gd name="connsiteX32" fmla="*/ 102192 w 2190404"/>
                <a:gd name="connsiteY32" fmla="*/ 1564201 h 1606242"/>
                <a:gd name="connsiteX0" fmla="*/ 102192 w 2127725"/>
                <a:gd name="connsiteY0" fmla="*/ 1564201 h 1606242"/>
                <a:gd name="connsiteX1" fmla="*/ 77668 w 2127725"/>
                <a:gd name="connsiteY1" fmla="*/ 1504642 h 1606242"/>
                <a:gd name="connsiteX2" fmla="*/ 63654 w 2127725"/>
                <a:gd name="connsiteY2" fmla="*/ 1445083 h 1606242"/>
                <a:gd name="connsiteX3" fmla="*/ 46137 w 2127725"/>
                <a:gd name="connsiteY3" fmla="*/ 1385525 h 1606242"/>
                <a:gd name="connsiteX4" fmla="*/ 25116 w 2127725"/>
                <a:gd name="connsiteY4" fmla="*/ 1290932 h 1606242"/>
                <a:gd name="connsiteX5" fmla="*/ 592 w 2127725"/>
                <a:gd name="connsiteY5" fmla="*/ 1168311 h 1606242"/>
                <a:gd name="connsiteX6" fmla="*/ 7599 w 2127725"/>
                <a:gd name="connsiteY6" fmla="*/ 1073718 h 1606242"/>
                <a:gd name="connsiteX7" fmla="*/ 7599 w 2127725"/>
                <a:gd name="connsiteY7" fmla="*/ 996642 h 1606242"/>
                <a:gd name="connsiteX8" fmla="*/ 18109 w 2127725"/>
                <a:gd name="connsiteY8" fmla="*/ 940587 h 1606242"/>
                <a:gd name="connsiteX9" fmla="*/ 39130 w 2127725"/>
                <a:gd name="connsiteY9" fmla="*/ 867014 h 1606242"/>
                <a:gd name="connsiteX10" fmla="*/ 67157 w 2127725"/>
                <a:gd name="connsiteY10" fmla="*/ 719870 h 1606242"/>
                <a:gd name="connsiteX11" fmla="*/ 161751 w 2127725"/>
                <a:gd name="connsiteY11" fmla="*/ 548201 h 1606242"/>
                <a:gd name="connsiteX12" fmla="*/ 217806 w 2127725"/>
                <a:gd name="connsiteY12" fmla="*/ 443097 h 1606242"/>
                <a:gd name="connsiteX13" fmla="*/ 291378 w 2127725"/>
                <a:gd name="connsiteY13" fmla="*/ 362518 h 1606242"/>
                <a:gd name="connsiteX14" fmla="*/ 371957 w 2127725"/>
                <a:gd name="connsiteY14" fmla="*/ 274932 h 1606242"/>
                <a:gd name="connsiteX15" fmla="*/ 491075 w 2127725"/>
                <a:gd name="connsiteY15" fmla="*/ 197856 h 1606242"/>
                <a:gd name="connsiteX16" fmla="*/ 620702 w 2127725"/>
                <a:gd name="connsiteY16" fmla="*/ 110270 h 1606242"/>
                <a:gd name="connsiteX17" fmla="*/ 834413 w 2127725"/>
                <a:gd name="connsiteY17" fmla="*/ 47066 h 1606242"/>
                <a:gd name="connsiteX18" fmla="*/ 1056109 w 2127725"/>
                <a:gd name="connsiteY18" fmla="*/ 1592 h 1606242"/>
                <a:gd name="connsiteX19" fmla="*/ 1280742 w 2127725"/>
                <a:gd name="connsiteY19" fmla="*/ 12789 h 1606242"/>
                <a:gd name="connsiteX20" fmla="*/ 1479047 w 2127725"/>
                <a:gd name="connsiteY20" fmla="*/ 36697 h 1606242"/>
                <a:gd name="connsiteX21" fmla="*/ 1622688 w 2127725"/>
                <a:gd name="connsiteY21" fmla="*/ 99759 h 1606242"/>
                <a:gd name="connsiteX22" fmla="*/ 1783847 w 2127725"/>
                <a:gd name="connsiteY22" fmla="*/ 204863 h 1606242"/>
                <a:gd name="connsiteX23" fmla="*/ 1906468 w 2127725"/>
                <a:gd name="connsiteY23" fmla="*/ 316973 h 1606242"/>
                <a:gd name="connsiteX24" fmla="*/ 2013117 w 2127725"/>
                <a:gd name="connsiteY24" fmla="*/ 480879 h 1606242"/>
                <a:gd name="connsiteX25" fmla="*/ 2075200 w 2127725"/>
                <a:gd name="connsiteY25" fmla="*/ 623763 h 1606242"/>
                <a:gd name="connsiteX26" fmla="*/ 2121879 w 2127725"/>
                <a:gd name="connsiteY26" fmla="*/ 791241 h 1606242"/>
                <a:gd name="connsiteX27" fmla="*/ 2124557 w 2127725"/>
                <a:gd name="connsiteY27" fmla="*/ 970534 h 1606242"/>
                <a:gd name="connsiteX28" fmla="*/ 2099209 w 2127725"/>
                <a:gd name="connsiteY28" fmla="*/ 1153470 h 1606242"/>
                <a:gd name="connsiteX29" fmla="*/ 2024400 w 2127725"/>
                <a:gd name="connsiteY29" fmla="*/ 1300139 h 1606242"/>
                <a:gd name="connsiteX30" fmla="*/ 2120178 w 2127725"/>
                <a:gd name="connsiteY30" fmla="*/ 1518656 h 1606242"/>
                <a:gd name="connsiteX31" fmla="*/ 2081640 w 2127725"/>
                <a:gd name="connsiteY31" fmla="*/ 1606242 h 1606242"/>
                <a:gd name="connsiteX32" fmla="*/ 102192 w 2127725"/>
                <a:gd name="connsiteY32" fmla="*/ 1564201 h 1606242"/>
                <a:gd name="connsiteX0" fmla="*/ 102192 w 2127725"/>
                <a:gd name="connsiteY0" fmla="*/ 1564201 h 1606242"/>
                <a:gd name="connsiteX1" fmla="*/ 77668 w 2127725"/>
                <a:gd name="connsiteY1" fmla="*/ 1504642 h 1606242"/>
                <a:gd name="connsiteX2" fmla="*/ 63654 w 2127725"/>
                <a:gd name="connsiteY2" fmla="*/ 1445083 h 1606242"/>
                <a:gd name="connsiteX3" fmla="*/ 46137 w 2127725"/>
                <a:gd name="connsiteY3" fmla="*/ 1385525 h 1606242"/>
                <a:gd name="connsiteX4" fmla="*/ 25116 w 2127725"/>
                <a:gd name="connsiteY4" fmla="*/ 1290932 h 1606242"/>
                <a:gd name="connsiteX5" fmla="*/ 592 w 2127725"/>
                <a:gd name="connsiteY5" fmla="*/ 1168311 h 1606242"/>
                <a:gd name="connsiteX6" fmla="*/ 7599 w 2127725"/>
                <a:gd name="connsiteY6" fmla="*/ 1073718 h 1606242"/>
                <a:gd name="connsiteX7" fmla="*/ 7599 w 2127725"/>
                <a:gd name="connsiteY7" fmla="*/ 996642 h 1606242"/>
                <a:gd name="connsiteX8" fmla="*/ 18109 w 2127725"/>
                <a:gd name="connsiteY8" fmla="*/ 940587 h 1606242"/>
                <a:gd name="connsiteX9" fmla="*/ 39130 w 2127725"/>
                <a:gd name="connsiteY9" fmla="*/ 867014 h 1606242"/>
                <a:gd name="connsiteX10" fmla="*/ 67157 w 2127725"/>
                <a:gd name="connsiteY10" fmla="*/ 719870 h 1606242"/>
                <a:gd name="connsiteX11" fmla="*/ 161751 w 2127725"/>
                <a:gd name="connsiteY11" fmla="*/ 548201 h 1606242"/>
                <a:gd name="connsiteX12" fmla="*/ 217806 w 2127725"/>
                <a:gd name="connsiteY12" fmla="*/ 443097 h 1606242"/>
                <a:gd name="connsiteX13" fmla="*/ 291378 w 2127725"/>
                <a:gd name="connsiteY13" fmla="*/ 362518 h 1606242"/>
                <a:gd name="connsiteX14" fmla="*/ 371957 w 2127725"/>
                <a:gd name="connsiteY14" fmla="*/ 274932 h 1606242"/>
                <a:gd name="connsiteX15" fmla="*/ 491075 w 2127725"/>
                <a:gd name="connsiteY15" fmla="*/ 197856 h 1606242"/>
                <a:gd name="connsiteX16" fmla="*/ 620702 w 2127725"/>
                <a:gd name="connsiteY16" fmla="*/ 110270 h 1606242"/>
                <a:gd name="connsiteX17" fmla="*/ 834413 w 2127725"/>
                <a:gd name="connsiteY17" fmla="*/ 47066 h 1606242"/>
                <a:gd name="connsiteX18" fmla="*/ 1056109 w 2127725"/>
                <a:gd name="connsiteY18" fmla="*/ 1592 h 1606242"/>
                <a:gd name="connsiteX19" fmla="*/ 1280742 w 2127725"/>
                <a:gd name="connsiteY19" fmla="*/ 12789 h 1606242"/>
                <a:gd name="connsiteX20" fmla="*/ 1479047 w 2127725"/>
                <a:gd name="connsiteY20" fmla="*/ 36697 h 1606242"/>
                <a:gd name="connsiteX21" fmla="*/ 1622688 w 2127725"/>
                <a:gd name="connsiteY21" fmla="*/ 99759 h 1606242"/>
                <a:gd name="connsiteX22" fmla="*/ 1783847 w 2127725"/>
                <a:gd name="connsiteY22" fmla="*/ 204863 h 1606242"/>
                <a:gd name="connsiteX23" fmla="*/ 1906468 w 2127725"/>
                <a:gd name="connsiteY23" fmla="*/ 316973 h 1606242"/>
                <a:gd name="connsiteX24" fmla="*/ 2013117 w 2127725"/>
                <a:gd name="connsiteY24" fmla="*/ 480879 h 1606242"/>
                <a:gd name="connsiteX25" fmla="*/ 2075200 w 2127725"/>
                <a:gd name="connsiteY25" fmla="*/ 623763 h 1606242"/>
                <a:gd name="connsiteX26" fmla="*/ 2121879 w 2127725"/>
                <a:gd name="connsiteY26" fmla="*/ 791241 h 1606242"/>
                <a:gd name="connsiteX27" fmla="*/ 2124557 w 2127725"/>
                <a:gd name="connsiteY27" fmla="*/ 970534 h 1606242"/>
                <a:gd name="connsiteX28" fmla="*/ 2099209 w 2127725"/>
                <a:gd name="connsiteY28" fmla="*/ 1153470 h 1606242"/>
                <a:gd name="connsiteX29" fmla="*/ 2024400 w 2127725"/>
                <a:gd name="connsiteY29" fmla="*/ 1300139 h 1606242"/>
                <a:gd name="connsiteX30" fmla="*/ 2120178 w 2127725"/>
                <a:gd name="connsiteY30" fmla="*/ 1518656 h 1606242"/>
                <a:gd name="connsiteX31" fmla="*/ 2081640 w 2127725"/>
                <a:gd name="connsiteY31" fmla="*/ 1606242 h 1606242"/>
                <a:gd name="connsiteX32" fmla="*/ 102192 w 2127725"/>
                <a:gd name="connsiteY32" fmla="*/ 1564201 h 1606242"/>
                <a:gd name="connsiteX0" fmla="*/ 102192 w 2127725"/>
                <a:gd name="connsiteY0" fmla="*/ 1564201 h 1606242"/>
                <a:gd name="connsiteX1" fmla="*/ 77668 w 2127725"/>
                <a:gd name="connsiteY1" fmla="*/ 1504642 h 1606242"/>
                <a:gd name="connsiteX2" fmla="*/ 63654 w 2127725"/>
                <a:gd name="connsiteY2" fmla="*/ 1445083 h 1606242"/>
                <a:gd name="connsiteX3" fmla="*/ 46137 w 2127725"/>
                <a:gd name="connsiteY3" fmla="*/ 1385525 h 1606242"/>
                <a:gd name="connsiteX4" fmla="*/ 25116 w 2127725"/>
                <a:gd name="connsiteY4" fmla="*/ 1290932 h 1606242"/>
                <a:gd name="connsiteX5" fmla="*/ 592 w 2127725"/>
                <a:gd name="connsiteY5" fmla="*/ 1168311 h 1606242"/>
                <a:gd name="connsiteX6" fmla="*/ 7599 w 2127725"/>
                <a:gd name="connsiteY6" fmla="*/ 1073718 h 1606242"/>
                <a:gd name="connsiteX7" fmla="*/ 7599 w 2127725"/>
                <a:gd name="connsiteY7" fmla="*/ 996642 h 1606242"/>
                <a:gd name="connsiteX8" fmla="*/ 18109 w 2127725"/>
                <a:gd name="connsiteY8" fmla="*/ 940587 h 1606242"/>
                <a:gd name="connsiteX9" fmla="*/ 39130 w 2127725"/>
                <a:gd name="connsiteY9" fmla="*/ 867014 h 1606242"/>
                <a:gd name="connsiteX10" fmla="*/ 67157 w 2127725"/>
                <a:gd name="connsiteY10" fmla="*/ 719870 h 1606242"/>
                <a:gd name="connsiteX11" fmla="*/ 161751 w 2127725"/>
                <a:gd name="connsiteY11" fmla="*/ 548201 h 1606242"/>
                <a:gd name="connsiteX12" fmla="*/ 217806 w 2127725"/>
                <a:gd name="connsiteY12" fmla="*/ 443097 h 1606242"/>
                <a:gd name="connsiteX13" fmla="*/ 291378 w 2127725"/>
                <a:gd name="connsiteY13" fmla="*/ 362518 h 1606242"/>
                <a:gd name="connsiteX14" fmla="*/ 371957 w 2127725"/>
                <a:gd name="connsiteY14" fmla="*/ 274932 h 1606242"/>
                <a:gd name="connsiteX15" fmla="*/ 491075 w 2127725"/>
                <a:gd name="connsiteY15" fmla="*/ 197856 h 1606242"/>
                <a:gd name="connsiteX16" fmla="*/ 620702 w 2127725"/>
                <a:gd name="connsiteY16" fmla="*/ 110270 h 1606242"/>
                <a:gd name="connsiteX17" fmla="*/ 834413 w 2127725"/>
                <a:gd name="connsiteY17" fmla="*/ 47066 h 1606242"/>
                <a:gd name="connsiteX18" fmla="*/ 1056109 w 2127725"/>
                <a:gd name="connsiteY18" fmla="*/ 1592 h 1606242"/>
                <a:gd name="connsiteX19" fmla="*/ 1280742 w 2127725"/>
                <a:gd name="connsiteY19" fmla="*/ 12789 h 1606242"/>
                <a:gd name="connsiteX20" fmla="*/ 1479047 w 2127725"/>
                <a:gd name="connsiteY20" fmla="*/ 36697 h 1606242"/>
                <a:gd name="connsiteX21" fmla="*/ 1622688 w 2127725"/>
                <a:gd name="connsiteY21" fmla="*/ 99759 h 1606242"/>
                <a:gd name="connsiteX22" fmla="*/ 1783847 w 2127725"/>
                <a:gd name="connsiteY22" fmla="*/ 204863 h 1606242"/>
                <a:gd name="connsiteX23" fmla="*/ 1906468 w 2127725"/>
                <a:gd name="connsiteY23" fmla="*/ 316973 h 1606242"/>
                <a:gd name="connsiteX24" fmla="*/ 2013117 w 2127725"/>
                <a:gd name="connsiteY24" fmla="*/ 480879 h 1606242"/>
                <a:gd name="connsiteX25" fmla="*/ 2075200 w 2127725"/>
                <a:gd name="connsiteY25" fmla="*/ 623763 h 1606242"/>
                <a:gd name="connsiteX26" fmla="*/ 2121879 w 2127725"/>
                <a:gd name="connsiteY26" fmla="*/ 791241 h 1606242"/>
                <a:gd name="connsiteX27" fmla="*/ 2124557 w 2127725"/>
                <a:gd name="connsiteY27" fmla="*/ 970534 h 1606242"/>
                <a:gd name="connsiteX28" fmla="*/ 2099209 w 2127725"/>
                <a:gd name="connsiteY28" fmla="*/ 1153470 h 1606242"/>
                <a:gd name="connsiteX29" fmla="*/ 2024400 w 2127725"/>
                <a:gd name="connsiteY29" fmla="*/ 1300139 h 1606242"/>
                <a:gd name="connsiteX30" fmla="*/ 1954331 w 2127725"/>
                <a:gd name="connsiteY30" fmla="*/ 1434855 h 1606242"/>
                <a:gd name="connsiteX31" fmla="*/ 2081640 w 2127725"/>
                <a:gd name="connsiteY31" fmla="*/ 1606242 h 1606242"/>
                <a:gd name="connsiteX32" fmla="*/ 102192 w 2127725"/>
                <a:gd name="connsiteY32" fmla="*/ 1564201 h 1606242"/>
                <a:gd name="connsiteX0" fmla="*/ 102192 w 2127725"/>
                <a:gd name="connsiteY0" fmla="*/ 1564201 h 1602052"/>
                <a:gd name="connsiteX1" fmla="*/ 77668 w 2127725"/>
                <a:gd name="connsiteY1" fmla="*/ 1504642 h 1602052"/>
                <a:gd name="connsiteX2" fmla="*/ 63654 w 2127725"/>
                <a:gd name="connsiteY2" fmla="*/ 1445083 h 1602052"/>
                <a:gd name="connsiteX3" fmla="*/ 46137 w 2127725"/>
                <a:gd name="connsiteY3" fmla="*/ 1385525 h 1602052"/>
                <a:gd name="connsiteX4" fmla="*/ 25116 w 2127725"/>
                <a:gd name="connsiteY4" fmla="*/ 1290932 h 1602052"/>
                <a:gd name="connsiteX5" fmla="*/ 592 w 2127725"/>
                <a:gd name="connsiteY5" fmla="*/ 1168311 h 1602052"/>
                <a:gd name="connsiteX6" fmla="*/ 7599 w 2127725"/>
                <a:gd name="connsiteY6" fmla="*/ 1073718 h 1602052"/>
                <a:gd name="connsiteX7" fmla="*/ 7599 w 2127725"/>
                <a:gd name="connsiteY7" fmla="*/ 996642 h 1602052"/>
                <a:gd name="connsiteX8" fmla="*/ 18109 w 2127725"/>
                <a:gd name="connsiteY8" fmla="*/ 940587 h 1602052"/>
                <a:gd name="connsiteX9" fmla="*/ 39130 w 2127725"/>
                <a:gd name="connsiteY9" fmla="*/ 867014 h 1602052"/>
                <a:gd name="connsiteX10" fmla="*/ 67157 w 2127725"/>
                <a:gd name="connsiteY10" fmla="*/ 719870 h 1602052"/>
                <a:gd name="connsiteX11" fmla="*/ 161751 w 2127725"/>
                <a:gd name="connsiteY11" fmla="*/ 548201 h 1602052"/>
                <a:gd name="connsiteX12" fmla="*/ 217806 w 2127725"/>
                <a:gd name="connsiteY12" fmla="*/ 443097 h 1602052"/>
                <a:gd name="connsiteX13" fmla="*/ 291378 w 2127725"/>
                <a:gd name="connsiteY13" fmla="*/ 362518 h 1602052"/>
                <a:gd name="connsiteX14" fmla="*/ 371957 w 2127725"/>
                <a:gd name="connsiteY14" fmla="*/ 274932 h 1602052"/>
                <a:gd name="connsiteX15" fmla="*/ 491075 w 2127725"/>
                <a:gd name="connsiteY15" fmla="*/ 197856 h 1602052"/>
                <a:gd name="connsiteX16" fmla="*/ 620702 w 2127725"/>
                <a:gd name="connsiteY16" fmla="*/ 110270 h 1602052"/>
                <a:gd name="connsiteX17" fmla="*/ 834413 w 2127725"/>
                <a:gd name="connsiteY17" fmla="*/ 47066 h 1602052"/>
                <a:gd name="connsiteX18" fmla="*/ 1056109 w 2127725"/>
                <a:gd name="connsiteY18" fmla="*/ 1592 h 1602052"/>
                <a:gd name="connsiteX19" fmla="*/ 1280742 w 2127725"/>
                <a:gd name="connsiteY19" fmla="*/ 12789 h 1602052"/>
                <a:gd name="connsiteX20" fmla="*/ 1479047 w 2127725"/>
                <a:gd name="connsiteY20" fmla="*/ 36697 h 1602052"/>
                <a:gd name="connsiteX21" fmla="*/ 1622688 w 2127725"/>
                <a:gd name="connsiteY21" fmla="*/ 99759 h 1602052"/>
                <a:gd name="connsiteX22" fmla="*/ 1783847 w 2127725"/>
                <a:gd name="connsiteY22" fmla="*/ 204863 h 1602052"/>
                <a:gd name="connsiteX23" fmla="*/ 1906468 w 2127725"/>
                <a:gd name="connsiteY23" fmla="*/ 316973 h 1602052"/>
                <a:gd name="connsiteX24" fmla="*/ 2013117 w 2127725"/>
                <a:gd name="connsiteY24" fmla="*/ 480879 h 1602052"/>
                <a:gd name="connsiteX25" fmla="*/ 2075200 w 2127725"/>
                <a:gd name="connsiteY25" fmla="*/ 623763 h 1602052"/>
                <a:gd name="connsiteX26" fmla="*/ 2121879 w 2127725"/>
                <a:gd name="connsiteY26" fmla="*/ 791241 h 1602052"/>
                <a:gd name="connsiteX27" fmla="*/ 2124557 w 2127725"/>
                <a:gd name="connsiteY27" fmla="*/ 970534 h 1602052"/>
                <a:gd name="connsiteX28" fmla="*/ 2099209 w 2127725"/>
                <a:gd name="connsiteY28" fmla="*/ 1153470 h 1602052"/>
                <a:gd name="connsiteX29" fmla="*/ 2024400 w 2127725"/>
                <a:gd name="connsiteY29" fmla="*/ 1300139 h 1602052"/>
                <a:gd name="connsiteX30" fmla="*/ 1954331 w 2127725"/>
                <a:gd name="connsiteY30" fmla="*/ 1434855 h 1602052"/>
                <a:gd name="connsiteX31" fmla="*/ 1790287 w 2127725"/>
                <a:gd name="connsiteY31" fmla="*/ 1602052 h 1602052"/>
                <a:gd name="connsiteX32" fmla="*/ 102192 w 2127725"/>
                <a:gd name="connsiteY32" fmla="*/ 1564201 h 1602052"/>
                <a:gd name="connsiteX0" fmla="*/ 102192 w 2127725"/>
                <a:gd name="connsiteY0" fmla="*/ 1564201 h 1602052"/>
                <a:gd name="connsiteX1" fmla="*/ 77668 w 2127725"/>
                <a:gd name="connsiteY1" fmla="*/ 1504642 h 1602052"/>
                <a:gd name="connsiteX2" fmla="*/ 63654 w 2127725"/>
                <a:gd name="connsiteY2" fmla="*/ 1445083 h 1602052"/>
                <a:gd name="connsiteX3" fmla="*/ 46137 w 2127725"/>
                <a:gd name="connsiteY3" fmla="*/ 1385525 h 1602052"/>
                <a:gd name="connsiteX4" fmla="*/ 25116 w 2127725"/>
                <a:gd name="connsiteY4" fmla="*/ 1290932 h 1602052"/>
                <a:gd name="connsiteX5" fmla="*/ 592 w 2127725"/>
                <a:gd name="connsiteY5" fmla="*/ 1168311 h 1602052"/>
                <a:gd name="connsiteX6" fmla="*/ 7599 w 2127725"/>
                <a:gd name="connsiteY6" fmla="*/ 1073718 h 1602052"/>
                <a:gd name="connsiteX7" fmla="*/ 7599 w 2127725"/>
                <a:gd name="connsiteY7" fmla="*/ 996642 h 1602052"/>
                <a:gd name="connsiteX8" fmla="*/ 18109 w 2127725"/>
                <a:gd name="connsiteY8" fmla="*/ 940587 h 1602052"/>
                <a:gd name="connsiteX9" fmla="*/ 39130 w 2127725"/>
                <a:gd name="connsiteY9" fmla="*/ 867014 h 1602052"/>
                <a:gd name="connsiteX10" fmla="*/ 67157 w 2127725"/>
                <a:gd name="connsiteY10" fmla="*/ 719870 h 1602052"/>
                <a:gd name="connsiteX11" fmla="*/ 161751 w 2127725"/>
                <a:gd name="connsiteY11" fmla="*/ 548201 h 1602052"/>
                <a:gd name="connsiteX12" fmla="*/ 217806 w 2127725"/>
                <a:gd name="connsiteY12" fmla="*/ 443097 h 1602052"/>
                <a:gd name="connsiteX13" fmla="*/ 291378 w 2127725"/>
                <a:gd name="connsiteY13" fmla="*/ 362518 h 1602052"/>
                <a:gd name="connsiteX14" fmla="*/ 371957 w 2127725"/>
                <a:gd name="connsiteY14" fmla="*/ 274932 h 1602052"/>
                <a:gd name="connsiteX15" fmla="*/ 491075 w 2127725"/>
                <a:gd name="connsiteY15" fmla="*/ 197856 h 1602052"/>
                <a:gd name="connsiteX16" fmla="*/ 620702 w 2127725"/>
                <a:gd name="connsiteY16" fmla="*/ 110270 h 1602052"/>
                <a:gd name="connsiteX17" fmla="*/ 834413 w 2127725"/>
                <a:gd name="connsiteY17" fmla="*/ 47066 h 1602052"/>
                <a:gd name="connsiteX18" fmla="*/ 1056109 w 2127725"/>
                <a:gd name="connsiteY18" fmla="*/ 1592 h 1602052"/>
                <a:gd name="connsiteX19" fmla="*/ 1280742 w 2127725"/>
                <a:gd name="connsiteY19" fmla="*/ 12789 h 1602052"/>
                <a:gd name="connsiteX20" fmla="*/ 1479047 w 2127725"/>
                <a:gd name="connsiteY20" fmla="*/ 36697 h 1602052"/>
                <a:gd name="connsiteX21" fmla="*/ 1622688 w 2127725"/>
                <a:gd name="connsiteY21" fmla="*/ 99759 h 1602052"/>
                <a:gd name="connsiteX22" fmla="*/ 1783847 w 2127725"/>
                <a:gd name="connsiteY22" fmla="*/ 204863 h 1602052"/>
                <a:gd name="connsiteX23" fmla="*/ 1906468 w 2127725"/>
                <a:gd name="connsiteY23" fmla="*/ 316973 h 1602052"/>
                <a:gd name="connsiteX24" fmla="*/ 2013117 w 2127725"/>
                <a:gd name="connsiteY24" fmla="*/ 480879 h 1602052"/>
                <a:gd name="connsiteX25" fmla="*/ 2075200 w 2127725"/>
                <a:gd name="connsiteY25" fmla="*/ 623763 h 1602052"/>
                <a:gd name="connsiteX26" fmla="*/ 2121879 w 2127725"/>
                <a:gd name="connsiteY26" fmla="*/ 791241 h 1602052"/>
                <a:gd name="connsiteX27" fmla="*/ 2124557 w 2127725"/>
                <a:gd name="connsiteY27" fmla="*/ 970534 h 1602052"/>
                <a:gd name="connsiteX28" fmla="*/ 2099209 w 2127725"/>
                <a:gd name="connsiteY28" fmla="*/ 1153470 h 1602052"/>
                <a:gd name="connsiteX29" fmla="*/ 2033365 w 2127725"/>
                <a:gd name="connsiteY29" fmla="*/ 1304330 h 1602052"/>
                <a:gd name="connsiteX30" fmla="*/ 1954331 w 2127725"/>
                <a:gd name="connsiteY30" fmla="*/ 1434855 h 1602052"/>
                <a:gd name="connsiteX31" fmla="*/ 1790287 w 2127725"/>
                <a:gd name="connsiteY31" fmla="*/ 1602052 h 1602052"/>
                <a:gd name="connsiteX32" fmla="*/ 102192 w 2127725"/>
                <a:gd name="connsiteY32" fmla="*/ 1564201 h 1602052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17806 w 2127725"/>
                <a:gd name="connsiteY12" fmla="*/ 442752 h 1601707"/>
                <a:gd name="connsiteX13" fmla="*/ 291378 w 2127725"/>
                <a:gd name="connsiteY13" fmla="*/ 362173 h 1601707"/>
                <a:gd name="connsiteX14" fmla="*/ 371957 w 2127725"/>
                <a:gd name="connsiteY14" fmla="*/ 274587 h 1601707"/>
                <a:gd name="connsiteX15" fmla="*/ 491075 w 2127725"/>
                <a:gd name="connsiteY15" fmla="*/ 197511 h 1601707"/>
                <a:gd name="connsiteX16" fmla="*/ 620702 w 2127725"/>
                <a:gd name="connsiteY16" fmla="*/ 109925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17806 w 2127725"/>
                <a:gd name="connsiteY12" fmla="*/ 442752 h 1601707"/>
                <a:gd name="connsiteX13" fmla="*/ 291378 w 2127725"/>
                <a:gd name="connsiteY13" fmla="*/ 362173 h 1601707"/>
                <a:gd name="connsiteX14" fmla="*/ 371957 w 2127725"/>
                <a:gd name="connsiteY14" fmla="*/ 274587 h 1601707"/>
                <a:gd name="connsiteX15" fmla="*/ 491075 w 2127725"/>
                <a:gd name="connsiteY15" fmla="*/ 197511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17806 w 2127725"/>
                <a:gd name="connsiteY12" fmla="*/ 442752 h 1601707"/>
                <a:gd name="connsiteX13" fmla="*/ 291378 w 2127725"/>
                <a:gd name="connsiteY13" fmla="*/ 362173 h 1601707"/>
                <a:gd name="connsiteX14" fmla="*/ 371957 w 2127725"/>
                <a:gd name="connsiteY14" fmla="*/ 274587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17806 w 2127725"/>
                <a:gd name="connsiteY12" fmla="*/ 442752 h 1601707"/>
                <a:gd name="connsiteX13" fmla="*/ 291378 w 2127725"/>
                <a:gd name="connsiteY13" fmla="*/ 362173 h 1601707"/>
                <a:gd name="connsiteX14" fmla="*/ 413656 w 2127725"/>
                <a:gd name="connsiteY14" fmla="*/ 333056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17806 w 2127725"/>
                <a:gd name="connsiteY12" fmla="*/ 442752 h 1601707"/>
                <a:gd name="connsiteX13" fmla="*/ 333077 w 2127725"/>
                <a:gd name="connsiteY13" fmla="*/ 412290 h 1601707"/>
                <a:gd name="connsiteX14" fmla="*/ 413656 w 2127725"/>
                <a:gd name="connsiteY14" fmla="*/ 333056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17806 w 2127725"/>
                <a:gd name="connsiteY12" fmla="*/ 442752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161751 w 2127725"/>
                <a:gd name="connsiteY11" fmla="*/ 547856 h 1601707"/>
                <a:gd name="connsiteX12" fmla="*/ 262483 w 2127725"/>
                <a:gd name="connsiteY12" fmla="*/ 517927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67157 w 2127725"/>
                <a:gd name="connsiteY10" fmla="*/ 719525 h 1601707"/>
                <a:gd name="connsiteX11" fmla="*/ 233235 w 2127725"/>
                <a:gd name="connsiteY11" fmla="*/ 592404 h 1601707"/>
                <a:gd name="connsiteX12" fmla="*/ 262483 w 2127725"/>
                <a:gd name="connsiteY12" fmla="*/ 517927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192254 w 2127725"/>
                <a:gd name="connsiteY10" fmla="*/ 741800 h 1601707"/>
                <a:gd name="connsiteX11" fmla="*/ 233235 w 2127725"/>
                <a:gd name="connsiteY11" fmla="*/ 592404 h 1601707"/>
                <a:gd name="connsiteX12" fmla="*/ 262483 w 2127725"/>
                <a:gd name="connsiteY12" fmla="*/ 517927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39130 w 2127725"/>
                <a:gd name="connsiteY9" fmla="*/ 866669 h 1601707"/>
                <a:gd name="connsiteX10" fmla="*/ 192254 w 2127725"/>
                <a:gd name="connsiteY10" fmla="*/ 741800 h 1601707"/>
                <a:gd name="connsiteX11" fmla="*/ 233235 w 2127725"/>
                <a:gd name="connsiteY11" fmla="*/ 592404 h 1601707"/>
                <a:gd name="connsiteX12" fmla="*/ 262483 w 2127725"/>
                <a:gd name="connsiteY12" fmla="*/ 517927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173162 w 2127725"/>
                <a:gd name="connsiteY9" fmla="*/ 883374 h 1601707"/>
                <a:gd name="connsiteX10" fmla="*/ 192254 w 2127725"/>
                <a:gd name="connsiteY10" fmla="*/ 741800 h 1601707"/>
                <a:gd name="connsiteX11" fmla="*/ 233235 w 2127725"/>
                <a:gd name="connsiteY11" fmla="*/ 592404 h 1601707"/>
                <a:gd name="connsiteX12" fmla="*/ 262483 w 2127725"/>
                <a:gd name="connsiteY12" fmla="*/ 517927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2192 w 2127725"/>
                <a:gd name="connsiteY0" fmla="*/ 1563856 h 1601707"/>
                <a:gd name="connsiteX1" fmla="*/ 77668 w 2127725"/>
                <a:gd name="connsiteY1" fmla="*/ 1504297 h 1601707"/>
                <a:gd name="connsiteX2" fmla="*/ 63654 w 2127725"/>
                <a:gd name="connsiteY2" fmla="*/ 1444738 h 1601707"/>
                <a:gd name="connsiteX3" fmla="*/ 46137 w 2127725"/>
                <a:gd name="connsiteY3" fmla="*/ 1385180 h 1601707"/>
                <a:gd name="connsiteX4" fmla="*/ 25116 w 2127725"/>
                <a:gd name="connsiteY4" fmla="*/ 1290587 h 1601707"/>
                <a:gd name="connsiteX5" fmla="*/ 592 w 2127725"/>
                <a:gd name="connsiteY5" fmla="*/ 1167966 h 1601707"/>
                <a:gd name="connsiteX6" fmla="*/ 7599 w 2127725"/>
                <a:gd name="connsiteY6" fmla="*/ 1073373 h 1601707"/>
                <a:gd name="connsiteX7" fmla="*/ 7599 w 2127725"/>
                <a:gd name="connsiteY7" fmla="*/ 996297 h 1601707"/>
                <a:gd name="connsiteX8" fmla="*/ 18109 w 2127725"/>
                <a:gd name="connsiteY8" fmla="*/ 940242 h 1601707"/>
                <a:gd name="connsiteX9" fmla="*/ 173162 w 2127725"/>
                <a:gd name="connsiteY9" fmla="*/ 883374 h 1601707"/>
                <a:gd name="connsiteX10" fmla="*/ 192254 w 2127725"/>
                <a:gd name="connsiteY10" fmla="*/ 741800 h 1601707"/>
                <a:gd name="connsiteX11" fmla="*/ 233235 w 2127725"/>
                <a:gd name="connsiteY11" fmla="*/ 592404 h 1601707"/>
                <a:gd name="connsiteX12" fmla="*/ 262483 w 2127725"/>
                <a:gd name="connsiteY12" fmla="*/ 517927 h 1601707"/>
                <a:gd name="connsiteX13" fmla="*/ 333077 w 2127725"/>
                <a:gd name="connsiteY13" fmla="*/ 412290 h 1601707"/>
                <a:gd name="connsiteX14" fmla="*/ 413656 w 2127725"/>
                <a:gd name="connsiteY14" fmla="*/ 330271 h 1601707"/>
                <a:gd name="connsiteX15" fmla="*/ 508946 w 2127725"/>
                <a:gd name="connsiteY15" fmla="*/ 228139 h 1601707"/>
                <a:gd name="connsiteX16" fmla="*/ 629637 w 2127725"/>
                <a:gd name="connsiteY16" fmla="*/ 143337 h 1601707"/>
                <a:gd name="connsiteX17" fmla="*/ 831434 w 2127725"/>
                <a:gd name="connsiteY17" fmla="*/ 41152 h 1601707"/>
                <a:gd name="connsiteX18" fmla="*/ 1056109 w 2127725"/>
                <a:gd name="connsiteY18" fmla="*/ 1247 h 1601707"/>
                <a:gd name="connsiteX19" fmla="*/ 1280742 w 2127725"/>
                <a:gd name="connsiteY19" fmla="*/ 12444 h 1601707"/>
                <a:gd name="connsiteX20" fmla="*/ 1479047 w 2127725"/>
                <a:gd name="connsiteY20" fmla="*/ 36352 h 1601707"/>
                <a:gd name="connsiteX21" fmla="*/ 1622688 w 2127725"/>
                <a:gd name="connsiteY21" fmla="*/ 99414 h 1601707"/>
                <a:gd name="connsiteX22" fmla="*/ 1783847 w 2127725"/>
                <a:gd name="connsiteY22" fmla="*/ 204518 h 1601707"/>
                <a:gd name="connsiteX23" fmla="*/ 1906468 w 2127725"/>
                <a:gd name="connsiteY23" fmla="*/ 316628 h 1601707"/>
                <a:gd name="connsiteX24" fmla="*/ 2013117 w 2127725"/>
                <a:gd name="connsiteY24" fmla="*/ 480534 h 1601707"/>
                <a:gd name="connsiteX25" fmla="*/ 2075200 w 2127725"/>
                <a:gd name="connsiteY25" fmla="*/ 623418 h 1601707"/>
                <a:gd name="connsiteX26" fmla="*/ 2121879 w 2127725"/>
                <a:gd name="connsiteY26" fmla="*/ 790896 h 1601707"/>
                <a:gd name="connsiteX27" fmla="*/ 2124557 w 2127725"/>
                <a:gd name="connsiteY27" fmla="*/ 970189 h 1601707"/>
                <a:gd name="connsiteX28" fmla="*/ 2099209 w 2127725"/>
                <a:gd name="connsiteY28" fmla="*/ 1153125 h 1601707"/>
                <a:gd name="connsiteX29" fmla="*/ 2033365 w 2127725"/>
                <a:gd name="connsiteY29" fmla="*/ 1303985 h 1601707"/>
                <a:gd name="connsiteX30" fmla="*/ 1954331 w 2127725"/>
                <a:gd name="connsiteY30" fmla="*/ 1434510 h 1601707"/>
                <a:gd name="connsiteX31" fmla="*/ 1790287 w 2127725"/>
                <a:gd name="connsiteY31" fmla="*/ 1601707 h 1601707"/>
                <a:gd name="connsiteX32" fmla="*/ 102192 w 2127725"/>
                <a:gd name="connsiteY32" fmla="*/ 1563856 h 1601707"/>
                <a:gd name="connsiteX0" fmla="*/ 104603 w 2130136"/>
                <a:gd name="connsiteY0" fmla="*/ 1563856 h 1601707"/>
                <a:gd name="connsiteX1" fmla="*/ 80079 w 2130136"/>
                <a:gd name="connsiteY1" fmla="*/ 1504297 h 1601707"/>
                <a:gd name="connsiteX2" fmla="*/ 66065 w 2130136"/>
                <a:gd name="connsiteY2" fmla="*/ 1444738 h 1601707"/>
                <a:gd name="connsiteX3" fmla="*/ 48548 w 2130136"/>
                <a:gd name="connsiteY3" fmla="*/ 1385180 h 1601707"/>
                <a:gd name="connsiteX4" fmla="*/ 27527 w 2130136"/>
                <a:gd name="connsiteY4" fmla="*/ 1290587 h 1601707"/>
                <a:gd name="connsiteX5" fmla="*/ 3003 w 2130136"/>
                <a:gd name="connsiteY5" fmla="*/ 1167966 h 1601707"/>
                <a:gd name="connsiteX6" fmla="*/ 10010 w 2130136"/>
                <a:gd name="connsiteY6" fmla="*/ 1073373 h 1601707"/>
                <a:gd name="connsiteX7" fmla="*/ 10010 w 2130136"/>
                <a:gd name="connsiteY7" fmla="*/ 996297 h 1601707"/>
                <a:gd name="connsiteX8" fmla="*/ 148595 w 2130136"/>
                <a:gd name="connsiteY8" fmla="*/ 968085 h 1601707"/>
                <a:gd name="connsiteX9" fmla="*/ 175573 w 2130136"/>
                <a:gd name="connsiteY9" fmla="*/ 883374 h 1601707"/>
                <a:gd name="connsiteX10" fmla="*/ 194665 w 2130136"/>
                <a:gd name="connsiteY10" fmla="*/ 741800 h 1601707"/>
                <a:gd name="connsiteX11" fmla="*/ 235646 w 2130136"/>
                <a:gd name="connsiteY11" fmla="*/ 592404 h 1601707"/>
                <a:gd name="connsiteX12" fmla="*/ 264894 w 2130136"/>
                <a:gd name="connsiteY12" fmla="*/ 517927 h 1601707"/>
                <a:gd name="connsiteX13" fmla="*/ 335488 w 2130136"/>
                <a:gd name="connsiteY13" fmla="*/ 412290 h 1601707"/>
                <a:gd name="connsiteX14" fmla="*/ 416067 w 2130136"/>
                <a:gd name="connsiteY14" fmla="*/ 330271 h 1601707"/>
                <a:gd name="connsiteX15" fmla="*/ 511357 w 2130136"/>
                <a:gd name="connsiteY15" fmla="*/ 228139 h 1601707"/>
                <a:gd name="connsiteX16" fmla="*/ 632048 w 2130136"/>
                <a:gd name="connsiteY16" fmla="*/ 143337 h 1601707"/>
                <a:gd name="connsiteX17" fmla="*/ 833845 w 2130136"/>
                <a:gd name="connsiteY17" fmla="*/ 41152 h 1601707"/>
                <a:gd name="connsiteX18" fmla="*/ 1058520 w 2130136"/>
                <a:gd name="connsiteY18" fmla="*/ 1247 h 1601707"/>
                <a:gd name="connsiteX19" fmla="*/ 1283153 w 2130136"/>
                <a:gd name="connsiteY19" fmla="*/ 12444 h 1601707"/>
                <a:gd name="connsiteX20" fmla="*/ 1481458 w 2130136"/>
                <a:gd name="connsiteY20" fmla="*/ 36352 h 1601707"/>
                <a:gd name="connsiteX21" fmla="*/ 1625099 w 2130136"/>
                <a:gd name="connsiteY21" fmla="*/ 99414 h 1601707"/>
                <a:gd name="connsiteX22" fmla="*/ 1786258 w 2130136"/>
                <a:gd name="connsiteY22" fmla="*/ 204518 h 1601707"/>
                <a:gd name="connsiteX23" fmla="*/ 1908879 w 2130136"/>
                <a:gd name="connsiteY23" fmla="*/ 316628 h 1601707"/>
                <a:gd name="connsiteX24" fmla="*/ 2015528 w 2130136"/>
                <a:gd name="connsiteY24" fmla="*/ 480534 h 1601707"/>
                <a:gd name="connsiteX25" fmla="*/ 2077611 w 2130136"/>
                <a:gd name="connsiteY25" fmla="*/ 623418 h 1601707"/>
                <a:gd name="connsiteX26" fmla="*/ 2124290 w 2130136"/>
                <a:gd name="connsiteY26" fmla="*/ 790896 h 1601707"/>
                <a:gd name="connsiteX27" fmla="*/ 2126968 w 2130136"/>
                <a:gd name="connsiteY27" fmla="*/ 970189 h 1601707"/>
                <a:gd name="connsiteX28" fmla="*/ 2101620 w 2130136"/>
                <a:gd name="connsiteY28" fmla="*/ 1153125 h 1601707"/>
                <a:gd name="connsiteX29" fmla="*/ 2035776 w 2130136"/>
                <a:gd name="connsiteY29" fmla="*/ 1303985 h 1601707"/>
                <a:gd name="connsiteX30" fmla="*/ 1956742 w 2130136"/>
                <a:gd name="connsiteY30" fmla="*/ 1434510 h 1601707"/>
                <a:gd name="connsiteX31" fmla="*/ 1792698 w 2130136"/>
                <a:gd name="connsiteY31" fmla="*/ 1601707 h 1601707"/>
                <a:gd name="connsiteX32" fmla="*/ 104603 w 2130136"/>
                <a:gd name="connsiteY32" fmla="*/ 1563856 h 1601707"/>
                <a:gd name="connsiteX0" fmla="*/ 106809 w 2132342"/>
                <a:gd name="connsiteY0" fmla="*/ 1563856 h 1601707"/>
                <a:gd name="connsiteX1" fmla="*/ 82285 w 2132342"/>
                <a:gd name="connsiteY1" fmla="*/ 1504297 h 1601707"/>
                <a:gd name="connsiteX2" fmla="*/ 68271 w 2132342"/>
                <a:gd name="connsiteY2" fmla="*/ 1444738 h 1601707"/>
                <a:gd name="connsiteX3" fmla="*/ 50754 w 2132342"/>
                <a:gd name="connsiteY3" fmla="*/ 1385180 h 1601707"/>
                <a:gd name="connsiteX4" fmla="*/ 29733 w 2132342"/>
                <a:gd name="connsiteY4" fmla="*/ 1290587 h 1601707"/>
                <a:gd name="connsiteX5" fmla="*/ 5209 w 2132342"/>
                <a:gd name="connsiteY5" fmla="*/ 1167966 h 1601707"/>
                <a:gd name="connsiteX6" fmla="*/ 12216 w 2132342"/>
                <a:gd name="connsiteY6" fmla="*/ 1073373 h 1601707"/>
                <a:gd name="connsiteX7" fmla="*/ 12216 w 2132342"/>
                <a:gd name="connsiteY7" fmla="*/ 996297 h 1601707"/>
                <a:gd name="connsiteX8" fmla="*/ 180586 w 2132342"/>
                <a:gd name="connsiteY8" fmla="*/ 970869 h 1601707"/>
                <a:gd name="connsiteX9" fmla="*/ 177779 w 2132342"/>
                <a:gd name="connsiteY9" fmla="*/ 883374 h 1601707"/>
                <a:gd name="connsiteX10" fmla="*/ 196871 w 2132342"/>
                <a:gd name="connsiteY10" fmla="*/ 741800 h 1601707"/>
                <a:gd name="connsiteX11" fmla="*/ 237852 w 2132342"/>
                <a:gd name="connsiteY11" fmla="*/ 592404 h 1601707"/>
                <a:gd name="connsiteX12" fmla="*/ 267100 w 2132342"/>
                <a:gd name="connsiteY12" fmla="*/ 517927 h 1601707"/>
                <a:gd name="connsiteX13" fmla="*/ 337694 w 2132342"/>
                <a:gd name="connsiteY13" fmla="*/ 412290 h 1601707"/>
                <a:gd name="connsiteX14" fmla="*/ 418273 w 2132342"/>
                <a:gd name="connsiteY14" fmla="*/ 330271 h 1601707"/>
                <a:gd name="connsiteX15" fmla="*/ 513563 w 2132342"/>
                <a:gd name="connsiteY15" fmla="*/ 228139 h 1601707"/>
                <a:gd name="connsiteX16" fmla="*/ 634254 w 2132342"/>
                <a:gd name="connsiteY16" fmla="*/ 143337 h 1601707"/>
                <a:gd name="connsiteX17" fmla="*/ 836051 w 2132342"/>
                <a:gd name="connsiteY17" fmla="*/ 41152 h 1601707"/>
                <a:gd name="connsiteX18" fmla="*/ 1060726 w 2132342"/>
                <a:gd name="connsiteY18" fmla="*/ 1247 h 1601707"/>
                <a:gd name="connsiteX19" fmla="*/ 1285359 w 2132342"/>
                <a:gd name="connsiteY19" fmla="*/ 12444 h 1601707"/>
                <a:gd name="connsiteX20" fmla="*/ 1483664 w 2132342"/>
                <a:gd name="connsiteY20" fmla="*/ 36352 h 1601707"/>
                <a:gd name="connsiteX21" fmla="*/ 1627305 w 2132342"/>
                <a:gd name="connsiteY21" fmla="*/ 99414 h 1601707"/>
                <a:gd name="connsiteX22" fmla="*/ 1788464 w 2132342"/>
                <a:gd name="connsiteY22" fmla="*/ 204518 h 1601707"/>
                <a:gd name="connsiteX23" fmla="*/ 1911085 w 2132342"/>
                <a:gd name="connsiteY23" fmla="*/ 316628 h 1601707"/>
                <a:gd name="connsiteX24" fmla="*/ 2017734 w 2132342"/>
                <a:gd name="connsiteY24" fmla="*/ 480534 h 1601707"/>
                <a:gd name="connsiteX25" fmla="*/ 2079817 w 2132342"/>
                <a:gd name="connsiteY25" fmla="*/ 623418 h 1601707"/>
                <a:gd name="connsiteX26" fmla="*/ 2126496 w 2132342"/>
                <a:gd name="connsiteY26" fmla="*/ 790896 h 1601707"/>
                <a:gd name="connsiteX27" fmla="*/ 2129174 w 2132342"/>
                <a:gd name="connsiteY27" fmla="*/ 970189 h 1601707"/>
                <a:gd name="connsiteX28" fmla="*/ 2103826 w 2132342"/>
                <a:gd name="connsiteY28" fmla="*/ 1153125 h 1601707"/>
                <a:gd name="connsiteX29" fmla="*/ 2037982 w 2132342"/>
                <a:gd name="connsiteY29" fmla="*/ 1303985 h 1601707"/>
                <a:gd name="connsiteX30" fmla="*/ 1958948 w 2132342"/>
                <a:gd name="connsiteY30" fmla="*/ 1434510 h 1601707"/>
                <a:gd name="connsiteX31" fmla="*/ 1794904 w 2132342"/>
                <a:gd name="connsiteY31" fmla="*/ 1601707 h 1601707"/>
                <a:gd name="connsiteX32" fmla="*/ 106809 w 2132342"/>
                <a:gd name="connsiteY32" fmla="*/ 1563856 h 1601707"/>
                <a:gd name="connsiteX0" fmla="*/ 109597 w 2135130"/>
                <a:gd name="connsiteY0" fmla="*/ 1563856 h 1601707"/>
                <a:gd name="connsiteX1" fmla="*/ 85073 w 2135130"/>
                <a:gd name="connsiteY1" fmla="*/ 1504297 h 1601707"/>
                <a:gd name="connsiteX2" fmla="*/ 71059 w 2135130"/>
                <a:gd name="connsiteY2" fmla="*/ 1444738 h 1601707"/>
                <a:gd name="connsiteX3" fmla="*/ 53542 w 2135130"/>
                <a:gd name="connsiteY3" fmla="*/ 1385180 h 1601707"/>
                <a:gd name="connsiteX4" fmla="*/ 32521 w 2135130"/>
                <a:gd name="connsiteY4" fmla="*/ 1290587 h 1601707"/>
                <a:gd name="connsiteX5" fmla="*/ 7997 w 2135130"/>
                <a:gd name="connsiteY5" fmla="*/ 1167966 h 1601707"/>
                <a:gd name="connsiteX6" fmla="*/ 15004 w 2135130"/>
                <a:gd name="connsiteY6" fmla="*/ 1073373 h 1601707"/>
                <a:gd name="connsiteX7" fmla="*/ 169886 w 2135130"/>
                <a:gd name="connsiteY7" fmla="*/ 1021355 h 1601707"/>
                <a:gd name="connsiteX8" fmla="*/ 183374 w 2135130"/>
                <a:gd name="connsiteY8" fmla="*/ 970869 h 1601707"/>
                <a:gd name="connsiteX9" fmla="*/ 180567 w 2135130"/>
                <a:gd name="connsiteY9" fmla="*/ 883374 h 1601707"/>
                <a:gd name="connsiteX10" fmla="*/ 199659 w 2135130"/>
                <a:gd name="connsiteY10" fmla="*/ 741800 h 1601707"/>
                <a:gd name="connsiteX11" fmla="*/ 240640 w 2135130"/>
                <a:gd name="connsiteY11" fmla="*/ 592404 h 1601707"/>
                <a:gd name="connsiteX12" fmla="*/ 269888 w 2135130"/>
                <a:gd name="connsiteY12" fmla="*/ 517927 h 1601707"/>
                <a:gd name="connsiteX13" fmla="*/ 340482 w 2135130"/>
                <a:gd name="connsiteY13" fmla="*/ 412290 h 1601707"/>
                <a:gd name="connsiteX14" fmla="*/ 421061 w 2135130"/>
                <a:gd name="connsiteY14" fmla="*/ 330271 h 1601707"/>
                <a:gd name="connsiteX15" fmla="*/ 516351 w 2135130"/>
                <a:gd name="connsiteY15" fmla="*/ 228139 h 1601707"/>
                <a:gd name="connsiteX16" fmla="*/ 637042 w 2135130"/>
                <a:gd name="connsiteY16" fmla="*/ 143337 h 1601707"/>
                <a:gd name="connsiteX17" fmla="*/ 838839 w 2135130"/>
                <a:gd name="connsiteY17" fmla="*/ 41152 h 1601707"/>
                <a:gd name="connsiteX18" fmla="*/ 1063514 w 2135130"/>
                <a:gd name="connsiteY18" fmla="*/ 1247 h 1601707"/>
                <a:gd name="connsiteX19" fmla="*/ 1288147 w 2135130"/>
                <a:gd name="connsiteY19" fmla="*/ 12444 h 1601707"/>
                <a:gd name="connsiteX20" fmla="*/ 1486452 w 2135130"/>
                <a:gd name="connsiteY20" fmla="*/ 36352 h 1601707"/>
                <a:gd name="connsiteX21" fmla="*/ 1630093 w 2135130"/>
                <a:gd name="connsiteY21" fmla="*/ 99414 h 1601707"/>
                <a:gd name="connsiteX22" fmla="*/ 1791252 w 2135130"/>
                <a:gd name="connsiteY22" fmla="*/ 204518 h 1601707"/>
                <a:gd name="connsiteX23" fmla="*/ 1913873 w 2135130"/>
                <a:gd name="connsiteY23" fmla="*/ 316628 h 1601707"/>
                <a:gd name="connsiteX24" fmla="*/ 2020522 w 2135130"/>
                <a:gd name="connsiteY24" fmla="*/ 480534 h 1601707"/>
                <a:gd name="connsiteX25" fmla="*/ 2082605 w 2135130"/>
                <a:gd name="connsiteY25" fmla="*/ 623418 h 1601707"/>
                <a:gd name="connsiteX26" fmla="*/ 2129284 w 2135130"/>
                <a:gd name="connsiteY26" fmla="*/ 790896 h 1601707"/>
                <a:gd name="connsiteX27" fmla="*/ 2131962 w 2135130"/>
                <a:gd name="connsiteY27" fmla="*/ 970189 h 1601707"/>
                <a:gd name="connsiteX28" fmla="*/ 2106614 w 2135130"/>
                <a:gd name="connsiteY28" fmla="*/ 1153125 h 1601707"/>
                <a:gd name="connsiteX29" fmla="*/ 2040770 w 2135130"/>
                <a:gd name="connsiteY29" fmla="*/ 1303985 h 1601707"/>
                <a:gd name="connsiteX30" fmla="*/ 1961736 w 2135130"/>
                <a:gd name="connsiteY30" fmla="*/ 1434510 h 1601707"/>
                <a:gd name="connsiteX31" fmla="*/ 1797692 w 2135130"/>
                <a:gd name="connsiteY31" fmla="*/ 1601707 h 1601707"/>
                <a:gd name="connsiteX32" fmla="*/ 109597 w 2135130"/>
                <a:gd name="connsiteY32" fmla="*/ 1563856 h 1601707"/>
                <a:gd name="connsiteX0" fmla="*/ 109214 w 2134747"/>
                <a:gd name="connsiteY0" fmla="*/ 1563856 h 1601707"/>
                <a:gd name="connsiteX1" fmla="*/ 84690 w 2134747"/>
                <a:gd name="connsiteY1" fmla="*/ 1504297 h 1601707"/>
                <a:gd name="connsiteX2" fmla="*/ 70676 w 2134747"/>
                <a:gd name="connsiteY2" fmla="*/ 1444738 h 1601707"/>
                <a:gd name="connsiteX3" fmla="*/ 53159 w 2134747"/>
                <a:gd name="connsiteY3" fmla="*/ 1385180 h 1601707"/>
                <a:gd name="connsiteX4" fmla="*/ 32138 w 2134747"/>
                <a:gd name="connsiteY4" fmla="*/ 1290587 h 1601707"/>
                <a:gd name="connsiteX5" fmla="*/ 7614 w 2134747"/>
                <a:gd name="connsiteY5" fmla="*/ 1167966 h 1601707"/>
                <a:gd name="connsiteX6" fmla="*/ 178438 w 2134747"/>
                <a:gd name="connsiteY6" fmla="*/ 1095647 h 1601707"/>
                <a:gd name="connsiteX7" fmla="*/ 169503 w 2134747"/>
                <a:gd name="connsiteY7" fmla="*/ 1021355 h 1601707"/>
                <a:gd name="connsiteX8" fmla="*/ 182991 w 2134747"/>
                <a:gd name="connsiteY8" fmla="*/ 970869 h 1601707"/>
                <a:gd name="connsiteX9" fmla="*/ 180184 w 2134747"/>
                <a:gd name="connsiteY9" fmla="*/ 883374 h 1601707"/>
                <a:gd name="connsiteX10" fmla="*/ 199276 w 2134747"/>
                <a:gd name="connsiteY10" fmla="*/ 741800 h 1601707"/>
                <a:gd name="connsiteX11" fmla="*/ 240257 w 2134747"/>
                <a:gd name="connsiteY11" fmla="*/ 592404 h 1601707"/>
                <a:gd name="connsiteX12" fmla="*/ 269505 w 2134747"/>
                <a:gd name="connsiteY12" fmla="*/ 517927 h 1601707"/>
                <a:gd name="connsiteX13" fmla="*/ 340099 w 2134747"/>
                <a:gd name="connsiteY13" fmla="*/ 412290 h 1601707"/>
                <a:gd name="connsiteX14" fmla="*/ 420678 w 2134747"/>
                <a:gd name="connsiteY14" fmla="*/ 330271 h 1601707"/>
                <a:gd name="connsiteX15" fmla="*/ 515968 w 2134747"/>
                <a:gd name="connsiteY15" fmla="*/ 228139 h 1601707"/>
                <a:gd name="connsiteX16" fmla="*/ 636659 w 2134747"/>
                <a:gd name="connsiteY16" fmla="*/ 143337 h 1601707"/>
                <a:gd name="connsiteX17" fmla="*/ 838456 w 2134747"/>
                <a:gd name="connsiteY17" fmla="*/ 41152 h 1601707"/>
                <a:gd name="connsiteX18" fmla="*/ 1063131 w 2134747"/>
                <a:gd name="connsiteY18" fmla="*/ 1247 h 1601707"/>
                <a:gd name="connsiteX19" fmla="*/ 1287764 w 2134747"/>
                <a:gd name="connsiteY19" fmla="*/ 12444 h 1601707"/>
                <a:gd name="connsiteX20" fmla="*/ 1486069 w 2134747"/>
                <a:gd name="connsiteY20" fmla="*/ 36352 h 1601707"/>
                <a:gd name="connsiteX21" fmla="*/ 1629710 w 2134747"/>
                <a:gd name="connsiteY21" fmla="*/ 99414 h 1601707"/>
                <a:gd name="connsiteX22" fmla="*/ 1790869 w 2134747"/>
                <a:gd name="connsiteY22" fmla="*/ 204518 h 1601707"/>
                <a:gd name="connsiteX23" fmla="*/ 1913490 w 2134747"/>
                <a:gd name="connsiteY23" fmla="*/ 316628 h 1601707"/>
                <a:gd name="connsiteX24" fmla="*/ 2020139 w 2134747"/>
                <a:gd name="connsiteY24" fmla="*/ 480534 h 1601707"/>
                <a:gd name="connsiteX25" fmla="*/ 2082222 w 2134747"/>
                <a:gd name="connsiteY25" fmla="*/ 623418 h 1601707"/>
                <a:gd name="connsiteX26" fmla="*/ 2128901 w 2134747"/>
                <a:gd name="connsiteY26" fmla="*/ 790896 h 1601707"/>
                <a:gd name="connsiteX27" fmla="*/ 2131579 w 2134747"/>
                <a:gd name="connsiteY27" fmla="*/ 970189 h 1601707"/>
                <a:gd name="connsiteX28" fmla="*/ 2106231 w 2134747"/>
                <a:gd name="connsiteY28" fmla="*/ 1153125 h 1601707"/>
                <a:gd name="connsiteX29" fmla="*/ 2040387 w 2134747"/>
                <a:gd name="connsiteY29" fmla="*/ 1303985 h 1601707"/>
                <a:gd name="connsiteX30" fmla="*/ 1961353 w 2134747"/>
                <a:gd name="connsiteY30" fmla="*/ 1434510 h 1601707"/>
                <a:gd name="connsiteX31" fmla="*/ 1797309 w 2134747"/>
                <a:gd name="connsiteY31" fmla="*/ 1601707 h 1601707"/>
                <a:gd name="connsiteX32" fmla="*/ 109214 w 2134747"/>
                <a:gd name="connsiteY32" fmla="*/ 1563856 h 1601707"/>
                <a:gd name="connsiteX0" fmla="*/ 469613 w 2134747"/>
                <a:gd name="connsiteY0" fmla="*/ 1577778 h 1601707"/>
                <a:gd name="connsiteX1" fmla="*/ 84690 w 2134747"/>
                <a:gd name="connsiteY1" fmla="*/ 1504297 h 1601707"/>
                <a:gd name="connsiteX2" fmla="*/ 70676 w 2134747"/>
                <a:gd name="connsiteY2" fmla="*/ 1444738 h 1601707"/>
                <a:gd name="connsiteX3" fmla="*/ 53159 w 2134747"/>
                <a:gd name="connsiteY3" fmla="*/ 1385180 h 1601707"/>
                <a:gd name="connsiteX4" fmla="*/ 32138 w 2134747"/>
                <a:gd name="connsiteY4" fmla="*/ 1290587 h 1601707"/>
                <a:gd name="connsiteX5" fmla="*/ 7614 w 2134747"/>
                <a:gd name="connsiteY5" fmla="*/ 1167966 h 1601707"/>
                <a:gd name="connsiteX6" fmla="*/ 178438 w 2134747"/>
                <a:gd name="connsiteY6" fmla="*/ 1095647 h 1601707"/>
                <a:gd name="connsiteX7" fmla="*/ 169503 w 2134747"/>
                <a:gd name="connsiteY7" fmla="*/ 1021355 h 1601707"/>
                <a:gd name="connsiteX8" fmla="*/ 182991 w 2134747"/>
                <a:gd name="connsiteY8" fmla="*/ 970869 h 1601707"/>
                <a:gd name="connsiteX9" fmla="*/ 180184 w 2134747"/>
                <a:gd name="connsiteY9" fmla="*/ 883374 h 1601707"/>
                <a:gd name="connsiteX10" fmla="*/ 199276 w 2134747"/>
                <a:gd name="connsiteY10" fmla="*/ 741800 h 1601707"/>
                <a:gd name="connsiteX11" fmla="*/ 240257 w 2134747"/>
                <a:gd name="connsiteY11" fmla="*/ 592404 h 1601707"/>
                <a:gd name="connsiteX12" fmla="*/ 269505 w 2134747"/>
                <a:gd name="connsiteY12" fmla="*/ 517927 h 1601707"/>
                <a:gd name="connsiteX13" fmla="*/ 340099 w 2134747"/>
                <a:gd name="connsiteY13" fmla="*/ 412290 h 1601707"/>
                <a:gd name="connsiteX14" fmla="*/ 420678 w 2134747"/>
                <a:gd name="connsiteY14" fmla="*/ 330271 h 1601707"/>
                <a:gd name="connsiteX15" fmla="*/ 515968 w 2134747"/>
                <a:gd name="connsiteY15" fmla="*/ 228139 h 1601707"/>
                <a:gd name="connsiteX16" fmla="*/ 636659 w 2134747"/>
                <a:gd name="connsiteY16" fmla="*/ 143337 h 1601707"/>
                <a:gd name="connsiteX17" fmla="*/ 838456 w 2134747"/>
                <a:gd name="connsiteY17" fmla="*/ 41152 h 1601707"/>
                <a:gd name="connsiteX18" fmla="*/ 1063131 w 2134747"/>
                <a:gd name="connsiteY18" fmla="*/ 1247 h 1601707"/>
                <a:gd name="connsiteX19" fmla="*/ 1287764 w 2134747"/>
                <a:gd name="connsiteY19" fmla="*/ 12444 h 1601707"/>
                <a:gd name="connsiteX20" fmla="*/ 1486069 w 2134747"/>
                <a:gd name="connsiteY20" fmla="*/ 36352 h 1601707"/>
                <a:gd name="connsiteX21" fmla="*/ 1629710 w 2134747"/>
                <a:gd name="connsiteY21" fmla="*/ 99414 h 1601707"/>
                <a:gd name="connsiteX22" fmla="*/ 1790869 w 2134747"/>
                <a:gd name="connsiteY22" fmla="*/ 204518 h 1601707"/>
                <a:gd name="connsiteX23" fmla="*/ 1913490 w 2134747"/>
                <a:gd name="connsiteY23" fmla="*/ 316628 h 1601707"/>
                <a:gd name="connsiteX24" fmla="*/ 2020139 w 2134747"/>
                <a:gd name="connsiteY24" fmla="*/ 480534 h 1601707"/>
                <a:gd name="connsiteX25" fmla="*/ 2082222 w 2134747"/>
                <a:gd name="connsiteY25" fmla="*/ 623418 h 1601707"/>
                <a:gd name="connsiteX26" fmla="*/ 2128901 w 2134747"/>
                <a:gd name="connsiteY26" fmla="*/ 790896 h 1601707"/>
                <a:gd name="connsiteX27" fmla="*/ 2131579 w 2134747"/>
                <a:gd name="connsiteY27" fmla="*/ 970189 h 1601707"/>
                <a:gd name="connsiteX28" fmla="*/ 2106231 w 2134747"/>
                <a:gd name="connsiteY28" fmla="*/ 1153125 h 1601707"/>
                <a:gd name="connsiteX29" fmla="*/ 2040387 w 2134747"/>
                <a:gd name="connsiteY29" fmla="*/ 1303985 h 1601707"/>
                <a:gd name="connsiteX30" fmla="*/ 1961353 w 2134747"/>
                <a:gd name="connsiteY30" fmla="*/ 1434510 h 1601707"/>
                <a:gd name="connsiteX31" fmla="*/ 1797309 w 2134747"/>
                <a:gd name="connsiteY31" fmla="*/ 1601707 h 1601707"/>
                <a:gd name="connsiteX32" fmla="*/ 469613 w 2134747"/>
                <a:gd name="connsiteY32" fmla="*/ 1577778 h 1601707"/>
                <a:gd name="connsiteX0" fmla="*/ 469613 w 2134747"/>
                <a:gd name="connsiteY0" fmla="*/ 1577778 h 1601707"/>
                <a:gd name="connsiteX1" fmla="*/ 406368 w 2134747"/>
                <a:gd name="connsiteY1" fmla="*/ 1498728 h 1601707"/>
                <a:gd name="connsiteX2" fmla="*/ 70676 w 2134747"/>
                <a:gd name="connsiteY2" fmla="*/ 1444738 h 1601707"/>
                <a:gd name="connsiteX3" fmla="*/ 53159 w 2134747"/>
                <a:gd name="connsiteY3" fmla="*/ 1385180 h 1601707"/>
                <a:gd name="connsiteX4" fmla="*/ 32138 w 2134747"/>
                <a:gd name="connsiteY4" fmla="*/ 1290587 h 1601707"/>
                <a:gd name="connsiteX5" fmla="*/ 7614 w 2134747"/>
                <a:gd name="connsiteY5" fmla="*/ 1167966 h 1601707"/>
                <a:gd name="connsiteX6" fmla="*/ 178438 w 2134747"/>
                <a:gd name="connsiteY6" fmla="*/ 1095647 h 1601707"/>
                <a:gd name="connsiteX7" fmla="*/ 169503 w 2134747"/>
                <a:gd name="connsiteY7" fmla="*/ 1021355 h 1601707"/>
                <a:gd name="connsiteX8" fmla="*/ 182991 w 2134747"/>
                <a:gd name="connsiteY8" fmla="*/ 970869 h 1601707"/>
                <a:gd name="connsiteX9" fmla="*/ 180184 w 2134747"/>
                <a:gd name="connsiteY9" fmla="*/ 883374 h 1601707"/>
                <a:gd name="connsiteX10" fmla="*/ 199276 w 2134747"/>
                <a:gd name="connsiteY10" fmla="*/ 741800 h 1601707"/>
                <a:gd name="connsiteX11" fmla="*/ 240257 w 2134747"/>
                <a:gd name="connsiteY11" fmla="*/ 592404 h 1601707"/>
                <a:gd name="connsiteX12" fmla="*/ 269505 w 2134747"/>
                <a:gd name="connsiteY12" fmla="*/ 517927 h 1601707"/>
                <a:gd name="connsiteX13" fmla="*/ 340099 w 2134747"/>
                <a:gd name="connsiteY13" fmla="*/ 412290 h 1601707"/>
                <a:gd name="connsiteX14" fmla="*/ 420678 w 2134747"/>
                <a:gd name="connsiteY14" fmla="*/ 330271 h 1601707"/>
                <a:gd name="connsiteX15" fmla="*/ 515968 w 2134747"/>
                <a:gd name="connsiteY15" fmla="*/ 228139 h 1601707"/>
                <a:gd name="connsiteX16" fmla="*/ 636659 w 2134747"/>
                <a:gd name="connsiteY16" fmla="*/ 143337 h 1601707"/>
                <a:gd name="connsiteX17" fmla="*/ 838456 w 2134747"/>
                <a:gd name="connsiteY17" fmla="*/ 41152 h 1601707"/>
                <a:gd name="connsiteX18" fmla="*/ 1063131 w 2134747"/>
                <a:gd name="connsiteY18" fmla="*/ 1247 h 1601707"/>
                <a:gd name="connsiteX19" fmla="*/ 1287764 w 2134747"/>
                <a:gd name="connsiteY19" fmla="*/ 12444 h 1601707"/>
                <a:gd name="connsiteX20" fmla="*/ 1486069 w 2134747"/>
                <a:gd name="connsiteY20" fmla="*/ 36352 h 1601707"/>
                <a:gd name="connsiteX21" fmla="*/ 1629710 w 2134747"/>
                <a:gd name="connsiteY21" fmla="*/ 99414 h 1601707"/>
                <a:gd name="connsiteX22" fmla="*/ 1790869 w 2134747"/>
                <a:gd name="connsiteY22" fmla="*/ 204518 h 1601707"/>
                <a:gd name="connsiteX23" fmla="*/ 1913490 w 2134747"/>
                <a:gd name="connsiteY23" fmla="*/ 316628 h 1601707"/>
                <a:gd name="connsiteX24" fmla="*/ 2020139 w 2134747"/>
                <a:gd name="connsiteY24" fmla="*/ 480534 h 1601707"/>
                <a:gd name="connsiteX25" fmla="*/ 2082222 w 2134747"/>
                <a:gd name="connsiteY25" fmla="*/ 623418 h 1601707"/>
                <a:gd name="connsiteX26" fmla="*/ 2128901 w 2134747"/>
                <a:gd name="connsiteY26" fmla="*/ 790896 h 1601707"/>
                <a:gd name="connsiteX27" fmla="*/ 2131579 w 2134747"/>
                <a:gd name="connsiteY27" fmla="*/ 970189 h 1601707"/>
                <a:gd name="connsiteX28" fmla="*/ 2106231 w 2134747"/>
                <a:gd name="connsiteY28" fmla="*/ 1153125 h 1601707"/>
                <a:gd name="connsiteX29" fmla="*/ 2040387 w 2134747"/>
                <a:gd name="connsiteY29" fmla="*/ 1303985 h 1601707"/>
                <a:gd name="connsiteX30" fmla="*/ 1961353 w 2134747"/>
                <a:gd name="connsiteY30" fmla="*/ 1434510 h 1601707"/>
                <a:gd name="connsiteX31" fmla="*/ 1797309 w 2134747"/>
                <a:gd name="connsiteY31" fmla="*/ 1601707 h 1601707"/>
                <a:gd name="connsiteX32" fmla="*/ 469613 w 2134747"/>
                <a:gd name="connsiteY32" fmla="*/ 1577778 h 1601707"/>
                <a:gd name="connsiteX0" fmla="*/ 469613 w 2134747"/>
                <a:gd name="connsiteY0" fmla="*/ 1577778 h 1601707"/>
                <a:gd name="connsiteX1" fmla="*/ 406368 w 2134747"/>
                <a:gd name="connsiteY1" fmla="*/ 1498728 h 1601707"/>
                <a:gd name="connsiteX2" fmla="*/ 70676 w 2134747"/>
                <a:gd name="connsiteY2" fmla="*/ 1444738 h 1601707"/>
                <a:gd name="connsiteX3" fmla="*/ 53159 w 2134747"/>
                <a:gd name="connsiteY3" fmla="*/ 1385180 h 1601707"/>
                <a:gd name="connsiteX4" fmla="*/ 32138 w 2134747"/>
                <a:gd name="connsiteY4" fmla="*/ 1290587 h 1601707"/>
                <a:gd name="connsiteX5" fmla="*/ 7614 w 2134747"/>
                <a:gd name="connsiteY5" fmla="*/ 1167966 h 1601707"/>
                <a:gd name="connsiteX6" fmla="*/ 178438 w 2134747"/>
                <a:gd name="connsiteY6" fmla="*/ 1095647 h 1601707"/>
                <a:gd name="connsiteX7" fmla="*/ 169503 w 2134747"/>
                <a:gd name="connsiteY7" fmla="*/ 1021355 h 1601707"/>
                <a:gd name="connsiteX8" fmla="*/ 182991 w 2134747"/>
                <a:gd name="connsiteY8" fmla="*/ 970869 h 1601707"/>
                <a:gd name="connsiteX9" fmla="*/ 180184 w 2134747"/>
                <a:gd name="connsiteY9" fmla="*/ 883374 h 1601707"/>
                <a:gd name="connsiteX10" fmla="*/ 199276 w 2134747"/>
                <a:gd name="connsiteY10" fmla="*/ 741800 h 1601707"/>
                <a:gd name="connsiteX11" fmla="*/ 240257 w 2134747"/>
                <a:gd name="connsiteY11" fmla="*/ 592404 h 1601707"/>
                <a:gd name="connsiteX12" fmla="*/ 269505 w 2134747"/>
                <a:gd name="connsiteY12" fmla="*/ 517927 h 1601707"/>
                <a:gd name="connsiteX13" fmla="*/ 340099 w 2134747"/>
                <a:gd name="connsiteY13" fmla="*/ 412290 h 1601707"/>
                <a:gd name="connsiteX14" fmla="*/ 420678 w 2134747"/>
                <a:gd name="connsiteY14" fmla="*/ 330271 h 1601707"/>
                <a:gd name="connsiteX15" fmla="*/ 515968 w 2134747"/>
                <a:gd name="connsiteY15" fmla="*/ 228139 h 1601707"/>
                <a:gd name="connsiteX16" fmla="*/ 636659 w 2134747"/>
                <a:gd name="connsiteY16" fmla="*/ 143337 h 1601707"/>
                <a:gd name="connsiteX17" fmla="*/ 838456 w 2134747"/>
                <a:gd name="connsiteY17" fmla="*/ 41152 h 1601707"/>
                <a:gd name="connsiteX18" fmla="*/ 1063131 w 2134747"/>
                <a:gd name="connsiteY18" fmla="*/ 1247 h 1601707"/>
                <a:gd name="connsiteX19" fmla="*/ 1287764 w 2134747"/>
                <a:gd name="connsiteY19" fmla="*/ 12444 h 1601707"/>
                <a:gd name="connsiteX20" fmla="*/ 1486069 w 2134747"/>
                <a:gd name="connsiteY20" fmla="*/ 36352 h 1601707"/>
                <a:gd name="connsiteX21" fmla="*/ 1629710 w 2134747"/>
                <a:gd name="connsiteY21" fmla="*/ 99414 h 1601707"/>
                <a:gd name="connsiteX22" fmla="*/ 1790869 w 2134747"/>
                <a:gd name="connsiteY22" fmla="*/ 204518 h 1601707"/>
                <a:gd name="connsiteX23" fmla="*/ 1913490 w 2134747"/>
                <a:gd name="connsiteY23" fmla="*/ 316628 h 1601707"/>
                <a:gd name="connsiteX24" fmla="*/ 2020139 w 2134747"/>
                <a:gd name="connsiteY24" fmla="*/ 480534 h 1601707"/>
                <a:gd name="connsiteX25" fmla="*/ 2082222 w 2134747"/>
                <a:gd name="connsiteY25" fmla="*/ 623418 h 1601707"/>
                <a:gd name="connsiteX26" fmla="*/ 2128901 w 2134747"/>
                <a:gd name="connsiteY26" fmla="*/ 790896 h 1601707"/>
                <a:gd name="connsiteX27" fmla="*/ 2131579 w 2134747"/>
                <a:gd name="connsiteY27" fmla="*/ 970189 h 1601707"/>
                <a:gd name="connsiteX28" fmla="*/ 2106231 w 2134747"/>
                <a:gd name="connsiteY28" fmla="*/ 1153125 h 1601707"/>
                <a:gd name="connsiteX29" fmla="*/ 2040387 w 2134747"/>
                <a:gd name="connsiteY29" fmla="*/ 1303985 h 1601707"/>
                <a:gd name="connsiteX30" fmla="*/ 1961353 w 2134747"/>
                <a:gd name="connsiteY30" fmla="*/ 1434510 h 1601707"/>
                <a:gd name="connsiteX31" fmla="*/ 1797309 w 2134747"/>
                <a:gd name="connsiteY31" fmla="*/ 1601707 h 1601707"/>
                <a:gd name="connsiteX32" fmla="*/ 469613 w 2134747"/>
                <a:gd name="connsiteY32" fmla="*/ 1577778 h 1601707"/>
                <a:gd name="connsiteX0" fmla="*/ 469613 w 2134747"/>
                <a:gd name="connsiteY0" fmla="*/ 1577778 h 1601707"/>
                <a:gd name="connsiteX1" fmla="*/ 406368 w 2134747"/>
                <a:gd name="connsiteY1" fmla="*/ 1498728 h 1601707"/>
                <a:gd name="connsiteX2" fmla="*/ 347677 w 2134747"/>
                <a:gd name="connsiteY2" fmla="*/ 1430816 h 1601707"/>
                <a:gd name="connsiteX3" fmla="*/ 53159 w 2134747"/>
                <a:gd name="connsiteY3" fmla="*/ 1385180 h 1601707"/>
                <a:gd name="connsiteX4" fmla="*/ 32138 w 2134747"/>
                <a:gd name="connsiteY4" fmla="*/ 1290587 h 1601707"/>
                <a:gd name="connsiteX5" fmla="*/ 7614 w 2134747"/>
                <a:gd name="connsiteY5" fmla="*/ 1167966 h 1601707"/>
                <a:gd name="connsiteX6" fmla="*/ 178438 w 2134747"/>
                <a:gd name="connsiteY6" fmla="*/ 1095647 h 1601707"/>
                <a:gd name="connsiteX7" fmla="*/ 169503 w 2134747"/>
                <a:gd name="connsiteY7" fmla="*/ 1021355 h 1601707"/>
                <a:gd name="connsiteX8" fmla="*/ 182991 w 2134747"/>
                <a:gd name="connsiteY8" fmla="*/ 970869 h 1601707"/>
                <a:gd name="connsiteX9" fmla="*/ 180184 w 2134747"/>
                <a:gd name="connsiteY9" fmla="*/ 883374 h 1601707"/>
                <a:gd name="connsiteX10" fmla="*/ 199276 w 2134747"/>
                <a:gd name="connsiteY10" fmla="*/ 741800 h 1601707"/>
                <a:gd name="connsiteX11" fmla="*/ 240257 w 2134747"/>
                <a:gd name="connsiteY11" fmla="*/ 592404 h 1601707"/>
                <a:gd name="connsiteX12" fmla="*/ 269505 w 2134747"/>
                <a:gd name="connsiteY12" fmla="*/ 517927 h 1601707"/>
                <a:gd name="connsiteX13" fmla="*/ 340099 w 2134747"/>
                <a:gd name="connsiteY13" fmla="*/ 412290 h 1601707"/>
                <a:gd name="connsiteX14" fmla="*/ 420678 w 2134747"/>
                <a:gd name="connsiteY14" fmla="*/ 330271 h 1601707"/>
                <a:gd name="connsiteX15" fmla="*/ 515968 w 2134747"/>
                <a:gd name="connsiteY15" fmla="*/ 228139 h 1601707"/>
                <a:gd name="connsiteX16" fmla="*/ 636659 w 2134747"/>
                <a:gd name="connsiteY16" fmla="*/ 143337 h 1601707"/>
                <a:gd name="connsiteX17" fmla="*/ 838456 w 2134747"/>
                <a:gd name="connsiteY17" fmla="*/ 41152 h 1601707"/>
                <a:gd name="connsiteX18" fmla="*/ 1063131 w 2134747"/>
                <a:gd name="connsiteY18" fmla="*/ 1247 h 1601707"/>
                <a:gd name="connsiteX19" fmla="*/ 1287764 w 2134747"/>
                <a:gd name="connsiteY19" fmla="*/ 12444 h 1601707"/>
                <a:gd name="connsiteX20" fmla="*/ 1486069 w 2134747"/>
                <a:gd name="connsiteY20" fmla="*/ 36352 h 1601707"/>
                <a:gd name="connsiteX21" fmla="*/ 1629710 w 2134747"/>
                <a:gd name="connsiteY21" fmla="*/ 99414 h 1601707"/>
                <a:gd name="connsiteX22" fmla="*/ 1790869 w 2134747"/>
                <a:gd name="connsiteY22" fmla="*/ 204518 h 1601707"/>
                <a:gd name="connsiteX23" fmla="*/ 1913490 w 2134747"/>
                <a:gd name="connsiteY23" fmla="*/ 316628 h 1601707"/>
                <a:gd name="connsiteX24" fmla="*/ 2020139 w 2134747"/>
                <a:gd name="connsiteY24" fmla="*/ 480534 h 1601707"/>
                <a:gd name="connsiteX25" fmla="*/ 2082222 w 2134747"/>
                <a:gd name="connsiteY25" fmla="*/ 623418 h 1601707"/>
                <a:gd name="connsiteX26" fmla="*/ 2128901 w 2134747"/>
                <a:gd name="connsiteY26" fmla="*/ 790896 h 1601707"/>
                <a:gd name="connsiteX27" fmla="*/ 2131579 w 2134747"/>
                <a:gd name="connsiteY27" fmla="*/ 970189 h 1601707"/>
                <a:gd name="connsiteX28" fmla="*/ 2106231 w 2134747"/>
                <a:gd name="connsiteY28" fmla="*/ 1153125 h 1601707"/>
                <a:gd name="connsiteX29" fmla="*/ 2040387 w 2134747"/>
                <a:gd name="connsiteY29" fmla="*/ 1303985 h 1601707"/>
                <a:gd name="connsiteX30" fmla="*/ 1961353 w 2134747"/>
                <a:gd name="connsiteY30" fmla="*/ 1434510 h 1601707"/>
                <a:gd name="connsiteX31" fmla="*/ 1797309 w 2134747"/>
                <a:gd name="connsiteY31" fmla="*/ 1601707 h 1601707"/>
                <a:gd name="connsiteX32" fmla="*/ 469613 w 2134747"/>
                <a:gd name="connsiteY32" fmla="*/ 1577778 h 1601707"/>
                <a:gd name="connsiteX0" fmla="*/ 469613 w 2134747"/>
                <a:gd name="connsiteY0" fmla="*/ 1577778 h 1601707"/>
                <a:gd name="connsiteX1" fmla="*/ 406368 w 2134747"/>
                <a:gd name="connsiteY1" fmla="*/ 1498728 h 1601707"/>
                <a:gd name="connsiteX2" fmla="*/ 347677 w 2134747"/>
                <a:gd name="connsiteY2" fmla="*/ 1430816 h 1601707"/>
                <a:gd name="connsiteX3" fmla="*/ 53159 w 2134747"/>
                <a:gd name="connsiteY3" fmla="*/ 1385180 h 1601707"/>
                <a:gd name="connsiteX4" fmla="*/ 32138 w 2134747"/>
                <a:gd name="connsiteY4" fmla="*/ 1290587 h 1601707"/>
                <a:gd name="connsiteX5" fmla="*/ 7614 w 2134747"/>
                <a:gd name="connsiteY5" fmla="*/ 1167966 h 1601707"/>
                <a:gd name="connsiteX6" fmla="*/ 178438 w 2134747"/>
                <a:gd name="connsiteY6" fmla="*/ 1095647 h 1601707"/>
                <a:gd name="connsiteX7" fmla="*/ 169503 w 2134747"/>
                <a:gd name="connsiteY7" fmla="*/ 1021355 h 1601707"/>
                <a:gd name="connsiteX8" fmla="*/ 182991 w 2134747"/>
                <a:gd name="connsiteY8" fmla="*/ 970869 h 1601707"/>
                <a:gd name="connsiteX9" fmla="*/ 180184 w 2134747"/>
                <a:gd name="connsiteY9" fmla="*/ 883374 h 1601707"/>
                <a:gd name="connsiteX10" fmla="*/ 199276 w 2134747"/>
                <a:gd name="connsiteY10" fmla="*/ 741800 h 1601707"/>
                <a:gd name="connsiteX11" fmla="*/ 240257 w 2134747"/>
                <a:gd name="connsiteY11" fmla="*/ 592404 h 1601707"/>
                <a:gd name="connsiteX12" fmla="*/ 269505 w 2134747"/>
                <a:gd name="connsiteY12" fmla="*/ 517927 h 1601707"/>
                <a:gd name="connsiteX13" fmla="*/ 340099 w 2134747"/>
                <a:gd name="connsiteY13" fmla="*/ 412290 h 1601707"/>
                <a:gd name="connsiteX14" fmla="*/ 420678 w 2134747"/>
                <a:gd name="connsiteY14" fmla="*/ 330271 h 1601707"/>
                <a:gd name="connsiteX15" fmla="*/ 515968 w 2134747"/>
                <a:gd name="connsiteY15" fmla="*/ 228139 h 1601707"/>
                <a:gd name="connsiteX16" fmla="*/ 636659 w 2134747"/>
                <a:gd name="connsiteY16" fmla="*/ 143337 h 1601707"/>
                <a:gd name="connsiteX17" fmla="*/ 838456 w 2134747"/>
                <a:gd name="connsiteY17" fmla="*/ 41152 h 1601707"/>
                <a:gd name="connsiteX18" fmla="*/ 1063131 w 2134747"/>
                <a:gd name="connsiteY18" fmla="*/ 1247 h 1601707"/>
                <a:gd name="connsiteX19" fmla="*/ 1287764 w 2134747"/>
                <a:gd name="connsiteY19" fmla="*/ 12444 h 1601707"/>
                <a:gd name="connsiteX20" fmla="*/ 1486069 w 2134747"/>
                <a:gd name="connsiteY20" fmla="*/ 36352 h 1601707"/>
                <a:gd name="connsiteX21" fmla="*/ 1629710 w 2134747"/>
                <a:gd name="connsiteY21" fmla="*/ 99414 h 1601707"/>
                <a:gd name="connsiteX22" fmla="*/ 1790869 w 2134747"/>
                <a:gd name="connsiteY22" fmla="*/ 204518 h 1601707"/>
                <a:gd name="connsiteX23" fmla="*/ 1913490 w 2134747"/>
                <a:gd name="connsiteY23" fmla="*/ 316628 h 1601707"/>
                <a:gd name="connsiteX24" fmla="*/ 2020139 w 2134747"/>
                <a:gd name="connsiteY24" fmla="*/ 480534 h 1601707"/>
                <a:gd name="connsiteX25" fmla="*/ 2082222 w 2134747"/>
                <a:gd name="connsiteY25" fmla="*/ 623418 h 1601707"/>
                <a:gd name="connsiteX26" fmla="*/ 2128901 w 2134747"/>
                <a:gd name="connsiteY26" fmla="*/ 790896 h 1601707"/>
                <a:gd name="connsiteX27" fmla="*/ 2131579 w 2134747"/>
                <a:gd name="connsiteY27" fmla="*/ 970189 h 1601707"/>
                <a:gd name="connsiteX28" fmla="*/ 2106231 w 2134747"/>
                <a:gd name="connsiteY28" fmla="*/ 1153125 h 1601707"/>
                <a:gd name="connsiteX29" fmla="*/ 2040387 w 2134747"/>
                <a:gd name="connsiteY29" fmla="*/ 1303985 h 1601707"/>
                <a:gd name="connsiteX30" fmla="*/ 1961353 w 2134747"/>
                <a:gd name="connsiteY30" fmla="*/ 1434510 h 1601707"/>
                <a:gd name="connsiteX31" fmla="*/ 1797309 w 2134747"/>
                <a:gd name="connsiteY31" fmla="*/ 1601707 h 1601707"/>
                <a:gd name="connsiteX32" fmla="*/ 469613 w 2134747"/>
                <a:gd name="connsiteY32" fmla="*/ 1577778 h 1601707"/>
                <a:gd name="connsiteX0" fmla="*/ 476952 w 2142086"/>
                <a:gd name="connsiteY0" fmla="*/ 1577778 h 1601707"/>
                <a:gd name="connsiteX1" fmla="*/ 413707 w 2142086"/>
                <a:gd name="connsiteY1" fmla="*/ 1498728 h 1601707"/>
                <a:gd name="connsiteX2" fmla="*/ 355016 w 2142086"/>
                <a:gd name="connsiteY2" fmla="*/ 1430816 h 1601707"/>
                <a:gd name="connsiteX3" fmla="*/ 286864 w 2142086"/>
                <a:gd name="connsiteY3" fmla="*/ 1329494 h 1601707"/>
                <a:gd name="connsiteX4" fmla="*/ 39477 w 2142086"/>
                <a:gd name="connsiteY4" fmla="*/ 1290587 h 1601707"/>
                <a:gd name="connsiteX5" fmla="*/ 14953 w 2142086"/>
                <a:gd name="connsiteY5" fmla="*/ 1167966 h 1601707"/>
                <a:gd name="connsiteX6" fmla="*/ 185777 w 2142086"/>
                <a:gd name="connsiteY6" fmla="*/ 1095647 h 1601707"/>
                <a:gd name="connsiteX7" fmla="*/ 176842 w 2142086"/>
                <a:gd name="connsiteY7" fmla="*/ 1021355 h 1601707"/>
                <a:gd name="connsiteX8" fmla="*/ 190330 w 2142086"/>
                <a:gd name="connsiteY8" fmla="*/ 970869 h 1601707"/>
                <a:gd name="connsiteX9" fmla="*/ 187523 w 2142086"/>
                <a:gd name="connsiteY9" fmla="*/ 883374 h 1601707"/>
                <a:gd name="connsiteX10" fmla="*/ 206615 w 2142086"/>
                <a:gd name="connsiteY10" fmla="*/ 741800 h 1601707"/>
                <a:gd name="connsiteX11" fmla="*/ 247596 w 2142086"/>
                <a:gd name="connsiteY11" fmla="*/ 592404 h 1601707"/>
                <a:gd name="connsiteX12" fmla="*/ 276844 w 2142086"/>
                <a:gd name="connsiteY12" fmla="*/ 517927 h 1601707"/>
                <a:gd name="connsiteX13" fmla="*/ 347438 w 2142086"/>
                <a:gd name="connsiteY13" fmla="*/ 412290 h 1601707"/>
                <a:gd name="connsiteX14" fmla="*/ 428017 w 2142086"/>
                <a:gd name="connsiteY14" fmla="*/ 330271 h 1601707"/>
                <a:gd name="connsiteX15" fmla="*/ 523307 w 2142086"/>
                <a:gd name="connsiteY15" fmla="*/ 228139 h 1601707"/>
                <a:gd name="connsiteX16" fmla="*/ 643998 w 2142086"/>
                <a:gd name="connsiteY16" fmla="*/ 143337 h 1601707"/>
                <a:gd name="connsiteX17" fmla="*/ 845795 w 2142086"/>
                <a:gd name="connsiteY17" fmla="*/ 41152 h 1601707"/>
                <a:gd name="connsiteX18" fmla="*/ 1070470 w 2142086"/>
                <a:gd name="connsiteY18" fmla="*/ 1247 h 1601707"/>
                <a:gd name="connsiteX19" fmla="*/ 1295103 w 2142086"/>
                <a:gd name="connsiteY19" fmla="*/ 12444 h 1601707"/>
                <a:gd name="connsiteX20" fmla="*/ 1493408 w 2142086"/>
                <a:gd name="connsiteY20" fmla="*/ 36352 h 1601707"/>
                <a:gd name="connsiteX21" fmla="*/ 1637049 w 2142086"/>
                <a:gd name="connsiteY21" fmla="*/ 99414 h 1601707"/>
                <a:gd name="connsiteX22" fmla="*/ 1798208 w 2142086"/>
                <a:gd name="connsiteY22" fmla="*/ 204518 h 1601707"/>
                <a:gd name="connsiteX23" fmla="*/ 1920829 w 2142086"/>
                <a:gd name="connsiteY23" fmla="*/ 316628 h 1601707"/>
                <a:gd name="connsiteX24" fmla="*/ 2027478 w 2142086"/>
                <a:gd name="connsiteY24" fmla="*/ 480534 h 1601707"/>
                <a:gd name="connsiteX25" fmla="*/ 2089561 w 2142086"/>
                <a:gd name="connsiteY25" fmla="*/ 623418 h 1601707"/>
                <a:gd name="connsiteX26" fmla="*/ 2136240 w 2142086"/>
                <a:gd name="connsiteY26" fmla="*/ 790896 h 1601707"/>
                <a:gd name="connsiteX27" fmla="*/ 2138918 w 2142086"/>
                <a:gd name="connsiteY27" fmla="*/ 970189 h 1601707"/>
                <a:gd name="connsiteX28" fmla="*/ 2113570 w 2142086"/>
                <a:gd name="connsiteY28" fmla="*/ 1153125 h 1601707"/>
                <a:gd name="connsiteX29" fmla="*/ 2047726 w 2142086"/>
                <a:gd name="connsiteY29" fmla="*/ 1303985 h 1601707"/>
                <a:gd name="connsiteX30" fmla="*/ 1968692 w 2142086"/>
                <a:gd name="connsiteY30" fmla="*/ 1434510 h 1601707"/>
                <a:gd name="connsiteX31" fmla="*/ 1804648 w 2142086"/>
                <a:gd name="connsiteY31" fmla="*/ 1601707 h 1601707"/>
                <a:gd name="connsiteX32" fmla="*/ 476952 w 2142086"/>
                <a:gd name="connsiteY32" fmla="*/ 1577778 h 1601707"/>
                <a:gd name="connsiteX0" fmla="*/ 476952 w 2142086"/>
                <a:gd name="connsiteY0" fmla="*/ 1577778 h 1601707"/>
                <a:gd name="connsiteX1" fmla="*/ 413707 w 2142086"/>
                <a:gd name="connsiteY1" fmla="*/ 1498728 h 1601707"/>
                <a:gd name="connsiteX2" fmla="*/ 355016 w 2142086"/>
                <a:gd name="connsiteY2" fmla="*/ 1430816 h 1601707"/>
                <a:gd name="connsiteX3" fmla="*/ 286864 w 2142086"/>
                <a:gd name="connsiteY3" fmla="*/ 1329494 h 1601707"/>
                <a:gd name="connsiteX4" fmla="*/ 39477 w 2142086"/>
                <a:gd name="connsiteY4" fmla="*/ 1290587 h 1601707"/>
                <a:gd name="connsiteX5" fmla="*/ 14953 w 2142086"/>
                <a:gd name="connsiteY5" fmla="*/ 1167966 h 1601707"/>
                <a:gd name="connsiteX6" fmla="*/ 185777 w 2142086"/>
                <a:gd name="connsiteY6" fmla="*/ 1095647 h 1601707"/>
                <a:gd name="connsiteX7" fmla="*/ 176842 w 2142086"/>
                <a:gd name="connsiteY7" fmla="*/ 1021355 h 1601707"/>
                <a:gd name="connsiteX8" fmla="*/ 190330 w 2142086"/>
                <a:gd name="connsiteY8" fmla="*/ 970869 h 1601707"/>
                <a:gd name="connsiteX9" fmla="*/ 187523 w 2142086"/>
                <a:gd name="connsiteY9" fmla="*/ 883374 h 1601707"/>
                <a:gd name="connsiteX10" fmla="*/ 206615 w 2142086"/>
                <a:gd name="connsiteY10" fmla="*/ 741800 h 1601707"/>
                <a:gd name="connsiteX11" fmla="*/ 247596 w 2142086"/>
                <a:gd name="connsiteY11" fmla="*/ 592404 h 1601707"/>
                <a:gd name="connsiteX12" fmla="*/ 276844 w 2142086"/>
                <a:gd name="connsiteY12" fmla="*/ 517927 h 1601707"/>
                <a:gd name="connsiteX13" fmla="*/ 347438 w 2142086"/>
                <a:gd name="connsiteY13" fmla="*/ 412290 h 1601707"/>
                <a:gd name="connsiteX14" fmla="*/ 428017 w 2142086"/>
                <a:gd name="connsiteY14" fmla="*/ 330271 h 1601707"/>
                <a:gd name="connsiteX15" fmla="*/ 523307 w 2142086"/>
                <a:gd name="connsiteY15" fmla="*/ 228139 h 1601707"/>
                <a:gd name="connsiteX16" fmla="*/ 643998 w 2142086"/>
                <a:gd name="connsiteY16" fmla="*/ 143337 h 1601707"/>
                <a:gd name="connsiteX17" fmla="*/ 845795 w 2142086"/>
                <a:gd name="connsiteY17" fmla="*/ 41152 h 1601707"/>
                <a:gd name="connsiteX18" fmla="*/ 1070470 w 2142086"/>
                <a:gd name="connsiteY18" fmla="*/ 1247 h 1601707"/>
                <a:gd name="connsiteX19" fmla="*/ 1295103 w 2142086"/>
                <a:gd name="connsiteY19" fmla="*/ 12444 h 1601707"/>
                <a:gd name="connsiteX20" fmla="*/ 1493408 w 2142086"/>
                <a:gd name="connsiteY20" fmla="*/ 36352 h 1601707"/>
                <a:gd name="connsiteX21" fmla="*/ 1637049 w 2142086"/>
                <a:gd name="connsiteY21" fmla="*/ 99414 h 1601707"/>
                <a:gd name="connsiteX22" fmla="*/ 1798208 w 2142086"/>
                <a:gd name="connsiteY22" fmla="*/ 204518 h 1601707"/>
                <a:gd name="connsiteX23" fmla="*/ 1920829 w 2142086"/>
                <a:gd name="connsiteY23" fmla="*/ 316628 h 1601707"/>
                <a:gd name="connsiteX24" fmla="*/ 2027478 w 2142086"/>
                <a:gd name="connsiteY24" fmla="*/ 480534 h 1601707"/>
                <a:gd name="connsiteX25" fmla="*/ 2089561 w 2142086"/>
                <a:gd name="connsiteY25" fmla="*/ 623418 h 1601707"/>
                <a:gd name="connsiteX26" fmla="*/ 2136240 w 2142086"/>
                <a:gd name="connsiteY26" fmla="*/ 790896 h 1601707"/>
                <a:gd name="connsiteX27" fmla="*/ 2138918 w 2142086"/>
                <a:gd name="connsiteY27" fmla="*/ 970189 h 1601707"/>
                <a:gd name="connsiteX28" fmla="*/ 2113570 w 2142086"/>
                <a:gd name="connsiteY28" fmla="*/ 1153125 h 1601707"/>
                <a:gd name="connsiteX29" fmla="*/ 2047726 w 2142086"/>
                <a:gd name="connsiteY29" fmla="*/ 1303985 h 1601707"/>
                <a:gd name="connsiteX30" fmla="*/ 1968692 w 2142086"/>
                <a:gd name="connsiteY30" fmla="*/ 1434510 h 1601707"/>
                <a:gd name="connsiteX31" fmla="*/ 1804648 w 2142086"/>
                <a:gd name="connsiteY31" fmla="*/ 1601707 h 1601707"/>
                <a:gd name="connsiteX32" fmla="*/ 476952 w 2142086"/>
                <a:gd name="connsiteY32" fmla="*/ 1577778 h 1601707"/>
                <a:gd name="connsiteX0" fmla="*/ 462802 w 2127936"/>
                <a:gd name="connsiteY0" fmla="*/ 1577778 h 1601707"/>
                <a:gd name="connsiteX1" fmla="*/ 399557 w 2127936"/>
                <a:gd name="connsiteY1" fmla="*/ 1498728 h 1601707"/>
                <a:gd name="connsiteX2" fmla="*/ 340866 w 2127936"/>
                <a:gd name="connsiteY2" fmla="*/ 1430816 h 1601707"/>
                <a:gd name="connsiteX3" fmla="*/ 272714 w 2127936"/>
                <a:gd name="connsiteY3" fmla="*/ 1329494 h 1601707"/>
                <a:gd name="connsiteX4" fmla="*/ 251693 w 2127936"/>
                <a:gd name="connsiteY4" fmla="*/ 1248823 h 1601707"/>
                <a:gd name="connsiteX5" fmla="*/ 803 w 2127936"/>
                <a:gd name="connsiteY5" fmla="*/ 1167966 h 1601707"/>
                <a:gd name="connsiteX6" fmla="*/ 171627 w 2127936"/>
                <a:gd name="connsiteY6" fmla="*/ 1095647 h 1601707"/>
                <a:gd name="connsiteX7" fmla="*/ 162692 w 2127936"/>
                <a:gd name="connsiteY7" fmla="*/ 1021355 h 1601707"/>
                <a:gd name="connsiteX8" fmla="*/ 176180 w 2127936"/>
                <a:gd name="connsiteY8" fmla="*/ 970869 h 1601707"/>
                <a:gd name="connsiteX9" fmla="*/ 173373 w 2127936"/>
                <a:gd name="connsiteY9" fmla="*/ 883374 h 1601707"/>
                <a:gd name="connsiteX10" fmla="*/ 192465 w 2127936"/>
                <a:gd name="connsiteY10" fmla="*/ 741800 h 1601707"/>
                <a:gd name="connsiteX11" fmla="*/ 233446 w 2127936"/>
                <a:gd name="connsiteY11" fmla="*/ 592404 h 1601707"/>
                <a:gd name="connsiteX12" fmla="*/ 262694 w 2127936"/>
                <a:gd name="connsiteY12" fmla="*/ 517927 h 1601707"/>
                <a:gd name="connsiteX13" fmla="*/ 333288 w 2127936"/>
                <a:gd name="connsiteY13" fmla="*/ 412290 h 1601707"/>
                <a:gd name="connsiteX14" fmla="*/ 413867 w 2127936"/>
                <a:gd name="connsiteY14" fmla="*/ 330271 h 1601707"/>
                <a:gd name="connsiteX15" fmla="*/ 509157 w 2127936"/>
                <a:gd name="connsiteY15" fmla="*/ 228139 h 1601707"/>
                <a:gd name="connsiteX16" fmla="*/ 629848 w 2127936"/>
                <a:gd name="connsiteY16" fmla="*/ 143337 h 1601707"/>
                <a:gd name="connsiteX17" fmla="*/ 831645 w 2127936"/>
                <a:gd name="connsiteY17" fmla="*/ 41152 h 1601707"/>
                <a:gd name="connsiteX18" fmla="*/ 1056320 w 2127936"/>
                <a:gd name="connsiteY18" fmla="*/ 1247 h 1601707"/>
                <a:gd name="connsiteX19" fmla="*/ 1280953 w 2127936"/>
                <a:gd name="connsiteY19" fmla="*/ 12444 h 1601707"/>
                <a:gd name="connsiteX20" fmla="*/ 1479258 w 2127936"/>
                <a:gd name="connsiteY20" fmla="*/ 36352 h 1601707"/>
                <a:gd name="connsiteX21" fmla="*/ 1622899 w 2127936"/>
                <a:gd name="connsiteY21" fmla="*/ 99414 h 1601707"/>
                <a:gd name="connsiteX22" fmla="*/ 1784058 w 2127936"/>
                <a:gd name="connsiteY22" fmla="*/ 204518 h 1601707"/>
                <a:gd name="connsiteX23" fmla="*/ 1906679 w 2127936"/>
                <a:gd name="connsiteY23" fmla="*/ 316628 h 1601707"/>
                <a:gd name="connsiteX24" fmla="*/ 2013328 w 2127936"/>
                <a:gd name="connsiteY24" fmla="*/ 480534 h 1601707"/>
                <a:gd name="connsiteX25" fmla="*/ 2075411 w 2127936"/>
                <a:gd name="connsiteY25" fmla="*/ 623418 h 1601707"/>
                <a:gd name="connsiteX26" fmla="*/ 2122090 w 2127936"/>
                <a:gd name="connsiteY26" fmla="*/ 790896 h 1601707"/>
                <a:gd name="connsiteX27" fmla="*/ 2124768 w 2127936"/>
                <a:gd name="connsiteY27" fmla="*/ 970189 h 1601707"/>
                <a:gd name="connsiteX28" fmla="*/ 2099420 w 2127936"/>
                <a:gd name="connsiteY28" fmla="*/ 1153125 h 1601707"/>
                <a:gd name="connsiteX29" fmla="*/ 2033576 w 2127936"/>
                <a:gd name="connsiteY29" fmla="*/ 1303985 h 1601707"/>
                <a:gd name="connsiteX30" fmla="*/ 1954542 w 2127936"/>
                <a:gd name="connsiteY30" fmla="*/ 1434510 h 1601707"/>
                <a:gd name="connsiteX31" fmla="*/ 1790498 w 2127936"/>
                <a:gd name="connsiteY31" fmla="*/ 1601707 h 1601707"/>
                <a:gd name="connsiteX32" fmla="*/ 462802 w 2127936"/>
                <a:gd name="connsiteY32" fmla="*/ 1577778 h 1601707"/>
                <a:gd name="connsiteX0" fmla="*/ 462802 w 2127936"/>
                <a:gd name="connsiteY0" fmla="*/ 1577778 h 1601707"/>
                <a:gd name="connsiteX1" fmla="*/ 399557 w 2127936"/>
                <a:gd name="connsiteY1" fmla="*/ 1498728 h 1601707"/>
                <a:gd name="connsiteX2" fmla="*/ 340866 w 2127936"/>
                <a:gd name="connsiteY2" fmla="*/ 1430816 h 1601707"/>
                <a:gd name="connsiteX3" fmla="*/ 272714 w 2127936"/>
                <a:gd name="connsiteY3" fmla="*/ 1329494 h 1601707"/>
                <a:gd name="connsiteX4" fmla="*/ 251693 w 2127936"/>
                <a:gd name="connsiteY4" fmla="*/ 1248823 h 1601707"/>
                <a:gd name="connsiteX5" fmla="*/ 803 w 2127936"/>
                <a:gd name="connsiteY5" fmla="*/ 1167966 h 1601707"/>
                <a:gd name="connsiteX6" fmla="*/ 171627 w 2127936"/>
                <a:gd name="connsiteY6" fmla="*/ 1095647 h 1601707"/>
                <a:gd name="connsiteX7" fmla="*/ 162692 w 2127936"/>
                <a:gd name="connsiteY7" fmla="*/ 1021355 h 1601707"/>
                <a:gd name="connsiteX8" fmla="*/ 176180 w 2127936"/>
                <a:gd name="connsiteY8" fmla="*/ 970869 h 1601707"/>
                <a:gd name="connsiteX9" fmla="*/ 173373 w 2127936"/>
                <a:gd name="connsiteY9" fmla="*/ 883374 h 1601707"/>
                <a:gd name="connsiteX10" fmla="*/ 192465 w 2127936"/>
                <a:gd name="connsiteY10" fmla="*/ 741800 h 1601707"/>
                <a:gd name="connsiteX11" fmla="*/ 233446 w 2127936"/>
                <a:gd name="connsiteY11" fmla="*/ 592404 h 1601707"/>
                <a:gd name="connsiteX12" fmla="*/ 262694 w 2127936"/>
                <a:gd name="connsiteY12" fmla="*/ 517927 h 1601707"/>
                <a:gd name="connsiteX13" fmla="*/ 333288 w 2127936"/>
                <a:gd name="connsiteY13" fmla="*/ 412290 h 1601707"/>
                <a:gd name="connsiteX14" fmla="*/ 413867 w 2127936"/>
                <a:gd name="connsiteY14" fmla="*/ 330271 h 1601707"/>
                <a:gd name="connsiteX15" fmla="*/ 509157 w 2127936"/>
                <a:gd name="connsiteY15" fmla="*/ 228139 h 1601707"/>
                <a:gd name="connsiteX16" fmla="*/ 629848 w 2127936"/>
                <a:gd name="connsiteY16" fmla="*/ 143337 h 1601707"/>
                <a:gd name="connsiteX17" fmla="*/ 831645 w 2127936"/>
                <a:gd name="connsiteY17" fmla="*/ 41152 h 1601707"/>
                <a:gd name="connsiteX18" fmla="*/ 1056320 w 2127936"/>
                <a:gd name="connsiteY18" fmla="*/ 1247 h 1601707"/>
                <a:gd name="connsiteX19" fmla="*/ 1280953 w 2127936"/>
                <a:gd name="connsiteY19" fmla="*/ 12444 h 1601707"/>
                <a:gd name="connsiteX20" fmla="*/ 1479258 w 2127936"/>
                <a:gd name="connsiteY20" fmla="*/ 36352 h 1601707"/>
                <a:gd name="connsiteX21" fmla="*/ 1622899 w 2127936"/>
                <a:gd name="connsiteY21" fmla="*/ 99414 h 1601707"/>
                <a:gd name="connsiteX22" fmla="*/ 1784058 w 2127936"/>
                <a:gd name="connsiteY22" fmla="*/ 204518 h 1601707"/>
                <a:gd name="connsiteX23" fmla="*/ 1906679 w 2127936"/>
                <a:gd name="connsiteY23" fmla="*/ 316628 h 1601707"/>
                <a:gd name="connsiteX24" fmla="*/ 2013328 w 2127936"/>
                <a:gd name="connsiteY24" fmla="*/ 480534 h 1601707"/>
                <a:gd name="connsiteX25" fmla="*/ 2075411 w 2127936"/>
                <a:gd name="connsiteY25" fmla="*/ 623418 h 1601707"/>
                <a:gd name="connsiteX26" fmla="*/ 2122090 w 2127936"/>
                <a:gd name="connsiteY26" fmla="*/ 790896 h 1601707"/>
                <a:gd name="connsiteX27" fmla="*/ 2124768 w 2127936"/>
                <a:gd name="connsiteY27" fmla="*/ 970189 h 1601707"/>
                <a:gd name="connsiteX28" fmla="*/ 2099420 w 2127936"/>
                <a:gd name="connsiteY28" fmla="*/ 1153125 h 1601707"/>
                <a:gd name="connsiteX29" fmla="*/ 2033576 w 2127936"/>
                <a:gd name="connsiteY29" fmla="*/ 1303985 h 1601707"/>
                <a:gd name="connsiteX30" fmla="*/ 1954542 w 2127936"/>
                <a:gd name="connsiteY30" fmla="*/ 1434510 h 1601707"/>
                <a:gd name="connsiteX31" fmla="*/ 1790498 w 2127936"/>
                <a:gd name="connsiteY31" fmla="*/ 1601707 h 1601707"/>
                <a:gd name="connsiteX32" fmla="*/ 462802 w 2127936"/>
                <a:gd name="connsiteY32" fmla="*/ 1577778 h 1601707"/>
                <a:gd name="connsiteX0" fmla="*/ 462915 w 2128049"/>
                <a:gd name="connsiteY0" fmla="*/ 1577778 h 1601707"/>
                <a:gd name="connsiteX1" fmla="*/ 399670 w 2128049"/>
                <a:gd name="connsiteY1" fmla="*/ 1498728 h 1601707"/>
                <a:gd name="connsiteX2" fmla="*/ 340979 w 2128049"/>
                <a:gd name="connsiteY2" fmla="*/ 1430816 h 1601707"/>
                <a:gd name="connsiteX3" fmla="*/ 272827 w 2128049"/>
                <a:gd name="connsiteY3" fmla="*/ 1329494 h 1601707"/>
                <a:gd name="connsiteX4" fmla="*/ 257763 w 2128049"/>
                <a:gd name="connsiteY4" fmla="*/ 1254392 h 1601707"/>
                <a:gd name="connsiteX5" fmla="*/ 916 w 2128049"/>
                <a:gd name="connsiteY5" fmla="*/ 1167966 h 1601707"/>
                <a:gd name="connsiteX6" fmla="*/ 171740 w 2128049"/>
                <a:gd name="connsiteY6" fmla="*/ 1095647 h 1601707"/>
                <a:gd name="connsiteX7" fmla="*/ 162805 w 2128049"/>
                <a:gd name="connsiteY7" fmla="*/ 1021355 h 1601707"/>
                <a:gd name="connsiteX8" fmla="*/ 176293 w 2128049"/>
                <a:gd name="connsiteY8" fmla="*/ 970869 h 1601707"/>
                <a:gd name="connsiteX9" fmla="*/ 173486 w 2128049"/>
                <a:gd name="connsiteY9" fmla="*/ 883374 h 1601707"/>
                <a:gd name="connsiteX10" fmla="*/ 192578 w 2128049"/>
                <a:gd name="connsiteY10" fmla="*/ 741800 h 1601707"/>
                <a:gd name="connsiteX11" fmla="*/ 233559 w 2128049"/>
                <a:gd name="connsiteY11" fmla="*/ 592404 h 1601707"/>
                <a:gd name="connsiteX12" fmla="*/ 262807 w 2128049"/>
                <a:gd name="connsiteY12" fmla="*/ 517927 h 1601707"/>
                <a:gd name="connsiteX13" fmla="*/ 333401 w 2128049"/>
                <a:gd name="connsiteY13" fmla="*/ 412290 h 1601707"/>
                <a:gd name="connsiteX14" fmla="*/ 413980 w 2128049"/>
                <a:gd name="connsiteY14" fmla="*/ 330271 h 1601707"/>
                <a:gd name="connsiteX15" fmla="*/ 509270 w 2128049"/>
                <a:gd name="connsiteY15" fmla="*/ 228139 h 1601707"/>
                <a:gd name="connsiteX16" fmla="*/ 629961 w 2128049"/>
                <a:gd name="connsiteY16" fmla="*/ 143337 h 1601707"/>
                <a:gd name="connsiteX17" fmla="*/ 831758 w 2128049"/>
                <a:gd name="connsiteY17" fmla="*/ 41152 h 1601707"/>
                <a:gd name="connsiteX18" fmla="*/ 1056433 w 2128049"/>
                <a:gd name="connsiteY18" fmla="*/ 1247 h 1601707"/>
                <a:gd name="connsiteX19" fmla="*/ 1281066 w 2128049"/>
                <a:gd name="connsiteY19" fmla="*/ 12444 h 1601707"/>
                <a:gd name="connsiteX20" fmla="*/ 1479371 w 2128049"/>
                <a:gd name="connsiteY20" fmla="*/ 36352 h 1601707"/>
                <a:gd name="connsiteX21" fmla="*/ 1623012 w 2128049"/>
                <a:gd name="connsiteY21" fmla="*/ 99414 h 1601707"/>
                <a:gd name="connsiteX22" fmla="*/ 1784171 w 2128049"/>
                <a:gd name="connsiteY22" fmla="*/ 204518 h 1601707"/>
                <a:gd name="connsiteX23" fmla="*/ 1906792 w 2128049"/>
                <a:gd name="connsiteY23" fmla="*/ 316628 h 1601707"/>
                <a:gd name="connsiteX24" fmla="*/ 2013441 w 2128049"/>
                <a:gd name="connsiteY24" fmla="*/ 480534 h 1601707"/>
                <a:gd name="connsiteX25" fmla="*/ 2075524 w 2128049"/>
                <a:gd name="connsiteY25" fmla="*/ 623418 h 1601707"/>
                <a:gd name="connsiteX26" fmla="*/ 2122203 w 2128049"/>
                <a:gd name="connsiteY26" fmla="*/ 790896 h 1601707"/>
                <a:gd name="connsiteX27" fmla="*/ 2124881 w 2128049"/>
                <a:gd name="connsiteY27" fmla="*/ 970189 h 1601707"/>
                <a:gd name="connsiteX28" fmla="*/ 2099533 w 2128049"/>
                <a:gd name="connsiteY28" fmla="*/ 1153125 h 1601707"/>
                <a:gd name="connsiteX29" fmla="*/ 2033689 w 2128049"/>
                <a:gd name="connsiteY29" fmla="*/ 1303985 h 1601707"/>
                <a:gd name="connsiteX30" fmla="*/ 1954655 w 2128049"/>
                <a:gd name="connsiteY30" fmla="*/ 1434510 h 1601707"/>
                <a:gd name="connsiteX31" fmla="*/ 1790611 w 2128049"/>
                <a:gd name="connsiteY31" fmla="*/ 1601707 h 1601707"/>
                <a:gd name="connsiteX32" fmla="*/ 462915 w 2128049"/>
                <a:gd name="connsiteY32" fmla="*/ 1577778 h 1601707"/>
                <a:gd name="connsiteX0" fmla="*/ 462915 w 2128049"/>
                <a:gd name="connsiteY0" fmla="*/ 1577778 h 1601707"/>
                <a:gd name="connsiteX1" fmla="*/ 399670 w 2128049"/>
                <a:gd name="connsiteY1" fmla="*/ 1498728 h 1601707"/>
                <a:gd name="connsiteX2" fmla="*/ 340979 w 2128049"/>
                <a:gd name="connsiteY2" fmla="*/ 1430816 h 1601707"/>
                <a:gd name="connsiteX3" fmla="*/ 272827 w 2128049"/>
                <a:gd name="connsiteY3" fmla="*/ 1329494 h 1601707"/>
                <a:gd name="connsiteX4" fmla="*/ 257763 w 2128049"/>
                <a:gd name="connsiteY4" fmla="*/ 1254392 h 1601707"/>
                <a:gd name="connsiteX5" fmla="*/ 916 w 2128049"/>
                <a:gd name="connsiteY5" fmla="*/ 1167966 h 1601707"/>
                <a:gd name="connsiteX6" fmla="*/ 171740 w 2128049"/>
                <a:gd name="connsiteY6" fmla="*/ 1095647 h 1601707"/>
                <a:gd name="connsiteX7" fmla="*/ 162805 w 2128049"/>
                <a:gd name="connsiteY7" fmla="*/ 1021355 h 1601707"/>
                <a:gd name="connsiteX8" fmla="*/ 176293 w 2128049"/>
                <a:gd name="connsiteY8" fmla="*/ 970869 h 1601707"/>
                <a:gd name="connsiteX9" fmla="*/ 173486 w 2128049"/>
                <a:gd name="connsiteY9" fmla="*/ 883374 h 1601707"/>
                <a:gd name="connsiteX10" fmla="*/ 192578 w 2128049"/>
                <a:gd name="connsiteY10" fmla="*/ 741800 h 1601707"/>
                <a:gd name="connsiteX11" fmla="*/ 233559 w 2128049"/>
                <a:gd name="connsiteY11" fmla="*/ 592404 h 1601707"/>
                <a:gd name="connsiteX12" fmla="*/ 262807 w 2128049"/>
                <a:gd name="connsiteY12" fmla="*/ 517927 h 1601707"/>
                <a:gd name="connsiteX13" fmla="*/ 333401 w 2128049"/>
                <a:gd name="connsiteY13" fmla="*/ 412290 h 1601707"/>
                <a:gd name="connsiteX14" fmla="*/ 413980 w 2128049"/>
                <a:gd name="connsiteY14" fmla="*/ 330271 h 1601707"/>
                <a:gd name="connsiteX15" fmla="*/ 509270 w 2128049"/>
                <a:gd name="connsiteY15" fmla="*/ 228139 h 1601707"/>
                <a:gd name="connsiteX16" fmla="*/ 629961 w 2128049"/>
                <a:gd name="connsiteY16" fmla="*/ 143337 h 1601707"/>
                <a:gd name="connsiteX17" fmla="*/ 831758 w 2128049"/>
                <a:gd name="connsiteY17" fmla="*/ 41152 h 1601707"/>
                <a:gd name="connsiteX18" fmla="*/ 1056433 w 2128049"/>
                <a:gd name="connsiteY18" fmla="*/ 1247 h 1601707"/>
                <a:gd name="connsiteX19" fmla="*/ 1281066 w 2128049"/>
                <a:gd name="connsiteY19" fmla="*/ 12444 h 1601707"/>
                <a:gd name="connsiteX20" fmla="*/ 1479371 w 2128049"/>
                <a:gd name="connsiteY20" fmla="*/ 36352 h 1601707"/>
                <a:gd name="connsiteX21" fmla="*/ 1623012 w 2128049"/>
                <a:gd name="connsiteY21" fmla="*/ 99414 h 1601707"/>
                <a:gd name="connsiteX22" fmla="*/ 1784171 w 2128049"/>
                <a:gd name="connsiteY22" fmla="*/ 204518 h 1601707"/>
                <a:gd name="connsiteX23" fmla="*/ 1906792 w 2128049"/>
                <a:gd name="connsiteY23" fmla="*/ 316628 h 1601707"/>
                <a:gd name="connsiteX24" fmla="*/ 2013441 w 2128049"/>
                <a:gd name="connsiteY24" fmla="*/ 480534 h 1601707"/>
                <a:gd name="connsiteX25" fmla="*/ 2075524 w 2128049"/>
                <a:gd name="connsiteY25" fmla="*/ 623418 h 1601707"/>
                <a:gd name="connsiteX26" fmla="*/ 2122203 w 2128049"/>
                <a:gd name="connsiteY26" fmla="*/ 790896 h 1601707"/>
                <a:gd name="connsiteX27" fmla="*/ 2124881 w 2128049"/>
                <a:gd name="connsiteY27" fmla="*/ 970189 h 1601707"/>
                <a:gd name="connsiteX28" fmla="*/ 2099533 w 2128049"/>
                <a:gd name="connsiteY28" fmla="*/ 1153125 h 1601707"/>
                <a:gd name="connsiteX29" fmla="*/ 2033689 w 2128049"/>
                <a:gd name="connsiteY29" fmla="*/ 1303985 h 1601707"/>
                <a:gd name="connsiteX30" fmla="*/ 1954655 w 2128049"/>
                <a:gd name="connsiteY30" fmla="*/ 1434510 h 1601707"/>
                <a:gd name="connsiteX31" fmla="*/ 1790611 w 2128049"/>
                <a:gd name="connsiteY31" fmla="*/ 1601707 h 1601707"/>
                <a:gd name="connsiteX32" fmla="*/ 462915 w 2128049"/>
                <a:gd name="connsiteY32" fmla="*/ 1577778 h 1601707"/>
                <a:gd name="connsiteX0" fmla="*/ 300205 w 1965339"/>
                <a:gd name="connsiteY0" fmla="*/ 1577778 h 1601707"/>
                <a:gd name="connsiteX1" fmla="*/ 236960 w 1965339"/>
                <a:gd name="connsiteY1" fmla="*/ 1498728 h 1601707"/>
                <a:gd name="connsiteX2" fmla="*/ 178269 w 1965339"/>
                <a:gd name="connsiteY2" fmla="*/ 1430816 h 1601707"/>
                <a:gd name="connsiteX3" fmla="*/ 110117 w 1965339"/>
                <a:gd name="connsiteY3" fmla="*/ 1329494 h 1601707"/>
                <a:gd name="connsiteX4" fmla="*/ 95053 w 1965339"/>
                <a:gd name="connsiteY4" fmla="*/ 1254392 h 1601707"/>
                <a:gd name="connsiteX5" fmla="*/ 34787 w 1965339"/>
                <a:gd name="connsiteY5" fmla="*/ 1167966 h 1601707"/>
                <a:gd name="connsiteX6" fmla="*/ 9030 w 1965339"/>
                <a:gd name="connsiteY6" fmla="*/ 1095647 h 1601707"/>
                <a:gd name="connsiteX7" fmla="*/ 95 w 1965339"/>
                <a:gd name="connsiteY7" fmla="*/ 1021355 h 1601707"/>
                <a:gd name="connsiteX8" fmla="*/ 13583 w 1965339"/>
                <a:gd name="connsiteY8" fmla="*/ 970869 h 1601707"/>
                <a:gd name="connsiteX9" fmla="*/ 10776 w 1965339"/>
                <a:gd name="connsiteY9" fmla="*/ 883374 h 1601707"/>
                <a:gd name="connsiteX10" fmla="*/ 29868 w 1965339"/>
                <a:gd name="connsiteY10" fmla="*/ 741800 h 1601707"/>
                <a:gd name="connsiteX11" fmla="*/ 70849 w 1965339"/>
                <a:gd name="connsiteY11" fmla="*/ 592404 h 1601707"/>
                <a:gd name="connsiteX12" fmla="*/ 100097 w 1965339"/>
                <a:gd name="connsiteY12" fmla="*/ 517927 h 1601707"/>
                <a:gd name="connsiteX13" fmla="*/ 170691 w 1965339"/>
                <a:gd name="connsiteY13" fmla="*/ 412290 h 1601707"/>
                <a:gd name="connsiteX14" fmla="*/ 251270 w 1965339"/>
                <a:gd name="connsiteY14" fmla="*/ 330271 h 1601707"/>
                <a:gd name="connsiteX15" fmla="*/ 346560 w 1965339"/>
                <a:gd name="connsiteY15" fmla="*/ 228139 h 1601707"/>
                <a:gd name="connsiteX16" fmla="*/ 467251 w 1965339"/>
                <a:gd name="connsiteY16" fmla="*/ 143337 h 1601707"/>
                <a:gd name="connsiteX17" fmla="*/ 669048 w 1965339"/>
                <a:gd name="connsiteY17" fmla="*/ 41152 h 1601707"/>
                <a:gd name="connsiteX18" fmla="*/ 893723 w 1965339"/>
                <a:gd name="connsiteY18" fmla="*/ 1247 h 1601707"/>
                <a:gd name="connsiteX19" fmla="*/ 1118356 w 1965339"/>
                <a:gd name="connsiteY19" fmla="*/ 12444 h 1601707"/>
                <a:gd name="connsiteX20" fmla="*/ 1316661 w 1965339"/>
                <a:gd name="connsiteY20" fmla="*/ 36352 h 1601707"/>
                <a:gd name="connsiteX21" fmla="*/ 1460302 w 1965339"/>
                <a:gd name="connsiteY21" fmla="*/ 99414 h 1601707"/>
                <a:gd name="connsiteX22" fmla="*/ 1621461 w 1965339"/>
                <a:gd name="connsiteY22" fmla="*/ 204518 h 1601707"/>
                <a:gd name="connsiteX23" fmla="*/ 1744082 w 1965339"/>
                <a:gd name="connsiteY23" fmla="*/ 316628 h 1601707"/>
                <a:gd name="connsiteX24" fmla="*/ 1850731 w 1965339"/>
                <a:gd name="connsiteY24" fmla="*/ 480534 h 1601707"/>
                <a:gd name="connsiteX25" fmla="*/ 1912814 w 1965339"/>
                <a:gd name="connsiteY25" fmla="*/ 623418 h 1601707"/>
                <a:gd name="connsiteX26" fmla="*/ 1959493 w 1965339"/>
                <a:gd name="connsiteY26" fmla="*/ 790896 h 1601707"/>
                <a:gd name="connsiteX27" fmla="*/ 1962171 w 1965339"/>
                <a:gd name="connsiteY27" fmla="*/ 970189 h 1601707"/>
                <a:gd name="connsiteX28" fmla="*/ 1936823 w 1965339"/>
                <a:gd name="connsiteY28" fmla="*/ 1153125 h 1601707"/>
                <a:gd name="connsiteX29" fmla="*/ 1870979 w 1965339"/>
                <a:gd name="connsiteY29" fmla="*/ 1303985 h 1601707"/>
                <a:gd name="connsiteX30" fmla="*/ 1791945 w 1965339"/>
                <a:gd name="connsiteY30" fmla="*/ 1434510 h 1601707"/>
                <a:gd name="connsiteX31" fmla="*/ 1627901 w 1965339"/>
                <a:gd name="connsiteY31" fmla="*/ 1601707 h 1601707"/>
                <a:gd name="connsiteX32" fmla="*/ 300205 w 1965339"/>
                <a:gd name="connsiteY32" fmla="*/ 1577778 h 1601707"/>
                <a:gd name="connsiteX0" fmla="*/ 300205 w 1965339"/>
                <a:gd name="connsiteY0" fmla="*/ 1577778 h 1601707"/>
                <a:gd name="connsiteX1" fmla="*/ 236960 w 1965339"/>
                <a:gd name="connsiteY1" fmla="*/ 1498728 h 1601707"/>
                <a:gd name="connsiteX2" fmla="*/ 178269 w 1965339"/>
                <a:gd name="connsiteY2" fmla="*/ 1430816 h 1601707"/>
                <a:gd name="connsiteX3" fmla="*/ 110117 w 1965339"/>
                <a:gd name="connsiteY3" fmla="*/ 1329494 h 1601707"/>
                <a:gd name="connsiteX4" fmla="*/ 74204 w 1965339"/>
                <a:gd name="connsiteY4" fmla="*/ 1265529 h 1601707"/>
                <a:gd name="connsiteX5" fmla="*/ 34787 w 1965339"/>
                <a:gd name="connsiteY5" fmla="*/ 1167966 h 1601707"/>
                <a:gd name="connsiteX6" fmla="*/ 9030 w 1965339"/>
                <a:gd name="connsiteY6" fmla="*/ 1095647 h 1601707"/>
                <a:gd name="connsiteX7" fmla="*/ 95 w 1965339"/>
                <a:gd name="connsiteY7" fmla="*/ 1021355 h 1601707"/>
                <a:gd name="connsiteX8" fmla="*/ 13583 w 1965339"/>
                <a:gd name="connsiteY8" fmla="*/ 970869 h 1601707"/>
                <a:gd name="connsiteX9" fmla="*/ 10776 w 1965339"/>
                <a:gd name="connsiteY9" fmla="*/ 883374 h 1601707"/>
                <a:gd name="connsiteX10" fmla="*/ 29868 w 1965339"/>
                <a:gd name="connsiteY10" fmla="*/ 741800 h 1601707"/>
                <a:gd name="connsiteX11" fmla="*/ 70849 w 1965339"/>
                <a:gd name="connsiteY11" fmla="*/ 592404 h 1601707"/>
                <a:gd name="connsiteX12" fmla="*/ 100097 w 1965339"/>
                <a:gd name="connsiteY12" fmla="*/ 517927 h 1601707"/>
                <a:gd name="connsiteX13" fmla="*/ 170691 w 1965339"/>
                <a:gd name="connsiteY13" fmla="*/ 412290 h 1601707"/>
                <a:gd name="connsiteX14" fmla="*/ 251270 w 1965339"/>
                <a:gd name="connsiteY14" fmla="*/ 330271 h 1601707"/>
                <a:gd name="connsiteX15" fmla="*/ 346560 w 1965339"/>
                <a:gd name="connsiteY15" fmla="*/ 228139 h 1601707"/>
                <a:gd name="connsiteX16" fmla="*/ 467251 w 1965339"/>
                <a:gd name="connsiteY16" fmla="*/ 143337 h 1601707"/>
                <a:gd name="connsiteX17" fmla="*/ 669048 w 1965339"/>
                <a:gd name="connsiteY17" fmla="*/ 41152 h 1601707"/>
                <a:gd name="connsiteX18" fmla="*/ 893723 w 1965339"/>
                <a:gd name="connsiteY18" fmla="*/ 1247 h 1601707"/>
                <a:gd name="connsiteX19" fmla="*/ 1118356 w 1965339"/>
                <a:gd name="connsiteY19" fmla="*/ 12444 h 1601707"/>
                <a:gd name="connsiteX20" fmla="*/ 1316661 w 1965339"/>
                <a:gd name="connsiteY20" fmla="*/ 36352 h 1601707"/>
                <a:gd name="connsiteX21" fmla="*/ 1460302 w 1965339"/>
                <a:gd name="connsiteY21" fmla="*/ 99414 h 1601707"/>
                <a:gd name="connsiteX22" fmla="*/ 1621461 w 1965339"/>
                <a:gd name="connsiteY22" fmla="*/ 204518 h 1601707"/>
                <a:gd name="connsiteX23" fmla="*/ 1744082 w 1965339"/>
                <a:gd name="connsiteY23" fmla="*/ 316628 h 1601707"/>
                <a:gd name="connsiteX24" fmla="*/ 1850731 w 1965339"/>
                <a:gd name="connsiteY24" fmla="*/ 480534 h 1601707"/>
                <a:gd name="connsiteX25" fmla="*/ 1912814 w 1965339"/>
                <a:gd name="connsiteY25" fmla="*/ 623418 h 1601707"/>
                <a:gd name="connsiteX26" fmla="*/ 1959493 w 1965339"/>
                <a:gd name="connsiteY26" fmla="*/ 790896 h 1601707"/>
                <a:gd name="connsiteX27" fmla="*/ 1962171 w 1965339"/>
                <a:gd name="connsiteY27" fmla="*/ 970189 h 1601707"/>
                <a:gd name="connsiteX28" fmla="*/ 1936823 w 1965339"/>
                <a:gd name="connsiteY28" fmla="*/ 1153125 h 1601707"/>
                <a:gd name="connsiteX29" fmla="*/ 1870979 w 1965339"/>
                <a:gd name="connsiteY29" fmla="*/ 1303985 h 1601707"/>
                <a:gd name="connsiteX30" fmla="*/ 1791945 w 1965339"/>
                <a:gd name="connsiteY30" fmla="*/ 1434510 h 1601707"/>
                <a:gd name="connsiteX31" fmla="*/ 1627901 w 1965339"/>
                <a:gd name="connsiteY31" fmla="*/ 1601707 h 1601707"/>
                <a:gd name="connsiteX32" fmla="*/ 300205 w 1965339"/>
                <a:gd name="connsiteY32" fmla="*/ 1577778 h 1601707"/>
                <a:gd name="connsiteX0" fmla="*/ 291632 w 1956766"/>
                <a:gd name="connsiteY0" fmla="*/ 1577778 h 1601707"/>
                <a:gd name="connsiteX1" fmla="*/ 228387 w 1956766"/>
                <a:gd name="connsiteY1" fmla="*/ 1498728 h 1601707"/>
                <a:gd name="connsiteX2" fmla="*/ 169696 w 1956766"/>
                <a:gd name="connsiteY2" fmla="*/ 1430816 h 1601707"/>
                <a:gd name="connsiteX3" fmla="*/ 101544 w 1956766"/>
                <a:gd name="connsiteY3" fmla="*/ 1329494 h 1601707"/>
                <a:gd name="connsiteX4" fmla="*/ 65631 w 1956766"/>
                <a:gd name="connsiteY4" fmla="*/ 1265529 h 1601707"/>
                <a:gd name="connsiteX5" fmla="*/ 26214 w 1956766"/>
                <a:gd name="connsiteY5" fmla="*/ 1167966 h 1601707"/>
                <a:gd name="connsiteX6" fmla="*/ 457 w 1956766"/>
                <a:gd name="connsiteY6" fmla="*/ 1095647 h 1601707"/>
                <a:gd name="connsiteX7" fmla="*/ 9393 w 1956766"/>
                <a:gd name="connsiteY7" fmla="*/ 1026924 h 1601707"/>
                <a:gd name="connsiteX8" fmla="*/ 5010 w 1956766"/>
                <a:gd name="connsiteY8" fmla="*/ 970869 h 1601707"/>
                <a:gd name="connsiteX9" fmla="*/ 2203 w 1956766"/>
                <a:gd name="connsiteY9" fmla="*/ 883374 h 1601707"/>
                <a:gd name="connsiteX10" fmla="*/ 21295 w 1956766"/>
                <a:gd name="connsiteY10" fmla="*/ 741800 h 1601707"/>
                <a:gd name="connsiteX11" fmla="*/ 62276 w 1956766"/>
                <a:gd name="connsiteY11" fmla="*/ 592404 h 1601707"/>
                <a:gd name="connsiteX12" fmla="*/ 91524 w 1956766"/>
                <a:gd name="connsiteY12" fmla="*/ 517927 h 1601707"/>
                <a:gd name="connsiteX13" fmla="*/ 162118 w 1956766"/>
                <a:gd name="connsiteY13" fmla="*/ 412290 h 1601707"/>
                <a:gd name="connsiteX14" fmla="*/ 242697 w 1956766"/>
                <a:gd name="connsiteY14" fmla="*/ 330271 h 1601707"/>
                <a:gd name="connsiteX15" fmla="*/ 337987 w 1956766"/>
                <a:gd name="connsiteY15" fmla="*/ 228139 h 1601707"/>
                <a:gd name="connsiteX16" fmla="*/ 458678 w 1956766"/>
                <a:gd name="connsiteY16" fmla="*/ 143337 h 1601707"/>
                <a:gd name="connsiteX17" fmla="*/ 660475 w 1956766"/>
                <a:gd name="connsiteY17" fmla="*/ 41152 h 1601707"/>
                <a:gd name="connsiteX18" fmla="*/ 885150 w 1956766"/>
                <a:gd name="connsiteY18" fmla="*/ 1247 h 1601707"/>
                <a:gd name="connsiteX19" fmla="*/ 1109783 w 1956766"/>
                <a:gd name="connsiteY19" fmla="*/ 12444 h 1601707"/>
                <a:gd name="connsiteX20" fmla="*/ 1308088 w 1956766"/>
                <a:gd name="connsiteY20" fmla="*/ 36352 h 1601707"/>
                <a:gd name="connsiteX21" fmla="*/ 1451729 w 1956766"/>
                <a:gd name="connsiteY21" fmla="*/ 99414 h 1601707"/>
                <a:gd name="connsiteX22" fmla="*/ 1612888 w 1956766"/>
                <a:gd name="connsiteY22" fmla="*/ 204518 h 1601707"/>
                <a:gd name="connsiteX23" fmla="*/ 1735509 w 1956766"/>
                <a:gd name="connsiteY23" fmla="*/ 316628 h 1601707"/>
                <a:gd name="connsiteX24" fmla="*/ 1842158 w 1956766"/>
                <a:gd name="connsiteY24" fmla="*/ 480534 h 1601707"/>
                <a:gd name="connsiteX25" fmla="*/ 1904241 w 1956766"/>
                <a:gd name="connsiteY25" fmla="*/ 623418 h 1601707"/>
                <a:gd name="connsiteX26" fmla="*/ 1950920 w 1956766"/>
                <a:gd name="connsiteY26" fmla="*/ 790896 h 1601707"/>
                <a:gd name="connsiteX27" fmla="*/ 1953598 w 1956766"/>
                <a:gd name="connsiteY27" fmla="*/ 970189 h 1601707"/>
                <a:gd name="connsiteX28" fmla="*/ 1928250 w 1956766"/>
                <a:gd name="connsiteY28" fmla="*/ 1153125 h 1601707"/>
                <a:gd name="connsiteX29" fmla="*/ 1862406 w 1956766"/>
                <a:gd name="connsiteY29" fmla="*/ 1303985 h 1601707"/>
                <a:gd name="connsiteX30" fmla="*/ 1783372 w 1956766"/>
                <a:gd name="connsiteY30" fmla="*/ 1434510 h 1601707"/>
                <a:gd name="connsiteX31" fmla="*/ 1619328 w 1956766"/>
                <a:gd name="connsiteY31" fmla="*/ 1601707 h 1601707"/>
                <a:gd name="connsiteX32" fmla="*/ 291632 w 1956766"/>
                <a:gd name="connsiteY32" fmla="*/ 1577778 h 1601707"/>
                <a:gd name="connsiteX0" fmla="*/ 290309 w 1955443"/>
                <a:gd name="connsiteY0" fmla="*/ 1577778 h 1601707"/>
                <a:gd name="connsiteX1" fmla="*/ 227064 w 1955443"/>
                <a:gd name="connsiteY1" fmla="*/ 1498728 h 1601707"/>
                <a:gd name="connsiteX2" fmla="*/ 168373 w 1955443"/>
                <a:gd name="connsiteY2" fmla="*/ 1430816 h 1601707"/>
                <a:gd name="connsiteX3" fmla="*/ 100221 w 1955443"/>
                <a:gd name="connsiteY3" fmla="*/ 1329494 h 1601707"/>
                <a:gd name="connsiteX4" fmla="*/ 64308 w 1955443"/>
                <a:gd name="connsiteY4" fmla="*/ 1265529 h 1601707"/>
                <a:gd name="connsiteX5" fmla="*/ 24891 w 1955443"/>
                <a:gd name="connsiteY5" fmla="*/ 1167966 h 1601707"/>
                <a:gd name="connsiteX6" fmla="*/ 17005 w 1955443"/>
                <a:gd name="connsiteY6" fmla="*/ 1115137 h 1601707"/>
                <a:gd name="connsiteX7" fmla="*/ 8070 w 1955443"/>
                <a:gd name="connsiteY7" fmla="*/ 1026924 h 1601707"/>
                <a:gd name="connsiteX8" fmla="*/ 3687 w 1955443"/>
                <a:gd name="connsiteY8" fmla="*/ 970869 h 1601707"/>
                <a:gd name="connsiteX9" fmla="*/ 880 w 1955443"/>
                <a:gd name="connsiteY9" fmla="*/ 883374 h 1601707"/>
                <a:gd name="connsiteX10" fmla="*/ 19972 w 1955443"/>
                <a:gd name="connsiteY10" fmla="*/ 741800 h 1601707"/>
                <a:gd name="connsiteX11" fmla="*/ 60953 w 1955443"/>
                <a:gd name="connsiteY11" fmla="*/ 592404 h 1601707"/>
                <a:gd name="connsiteX12" fmla="*/ 90201 w 1955443"/>
                <a:gd name="connsiteY12" fmla="*/ 517927 h 1601707"/>
                <a:gd name="connsiteX13" fmla="*/ 160795 w 1955443"/>
                <a:gd name="connsiteY13" fmla="*/ 412290 h 1601707"/>
                <a:gd name="connsiteX14" fmla="*/ 241374 w 1955443"/>
                <a:gd name="connsiteY14" fmla="*/ 330271 h 1601707"/>
                <a:gd name="connsiteX15" fmla="*/ 336664 w 1955443"/>
                <a:gd name="connsiteY15" fmla="*/ 228139 h 1601707"/>
                <a:gd name="connsiteX16" fmla="*/ 457355 w 1955443"/>
                <a:gd name="connsiteY16" fmla="*/ 143337 h 1601707"/>
                <a:gd name="connsiteX17" fmla="*/ 659152 w 1955443"/>
                <a:gd name="connsiteY17" fmla="*/ 41152 h 1601707"/>
                <a:gd name="connsiteX18" fmla="*/ 883827 w 1955443"/>
                <a:gd name="connsiteY18" fmla="*/ 1247 h 1601707"/>
                <a:gd name="connsiteX19" fmla="*/ 1108460 w 1955443"/>
                <a:gd name="connsiteY19" fmla="*/ 12444 h 1601707"/>
                <a:gd name="connsiteX20" fmla="*/ 1306765 w 1955443"/>
                <a:gd name="connsiteY20" fmla="*/ 36352 h 1601707"/>
                <a:gd name="connsiteX21" fmla="*/ 1450406 w 1955443"/>
                <a:gd name="connsiteY21" fmla="*/ 99414 h 1601707"/>
                <a:gd name="connsiteX22" fmla="*/ 1611565 w 1955443"/>
                <a:gd name="connsiteY22" fmla="*/ 204518 h 1601707"/>
                <a:gd name="connsiteX23" fmla="*/ 1734186 w 1955443"/>
                <a:gd name="connsiteY23" fmla="*/ 316628 h 1601707"/>
                <a:gd name="connsiteX24" fmla="*/ 1840835 w 1955443"/>
                <a:gd name="connsiteY24" fmla="*/ 480534 h 1601707"/>
                <a:gd name="connsiteX25" fmla="*/ 1902918 w 1955443"/>
                <a:gd name="connsiteY25" fmla="*/ 623418 h 1601707"/>
                <a:gd name="connsiteX26" fmla="*/ 1949597 w 1955443"/>
                <a:gd name="connsiteY26" fmla="*/ 790896 h 1601707"/>
                <a:gd name="connsiteX27" fmla="*/ 1952275 w 1955443"/>
                <a:gd name="connsiteY27" fmla="*/ 970189 h 1601707"/>
                <a:gd name="connsiteX28" fmla="*/ 1926927 w 1955443"/>
                <a:gd name="connsiteY28" fmla="*/ 1153125 h 1601707"/>
                <a:gd name="connsiteX29" fmla="*/ 1861083 w 1955443"/>
                <a:gd name="connsiteY29" fmla="*/ 1303985 h 1601707"/>
                <a:gd name="connsiteX30" fmla="*/ 1782049 w 1955443"/>
                <a:gd name="connsiteY30" fmla="*/ 1434510 h 1601707"/>
                <a:gd name="connsiteX31" fmla="*/ 1618005 w 1955443"/>
                <a:gd name="connsiteY31" fmla="*/ 1601707 h 1601707"/>
                <a:gd name="connsiteX32" fmla="*/ 290309 w 1955443"/>
                <a:gd name="connsiteY32" fmla="*/ 1577778 h 1601707"/>
                <a:gd name="connsiteX0" fmla="*/ 290309 w 1955443"/>
                <a:gd name="connsiteY0" fmla="*/ 1577778 h 1601707"/>
                <a:gd name="connsiteX1" fmla="*/ 227064 w 1955443"/>
                <a:gd name="connsiteY1" fmla="*/ 1498728 h 1601707"/>
                <a:gd name="connsiteX2" fmla="*/ 168373 w 1955443"/>
                <a:gd name="connsiteY2" fmla="*/ 1430816 h 1601707"/>
                <a:gd name="connsiteX3" fmla="*/ 100221 w 1955443"/>
                <a:gd name="connsiteY3" fmla="*/ 1329494 h 1601707"/>
                <a:gd name="connsiteX4" fmla="*/ 64308 w 1955443"/>
                <a:gd name="connsiteY4" fmla="*/ 1265529 h 1601707"/>
                <a:gd name="connsiteX5" fmla="*/ 45741 w 1955443"/>
                <a:gd name="connsiteY5" fmla="*/ 1195809 h 1601707"/>
                <a:gd name="connsiteX6" fmla="*/ 17005 w 1955443"/>
                <a:gd name="connsiteY6" fmla="*/ 1115137 h 1601707"/>
                <a:gd name="connsiteX7" fmla="*/ 8070 w 1955443"/>
                <a:gd name="connsiteY7" fmla="*/ 1026924 h 1601707"/>
                <a:gd name="connsiteX8" fmla="*/ 3687 w 1955443"/>
                <a:gd name="connsiteY8" fmla="*/ 970869 h 1601707"/>
                <a:gd name="connsiteX9" fmla="*/ 880 w 1955443"/>
                <a:gd name="connsiteY9" fmla="*/ 883374 h 1601707"/>
                <a:gd name="connsiteX10" fmla="*/ 19972 w 1955443"/>
                <a:gd name="connsiteY10" fmla="*/ 741800 h 1601707"/>
                <a:gd name="connsiteX11" fmla="*/ 60953 w 1955443"/>
                <a:gd name="connsiteY11" fmla="*/ 592404 h 1601707"/>
                <a:gd name="connsiteX12" fmla="*/ 90201 w 1955443"/>
                <a:gd name="connsiteY12" fmla="*/ 517927 h 1601707"/>
                <a:gd name="connsiteX13" fmla="*/ 160795 w 1955443"/>
                <a:gd name="connsiteY13" fmla="*/ 412290 h 1601707"/>
                <a:gd name="connsiteX14" fmla="*/ 241374 w 1955443"/>
                <a:gd name="connsiteY14" fmla="*/ 330271 h 1601707"/>
                <a:gd name="connsiteX15" fmla="*/ 336664 w 1955443"/>
                <a:gd name="connsiteY15" fmla="*/ 228139 h 1601707"/>
                <a:gd name="connsiteX16" fmla="*/ 457355 w 1955443"/>
                <a:gd name="connsiteY16" fmla="*/ 143337 h 1601707"/>
                <a:gd name="connsiteX17" fmla="*/ 659152 w 1955443"/>
                <a:gd name="connsiteY17" fmla="*/ 41152 h 1601707"/>
                <a:gd name="connsiteX18" fmla="*/ 883827 w 1955443"/>
                <a:gd name="connsiteY18" fmla="*/ 1247 h 1601707"/>
                <a:gd name="connsiteX19" fmla="*/ 1108460 w 1955443"/>
                <a:gd name="connsiteY19" fmla="*/ 12444 h 1601707"/>
                <a:gd name="connsiteX20" fmla="*/ 1306765 w 1955443"/>
                <a:gd name="connsiteY20" fmla="*/ 36352 h 1601707"/>
                <a:gd name="connsiteX21" fmla="*/ 1450406 w 1955443"/>
                <a:gd name="connsiteY21" fmla="*/ 99414 h 1601707"/>
                <a:gd name="connsiteX22" fmla="*/ 1611565 w 1955443"/>
                <a:gd name="connsiteY22" fmla="*/ 204518 h 1601707"/>
                <a:gd name="connsiteX23" fmla="*/ 1734186 w 1955443"/>
                <a:gd name="connsiteY23" fmla="*/ 316628 h 1601707"/>
                <a:gd name="connsiteX24" fmla="*/ 1840835 w 1955443"/>
                <a:gd name="connsiteY24" fmla="*/ 480534 h 1601707"/>
                <a:gd name="connsiteX25" fmla="*/ 1902918 w 1955443"/>
                <a:gd name="connsiteY25" fmla="*/ 623418 h 1601707"/>
                <a:gd name="connsiteX26" fmla="*/ 1949597 w 1955443"/>
                <a:gd name="connsiteY26" fmla="*/ 790896 h 1601707"/>
                <a:gd name="connsiteX27" fmla="*/ 1952275 w 1955443"/>
                <a:gd name="connsiteY27" fmla="*/ 970189 h 1601707"/>
                <a:gd name="connsiteX28" fmla="*/ 1926927 w 1955443"/>
                <a:gd name="connsiteY28" fmla="*/ 1153125 h 1601707"/>
                <a:gd name="connsiteX29" fmla="*/ 1861083 w 1955443"/>
                <a:gd name="connsiteY29" fmla="*/ 1303985 h 1601707"/>
                <a:gd name="connsiteX30" fmla="*/ 1782049 w 1955443"/>
                <a:gd name="connsiteY30" fmla="*/ 1434510 h 1601707"/>
                <a:gd name="connsiteX31" fmla="*/ 1618005 w 1955443"/>
                <a:gd name="connsiteY31" fmla="*/ 1601707 h 1601707"/>
                <a:gd name="connsiteX32" fmla="*/ 290309 w 1955443"/>
                <a:gd name="connsiteY32" fmla="*/ 1577778 h 1601707"/>
                <a:gd name="connsiteX0" fmla="*/ 290309 w 1955443"/>
                <a:gd name="connsiteY0" fmla="*/ 1577778 h 1601707"/>
                <a:gd name="connsiteX1" fmla="*/ 227064 w 1955443"/>
                <a:gd name="connsiteY1" fmla="*/ 1498728 h 1601707"/>
                <a:gd name="connsiteX2" fmla="*/ 168373 w 1955443"/>
                <a:gd name="connsiteY2" fmla="*/ 1430816 h 1601707"/>
                <a:gd name="connsiteX3" fmla="*/ 100221 w 1955443"/>
                <a:gd name="connsiteY3" fmla="*/ 1329494 h 1601707"/>
                <a:gd name="connsiteX4" fmla="*/ 91114 w 1955443"/>
                <a:gd name="connsiteY4" fmla="*/ 1290587 h 1601707"/>
                <a:gd name="connsiteX5" fmla="*/ 45741 w 1955443"/>
                <a:gd name="connsiteY5" fmla="*/ 1195809 h 1601707"/>
                <a:gd name="connsiteX6" fmla="*/ 17005 w 1955443"/>
                <a:gd name="connsiteY6" fmla="*/ 1115137 h 1601707"/>
                <a:gd name="connsiteX7" fmla="*/ 8070 w 1955443"/>
                <a:gd name="connsiteY7" fmla="*/ 1026924 h 1601707"/>
                <a:gd name="connsiteX8" fmla="*/ 3687 w 1955443"/>
                <a:gd name="connsiteY8" fmla="*/ 970869 h 1601707"/>
                <a:gd name="connsiteX9" fmla="*/ 880 w 1955443"/>
                <a:gd name="connsiteY9" fmla="*/ 883374 h 1601707"/>
                <a:gd name="connsiteX10" fmla="*/ 19972 w 1955443"/>
                <a:gd name="connsiteY10" fmla="*/ 741800 h 1601707"/>
                <a:gd name="connsiteX11" fmla="*/ 60953 w 1955443"/>
                <a:gd name="connsiteY11" fmla="*/ 592404 h 1601707"/>
                <a:gd name="connsiteX12" fmla="*/ 90201 w 1955443"/>
                <a:gd name="connsiteY12" fmla="*/ 517927 h 1601707"/>
                <a:gd name="connsiteX13" fmla="*/ 160795 w 1955443"/>
                <a:gd name="connsiteY13" fmla="*/ 412290 h 1601707"/>
                <a:gd name="connsiteX14" fmla="*/ 241374 w 1955443"/>
                <a:gd name="connsiteY14" fmla="*/ 330271 h 1601707"/>
                <a:gd name="connsiteX15" fmla="*/ 336664 w 1955443"/>
                <a:gd name="connsiteY15" fmla="*/ 228139 h 1601707"/>
                <a:gd name="connsiteX16" fmla="*/ 457355 w 1955443"/>
                <a:gd name="connsiteY16" fmla="*/ 143337 h 1601707"/>
                <a:gd name="connsiteX17" fmla="*/ 659152 w 1955443"/>
                <a:gd name="connsiteY17" fmla="*/ 41152 h 1601707"/>
                <a:gd name="connsiteX18" fmla="*/ 883827 w 1955443"/>
                <a:gd name="connsiteY18" fmla="*/ 1247 h 1601707"/>
                <a:gd name="connsiteX19" fmla="*/ 1108460 w 1955443"/>
                <a:gd name="connsiteY19" fmla="*/ 12444 h 1601707"/>
                <a:gd name="connsiteX20" fmla="*/ 1306765 w 1955443"/>
                <a:gd name="connsiteY20" fmla="*/ 36352 h 1601707"/>
                <a:gd name="connsiteX21" fmla="*/ 1450406 w 1955443"/>
                <a:gd name="connsiteY21" fmla="*/ 99414 h 1601707"/>
                <a:gd name="connsiteX22" fmla="*/ 1611565 w 1955443"/>
                <a:gd name="connsiteY22" fmla="*/ 204518 h 1601707"/>
                <a:gd name="connsiteX23" fmla="*/ 1734186 w 1955443"/>
                <a:gd name="connsiteY23" fmla="*/ 316628 h 1601707"/>
                <a:gd name="connsiteX24" fmla="*/ 1840835 w 1955443"/>
                <a:gd name="connsiteY24" fmla="*/ 480534 h 1601707"/>
                <a:gd name="connsiteX25" fmla="*/ 1902918 w 1955443"/>
                <a:gd name="connsiteY25" fmla="*/ 623418 h 1601707"/>
                <a:gd name="connsiteX26" fmla="*/ 1949597 w 1955443"/>
                <a:gd name="connsiteY26" fmla="*/ 790896 h 1601707"/>
                <a:gd name="connsiteX27" fmla="*/ 1952275 w 1955443"/>
                <a:gd name="connsiteY27" fmla="*/ 970189 h 1601707"/>
                <a:gd name="connsiteX28" fmla="*/ 1926927 w 1955443"/>
                <a:gd name="connsiteY28" fmla="*/ 1153125 h 1601707"/>
                <a:gd name="connsiteX29" fmla="*/ 1861083 w 1955443"/>
                <a:gd name="connsiteY29" fmla="*/ 1303985 h 1601707"/>
                <a:gd name="connsiteX30" fmla="*/ 1782049 w 1955443"/>
                <a:gd name="connsiteY30" fmla="*/ 1434510 h 1601707"/>
                <a:gd name="connsiteX31" fmla="*/ 1618005 w 1955443"/>
                <a:gd name="connsiteY31" fmla="*/ 1601707 h 1601707"/>
                <a:gd name="connsiteX32" fmla="*/ 290309 w 1955443"/>
                <a:gd name="connsiteY32" fmla="*/ 1577778 h 1601707"/>
                <a:gd name="connsiteX0" fmla="*/ 290309 w 1955443"/>
                <a:gd name="connsiteY0" fmla="*/ 1577778 h 1601707"/>
                <a:gd name="connsiteX1" fmla="*/ 227064 w 1955443"/>
                <a:gd name="connsiteY1" fmla="*/ 1498728 h 1601707"/>
                <a:gd name="connsiteX2" fmla="*/ 168373 w 1955443"/>
                <a:gd name="connsiteY2" fmla="*/ 1430816 h 1601707"/>
                <a:gd name="connsiteX3" fmla="*/ 127027 w 1955443"/>
                <a:gd name="connsiteY3" fmla="*/ 1368475 h 1601707"/>
                <a:gd name="connsiteX4" fmla="*/ 91114 w 1955443"/>
                <a:gd name="connsiteY4" fmla="*/ 1290587 h 1601707"/>
                <a:gd name="connsiteX5" fmla="*/ 45741 w 1955443"/>
                <a:gd name="connsiteY5" fmla="*/ 1195809 h 1601707"/>
                <a:gd name="connsiteX6" fmla="*/ 17005 w 1955443"/>
                <a:gd name="connsiteY6" fmla="*/ 1115137 h 1601707"/>
                <a:gd name="connsiteX7" fmla="*/ 8070 w 1955443"/>
                <a:gd name="connsiteY7" fmla="*/ 1026924 h 1601707"/>
                <a:gd name="connsiteX8" fmla="*/ 3687 w 1955443"/>
                <a:gd name="connsiteY8" fmla="*/ 970869 h 1601707"/>
                <a:gd name="connsiteX9" fmla="*/ 880 w 1955443"/>
                <a:gd name="connsiteY9" fmla="*/ 883374 h 1601707"/>
                <a:gd name="connsiteX10" fmla="*/ 19972 w 1955443"/>
                <a:gd name="connsiteY10" fmla="*/ 741800 h 1601707"/>
                <a:gd name="connsiteX11" fmla="*/ 60953 w 1955443"/>
                <a:gd name="connsiteY11" fmla="*/ 592404 h 1601707"/>
                <a:gd name="connsiteX12" fmla="*/ 90201 w 1955443"/>
                <a:gd name="connsiteY12" fmla="*/ 517927 h 1601707"/>
                <a:gd name="connsiteX13" fmla="*/ 160795 w 1955443"/>
                <a:gd name="connsiteY13" fmla="*/ 412290 h 1601707"/>
                <a:gd name="connsiteX14" fmla="*/ 241374 w 1955443"/>
                <a:gd name="connsiteY14" fmla="*/ 330271 h 1601707"/>
                <a:gd name="connsiteX15" fmla="*/ 336664 w 1955443"/>
                <a:gd name="connsiteY15" fmla="*/ 228139 h 1601707"/>
                <a:gd name="connsiteX16" fmla="*/ 457355 w 1955443"/>
                <a:gd name="connsiteY16" fmla="*/ 143337 h 1601707"/>
                <a:gd name="connsiteX17" fmla="*/ 659152 w 1955443"/>
                <a:gd name="connsiteY17" fmla="*/ 41152 h 1601707"/>
                <a:gd name="connsiteX18" fmla="*/ 883827 w 1955443"/>
                <a:gd name="connsiteY18" fmla="*/ 1247 h 1601707"/>
                <a:gd name="connsiteX19" fmla="*/ 1108460 w 1955443"/>
                <a:gd name="connsiteY19" fmla="*/ 12444 h 1601707"/>
                <a:gd name="connsiteX20" fmla="*/ 1306765 w 1955443"/>
                <a:gd name="connsiteY20" fmla="*/ 36352 h 1601707"/>
                <a:gd name="connsiteX21" fmla="*/ 1450406 w 1955443"/>
                <a:gd name="connsiteY21" fmla="*/ 99414 h 1601707"/>
                <a:gd name="connsiteX22" fmla="*/ 1611565 w 1955443"/>
                <a:gd name="connsiteY22" fmla="*/ 204518 h 1601707"/>
                <a:gd name="connsiteX23" fmla="*/ 1734186 w 1955443"/>
                <a:gd name="connsiteY23" fmla="*/ 316628 h 1601707"/>
                <a:gd name="connsiteX24" fmla="*/ 1840835 w 1955443"/>
                <a:gd name="connsiteY24" fmla="*/ 480534 h 1601707"/>
                <a:gd name="connsiteX25" fmla="*/ 1902918 w 1955443"/>
                <a:gd name="connsiteY25" fmla="*/ 623418 h 1601707"/>
                <a:gd name="connsiteX26" fmla="*/ 1949597 w 1955443"/>
                <a:gd name="connsiteY26" fmla="*/ 790896 h 1601707"/>
                <a:gd name="connsiteX27" fmla="*/ 1952275 w 1955443"/>
                <a:gd name="connsiteY27" fmla="*/ 970189 h 1601707"/>
                <a:gd name="connsiteX28" fmla="*/ 1926927 w 1955443"/>
                <a:gd name="connsiteY28" fmla="*/ 1153125 h 1601707"/>
                <a:gd name="connsiteX29" fmla="*/ 1861083 w 1955443"/>
                <a:gd name="connsiteY29" fmla="*/ 1303985 h 1601707"/>
                <a:gd name="connsiteX30" fmla="*/ 1782049 w 1955443"/>
                <a:gd name="connsiteY30" fmla="*/ 1434510 h 1601707"/>
                <a:gd name="connsiteX31" fmla="*/ 1618005 w 1955443"/>
                <a:gd name="connsiteY31" fmla="*/ 1601707 h 1601707"/>
                <a:gd name="connsiteX32" fmla="*/ 290309 w 1955443"/>
                <a:gd name="connsiteY32" fmla="*/ 1577778 h 1601707"/>
                <a:gd name="connsiteX0" fmla="*/ 290309 w 1955443"/>
                <a:gd name="connsiteY0" fmla="*/ 1566171 h 1590100"/>
                <a:gd name="connsiteX1" fmla="*/ 227064 w 1955443"/>
                <a:gd name="connsiteY1" fmla="*/ 1487121 h 1590100"/>
                <a:gd name="connsiteX2" fmla="*/ 168373 w 1955443"/>
                <a:gd name="connsiteY2" fmla="*/ 1419209 h 1590100"/>
                <a:gd name="connsiteX3" fmla="*/ 127027 w 1955443"/>
                <a:gd name="connsiteY3" fmla="*/ 1356868 h 1590100"/>
                <a:gd name="connsiteX4" fmla="*/ 91114 w 1955443"/>
                <a:gd name="connsiteY4" fmla="*/ 1278980 h 1590100"/>
                <a:gd name="connsiteX5" fmla="*/ 45741 w 1955443"/>
                <a:gd name="connsiteY5" fmla="*/ 1184202 h 1590100"/>
                <a:gd name="connsiteX6" fmla="*/ 17005 w 1955443"/>
                <a:gd name="connsiteY6" fmla="*/ 1103530 h 1590100"/>
                <a:gd name="connsiteX7" fmla="*/ 8070 w 1955443"/>
                <a:gd name="connsiteY7" fmla="*/ 1015317 h 1590100"/>
                <a:gd name="connsiteX8" fmla="*/ 3687 w 1955443"/>
                <a:gd name="connsiteY8" fmla="*/ 959262 h 1590100"/>
                <a:gd name="connsiteX9" fmla="*/ 880 w 1955443"/>
                <a:gd name="connsiteY9" fmla="*/ 871767 h 1590100"/>
                <a:gd name="connsiteX10" fmla="*/ 19972 w 1955443"/>
                <a:gd name="connsiteY10" fmla="*/ 730193 h 1590100"/>
                <a:gd name="connsiteX11" fmla="*/ 60953 w 1955443"/>
                <a:gd name="connsiteY11" fmla="*/ 580797 h 1590100"/>
                <a:gd name="connsiteX12" fmla="*/ 90201 w 1955443"/>
                <a:gd name="connsiteY12" fmla="*/ 506320 h 1590100"/>
                <a:gd name="connsiteX13" fmla="*/ 160795 w 1955443"/>
                <a:gd name="connsiteY13" fmla="*/ 400683 h 1590100"/>
                <a:gd name="connsiteX14" fmla="*/ 241374 w 1955443"/>
                <a:gd name="connsiteY14" fmla="*/ 318664 h 1590100"/>
                <a:gd name="connsiteX15" fmla="*/ 336664 w 1955443"/>
                <a:gd name="connsiteY15" fmla="*/ 216532 h 1590100"/>
                <a:gd name="connsiteX16" fmla="*/ 457355 w 1955443"/>
                <a:gd name="connsiteY16" fmla="*/ 131730 h 1590100"/>
                <a:gd name="connsiteX17" fmla="*/ 659152 w 1955443"/>
                <a:gd name="connsiteY17" fmla="*/ 29545 h 1590100"/>
                <a:gd name="connsiteX18" fmla="*/ 875905 w 1955443"/>
                <a:gd name="connsiteY18" fmla="*/ 7699 h 1590100"/>
                <a:gd name="connsiteX19" fmla="*/ 1108460 w 1955443"/>
                <a:gd name="connsiteY19" fmla="*/ 837 h 1590100"/>
                <a:gd name="connsiteX20" fmla="*/ 1306765 w 1955443"/>
                <a:gd name="connsiteY20" fmla="*/ 24745 h 1590100"/>
                <a:gd name="connsiteX21" fmla="*/ 1450406 w 1955443"/>
                <a:gd name="connsiteY21" fmla="*/ 87807 h 1590100"/>
                <a:gd name="connsiteX22" fmla="*/ 1611565 w 1955443"/>
                <a:gd name="connsiteY22" fmla="*/ 192911 h 1590100"/>
                <a:gd name="connsiteX23" fmla="*/ 1734186 w 1955443"/>
                <a:gd name="connsiteY23" fmla="*/ 305021 h 1590100"/>
                <a:gd name="connsiteX24" fmla="*/ 1840835 w 1955443"/>
                <a:gd name="connsiteY24" fmla="*/ 468927 h 1590100"/>
                <a:gd name="connsiteX25" fmla="*/ 1902918 w 1955443"/>
                <a:gd name="connsiteY25" fmla="*/ 611811 h 1590100"/>
                <a:gd name="connsiteX26" fmla="*/ 1949597 w 1955443"/>
                <a:gd name="connsiteY26" fmla="*/ 779289 h 1590100"/>
                <a:gd name="connsiteX27" fmla="*/ 1952275 w 1955443"/>
                <a:gd name="connsiteY27" fmla="*/ 958582 h 1590100"/>
                <a:gd name="connsiteX28" fmla="*/ 1926927 w 1955443"/>
                <a:gd name="connsiteY28" fmla="*/ 1141518 h 1590100"/>
                <a:gd name="connsiteX29" fmla="*/ 1861083 w 1955443"/>
                <a:gd name="connsiteY29" fmla="*/ 1292378 h 1590100"/>
                <a:gd name="connsiteX30" fmla="*/ 1782049 w 1955443"/>
                <a:gd name="connsiteY30" fmla="*/ 1422903 h 1590100"/>
                <a:gd name="connsiteX31" fmla="*/ 1618005 w 1955443"/>
                <a:gd name="connsiteY31" fmla="*/ 1590100 h 1590100"/>
                <a:gd name="connsiteX32" fmla="*/ 290309 w 1955443"/>
                <a:gd name="connsiteY32" fmla="*/ 1566171 h 1590100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60953 w 1955443"/>
                <a:gd name="connsiteY11" fmla="*/ 581663 h 1590966"/>
                <a:gd name="connsiteX12" fmla="*/ 90201 w 1955443"/>
                <a:gd name="connsiteY12" fmla="*/ 507186 h 1590966"/>
                <a:gd name="connsiteX13" fmla="*/ 160795 w 1955443"/>
                <a:gd name="connsiteY13" fmla="*/ 401549 h 1590966"/>
                <a:gd name="connsiteX14" fmla="*/ 241374 w 1955443"/>
                <a:gd name="connsiteY14" fmla="*/ 319530 h 1590966"/>
                <a:gd name="connsiteX15" fmla="*/ 336664 w 1955443"/>
                <a:gd name="connsiteY15" fmla="*/ 217398 h 1590966"/>
                <a:gd name="connsiteX16" fmla="*/ 457355 w 1955443"/>
                <a:gd name="connsiteY16" fmla="*/ 132596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60953 w 1955443"/>
                <a:gd name="connsiteY11" fmla="*/ 581663 h 1590966"/>
                <a:gd name="connsiteX12" fmla="*/ 90201 w 1955443"/>
                <a:gd name="connsiteY12" fmla="*/ 507186 h 1590966"/>
                <a:gd name="connsiteX13" fmla="*/ 160795 w 1955443"/>
                <a:gd name="connsiteY13" fmla="*/ 401549 h 1590966"/>
                <a:gd name="connsiteX14" fmla="*/ 241374 w 1955443"/>
                <a:gd name="connsiteY14" fmla="*/ 319530 h 1590966"/>
                <a:gd name="connsiteX15" fmla="*/ 336664 w 1955443"/>
                <a:gd name="connsiteY15" fmla="*/ 217398 h 1590966"/>
                <a:gd name="connsiteX16" fmla="*/ 486402 w 1955443"/>
                <a:gd name="connsiteY16" fmla="*/ 171294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60953 w 1955443"/>
                <a:gd name="connsiteY11" fmla="*/ 581663 h 1590966"/>
                <a:gd name="connsiteX12" fmla="*/ 90201 w 1955443"/>
                <a:gd name="connsiteY12" fmla="*/ 507186 h 1590966"/>
                <a:gd name="connsiteX13" fmla="*/ 160795 w 1955443"/>
                <a:gd name="connsiteY13" fmla="*/ 401549 h 1590966"/>
                <a:gd name="connsiteX14" fmla="*/ 241374 w 1955443"/>
                <a:gd name="connsiteY14" fmla="*/ 319530 h 1590966"/>
                <a:gd name="connsiteX15" fmla="*/ 363069 w 1955443"/>
                <a:gd name="connsiteY15" fmla="*/ 266416 h 1590966"/>
                <a:gd name="connsiteX16" fmla="*/ 486402 w 1955443"/>
                <a:gd name="connsiteY16" fmla="*/ 171294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60953 w 1955443"/>
                <a:gd name="connsiteY11" fmla="*/ 581663 h 1590966"/>
                <a:gd name="connsiteX12" fmla="*/ 90201 w 1955443"/>
                <a:gd name="connsiteY12" fmla="*/ 507186 h 1590966"/>
                <a:gd name="connsiteX13" fmla="*/ 160795 w 1955443"/>
                <a:gd name="connsiteY13" fmla="*/ 401549 h 1590966"/>
                <a:gd name="connsiteX14" fmla="*/ 288904 w 1955443"/>
                <a:gd name="connsiteY14" fmla="*/ 350489 h 1590966"/>
                <a:gd name="connsiteX15" fmla="*/ 363069 w 1955443"/>
                <a:gd name="connsiteY15" fmla="*/ 266416 h 1590966"/>
                <a:gd name="connsiteX16" fmla="*/ 486402 w 1955443"/>
                <a:gd name="connsiteY16" fmla="*/ 171294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60953 w 1955443"/>
                <a:gd name="connsiteY11" fmla="*/ 581663 h 1590966"/>
                <a:gd name="connsiteX12" fmla="*/ 90201 w 1955443"/>
                <a:gd name="connsiteY12" fmla="*/ 507186 h 1590966"/>
                <a:gd name="connsiteX13" fmla="*/ 210966 w 1955443"/>
                <a:gd name="connsiteY13" fmla="*/ 447986 h 1590966"/>
                <a:gd name="connsiteX14" fmla="*/ 288904 w 1955443"/>
                <a:gd name="connsiteY14" fmla="*/ 350489 h 1590966"/>
                <a:gd name="connsiteX15" fmla="*/ 363069 w 1955443"/>
                <a:gd name="connsiteY15" fmla="*/ 266416 h 1590966"/>
                <a:gd name="connsiteX16" fmla="*/ 486402 w 1955443"/>
                <a:gd name="connsiteY16" fmla="*/ 171294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60953 w 1955443"/>
                <a:gd name="connsiteY11" fmla="*/ 581663 h 1590966"/>
                <a:gd name="connsiteX12" fmla="*/ 150934 w 1955443"/>
                <a:gd name="connsiteY12" fmla="*/ 561363 h 1590966"/>
                <a:gd name="connsiteX13" fmla="*/ 210966 w 1955443"/>
                <a:gd name="connsiteY13" fmla="*/ 447986 h 1590966"/>
                <a:gd name="connsiteX14" fmla="*/ 288904 w 1955443"/>
                <a:gd name="connsiteY14" fmla="*/ 350489 h 1590966"/>
                <a:gd name="connsiteX15" fmla="*/ 363069 w 1955443"/>
                <a:gd name="connsiteY15" fmla="*/ 266416 h 1590966"/>
                <a:gd name="connsiteX16" fmla="*/ 486402 w 1955443"/>
                <a:gd name="connsiteY16" fmla="*/ 171294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0309 w 1955443"/>
                <a:gd name="connsiteY0" fmla="*/ 1567037 h 1590966"/>
                <a:gd name="connsiteX1" fmla="*/ 227064 w 1955443"/>
                <a:gd name="connsiteY1" fmla="*/ 1487987 h 1590966"/>
                <a:gd name="connsiteX2" fmla="*/ 168373 w 1955443"/>
                <a:gd name="connsiteY2" fmla="*/ 1420075 h 1590966"/>
                <a:gd name="connsiteX3" fmla="*/ 127027 w 1955443"/>
                <a:gd name="connsiteY3" fmla="*/ 1357734 h 1590966"/>
                <a:gd name="connsiteX4" fmla="*/ 91114 w 1955443"/>
                <a:gd name="connsiteY4" fmla="*/ 1279846 h 1590966"/>
                <a:gd name="connsiteX5" fmla="*/ 45741 w 1955443"/>
                <a:gd name="connsiteY5" fmla="*/ 1185068 h 1590966"/>
                <a:gd name="connsiteX6" fmla="*/ 17005 w 1955443"/>
                <a:gd name="connsiteY6" fmla="*/ 1104396 h 1590966"/>
                <a:gd name="connsiteX7" fmla="*/ 8070 w 1955443"/>
                <a:gd name="connsiteY7" fmla="*/ 1016183 h 1590966"/>
                <a:gd name="connsiteX8" fmla="*/ 3687 w 1955443"/>
                <a:gd name="connsiteY8" fmla="*/ 960128 h 1590966"/>
                <a:gd name="connsiteX9" fmla="*/ 880 w 1955443"/>
                <a:gd name="connsiteY9" fmla="*/ 872633 h 1590966"/>
                <a:gd name="connsiteX10" fmla="*/ 19972 w 1955443"/>
                <a:gd name="connsiteY10" fmla="*/ 731059 h 1590966"/>
                <a:gd name="connsiteX11" fmla="*/ 105843 w 1955443"/>
                <a:gd name="connsiteY11" fmla="*/ 669380 h 1590966"/>
                <a:gd name="connsiteX12" fmla="*/ 150934 w 1955443"/>
                <a:gd name="connsiteY12" fmla="*/ 561363 h 1590966"/>
                <a:gd name="connsiteX13" fmla="*/ 210966 w 1955443"/>
                <a:gd name="connsiteY13" fmla="*/ 447986 h 1590966"/>
                <a:gd name="connsiteX14" fmla="*/ 288904 w 1955443"/>
                <a:gd name="connsiteY14" fmla="*/ 350489 h 1590966"/>
                <a:gd name="connsiteX15" fmla="*/ 363069 w 1955443"/>
                <a:gd name="connsiteY15" fmla="*/ 266416 h 1590966"/>
                <a:gd name="connsiteX16" fmla="*/ 486402 w 1955443"/>
                <a:gd name="connsiteY16" fmla="*/ 171294 h 1590966"/>
                <a:gd name="connsiteX17" fmla="*/ 688197 w 1955443"/>
                <a:gd name="connsiteY17" fmla="*/ 61370 h 1590966"/>
                <a:gd name="connsiteX18" fmla="*/ 875905 w 1955443"/>
                <a:gd name="connsiteY18" fmla="*/ 8565 h 1590966"/>
                <a:gd name="connsiteX19" fmla="*/ 1108460 w 1955443"/>
                <a:gd name="connsiteY19" fmla="*/ 1703 h 1590966"/>
                <a:gd name="connsiteX20" fmla="*/ 1306765 w 1955443"/>
                <a:gd name="connsiteY20" fmla="*/ 25611 h 1590966"/>
                <a:gd name="connsiteX21" fmla="*/ 1450406 w 1955443"/>
                <a:gd name="connsiteY21" fmla="*/ 88673 h 1590966"/>
                <a:gd name="connsiteX22" fmla="*/ 1611565 w 1955443"/>
                <a:gd name="connsiteY22" fmla="*/ 193777 h 1590966"/>
                <a:gd name="connsiteX23" fmla="*/ 1734186 w 1955443"/>
                <a:gd name="connsiteY23" fmla="*/ 305887 h 1590966"/>
                <a:gd name="connsiteX24" fmla="*/ 1840835 w 1955443"/>
                <a:gd name="connsiteY24" fmla="*/ 469793 h 1590966"/>
                <a:gd name="connsiteX25" fmla="*/ 1902918 w 1955443"/>
                <a:gd name="connsiteY25" fmla="*/ 612677 h 1590966"/>
                <a:gd name="connsiteX26" fmla="*/ 1949597 w 1955443"/>
                <a:gd name="connsiteY26" fmla="*/ 780155 h 1590966"/>
                <a:gd name="connsiteX27" fmla="*/ 1952275 w 1955443"/>
                <a:gd name="connsiteY27" fmla="*/ 959448 h 1590966"/>
                <a:gd name="connsiteX28" fmla="*/ 1926927 w 1955443"/>
                <a:gd name="connsiteY28" fmla="*/ 1142384 h 1590966"/>
                <a:gd name="connsiteX29" fmla="*/ 1861083 w 1955443"/>
                <a:gd name="connsiteY29" fmla="*/ 1293244 h 1590966"/>
                <a:gd name="connsiteX30" fmla="*/ 1782049 w 1955443"/>
                <a:gd name="connsiteY30" fmla="*/ 1423769 h 1590966"/>
                <a:gd name="connsiteX31" fmla="*/ 1618005 w 1955443"/>
                <a:gd name="connsiteY31" fmla="*/ 1590966 h 1590966"/>
                <a:gd name="connsiteX32" fmla="*/ 290309 w 1955443"/>
                <a:gd name="connsiteY32" fmla="*/ 1567037 h 1590966"/>
                <a:gd name="connsiteX0" fmla="*/ 294710 w 1959844"/>
                <a:gd name="connsiteY0" fmla="*/ 1567037 h 1590966"/>
                <a:gd name="connsiteX1" fmla="*/ 231465 w 1959844"/>
                <a:gd name="connsiteY1" fmla="*/ 1487987 h 1590966"/>
                <a:gd name="connsiteX2" fmla="*/ 172774 w 1959844"/>
                <a:gd name="connsiteY2" fmla="*/ 1420075 h 1590966"/>
                <a:gd name="connsiteX3" fmla="*/ 131428 w 1959844"/>
                <a:gd name="connsiteY3" fmla="*/ 1357734 h 1590966"/>
                <a:gd name="connsiteX4" fmla="*/ 95515 w 1959844"/>
                <a:gd name="connsiteY4" fmla="*/ 1279846 h 1590966"/>
                <a:gd name="connsiteX5" fmla="*/ 50142 w 1959844"/>
                <a:gd name="connsiteY5" fmla="*/ 1185068 h 1590966"/>
                <a:gd name="connsiteX6" fmla="*/ 21406 w 1959844"/>
                <a:gd name="connsiteY6" fmla="*/ 1104396 h 1590966"/>
                <a:gd name="connsiteX7" fmla="*/ 12471 w 1959844"/>
                <a:gd name="connsiteY7" fmla="*/ 1016183 h 1590966"/>
                <a:gd name="connsiteX8" fmla="*/ 8088 w 1959844"/>
                <a:gd name="connsiteY8" fmla="*/ 960128 h 1590966"/>
                <a:gd name="connsiteX9" fmla="*/ 5281 w 1959844"/>
                <a:gd name="connsiteY9" fmla="*/ 872633 h 1590966"/>
                <a:gd name="connsiteX10" fmla="*/ 85106 w 1959844"/>
                <a:gd name="connsiteY10" fmla="*/ 777498 h 1590966"/>
                <a:gd name="connsiteX11" fmla="*/ 110244 w 1959844"/>
                <a:gd name="connsiteY11" fmla="*/ 669380 h 1590966"/>
                <a:gd name="connsiteX12" fmla="*/ 155335 w 1959844"/>
                <a:gd name="connsiteY12" fmla="*/ 561363 h 1590966"/>
                <a:gd name="connsiteX13" fmla="*/ 215367 w 1959844"/>
                <a:gd name="connsiteY13" fmla="*/ 447986 h 1590966"/>
                <a:gd name="connsiteX14" fmla="*/ 293305 w 1959844"/>
                <a:gd name="connsiteY14" fmla="*/ 350489 h 1590966"/>
                <a:gd name="connsiteX15" fmla="*/ 367470 w 1959844"/>
                <a:gd name="connsiteY15" fmla="*/ 266416 h 1590966"/>
                <a:gd name="connsiteX16" fmla="*/ 490803 w 1959844"/>
                <a:gd name="connsiteY16" fmla="*/ 171294 h 1590966"/>
                <a:gd name="connsiteX17" fmla="*/ 692598 w 1959844"/>
                <a:gd name="connsiteY17" fmla="*/ 61370 h 1590966"/>
                <a:gd name="connsiteX18" fmla="*/ 880306 w 1959844"/>
                <a:gd name="connsiteY18" fmla="*/ 8565 h 1590966"/>
                <a:gd name="connsiteX19" fmla="*/ 1112861 w 1959844"/>
                <a:gd name="connsiteY19" fmla="*/ 1703 h 1590966"/>
                <a:gd name="connsiteX20" fmla="*/ 1311166 w 1959844"/>
                <a:gd name="connsiteY20" fmla="*/ 25611 h 1590966"/>
                <a:gd name="connsiteX21" fmla="*/ 1454807 w 1959844"/>
                <a:gd name="connsiteY21" fmla="*/ 88673 h 1590966"/>
                <a:gd name="connsiteX22" fmla="*/ 1615966 w 1959844"/>
                <a:gd name="connsiteY22" fmla="*/ 193777 h 1590966"/>
                <a:gd name="connsiteX23" fmla="*/ 1738587 w 1959844"/>
                <a:gd name="connsiteY23" fmla="*/ 305887 h 1590966"/>
                <a:gd name="connsiteX24" fmla="*/ 1845236 w 1959844"/>
                <a:gd name="connsiteY24" fmla="*/ 469793 h 1590966"/>
                <a:gd name="connsiteX25" fmla="*/ 1907319 w 1959844"/>
                <a:gd name="connsiteY25" fmla="*/ 612677 h 1590966"/>
                <a:gd name="connsiteX26" fmla="*/ 1953998 w 1959844"/>
                <a:gd name="connsiteY26" fmla="*/ 780155 h 1590966"/>
                <a:gd name="connsiteX27" fmla="*/ 1956676 w 1959844"/>
                <a:gd name="connsiteY27" fmla="*/ 959448 h 1590966"/>
                <a:gd name="connsiteX28" fmla="*/ 1931328 w 1959844"/>
                <a:gd name="connsiteY28" fmla="*/ 1142384 h 1590966"/>
                <a:gd name="connsiteX29" fmla="*/ 1865484 w 1959844"/>
                <a:gd name="connsiteY29" fmla="*/ 1293244 h 1590966"/>
                <a:gd name="connsiteX30" fmla="*/ 1786450 w 1959844"/>
                <a:gd name="connsiteY30" fmla="*/ 1423769 h 1590966"/>
                <a:gd name="connsiteX31" fmla="*/ 1622406 w 1959844"/>
                <a:gd name="connsiteY31" fmla="*/ 1590966 h 1590966"/>
                <a:gd name="connsiteX32" fmla="*/ 294710 w 1959844"/>
                <a:gd name="connsiteY32" fmla="*/ 1567037 h 1590966"/>
                <a:gd name="connsiteX0" fmla="*/ 294322 w 1959456"/>
                <a:gd name="connsiteY0" fmla="*/ 1567037 h 1590966"/>
                <a:gd name="connsiteX1" fmla="*/ 231077 w 1959456"/>
                <a:gd name="connsiteY1" fmla="*/ 1487987 h 1590966"/>
                <a:gd name="connsiteX2" fmla="*/ 172386 w 1959456"/>
                <a:gd name="connsiteY2" fmla="*/ 1420075 h 1590966"/>
                <a:gd name="connsiteX3" fmla="*/ 131040 w 1959456"/>
                <a:gd name="connsiteY3" fmla="*/ 1357734 h 1590966"/>
                <a:gd name="connsiteX4" fmla="*/ 95127 w 1959456"/>
                <a:gd name="connsiteY4" fmla="*/ 1279846 h 1590966"/>
                <a:gd name="connsiteX5" fmla="*/ 49754 w 1959456"/>
                <a:gd name="connsiteY5" fmla="*/ 1185068 h 1590966"/>
                <a:gd name="connsiteX6" fmla="*/ 21018 w 1959456"/>
                <a:gd name="connsiteY6" fmla="*/ 1104396 h 1590966"/>
                <a:gd name="connsiteX7" fmla="*/ 12083 w 1959456"/>
                <a:gd name="connsiteY7" fmla="*/ 1016183 h 1590966"/>
                <a:gd name="connsiteX8" fmla="*/ 7700 w 1959456"/>
                <a:gd name="connsiteY8" fmla="*/ 960128 h 1590966"/>
                <a:gd name="connsiteX9" fmla="*/ 4893 w 1959456"/>
                <a:gd name="connsiteY9" fmla="*/ 872633 h 1590966"/>
                <a:gd name="connsiteX10" fmla="*/ 79437 w 1959456"/>
                <a:gd name="connsiteY10" fmla="*/ 777498 h 1590966"/>
                <a:gd name="connsiteX11" fmla="*/ 109856 w 1959456"/>
                <a:gd name="connsiteY11" fmla="*/ 669380 h 1590966"/>
                <a:gd name="connsiteX12" fmla="*/ 154947 w 1959456"/>
                <a:gd name="connsiteY12" fmla="*/ 561363 h 1590966"/>
                <a:gd name="connsiteX13" fmla="*/ 214979 w 1959456"/>
                <a:gd name="connsiteY13" fmla="*/ 447986 h 1590966"/>
                <a:gd name="connsiteX14" fmla="*/ 292917 w 1959456"/>
                <a:gd name="connsiteY14" fmla="*/ 350489 h 1590966"/>
                <a:gd name="connsiteX15" fmla="*/ 367082 w 1959456"/>
                <a:gd name="connsiteY15" fmla="*/ 266416 h 1590966"/>
                <a:gd name="connsiteX16" fmla="*/ 490415 w 1959456"/>
                <a:gd name="connsiteY16" fmla="*/ 171294 h 1590966"/>
                <a:gd name="connsiteX17" fmla="*/ 692210 w 1959456"/>
                <a:gd name="connsiteY17" fmla="*/ 61370 h 1590966"/>
                <a:gd name="connsiteX18" fmla="*/ 879918 w 1959456"/>
                <a:gd name="connsiteY18" fmla="*/ 8565 h 1590966"/>
                <a:gd name="connsiteX19" fmla="*/ 1112473 w 1959456"/>
                <a:gd name="connsiteY19" fmla="*/ 1703 h 1590966"/>
                <a:gd name="connsiteX20" fmla="*/ 1310778 w 1959456"/>
                <a:gd name="connsiteY20" fmla="*/ 25611 h 1590966"/>
                <a:gd name="connsiteX21" fmla="*/ 1454419 w 1959456"/>
                <a:gd name="connsiteY21" fmla="*/ 88673 h 1590966"/>
                <a:gd name="connsiteX22" fmla="*/ 1615578 w 1959456"/>
                <a:gd name="connsiteY22" fmla="*/ 193777 h 1590966"/>
                <a:gd name="connsiteX23" fmla="*/ 1738199 w 1959456"/>
                <a:gd name="connsiteY23" fmla="*/ 305887 h 1590966"/>
                <a:gd name="connsiteX24" fmla="*/ 1844848 w 1959456"/>
                <a:gd name="connsiteY24" fmla="*/ 469793 h 1590966"/>
                <a:gd name="connsiteX25" fmla="*/ 1906931 w 1959456"/>
                <a:gd name="connsiteY25" fmla="*/ 612677 h 1590966"/>
                <a:gd name="connsiteX26" fmla="*/ 1953610 w 1959456"/>
                <a:gd name="connsiteY26" fmla="*/ 780155 h 1590966"/>
                <a:gd name="connsiteX27" fmla="*/ 1956288 w 1959456"/>
                <a:gd name="connsiteY27" fmla="*/ 959448 h 1590966"/>
                <a:gd name="connsiteX28" fmla="*/ 1930940 w 1959456"/>
                <a:gd name="connsiteY28" fmla="*/ 1142384 h 1590966"/>
                <a:gd name="connsiteX29" fmla="*/ 1865096 w 1959456"/>
                <a:gd name="connsiteY29" fmla="*/ 1293244 h 1590966"/>
                <a:gd name="connsiteX30" fmla="*/ 1786062 w 1959456"/>
                <a:gd name="connsiteY30" fmla="*/ 1423769 h 1590966"/>
                <a:gd name="connsiteX31" fmla="*/ 1622018 w 1959456"/>
                <a:gd name="connsiteY31" fmla="*/ 1590966 h 1590966"/>
                <a:gd name="connsiteX32" fmla="*/ 294322 w 1959456"/>
                <a:gd name="connsiteY32" fmla="*/ 1567037 h 1590966"/>
                <a:gd name="connsiteX0" fmla="*/ 290814 w 1955948"/>
                <a:gd name="connsiteY0" fmla="*/ 1567037 h 1590966"/>
                <a:gd name="connsiteX1" fmla="*/ 227569 w 1955948"/>
                <a:gd name="connsiteY1" fmla="*/ 1487987 h 1590966"/>
                <a:gd name="connsiteX2" fmla="*/ 168878 w 1955948"/>
                <a:gd name="connsiteY2" fmla="*/ 1420075 h 1590966"/>
                <a:gd name="connsiteX3" fmla="*/ 127532 w 1955948"/>
                <a:gd name="connsiteY3" fmla="*/ 1357734 h 1590966"/>
                <a:gd name="connsiteX4" fmla="*/ 91619 w 1955948"/>
                <a:gd name="connsiteY4" fmla="*/ 1279846 h 1590966"/>
                <a:gd name="connsiteX5" fmla="*/ 46246 w 1955948"/>
                <a:gd name="connsiteY5" fmla="*/ 1185068 h 1590966"/>
                <a:gd name="connsiteX6" fmla="*/ 17510 w 1955948"/>
                <a:gd name="connsiteY6" fmla="*/ 1104396 h 1590966"/>
                <a:gd name="connsiteX7" fmla="*/ 8575 w 1955948"/>
                <a:gd name="connsiteY7" fmla="*/ 1016183 h 1590966"/>
                <a:gd name="connsiteX8" fmla="*/ 4192 w 1955948"/>
                <a:gd name="connsiteY8" fmla="*/ 960128 h 1590966"/>
                <a:gd name="connsiteX9" fmla="*/ 72680 w 1955948"/>
                <a:gd name="connsiteY9" fmla="*/ 890692 h 1590966"/>
                <a:gd name="connsiteX10" fmla="*/ 75929 w 1955948"/>
                <a:gd name="connsiteY10" fmla="*/ 777498 h 1590966"/>
                <a:gd name="connsiteX11" fmla="*/ 106348 w 1955948"/>
                <a:gd name="connsiteY11" fmla="*/ 669380 h 1590966"/>
                <a:gd name="connsiteX12" fmla="*/ 151439 w 1955948"/>
                <a:gd name="connsiteY12" fmla="*/ 561363 h 1590966"/>
                <a:gd name="connsiteX13" fmla="*/ 211471 w 1955948"/>
                <a:gd name="connsiteY13" fmla="*/ 447986 h 1590966"/>
                <a:gd name="connsiteX14" fmla="*/ 289409 w 1955948"/>
                <a:gd name="connsiteY14" fmla="*/ 350489 h 1590966"/>
                <a:gd name="connsiteX15" fmla="*/ 363574 w 1955948"/>
                <a:gd name="connsiteY15" fmla="*/ 266416 h 1590966"/>
                <a:gd name="connsiteX16" fmla="*/ 486907 w 1955948"/>
                <a:gd name="connsiteY16" fmla="*/ 171294 h 1590966"/>
                <a:gd name="connsiteX17" fmla="*/ 688702 w 1955948"/>
                <a:gd name="connsiteY17" fmla="*/ 61370 h 1590966"/>
                <a:gd name="connsiteX18" fmla="*/ 876410 w 1955948"/>
                <a:gd name="connsiteY18" fmla="*/ 8565 h 1590966"/>
                <a:gd name="connsiteX19" fmla="*/ 1108965 w 1955948"/>
                <a:gd name="connsiteY19" fmla="*/ 1703 h 1590966"/>
                <a:gd name="connsiteX20" fmla="*/ 1307270 w 1955948"/>
                <a:gd name="connsiteY20" fmla="*/ 25611 h 1590966"/>
                <a:gd name="connsiteX21" fmla="*/ 1450911 w 1955948"/>
                <a:gd name="connsiteY21" fmla="*/ 88673 h 1590966"/>
                <a:gd name="connsiteX22" fmla="*/ 1612070 w 1955948"/>
                <a:gd name="connsiteY22" fmla="*/ 193777 h 1590966"/>
                <a:gd name="connsiteX23" fmla="*/ 1734691 w 1955948"/>
                <a:gd name="connsiteY23" fmla="*/ 305887 h 1590966"/>
                <a:gd name="connsiteX24" fmla="*/ 1841340 w 1955948"/>
                <a:gd name="connsiteY24" fmla="*/ 469793 h 1590966"/>
                <a:gd name="connsiteX25" fmla="*/ 1903423 w 1955948"/>
                <a:gd name="connsiteY25" fmla="*/ 612677 h 1590966"/>
                <a:gd name="connsiteX26" fmla="*/ 1950102 w 1955948"/>
                <a:gd name="connsiteY26" fmla="*/ 780155 h 1590966"/>
                <a:gd name="connsiteX27" fmla="*/ 1952780 w 1955948"/>
                <a:gd name="connsiteY27" fmla="*/ 959448 h 1590966"/>
                <a:gd name="connsiteX28" fmla="*/ 1927432 w 1955948"/>
                <a:gd name="connsiteY28" fmla="*/ 1142384 h 1590966"/>
                <a:gd name="connsiteX29" fmla="*/ 1861588 w 1955948"/>
                <a:gd name="connsiteY29" fmla="*/ 1293244 h 1590966"/>
                <a:gd name="connsiteX30" fmla="*/ 1782554 w 1955948"/>
                <a:gd name="connsiteY30" fmla="*/ 1423769 h 1590966"/>
                <a:gd name="connsiteX31" fmla="*/ 1618510 w 1955948"/>
                <a:gd name="connsiteY31" fmla="*/ 1590966 h 1590966"/>
                <a:gd name="connsiteX32" fmla="*/ 290814 w 1955948"/>
                <a:gd name="connsiteY32" fmla="*/ 1567037 h 1590966"/>
                <a:gd name="connsiteX0" fmla="*/ 284505 w 1949639"/>
                <a:gd name="connsiteY0" fmla="*/ 1567037 h 1590966"/>
                <a:gd name="connsiteX1" fmla="*/ 221260 w 1949639"/>
                <a:gd name="connsiteY1" fmla="*/ 1487987 h 1590966"/>
                <a:gd name="connsiteX2" fmla="*/ 162569 w 1949639"/>
                <a:gd name="connsiteY2" fmla="*/ 1420075 h 1590966"/>
                <a:gd name="connsiteX3" fmla="*/ 121223 w 1949639"/>
                <a:gd name="connsiteY3" fmla="*/ 1357734 h 1590966"/>
                <a:gd name="connsiteX4" fmla="*/ 85310 w 1949639"/>
                <a:gd name="connsiteY4" fmla="*/ 1279846 h 1590966"/>
                <a:gd name="connsiteX5" fmla="*/ 39937 w 1949639"/>
                <a:gd name="connsiteY5" fmla="*/ 1185068 h 1590966"/>
                <a:gd name="connsiteX6" fmla="*/ 11201 w 1949639"/>
                <a:gd name="connsiteY6" fmla="*/ 1104396 h 1590966"/>
                <a:gd name="connsiteX7" fmla="*/ 2266 w 1949639"/>
                <a:gd name="connsiteY7" fmla="*/ 1016183 h 1590966"/>
                <a:gd name="connsiteX8" fmla="*/ 50694 w 1949639"/>
                <a:gd name="connsiteY8" fmla="*/ 960128 h 1590966"/>
                <a:gd name="connsiteX9" fmla="*/ 66371 w 1949639"/>
                <a:gd name="connsiteY9" fmla="*/ 890692 h 1590966"/>
                <a:gd name="connsiteX10" fmla="*/ 69620 w 1949639"/>
                <a:gd name="connsiteY10" fmla="*/ 777498 h 1590966"/>
                <a:gd name="connsiteX11" fmla="*/ 100039 w 1949639"/>
                <a:gd name="connsiteY11" fmla="*/ 669380 h 1590966"/>
                <a:gd name="connsiteX12" fmla="*/ 145130 w 1949639"/>
                <a:gd name="connsiteY12" fmla="*/ 561363 h 1590966"/>
                <a:gd name="connsiteX13" fmla="*/ 205162 w 1949639"/>
                <a:gd name="connsiteY13" fmla="*/ 447986 h 1590966"/>
                <a:gd name="connsiteX14" fmla="*/ 283100 w 1949639"/>
                <a:gd name="connsiteY14" fmla="*/ 350489 h 1590966"/>
                <a:gd name="connsiteX15" fmla="*/ 357265 w 1949639"/>
                <a:gd name="connsiteY15" fmla="*/ 266416 h 1590966"/>
                <a:gd name="connsiteX16" fmla="*/ 480598 w 1949639"/>
                <a:gd name="connsiteY16" fmla="*/ 171294 h 1590966"/>
                <a:gd name="connsiteX17" fmla="*/ 682393 w 1949639"/>
                <a:gd name="connsiteY17" fmla="*/ 61370 h 1590966"/>
                <a:gd name="connsiteX18" fmla="*/ 870101 w 1949639"/>
                <a:gd name="connsiteY18" fmla="*/ 8565 h 1590966"/>
                <a:gd name="connsiteX19" fmla="*/ 1102656 w 1949639"/>
                <a:gd name="connsiteY19" fmla="*/ 1703 h 1590966"/>
                <a:gd name="connsiteX20" fmla="*/ 1300961 w 1949639"/>
                <a:gd name="connsiteY20" fmla="*/ 25611 h 1590966"/>
                <a:gd name="connsiteX21" fmla="*/ 1444602 w 1949639"/>
                <a:gd name="connsiteY21" fmla="*/ 88673 h 1590966"/>
                <a:gd name="connsiteX22" fmla="*/ 1605761 w 1949639"/>
                <a:gd name="connsiteY22" fmla="*/ 193777 h 1590966"/>
                <a:gd name="connsiteX23" fmla="*/ 1728382 w 1949639"/>
                <a:gd name="connsiteY23" fmla="*/ 305887 h 1590966"/>
                <a:gd name="connsiteX24" fmla="*/ 1835031 w 1949639"/>
                <a:gd name="connsiteY24" fmla="*/ 469793 h 1590966"/>
                <a:gd name="connsiteX25" fmla="*/ 1897114 w 1949639"/>
                <a:gd name="connsiteY25" fmla="*/ 612677 h 1590966"/>
                <a:gd name="connsiteX26" fmla="*/ 1943793 w 1949639"/>
                <a:gd name="connsiteY26" fmla="*/ 780155 h 1590966"/>
                <a:gd name="connsiteX27" fmla="*/ 1946471 w 1949639"/>
                <a:gd name="connsiteY27" fmla="*/ 959448 h 1590966"/>
                <a:gd name="connsiteX28" fmla="*/ 1921123 w 1949639"/>
                <a:gd name="connsiteY28" fmla="*/ 1142384 h 1590966"/>
                <a:gd name="connsiteX29" fmla="*/ 1855279 w 1949639"/>
                <a:gd name="connsiteY29" fmla="*/ 1293244 h 1590966"/>
                <a:gd name="connsiteX30" fmla="*/ 1776245 w 1949639"/>
                <a:gd name="connsiteY30" fmla="*/ 1423769 h 1590966"/>
                <a:gd name="connsiteX31" fmla="*/ 1612201 w 1949639"/>
                <a:gd name="connsiteY31" fmla="*/ 1590966 h 1590966"/>
                <a:gd name="connsiteX32" fmla="*/ 284505 w 1949639"/>
                <a:gd name="connsiteY32" fmla="*/ 1567037 h 1590966"/>
                <a:gd name="connsiteX0" fmla="*/ 284505 w 1949639"/>
                <a:gd name="connsiteY0" fmla="*/ 1567037 h 1590966"/>
                <a:gd name="connsiteX1" fmla="*/ 221260 w 1949639"/>
                <a:gd name="connsiteY1" fmla="*/ 1487987 h 1590966"/>
                <a:gd name="connsiteX2" fmla="*/ 162569 w 1949639"/>
                <a:gd name="connsiteY2" fmla="*/ 1420075 h 1590966"/>
                <a:gd name="connsiteX3" fmla="*/ 121223 w 1949639"/>
                <a:gd name="connsiteY3" fmla="*/ 1357734 h 1590966"/>
                <a:gd name="connsiteX4" fmla="*/ 85310 w 1949639"/>
                <a:gd name="connsiteY4" fmla="*/ 1279846 h 1590966"/>
                <a:gd name="connsiteX5" fmla="*/ 39937 w 1949639"/>
                <a:gd name="connsiteY5" fmla="*/ 1185068 h 1590966"/>
                <a:gd name="connsiteX6" fmla="*/ 11201 w 1949639"/>
                <a:gd name="connsiteY6" fmla="*/ 1104396 h 1590966"/>
                <a:gd name="connsiteX7" fmla="*/ 2266 w 1949639"/>
                <a:gd name="connsiteY7" fmla="*/ 1016183 h 1590966"/>
                <a:gd name="connsiteX8" fmla="*/ 50694 w 1949639"/>
                <a:gd name="connsiteY8" fmla="*/ 960128 h 1590966"/>
                <a:gd name="connsiteX9" fmla="*/ 58449 w 1949639"/>
                <a:gd name="connsiteY9" fmla="*/ 867474 h 1590966"/>
                <a:gd name="connsiteX10" fmla="*/ 69620 w 1949639"/>
                <a:gd name="connsiteY10" fmla="*/ 777498 h 1590966"/>
                <a:gd name="connsiteX11" fmla="*/ 100039 w 1949639"/>
                <a:gd name="connsiteY11" fmla="*/ 669380 h 1590966"/>
                <a:gd name="connsiteX12" fmla="*/ 145130 w 1949639"/>
                <a:gd name="connsiteY12" fmla="*/ 561363 h 1590966"/>
                <a:gd name="connsiteX13" fmla="*/ 205162 w 1949639"/>
                <a:gd name="connsiteY13" fmla="*/ 447986 h 1590966"/>
                <a:gd name="connsiteX14" fmla="*/ 283100 w 1949639"/>
                <a:gd name="connsiteY14" fmla="*/ 350489 h 1590966"/>
                <a:gd name="connsiteX15" fmla="*/ 357265 w 1949639"/>
                <a:gd name="connsiteY15" fmla="*/ 266416 h 1590966"/>
                <a:gd name="connsiteX16" fmla="*/ 480598 w 1949639"/>
                <a:gd name="connsiteY16" fmla="*/ 171294 h 1590966"/>
                <a:gd name="connsiteX17" fmla="*/ 682393 w 1949639"/>
                <a:gd name="connsiteY17" fmla="*/ 61370 h 1590966"/>
                <a:gd name="connsiteX18" fmla="*/ 870101 w 1949639"/>
                <a:gd name="connsiteY18" fmla="*/ 8565 h 1590966"/>
                <a:gd name="connsiteX19" fmla="*/ 1102656 w 1949639"/>
                <a:gd name="connsiteY19" fmla="*/ 1703 h 1590966"/>
                <a:gd name="connsiteX20" fmla="*/ 1300961 w 1949639"/>
                <a:gd name="connsiteY20" fmla="*/ 25611 h 1590966"/>
                <a:gd name="connsiteX21" fmla="*/ 1444602 w 1949639"/>
                <a:gd name="connsiteY21" fmla="*/ 88673 h 1590966"/>
                <a:gd name="connsiteX22" fmla="*/ 1605761 w 1949639"/>
                <a:gd name="connsiteY22" fmla="*/ 193777 h 1590966"/>
                <a:gd name="connsiteX23" fmla="*/ 1728382 w 1949639"/>
                <a:gd name="connsiteY23" fmla="*/ 305887 h 1590966"/>
                <a:gd name="connsiteX24" fmla="*/ 1835031 w 1949639"/>
                <a:gd name="connsiteY24" fmla="*/ 469793 h 1590966"/>
                <a:gd name="connsiteX25" fmla="*/ 1897114 w 1949639"/>
                <a:gd name="connsiteY25" fmla="*/ 612677 h 1590966"/>
                <a:gd name="connsiteX26" fmla="*/ 1943793 w 1949639"/>
                <a:gd name="connsiteY26" fmla="*/ 780155 h 1590966"/>
                <a:gd name="connsiteX27" fmla="*/ 1946471 w 1949639"/>
                <a:gd name="connsiteY27" fmla="*/ 959448 h 1590966"/>
                <a:gd name="connsiteX28" fmla="*/ 1921123 w 1949639"/>
                <a:gd name="connsiteY28" fmla="*/ 1142384 h 1590966"/>
                <a:gd name="connsiteX29" fmla="*/ 1855279 w 1949639"/>
                <a:gd name="connsiteY29" fmla="*/ 1293244 h 1590966"/>
                <a:gd name="connsiteX30" fmla="*/ 1776245 w 1949639"/>
                <a:gd name="connsiteY30" fmla="*/ 1423769 h 1590966"/>
                <a:gd name="connsiteX31" fmla="*/ 1612201 w 1949639"/>
                <a:gd name="connsiteY31" fmla="*/ 1590966 h 1590966"/>
                <a:gd name="connsiteX32" fmla="*/ 284505 w 1949639"/>
                <a:gd name="connsiteY32" fmla="*/ 1567037 h 1590966"/>
                <a:gd name="connsiteX0" fmla="*/ 273329 w 1938463"/>
                <a:gd name="connsiteY0" fmla="*/ 1567037 h 1590966"/>
                <a:gd name="connsiteX1" fmla="*/ 210084 w 1938463"/>
                <a:gd name="connsiteY1" fmla="*/ 1487987 h 1590966"/>
                <a:gd name="connsiteX2" fmla="*/ 151393 w 1938463"/>
                <a:gd name="connsiteY2" fmla="*/ 1420075 h 1590966"/>
                <a:gd name="connsiteX3" fmla="*/ 110047 w 1938463"/>
                <a:gd name="connsiteY3" fmla="*/ 1357734 h 1590966"/>
                <a:gd name="connsiteX4" fmla="*/ 74134 w 1938463"/>
                <a:gd name="connsiteY4" fmla="*/ 1279846 h 1590966"/>
                <a:gd name="connsiteX5" fmla="*/ 28761 w 1938463"/>
                <a:gd name="connsiteY5" fmla="*/ 1185068 h 1590966"/>
                <a:gd name="connsiteX6" fmla="*/ 25 w 1938463"/>
                <a:gd name="connsiteY6" fmla="*/ 1104396 h 1590966"/>
                <a:gd name="connsiteX7" fmla="*/ 33339 w 1938463"/>
                <a:gd name="connsiteY7" fmla="*/ 1023922 h 1590966"/>
                <a:gd name="connsiteX8" fmla="*/ 39518 w 1938463"/>
                <a:gd name="connsiteY8" fmla="*/ 960128 h 1590966"/>
                <a:gd name="connsiteX9" fmla="*/ 47273 w 1938463"/>
                <a:gd name="connsiteY9" fmla="*/ 867474 h 1590966"/>
                <a:gd name="connsiteX10" fmla="*/ 58444 w 1938463"/>
                <a:gd name="connsiteY10" fmla="*/ 777498 h 1590966"/>
                <a:gd name="connsiteX11" fmla="*/ 88863 w 1938463"/>
                <a:gd name="connsiteY11" fmla="*/ 669380 h 1590966"/>
                <a:gd name="connsiteX12" fmla="*/ 133954 w 1938463"/>
                <a:gd name="connsiteY12" fmla="*/ 561363 h 1590966"/>
                <a:gd name="connsiteX13" fmla="*/ 193986 w 1938463"/>
                <a:gd name="connsiteY13" fmla="*/ 447986 h 1590966"/>
                <a:gd name="connsiteX14" fmla="*/ 271924 w 1938463"/>
                <a:gd name="connsiteY14" fmla="*/ 350489 h 1590966"/>
                <a:gd name="connsiteX15" fmla="*/ 346089 w 1938463"/>
                <a:gd name="connsiteY15" fmla="*/ 266416 h 1590966"/>
                <a:gd name="connsiteX16" fmla="*/ 469422 w 1938463"/>
                <a:gd name="connsiteY16" fmla="*/ 171294 h 1590966"/>
                <a:gd name="connsiteX17" fmla="*/ 671217 w 1938463"/>
                <a:gd name="connsiteY17" fmla="*/ 61370 h 1590966"/>
                <a:gd name="connsiteX18" fmla="*/ 858925 w 1938463"/>
                <a:gd name="connsiteY18" fmla="*/ 8565 h 1590966"/>
                <a:gd name="connsiteX19" fmla="*/ 1091480 w 1938463"/>
                <a:gd name="connsiteY19" fmla="*/ 1703 h 1590966"/>
                <a:gd name="connsiteX20" fmla="*/ 1289785 w 1938463"/>
                <a:gd name="connsiteY20" fmla="*/ 25611 h 1590966"/>
                <a:gd name="connsiteX21" fmla="*/ 1433426 w 1938463"/>
                <a:gd name="connsiteY21" fmla="*/ 88673 h 1590966"/>
                <a:gd name="connsiteX22" fmla="*/ 1594585 w 1938463"/>
                <a:gd name="connsiteY22" fmla="*/ 193777 h 1590966"/>
                <a:gd name="connsiteX23" fmla="*/ 1717206 w 1938463"/>
                <a:gd name="connsiteY23" fmla="*/ 305887 h 1590966"/>
                <a:gd name="connsiteX24" fmla="*/ 1823855 w 1938463"/>
                <a:gd name="connsiteY24" fmla="*/ 469793 h 1590966"/>
                <a:gd name="connsiteX25" fmla="*/ 1885938 w 1938463"/>
                <a:gd name="connsiteY25" fmla="*/ 612677 h 1590966"/>
                <a:gd name="connsiteX26" fmla="*/ 1932617 w 1938463"/>
                <a:gd name="connsiteY26" fmla="*/ 780155 h 1590966"/>
                <a:gd name="connsiteX27" fmla="*/ 1935295 w 1938463"/>
                <a:gd name="connsiteY27" fmla="*/ 959448 h 1590966"/>
                <a:gd name="connsiteX28" fmla="*/ 1909947 w 1938463"/>
                <a:gd name="connsiteY28" fmla="*/ 1142384 h 1590966"/>
                <a:gd name="connsiteX29" fmla="*/ 1844103 w 1938463"/>
                <a:gd name="connsiteY29" fmla="*/ 1293244 h 1590966"/>
                <a:gd name="connsiteX30" fmla="*/ 1765069 w 1938463"/>
                <a:gd name="connsiteY30" fmla="*/ 1423769 h 1590966"/>
                <a:gd name="connsiteX31" fmla="*/ 1601025 w 1938463"/>
                <a:gd name="connsiteY31" fmla="*/ 1590966 h 1590966"/>
                <a:gd name="connsiteX32" fmla="*/ 273329 w 1938463"/>
                <a:gd name="connsiteY32" fmla="*/ 1567037 h 1590966"/>
                <a:gd name="connsiteX0" fmla="*/ 273329 w 1938463"/>
                <a:gd name="connsiteY0" fmla="*/ 1567037 h 1590966"/>
                <a:gd name="connsiteX1" fmla="*/ 210084 w 1938463"/>
                <a:gd name="connsiteY1" fmla="*/ 1487987 h 1590966"/>
                <a:gd name="connsiteX2" fmla="*/ 151393 w 1938463"/>
                <a:gd name="connsiteY2" fmla="*/ 1420075 h 1590966"/>
                <a:gd name="connsiteX3" fmla="*/ 110047 w 1938463"/>
                <a:gd name="connsiteY3" fmla="*/ 1357734 h 1590966"/>
                <a:gd name="connsiteX4" fmla="*/ 74134 w 1938463"/>
                <a:gd name="connsiteY4" fmla="*/ 1279846 h 1590966"/>
                <a:gd name="connsiteX5" fmla="*/ 28761 w 1938463"/>
                <a:gd name="connsiteY5" fmla="*/ 1185068 h 1590966"/>
                <a:gd name="connsiteX6" fmla="*/ 25 w 1938463"/>
                <a:gd name="connsiteY6" fmla="*/ 1104396 h 1590966"/>
                <a:gd name="connsiteX7" fmla="*/ 33339 w 1938463"/>
                <a:gd name="connsiteY7" fmla="*/ 1023922 h 1590966"/>
                <a:gd name="connsiteX8" fmla="*/ 39518 w 1938463"/>
                <a:gd name="connsiteY8" fmla="*/ 949808 h 1590966"/>
                <a:gd name="connsiteX9" fmla="*/ 47273 w 1938463"/>
                <a:gd name="connsiteY9" fmla="*/ 867474 h 1590966"/>
                <a:gd name="connsiteX10" fmla="*/ 58444 w 1938463"/>
                <a:gd name="connsiteY10" fmla="*/ 777498 h 1590966"/>
                <a:gd name="connsiteX11" fmla="*/ 88863 w 1938463"/>
                <a:gd name="connsiteY11" fmla="*/ 669380 h 1590966"/>
                <a:gd name="connsiteX12" fmla="*/ 133954 w 1938463"/>
                <a:gd name="connsiteY12" fmla="*/ 561363 h 1590966"/>
                <a:gd name="connsiteX13" fmla="*/ 193986 w 1938463"/>
                <a:gd name="connsiteY13" fmla="*/ 447986 h 1590966"/>
                <a:gd name="connsiteX14" fmla="*/ 271924 w 1938463"/>
                <a:gd name="connsiteY14" fmla="*/ 350489 h 1590966"/>
                <a:gd name="connsiteX15" fmla="*/ 346089 w 1938463"/>
                <a:gd name="connsiteY15" fmla="*/ 266416 h 1590966"/>
                <a:gd name="connsiteX16" fmla="*/ 469422 w 1938463"/>
                <a:gd name="connsiteY16" fmla="*/ 171294 h 1590966"/>
                <a:gd name="connsiteX17" fmla="*/ 671217 w 1938463"/>
                <a:gd name="connsiteY17" fmla="*/ 61370 h 1590966"/>
                <a:gd name="connsiteX18" fmla="*/ 858925 w 1938463"/>
                <a:gd name="connsiteY18" fmla="*/ 8565 h 1590966"/>
                <a:gd name="connsiteX19" fmla="*/ 1091480 w 1938463"/>
                <a:gd name="connsiteY19" fmla="*/ 1703 h 1590966"/>
                <a:gd name="connsiteX20" fmla="*/ 1289785 w 1938463"/>
                <a:gd name="connsiteY20" fmla="*/ 25611 h 1590966"/>
                <a:gd name="connsiteX21" fmla="*/ 1433426 w 1938463"/>
                <a:gd name="connsiteY21" fmla="*/ 88673 h 1590966"/>
                <a:gd name="connsiteX22" fmla="*/ 1594585 w 1938463"/>
                <a:gd name="connsiteY22" fmla="*/ 193777 h 1590966"/>
                <a:gd name="connsiteX23" fmla="*/ 1717206 w 1938463"/>
                <a:gd name="connsiteY23" fmla="*/ 305887 h 1590966"/>
                <a:gd name="connsiteX24" fmla="*/ 1823855 w 1938463"/>
                <a:gd name="connsiteY24" fmla="*/ 469793 h 1590966"/>
                <a:gd name="connsiteX25" fmla="*/ 1885938 w 1938463"/>
                <a:gd name="connsiteY25" fmla="*/ 612677 h 1590966"/>
                <a:gd name="connsiteX26" fmla="*/ 1932617 w 1938463"/>
                <a:gd name="connsiteY26" fmla="*/ 780155 h 1590966"/>
                <a:gd name="connsiteX27" fmla="*/ 1935295 w 1938463"/>
                <a:gd name="connsiteY27" fmla="*/ 959448 h 1590966"/>
                <a:gd name="connsiteX28" fmla="*/ 1909947 w 1938463"/>
                <a:gd name="connsiteY28" fmla="*/ 1142384 h 1590966"/>
                <a:gd name="connsiteX29" fmla="*/ 1844103 w 1938463"/>
                <a:gd name="connsiteY29" fmla="*/ 1293244 h 1590966"/>
                <a:gd name="connsiteX30" fmla="*/ 1765069 w 1938463"/>
                <a:gd name="connsiteY30" fmla="*/ 1423769 h 1590966"/>
                <a:gd name="connsiteX31" fmla="*/ 1601025 w 1938463"/>
                <a:gd name="connsiteY31" fmla="*/ 1590966 h 1590966"/>
                <a:gd name="connsiteX32" fmla="*/ 273329 w 1938463"/>
                <a:gd name="connsiteY32" fmla="*/ 1567037 h 1590966"/>
                <a:gd name="connsiteX0" fmla="*/ 245147 w 1910281"/>
                <a:gd name="connsiteY0" fmla="*/ 1567037 h 1590966"/>
                <a:gd name="connsiteX1" fmla="*/ 181902 w 1910281"/>
                <a:gd name="connsiteY1" fmla="*/ 1487987 h 1590966"/>
                <a:gd name="connsiteX2" fmla="*/ 123211 w 1910281"/>
                <a:gd name="connsiteY2" fmla="*/ 1420075 h 1590966"/>
                <a:gd name="connsiteX3" fmla="*/ 81865 w 1910281"/>
                <a:gd name="connsiteY3" fmla="*/ 1357734 h 1590966"/>
                <a:gd name="connsiteX4" fmla="*/ 45952 w 1910281"/>
                <a:gd name="connsiteY4" fmla="*/ 1279846 h 1590966"/>
                <a:gd name="connsiteX5" fmla="*/ 579 w 1910281"/>
                <a:gd name="connsiteY5" fmla="*/ 1185068 h 1590966"/>
                <a:gd name="connsiteX6" fmla="*/ 19372 w 1910281"/>
                <a:gd name="connsiteY6" fmla="*/ 1109556 h 1590966"/>
                <a:gd name="connsiteX7" fmla="*/ 5157 w 1910281"/>
                <a:gd name="connsiteY7" fmla="*/ 1023922 h 1590966"/>
                <a:gd name="connsiteX8" fmla="*/ 11336 w 1910281"/>
                <a:gd name="connsiteY8" fmla="*/ 949808 h 1590966"/>
                <a:gd name="connsiteX9" fmla="*/ 19091 w 1910281"/>
                <a:gd name="connsiteY9" fmla="*/ 867474 h 1590966"/>
                <a:gd name="connsiteX10" fmla="*/ 30262 w 1910281"/>
                <a:gd name="connsiteY10" fmla="*/ 777498 h 1590966"/>
                <a:gd name="connsiteX11" fmla="*/ 60681 w 1910281"/>
                <a:gd name="connsiteY11" fmla="*/ 669380 h 1590966"/>
                <a:gd name="connsiteX12" fmla="*/ 105772 w 1910281"/>
                <a:gd name="connsiteY12" fmla="*/ 561363 h 1590966"/>
                <a:gd name="connsiteX13" fmla="*/ 165804 w 1910281"/>
                <a:gd name="connsiteY13" fmla="*/ 447986 h 1590966"/>
                <a:gd name="connsiteX14" fmla="*/ 243742 w 1910281"/>
                <a:gd name="connsiteY14" fmla="*/ 350489 h 1590966"/>
                <a:gd name="connsiteX15" fmla="*/ 317907 w 1910281"/>
                <a:gd name="connsiteY15" fmla="*/ 266416 h 1590966"/>
                <a:gd name="connsiteX16" fmla="*/ 441240 w 1910281"/>
                <a:gd name="connsiteY16" fmla="*/ 171294 h 1590966"/>
                <a:gd name="connsiteX17" fmla="*/ 643035 w 1910281"/>
                <a:gd name="connsiteY17" fmla="*/ 61370 h 1590966"/>
                <a:gd name="connsiteX18" fmla="*/ 830743 w 1910281"/>
                <a:gd name="connsiteY18" fmla="*/ 8565 h 1590966"/>
                <a:gd name="connsiteX19" fmla="*/ 1063298 w 1910281"/>
                <a:gd name="connsiteY19" fmla="*/ 1703 h 1590966"/>
                <a:gd name="connsiteX20" fmla="*/ 1261603 w 1910281"/>
                <a:gd name="connsiteY20" fmla="*/ 25611 h 1590966"/>
                <a:gd name="connsiteX21" fmla="*/ 1405244 w 1910281"/>
                <a:gd name="connsiteY21" fmla="*/ 88673 h 1590966"/>
                <a:gd name="connsiteX22" fmla="*/ 1566403 w 1910281"/>
                <a:gd name="connsiteY22" fmla="*/ 193777 h 1590966"/>
                <a:gd name="connsiteX23" fmla="*/ 1689024 w 1910281"/>
                <a:gd name="connsiteY23" fmla="*/ 305887 h 1590966"/>
                <a:gd name="connsiteX24" fmla="*/ 1795673 w 1910281"/>
                <a:gd name="connsiteY24" fmla="*/ 469793 h 1590966"/>
                <a:gd name="connsiteX25" fmla="*/ 1857756 w 1910281"/>
                <a:gd name="connsiteY25" fmla="*/ 612677 h 1590966"/>
                <a:gd name="connsiteX26" fmla="*/ 1904435 w 1910281"/>
                <a:gd name="connsiteY26" fmla="*/ 780155 h 1590966"/>
                <a:gd name="connsiteX27" fmla="*/ 1907113 w 1910281"/>
                <a:gd name="connsiteY27" fmla="*/ 959448 h 1590966"/>
                <a:gd name="connsiteX28" fmla="*/ 1881765 w 1910281"/>
                <a:gd name="connsiteY28" fmla="*/ 1142384 h 1590966"/>
                <a:gd name="connsiteX29" fmla="*/ 1815921 w 1910281"/>
                <a:gd name="connsiteY29" fmla="*/ 1293244 h 1590966"/>
                <a:gd name="connsiteX30" fmla="*/ 1736887 w 1910281"/>
                <a:gd name="connsiteY30" fmla="*/ 1423769 h 1590966"/>
                <a:gd name="connsiteX31" fmla="*/ 1572843 w 1910281"/>
                <a:gd name="connsiteY31" fmla="*/ 1590966 h 1590966"/>
                <a:gd name="connsiteX32" fmla="*/ 245147 w 1910281"/>
                <a:gd name="connsiteY32" fmla="*/ 1567037 h 1590966"/>
                <a:gd name="connsiteX0" fmla="*/ 245166 w 1910300"/>
                <a:gd name="connsiteY0" fmla="*/ 1567037 h 1590966"/>
                <a:gd name="connsiteX1" fmla="*/ 181921 w 1910300"/>
                <a:gd name="connsiteY1" fmla="*/ 1487987 h 1590966"/>
                <a:gd name="connsiteX2" fmla="*/ 123230 w 1910300"/>
                <a:gd name="connsiteY2" fmla="*/ 1420075 h 1590966"/>
                <a:gd name="connsiteX3" fmla="*/ 81884 w 1910300"/>
                <a:gd name="connsiteY3" fmla="*/ 1357734 h 1590966"/>
                <a:gd name="connsiteX4" fmla="*/ 45971 w 1910300"/>
                <a:gd name="connsiteY4" fmla="*/ 1279846 h 1590966"/>
                <a:gd name="connsiteX5" fmla="*/ 598 w 1910300"/>
                <a:gd name="connsiteY5" fmla="*/ 1185068 h 1590966"/>
                <a:gd name="connsiteX6" fmla="*/ 19391 w 1910300"/>
                <a:gd name="connsiteY6" fmla="*/ 1109556 h 1590966"/>
                <a:gd name="connsiteX7" fmla="*/ 10457 w 1910300"/>
                <a:gd name="connsiteY7" fmla="*/ 1031662 h 1590966"/>
                <a:gd name="connsiteX8" fmla="*/ 11355 w 1910300"/>
                <a:gd name="connsiteY8" fmla="*/ 949808 h 1590966"/>
                <a:gd name="connsiteX9" fmla="*/ 19110 w 1910300"/>
                <a:gd name="connsiteY9" fmla="*/ 867474 h 1590966"/>
                <a:gd name="connsiteX10" fmla="*/ 30281 w 1910300"/>
                <a:gd name="connsiteY10" fmla="*/ 777498 h 1590966"/>
                <a:gd name="connsiteX11" fmla="*/ 60700 w 1910300"/>
                <a:gd name="connsiteY11" fmla="*/ 669380 h 1590966"/>
                <a:gd name="connsiteX12" fmla="*/ 105791 w 1910300"/>
                <a:gd name="connsiteY12" fmla="*/ 561363 h 1590966"/>
                <a:gd name="connsiteX13" fmla="*/ 165823 w 1910300"/>
                <a:gd name="connsiteY13" fmla="*/ 447986 h 1590966"/>
                <a:gd name="connsiteX14" fmla="*/ 243761 w 1910300"/>
                <a:gd name="connsiteY14" fmla="*/ 350489 h 1590966"/>
                <a:gd name="connsiteX15" fmla="*/ 317926 w 1910300"/>
                <a:gd name="connsiteY15" fmla="*/ 266416 h 1590966"/>
                <a:gd name="connsiteX16" fmla="*/ 441259 w 1910300"/>
                <a:gd name="connsiteY16" fmla="*/ 171294 h 1590966"/>
                <a:gd name="connsiteX17" fmla="*/ 643054 w 1910300"/>
                <a:gd name="connsiteY17" fmla="*/ 61370 h 1590966"/>
                <a:gd name="connsiteX18" fmla="*/ 830762 w 1910300"/>
                <a:gd name="connsiteY18" fmla="*/ 8565 h 1590966"/>
                <a:gd name="connsiteX19" fmla="*/ 1063317 w 1910300"/>
                <a:gd name="connsiteY19" fmla="*/ 1703 h 1590966"/>
                <a:gd name="connsiteX20" fmla="*/ 1261622 w 1910300"/>
                <a:gd name="connsiteY20" fmla="*/ 25611 h 1590966"/>
                <a:gd name="connsiteX21" fmla="*/ 1405263 w 1910300"/>
                <a:gd name="connsiteY21" fmla="*/ 88673 h 1590966"/>
                <a:gd name="connsiteX22" fmla="*/ 1566422 w 1910300"/>
                <a:gd name="connsiteY22" fmla="*/ 193777 h 1590966"/>
                <a:gd name="connsiteX23" fmla="*/ 1689043 w 1910300"/>
                <a:gd name="connsiteY23" fmla="*/ 305887 h 1590966"/>
                <a:gd name="connsiteX24" fmla="*/ 1795692 w 1910300"/>
                <a:gd name="connsiteY24" fmla="*/ 469793 h 1590966"/>
                <a:gd name="connsiteX25" fmla="*/ 1857775 w 1910300"/>
                <a:gd name="connsiteY25" fmla="*/ 612677 h 1590966"/>
                <a:gd name="connsiteX26" fmla="*/ 1904454 w 1910300"/>
                <a:gd name="connsiteY26" fmla="*/ 780155 h 1590966"/>
                <a:gd name="connsiteX27" fmla="*/ 1907132 w 1910300"/>
                <a:gd name="connsiteY27" fmla="*/ 959448 h 1590966"/>
                <a:gd name="connsiteX28" fmla="*/ 1881784 w 1910300"/>
                <a:gd name="connsiteY28" fmla="*/ 1142384 h 1590966"/>
                <a:gd name="connsiteX29" fmla="*/ 1815940 w 1910300"/>
                <a:gd name="connsiteY29" fmla="*/ 1293244 h 1590966"/>
                <a:gd name="connsiteX30" fmla="*/ 1736906 w 1910300"/>
                <a:gd name="connsiteY30" fmla="*/ 1423769 h 1590966"/>
                <a:gd name="connsiteX31" fmla="*/ 1572862 w 1910300"/>
                <a:gd name="connsiteY31" fmla="*/ 1590966 h 1590966"/>
                <a:gd name="connsiteX32" fmla="*/ 245166 w 1910300"/>
                <a:gd name="connsiteY32" fmla="*/ 1567037 h 1590966"/>
                <a:gd name="connsiteX0" fmla="*/ 235395 w 1900529"/>
                <a:gd name="connsiteY0" fmla="*/ 1567037 h 1590966"/>
                <a:gd name="connsiteX1" fmla="*/ 172150 w 1900529"/>
                <a:gd name="connsiteY1" fmla="*/ 1487987 h 1590966"/>
                <a:gd name="connsiteX2" fmla="*/ 113459 w 1900529"/>
                <a:gd name="connsiteY2" fmla="*/ 1420075 h 1590966"/>
                <a:gd name="connsiteX3" fmla="*/ 72113 w 1900529"/>
                <a:gd name="connsiteY3" fmla="*/ 1357734 h 1590966"/>
                <a:gd name="connsiteX4" fmla="*/ 36200 w 1900529"/>
                <a:gd name="connsiteY4" fmla="*/ 1279846 h 1590966"/>
                <a:gd name="connsiteX5" fmla="*/ 19874 w 1900529"/>
                <a:gd name="connsiteY5" fmla="*/ 1185069 h 1590966"/>
                <a:gd name="connsiteX6" fmla="*/ 9620 w 1900529"/>
                <a:gd name="connsiteY6" fmla="*/ 1109556 h 1590966"/>
                <a:gd name="connsiteX7" fmla="*/ 686 w 1900529"/>
                <a:gd name="connsiteY7" fmla="*/ 1031662 h 1590966"/>
                <a:gd name="connsiteX8" fmla="*/ 1584 w 1900529"/>
                <a:gd name="connsiteY8" fmla="*/ 949808 h 1590966"/>
                <a:gd name="connsiteX9" fmla="*/ 9339 w 1900529"/>
                <a:gd name="connsiteY9" fmla="*/ 867474 h 1590966"/>
                <a:gd name="connsiteX10" fmla="*/ 20510 w 1900529"/>
                <a:gd name="connsiteY10" fmla="*/ 777498 h 1590966"/>
                <a:gd name="connsiteX11" fmla="*/ 50929 w 1900529"/>
                <a:gd name="connsiteY11" fmla="*/ 669380 h 1590966"/>
                <a:gd name="connsiteX12" fmla="*/ 96020 w 1900529"/>
                <a:gd name="connsiteY12" fmla="*/ 561363 h 1590966"/>
                <a:gd name="connsiteX13" fmla="*/ 156052 w 1900529"/>
                <a:gd name="connsiteY13" fmla="*/ 447986 h 1590966"/>
                <a:gd name="connsiteX14" fmla="*/ 233990 w 1900529"/>
                <a:gd name="connsiteY14" fmla="*/ 350489 h 1590966"/>
                <a:gd name="connsiteX15" fmla="*/ 308155 w 1900529"/>
                <a:gd name="connsiteY15" fmla="*/ 266416 h 1590966"/>
                <a:gd name="connsiteX16" fmla="*/ 431488 w 1900529"/>
                <a:gd name="connsiteY16" fmla="*/ 171294 h 1590966"/>
                <a:gd name="connsiteX17" fmla="*/ 633283 w 1900529"/>
                <a:gd name="connsiteY17" fmla="*/ 61370 h 1590966"/>
                <a:gd name="connsiteX18" fmla="*/ 820991 w 1900529"/>
                <a:gd name="connsiteY18" fmla="*/ 8565 h 1590966"/>
                <a:gd name="connsiteX19" fmla="*/ 1053546 w 1900529"/>
                <a:gd name="connsiteY19" fmla="*/ 1703 h 1590966"/>
                <a:gd name="connsiteX20" fmla="*/ 1251851 w 1900529"/>
                <a:gd name="connsiteY20" fmla="*/ 25611 h 1590966"/>
                <a:gd name="connsiteX21" fmla="*/ 1395492 w 1900529"/>
                <a:gd name="connsiteY21" fmla="*/ 88673 h 1590966"/>
                <a:gd name="connsiteX22" fmla="*/ 1556651 w 1900529"/>
                <a:gd name="connsiteY22" fmla="*/ 193777 h 1590966"/>
                <a:gd name="connsiteX23" fmla="*/ 1679272 w 1900529"/>
                <a:gd name="connsiteY23" fmla="*/ 305887 h 1590966"/>
                <a:gd name="connsiteX24" fmla="*/ 1785921 w 1900529"/>
                <a:gd name="connsiteY24" fmla="*/ 469793 h 1590966"/>
                <a:gd name="connsiteX25" fmla="*/ 1848004 w 1900529"/>
                <a:gd name="connsiteY25" fmla="*/ 612677 h 1590966"/>
                <a:gd name="connsiteX26" fmla="*/ 1894683 w 1900529"/>
                <a:gd name="connsiteY26" fmla="*/ 780155 h 1590966"/>
                <a:gd name="connsiteX27" fmla="*/ 1897361 w 1900529"/>
                <a:gd name="connsiteY27" fmla="*/ 959448 h 1590966"/>
                <a:gd name="connsiteX28" fmla="*/ 1872013 w 1900529"/>
                <a:gd name="connsiteY28" fmla="*/ 1142384 h 1590966"/>
                <a:gd name="connsiteX29" fmla="*/ 1806169 w 1900529"/>
                <a:gd name="connsiteY29" fmla="*/ 1293244 h 1590966"/>
                <a:gd name="connsiteX30" fmla="*/ 1727135 w 1900529"/>
                <a:gd name="connsiteY30" fmla="*/ 1423769 h 1590966"/>
                <a:gd name="connsiteX31" fmla="*/ 1563091 w 1900529"/>
                <a:gd name="connsiteY31" fmla="*/ 1590966 h 1590966"/>
                <a:gd name="connsiteX32" fmla="*/ 235395 w 1900529"/>
                <a:gd name="connsiteY32" fmla="*/ 1567037 h 1590966"/>
                <a:gd name="connsiteX0" fmla="*/ 235395 w 1897327"/>
                <a:gd name="connsiteY0" fmla="*/ 1567037 h 1590966"/>
                <a:gd name="connsiteX1" fmla="*/ 172150 w 1897327"/>
                <a:gd name="connsiteY1" fmla="*/ 1487987 h 1590966"/>
                <a:gd name="connsiteX2" fmla="*/ 113459 w 1897327"/>
                <a:gd name="connsiteY2" fmla="*/ 1420075 h 1590966"/>
                <a:gd name="connsiteX3" fmla="*/ 72113 w 1897327"/>
                <a:gd name="connsiteY3" fmla="*/ 1357734 h 1590966"/>
                <a:gd name="connsiteX4" fmla="*/ 36200 w 1897327"/>
                <a:gd name="connsiteY4" fmla="*/ 1279846 h 1590966"/>
                <a:gd name="connsiteX5" fmla="*/ 19874 w 1897327"/>
                <a:gd name="connsiteY5" fmla="*/ 1185069 h 1590966"/>
                <a:gd name="connsiteX6" fmla="*/ 9620 w 1897327"/>
                <a:gd name="connsiteY6" fmla="*/ 1109556 h 1590966"/>
                <a:gd name="connsiteX7" fmla="*/ 686 w 1897327"/>
                <a:gd name="connsiteY7" fmla="*/ 1031662 h 1590966"/>
                <a:gd name="connsiteX8" fmla="*/ 1584 w 1897327"/>
                <a:gd name="connsiteY8" fmla="*/ 949808 h 1590966"/>
                <a:gd name="connsiteX9" fmla="*/ 9339 w 1897327"/>
                <a:gd name="connsiteY9" fmla="*/ 867474 h 1590966"/>
                <a:gd name="connsiteX10" fmla="*/ 20510 w 1897327"/>
                <a:gd name="connsiteY10" fmla="*/ 777498 h 1590966"/>
                <a:gd name="connsiteX11" fmla="*/ 50929 w 1897327"/>
                <a:gd name="connsiteY11" fmla="*/ 669380 h 1590966"/>
                <a:gd name="connsiteX12" fmla="*/ 96020 w 1897327"/>
                <a:gd name="connsiteY12" fmla="*/ 561363 h 1590966"/>
                <a:gd name="connsiteX13" fmla="*/ 156052 w 1897327"/>
                <a:gd name="connsiteY13" fmla="*/ 447986 h 1590966"/>
                <a:gd name="connsiteX14" fmla="*/ 233990 w 1897327"/>
                <a:gd name="connsiteY14" fmla="*/ 350489 h 1590966"/>
                <a:gd name="connsiteX15" fmla="*/ 308155 w 1897327"/>
                <a:gd name="connsiteY15" fmla="*/ 266416 h 1590966"/>
                <a:gd name="connsiteX16" fmla="*/ 431488 w 1897327"/>
                <a:gd name="connsiteY16" fmla="*/ 171294 h 1590966"/>
                <a:gd name="connsiteX17" fmla="*/ 633283 w 1897327"/>
                <a:gd name="connsiteY17" fmla="*/ 61370 h 1590966"/>
                <a:gd name="connsiteX18" fmla="*/ 820991 w 1897327"/>
                <a:gd name="connsiteY18" fmla="*/ 8565 h 1590966"/>
                <a:gd name="connsiteX19" fmla="*/ 1053546 w 1897327"/>
                <a:gd name="connsiteY19" fmla="*/ 1703 h 1590966"/>
                <a:gd name="connsiteX20" fmla="*/ 1251851 w 1897327"/>
                <a:gd name="connsiteY20" fmla="*/ 25611 h 1590966"/>
                <a:gd name="connsiteX21" fmla="*/ 1395492 w 1897327"/>
                <a:gd name="connsiteY21" fmla="*/ 88673 h 1590966"/>
                <a:gd name="connsiteX22" fmla="*/ 1556651 w 1897327"/>
                <a:gd name="connsiteY22" fmla="*/ 193777 h 1590966"/>
                <a:gd name="connsiteX23" fmla="*/ 1679272 w 1897327"/>
                <a:gd name="connsiteY23" fmla="*/ 305887 h 1590966"/>
                <a:gd name="connsiteX24" fmla="*/ 1785921 w 1897327"/>
                <a:gd name="connsiteY24" fmla="*/ 469793 h 1590966"/>
                <a:gd name="connsiteX25" fmla="*/ 1848004 w 1897327"/>
                <a:gd name="connsiteY25" fmla="*/ 612677 h 1590966"/>
                <a:gd name="connsiteX26" fmla="*/ 1894683 w 1897327"/>
                <a:gd name="connsiteY26" fmla="*/ 780155 h 1590966"/>
                <a:gd name="connsiteX27" fmla="*/ 1889440 w 1897327"/>
                <a:gd name="connsiteY27" fmla="*/ 967188 h 1590966"/>
                <a:gd name="connsiteX28" fmla="*/ 1872013 w 1897327"/>
                <a:gd name="connsiteY28" fmla="*/ 1142384 h 1590966"/>
                <a:gd name="connsiteX29" fmla="*/ 1806169 w 1897327"/>
                <a:gd name="connsiteY29" fmla="*/ 1293244 h 1590966"/>
                <a:gd name="connsiteX30" fmla="*/ 1727135 w 1897327"/>
                <a:gd name="connsiteY30" fmla="*/ 1423769 h 1590966"/>
                <a:gd name="connsiteX31" fmla="*/ 1563091 w 1897327"/>
                <a:gd name="connsiteY31" fmla="*/ 1590966 h 1590966"/>
                <a:gd name="connsiteX32" fmla="*/ 235395 w 1897327"/>
                <a:gd name="connsiteY32" fmla="*/ 1567037 h 1590966"/>
                <a:gd name="connsiteX0" fmla="*/ 235395 w 1889953"/>
                <a:gd name="connsiteY0" fmla="*/ 1567037 h 1590966"/>
                <a:gd name="connsiteX1" fmla="*/ 172150 w 1889953"/>
                <a:gd name="connsiteY1" fmla="*/ 1487987 h 1590966"/>
                <a:gd name="connsiteX2" fmla="*/ 113459 w 1889953"/>
                <a:gd name="connsiteY2" fmla="*/ 1420075 h 1590966"/>
                <a:gd name="connsiteX3" fmla="*/ 72113 w 1889953"/>
                <a:gd name="connsiteY3" fmla="*/ 1357734 h 1590966"/>
                <a:gd name="connsiteX4" fmla="*/ 36200 w 1889953"/>
                <a:gd name="connsiteY4" fmla="*/ 1279846 h 1590966"/>
                <a:gd name="connsiteX5" fmla="*/ 19874 w 1889953"/>
                <a:gd name="connsiteY5" fmla="*/ 1185069 h 1590966"/>
                <a:gd name="connsiteX6" fmla="*/ 9620 w 1889953"/>
                <a:gd name="connsiteY6" fmla="*/ 1109556 h 1590966"/>
                <a:gd name="connsiteX7" fmla="*/ 686 w 1889953"/>
                <a:gd name="connsiteY7" fmla="*/ 1031662 h 1590966"/>
                <a:gd name="connsiteX8" fmla="*/ 1584 w 1889953"/>
                <a:gd name="connsiteY8" fmla="*/ 949808 h 1590966"/>
                <a:gd name="connsiteX9" fmla="*/ 9339 w 1889953"/>
                <a:gd name="connsiteY9" fmla="*/ 867474 h 1590966"/>
                <a:gd name="connsiteX10" fmla="*/ 20510 w 1889953"/>
                <a:gd name="connsiteY10" fmla="*/ 777498 h 1590966"/>
                <a:gd name="connsiteX11" fmla="*/ 50929 w 1889953"/>
                <a:gd name="connsiteY11" fmla="*/ 669380 h 1590966"/>
                <a:gd name="connsiteX12" fmla="*/ 96020 w 1889953"/>
                <a:gd name="connsiteY12" fmla="*/ 561363 h 1590966"/>
                <a:gd name="connsiteX13" fmla="*/ 156052 w 1889953"/>
                <a:gd name="connsiteY13" fmla="*/ 447986 h 1590966"/>
                <a:gd name="connsiteX14" fmla="*/ 233990 w 1889953"/>
                <a:gd name="connsiteY14" fmla="*/ 350489 h 1590966"/>
                <a:gd name="connsiteX15" fmla="*/ 308155 w 1889953"/>
                <a:gd name="connsiteY15" fmla="*/ 266416 h 1590966"/>
                <a:gd name="connsiteX16" fmla="*/ 431488 w 1889953"/>
                <a:gd name="connsiteY16" fmla="*/ 171294 h 1590966"/>
                <a:gd name="connsiteX17" fmla="*/ 633283 w 1889953"/>
                <a:gd name="connsiteY17" fmla="*/ 61370 h 1590966"/>
                <a:gd name="connsiteX18" fmla="*/ 820991 w 1889953"/>
                <a:gd name="connsiteY18" fmla="*/ 8565 h 1590966"/>
                <a:gd name="connsiteX19" fmla="*/ 1053546 w 1889953"/>
                <a:gd name="connsiteY19" fmla="*/ 1703 h 1590966"/>
                <a:gd name="connsiteX20" fmla="*/ 1251851 w 1889953"/>
                <a:gd name="connsiteY20" fmla="*/ 25611 h 1590966"/>
                <a:gd name="connsiteX21" fmla="*/ 1395492 w 1889953"/>
                <a:gd name="connsiteY21" fmla="*/ 88673 h 1590966"/>
                <a:gd name="connsiteX22" fmla="*/ 1556651 w 1889953"/>
                <a:gd name="connsiteY22" fmla="*/ 193777 h 1590966"/>
                <a:gd name="connsiteX23" fmla="*/ 1679272 w 1889953"/>
                <a:gd name="connsiteY23" fmla="*/ 305887 h 1590966"/>
                <a:gd name="connsiteX24" fmla="*/ 1785921 w 1889953"/>
                <a:gd name="connsiteY24" fmla="*/ 469793 h 1590966"/>
                <a:gd name="connsiteX25" fmla="*/ 1848004 w 1889953"/>
                <a:gd name="connsiteY25" fmla="*/ 612677 h 1590966"/>
                <a:gd name="connsiteX26" fmla="*/ 1857715 w 1889953"/>
                <a:gd name="connsiteY26" fmla="*/ 793054 h 1590966"/>
                <a:gd name="connsiteX27" fmla="*/ 1889440 w 1889953"/>
                <a:gd name="connsiteY27" fmla="*/ 967188 h 1590966"/>
                <a:gd name="connsiteX28" fmla="*/ 1872013 w 1889953"/>
                <a:gd name="connsiteY28" fmla="*/ 1142384 h 1590966"/>
                <a:gd name="connsiteX29" fmla="*/ 1806169 w 1889953"/>
                <a:gd name="connsiteY29" fmla="*/ 1293244 h 1590966"/>
                <a:gd name="connsiteX30" fmla="*/ 1727135 w 1889953"/>
                <a:gd name="connsiteY30" fmla="*/ 1423769 h 1590966"/>
                <a:gd name="connsiteX31" fmla="*/ 1563091 w 1889953"/>
                <a:gd name="connsiteY31" fmla="*/ 1590966 h 1590966"/>
                <a:gd name="connsiteX32" fmla="*/ 235395 w 1889953"/>
                <a:gd name="connsiteY32" fmla="*/ 1567037 h 1590966"/>
                <a:gd name="connsiteX0" fmla="*/ 235395 w 1889953"/>
                <a:gd name="connsiteY0" fmla="*/ 1567037 h 1590966"/>
                <a:gd name="connsiteX1" fmla="*/ 172150 w 1889953"/>
                <a:gd name="connsiteY1" fmla="*/ 1487987 h 1590966"/>
                <a:gd name="connsiteX2" fmla="*/ 113459 w 1889953"/>
                <a:gd name="connsiteY2" fmla="*/ 1420075 h 1590966"/>
                <a:gd name="connsiteX3" fmla="*/ 72113 w 1889953"/>
                <a:gd name="connsiteY3" fmla="*/ 1357734 h 1590966"/>
                <a:gd name="connsiteX4" fmla="*/ 36200 w 1889953"/>
                <a:gd name="connsiteY4" fmla="*/ 1279846 h 1590966"/>
                <a:gd name="connsiteX5" fmla="*/ 19874 w 1889953"/>
                <a:gd name="connsiteY5" fmla="*/ 1185069 h 1590966"/>
                <a:gd name="connsiteX6" fmla="*/ 9620 w 1889953"/>
                <a:gd name="connsiteY6" fmla="*/ 1109556 h 1590966"/>
                <a:gd name="connsiteX7" fmla="*/ 686 w 1889953"/>
                <a:gd name="connsiteY7" fmla="*/ 1031662 h 1590966"/>
                <a:gd name="connsiteX8" fmla="*/ 1584 w 1889953"/>
                <a:gd name="connsiteY8" fmla="*/ 949808 h 1590966"/>
                <a:gd name="connsiteX9" fmla="*/ 9339 w 1889953"/>
                <a:gd name="connsiteY9" fmla="*/ 867474 h 1590966"/>
                <a:gd name="connsiteX10" fmla="*/ 20510 w 1889953"/>
                <a:gd name="connsiteY10" fmla="*/ 777498 h 1590966"/>
                <a:gd name="connsiteX11" fmla="*/ 50929 w 1889953"/>
                <a:gd name="connsiteY11" fmla="*/ 669380 h 1590966"/>
                <a:gd name="connsiteX12" fmla="*/ 96020 w 1889953"/>
                <a:gd name="connsiteY12" fmla="*/ 561363 h 1590966"/>
                <a:gd name="connsiteX13" fmla="*/ 156052 w 1889953"/>
                <a:gd name="connsiteY13" fmla="*/ 447986 h 1590966"/>
                <a:gd name="connsiteX14" fmla="*/ 233990 w 1889953"/>
                <a:gd name="connsiteY14" fmla="*/ 350489 h 1590966"/>
                <a:gd name="connsiteX15" fmla="*/ 308155 w 1889953"/>
                <a:gd name="connsiteY15" fmla="*/ 266416 h 1590966"/>
                <a:gd name="connsiteX16" fmla="*/ 431488 w 1889953"/>
                <a:gd name="connsiteY16" fmla="*/ 171294 h 1590966"/>
                <a:gd name="connsiteX17" fmla="*/ 633283 w 1889953"/>
                <a:gd name="connsiteY17" fmla="*/ 61370 h 1590966"/>
                <a:gd name="connsiteX18" fmla="*/ 820991 w 1889953"/>
                <a:gd name="connsiteY18" fmla="*/ 8565 h 1590966"/>
                <a:gd name="connsiteX19" fmla="*/ 1053546 w 1889953"/>
                <a:gd name="connsiteY19" fmla="*/ 1703 h 1590966"/>
                <a:gd name="connsiteX20" fmla="*/ 1251851 w 1889953"/>
                <a:gd name="connsiteY20" fmla="*/ 25611 h 1590966"/>
                <a:gd name="connsiteX21" fmla="*/ 1395492 w 1889953"/>
                <a:gd name="connsiteY21" fmla="*/ 88673 h 1590966"/>
                <a:gd name="connsiteX22" fmla="*/ 1556651 w 1889953"/>
                <a:gd name="connsiteY22" fmla="*/ 193777 h 1590966"/>
                <a:gd name="connsiteX23" fmla="*/ 1679272 w 1889953"/>
                <a:gd name="connsiteY23" fmla="*/ 305887 h 1590966"/>
                <a:gd name="connsiteX24" fmla="*/ 1785921 w 1889953"/>
                <a:gd name="connsiteY24" fmla="*/ 469793 h 1590966"/>
                <a:gd name="connsiteX25" fmla="*/ 1816318 w 1889953"/>
                <a:gd name="connsiteY25" fmla="*/ 620417 h 1590966"/>
                <a:gd name="connsiteX26" fmla="*/ 1857715 w 1889953"/>
                <a:gd name="connsiteY26" fmla="*/ 793054 h 1590966"/>
                <a:gd name="connsiteX27" fmla="*/ 1889440 w 1889953"/>
                <a:gd name="connsiteY27" fmla="*/ 967188 h 1590966"/>
                <a:gd name="connsiteX28" fmla="*/ 1872013 w 1889953"/>
                <a:gd name="connsiteY28" fmla="*/ 1142384 h 1590966"/>
                <a:gd name="connsiteX29" fmla="*/ 1806169 w 1889953"/>
                <a:gd name="connsiteY29" fmla="*/ 1293244 h 1590966"/>
                <a:gd name="connsiteX30" fmla="*/ 1727135 w 1889953"/>
                <a:gd name="connsiteY30" fmla="*/ 1423769 h 1590966"/>
                <a:gd name="connsiteX31" fmla="*/ 1563091 w 1889953"/>
                <a:gd name="connsiteY31" fmla="*/ 1590966 h 1590966"/>
                <a:gd name="connsiteX32" fmla="*/ 235395 w 1889953"/>
                <a:gd name="connsiteY32" fmla="*/ 1567037 h 1590966"/>
                <a:gd name="connsiteX0" fmla="*/ 235395 w 1889953"/>
                <a:gd name="connsiteY0" fmla="*/ 1567037 h 1590966"/>
                <a:gd name="connsiteX1" fmla="*/ 172150 w 1889953"/>
                <a:gd name="connsiteY1" fmla="*/ 1487987 h 1590966"/>
                <a:gd name="connsiteX2" fmla="*/ 113459 w 1889953"/>
                <a:gd name="connsiteY2" fmla="*/ 1420075 h 1590966"/>
                <a:gd name="connsiteX3" fmla="*/ 72113 w 1889953"/>
                <a:gd name="connsiteY3" fmla="*/ 1357734 h 1590966"/>
                <a:gd name="connsiteX4" fmla="*/ 36200 w 1889953"/>
                <a:gd name="connsiteY4" fmla="*/ 1279846 h 1590966"/>
                <a:gd name="connsiteX5" fmla="*/ 19874 w 1889953"/>
                <a:gd name="connsiteY5" fmla="*/ 1185069 h 1590966"/>
                <a:gd name="connsiteX6" fmla="*/ 9620 w 1889953"/>
                <a:gd name="connsiteY6" fmla="*/ 1109556 h 1590966"/>
                <a:gd name="connsiteX7" fmla="*/ 686 w 1889953"/>
                <a:gd name="connsiteY7" fmla="*/ 1031662 h 1590966"/>
                <a:gd name="connsiteX8" fmla="*/ 1584 w 1889953"/>
                <a:gd name="connsiteY8" fmla="*/ 949808 h 1590966"/>
                <a:gd name="connsiteX9" fmla="*/ 9339 w 1889953"/>
                <a:gd name="connsiteY9" fmla="*/ 867474 h 1590966"/>
                <a:gd name="connsiteX10" fmla="*/ 20510 w 1889953"/>
                <a:gd name="connsiteY10" fmla="*/ 777498 h 1590966"/>
                <a:gd name="connsiteX11" fmla="*/ 50929 w 1889953"/>
                <a:gd name="connsiteY11" fmla="*/ 669380 h 1590966"/>
                <a:gd name="connsiteX12" fmla="*/ 96020 w 1889953"/>
                <a:gd name="connsiteY12" fmla="*/ 561363 h 1590966"/>
                <a:gd name="connsiteX13" fmla="*/ 156052 w 1889953"/>
                <a:gd name="connsiteY13" fmla="*/ 447986 h 1590966"/>
                <a:gd name="connsiteX14" fmla="*/ 233990 w 1889953"/>
                <a:gd name="connsiteY14" fmla="*/ 350489 h 1590966"/>
                <a:gd name="connsiteX15" fmla="*/ 308155 w 1889953"/>
                <a:gd name="connsiteY15" fmla="*/ 266416 h 1590966"/>
                <a:gd name="connsiteX16" fmla="*/ 431488 w 1889953"/>
                <a:gd name="connsiteY16" fmla="*/ 171294 h 1590966"/>
                <a:gd name="connsiteX17" fmla="*/ 633283 w 1889953"/>
                <a:gd name="connsiteY17" fmla="*/ 61370 h 1590966"/>
                <a:gd name="connsiteX18" fmla="*/ 820991 w 1889953"/>
                <a:gd name="connsiteY18" fmla="*/ 8565 h 1590966"/>
                <a:gd name="connsiteX19" fmla="*/ 1053546 w 1889953"/>
                <a:gd name="connsiteY19" fmla="*/ 1703 h 1590966"/>
                <a:gd name="connsiteX20" fmla="*/ 1251851 w 1889953"/>
                <a:gd name="connsiteY20" fmla="*/ 25611 h 1590966"/>
                <a:gd name="connsiteX21" fmla="*/ 1395492 w 1889953"/>
                <a:gd name="connsiteY21" fmla="*/ 88673 h 1590966"/>
                <a:gd name="connsiteX22" fmla="*/ 1556651 w 1889953"/>
                <a:gd name="connsiteY22" fmla="*/ 193777 h 1590966"/>
                <a:gd name="connsiteX23" fmla="*/ 1679272 w 1889953"/>
                <a:gd name="connsiteY23" fmla="*/ 305887 h 1590966"/>
                <a:gd name="connsiteX24" fmla="*/ 1756876 w 1889953"/>
                <a:gd name="connsiteY24" fmla="*/ 503331 h 1590966"/>
                <a:gd name="connsiteX25" fmla="*/ 1816318 w 1889953"/>
                <a:gd name="connsiteY25" fmla="*/ 620417 h 1590966"/>
                <a:gd name="connsiteX26" fmla="*/ 1857715 w 1889953"/>
                <a:gd name="connsiteY26" fmla="*/ 793054 h 1590966"/>
                <a:gd name="connsiteX27" fmla="*/ 1889440 w 1889953"/>
                <a:gd name="connsiteY27" fmla="*/ 967188 h 1590966"/>
                <a:gd name="connsiteX28" fmla="*/ 1872013 w 1889953"/>
                <a:gd name="connsiteY28" fmla="*/ 1142384 h 1590966"/>
                <a:gd name="connsiteX29" fmla="*/ 1806169 w 1889953"/>
                <a:gd name="connsiteY29" fmla="*/ 1293244 h 1590966"/>
                <a:gd name="connsiteX30" fmla="*/ 1727135 w 1889953"/>
                <a:gd name="connsiteY30" fmla="*/ 1423769 h 1590966"/>
                <a:gd name="connsiteX31" fmla="*/ 1563091 w 1889953"/>
                <a:gd name="connsiteY31" fmla="*/ 1590966 h 1590966"/>
                <a:gd name="connsiteX32" fmla="*/ 235395 w 1889953"/>
                <a:gd name="connsiteY32" fmla="*/ 1567037 h 1590966"/>
                <a:gd name="connsiteX0" fmla="*/ 235395 w 1889953"/>
                <a:gd name="connsiteY0" fmla="*/ 1567037 h 1590966"/>
                <a:gd name="connsiteX1" fmla="*/ 172150 w 1889953"/>
                <a:gd name="connsiteY1" fmla="*/ 1487987 h 1590966"/>
                <a:gd name="connsiteX2" fmla="*/ 113459 w 1889953"/>
                <a:gd name="connsiteY2" fmla="*/ 1420075 h 1590966"/>
                <a:gd name="connsiteX3" fmla="*/ 72113 w 1889953"/>
                <a:gd name="connsiteY3" fmla="*/ 1357734 h 1590966"/>
                <a:gd name="connsiteX4" fmla="*/ 36200 w 1889953"/>
                <a:gd name="connsiteY4" fmla="*/ 1279846 h 1590966"/>
                <a:gd name="connsiteX5" fmla="*/ 19874 w 1889953"/>
                <a:gd name="connsiteY5" fmla="*/ 1185069 h 1590966"/>
                <a:gd name="connsiteX6" fmla="*/ 9620 w 1889953"/>
                <a:gd name="connsiteY6" fmla="*/ 1109556 h 1590966"/>
                <a:gd name="connsiteX7" fmla="*/ 686 w 1889953"/>
                <a:gd name="connsiteY7" fmla="*/ 1031662 h 1590966"/>
                <a:gd name="connsiteX8" fmla="*/ 1584 w 1889953"/>
                <a:gd name="connsiteY8" fmla="*/ 949808 h 1590966"/>
                <a:gd name="connsiteX9" fmla="*/ 9339 w 1889953"/>
                <a:gd name="connsiteY9" fmla="*/ 867474 h 1590966"/>
                <a:gd name="connsiteX10" fmla="*/ 20510 w 1889953"/>
                <a:gd name="connsiteY10" fmla="*/ 777498 h 1590966"/>
                <a:gd name="connsiteX11" fmla="*/ 50929 w 1889953"/>
                <a:gd name="connsiteY11" fmla="*/ 669380 h 1590966"/>
                <a:gd name="connsiteX12" fmla="*/ 96020 w 1889953"/>
                <a:gd name="connsiteY12" fmla="*/ 561363 h 1590966"/>
                <a:gd name="connsiteX13" fmla="*/ 156052 w 1889953"/>
                <a:gd name="connsiteY13" fmla="*/ 447986 h 1590966"/>
                <a:gd name="connsiteX14" fmla="*/ 233990 w 1889953"/>
                <a:gd name="connsiteY14" fmla="*/ 350489 h 1590966"/>
                <a:gd name="connsiteX15" fmla="*/ 308155 w 1889953"/>
                <a:gd name="connsiteY15" fmla="*/ 266416 h 1590966"/>
                <a:gd name="connsiteX16" fmla="*/ 431488 w 1889953"/>
                <a:gd name="connsiteY16" fmla="*/ 171294 h 1590966"/>
                <a:gd name="connsiteX17" fmla="*/ 633283 w 1889953"/>
                <a:gd name="connsiteY17" fmla="*/ 61370 h 1590966"/>
                <a:gd name="connsiteX18" fmla="*/ 820991 w 1889953"/>
                <a:gd name="connsiteY18" fmla="*/ 8565 h 1590966"/>
                <a:gd name="connsiteX19" fmla="*/ 1053546 w 1889953"/>
                <a:gd name="connsiteY19" fmla="*/ 1703 h 1590966"/>
                <a:gd name="connsiteX20" fmla="*/ 1251851 w 1889953"/>
                <a:gd name="connsiteY20" fmla="*/ 25611 h 1590966"/>
                <a:gd name="connsiteX21" fmla="*/ 1395492 w 1889953"/>
                <a:gd name="connsiteY21" fmla="*/ 88673 h 1590966"/>
                <a:gd name="connsiteX22" fmla="*/ 1556651 w 1889953"/>
                <a:gd name="connsiteY22" fmla="*/ 193777 h 1590966"/>
                <a:gd name="connsiteX23" fmla="*/ 1668710 w 1889953"/>
                <a:gd name="connsiteY23" fmla="*/ 370385 h 1590966"/>
                <a:gd name="connsiteX24" fmla="*/ 1756876 w 1889953"/>
                <a:gd name="connsiteY24" fmla="*/ 503331 h 1590966"/>
                <a:gd name="connsiteX25" fmla="*/ 1816318 w 1889953"/>
                <a:gd name="connsiteY25" fmla="*/ 620417 h 1590966"/>
                <a:gd name="connsiteX26" fmla="*/ 1857715 w 1889953"/>
                <a:gd name="connsiteY26" fmla="*/ 793054 h 1590966"/>
                <a:gd name="connsiteX27" fmla="*/ 1889440 w 1889953"/>
                <a:gd name="connsiteY27" fmla="*/ 967188 h 1590966"/>
                <a:gd name="connsiteX28" fmla="*/ 1872013 w 1889953"/>
                <a:gd name="connsiteY28" fmla="*/ 1142384 h 1590966"/>
                <a:gd name="connsiteX29" fmla="*/ 1806169 w 1889953"/>
                <a:gd name="connsiteY29" fmla="*/ 1293244 h 1590966"/>
                <a:gd name="connsiteX30" fmla="*/ 1727135 w 1889953"/>
                <a:gd name="connsiteY30" fmla="*/ 1423769 h 1590966"/>
                <a:gd name="connsiteX31" fmla="*/ 1563091 w 1889953"/>
                <a:gd name="connsiteY31" fmla="*/ 1590966 h 1590966"/>
                <a:gd name="connsiteX32" fmla="*/ 235395 w 1889953"/>
                <a:gd name="connsiteY32" fmla="*/ 1567037 h 1590966"/>
                <a:gd name="connsiteX0" fmla="*/ 235395 w 1889953"/>
                <a:gd name="connsiteY0" fmla="*/ 1567037 h 1590966"/>
                <a:gd name="connsiteX1" fmla="*/ 172150 w 1889953"/>
                <a:gd name="connsiteY1" fmla="*/ 1487987 h 1590966"/>
                <a:gd name="connsiteX2" fmla="*/ 113459 w 1889953"/>
                <a:gd name="connsiteY2" fmla="*/ 1420075 h 1590966"/>
                <a:gd name="connsiteX3" fmla="*/ 72113 w 1889953"/>
                <a:gd name="connsiteY3" fmla="*/ 1357734 h 1590966"/>
                <a:gd name="connsiteX4" fmla="*/ 36200 w 1889953"/>
                <a:gd name="connsiteY4" fmla="*/ 1279846 h 1590966"/>
                <a:gd name="connsiteX5" fmla="*/ 19874 w 1889953"/>
                <a:gd name="connsiteY5" fmla="*/ 1185069 h 1590966"/>
                <a:gd name="connsiteX6" fmla="*/ 9620 w 1889953"/>
                <a:gd name="connsiteY6" fmla="*/ 1109556 h 1590966"/>
                <a:gd name="connsiteX7" fmla="*/ 686 w 1889953"/>
                <a:gd name="connsiteY7" fmla="*/ 1031662 h 1590966"/>
                <a:gd name="connsiteX8" fmla="*/ 1584 w 1889953"/>
                <a:gd name="connsiteY8" fmla="*/ 949808 h 1590966"/>
                <a:gd name="connsiteX9" fmla="*/ 9339 w 1889953"/>
                <a:gd name="connsiteY9" fmla="*/ 867474 h 1590966"/>
                <a:gd name="connsiteX10" fmla="*/ 20510 w 1889953"/>
                <a:gd name="connsiteY10" fmla="*/ 777498 h 1590966"/>
                <a:gd name="connsiteX11" fmla="*/ 50929 w 1889953"/>
                <a:gd name="connsiteY11" fmla="*/ 669380 h 1590966"/>
                <a:gd name="connsiteX12" fmla="*/ 96020 w 1889953"/>
                <a:gd name="connsiteY12" fmla="*/ 561363 h 1590966"/>
                <a:gd name="connsiteX13" fmla="*/ 156052 w 1889953"/>
                <a:gd name="connsiteY13" fmla="*/ 447986 h 1590966"/>
                <a:gd name="connsiteX14" fmla="*/ 233990 w 1889953"/>
                <a:gd name="connsiteY14" fmla="*/ 350489 h 1590966"/>
                <a:gd name="connsiteX15" fmla="*/ 308155 w 1889953"/>
                <a:gd name="connsiteY15" fmla="*/ 266416 h 1590966"/>
                <a:gd name="connsiteX16" fmla="*/ 431488 w 1889953"/>
                <a:gd name="connsiteY16" fmla="*/ 171294 h 1590966"/>
                <a:gd name="connsiteX17" fmla="*/ 633283 w 1889953"/>
                <a:gd name="connsiteY17" fmla="*/ 61370 h 1590966"/>
                <a:gd name="connsiteX18" fmla="*/ 820991 w 1889953"/>
                <a:gd name="connsiteY18" fmla="*/ 8565 h 1590966"/>
                <a:gd name="connsiteX19" fmla="*/ 1053546 w 1889953"/>
                <a:gd name="connsiteY19" fmla="*/ 1703 h 1590966"/>
                <a:gd name="connsiteX20" fmla="*/ 1251851 w 1889953"/>
                <a:gd name="connsiteY20" fmla="*/ 25611 h 1590966"/>
                <a:gd name="connsiteX21" fmla="*/ 1395492 w 1889953"/>
                <a:gd name="connsiteY21" fmla="*/ 88673 h 1590966"/>
                <a:gd name="connsiteX22" fmla="*/ 1532886 w 1889953"/>
                <a:gd name="connsiteY22" fmla="*/ 235055 h 1590966"/>
                <a:gd name="connsiteX23" fmla="*/ 1668710 w 1889953"/>
                <a:gd name="connsiteY23" fmla="*/ 370385 h 1590966"/>
                <a:gd name="connsiteX24" fmla="*/ 1756876 w 1889953"/>
                <a:gd name="connsiteY24" fmla="*/ 503331 h 1590966"/>
                <a:gd name="connsiteX25" fmla="*/ 1816318 w 1889953"/>
                <a:gd name="connsiteY25" fmla="*/ 620417 h 1590966"/>
                <a:gd name="connsiteX26" fmla="*/ 1857715 w 1889953"/>
                <a:gd name="connsiteY26" fmla="*/ 793054 h 1590966"/>
                <a:gd name="connsiteX27" fmla="*/ 1889440 w 1889953"/>
                <a:gd name="connsiteY27" fmla="*/ 967188 h 1590966"/>
                <a:gd name="connsiteX28" fmla="*/ 1872013 w 1889953"/>
                <a:gd name="connsiteY28" fmla="*/ 1142384 h 1590966"/>
                <a:gd name="connsiteX29" fmla="*/ 1806169 w 1889953"/>
                <a:gd name="connsiteY29" fmla="*/ 1293244 h 1590966"/>
                <a:gd name="connsiteX30" fmla="*/ 1727135 w 1889953"/>
                <a:gd name="connsiteY30" fmla="*/ 1423769 h 1590966"/>
                <a:gd name="connsiteX31" fmla="*/ 1563091 w 1889953"/>
                <a:gd name="connsiteY31" fmla="*/ 1590966 h 1590966"/>
                <a:gd name="connsiteX32" fmla="*/ 235395 w 1889953"/>
                <a:gd name="connsiteY32" fmla="*/ 1567037 h 1590966"/>
                <a:gd name="connsiteX0" fmla="*/ 235395 w 1889953"/>
                <a:gd name="connsiteY0" fmla="*/ 1567037 h 1590966"/>
                <a:gd name="connsiteX1" fmla="*/ 172150 w 1889953"/>
                <a:gd name="connsiteY1" fmla="*/ 1487987 h 1590966"/>
                <a:gd name="connsiteX2" fmla="*/ 113459 w 1889953"/>
                <a:gd name="connsiteY2" fmla="*/ 1420075 h 1590966"/>
                <a:gd name="connsiteX3" fmla="*/ 72113 w 1889953"/>
                <a:gd name="connsiteY3" fmla="*/ 1357734 h 1590966"/>
                <a:gd name="connsiteX4" fmla="*/ 36200 w 1889953"/>
                <a:gd name="connsiteY4" fmla="*/ 1279846 h 1590966"/>
                <a:gd name="connsiteX5" fmla="*/ 19874 w 1889953"/>
                <a:gd name="connsiteY5" fmla="*/ 1185069 h 1590966"/>
                <a:gd name="connsiteX6" fmla="*/ 9620 w 1889953"/>
                <a:gd name="connsiteY6" fmla="*/ 1109556 h 1590966"/>
                <a:gd name="connsiteX7" fmla="*/ 686 w 1889953"/>
                <a:gd name="connsiteY7" fmla="*/ 1031662 h 1590966"/>
                <a:gd name="connsiteX8" fmla="*/ 1584 w 1889953"/>
                <a:gd name="connsiteY8" fmla="*/ 949808 h 1590966"/>
                <a:gd name="connsiteX9" fmla="*/ 9339 w 1889953"/>
                <a:gd name="connsiteY9" fmla="*/ 867474 h 1590966"/>
                <a:gd name="connsiteX10" fmla="*/ 20510 w 1889953"/>
                <a:gd name="connsiteY10" fmla="*/ 777498 h 1590966"/>
                <a:gd name="connsiteX11" fmla="*/ 50929 w 1889953"/>
                <a:gd name="connsiteY11" fmla="*/ 669380 h 1590966"/>
                <a:gd name="connsiteX12" fmla="*/ 96020 w 1889953"/>
                <a:gd name="connsiteY12" fmla="*/ 561363 h 1590966"/>
                <a:gd name="connsiteX13" fmla="*/ 156052 w 1889953"/>
                <a:gd name="connsiteY13" fmla="*/ 447986 h 1590966"/>
                <a:gd name="connsiteX14" fmla="*/ 233990 w 1889953"/>
                <a:gd name="connsiteY14" fmla="*/ 350489 h 1590966"/>
                <a:gd name="connsiteX15" fmla="*/ 308155 w 1889953"/>
                <a:gd name="connsiteY15" fmla="*/ 266416 h 1590966"/>
                <a:gd name="connsiteX16" fmla="*/ 431488 w 1889953"/>
                <a:gd name="connsiteY16" fmla="*/ 171294 h 1590966"/>
                <a:gd name="connsiteX17" fmla="*/ 633283 w 1889953"/>
                <a:gd name="connsiteY17" fmla="*/ 61370 h 1590966"/>
                <a:gd name="connsiteX18" fmla="*/ 820991 w 1889953"/>
                <a:gd name="connsiteY18" fmla="*/ 8565 h 1590966"/>
                <a:gd name="connsiteX19" fmla="*/ 1053546 w 1889953"/>
                <a:gd name="connsiteY19" fmla="*/ 1703 h 1590966"/>
                <a:gd name="connsiteX20" fmla="*/ 1251851 w 1889953"/>
                <a:gd name="connsiteY20" fmla="*/ 25611 h 1590966"/>
                <a:gd name="connsiteX21" fmla="*/ 1390211 w 1889953"/>
                <a:gd name="connsiteY21" fmla="*/ 129951 h 1590966"/>
                <a:gd name="connsiteX22" fmla="*/ 1532886 w 1889953"/>
                <a:gd name="connsiteY22" fmla="*/ 235055 h 1590966"/>
                <a:gd name="connsiteX23" fmla="*/ 1668710 w 1889953"/>
                <a:gd name="connsiteY23" fmla="*/ 370385 h 1590966"/>
                <a:gd name="connsiteX24" fmla="*/ 1756876 w 1889953"/>
                <a:gd name="connsiteY24" fmla="*/ 503331 h 1590966"/>
                <a:gd name="connsiteX25" fmla="*/ 1816318 w 1889953"/>
                <a:gd name="connsiteY25" fmla="*/ 620417 h 1590966"/>
                <a:gd name="connsiteX26" fmla="*/ 1857715 w 1889953"/>
                <a:gd name="connsiteY26" fmla="*/ 793054 h 1590966"/>
                <a:gd name="connsiteX27" fmla="*/ 1889440 w 1889953"/>
                <a:gd name="connsiteY27" fmla="*/ 967188 h 1590966"/>
                <a:gd name="connsiteX28" fmla="*/ 1872013 w 1889953"/>
                <a:gd name="connsiteY28" fmla="*/ 1142384 h 1590966"/>
                <a:gd name="connsiteX29" fmla="*/ 1806169 w 1889953"/>
                <a:gd name="connsiteY29" fmla="*/ 1293244 h 1590966"/>
                <a:gd name="connsiteX30" fmla="*/ 1727135 w 1889953"/>
                <a:gd name="connsiteY30" fmla="*/ 1423769 h 1590966"/>
                <a:gd name="connsiteX31" fmla="*/ 1563091 w 1889953"/>
                <a:gd name="connsiteY31" fmla="*/ 1590966 h 1590966"/>
                <a:gd name="connsiteX32" fmla="*/ 235395 w 1889953"/>
                <a:gd name="connsiteY32" fmla="*/ 1567037 h 1590966"/>
                <a:gd name="connsiteX0" fmla="*/ 235395 w 1889953"/>
                <a:gd name="connsiteY0" fmla="*/ 1568944 h 1592873"/>
                <a:gd name="connsiteX1" fmla="*/ 172150 w 1889953"/>
                <a:gd name="connsiteY1" fmla="*/ 1489894 h 1592873"/>
                <a:gd name="connsiteX2" fmla="*/ 113459 w 1889953"/>
                <a:gd name="connsiteY2" fmla="*/ 1421982 h 1592873"/>
                <a:gd name="connsiteX3" fmla="*/ 72113 w 1889953"/>
                <a:gd name="connsiteY3" fmla="*/ 1359641 h 1592873"/>
                <a:gd name="connsiteX4" fmla="*/ 36200 w 1889953"/>
                <a:gd name="connsiteY4" fmla="*/ 1281753 h 1592873"/>
                <a:gd name="connsiteX5" fmla="*/ 19874 w 1889953"/>
                <a:gd name="connsiteY5" fmla="*/ 1186976 h 1592873"/>
                <a:gd name="connsiteX6" fmla="*/ 9620 w 1889953"/>
                <a:gd name="connsiteY6" fmla="*/ 1111463 h 1592873"/>
                <a:gd name="connsiteX7" fmla="*/ 686 w 1889953"/>
                <a:gd name="connsiteY7" fmla="*/ 1033569 h 1592873"/>
                <a:gd name="connsiteX8" fmla="*/ 1584 w 1889953"/>
                <a:gd name="connsiteY8" fmla="*/ 951715 h 1592873"/>
                <a:gd name="connsiteX9" fmla="*/ 9339 w 1889953"/>
                <a:gd name="connsiteY9" fmla="*/ 869381 h 1592873"/>
                <a:gd name="connsiteX10" fmla="*/ 20510 w 1889953"/>
                <a:gd name="connsiteY10" fmla="*/ 779405 h 1592873"/>
                <a:gd name="connsiteX11" fmla="*/ 50929 w 1889953"/>
                <a:gd name="connsiteY11" fmla="*/ 671287 h 1592873"/>
                <a:gd name="connsiteX12" fmla="*/ 96020 w 1889953"/>
                <a:gd name="connsiteY12" fmla="*/ 563270 h 1592873"/>
                <a:gd name="connsiteX13" fmla="*/ 156052 w 1889953"/>
                <a:gd name="connsiteY13" fmla="*/ 449893 h 1592873"/>
                <a:gd name="connsiteX14" fmla="*/ 233990 w 1889953"/>
                <a:gd name="connsiteY14" fmla="*/ 352396 h 1592873"/>
                <a:gd name="connsiteX15" fmla="*/ 308155 w 1889953"/>
                <a:gd name="connsiteY15" fmla="*/ 268323 h 1592873"/>
                <a:gd name="connsiteX16" fmla="*/ 431488 w 1889953"/>
                <a:gd name="connsiteY16" fmla="*/ 173201 h 1592873"/>
                <a:gd name="connsiteX17" fmla="*/ 633283 w 1889953"/>
                <a:gd name="connsiteY17" fmla="*/ 63277 h 1592873"/>
                <a:gd name="connsiteX18" fmla="*/ 820991 w 1889953"/>
                <a:gd name="connsiteY18" fmla="*/ 10472 h 1592873"/>
                <a:gd name="connsiteX19" fmla="*/ 1053546 w 1889953"/>
                <a:gd name="connsiteY19" fmla="*/ 3610 h 1592873"/>
                <a:gd name="connsiteX20" fmla="*/ 1225446 w 1889953"/>
                <a:gd name="connsiteY20" fmla="*/ 53317 h 1592873"/>
                <a:gd name="connsiteX21" fmla="*/ 1390211 w 1889953"/>
                <a:gd name="connsiteY21" fmla="*/ 131858 h 1592873"/>
                <a:gd name="connsiteX22" fmla="*/ 1532886 w 1889953"/>
                <a:gd name="connsiteY22" fmla="*/ 236962 h 1592873"/>
                <a:gd name="connsiteX23" fmla="*/ 1668710 w 1889953"/>
                <a:gd name="connsiteY23" fmla="*/ 372292 h 1592873"/>
                <a:gd name="connsiteX24" fmla="*/ 1756876 w 1889953"/>
                <a:gd name="connsiteY24" fmla="*/ 505238 h 1592873"/>
                <a:gd name="connsiteX25" fmla="*/ 1816318 w 1889953"/>
                <a:gd name="connsiteY25" fmla="*/ 622324 h 1592873"/>
                <a:gd name="connsiteX26" fmla="*/ 1857715 w 1889953"/>
                <a:gd name="connsiteY26" fmla="*/ 794961 h 1592873"/>
                <a:gd name="connsiteX27" fmla="*/ 1889440 w 1889953"/>
                <a:gd name="connsiteY27" fmla="*/ 969095 h 1592873"/>
                <a:gd name="connsiteX28" fmla="*/ 1872013 w 1889953"/>
                <a:gd name="connsiteY28" fmla="*/ 1144291 h 1592873"/>
                <a:gd name="connsiteX29" fmla="*/ 1806169 w 1889953"/>
                <a:gd name="connsiteY29" fmla="*/ 1295151 h 1592873"/>
                <a:gd name="connsiteX30" fmla="*/ 1727135 w 1889953"/>
                <a:gd name="connsiteY30" fmla="*/ 1425676 h 1592873"/>
                <a:gd name="connsiteX31" fmla="*/ 1563091 w 1889953"/>
                <a:gd name="connsiteY31" fmla="*/ 1592873 h 1592873"/>
                <a:gd name="connsiteX32" fmla="*/ 235395 w 1889953"/>
                <a:gd name="connsiteY32" fmla="*/ 1568944 h 1592873"/>
                <a:gd name="connsiteX0" fmla="*/ 235395 w 1889953"/>
                <a:gd name="connsiteY0" fmla="*/ 1568944 h 1587623"/>
                <a:gd name="connsiteX1" fmla="*/ 172150 w 1889953"/>
                <a:gd name="connsiteY1" fmla="*/ 1489894 h 1587623"/>
                <a:gd name="connsiteX2" fmla="*/ 113459 w 1889953"/>
                <a:gd name="connsiteY2" fmla="*/ 1421982 h 1587623"/>
                <a:gd name="connsiteX3" fmla="*/ 72113 w 1889953"/>
                <a:gd name="connsiteY3" fmla="*/ 1359641 h 1587623"/>
                <a:gd name="connsiteX4" fmla="*/ 36200 w 1889953"/>
                <a:gd name="connsiteY4" fmla="*/ 1281753 h 1587623"/>
                <a:gd name="connsiteX5" fmla="*/ 19874 w 1889953"/>
                <a:gd name="connsiteY5" fmla="*/ 1186976 h 1587623"/>
                <a:gd name="connsiteX6" fmla="*/ 9620 w 1889953"/>
                <a:gd name="connsiteY6" fmla="*/ 1111463 h 1587623"/>
                <a:gd name="connsiteX7" fmla="*/ 686 w 1889953"/>
                <a:gd name="connsiteY7" fmla="*/ 1033569 h 1587623"/>
                <a:gd name="connsiteX8" fmla="*/ 1584 w 1889953"/>
                <a:gd name="connsiteY8" fmla="*/ 951715 h 1587623"/>
                <a:gd name="connsiteX9" fmla="*/ 9339 w 1889953"/>
                <a:gd name="connsiteY9" fmla="*/ 869381 h 1587623"/>
                <a:gd name="connsiteX10" fmla="*/ 20510 w 1889953"/>
                <a:gd name="connsiteY10" fmla="*/ 779405 h 1587623"/>
                <a:gd name="connsiteX11" fmla="*/ 50929 w 1889953"/>
                <a:gd name="connsiteY11" fmla="*/ 671287 h 1587623"/>
                <a:gd name="connsiteX12" fmla="*/ 96020 w 1889953"/>
                <a:gd name="connsiteY12" fmla="*/ 563270 h 1587623"/>
                <a:gd name="connsiteX13" fmla="*/ 156052 w 1889953"/>
                <a:gd name="connsiteY13" fmla="*/ 449893 h 1587623"/>
                <a:gd name="connsiteX14" fmla="*/ 233990 w 1889953"/>
                <a:gd name="connsiteY14" fmla="*/ 352396 h 1587623"/>
                <a:gd name="connsiteX15" fmla="*/ 308155 w 1889953"/>
                <a:gd name="connsiteY15" fmla="*/ 268323 h 1587623"/>
                <a:gd name="connsiteX16" fmla="*/ 431488 w 1889953"/>
                <a:gd name="connsiteY16" fmla="*/ 173201 h 1587623"/>
                <a:gd name="connsiteX17" fmla="*/ 633283 w 1889953"/>
                <a:gd name="connsiteY17" fmla="*/ 63277 h 1587623"/>
                <a:gd name="connsiteX18" fmla="*/ 820991 w 1889953"/>
                <a:gd name="connsiteY18" fmla="*/ 10472 h 1587623"/>
                <a:gd name="connsiteX19" fmla="*/ 1053546 w 1889953"/>
                <a:gd name="connsiteY19" fmla="*/ 3610 h 1587623"/>
                <a:gd name="connsiteX20" fmla="*/ 1225446 w 1889953"/>
                <a:gd name="connsiteY20" fmla="*/ 53317 h 1587623"/>
                <a:gd name="connsiteX21" fmla="*/ 1390211 w 1889953"/>
                <a:gd name="connsiteY21" fmla="*/ 131858 h 1587623"/>
                <a:gd name="connsiteX22" fmla="*/ 1532886 w 1889953"/>
                <a:gd name="connsiteY22" fmla="*/ 236962 h 1587623"/>
                <a:gd name="connsiteX23" fmla="*/ 1668710 w 1889953"/>
                <a:gd name="connsiteY23" fmla="*/ 372292 h 1587623"/>
                <a:gd name="connsiteX24" fmla="*/ 1756876 w 1889953"/>
                <a:gd name="connsiteY24" fmla="*/ 505238 h 1587623"/>
                <a:gd name="connsiteX25" fmla="*/ 1816318 w 1889953"/>
                <a:gd name="connsiteY25" fmla="*/ 622324 h 1587623"/>
                <a:gd name="connsiteX26" fmla="*/ 1857715 w 1889953"/>
                <a:gd name="connsiteY26" fmla="*/ 794961 h 1587623"/>
                <a:gd name="connsiteX27" fmla="*/ 1889440 w 1889953"/>
                <a:gd name="connsiteY27" fmla="*/ 969095 h 1587623"/>
                <a:gd name="connsiteX28" fmla="*/ 1872013 w 1889953"/>
                <a:gd name="connsiteY28" fmla="*/ 1144291 h 1587623"/>
                <a:gd name="connsiteX29" fmla="*/ 1806169 w 1889953"/>
                <a:gd name="connsiteY29" fmla="*/ 1295151 h 1587623"/>
                <a:gd name="connsiteX30" fmla="*/ 1727135 w 1889953"/>
                <a:gd name="connsiteY30" fmla="*/ 1425676 h 1587623"/>
                <a:gd name="connsiteX31" fmla="*/ 1681314 w 1889953"/>
                <a:gd name="connsiteY31" fmla="*/ 1587623 h 1587623"/>
                <a:gd name="connsiteX32" fmla="*/ 235395 w 1889953"/>
                <a:gd name="connsiteY32" fmla="*/ 1568944 h 1587623"/>
                <a:gd name="connsiteX0" fmla="*/ 235395 w 1889953"/>
                <a:gd name="connsiteY0" fmla="*/ 1568944 h 1587623"/>
                <a:gd name="connsiteX1" fmla="*/ 172150 w 1889953"/>
                <a:gd name="connsiteY1" fmla="*/ 1489894 h 1587623"/>
                <a:gd name="connsiteX2" fmla="*/ 113459 w 1889953"/>
                <a:gd name="connsiteY2" fmla="*/ 1421982 h 1587623"/>
                <a:gd name="connsiteX3" fmla="*/ 72113 w 1889953"/>
                <a:gd name="connsiteY3" fmla="*/ 1359641 h 1587623"/>
                <a:gd name="connsiteX4" fmla="*/ 36200 w 1889953"/>
                <a:gd name="connsiteY4" fmla="*/ 1281753 h 1587623"/>
                <a:gd name="connsiteX5" fmla="*/ 19874 w 1889953"/>
                <a:gd name="connsiteY5" fmla="*/ 1186976 h 1587623"/>
                <a:gd name="connsiteX6" fmla="*/ 9620 w 1889953"/>
                <a:gd name="connsiteY6" fmla="*/ 1111463 h 1587623"/>
                <a:gd name="connsiteX7" fmla="*/ 686 w 1889953"/>
                <a:gd name="connsiteY7" fmla="*/ 1033569 h 1587623"/>
                <a:gd name="connsiteX8" fmla="*/ 1584 w 1889953"/>
                <a:gd name="connsiteY8" fmla="*/ 951715 h 1587623"/>
                <a:gd name="connsiteX9" fmla="*/ 9339 w 1889953"/>
                <a:gd name="connsiteY9" fmla="*/ 869381 h 1587623"/>
                <a:gd name="connsiteX10" fmla="*/ 20510 w 1889953"/>
                <a:gd name="connsiteY10" fmla="*/ 779405 h 1587623"/>
                <a:gd name="connsiteX11" fmla="*/ 50929 w 1889953"/>
                <a:gd name="connsiteY11" fmla="*/ 671287 h 1587623"/>
                <a:gd name="connsiteX12" fmla="*/ 96020 w 1889953"/>
                <a:gd name="connsiteY12" fmla="*/ 563270 h 1587623"/>
                <a:gd name="connsiteX13" fmla="*/ 156052 w 1889953"/>
                <a:gd name="connsiteY13" fmla="*/ 449893 h 1587623"/>
                <a:gd name="connsiteX14" fmla="*/ 233990 w 1889953"/>
                <a:gd name="connsiteY14" fmla="*/ 352396 h 1587623"/>
                <a:gd name="connsiteX15" fmla="*/ 308155 w 1889953"/>
                <a:gd name="connsiteY15" fmla="*/ 268323 h 1587623"/>
                <a:gd name="connsiteX16" fmla="*/ 431488 w 1889953"/>
                <a:gd name="connsiteY16" fmla="*/ 173201 h 1587623"/>
                <a:gd name="connsiteX17" fmla="*/ 633283 w 1889953"/>
                <a:gd name="connsiteY17" fmla="*/ 63277 h 1587623"/>
                <a:gd name="connsiteX18" fmla="*/ 820991 w 1889953"/>
                <a:gd name="connsiteY18" fmla="*/ 10472 h 1587623"/>
                <a:gd name="connsiteX19" fmla="*/ 1053546 w 1889953"/>
                <a:gd name="connsiteY19" fmla="*/ 3610 h 1587623"/>
                <a:gd name="connsiteX20" fmla="*/ 1225446 w 1889953"/>
                <a:gd name="connsiteY20" fmla="*/ 53317 h 1587623"/>
                <a:gd name="connsiteX21" fmla="*/ 1390211 w 1889953"/>
                <a:gd name="connsiteY21" fmla="*/ 131858 h 1587623"/>
                <a:gd name="connsiteX22" fmla="*/ 1532886 w 1889953"/>
                <a:gd name="connsiteY22" fmla="*/ 236962 h 1587623"/>
                <a:gd name="connsiteX23" fmla="*/ 1668710 w 1889953"/>
                <a:gd name="connsiteY23" fmla="*/ 372292 h 1587623"/>
                <a:gd name="connsiteX24" fmla="*/ 1756876 w 1889953"/>
                <a:gd name="connsiteY24" fmla="*/ 505238 h 1587623"/>
                <a:gd name="connsiteX25" fmla="*/ 1816318 w 1889953"/>
                <a:gd name="connsiteY25" fmla="*/ 622324 h 1587623"/>
                <a:gd name="connsiteX26" fmla="*/ 1857715 w 1889953"/>
                <a:gd name="connsiteY26" fmla="*/ 794961 h 1587623"/>
                <a:gd name="connsiteX27" fmla="*/ 1889440 w 1889953"/>
                <a:gd name="connsiteY27" fmla="*/ 969095 h 1587623"/>
                <a:gd name="connsiteX28" fmla="*/ 1872013 w 1889953"/>
                <a:gd name="connsiteY28" fmla="*/ 1144291 h 1587623"/>
                <a:gd name="connsiteX29" fmla="*/ 1806169 w 1889953"/>
                <a:gd name="connsiteY29" fmla="*/ 1295151 h 1587623"/>
                <a:gd name="connsiteX30" fmla="*/ 1756690 w 1889953"/>
                <a:gd name="connsiteY30" fmla="*/ 1459803 h 1587623"/>
                <a:gd name="connsiteX31" fmla="*/ 1681314 w 1889953"/>
                <a:gd name="connsiteY31" fmla="*/ 1587623 h 1587623"/>
                <a:gd name="connsiteX32" fmla="*/ 235395 w 1889953"/>
                <a:gd name="connsiteY32" fmla="*/ 1568944 h 1587623"/>
                <a:gd name="connsiteX0" fmla="*/ 235395 w 1889810"/>
                <a:gd name="connsiteY0" fmla="*/ 1568944 h 1587623"/>
                <a:gd name="connsiteX1" fmla="*/ 172150 w 1889810"/>
                <a:gd name="connsiteY1" fmla="*/ 1489894 h 1587623"/>
                <a:gd name="connsiteX2" fmla="*/ 113459 w 1889810"/>
                <a:gd name="connsiteY2" fmla="*/ 1421982 h 1587623"/>
                <a:gd name="connsiteX3" fmla="*/ 72113 w 1889810"/>
                <a:gd name="connsiteY3" fmla="*/ 1359641 h 1587623"/>
                <a:gd name="connsiteX4" fmla="*/ 36200 w 1889810"/>
                <a:gd name="connsiteY4" fmla="*/ 1281753 h 1587623"/>
                <a:gd name="connsiteX5" fmla="*/ 19874 w 1889810"/>
                <a:gd name="connsiteY5" fmla="*/ 1186976 h 1587623"/>
                <a:gd name="connsiteX6" fmla="*/ 9620 w 1889810"/>
                <a:gd name="connsiteY6" fmla="*/ 1111463 h 1587623"/>
                <a:gd name="connsiteX7" fmla="*/ 686 w 1889810"/>
                <a:gd name="connsiteY7" fmla="*/ 1033569 h 1587623"/>
                <a:gd name="connsiteX8" fmla="*/ 1584 w 1889810"/>
                <a:gd name="connsiteY8" fmla="*/ 951715 h 1587623"/>
                <a:gd name="connsiteX9" fmla="*/ 9339 w 1889810"/>
                <a:gd name="connsiteY9" fmla="*/ 869381 h 1587623"/>
                <a:gd name="connsiteX10" fmla="*/ 20510 w 1889810"/>
                <a:gd name="connsiteY10" fmla="*/ 779405 h 1587623"/>
                <a:gd name="connsiteX11" fmla="*/ 50929 w 1889810"/>
                <a:gd name="connsiteY11" fmla="*/ 671287 h 1587623"/>
                <a:gd name="connsiteX12" fmla="*/ 96020 w 1889810"/>
                <a:gd name="connsiteY12" fmla="*/ 563270 h 1587623"/>
                <a:gd name="connsiteX13" fmla="*/ 156052 w 1889810"/>
                <a:gd name="connsiteY13" fmla="*/ 449893 h 1587623"/>
                <a:gd name="connsiteX14" fmla="*/ 233990 w 1889810"/>
                <a:gd name="connsiteY14" fmla="*/ 352396 h 1587623"/>
                <a:gd name="connsiteX15" fmla="*/ 308155 w 1889810"/>
                <a:gd name="connsiteY15" fmla="*/ 268323 h 1587623"/>
                <a:gd name="connsiteX16" fmla="*/ 431488 w 1889810"/>
                <a:gd name="connsiteY16" fmla="*/ 173201 h 1587623"/>
                <a:gd name="connsiteX17" fmla="*/ 633283 w 1889810"/>
                <a:gd name="connsiteY17" fmla="*/ 63277 h 1587623"/>
                <a:gd name="connsiteX18" fmla="*/ 820991 w 1889810"/>
                <a:gd name="connsiteY18" fmla="*/ 10472 h 1587623"/>
                <a:gd name="connsiteX19" fmla="*/ 1053546 w 1889810"/>
                <a:gd name="connsiteY19" fmla="*/ 3610 h 1587623"/>
                <a:gd name="connsiteX20" fmla="*/ 1225446 w 1889810"/>
                <a:gd name="connsiteY20" fmla="*/ 53317 h 1587623"/>
                <a:gd name="connsiteX21" fmla="*/ 1390211 w 1889810"/>
                <a:gd name="connsiteY21" fmla="*/ 131858 h 1587623"/>
                <a:gd name="connsiteX22" fmla="*/ 1532886 w 1889810"/>
                <a:gd name="connsiteY22" fmla="*/ 236962 h 1587623"/>
                <a:gd name="connsiteX23" fmla="*/ 1668710 w 1889810"/>
                <a:gd name="connsiteY23" fmla="*/ 372292 h 1587623"/>
                <a:gd name="connsiteX24" fmla="*/ 1756876 w 1889810"/>
                <a:gd name="connsiteY24" fmla="*/ 505238 h 1587623"/>
                <a:gd name="connsiteX25" fmla="*/ 1816318 w 1889810"/>
                <a:gd name="connsiteY25" fmla="*/ 622324 h 1587623"/>
                <a:gd name="connsiteX26" fmla="*/ 1857715 w 1889810"/>
                <a:gd name="connsiteY26" fmla="*/ 794961 h 1587623"/>
                <a:gd name="connsiteX27" fmla="*/ 1889440 w 1889810"/>
                <a:gd name="connsiteY27" fmla="*/ 969095 h 1587623"/>
                <a:gd name="connsiteX28" fmla="*/ 1872013 w 1889810"/>
                <a:gd name="connsiteY28" fmla="*/ 1144291 h 1587623"/>
                <a:gd name="connsiteX29" fmla="*/ 1827663 w 1889810"/>
                <a:gd name="connsiteY29" fmla="*/ 1300401 h 1587623"/>
                <a:gd name="connsiteX30" fmla="*/ 1756690 w 1889810"/>
                <a:gd name="connsiteY30" fmla="*/ 1459803 h 1587623"/>
                <a:gd name="connsiteX31" fmla="*/ 1681314 w 1889810"/>
                <a:gd name="connsiteY31" fmla="*/ 1587623 h 1587623"/>
                <a:gd name="connsiteX32" fmla="*/ 235395 w 1889810"/>
                <a:gd name="connsiteY32" fmla="*/ 1568944 h 1587623"/>
                <a:gd name="connsiteX0" fmla="*/ 235395 w 1884654"/>
                <a:gd name="connsiteY0" fmla="*/ 1568944 h 1587623"/>
                <a:gd name="connsiteX1" fmla="*/ 172150 w 1884654"/>
                <a:gd name="connsiteY1" fmla="*/ 1489894 h 1587623"/>
                <a:gd name="connsiteX2" fmla="*/ 113459 w 1884654"/>
                <a:gd name="connsiteY2" fmla="*/ 1421982 h 1587623"/>
                <a:gd name="connsiteX3" fmla="*/ 72113 w 1884654"/>
                <a:gd name="connsiteY3" fmla="*/ 1359641 h 1587623"/>
                <a:gd name="connsiteX4" fmla="*/ 36200 w 1884654"/>
                <a:gd name="connsiteY4" fmla="*/ 1281753 h 1587623"/>
                <a:gd name="connsiteX5" fmla="*/ 19874 w 1884654"/>
                <a:gd name="connsiteY5" fmla="*/ 1186976 h 1587623"/>
                <a:gd name="connsiteX6" fmla="*/ 9620 w 1884654"/>
                <a:gd name="connsiteY6" fmla="*/ 1111463 h 1587623"/>
                <a:gd name="connsiteX7" fmla="*/ 686 w 1884654"/>
                <a:gd name="connsiteY7" fmla="*/ 1033569 h 1587623"/>
                <a:gd name="connsiteX8" fmla="*/ 1584 w 1884654"/>
                <a:gd name="connsiteY8" fmla="*/ 951715 h 1587623"/>
                <a:gd name="connsiteX9" fmla="*/ 9339 w 1884654"/>
                <a:gd name="connsiteY9" fmla="*/ 869381 h 1587623"/>
                <a:gd name="connsiteX10" fmla="*/ 20510 w 1884654"/>
                <a:gd name="connsiteY10" fmla="*/ 779405 h 1587623"/>
                <a:gd name="connsiteX11" fmla="*/ 50929 w 1884654"/>
                <a:gd name="connsiteY11" fmla="*/ 671287 h 1587623"/>
                <a:gd name="connsiteX12" fmla="*/ 96020 w 1884654"/>
                <a:gd name="connsiteY12" fmla="*/ 563270 h 1587623"/>
                <a:gd name="connsiteX13" fmla="*/ 156052 w 1884654"/>
                <a:gd name="connsiteY13" fmla="*/ 449893 h 1587623"/>
                <a:gd name="connsiteX14" fmla="*/ 233990 w 1884654"/>
                <a:gd name="connsiteY14" fmla="*/ 352396 h 1587623"/>
                <a:gd name="connsiteX15" fmla="*/ 308155 w 1884654"/>
                <a:gd name="connsiteY15" fmla="*/ 268323 h 1587623"/>
                <a:gd name="connsiteX16" fmla="*/ 431488 w 1884654"/>
                <a:gd name="connsiteY16" fmla="*/ 173201 h 1587623"/>
                <a:gd name="connsiteX17" fmla="*/ 633283 w 1884654"/>
                <a:gd name="connsiteY17" fmla="*/ 63277 h 1587623"/>
                <a:gd name="connsiteX18" fmla="*/ 820991 w 1884654"/>
                <a:gd name="connsiteY18" fmla="*/ 10472 h 1587623"/>
                <a:gd name="connsiteX19" fmla="*/ 1053546 w 1884654"/>
                <a:gd name="connsiteY19" fmla="*/ 3610 h 1587623"/>
                <a:gd name="connsiteX20" fmla="*/ 1225446 w 1884654"/>
                <a:gd name="connsiteY20" fmla="*/ 53317 h 1587623"/>
                <a:gd name="connsiteX21" fmla="*/ 1390211 w 1884654"/>
                <a:gd name="connsiteY21" fmla="*/ 131858 h 1587623"/>
                <a:gd name="connsiteX22" fmla="*/ 1532886 w 1884654"/>
                <a:gd name="connsiteY22" fmla="*/ 236962 h 1587623"/>
                <a:gd name="connsiteX23" fmla="*/ 1668710 w 1884654"/>
                <a:gd name="connsiteY23" fmla="*/ 372292 h 1587623"/>
                <a:gd name="connsiteX24" fmla="*/ 1756876 w 1884654"/>
                <a:gd name="connsiteY24" fmla="*/ 505238 h 1587623"/>
                <a:gd name="connsiteX25" fmla="*/ 1816318 w 1884654"/>
                <a:gd name="connsiteY25" fmla="*/ 622324 h 1587623"/>
                <a:gd name="connsiteX26" fmla="*/ 1857715 w 1884654"/>
                <a:gd name="connsiteY26" fmla="*/ 794961 h 1587623"/>
                <a:gd name="connsiteX27" fmla="*/ 1884067 w 1884654"/>
                <a:gd name="connsiteY27" fmla="*/ 976971 h 1587623"/>
                <a:gd name="connsiteX28" fmla="*/ 1872013 w 1884654"/>
                <a:gd name="connsiteY28" fmla="*/ 1144291 h 1587623"/>
                <a:gd name="connsiteX29" fmla="*/ 1827663 w 1884654"/>
                <a:gd name="connsiteY29" fmla="*/ 1300401 h 1587623"/>
                <a:gd name="connsiteX30" fmla="*/ 1756690 w 1884654"/>
                <a:gd name="connsiteY30" fmla="*/ 1459803 h 1587623"/>
                <a:gd name="connsiteX31" fmla="*/ 1681314 w 1884654"/>
                <a:gd name="connsiteY31" fmla="*/ 1587623 h 1587623"/>
                <a:gd name="connsiteX32" fmla="*/ 235395 w 1884654"/>
                <a:gd name="connsiteY32" fmla="*/ 1568944 h 1587623"/>
                <a:gd name="connsiteX0" fmla="*/ 235395 w 1884654"/>
                <a:gd name="connsiteY0" fmla="*/ 1568944 h 1587623"/>
                <a:gd name="connsiteX1" fmla="*/ 146534 w 1884654"/>
                <a:gd name="connsiteY1" fmla="*/ 1512082 h 1587623"/>
                <a:gd name="connsiteX2" fmla="*/ 113459 w 1884654"/>
                <a:gd name="connsiteY2" fmla="*/ 1421982 h 1587623"/>
                <a:gd name="connsiteX3" fmla="*/ 72113 w 1884654"/>
                <a:gd name="connsiteY3" fmla="*/ 1359641 h 1587623"/>
                <a:gd name="connsiteX4" fmla="*/ 36200 w 1884654"/>
                <a:gd name="connsiteY4" fmla="*/ 1281753 h 1587623"/>
                <a:gd name="connsiteX5" fmla="*/ 19874 w 1884654"/>
                <a:gd name="connsiteY5" fmla="*/ 1186976 h 1587623"/>
                <a:gd name="connsiteX6" fmla="*/ 9620 w 1884654"/>
                <a:gd name="connsiteY6" fmla="*/ 1111463 h 1587623"/>
                <a:gd name="connsiteX7" fmla="*/ 686 w 1884654"/>
                <a:gd name="connsiteY7" fmla="*/ 1033569 h 1587623"/>
                <a:gd name="connsiteX8" fmla="*/ 1584 w 1884654"/>
                <a:gd name="connsiteY8" fmla="*/ 951715 h 1587623"/>
                <a:gd name="connsiteX9" fmla="*/ 9339 w 1884654"/>
                <a:gd name="connsiteY9" fmla="*/ 869381 h 1587623"/>
                <a:gd name="connsiteX10" fmla="*/ 20510 w 1884654"/>
                <a:gd name="connsiteY10" fmla="*/ 779405 h 1587623"/>
                <a:gd name="connsiteX11" fmla="*/ 50929 w 1884654"/>
                <a:gd name="connsiteY11" fmla="*/ 671287 h 1587623"/>
                <a:gd name="connsiteX12" fmla="*/ 96020 w 1884654"/>
                <a:gd name="connsiteY12" fmla="*/ 563270 h 1587623"/>
                <a:gd name="connsiteX13" fmla="*/ 156052 w 1884654"/>
                <a:gd name="connsiteY13" fmla="*/ 449893 h 1587623"/>
                <a:gd name="connsiteX14" fmla="*/ 233990 w 1884654"/>
                <a:gd name="connsiteY14" fmla="*/ 352396 h 1587623"/>
                <a:gd name="connsiteX15" fmla="*/ 308155 w 1884654"/>
                <a:gd name="connsiteY15" fmla="*/ 268323 h 1587623"/>
                <a:gd name="connsiteX16" fmla="*/ 431488 w 1884654"/>
                <a:gd name="connsiteY16" fmla="*/ 173201 h 1587623"/>
                <a:gd name="connsiteX17" fmla="*/ 633283 w 1884654"/>
                <a:gd name="connsiteY17" fmla="*/ 63277 h 1587623"/>
                <a:gd name="connsiteX18" fmla="*/ 820991 w 1884654"/>
                <a:gd name="connsiteY18" fmla="*/ 10472 h 1587623"/>
                <a:gd name="connsiteX19" fmla="*/ 1053546 w 1884654"/>
                <a:gd name="connsiteY19" fmla="*/ 3610 h 1587623"/>
                <a:gd name="connsiteX20" fmla="*/ 1225446 w 1884654"/>
                <a:gd name="connsiteY20" fmla="*/ 53317 h 1587623"/>
                <a:gd name="connsiteX21" fmla="*/ 1390211 w 1884654"/>
                <a:gd name="connsiteY21" fmla="*/ 131858 h 1587623"/>
                <a:gd name="connsiteX22" fmla="*/ 1532886 w 1884654"/>
                <a:gd name="connsiteY22" fmla="*/ 236962 h 1587623"/>
                <a:gd name="connsiteX23" fmla="*/ 1668710 w 1884654"/>
                <a:gd name="connsiteY23" fmla="*/ 372292 h 1587623"/>
                <a:gd name="connsiteX24" fmla="*/ 1756876 w 1884654"/>
                <a:gd name="connsiteY24" fmla="*/ 505238 h 1587623"/>
                <a:gd name="connsiteX25" fmla="*/ 1816318 w 1884654"/>
                <a:gd name="connsiteY25" fmla="*/ 622324 h 1587623"/>
                <a:gd name="connsiteX26" fmla="*/ 1857715 w 1884654"/>
                <a:gd name="connsiteY26" fmla="*/ 794961 h 1587623"/>
                <a:gd name="connsiteX27" fmla="*/ 1884067 w 1884654"/>
                <a:gd name="connsiteY27" fmla="*/ 976971 h 1587623"/>
                <a:gd name="connsiteX28" fmla="*/ 1872013 w 1884654"/>
                <a:gd name="connsiteY28" fmla="*/ 1144291 h 1587623"/>
                <a:gd name="connsiteX29" fmla="*/ 1827663 w 1884654"/>
                <a:gd name="connsiteY29" fmla="*/ 1300401 h 1587623"/>
                <a:gd name="connsiteX30" fmla="*/ 1756690 w 1884654"/>
                <a:gd name="connsiteY30" fmla="*/ 1459803 h 1587623"/>
                <a:gd name="connsiteX31" fmla="*/ 1681314 w 1884654"/>
                <a:gd name="connsiteY31" fmla="*/ 1587623 h 1587623"/>
                <a:gd name="connsiteX32" fmla="*/ 235395 w 1884654"/>
                <a:gd name="connsiteY32" fmla="*/ 1568944 h 1587623"/>
                <a:gd name="connsiteX0" fmla="*/ 165342 w 1884654"/>
                <a:gd name="connsiteY0" fmla="*/ 1561960 h 1587623"/>
                <a:gd name="connsiteX1" fmla="*/ 146534 w 1884654"/>
                <a:gd name="connsiteY1" fmla="*/ 1512082 h 1587623"/>
                <a:gd name="connsiteX2" fmla="*/ 113459 w 1884654"/>
                <a:gd name="connsiteY2" fmla="*/ 1421982 h 1587623"/>
                <a:gd name="connsiteX3" fmla="*/ 72113 w 1884654"/>
                <a:gd name="connsiteY3" fmla="*/ 1359641 h 1587623"/>
                <a:gd name="connsiteX4" fmla="*/ 36200 w 1884654"/>
                <a:gd name="connsiteY4" fmla="*/ 1281753 h 1587623"/>
                <a:gd name="connsiteX5" fmla="*/ 19874 w 1884654"/>
                <a:gd name="connsiteY5" fmla="*/ 1186976 h 1587623"/>
                <a:gd name="connsiteX6" fmla="*/ 9620 w 1884654"/>
                <a:gd name="connsiteY6" fmla="*/ 1111463 h 1587623"/>
                <a:gd name="connsiteX7" fmla="*/ 686 w 1884654"/>
                <a:gd name="connsiteY7" fmla="*/ 1033569 h 1587623"/>
                <a:gd name="connsiteX8" fmla="*/ 1584 w 1884654"/>
                <a:gd name="connsiteY8" fmla="*/ 951715 h 1587623"/>
                <a:gd name="connsiteX9" fmla="*/ 9339 w 1884654"/>
                <a:gd name="connsiteY9" fmla="*/ 869381 h 1587623"/>
                <a:gd name="connsiteX10" fmla="*/ 20510 w 1884654"/>
                <a:gd name="connsiteY10" fmla="*/ 779405 h 1587623"/>
                <a:gd name="connsiteX11" fmla="*/ 50929 w 1884654"/>
                <a:gd name="connsiteY11" fmla="*/ 671287 h 1587623"/>
                <a:gd name="connsiteX12" fmla="*/ 96020 w 1884654"/>
                <a:gd name="connsiteY12" fmla="*/ 563270 h 1587623"/>
                <a:gd name="connsiteX13" fmla="*/ 156052 w 1884654"/>
                <a:gd name="connsiteY13" fmla="*/ 449893 h 1587623"/>
                <a:gd name="connsiteX14" fmla="*/ 233990 w 1884654"/>
                <a:gd name="connsiteY14" fmla="*/ 352396 h 1587623"/>
                <a:gd name="connsiteX15" fmla="*/ 308155 w 1884654"/>
                <a:gd name="connsiteY15" fmla="*/ 268323 h 1587623"/>
                <a:gd name="connsiteX16" fmla="*/ 431488 w 1884654"/>
                <a:gd name="connsiteY16" fmla="*/ 173201 h 1587623"/>
                <a:gd name="connsiteX17" fmla="*/ 633283 w 1884654"/>
                <a:gd name="connsiteY17" fmla="*/ 63277 h 1587623"/>
                <a:gd name="connsiteX18" fmla="*/ 820991 w 1884654"/>
                <a:gd name="connsiteY18" fmla="*/ 10472 h 1587623"/>
                <a:gd name="connsiteX19" fmla="*/ 1053546 w 1884654"/>
                <a:gd name="connsiteY19" fmla="*/ 3610 h 1587623"/>
                <a:gd name="connsiteX20" fmla="*/ 1225446 w 1884654"/>
                <a:gd name="connsiteY20" fmla="*/ 53317 h 1587623"/>
                <a:gd name="connsiteX21" fmla="*/ 1390211 w 1884654"/>
                <a:gd name="connsiteY21" fmla="*/ 131858 h 1587623"/>
                <a:gd name="connsiteX22" fmla="*/ 1532886 w 1884654"/>
                <a:gd name="connsiteY22" fmla="*/ 236962 h 1587623"/>
                <a:gd name="connsiteX23" fmla="*/ 1668710 w 1884654"/>
                <a:gd name="connsiteY23" fmla="*/ 372292 h 1587623"/>
                <a:gd name="connsiteX24" fmla="*/ 1756876 w 1884654"/>
                <a:gd name="connsiteY24" fmla="*/ 505238 h 1587623"/>
                <a:gd name="connsiteX25" fmla="*/ 1816318 w 1884654"/>
                <a:gd name="connsiteY25" fmla="*/ 622324 h 1587623"/>
                <a:gd name="connsiteX26" fmla="*/ 1857715 w 1884654"/>
                <a:gd name="connsiteY26" fmla="*/ 794961 h 1587623"/>
                <a:gd name="connsiteX27" fmla="*/ 1884067 w 1884654"/>
                <a:gd name="connsiteY27" fmla="*/ 976971 h 1587623"/>
                <a:gd name="connsiteX28" fmla="*/ 1872013 w 1884654"/>
                <a:gd name="connsiteY28" fmla="*/ 1144291 h 1587623"/>
                <a:gd name="connsiteX29" fmla="*/ 1827663 w 1884654"/>
                <a:gd name="connsiteY29" fmla="*/ 1300401 h 1587623"/>
                <a:gd name="connsiteX30" fmla="*/ 1756690 w 1884654"/>
                <a:gd name="connsiteY30" fmla="*/ 1459803 h 1587623"/>
                <a:gd name="connsiteX31" fmla="*/ 1681314 w 1884654"/>
                <a:gd name="connsiteY31" fmla="*/ 1587623 h 1587623"/>
                <a:gd name="connsiteX32" fmla="*/ 165342 w 1884654"/>
                <a:gd name="connsiteY32" fmla="*/ 1561960 h 1587623"/>
                <a:gd name="connsiteX0" fmla="*/ 165342 w 1884654"/>
                <a:gd name="connsiteY0" fmla="*/ 1561960 h 1587623"/>
                <a:gd name="connsiteX1" fmla="*/ 146534 w 1884654"/>
                <a:gd name="connsiteY1" fmla="*/ 1512082 h 1587623"/>
                <a:gd name="connsiteX2" fmla="*/ 106230 w 1884654"/>
                <a:gd name="connsiteY2" fmla="*/ 1425453 h 1587623"/>
                <a:gd name="connsiteX3" fmla="*/ 72113 w 1884654"/>
                <a:gd name="connsiteY3" fmla="*/ 1359641 h 1587623"/>
                <a:gd name="connsiteX4" fmla="*/ 36200 w 1884654"/>
                <a:gd name="connsiteY4" fmla="*/ 1281753 h 1587623"/>
                <a:gd name="connsiteX5" fmla="*/ 19874 w 1884654"/>
                <a:gd name="connsiteY5" fmla="*/ 1186976 h 1587623"/>
                <a:gd name="connsiteX6" fmla="*/ 9620 w 1884654"/>
                <a:gd name="connsiteY6" fmla="*/ 1111463 h 1587623"/>
                <a:gd name="connsiteX7" fmla="*/ 686 w 1884654"/>
                <a:gd name="connsiteY7" fmla="*/ 1033569 h 1587623"/>
                <a:gd name="connsiteX8" fmla="*/ 1584 w 1884654"/>
                <a:gd name="connsiteY8" fmla="*/ 951715 h 1587623"/>
                <a:gd name="connsiteX9" fmla="*/ 9339 w 1884654"/>
                <a:gd name="connsiteY9" fmla="*/ 869381 h 1587623"/>
                <a:gd name="connsiteX10" fmla="*/ 20510 w 1884654"/>
                <a:gd name="connsiteY10" fmla="*/ 779405 h 1587623"/>
                <a:gd name="connsiteX11" fmla="*/ 50929 w 1884654"/>
                <a:gd name="connsiteY11" fmla="*/ 671287 h 1587623"/>
                <a:gd name="connsiteX12" fmla="*/ 96020 w 1884654"/>
                <a:gd name="connsiteY12" fmla="*/ 563270 h 1587623"/>
                <a:gd name="connsiteX13" fmla="*/ 156052 w 1884654"/>
                <a:gd name="connsiteY13" fmla="*/ 449893 h 1587623"/>
                <a:gd name="connsiteX14" fmla="*/ 233990 w 1884654"/>
                <a:gd name="connsiteY14" fmla="*/ 352396 h 1587623"/>
                <a:gd name="connsiteX15" fmla="*/ 308155 w 1884654"/>
                <a:gd name="connsiteY15" fmla="*/ 268323 h 1587623"/>
                <a:gd name="connsiteX16" fmla="*/ 431488 w 1884654"/>
                <a:gd name="connsiteY16" fmla="*/ 173201 h 1587623"/>
                <a:gd name="connsiteX17" fmla="*/ 633283 w 1884654"/>
                <a:gd name="connsiteY17" fmla="*/ 63277 h 1587623"/>
                <a:gd name="connsiteX18" fmla="*/ 820991 w 1884654"/>
                <a:gd name="connsiteY18" fmla="*/ 10472 h 1587623"/>
                <a:gd name="connsiteX19" fmla="*/ 1053546 w 1884654"/>
                <a:gd name="connsiteY19" fmla="*/ 3610 h 1587623"/>
                <a:gd name="connsiteX20" fmla="*/ 1225446 w 1884654"/>
                <a:gd name="connsiteY20" fmla="*/ 53317 h 1587623"/>
                <a:gd name="connsiteX21" fmla="*/ 1390211 w 1884654"/>
                <a:gd name="connsiteY21" fmla="*/ 131858 h 1587623"/>
                <a:gd name="connsiteX22" fmla="*/ 1532886 w 1884654"/>
                <a:gd name="connsiteY22" fmla="*/ 236962 h 1587623"/>
                <a:gd name="connsiteX23" fmla="*/ 1668710 w 1884654"/>
                <a:gd name="connsiteY23" fmla="*/ 372292 h 1587623"/>
                <a:gd name="connsiteX24" fmla="*/ 1756876 w 1884654"/>
                <a:gd name="connsiteY24" fmla="*/ 505238 h 1587623"/>
                <a:gd name="connsiteX25" fmla="*/ 1816318 w 1884654"/>
                <a:gd name="connsiteY25" fmla="*/ 622324 h 1587623"/>
                <a:gd name="connsiteX26" fmla="*/ 1857715 w 1884654"/>
                <a:gd name="connsiteY26" fmla="*/ 794961 h 1587623"/>
                <a:gd name="connsiteX27" fmla="*/ 1884067 w 1884654"/>
                <a:gd name="connsiteY27" fmla="*/ 976971 h 1587623"/>
                <a:gd name="connsiteX28" fmla="*/ 1872013 w 1884654"/>
                <a:gd name="connsiteY28" fmla="*/ 1144291 h 1587623"/>
                <a:gd name="connsiteX29" fmla="*/ 1827663 w 1884654"/>
                <a:gd name="connsiteY29" fmla="*/ 1300401 h 1587623"/>
                <a:gd name="connsiteX30" fmla="*/ 1756690 w 1884654"/>
                <a:gd name="connsiteY30" fmla="*/ 1459803 h 1587623"/>
                <a:gd name="connsiteX31" fmla="*/ 1681314 w 1884654"/>
                <a:gd name="connsiteY31" fmla="*/ 1587623 h 1587623"/>
                <a:gd name="connsiteX32" fmla="*/ 165342 w 1884654"/>
                <a:gd name="connsiteY32" fmla="*/ 1561960 h 158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84654" h="1587623">
                  <a:moveTo>
                    <a:pt x="165342" y="1561960"/>
                  </a:moveTo>
                  <a:cubicBezTo>
                    <a:pt x="156291" y="1542107"/>
                    <a:pt x="156386" y="1534833"/>
                    <a:pt x="146534" y="1512082"/>
                  </a:cubicBezTo>
                  <a:cubicBezTo>
                    <a:pt x="136682" y="1489331"/>
                    <a:pt x="118634" y="1450860"/>
                    <a:pt x="106230" y="1425453"/>
                  </a:cubicBezTo>
                  <a:cubicBezTo>
                    <a:pt x="93826" y="1400046"/>
                    <a:pt x="83785" y="1383591"/>
                    <a:pt x="72113" y="1359641"/>
                  </a:cubicBezTo>
                  <a:cubicBezTo>
                    <a:pt x="60441" y="1335691"/>
                    <a:pt x="44906" y="1310530"/>
                    <a:pt x="36200" y="1281753"/>
                  </a:cubicBezTo>
                  <a:cubicBezTo>
                    <a:pt x="27494" y="1252976"/>
                    <a:pt x="24304" y="1215358"/>
                    <a:pt x="19874" y="1186976"/>
                  </a:cubicBezTo>
                  <a:cubicBezTo>
                    <a:pt x="15444" y="1158594"/>
                    <a:pt x="12818" y="1137031"/>
                    <a:pt x="9620" y="1111463"/>
                  </a:cubicBezTo>
                  <a:cubicBezTo>
                    <a:pt x="6422" y="1085895"/>
                    <a:pt x="2025" y="1060194"/>
                    <a:pt x="686" y="1033569"/>
                  </a:cubicBezTo>
                  <a:cubicBezTo>
                    <a:pt x="-653" y="1006944"/>
                    <a:pt x="142" y="979080"/>
                    <a:pt x="1584" y="951715"/>
                  </a:cubicBezTo>
                  <a:cubicBezTo>
                    <a:pt x="3026" y="924350"/>
                    <a:pt x="6185" y="898099"/>
                    <a:pt x="9339" y="869381"/>
                  </a:cubicBezTo>
                  <a:cubicBezTo>
                    <a:pt x="12493" y="840663"/>
                    <a:pt x="13578" y="812421"/>
                    <a:pt x="20510" y="779405"/>
                  </a:cubicBezTo>
                  <a:cubicBezTo>
                    <a:pt x="27442" y="746389"/>
                    <a:pt x="38344" y="707309"/>
                    <a:pt x="50929" y="671287"/>
                  </a:cubicBezTo>
                  <a:cubicBezTo>
                    <a:pt x="63514" y="635265"/>
                    <a:pt x="78500" y="600169"/>
                    <a:pt x="96020" y="563270"/>
                  </a:cubicBezTo>
                  <a:cubicBezTo>
                    <a:pt x="113540" y="526371"/>
                    <a:pt x="133057" y="485039"/>
                    <a:pt x="156052" y="449893"/>
                  </a:cubicBezTo>
                  <a:cubicBezTo>
                    <a:pt x="179047" y="414747"/>
                    <a:pt x="208640" y="382658"/>
                    <a:pt x="233990" y="352396"/>
                  </a:cubicBezTo>
                  <a:cubicBezTo>
                    <a:pt x="259340" y="322134"/>
                    <a:pt x="275239" y="298189"/>
                    <a:pt x="308155" y="268323"/>
                  </a:cubicBezTo>
                  <a:cubicBezTo>
                    <a:pt x="341071" y="238457"/>
                    <a:pt x="377300" y="207375"/>
                    <a:pt x="431488" y="173201"/>
                  </a:cubicBezTo>
                  <a:cubicBezTo>
                    <a:pt x="485676" y="139027"/>
                    <a:pt x="568366" y="90398"/>
                    <a:pt x="633283" y="63277"/>
                  </a:cubicBezTo>
                  <a:cubicBezTo>
                    <a:pt x="698200" y="36156"/>
                    <a:pt x="750947" y="20416"/>
                    <a:pt x="820991" y="10472"/>
                  </a:cubicBezTo>
                  <a:cubicBezTo>
                    <a:pt x="891035" y="528"/>
                    <a:pt x="986137" y="-3531"/>
                    <a:pt x="1053546" y="3610"/>
                  </a:cubicBezTo>
                  <a:cubicBezTo>
                    <a:pt x="1120955" y="10751"/>
                    <a:pt x="1169335" y="31942"/>
                    <a:pt x="1225446" y="53317"/>
                  </a:cubicBezTo>
                  <a:cubicBezTo>
                    <a:pt x="1281557" y="74692"/>
                    <a:pt x="1338971" y="101251"/>
                    <a:pt x="1390211" y="131858"/>
                  </a:cubicBezTo>
                  <a:cubicBezTo>
                    <a:pt x="1441451" y="162465"/>
                    <a:pt x="1486470" y="196890"/>
                    <a:pt x="1532886" y="236962"/>
                  </a:cubicBezTo>
                  <a:cubicBezTo>
                    <a:pt x="1579303" y="277034"/>
                    <a:pt x="1631378" y="327579"/>
                    <a:pt x="1668710" y="372292"/>
                  </a:cubicBezTo>
                  <a:cubicBezTo>
                    <a:pt x="1706042" y="417005"/>
                    <a:pt x="1732275" y="463566"/>
                    <a:pt x="1756876" y="505238"/>
                  </a:cubicBezTo>
                  <a:cubicBezTo>
                    <a:pt x="1781477" y="546910"/>
                    <a:pt x="1799512" y="574037"/>
                    <a:pt x="1816318" y="622324"/>
                  </a:cubicBezTo>
                  <a:cubicBezTo>
                    <a:pt x="1833125" y="670611"/>
                    <a:pt x="1846424" y="735853"/>
                    <a:pt x="1857715" y="794961"/>
                  </a:cubicBezTo>
                  <a:cubicBezTo>
                    <a:pt x="1869006" y="854069"/>
                    <a:pt x="1881684" y="918749"/>
                    <a:pt x="1884067" y="976971"/>
                  </a:cubicBezTo>
                  <a:cubicBezTo>
                    <a:pt x="1886450" y="1035193"/>
                    <a:pt x="1881414" y="1090386"/>
                    <a:pt x="1872013" y="1144291"/>
                  </a:cubicBezTo>
                  <a:cubicBezTo>
                    <a:pt x="1862612" y="1198196"/>
                    <a:pt x="1846884" y="1247816"/>
                    <a:pt x="1827663" y="1300401"/>
                  </a:cubicBezTo>
                  <a:cubicBezTo>
                    <a:pt x="1808442" y="1352986"/>
                    <a:pt x="1774791" y="1413674"/>
                    <a:pt x="1756690" y="1459803"/>
                  </a:cubicBezTo>
                  <a:cubicBezTo>
                    <a:pt x="1738589" y="1505932"/>
                    <a:pt x="1681314" y="1587623"/>
                    <a:pt x="1681314" y="1587623"/>
                  </a:cubicBezTo>
                  <a:lnTo>
                    <a:pt x="165342" y="1561960"/>
                  </a:lnTo>
                  <a:close/>
                </a:path>
              </a:pathLst>
            </a:custGeom>
            <a:solidFill>
              <a:srgbClr val="4BACC6">
                <a:alpha val="7568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5433848" y="3510455"/>
              <a:ext cx="2144111" cy="1534511"/>
            </a:xfrm>
            <a:custGeom>
              <a:avLst/>
              <a:gdLst>
                <a:gd name="connsiteX0" fmla="*/ 0 w 2144111"/>
                <a:gd name="connsiteY0" fmla="*/ 1513490 h 1534511"/>
                <a:gd name="connsiteX1" fmla="*/ 567559 w 2144111"/>
                <a:gd name="connsiteY1" fmla="*/ 0 h 1534511"/>
                <a:gd name="connsiteX2" fmla="*/ 2144111 w 2144111"/>
                <a:gd name="connsiteY2" fmla="*/ 651642 h 1534511"/>
                <a:gd name="connsiteX3" fmla="*/ 1828800 w 2144111"/>
                <a:gd name="connsiteY3" fmla="*/ 1534511 h 1534511"/>
                <a:gd name="connsiteX4" fmla="*/ 0 w 2144111"/>
                <a:gd name="connsiteY4" fmla="*/ 1513490 h 153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111" h="1534511">
                  <a:moveTo>
                    <a:pt x="0" y="1513490"/>
                  </a:moveTo>
                  <a:lnTo>
                    <a:pt x="567559" y="0"/>
                  </a:lnTo>
                  <a:lnTo>
                    <a:pt x="2144111" y="651642"/>
                  </a:lnTo>
                  <a:lnTo>
                    <a:pt x="1828800" y="1534511"/>
                  </a:lnTo>
                  <a:lnTo>
                    <a:pt x="0" y="1513490"/>
                  </a:lnTo>
                  <a:close/>
                </a:path>
              </a:pathLst>
            </a:custGeom>
            <a:solidFill>
              <a:srgbClr val="4BACC6">
                <a:alpha val="7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391807" y="4193628"/>
              <a:ext cx="1870841" cy="861848"/>
            </a:xfrm>
            <a:custGeom>
              <a:avLst/>
              <a:gdLst>
                <a:gd name="connsiteX0" fmla="*/ 52552 w 1870841"/>
                <a:gd name="connsiteY0" fmla="*/ 840827 h 861848"/>
                <a:gd name="connsiteX1" fmla="*/ 0 w 1870841"/>
                <a:gd name="connsiteY1" fmla="*/ 609600 h 861848"/>
                <a:gd name="connsiteX2" fmla="*/ 1629103 w 1870841"/>
                <a:gd name="connsiteY2" fmla="*/ 0 h 861848"/>
                <a:gd name="connsiteX3" fmla="*/ 1870841 w 1870841"/>
                <a:gd name="connsiteY3" fmla="*/ 861848 h 861848"/>
                <a:gd name="connsiteX4" fmla="*/ 52552 w 1870841"/>
                <a:gd name="connsiteY4" fmla="*/ 840827 h 86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841" h="861848">
                  <a:moveTo>
                    <a:pt x="52552" y="840827"/>
                  </a:moveTo>
                  <a:lnTo>
                    <a:pt x="0" y="609600"/>
                  </a:lnTo>
                  <a:lnTo>
                    <a:pt x="1629103" y="0"/>
                  </a:lnTo>
                  <a:lnTo>
                    <a:pt x="1870841" y="861848"/>
                  </a:lnTo>
                  <a:lnTo>
                    <a:pt x="52552" y="84082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301590" y="4520854"/>
              <a:ext cx="1510434" cy="450890"/>
            </a:xfrm>
            <a:custGeom>
              <a:avLst/>
              <a:gdLst>
                <a:gd name="connsiteX0" fmla="*/ 103987 w 1744152"/>
                <a:gd name="connsiteY0" fmla="*/ 404073 h 446873"/>
                <a:gd name="connsiteX1" fmla="*/ 144092 w 1744152"/>
                <a:gd name="connsiteY1" fmla="*/ 347926 h 446873"/>
                <a:gd name="connsiteX2" fmla="*/ 208260 w 1744152"/>
                <a:gd name="connsiteY2" fmla="*/ 289105 h 446873"/>
                <a:gd name="connsiteX3" fmla="*/ 280450 w 1744152"/>
                <a:gd name="connsiteY3" fmla="*/ 206221 h 446873"/>
                <a:gd name="connsiteX4" fmla="*/ 357987 w 1744152"/>
                <a:gd name="connsiteY4" fmla="*/ 160768 h 446873"/>
                <a:gd name="connsiteX5" fmla="*/ 400766 w 1744152"/>
                <a:gd name="connsiteY5" fmla="*/ 134031 h 446873"/>
                <a:gd name="connsiteX6" fmla="*/ 454239 w 1744152"/>
                <a:gd name="connsiteY6" fmla="*/ 101947 h 446873"/>
                <a:gd name="connsiteX7" fmla="*/ 550492 w 1744152"/>
                <a:gd name="connsiteY7" fmla="*/ 61842 h 446873"/>
                <a:gd name="connsiteX8" fmla="*/ 676155 w 1744152"/>
                <a:gd name="connsiteY8" fmla="*/ 24410 h 446873"/>
                <a:gd name="connsiteX9" fmla="*/ 799145 w 1744152"/>
                <a:gd name="connsiteY9" fmla="*/ 5694 h 446873"/>
                <a:gd name="connsiteX10" fmla="*/ 882029 w 1744152"/>
                <a:gd name="connsiteY10" fmla="*/ 347 h 446873"/>
                <a:gd name="connsiteX11" fmla="*/ 986302 w 1744152"/>
                <a:gd name="connsiteY11" fmla="*/ 13715 h 446873"/>
                <a:gd name="connsiteX12" fmla="*/ 1117313 w 1744152"/>
                <a:gd name="connsiteY12" fmla="*/ 37779 h 446873"/>
                <a:gd name="connsiteX13" fmla="*/ 1218913 w 1744152"/>
                <a:gd name="connsiteY13" fmla="*/ 85905 h 446873"/>
                <a:gd name="connsiteX14" fmla="*/ 1344576 w 1744152"/>
                <a:gd name="connsiteY14" fmla="*/ 158094 h 446873"/>
                <a:gd name="connsiteX15" fmla="*/ 1470239 w 1744152"/>
                <a:gd name="connsiteY15" fmla="*/ 249000 h 446873"/>
                <a:gd name="connsiteX16" fmla="*/ 1555797 w 1744152"/>
                <a:gd name="connsiteY16" fmla="*/ 329210 h 446873"/>
                <a:gd name="connsiteX17" fmla="*/ 1625313 w 1744152"/>
                <a:gd name="connsiteY17" fmla="*/ 412094 h 446873"/>
                <a:gd name="connsiteX18" fmla="*/ 1630660 w 1744152"/>
                <a:gd name="connsiteY18" fmla="*/ 446852 h 446873"/>
                <a:gd name="connsiteX19" fmla="*/ 103987 w 1744152"/>
                <a:gd name="connsiteY19" fmla="*/ 404073 h 446873"/>
                <a:gd name="connsiteX0" fmla="*/ 137492 w 1640409"/>
                <a:gd name="connsiteY0" fmla="*/ 412094 h 446852"/>
                <a:gd name="connsiteX1" fmla="*/ 49260 w 1640409"/>
                <a:gd name="connsiteY1" fmla="*/ 347926 h 446852"/>
                <a:gd name="connsiteX2" fmla="*/ 113428 w 1640409"/>
                <a:gd name="connsiteY2" fmla="*/ 289105 h 446852"/>
                <a:gd name="connsiteX3" fmla="*/ 185618 w 1640409"/>
                <a:gd name="connsiteY3" fmla="*/ 206221 h 446852"/>
                <a:gd name="connsiteX4" fmla="*/ 263155 w 1640409"/>
                <a:gd name="connsiteY4" fmla="*/ 160768 h 446852"/>
                <a:gd name="connsiteX5" fmla="*/ 305934 w 1640409"/>
                <a:gd name="connsiteY5" fmla="*/ 134031 h 446852"/>
                <a:gd name="connsiteX6" fmla="*/ 359407 w 1640409"/>
                <a:gd name="connsiteY6" fmla="*/ 101947 h 446852"/>
                <a:gd name="connsiteX7" fmla="*/ 455660 w 1640409"/>
                <a:gd name="connsiteY7" fmla="*/ 61842 h 446852"/>
                <a:gd name="connsiteX8" fmla="*/ 581323 w 1640409"/>
                <a:gd name="connsiteY8" fmla="*/ 24410 h 446852"/>
                <a:gd name="connsiteX9" fmla="*/ 704313 w 1640409"/>
                <a:gd name="connsiteY9" fmla="*/ 5694 h 446852"/>
                <a:gd name="connsiteX10" fmla="*/ 787197 w 1640409"/>
                <a:gd name="connsiteY10" fmla="*/ 347 h 446852"/>
                <a:gd name="connsiteX11" fmla="*/ 891470 w 1640409"/>
                <a:gd name="connsiteY11" fmla="*/ 13715 h 446852"/>
                <a:gd name="connsiteX12" fmla="*/ 1022481 w 1640409"/>
                <a:gd name="connsiteY12" fmla="*/ 37779 h 446852"/>
                <a:gd name="connsiteX13" fmla="*/ 1124081 w 1640409"/>
                <a:gd name="connsiteY13" fmla="*/ 85905 h 446852"/>
                <a:gd name="connsiteX14" fmla="*/ 1249744 w 1640409"/>
                <a:gd name="connsiteY14" fmla="*/ 158094 h 446852"/>
                <a:gd name="connsiteX15" fmla="*/ 1375407 w 1640409"/>
                <a:gd name="connsiteY15" fmla="*/ 249000 h 446852"/>
                <a:gd name="connsiteX16" fmla="*/ 1460965 w 1640409"/>
                <a:gd name="connsiteY16" fmla="*/ 329210 h 446852"/>
                <a:gd name="connsiteX17" fmla="*/ 1530481 w 1640409"/>
                <a:gd name="connsiteY17" fmla="*/ 412094 h 446852"/>
                <a:gd name="connsiteX18" fmla="*/ 1535828 w 1640409"/>
                <a:gd name="connsiteY18" fmla="*/ 446852 h 446852"/>
                <a:gd name="connsiteX19" fmla="*/ 137492 w 1640409"/>
                <a:gd name="connsiteY19" fmla="*/ 412094 h 446852"/>
                <a:gd name="connsiteX0" fmla="*/ 142304 w 1630861"/>
                <a:gd name="connsiteY0" fmla="*/ 420115 h 446956"/>
                <a:gd name="connsiteX1" fmla="*/ 40703 w 1630861"/>
                <a:gd name="connsiteY1" fmla="*/ 347926 h 446956"/>
                <a:gd name="connsiteX2" fmla="*/ 104871 w 1630861"/>
                <a:gd name="connsiteY2" fmla="*/ 289105 h 446956"/>
                <a:gd name="connsiteX3" fmla="*/ 177061 w 1630861"/>
                <a:gd name="connsiteY3" fmla="*/ 206221 h 446956"/>
                <a:gd name="connsiteX4" fmla="*/ 254598 w 1630861"/>
                <a:gd name="connsiteY4" fmla="*/ 160768 h 446956"/>
                <a:gd name="connsiteX5" fmla="*/ 297377 w 1630861"/>
                <a:gd name="connsiteY5" fmla="*/ 134031 h 446956"/>
                <a:gd name="connsiteX6" fmla="*/ 350850 w 1630861"/>
                <a:gd name="connsiteY6" fmla="*/ 101947 h 446956"/>
                <a:gd name="connsiteX7" fmla="*/ 447103 w 1630861"/>
                <a:gd name="connsiteY7" fmla="*/ 61842 h 446956"/>
                <a:gd name="connsiteX8" fmla="*/ 572766 w 1630861"/>
                <a:gd name="connsiteY8" fmla="*/ 24410 h 446956"/>
                <a:gd name="connsiteX9" fmla="*/ 695756 w 1630861"/>
                <a:gd name="connsiteY9" fmla="*/ 5694 h 446956"/>
                <a:gd name="connsiteX10" fmla="*/ 778640 w 1630861"/>
                <a:gd name="connsiteY10" fmla="*/ 347 h 446956"/>
                <a:gd name="connsiteX11" fmla="*/ 882913 w 1630861"/>
                <a:gd name="connsiteY11" fmla="*/ 13715 h 446956"/>
                <a:gd name="connsiteX12" fmla="*/ 1013924 w 1630861"/>
                <a:gd name="connsiteY12" fmla="*/ 37779 h 446956"/>
                <a:gd name="connsiteX13" fmla="*/ 1115524 w 1630861"/>
                <a:gd name="connsiteY13" fmla="*/ 85905 h 446956"/>
                <a:gd name="connsiteX14" fmla="*/ 1241187 w 1630861"/>
                <a:gd name="connsiteY14" fmla="*/ 158094 h 446956"/>
                <a:gd name="connsiteX15" fmla="*/ 1366850 w 1630861"/>
                <a:gd name="connsiteY15" fmla="*/ 249000 h 446956"/>
                <a:gd name="connsiteX16" fmla="*/ 1452408 w 1630861"/>
                <a:gd name="connsiteY16" fmla="*/ 329210 h 446956"/>
                <a:gd name="connsiteX17" fmla="*/ 1521924 w 1630861"/>
                <a:gd name="connsiteY17" fmla="*/ 412094 h 446956"/>
                <a:gd name="connsiteX18" fmla="*/ 1527271 w 1630861"/>
                <a:gd name="connsiteY18" fmla="*/ 446852 h 446956"/>
                <a:gd name="connsiteX19" fmla="*/ 142304 w 1630861"/>
                <a:gd name="connsiteY19" fmla="*/ 420115 h 446956"/>
                <a:gd name="connsiteX0" fmla="*/ 141218 w 1629775"/>
                <a:gd name="connsiteY0" fmla="*/ 420115 h 446903"/>
                <a:gd name="connsiteX1" fmla="*/ 39617 w 1629775"/>
                <a:gd name="connsiteY1" fmla="*/ 347926 h 446903"/>
                <a:gd name="connsiteX2" fmla="*/ 103785 w 1629775"/>
                <a:gd name="connsiteY2" fmla="*/ 289105 h 446903"/>
                <a:gd name="connsiteX3" fmla="*/ 175975 w 1629775"/>
                <a:gd name="connsiteY3" fmla="*/ 206221 h 446903"/>
                <a:gd name="connsiteX4" fmla="*/ 253512 w 1629775"/>
                <a:gd name="connsiteY4" fmla="*/ 160768 h 446903"/>
                <a:gd name="connsiteX5" fmla="*/ 296291 w 1629775"/>
                <a:gd name="connsiteY5" fmla="*/ 134031 h 446903"/>
                <a:gd name="connsiteX6" fmla="*/ 349764 w 1629775"/>
                <a:gd name="connsiteY6" fmla="*/ 101947 h 446903"/>
                <a:gd name="connsiteX7" fmla="*/ 446017 w 1629775"/>
                <a:gd name="connsiteY7" fmla="*/ 61842 h 446903"/>
                <a:gd name="connsiteX8" fmla="*/ 571680 w 1629775"/>
                <a:gd name="connsiteY8" fmla="*/ 24410 h 446903"/>
                <a:gd name="connsiteX9" fmla="*/ 694670 w 1629775"/>
                <a:gd name="connsiteY9" fmla="*/ 5694 h 446903"/>
                <a:gd name="connsiteX10" fmla="*/ 777554 w 1629775"/>
                <a:gd name="connsiteY10" fmla="*/ 347 h 446903"/>
                <a:gd name="connsiteX11" fmla="*/ 881827 w 1629775"/>
                <a:gd name="connsiteY11" fmla="*/ 13715 h 446903"/>
                <a:gd name="connsiteX12" fmla="*/ 1012838 w 1629775"/>
                <a:gd name="connsiteY12" fmla="*/ 37779 h 446903"/>
                <a:gd name="connsiteX13" fmla="*/ 1114438 w 1629775"/>
                <a:gd name="connsiteY13" fmla="*/ 85905 h 446903"/>
                <a:gd name="connsiteX14" fmla="*/ 1240101 w 1629775"/>
                <a:gd name="connsiteY14" fmla="*/ 158094 h 446903"/>
                <a:gd name="connsiteX15" fmla="*/ 1365764 w 1629775"/>
                <a:gd name="connsiteY15" fmla="*/ 249000 h 446903"/>
                <a:gd name="connsiteX16" fmla="*/ 1451322 w 1629775"/>
                <a:gd name="connsiteY16" fmla="*/ 329210 h 446903"/>
                <a:gd name="connsiteX17" fmla="*/ 1520838 w 1629775"/>
                <a:gd name="connsiteY17" fmla="*/ 412094 h 446903"/>
                <a:gd name="connsiteX18" fmla="*/ 1526185 w 1629775"/>
                <a:gd name="connsiteY18" fmla="*/ 446852 h 446903"/>
                <a:gd name="connsiteX19" fmla="*/ 141218 w 1629775"/>
                <a:gd name="connsiteY19" fmla="*/ 420115 h 446903"/>
                <a:gd name="connsiteX0" fmla="*/ 140318 w 1628875"/>
                <a:gd name="connsiteY0" fmla="*/ 420115 h 446903"/>
                <a:gd name="connsiteX1" fmla="*/ 38717 w 1628875"/>
                <a:gd name="connsiteY1" fmla="*/ 347926 h 446903"/>
                <a:gd name="connsiteX2" fmla="*/ 86843 w 1628875"/>
                <a:gd name="connsiteY2" fmla="*/ 281084 h 446903"/>
                <a:gd name="connsiteX3" fmla="*/ 175075 w 1628875"/>
                <a:gd name="connsiteY3" fmla="*/ 206221 h 446903"/>
                <a:gd name="connsiteX4" fmla="*/ 252612 w 1628875"/>
                <a:gd name="connsiteY4" fmla="*/ 160768 h 446903"/>
                <a:gd name="connsiteX5" fmla="*/ 295391 w 1628875"/>
                <a:gd name="connsiteY5" fmla="*/ 134031 h 446903"/>
                <a:gd name="connsiteX6" fmla="*/ 348864 w 1628875"/>
                <a:gd name="connsiteY6" fmla="*/ 101947 h 446903"/>
                <a:gd name="connsiteX7" fmla="*/ 445117 w 1628875"/>
                <a:gd name="connsiteY7" fmla="*/ 61842 h 446903"/>
                <a:gd name="connsiteX8" fmla="*/ 570780 w 1628875"/>
                <a:gd name="connsiteY8" fmla="*/ 24410 h 446903"/>
                <a:gd name="connsiteX9" fmla="*/ 693770 w 1628875"/>
                <a:gd name="connsiteY9" fmla="*/ 5694 h 446903"/>
                <a:gd name="connsiteX10" fmla="*/ 776654 w 1628875"/>
                <a:gd name="connsiteY10" fmla="*/ 347 h 446903"/>
                <a:gd name="connsiteX11" fmla="*/ 880927 w 1628875"/>
                <a:gd name="connsiteY11" fmla="*/ 13715 h 446903"/>
                <a:gd name="connsiteX12" fmla="*/ 1011938 w 1628875"/>
                <a:gd name="connsiteY12" fmla="*/ 37779 h 446903"/>
                <a:gd name="connsiteX13" fmla="*/ 1113538 w 1628875"/>
                <a:gd name="connsiteY13" fmla="*/ 85905 h 446903"/>
                <a:gd name="connsiteX14" fmla="*/ 1239201 w 1628875"/>
                <a:gd name="connsiteY14" fmla="*/ 158094 h 446903"/>
                <a:gd name="connsiteX15" fmla="*/ 1364864 w 1628875"/>
                <a:gd name="connsiteY15" fmla="*/ 249000 h 446903"/>
                <a:gd name="connsiteX16" fmla="*/ 1450422 w 1628875"/>
                <a:gd name="connsiteY16" fmla="*/ 329210 h 446903"/>
                <a:gd name="connsiteX17" fmla="*/ 1519938 w 1628875"/>
                <a:gd name="connsiteY17" fmla="*/ 412094 h 446903"/>
                <a:gd name="connsiteX18" fmla="*/ 1525285 w 1628875"/>
                <a:gd name="connsiteY18" fmla="*/ 446852 h 446903"/>
                <a:gd name="connsiteX19" fmla="*/ 140318 w 1628875"/>
                <a:gd name="connsiteY19" fmla="*/ 420115 h 446903"/>
                <a:gd name="connsiteX0" fmla="*/ 138801 w 1627358"/>
                <a:gd name="connsiteY0" fmla="*/ 420115 h 446956"/>
                <a:gd name="connsiteX1" fmla="*/ 42548 w 1627358"/>
                <a:gd name="connsiteY1" fmla="*/ 347926 h 446956"/>
                <a:gd name="connsiteX2" fmla="*/ 85326 w 1627358"/>
                <a:gd name="connsiteY2" fmla="*/ 281084 h 446956"/>
                <a:gd name="connsiteX3" fmla="*/ 173558 w 1627358"/>
                <a:gd name="connsiteY3" fmla="*/ 206221 h 446956"/>
                <a:gd name="connsiteX4" fmla="*/ 251095 w 1627358"/>
                <a:gd name="connsiteY4" fmla="*/ 160768 h 446956"/>
                <a:gd name="connsiteX5" fmla="*/ 293874 w 1627358"/>
                <a:gd name="connsiteY5" fmla="*/ 134031 h 446956"/>
                <a:gd name="connsiteX6" fmla="*/ 347347 w 1627358"/>
                <a:gd name="connsiteY6" fmla="*/ 101947 h 446956"/>
                <a:gd name="connsiteX7" fmla="*/ 443600 w 1627358"/>
                <a:gd name="connsiteY7" fmla="*/ 61842 h 446956"/>
                <a:gd name="connsiteX8" fmla="*/ 569263 w 1627358"/>
                <a:gd name="connsiteY8" fmla="*/ 24410 h 446956"/>
                <a:gd name="connsiteX9" fmla="*/ 692253 w 1627358"/>
                <a:gd name="connsiteY9" fmla="*/ 5694 h 446956"/>
                <a:gd name="connsiteX10" fmla="*/ 775137 w 1627358"/>
                <a:gd name="connsiteY10" fmla="*/ 347 h 446956"/>
                <a:gd name="connsiteX11" fmla="*/ 879410 w 1627358"/>
                <a:gd name="connsiteY11" fmla="*/ 13715 h 446956"/>
                <a:gd name="connsiteX12" fmla="*/ 1010421 w 1627358"/>
                <a:gd name="connsiteY12" fmla="*/ 37779 h 446956"/>
                <a:gd name="connsiteX13" fmla="*/ 1112021 w 1627358"/>
                <a:gd name="connsiteY13" fmla="*/ 85905 h 446956"/>
                <a:gd name="connsiteX14" fmla="*/ 1237684 w 1627358"/>
                <a:gd name="connsiteY14" fmla="*/ 158094 h 446956"/>
                <a:gd name="connsiteX15" fmla="*/ 1363347 w 1627358"/>
                <a:gd name="connsiteY15" fmla="*/ 249000 h 446956"/>
                <a:gd name="connsiteX16" fmla="*/ 1448905 w 1627358"/>
                <a:gd name="connsiteY16" fmla="*/ 329210 h 446956"/>
                <a:gd name="connsiteX17" fmla="*/ 1518421 w 1627358"/>
                <a:gd name="connsiteY17" fmla="*/ 412094 h 446956"/>
                <a:gd name="connsiteX18" fmla="*/ 1523768 w 1627358"/>
                <a:gd name="connsiteY18" fmla="*/ 446852 h 446956"/>
                <a:gd name="connsiteX19" fmla="*/ 138801 w 1627358"/>
                <a:gd name="connsiteY19" fmla="*/ 420115 h 446956"/>
                <a:gd name="connsiteX0" fmla="*/ 138801 w 1617133"/>
                <a:gd name="connsiteY0" fmla="*/ 420115 h 448347"/>
                <a:gd name="connsiteX1" fmla="*/ 42548 w 1617133"/>
                <a:gd name="connsiteY1" fmla="*/ 347926 h 448347"/>
                <a:gd name="connsiteX2" fmla="*/ 85326 w 1617133"/>
                <a:gd name="connsiteY2" fmla="*/ 281084 h 448347"/>
                <a:gd name="connsiteX3" fmla="*/ 173558 w 1617133"/>
                <a:gd name="connsiteY3" fmla="*/ 206221 h 448347"/>
                <a:gd name="connsiteX4" fmla="*/ 251095 w 1617133"/>
                <a:gd name="connsiteY4" fmla="*/ 160768 h 448347"/>
                <a:gd name="connsiteX5" fmla="*/ 293874 w 1617133"/>
                <a:gd name="connsiteY5" fmla="*/ 134031 h 448347"/>
                <a:gd name="connsiteX6" fmla="*/ 347347 w 1617133"/>
                <a:gd name="connsiteY6" fmla="*/ 101947 h 448347"/>
                <a:gd name="connsiteX7" fmla="*/ 443600 w 1617133"/>
                <a:gd name="connsiteY7" fmla="*/ 61842 h 448347"/>
                <a:gd name="connsiteX8" fmla="*/ 569263 w 1617133"/>
                <a:gd name="connsiteY8" fmla="*/ 24410 h 448347"/>
                <a:gd name="connsiteX9" fmla="*/ 692253 w 1617133"/>
                <a:gd name="connsiteY9" fmla="*/ 5694 h 448347"/>
                <a:gd name="connsiteX10" fmla="*/ 775137 w 1617133"/>
                <a:gd name="connsiteY10" fmla="*/ 347 h 448347"/>
                <a:gd name="connsiteX11" fmla="*/ 879410 w 1617133"/>
                <a:gd name="connsiteY11" fmla="*/ 13715 h 448347"/>
                <a:gd name="connsiteX12" fmla="*/ 1010421 w 1617133"/>
                <a:gd name="connsiteY12" fmla="*/ 37779 h 448347"/>
                <a:gd name="connsiteX13" fmla="*/ 1112021 w 1617133"/>
                <a:gd name="connsiteY13" fmla="*/ 85905 h 448347"/>
                <a:gd name="connsiteX14" fmla="*/ 1237684 w 1617133"/>
                <a:gd name="connsiteY14" fmla="*/ 158094 h 448347"/>
                <a:gd name="connsiteX15" fmla="*/ 1363347 w 1617133"/>
                <a:gd name="connsiteY15" fmla="*/ 249000 h 448347"/>
                <a:gd name="connsiteX16" fmla="*/ 1448905 w 1617133"/>
                <a:gd name="connsiteY16" fmla="*/ 329210 h 448347"/>
                <a:gd name="connsiteX17" fmla="*/ 1486336 w 1617133"/>
                <a:gd name="connsiteY17" fmla="*/ 380009 h 448347"/>
                <a:gd name="connsiteX18" fmla="*/ 1523768 w 1617133"/>
                <a:gd name="connsiteY18" fmla="*/ 446852 h 448347"/>
                <a:gd name="connsiteX19" fmla="*/ 138801 w 1617133"/>
                <a:gd name="connsiteY19" fmla="*/ 420115 h 448347"/>
                <a:gd name="connsiteX0" fmla="*/ 138801 w 1617133"/>
                <a:gd name="connsiteY0" fmla="*/ 420115 h 448347"/>
                <a:gd name="connsiteX1" fmla="*/ 42548 w 1617133"/>
                <a:gd name="connsiteY1" fmla="*/ 347926 h 448347"/>
                <a:gd name="connsiteX2" fmla="*/ 85326 w 1617133"/>
                <a:gd name="connsiteY2" fmla="*/ 281084 h 448347"/>
                <a:gd name="connsiteX3" fmla="*/ 173558 w 1617133"/>
                <a:gd name="connsiteY3" fmla="*/ 206221 h 448347"/>
                <a:gd name="connsiteX4" fmla="*/ 251095 w 1617133"/>
                <a:gd name="connsiteY4" fmla="*/ 160768 h 448347"/>
                <a:gd name="connsiteX5" fmla="*/ 293874 w 1617133"/>
                <a:gd name="connsiteY5" fmla="*/ 134031 h 448347"/>
                <a:gd name="connsiteX6" fmla="*/ 347347 w 1617133"/>
                <a:gd name="connsiteY6" fmla="*/ 101947 h 448347"/>
                <a:gd name="connsiteX7" fmla="*/ 443600 w 1617133"/>
                <a:gd name="connsiteY7" fmla="*/ 61842 h 448347"/>
                <a:gd name="connsiteX8" fmla="*/ 569263 w 1617133"/>
                <a:gd name="connsiteY8" fmla="*/ 24410 h 448347"/>
                <a:gd name="connsiteX9" fmla="*/ 692253 w 1617133"/>
                <a:gd name="connsiteY9" fmla="*/ 5694 h 448347"/>
                <a:gd name="connsiteX10" fmla="*/ 775137 w 1617133"/>
                <a:gd name="connsiteY10" fmla="*/ 347 h 448347"/>
                <a:gd name="connsiteX11" fmla="*/ 879410 w 1617133"/>
                <a:gd name="connsiteY11" fmla="*/ 13715 h 448347"/>
                <a:gd name="connsiteX12" fmla="*/ 1010421 w 1617133"/>
                <a:gd name="connsiteY12" fmla="*/ 37779 h 448347"/>
                <a:gd name="connsiteX13" fmla="*/ 1112021 w 1617133"/>
                <a:gd name="connsiteY13" fmla="*/ 85905 h 448347"/>
                <a:gd name="connsiteX14" fmla="*/ 1237684 w 1617133"/>
                <a:gd name="connsiteY14" fmla="*/ 158094 h 448347"/>
                <a:gd name="connsiteX15" fmla="*/ 1363347 w 1617133"/>
                <a:gd name="connsiteY15" fmla="*/ 249000 h 448347"/>
                <a:gd name="connsiteX16" fmla="*/ 1422168 w 1617133"/>
                <a:gd name="connsiteY16" fmla="*/ 307820 h 448347"/>
                <a:gd name="connsiteX17" fmla="*/ 1486336 w 1617133"/>
                <a:gd name="connsiteY17" fmla="*/ 380009 h 448347"/>
                <a:gd name="connsiteX18" fmla="*/ 1523768 w 1617133"/>
                <a:gd name="connsiteY18" fmla="*/ 446852 h 448347"/>
                <a:gd name="connsiteX19" fmla="*/ 138801 w 1617133"/>
                <a:gd name="connsiteY19" fmla="*/ 420115 h 448347"/>
                <a:gd name="connsiteX0" fmla="*/ 128790 w 1510434"/>
                <a:gd name="connsiteY0" fmla="*/ 420115 h 450890"/>
                <a:gd name="connsiteX1" fmla="*/ 32537 w 1510434"/>
                <a:gd name="connsiteY1" fmla="*/ 347926 h 450890"/>
                <a:gd name="connsiteX2" fmla="*/ 75315 w 1510434"/>
                <a:gd name="connsiteY2" fmla="*/ 281084 h 450890"/>
                <a:gd name="connsiteX3" fmla="*/ 163547 w 1510434"/>
                <a:gd name="connsiteY3" fmla="*/ 206221 h 450890"/>
                <a:gd name="connsiteX4" fmla="*/ 241084 w 1510434"/>
                <a:gd name="connsiteY4" fmla="*/ 160768 h 450890"/>
                <a:gd name="connsiteX5" fmla="*/ 283863 w 1510434"/>
                <a:gd name="connsiteY5" fmla="*/ 134031 h 450890"/>
                <a:gd name="connsiteX6" fmla="*/ 337336 w 1510434"/>
                <a:gd name="connsiteY6" fmla="*/ 101947 h 450890"/>
                <a:gd name="connsiteX7" fmla="*/ 433589 w 1510434"/>
                <a:gd name="connsiteY7" fmla="*/ 61842 h 450890"/>
                <a:gd name="connsiteX8" fmla="*/ 559252 w 1510434"/>
                <a:gd name="connsiteY8" fmla="*/ 24410 h 450890"/>
                <a:gd name="connsiteX9" fmla="*/ 682242 w 1510434"/>
                <a:gd name="connsiteY9" fmla="*/ 5694 h 450890"/>
                <a:gd name="connsiteX10" fmla="*/ 765126 w 1510434"/>
                <a:gd name="connsiteY10" fmla="*/ 347 h 450890"/>
                <a:gd name="connsiteX11" fmla="*/ 869399 w 1510434"/>
                <a:gd name="connsiteY11" fmla="*/ 13715 h 450890"/>
                <a:gd name="connsiteX12" fmla="*/ 1000410 w 1510434"/>
                <a:gd name="connsiteY12" fmla="*/ 37779 h 450890"/>
                <a:gd name="connsiteX13" fmla="*/ 1102010 w 1510434"/>
                <a:gd name="connsiteY13" fmla="*/ 85905 h 450890"/>
                <a:gd name="connsiteX14" fmla="*/ 1227673 w 1510434"/>
                <a:gd name="connsiteY14" fmla="*/ 158094 h 450890"/>
                <a:gd name="connsiteX15" fmla="*/ 1353336 w 1510434"/>
                <a:gd name="connsiteY15" fmla="*/ 249000 h 450890"/>
                <a:gd name="connsiteX16" fmla="*/ 1412157 w 1510434"/>
                <a:gd name="connsiteY16" fmla="*/ 307820 h 450890"/>
                <a:gd name="connsiteX17" fmla="*/ 1476325 w 1510434"/>
                <a:gd name="connsiteY17" fmla="*/ 380009 h 450890"/>
                <a:gd name="connsiteX18" fmla="*/ 1366704 w 1510434"/>
                <a:gd name="connsiteY18" fmla="*/ 449526 h 450890"/>
                <a:gd name="connsiteX19" fmla="*/ 128790 w 1510434"/>
                <a:gd name="connsiteY19" fmla="*/ 420115 h 45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10434" h="450890">
                  <a:moveTo>
                    <a:pt x="128790" y="420115"/>
                  </a:moveTo>
                  <a:cubicBezTo>
                    <a:pt x="-93571" y="403182"/>
                    <a:pt x="41449" y="371098"/>
                    <a:pt x="32537" y="347926"/>
                  </a:cubicBezTo>
                  <a:cubicBezTo>
                    <a:pt x="23625" y="324754"/>
                    <a:pt x="53480" y="304701"/>
                    <a:pt x="75315" y="281084"/>
                  </a:cubicBezTo>
                  <a:cubicBezTo>
                    <a:pt x="97150" y="257467"/>
                    <a:pt x="135919" y="226274"/>
                    <a:pt x="163547" y="206221"/>
                  </a:cubicBezTo>
                  <a:cubicBezTo>
                    <a:pt x="191175" y="186168"/>
                    <a:pt x="221031" y="172800"/>
                    <a:pt x="241084" y="160768"/>
                  </a:cubicBezTo>
                  <a:cubicBezTo>
                    <a:pt x="261137" y="148736"/>
                    <a:pt x="267821" y="143834"/>
                    <a:pt x="283863" y="134031"/>
                  </a:cubicBezTo>
                  <a:cubicBezTo>
                    <a:pt x="299905" y="124228"/>
                    <a:pt x="312382" y="113978"/>
                    <a:pt x="337336" y="101947"/>
                  </a:cubicBezTo>
                  <a:cubicBezTo>
                    <a:pt x="362290" y="89915"/>
                    <a:pt x="396603" y="74765"/>
                    <a:pt x="433589" y="61842"/>
                  </a:cubicBezTo>
                  <a:cubicBezTo>
                    <a:pt x="470575" y="48919"/>
                    <a:pt x="517810" y="33768"/>
                    <a:pt x="559252" y="24410"/>
                  </a:cubicBezTo>
                  <a:cubicBezTo>
                    <a:pt x="600694" y="15052"/>
                    <a:pt x="647930" y="9704"/>
                    <a:pt x="682242" y="5694"/>
                  </a:cubicBezTo>
                  <a:cubicBezTo>
                    <a:pt x="716554" y="1683"/>
                    <a:pt x="733933" y="-990"/>
                    <a:pt x="765126" y="347"/>
                  </a:cubicBezTo>
                  <a:cubicBezTo>
                    <a:pt x="796319" y="1684"/>
                    <a:pt x="830185" y="7476"/>
                    <a:pt x="869399" y="13715"/>
                  </a:cubicBezTo>
                  <a:cubicBezTo>
                    <a:pt x="908613" y="19954"/>
                    <a:pt x="961642" y="25747"/>
                    <a:pt x="1000410" y="37779"/>
                  </a:cubicBezTo>
                  <a:cubicBezTo>
                    <a:pt x="1039179" y="49811"/>
                    <a:pt x="1064133" y="65853"/>
                    <a:pt x="1102010" y="85905"/>
                  </a:cubicBezTo>
                  <a:cubicBezTo>
                    <a:pt x="1139887" y="105957"/>
                    <a:pt x="1185786" y="130912"/>
                    <a:pt x="1227673" y="158094"/>
                  </a:cubicBezTo>
                  <a:cubicBezTo>
                    <a:pt x="1269560" y="185276"/>
                    <a:pt x="1322589" y="224046"/>
                    <a:pt x="1353336" y="249000"/>
                  </a:cubicBezTo>
                  <a:cubicBezTo>
                    <a:pt x="1384083" y="273954"/>
                    <a:pt x="1391659" y="285985"/>
                    <a:pt x="1412157" y="307820"/>
                  </a:cubicBezTo>
                  <a:cubicBezTo>
                    <a:pt x="1432655" y="329655"/>
                    <a:pt x="1463848" y="360402"/>
                    <a:pt x="1476325" y="380009"/>
                  </a:cubicBezTo>
                  <a:cubicBezTo>
                    <a:pt x="1488802" y="399616"/>
                    <a:pt x="1591293" y="442842"/>
                    <a:pt x="1366704" y="449526"/>
                  </a:cubicBezTo>
                  <a:cubicBezTo>
                    <a:pt x="1142115" y="456210"/>
                    <a:pt x="351151" y="437048"/>
                    <a:pt x="128790" y="420115"/>
                  </a:cubicBezTo>
                  <a:close/>
                </a:path>
              </a:pathLst>
            </a:custGeom>
            <a:solidFill>
              <a:srgbClr val="4BACC6">
                <a:alpha val="7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524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1329259" cy="1182859"/>
          </a:xfrm>
        </p:spPr>
        <p:txBody>
          <a:bodyPr/>
          <a:lstStyle/>
          <a:p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translação das parcelas e a medição em semicírculos são os métodos que levam a maiores erros, enquanto que o método da reflexão é aquele que corresponde às avaliações mais exatas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823520" y="2486434"/>
            <a:ext cx="1800200" cy="2017287"/>
            <a:chOff x="3648" y="1712"/>
            <a:chExt cx="1679" cy="1966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2" t="5707" r="68326" b="53069"/>
            <a:stretch/>
          </p:blipFill>
          <p:spPr bwMode="auto">
            <a:xfrm>
              <a:off x="3648" y="1712"/>
              <a:ext cx="1679" cy="1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3840" y="187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155912" y="2486066"/>
            <a:ext cx="2784310" cy="1893308"/>
            <a:chOff x="2880" y="1632"/>
            <a:chExt cx="2637" cy="1934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92" t="14273" r="30826" b="51372"/>
            <a:stretch/>
          </p:blipFill>
          <p:spPr bwMode="auto">
            <a:xfrm>
              <a:off x="2880" y="1928"/>
              <a:ext cx="2637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2880" y="163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6678662" y="2204864"/>
            <a:ext cx="2361572" cy="1743840"/>
            <a:chOff x="3216" y="1536"/>
            <a:chExt cx="2234" cy="1700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1" t="14339" b="55071"/>
            <a:stretch/>
          </p:blipFill>
          <p:spPr bwMode="auto">
            <a:xfrm>
              <a:off x="3216" y="1784"/>
              <a:ext cx="2234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3312" y="153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9140725" y="2350993"/>
            <a:ext cx="2272680" cy="1705976"/>
            <a:chOff x="3264" y="1488"/>
            <a:chExt cx="2112" cy="1564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0" t="52084" r="63597" b="17380"/>
            <a:stretch/>
          </p:blipFill>
          <p:spPr bwMode="auto">
            <a:xfrm>
              <a:off x="3264" y="1601"/>
              <a:ext cx="2112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3552" y="1488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32310" y="4214956"/>
            <a:ext cx="1420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Translação da parcela</a:t>
            </a:r>
          </a:p>
        </p:txBody>
      </p:sp>
      <p:sp>
        <p:nvSpPr>
          <p:cNvPr id="3" name="Rectangle 2"/>
          <p:cNvSpPr/>
          <p:nvPr/>
        </p:nvSpPr>
        <p:spPr>
          <a:xfrm>
            <a:off x="3751388" y="4220115"/>
            <a:ext cx="1809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Medição em semicírculo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10330" y="4027624"/>
            <a:ext cx="2121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do raio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40725" y="4056969"/>
            <a:ext cx="2511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das avaliações</a:t>
            </a:r>
          </a:p>
        </p:txBody>
      </p:sp>
      <p:grpSp>
        <p:nvGrpSpPr>
          <p:cNvPr id="21" name="Group 6"/>
          <p:cNvGrpSpPr>
            <a:grpSpLocks/>
          </p:cNvGrpSpPr>
          <p:nvPr/>
        </p:nvGrpSpPr>
        <p:grpSpPr bwMode="auto">
          <a:xfrm>
            <a:off x="911424" y="4844413"/>
            <a:ext cx="4005674" cy="1661730"/>
            <a:chOff x="672" y="2016"/>
            <a:chExt cx="4560" cy="2112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83" t="53748" b="2899"/>
            <a:stretch>
              <a:fillRect/>
            </a:stretch>
          </p:blipFill>
          <p:spPr bwMode="auto">
            <a:xfrm>
              <a:off x="672" y="2064"/>
              <a:ext cx="4560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768" y="201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859151" y="5530193"/>
            <a:ext cx="1308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reflexão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3392" y="2486067"/>
            <a:ext cx="5598731" cy="23592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41285" y="4922566"/>
            <a:ext cx="5598731" cy="170707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89460" y="5006736"/>
            <a:ext cx="950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 smtClean="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(+++)</a:t>
            </a:r>
            <a:endParaRPr lang="pt-PT" altLang="en-US" dirty="0">
              <a:solidFill>
                <a:srgbClr val="008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08054" y="2528161"/>
            <a:ext cx="875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(---)</a:t>
            </a:r>
            <a:endParaRPr lang="pt-PT" altLang="en-US" dirty="0">
              <a:solidFill>
                <a:srgbClr val="C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991961" y="2350993"/>
            <a:ext cx="2693695" cy="23592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835591" y="2406506"/>
            <a:ext cx="950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 smtClean="0">
                <a:solidFill>
                  <a:srgbClr val="CC99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pt-PT" altLang="en-US" dirty="0" err="1" smtClean="0">
                <a:solidFill>
                  <a:srgbClr val="CC99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Pt</a:t>
            </a:r>
            <a:r>
              <a:rPr lang="pt-PT" altLang="en-US" dirty="0" smtClean="0">
                <a:solidFill>
                  <a:srgbClr val="CC99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pt-PT" altLang="en-US" dirty="0">
              <a:solidFill>
                <a:srgbClr val="CC99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85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1" y="304800"/>
            <a:ext cx="8564563" cy="6248400"/>
          </a:xfrm>
        </p:spPr>
        <p:txBody>
          <a:bodyPr/>
          <a:lstStyle/>
          <a:p>
            <a:endParaRPr lang="pt-PT" altLang="en-US" sz="800"/>
          </a:p>
          <a:p>
            <a:endParaRPr lang="pt-PT" altLang="en-US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17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2728714"/>
            <a:ext cx="5664200" cy="258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7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42"/>
          <a:stretch>
            <a:fillRect/>
          </a:stretch>
        </p:blipFill>
        <p:spPr bwMode="auto">
          <a:xfrm>
            <a:off x="2855640" y="5220098"/>
            <a:ext cx="3786188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8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49"/>
          <a:stretch>
            <a:fillRect/>
          </a:stretch>
        </p:blipFill>
        <p:spPr bwMode="auto">
          <a:xfrm>
            <a:off x="7174194" y="5249467"/>
            <a:ext cx="4646612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338454"/>
            <a:ext cx="11329259" cy="5001419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método da </a:t>
            </a:r>
            <a:r>
              <a:rPr lang="pt-PT" altLang="en-US" b="1" u="sng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expansão das avaliações 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é o mais vulgarmente utilizado em Portugal, sendo vulgar que as equipas de campo tenham de registar a medida da parte do raio perpendicular à linha limite do povoamento representado (</a:t>
            </a:r>
            <a:r>
              <a:rPr lang="pt-PT" altLang="en-US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). Com este valor é possível calcular o valor da área que corresponde ao povoamento: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/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267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build="p" bldLvl="5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None/>
            </a:pPr>
            <a:r>
              <a:rPr lang="pt-PT" altLang="en-US" dirty="0" smtClean="0">
                <a:cs typeface="Arial" panose="020B0604020202020204" pitchFamily="34" charset="0"/>
              </a:rPr>
              <a:t>Subdivisão das parcelas de acordo com os estratos</a:t>
            </a:r>
            <a:r>
              <a:rPr lang="en-GB" altLang="en-US" dirty="0" smtClean="0"/>
              <a:t> </a:t>
            </a:r>
            <a:r>
              <a:rPr lang="pt-PT" altLang="en-US" dirty="0" smtClean="0"/>
              <a:t>a que correspondem</a:t>
            </a:r>
            <a:endParaRPr lang="en-GB" altLang="en-US" dirty="0" smtClean="0"/>
          </a:p>
        </p:txBody>
      </p:sp>
      <p:sp>
        <p:nvSpPr>
          <p:cNvPr id="160771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pt-PT" altLang="en-US" sz="800" dirty="0" smtClean="0"/>
          </a:p>
          <a:p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subdivisão de parcelas de amostragem de acordo com diversos estratos e determinação das proporções respetivas pode ser bastante importante, especialmente naqueles casos em que a informação sobre as áreas dos diversos estratos é obtida a partir das parcelas de amostragem (regime de propriedade, classes de idade…)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Antes do início do trabalho de campo é importante fornecer às equipas de campo uma lista dos diversos estratos e suas definições para evitar ambiguidades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Costuma introduzir-se a simplificação de admitir que, dentro da parcela, as divisões entre os estratos ocorrem ao longo de linhas retas</a:t>
            </a:r>
            <a:r>
              <a:rPr lang="en-GB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pt-PT" altLang="en-US" sz="2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31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pt-PT" dirty="0" smtClean="0"/>
              <a:t>Definição de área de gestão</a:t>
            </a:r>
            <a:endParaRPr lang="en-GB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600" dirty="0"/>
          </a:p>
          <a:p>
            <a:r>
              <a:rPr lang="pt-PT" dirty="0" smtClean="0"/>
              <a:t>É um conjunto de povoamentos, eventualmente com áreas não florestais, que está sujeito ao mesmo plano de gestão:</a:t>
            </a:r>
          </a:p>
          <a:p>
            <a:r>
              <a:rPr lang="pt-PT" dirty="0" smtClean="0"/>
              <a:t>Exemplos:</a:t>
            </a:r>
          </a:p>
          <a:p>
            <a:pPr lvl="1"/>
            <a:r>
              <a:rPr lang="pt-PT" dirty="0" smtClean="0"/>
              <a:t>Uma Mata Nacional (e.g. Mata Nacional de Leiria)</a:t>
            </a:r>
          </a:p>
          <a:p>
            <a:pPr lvl="1"/>
            <a:r>
              <a:rPr lang="pt-PT" dirty="0" smtClean="0"/>
              <a:t>Uma ZIF (Zona de Intervenção Florestal)</a:t>
            </a:r>
          </a:p>
          <a:p>
            <a:pPr lvl="1"/>
            <a:r>
              <a:rPr lang="pt-PT" dirty="0" smtClean="0"/>
              <a:t>Uma herdade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727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2708920"/>
            <a:ext cx="11665296" cy="71120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pt-PT" sz="4000" dirty="0" smtClean="0"/>
              <a:t> Variáveis da árvore e do povoamento e sua avaliação</a:t>
            </a:r>
            <a:endParaRPr lang="pt-PT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551384" y="350043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O que são e como se avaliam</a:t>
            </a:r>
          </a:p>
          <a:p>
            <a:pPr algn="l"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A necessidade de recorrer a amostragem</a:t>
            </a:r>
          </a:p>
        </p:txBody>
      </p:sp>
    </p:spTree>
    <p:extLst>
      <p:ext uri="{BB962C8B-B14F-4D97-AF65-F5344CB8AC3E}">
        <p14:creationId xmlns:p14="http://schemas.microsoft.com/office/powerpoint/2010/main" val="235245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Variáveis </a:t>
            </a:r>
            <a:r>
              <a:rPr lang="pt-PT" dirty="0" smtClean="0"/>
              <a:t>avaliadas </a:t>
            </a:r>
            <a:r>
              <a:rPr lang="pt-PT" dirty="0"/>
              <a:t>em parcelas de </a:t>
            </a:r>
            <a:r>
              <a:rPr lang="pt-PT" dirty="0" smtClean="0"/>
              <a:t>área conhecida expressas por </a:t>
            </a:r>
            <a:r>
              <a:rPr lang="pt-PT" dirty="0" err="1" smtClean="0"/>
              <a:t>ha</a:t>
            </a:r>
            <a:endParaRPr lang="pt-PT" dirty="0" smtClean="0"/>
          </a:p>
          <a:p>
            <a:r>
              <a:rPr lang="pt-PT" dirty="0"/>
              <a:t>S</a:t>
            </a:r>
            <a:r>
              <a:rPr lang="pt-PT" dirty="0" smtClean="0"/>
              <a:t>ão calculadas com base nas variáveis da árvore como:</a:t>
            </a:r>
          </a:p>
          <a:p>
            <a:pPr lvl="1"/>
            <a:r>
              <a:rPr lang="pt-PT" dirty="0" smtClean="0"/>
              <a:t>Somas</a:t>
            </a:r>
          </a:p>
          <a:p>
            <a:pPr lvl="1"/>
            <a:r>
              <a:rPr lang="pt-PT" dirty="0" smtClean="0"/>
              <a:t>Médias</a:t>
            </a:r>
          </a:p>
          <a:p>
            <a:pPr lvl="1"/>
            <a:r>
              <a:rPr lang="pt-PT" dirty="0" smtClean="0"/>
              <a:t>Distribuições de frequência</a:t>
            </a:r>
          </a:p>
          <a:p>
            <a:pPr lvl="1"/>
            <a:r>
              <a:rPr lang="pt-PT" dirty="0" smtClean="0"/>
              <a:t>Cálculos feitos com as variáveis anteriores</a:t>
            </a:r>
            <a:endParaRPr lang="pt-PT" dirty="0"/>
          </a:p>
          <a:p>
            <a:endParaRPr lang="pt-PT" dirty="0"/>
          </a:p>
        </p:txBody>
      </p:sp>
      <p:grpSp>
        <p:nvGrpSpPr>
          <p:cNvPr id="92164" name="Group 4"/>
          <p:cNvGrpSpPr>
            <a:grpSpLocks/>
          </p:cNvGrpSpPr>
          <p:nvPr/>
        </p:nvGrpSpPr>
        <p:grpSpPr bwMode="auto">
          <a:xfrm>
            <a:off x="6901062" y="3520473"/>
            <a:ext cx="4887913" cy="2819400"/>
            <a:chOff x="2496" y="1776"/>
            <a:chExt cx="3079" cy="1776"/>
          </a:xfrm>
        </p:grpSpPr>
        <p:sp>
          <p:nvSpPr>
            <p:cNvPr id="92165" name="AutoShape 5" descr="Papyrus"/>
            <p:cNvSpPr>
              <a:spLocks noChangeArrowheads="1"/>
            </p:cNvSpPr>
            <p:nvPr/>
          </p:nvSpPr>
          <p:spPr bwMode="auto">
            <a:xfrm>
              <a:off x="2496" y="2160"/>
              <a:ext cx="3072" cy="1392"/>
            </a:xfrm>
            <a:prstGeom prst="parallelogram">
              <a:avLst>
                <a:gd name="adj" fmla="val 55172"/>
              </a:avLst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166" name="Group 6"/>
            <p:cNvGrpSpPr>
              <a:grpSpLocks/>
            </p:cNvGrpSpPr>
            <p:nvPr/>
          </p:nvGrpSpPr>
          <p:grpSpPr bwMode="auto">
            <a:xfrm>
              <a:off x="2640" y="1776"/>
              <a:ext cx="2935" cy="1776"/>
              <a:chOff x="960" y="1680"/>
              <a:chExt cx="2935" cy="1776"/>
            </a:xfrm>
          </p:grpSpPr>
          <p:pic>
            <p:nvPicPr>
              <p:cNvPr id="92167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" y="1680"/>
                <a:ext cx="2503" cy="1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168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2232"/>
                <a:ext cx="2503" cy="1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6874776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 </a:t>
            </a:r>
            <a:r>
              <a:rPr lang="en-GB" dirty="0"/>
              <a:t>- </a:t>
            </a:r>
            <a:r>
              <a:rPr lang="en-GB" dirty="0" err="1"/>
              <a:t>exemplos</a:t>
            </a:r>
            <a:endParaRPr lang="en-US" dirty="0"/>
          </a:p>
        </p:txBody>
      </p:sp>
      <p:sp>
        <p:nvSpPr>
          <p:cNvPr id="93186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sz="2600" b="1" dirty="0" err="1" smtClean="0">
                <a:solidFill>
                  <a:schemeClr val="accent5"/>
                </a:solidFill>
              </a:rPr>
              <a:t>Altura</a:t>
            </a:r>
            <a:r>
              <a:rPr lang="en-GB" sz="2600" b="1" dirty="0" smtClean="0">
                <a:solidFill>
                  <a:schemeClr val="accent5"/>
                </a:solidFill>
              </a:rPr>
              <a:t> </a:t>
            </a:r>
            <a:r>
              <a:rPr lang="en-GB" sz="2600" b="1" dirty="0" err="1">
                <a:solidFill>
                  <a:schemeClr val="accent5"/>
                </a:solidFill>
              </a:rPr>
              <a:t>dominante</a:t>
            </a:r>
            <a:r>
              <a:rPr lang="en-GB" sz="2600" b="1" dirty="0">
                <a:solidFill>
                  <a:schemeClr val="accent5"/>
                </a:solidFill>
              </a:rPr>
              <a:t> </a:t>
            </a:r>
            <a:r>
              <a:rPr lang="en-GB" sz="2600" dirty="0"/>
              <a:t>(</a:t>
            </a:r>
            <a:r>
              <a:rPr lang="en-GB" sz="2600" i="1" dirty="0" err="1" smtClean="0"/>
              <a:t>h</a:t>
            </a:r>
            <a:r>
              <a:rPr lang="en-GB" sz="2600" i="1" baseline="-25000" dirty="0" err="1" smtClean="0"/>
              <a:t>dom</a:t>
            </a:r>
            <a:r>
              <a:rPr lang="en-GB" sz="2600" dirty="0" smtClean="0"/>
              <a:t>) – </a:t>
            </a:r>
            <a:r>
              <a:rPr lang="en-GB" sz="2600" b="1" dirty="0" err="1" smtClean="0"/>
              <a:t>média</a:t>
            </a:r>
            <a:r>
              <a:rPr lang="en-GB" sz="2600" dirty="0" smtClean="0"/>
              <a:t> </a:t>
            </a:r>
            <a:r>
              <a:rPr lang="en-GB" sz="2600" dirty="0"/>
              <a:t>das </a:t>
            </a:r>
            <a:r>
              <a:rPr lang="en-GB" sz="2600" dirty="0" err="1"/>
              <a:t>árvores</a:t>
            </a:r>
            <a:r>
              <a:rPr lang="en-GB" sz="2600" dirty="0"/>
              <a:t> </a:t>
            </a:r>
            <a:r>
              <a:rPr lang="en-GB" sz="2600" dirty="0" err="1"/>
              <a:t>mais</a:t>
            </a:r>
            <a:r>
              <a:rPr lang="en-GB" sz="2600" dirty="0"/>
              <a:t> </a:t>
            </a:r>
            <a:r>
              <a:rPr lang="en-GB" sz="2600" dirty="0" err="1"/>
              <a:t>grossas</a:t>
            </a:r>
            <a:r>
              <a:rPr lang="en-GB" sz="2600" dirty="0"/>
              <a:t> (100 ha</a:t>
            </a:r>
            <a:r>
              <a:rPr lang="en-GB" sz="2600" baseline="30000" dirty="0"/>
              <a:t>-1</a:t>
            </a:r>
            <a:r>
              <a:rPr lang="en-GB" sz="2600" dirty="0" smtClean="0"/>
              <a:t>)</a:t>
            </a:r>
          </a:p>
          <a:p>
            <a:pPr>
              <a:lnSpc>
                <a:spcPct val="90000"/>
              </a:lnSpc>
            </a:pPr>
            <a:endParaRPr lang="en-GB" sz="8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Densidade</a:t>
            </a:r>
            <a:r>
              <a:rPr lang="en-GB" sz="2600" dirty="0" smtClean="0"/>
              <a:t> </a:t>
            </a:r>
            <a:r>
              <a:rPr lang="en-GB" sz="2600" dirty="0"/>
              <a:t>(</a:t>
            </a:r>
            <a:r>
              <a:rPr lang="en-GB" sz="2600" i="1" dirty="0"/>
              <a:t>N</a:t>
            </a:r>
            <a:r>
              <a:rPr lang="en-GB" sz="2600" dirty="0" smtClean="0"/>
              <a:t>) – </a:t>
            </a:r>
            <a:r>
              <a:rPr lang="en-GB" sz="2600" dirty="0" err="1" smtClean="0"/>
              <a:t>número</a:t>
            </a:r>
            <a:r>
              <a:rPr lang="en-GB" sz="2600" dirty="0" smtClean="0"/>
              <a:t> </a:t>
            </a:r>
            <a:r>
              <a:rPr lang="en-GB" sz="2600" dirty="0"/>
              <a:t>de </a:t>
            </a:r>
            <a:r>
              <a:rPr lang="en-GB" sz="2600" dirty="0" err="1"/>
              <a:t>árvores</a:t>
            </a:r>
            <a:r>
              <a:rPr lang="en-GB" sz="2600" dirty="0"/>
              <a:t> </a:t>
            </a:r>
            <a:r>
              <a:rPr lang="en-GB" sz="2600" dirty="0" err="1"/>
              <a:t>vivas</a:t>
            </a:r>
            <a:r>
              <a:rPr lang="en-GB" sz="2600" dirty="0"/>
              <a:t> </a:t>
            </a:r>
            <a:r>
              <a:rPr lang="en-GB" sz="2600" dirty="0" err="1"/>
              <a:t>por</a:t>
            </a:r>
            <a:r>
              <a:rPr lang="en-GB" sz="2600" dirty="0"/>
              <a:t> </a:t>
            </a:r>
            <a:r>
              <a:rPr lang="en-GB" sz="2600" dirty="0" smtClean="0"/>
              <a:t>ha</a:t>
            </a:r>
          </a:p>
          <a:p>
            <a:pPr>
              <a:lnSpc>
                <a:spcPct val="90000"/>
              </a:lnSpc>
            </a:pPr>
            <a:endParaRPr lang="en-GB" sz="6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Área</a:t>
            </a:r>
            <a:r>
              <a:rPr lang="en-GB" sz="2600" b="1" dirty="0" smtClean="0">
                <a:solidFill>
                  <a:schemeClr val="accent5"/>
                </a:solidFill>
              </a:rPr>
              <a:t> </a:t>
            </a:r>
            <a:r>
              <a:rPr lang="en-GB" sz="2600" b="1" dirty="0">
                <a:solidFill>
                  <a:schemeClr val="accent5"/>
                </a:solidFill>
              </a:rPr>
              <a:t>basal </a:t>
            </a:r>
            <a:r>
              <a:rPr lang="en-GB" sz="2600" dirty="0"/>
              <a:t>(</a:t>
            </a:r>
            <a:r>
              <a:rPr lang="en-GB" sz="2600" i="1" dirty="0"/>
              <a:t>G</a:t>
            </a:r>
            <a:r>
              <a:rPr lang="en-GB" sz="2600" dirty="0" smtClean="0"/>
              <a:t>) – </a:t>
            </a:r>
            <a:r>
              <a:rPr lang="en-GB" sz="2600" b="1" dirty="0" smtClean="0"/>
              <a:t>soma</a:t>
            </a:r>
            <a:r>
              <a:rPr lang="en-GB" sz="2600" dirty="0" smtClean="0"/>
              <a:t> </a:t>
            </a:r>
            <a:r>
              <a:rPr lang="en-GB" sz="2600" dirty="0"/>
              <a:t>das </a:t>
            </a:r>
            <a:r>
              <a:rPr lang="en-GB" sz="2600" dirty="0" err="1"/>
              <a:t>áreas</a:t>
            </a:r>
            <a:r>
              <a:rPr lang="en-GB" sz="2600" dirty="0"/>
              <a:t> (</a:t>
            </a:r>
            <a:r>
              <a:rPr lang="en-GB" sz="2600" i="1" dirty="0"/>
              <a:t>g</a:t>
            </a:r>
            <a:r>
              <a:rPr lang="en-GB" sz="2600" dirty="0"/>
              <a:t>) de </a:t>
            </a:r>
            <a:r>
              <a:rPr lang="en-GB" sz="2600" dirty="0" err="1"/>
              <a:t>todas</a:t>
            </a:r>
            <a:r>
              <a:rPr lang="en-GB" sz="2600" dirty="0"/>
              <a:t> as </a:t>
            </a:r>
            <a:r>
              <a:rPr lang="en-GB" sz="2600" dirty="0" err="1"/>
              <a:t>árvores</a:t>
            </a:r>
            <a:r>
              <a:rPr lang="en-GB" sz="2600" dirty="0"/>
              <a:t> da </a:t>
            </a:r>
            <a:r>
              <a:rPr lang="en-GB" sz="2600" dirty="0" err="1"/>
              <a:t>parcela</a:t>
            </a:r>
            <a:r>
              <a:rPr lang="en-GB" sz="2600" dirty="0"/>
              <a:t> </a:t>
            </a:r>
            <a:endParaRPr lang="en-GB" sz="2600" dirty="0" smtClean="0"/>
          </a:p>
          <a:p>
            <a:pPr>
              <a:lnSpc>
                <a:spcPct val="90000"/>
              </a:lnSpc>
            </a:pPr>
            <a:endParaRPr lang="en-GB" sz="6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smtClean="0">
                <a:solidFill>
                  <a:schemeClr val="accent5"/>
                </a:solidFill>
              </a:rPr>
              <a:t>Volume </a:t>
            </a:r>
            <a:r>
              <a:rPr lang="en-GB" sz="2600" b="1" dirty="0">
                <a:solidFill>
                  <a:schemeClr val="accent5"/>
                </a:solidFill>
              </a:rPr>
              <a:t>total </a:t>
            </a:r>
            <a:r>
              <a:rPr lang="en-GB" sz="2600" dirty="0"/>
              <a:t>(</a:t>
            </a:r>
            <a:r>
              <a:rPr lang="en-GB" sz="2600" i="1" dirty="0"/>
              <a:t>V</a:t>
            </a:r>
            <a:r>
              <a:rPr lang="en-GB" sz="2600" dirty="0" smtClean="0"/>
              <a:t>) – </a:t>
            </a:r>
            <a:r>
              <a:rPr lang="en-GB" sz="2600" b="1" dirty="0" smtClean="0"/>
              <a:t>soma</a:t>
            </a:r>
            <a:r>
              <a:rPr lang="en-GB" sz="2600" dirty="0" smtClean="0"/>
              <a:t> </a:t>
            </a:r>
            <a:r>
              <a:rPr lang="en-GB" sz="2600" dirty="0"/>
              <a:t>do volume (</a:t>
            </a:r>
            <a:r>
              <a:rPr lang="en-GB" sz="2600" i="1" dirty="0"/>
              <a:t>v</a:t>
            </a:r>
            <a:r>
              <a:rPr lang="en-GB" sz="2600" dirty="0"/>
              <a:t>) de </a:t>
            </a:r>
            <a:r>
              <a:rPr lang="en-GB" sz="2600" dirty="0" err="1"/>
              <a:t>todas</a:t>
            </a:r>
            <a:r>
              <a:rPr lang="en-GB" sz="2600" dirty="0"/>
              <a:t> as </a:t>
            </a:r>
            <a:r>
              <a:rPr lang="en-GB" sz="2600" dirty="0" err="1"/>
              <a:t>árvores</a:t>
            </a:r>
            <a:r>
              <a:rPr lang="en-GB" sz="2600" dirty="0"/>
              <a:t> da </a:t>
            </a:r>
            <a:r>
              <a:rPr lang="en-GB" sz="2600" dirty="0" err="1" smtClean="0"/>
              <a:t>parcela</a:t>
            </a:r>
            <a:endParaRPr lang="en-GB" sz="2600" dirty="0" smtClean="0"/>
          </a:p>
          <a:p>
            <a:pPr>
              <a:lnSpc>
                <a:spcPct val="90000"/>
              </a:lnSpc>
            </a:pPr>
            <a:endParaRPr lang="en-GB" sz="600" dirty="0" smtClean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Biomassa</a:t>
            </a:r>
            <a:r>
              <a:rPr lang="en-GB" sz="2600" b="1" dirty="0" smtClean="0">
                <a:solidFill>
                  <a:schemeClr val="accent5"/>
                </a:solidFill>
              </a:rPr>
              <a:t> total </a:t>
            </a:r>
            <a:r>
              <a:rPr lang="en-GB" sz="2600" dirty="0" smtClean="0"/>
              <a:t>(</a:t>
            </a:r>
            <a:r>
              <a:rPr lang="en-GB" sz="2600" i="1" dirty="0" smtClean="0"/>
              <a:t>W</a:t>
            </a:r>
            <a:r>
              <a:rPr lang="en-GB" sz="2600" dirty="0" smtClean="0"/>
              <a:t>) – </a:t>
            </a:r>
            <a:r>
              <a:rPr lang="en-GB" sz="2600" b="1" dirty="0" smtClean="0"/>
              <a:t>soma</a:t>
            </a:r>
            <a:r>
              <a:rPr lang="en-GB" sz="2600" dirty="0" smtClean="0"/>
              <a:t> da </a:t>
            </a:r>
            <a:r>
              <a:rPr lang="en-GB" sz="2600" dirty="0" err="1" smtClean="0"/>
              <a:t>biomassa</a:t>
            </a:r>
            <a:r>
              <a:rPr lang="en-GB" sz="2600" dirty="0" smtClean="0"/>
              <a:t> (</a:t>
            </a:r>
            <a:r>
              <a:rPr lang="en-GB" sz="2600" i="1" dirty="0"/>
              <a:t>w</a:t>
            </a:r>
            <a:r>
              <a:rPr lang="en-GB" sz="2600" dirty="0" smtClean="0"/>
              <a:t>) de </a:t>
            </a:r>
            <a:r>
              <a:rPr lang="en-GB" sz="2600" dirty="0" err="1" smtClean="0"/>
              <a:t>todas</a:t>
            </a:r>
            <a:r>
              <a:rPr lang="en-GB" sz="2600" dirty="0" smtClean="0"/>
              <a:t> as </a:t>
            </a:r>
            <a:r>
              <a:rPr lang="en-GB" sz="2600" dirty="0" err="1" smtClean="0"/>
              <a:t>árvores</a:t>
            </a:r>
            <a:r>
              <a:rPr lang="en-GB" sz="2600" dirty="0" smtClean="0"/>
              <a:t> da </a:t>
            </a:r>
            <a:r>
              <a:rPr lang="en-GB" sz="2600" dirty="0" err="1" smtClean="0"/>
              <a:t>parcela</a:t>
            </a:r>
            <a:endParaRPr lang="en-GB" sz="2600" dirty="0" smtClean="0"/>
          </a:p>
          <a:p>
            <a:pPr>
              <a:lnSpc>
                <a:spcPct val="90000"/>
              </a:lnSpc>
            </a:pPr>
            <a:endParaRPr lang="en-GB" sz="600" dirty="0" smtClean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Distribuição</a:t>
            </a:r>
            <a:r>
              <a:rPr lang="en-GB" sz="2600" b="1" dirty="0" smtClean="0">
                <a:solidFill>
                  <a:schemeClr val="accent5"/>
                </a:solidFill>
              </a:rPr>
              <a:t> de </a:t>
            </a:r>
            <a:r>
              <a:rPr lang="en-GB" sz="2600" b="1" dirty="0" err="1" smtClean="0">
                <a:solidFill>
                  <a:schemeClr val="accent5"/>
                </a:solidFill>
              </a:rPr>
              <a:t>diâmetros</a:t>
            </a:r>
            <a:r>
              <a:rPr lang="en-GB" sz="2600" b="1" dirty="0" smtClean="0">
                <a:solidFill>
                  <a:schemeClr val="accent5"/>
                </a:solidFill>
              </a:rPr>
              <a:t> </a:t>
            </a:r>
            <a:r>
              <a:rPr lang="en-GB" sz="2600" b="1" dirty="0" smtClean="0"/>
              <a:t>– </a:t>
            </a:r>
            <a:r>
              <a:rPr lang="en-GB" sz="2600" b="1" dirty="0" err="1" smtClean="0"/>
              <a:t>histograma</a:t>
            </a:r>
            <a:r>
              <a:rPr lang="en-GB" sz="2600" b="1" dirty="0" smtClean="0"/>
              <a:t> </a:t>
            </a:r>
            <a:r>
              <a:rPr lang="en-GB" sz="2600" dirty="0" smtClean="0"/>
              <a:t>dos </a:t>
            </a:r>
            <a:r>
              <a:rPr lang="en-GB" sz="2600" dirty="0" err="1" smtClean="0"/>
              <a:t>diâmetros</a:t>
            </a:r>
            <a:r>
              <a:rPr lang="en-GB" sz="2600" dirty="0" smtClean="0"/>
              <a:t> das </a:t>
            </a:r>
            <a:r>
              <a:rPr lang="en-GB" sz="2600" dirty="0" err="1" smtClean="0"/>
              <a:t>árvores</a:t>
            </a:r>
            <a:r>
              <a:rPr lang="en-GB" sz="2600" dirty="0" smtClean="0"/>
              <a:t> da </a:t>
            </a:r>
            <a:r>
              <a:rPr lang="en-GB" sz="2600" dirty="0" err="1" smtClean="0"/>
              <a:t>parcela</a:t>
            </a:r>
            <a:r>
              <a:rPr lang="en-GB" sz="2600" dirty="0" smtClean="0"/>
              <a:t> (classes de 5 cm)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…</a:t>
            </a:r>
            <a:endParaRPr lang="en-GB" dirty="0"/>
          </a:p>
          <a:p>
            <a:pPr>
              <a:lnSpc>
                <a:spcPct val="9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8415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3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93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93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931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931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 build="p" bldLvl="2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929325" cy="72008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 </a:t>
            </a:r>
            <a:r>
              <a:rPr lang="en-GB" dirty="0"/>
              <a:t>- </a:t>
            </a:r>
            <a:r>
              <a:rPr lang="en-GB" dirty="0" err="1"/>
              <a:t>determinação</a:t>
            </a:r>
            <a:endParaRPr lang="en-US" dirty="0"/>
          </a:p>
        </p:txBody>
      </p:sp>
      <p:sp>
        <p:nvSpPr>
          <p:cNvPr id="94210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700" dirty="0" smtClean="0"/>
          </a:p>
          <a:p>
            <a:r>
              <a:rPr lang="en-GB" dirty="0" err="1" smtClean="0"/>
              <a:t>Medição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err="1"/>
              <a:t>directa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indirecta</a:t>
            </a:r>
            <a:r>
              <a:rPr lang="en-GB" dirty="0"/>
              <a:t>)</a:t>
            </a:r>
            <a:r>
              <a:rPr lang="en-GB" sz="2600" dirty="0"/>
              <a:t> </a:t>
            </a:r>
          </a:p>
          <a:p>
            <a:pPr lvl="1"/>
            <a:r>
              <a:rPr lang="en-GB" dirty="0"/>
              <a:t>de </a:t>
            </a:r>
            <a:r>
              <a:rPr lang="en-GB" dirty="0" err="1"/>
              <a:t>todas</a:t>
            </a:r>
            <a:r>
              <a:rPr lang="en-GB" dirty="0"/>
              <a:t> as </a:t>
            </a:r>
            <a:r>
              <a:rPr lang="en-GB" dirty="0" err="1"/>
              <a:t>árvores</a:t>
            </a:r>
            <a:r>
              <a:rPr lang="en-GB" dirty="0"/>
              <a:t> da </a:t>
            </a:r>
            <a:r>
              <a:rPr lang="en-GB" dirty="0" err="1"/>
              <a:t>parcela</a:t>
            </a:r>
            <a:r>
              <a:rPr lang="en-GB" dirty="0"/>
              <a:t> (</a:t>
            </a:r>
            <a:r>
              <a:rPr lang="en-GB" i="1" dirty="0"/>
              <a:t>d</a:t>
            </a:r>
            <a:r>
              <a:rPr lang="en-GB" dirty="0"/>
              <a:t>,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vezes</a:t>
            </a:r>
            <a:r>
              <a:rPr lang="en-GB" dirty="0"/>
              <a:t> </a:t>
            </a:r>
            <a:r>
              <a:rPr lang="en-GB" i="1" dirty="0"/>
              <a:t>h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de </a:t>
            </a:r>
            <a:r>
              <a:rPr lang="en-GB" dirty="0" err="1"/>
              <a:t>árvores</a:t>
            </a:r>
            <a:r>
              <a:rPr lang="en-GB" dirty="0"/>
              <a:t> </a:t>
            </a:r>
            <a:r>
              <a:rPr lang="en-GB" dirty="0" err="1"/>
              <a:t>amostra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modelo</a:t>
            </a:r>
            <a:r>
              <a:rPr lang="en-GB" dirty="0"/>
              <a:t> (</a:t>
            </a:r>
            <a:r>
              <a:rPr lang="en-GB" i="1" dirty="0"/>
              <a:t>h</a:t>
            </a:r>
            <a:r>
              <a:rPr lang="en-GB" dirty="0"/>
              <a:t>)</a:t>
            </a:r>
          </a:p>
          <a:p>
            <a:r>
              <a:rPr lang="en-GB" dirty="0" err="1" smtClean="0"/>
              <a:t>Estimação</a:t>
            </a:r>
            <a:endParaRPr lang="en-GB" dirty="0"/>
          </a:p>
          <a:p>
            <a:pPr lvl="1"/>
            <a:r>
              <a:rPr lang="en-GB" dirty="0" err="1"/>
              <a:t>nas</a:t>
            </a:r>
            <a:r>
              <a:rPr lang="en-GB" dirty="0"/>
              <a:t> </a:t>
            </a:r>
            <a:r>
              <a:rPr lang="en-GB" dirty="0" err="1"/>
              <a:t>árvores</a:t>
            </a:r>
            <a:r>
              <a:rPr lang="en-GB" dirty="0"/>
              <a:t>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 smtClean="0"/>
              <a:t>modelo</a:t>
            </a:r>
            <a:endParaRPr lang="en-GB" dirty="0"/>
          </a:p>
          <a:p>
            <a:r>
              <a:rPr lang="en-GB" dirty="0" err="1" smtClean="0"/>
              <a:t>Estimação</a:t>
            </a:r>
            <a:r>
              <a:rPr lang="en-GB" dirty="0" smtClean="0"/>
              <a:t> </a:t>
            </a:r>
            <a:r>
              <a:rPr lang="en-GB" dirty="0" err="1" smtClean="0"/>
              <a:t>direta</a:t>
            </a:r>
            <a:r>
              <a:rPr lang="en-GB" dirty="0" smtClean="0"/>
              <a:t> </a:t>
            </a:r>
            <a:r>
              <a:rPr lang="en-GB" dirty="0" err="1"/>
              <a:t>ao</a:t>
            </a:r>
            <a:r>
              <a:rPr lang="en-GB" dirty="0"/>
              <a:t> </a:t>
            </a:r>
            <a:r>
              <a:rPr lang="en-GB" dirty="0" err="1"/>
              <a:t>nível</a:t>
            </a:r>
            <a:r>
              <a:rPr lang="en-GB" dirty="0"/>
              <a:t> do </a:t>
            </a:r>
            <a:r>
              <a:rPr lang="en-GB" dirty="0" err="1"/>
              <a:t>povoamento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1387" y="1299748"/>
            <a:ext cx="1649243" cy="502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6240" y="1338454"/>
            <a:ext cx="1600255" cy="502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071165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20434</TotalTime>
  <Words>2520</Words>
  <Application>Microsoft Office PowerPoint</Application>
  <PresentationFormat>Widescreen</PresentationFormat>
  <Paragraphs>331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Calibri</vt:lpstr>
      <vt:lpstr>Cambria Math</vt:lpstr>
      <vt:lpstr>Symbol</vt:lpstr>
      <vt:lpstr>Tahoma</vt:lpstr>
      <vt:lpstr>Tempus Sans ITC</vt:lpstr>
      <vt:lpstr>Times New Roman</vt:lpstr>
      <vt:lpstr>Trebuchet MS</vt:lpstr>
      <vt:lpstr>Wingdings</vt:lpstr>
      <vt:lpstr>Custom Design</vt:lpstr>
      <vt:lpstr>Inventário Florestal Variáveis da árvore e do povoamento</vt:lpstr>
      <vt:lpstr> Índice</vt:lpstr>
      <vt:lpstr> Definições de povoamento e área de gestão</vt:lpstr>
      <vt:lpstr>Definição de povoamento/unidade de gestão</vt:lpstr>
      <vt:lpstr>Definição de área de gestão</vt:lpstr>
      <vt:lpstr> Variáveis da árvore e do povoamento e sua avaliação</vt:lpstr>
      <vt:lpstr>Variáveis dendrométricas do POVOAMENTO</vt:lpstr>
      <vt:lpstr>Variáveis dendrométricas do POVOAMENTO - exemplos</vt:lpstr>
      <vt:lpstr>Variáveis dendrométricas do POVOAMENTO - determinação</vt:lpstr>
      <vt:lpstr>PowerPoint Presentation</vt:lpstr>
      <vt:lpstr>PowerPoint Presentation</vt:lpstr>
      <vt:lpstr>PowerPoint Presentation</vt:lpstr>
      <vt:lpstr>PowerPoint Presentation</vt:lpstr>
      <vt:lpstr>Variáveis dendrométricas do POVOAMENTO - amostragem</vt:lpstr>
      <vt:lpstr>PowerPoint Presentation</vt:lpstr>
      <vt:lpstr>PowerPoint Presentation</vt:lpstr>
      <vt:lpstr> Parcelas de amostragem</vt:lpstr>
      <vt:lpstr>Formas das parcelas</vt:lpstr>
      <vt:lpstr>Forma das parcelas</vt:lpstr>
      <vt:lpstr>Tipo de parcelas</vt:lpstr>
      <vt:lpstr>O que é uma parcela de raio fixo?</vt:lpstr>
      <vt:lpstr>O que é uma parcela de número de árvores fixo?</vt:lpstr>
      <vt:lpstr>Parcelas mais complexas – combinadas/concêntricas</vt:lpstr>
      <vt:lpstr>Parcelas mais complexas – grupos de parcelas (clusters)</vt:lpstr>
      <vt:lpstr>O que é uma parcela de Bitterlich?</vt:lpstr>
      <vt:lpstr> Quando se devem utilizar os vários tipos de parcelas?</vt:lpstr>
      <vt:lpstr>Dimensão das parcelas</vt:lpstr>
      <vt:lpstr>Dimensão das parcelas</vt:lpstr>
      <vt:lpstr>Dimensão das parcelas</vt:lpstr>
      <vt:lpstr> Delimitação de parcelas no campo</vt:lpstr>
      <vt:lpstr>Delimitação de parcelas no terreno</vt:lpstr>
      <vt:lpstr>Delimitação de parcelas no terreno - circulares</vt:lpstr>
      <vt:lpstr>Delimitação de parcelas no terreno - circulares</vt:lpstr>
      <vt:lpstr>Delimitação de parcelas no terreno - circulares</vt:lpstr>
      <vt:lpstr>Delimitação de parcelas no terreno - quadradas</vt:lpstr>
      <vt:lpstr>Delimitação de parcelas no terreno - quadradas</vt:lpstr>
      <vt:lpstr>Delimitação de parcelas no terreno - quadradas</vt:lpstr>
      <vt:lpstr>Delimitação de parcelas no terreno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Subdivisão das parcelas de acordo com os estratos a que correspondem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787</cp:revision>
  <cp:lastPrinted>2017-06-15T21:47:55Z</cp:lastPrinted>
  <dcterms:created xsi:type="dcterms:W3CDTF">2010-02-14T14:45:25Z</dcterms:created>
  <dcterms:modified xsi:type="dcterms:W3CDTF">2023-02-24T13:50:47Z</dcterms:modified>
</cp:coreProperties>
</file>