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76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139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7C54-690E-4134-BDE5-D72DFBE1EFB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3F34-2BCF-4FF1-B063-B9B0E19A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05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977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29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627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765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1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037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055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5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54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34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85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6050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47605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71332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21327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6884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7774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28589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66673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25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715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161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02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59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21/11/2024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Susana </a:t>
            </a:r>
            <a:r>
              <a:rPr lang="pt-PT" sz="1400" dirty="0" smtClean="0"/>
              <a:t>Barreiro - </a:t>
            </a:r>
            <a:r>
              <a:rPr lang="pt-PT" sz="1400" dirty="0" smtClean="0"/>
              <a:t>2024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1675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7504" y="2908928"/>
            <a:ext cx="8296688" cy="1872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sz="4400" smtClean="0"/>
              <a:t>Inventário Florestal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Tratamento de dados em Phyton e Amostragem</a:t>
            </a:r>
            <a:endParaRPr lang="pt-PT" sz="28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97504" y="4797152"/>
            <a:ext cx="5648672" cy="1775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b="1" smtClean="0">
              <a:solidFill>
                <a:schemeClr val="tx1"/>
              </a:solidFill>
            </a:endParaRPr>
          </a:p>
          <a:p>
            <a:pPr algn="l"/>
            <a:r>
              <a:rPr lang="en-US" sz="1600" b="1" smtClean="0">
                <a:solidFill>
                  <a:schemeClr val="tx1"/>
                </a:solidFill>
              </a:rPr>
              <a:t>Margarida Tomé e Susana Barreiro</a:t>
            </a:r>
          </a:p>
          <a:p>
            <a:pPr algn="l"/>
            <a:r>
              <a:rPr lang="en-US" sz="1600" b="1" smtClean="0">
                <a:solidFill>
                  <a:schemeClr val="tx1"/>
                </a:solidFill>
              </a:rPr>
              <a:t>Instituto Superior de Agronomia</a:t>
            </a:r>
          </a:p>
          <a:p>
            <a:pPr algn="l"/>
            <a:r>
              <a:rPr lang="en-US" sz="1600" b="1" smtClean="0">
                <a:solidFill>
                  <a:schemeClr val="tx1"/>
                </a:solidFill>
              </a:rPr>
              <a:t>Universidade de 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928"/>
          <a:stretch/>
        </p:blipFill>
        <p:spPr>
          <a:xfrm>
            <a:off x="431371" y="1124744"/>
            <a:ext cx="11479275" cy="5299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1124744"/>
            <a:ext cx="2842236" cy="1556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200" y="975147"/>
            <a:ext cx="531160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5224"/>
          <a:stretch/>
        </p:blipFill>
        <p:spPr>
          <a:xfrm>
            <a:off x="517388" y="1001748"/>
            <a:ext cx="11396445" cy="54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476"/>
          <a:stretch/>
        </p:blipFill>
        <p:spPr>
          <a:xfrm>
            <a:off x="431371" y="1012054"/>
            <a:ext cx="11464707" cy="5450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669" y="2029339"/>
            <a:ext cx="7971692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1o </a:t>
            </a:r>
            <a:r>
              <a:rPr lang="en-US" dirty="0" err="1" smtClean="0"/>
              <a:t>passo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Instalar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packages que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precisar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datatable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numpy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scipy.stats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pyodbc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openpyxl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7896" y="3332179"/>
            <a:ext cx="333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Atenção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quem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usou</a:t>
            </a:r>
            <a:r>
              <a:rPr lang="en-US" dirty="0" smtClean="0">
                <a:solidFill>
                  <a:srgbClr val="0000FF"/>
                </a:solidFill>
              </a:rPr>
              <a:t> o </a:t>
            </a:r>
            <a:r>
              <a:rPr lang="en-US" dirty="0" err="1" smtClean="0">
                <a:solidFill>
                  <a:srgbClr val="0000FF"/>
                </a:solidFill>
              </a:rPr>
              <a:t>Thonny</a:t>
            </a:r>
            <a:r>
              <a:rPr lang="en-US" dirty="0" smtClean="0">
                <a:solidFill>
                  <a:srgbClr val="0000FF"/>
                </a:solidFill>
              </a:rPr>
              <a:t> antes </a:t>
            </a:r>
            <a:r>
              <a:rPr lang="en-US" dirty="0" err="1" smtClean="0">
                <a:solidFill>
                  <a:srgbClr val="0000FF"/>
                </a:solidFill>
              </a:rPr>
              <a:t>poderá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alguns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destes</a:t>
            </a:r>
            <a:r>
              <a:rPr lang="en-US" dirty="0" smtClean="0">
                <a:solidFill>
                  <a:srgbClr val="0000FF"/>
                </a:solidFill>
              </a:rPr>
              <a:t> packages </a:t>
            </a:r>
            <a:r>
              <a:rPr lang="en-US" dirty="0" err="1" smtClean="0">
                <a:solidFill>
                  <a:srgbClr val="0000FF"/>
                </a:solidFill>
              </a:rPr>
              <a:t>instalados</a:t>
            </a:r>
            <a:r>
              <a:rPr lang="en-US" dirty="0" smtClean="0">
                <a:solidFill>
                  <a:srgbClr val="0000FF"/>
                </a:solidFill>
              </a:rPr>
              <a:t> (exº pandas)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394"/>
          <a:stretch/>
        </p:blipFill>
        <p:spPr>
          <a:xfrm>
            <a:off x="431372" y="1003176"/>
            <a:ext cx="11162866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18"/>
          <a:stretch/>
        </p:blipFill>
        <p:spPr>
          <a:xfrm>
            <a:off x="431371" y="994299"/>
            <a:ext cx="11429196" cy="593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81" y="1727662"/>
            <a:ext cx="6469941" cy="4602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36"/>
          <a:stretch/>
        </p:blipFill>
        <p:spPr>
          <a:xfrm>
            <a:off x="3950563" y="1752306"/>
            <a:ext cx="6425551" cy="4541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493" y="2034196"/>
            <a:ext cx="6393734" cy="4541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572" y="2300844"/>
            <a:ext cx="6431837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7070"/>
          <a:stretch/>
        </p:blipFill>
        <p:spPr>
          <a:xfrm>
            <a:off x="497150" y="994300"/>
            <a:ext cx="11400098" cy="59591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63" y="1742904"/>
            <a:ext cx="6424217" cy="4572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5165" y="5391970"/>
            <a:ext cx="430658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Atenção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pode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acontecer</a:t>
            </a:r>
            <a:r>
              <a:rPr lang="en-US" dirty="0" smtClean="0">
                <a:solidFill>
                  <a:srgbClr val="0000FF"/>
                </a:solidFill>
              </a:rPr>
              <a:t> que </a:t>
            </a:r>
            <a:r>
              <a:rPr lang="en-US" dirty="0" err="1" smtClean="0">
                <a:solidFill>
                  <a:srgbClr val="0000FF"/>
                </a:solidFill>
              </a:rPr>
              <a:t>ao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instalar</a:t>
            </a:r>
            <a:r>
              <a:rPr lang="en-US" dirty="0" smtClean="0">
                <a:solidFill>
                  <a:srgbClr val="0000FF"/>
                </a:solidFill>
              </a:rPr>
              <a:t> um package, </a:t>
            </a:r>
            <a:r>
              <a:rPr lang="en-US" dirty="0" err="1" smtClean="0">
                <a:solidFill>
                  <a:srgbClr val="0000FF"/>
                </a:solidFill>
              </a:rPr>
              <a:t>haja</a:t>
            </a:r>
            <a:r>
              <a:rPr lang="en-US" dirty="0" smtClean="0">
                <a:solidFill>
                  <a:srgbClr val="0000FF"/>
                </a:solidFill>
              </a:rPr>
              <a:t> outro(s) a </a:t>
            </a:r>
            <a:r>
              <a:rPr lang="en-US" dirty="0" err="1" smtClean="0">
                <a:solidFill>
                  <a:srgbClr val="0000FF"/>
                </a:solidFill>
              </a:rPr>
              <a:t>ser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err="1" smtClean="0">
                <a:solidFill>
                  <a:srgbClr val="0000FF"/>
                </a:solidFill>
              </a:rPr>
              <a:t>instaldos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simultâneo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7070"/>
          <a:stretch/>
        </p:blipFill>
        <p:spPr>
          <a:xfrm>
            <a:off x="497150" y="994300"/>
            <a:ext cx="11400098" cy="59591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83925" y="4621683"/>
            <a:ext cx="705269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Atenção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ao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fazer</a:t>
            </a:r>
            <a:r>
              <a:rPr lang="en-US" dirty="0" smtClean="0">
                <a:solidFill>
                  <a:srgbClr val="0000FF"/>
                </a:solidFill>
              </a:rPr>
              <a:t> o check para o package </a:t>
            </a:r>
            <a:r>
              <a:rPr lang="en-US" dirty="0" err="1" smtClean="0">
                <a:solidFill>
                  <a:srgbClr val="0000FF"/>
                </a:solidFill>
              </a:rPr>
              <a:t>seguinte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numpy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err="1" smtClean="0">
                <a:solidFill>
                  <a:srgbClr val="0000FF"/>
                </a:solidFill>
              </a:rPr>
              <a:t>não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obtenho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mensagem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erro</a:t>
            </a:r>
            <a:r>
              <a:rPr lang="en-US" dirty="0" smtClean="0">
                <a:solidFill>
                  <a:srgbClr val="0000FF"/>
                </a:solidFill>
              </a:rPr>
              <a:t>, logo </a:t>
            </a:r>
            <a:r>
              <a:rPr lang="en-US" dirty="0" err="1" smtClean="0">
                <a:solidFill>
                  <a:srgbClr val="0000FF"/>
                </a:solidFill>
              </a:rPr>
              <a:t>este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tinha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sido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instalado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simultâneo</a:t>
            </a:r>
            <a:r>
              <a:rPr lang="en-US" dirty="0" smtClean="0">
                <a:solidFill>
                  <a:srgbClr val="0000FF"/>
                </a:solidFill>
              </a:rPr>
              <a:t> com outro </a:t>
            </a:r>
            <a:r>
              <a:rPr lang="en-US" dirty="0" err="1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uma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dependência</a:t>
            </a:r>
            <a:r>
              <a:rPr lang="en-US" dirty="0" smtClean="0">
                <a:solidFill>
                  <a:srgbClr val="0000FF"/>
                </a:solidFill>
              </a:rPr>
              <a:t> de outro package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3925" y="3313284"/>
            <a:ext cx="70526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Repetir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processo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Confirmar</a:t>
            </a:r>
            <a:r>
              <a:rPr lang="en-US" dirty="0" smtClean="0">
                <a:solidFill>
                  <a:srgbClr val="0000FF"/>
                </a:solidFill>
              </a:rPr>
              <a:t> se </a:t>
            </a:r>
            <a:r>
              <a:rPr lang="en-US" dirty="0" err="1" smtClean="0">
                <a:solidFill>
                  <a:srgbClr val="0000FF"/>
                </a:solidFill>
              </a:rPr>
              <a:t>cada</a:t>
            </a:r>
            <a:r>
              <a:rPr lang="en-US" dirty="0" smtClean="0">
                <a:solidFill>
                  <a:srgbClr val="0000FF"/>
                </a:solidFill>
              </a:rPr>
              <a:t> um dos packages </a:t>
            </a:r>
            <a:r>
              <a:rPr lang="en-US" dirty="0" err="1" smtClean="0">
                <a:solidFill>
                  <a:srgbClr val="0000FF"/>
                </a:solidFill>
              </a:rPr>
              <a:t>listados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anteriormente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está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instalado</a:t>
            </a:r>
            <a:r>
              <a:rPr lang="en-US" dirty="0" smtClean="0">
                <a:solidFill>
                  <a:srgbClr val="0000FF"/>
                </a:solidFill>
              </a:rPr>
              <a:t>, se sim, o 1º </a:t>
            </a:r>
            <a:r>
              <a:rPr lang="en-US" dirty="0" err="1" smtClean="0">
                <a:solidFill>
                  <a:srgbClr val="0000FF"/>
                </a:solidFill>
              </a:rPr>
              <a:t>passo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fica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encerrado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Se </a:t>
            </a:r>
            <a:r>
              <a:rPr lang="en-US" dirty="0" err="1" smtClean="0">
                <a:solidFill>
                  <a:srgbClr val="0000FF"/>
                </a:solidFill>
              </a:rPr>
              <a:t>não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instale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os</a:t>
            </a:r>
            <a:r>
              <a:rPr lang="en-US" dirty="0" smtClean="0">
                <a:solidFill>
                  <a:srgbClr val="0000FF"/>
                </a:solidFill>
              </a:rPr>
              <a:t> packages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falta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785"/>
          <a:stretch/>
        </p:blipFill>
        <p:spPr>
          <a:xfrm>
            <a:off x="431371" y="1094599"/>
            <a:ext cx="11445781" cy="6130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126" y="2033941"/>
            <a:ext cx="7971692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1º </a:t>
            </a:r>
            <a:r>
              <a:rPr lang="en-US" dirty="0" err="1" smtClean="0"/>
              <a:t>passo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Instalar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packages </a:t>
            </a:r>
            <a:r>
              <a:rPr lang="en-US" dirty="0" smtClean="0"/>
              <a:t>de que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precisar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datatable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numpy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scipy.stats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pyodbc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openpyxl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3254227"/>
            <a:ext cx="194663" cy="199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3502582"/>
            <a:ext cx="194663" cy="199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3781983"/>
            <a:ext cx="194663" cy="199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4061384"/>
            <a:ext cx="194663" cy="199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4326671"/>
            <a:ext cx="194663" cy="199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6" y="4603250"/>
            <a:ext cx="194663" cy="1990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1442225" y="4876054"/>
            <a:ext cx="194663" cy="1990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7015" y="3179416"/>
            <a:ext cx="5721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Atenção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vez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instalados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packages 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importar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Estes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devem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sempre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importados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inicio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mas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precisam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instalados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só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vez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no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Thonny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14" r="45129"/>
                    </a14:imgEffect>
                  </a14:imgLayer>
                </a14:imgProps>
              </a:ext>
            </a:extLst>
          </a:blip>
          <a:srcRect r="49857"/>
          <a:stretch/>
        </p:blipFill>
        <p:spPr>
          <a:xfrm>
            <a:off x="6096000" y="3544075"/>
            <a:ext cx="194663" cy="1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6439"/>
          <a:stretch/>
        </p:blipFill>
        <p:spPr>
          <a:xfrm>
            <a:off x="431371" y="1004836"/>
            <a:ext cx="11455829" cy="6029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99560" y="254775"/>
            <a:ext cx="1587640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pandas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pd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datatable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dt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numpy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np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math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scipy.stats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stats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pyodbc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openpyxl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xl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7718" y="6163128"/>
            <a:ext cx="5721842" cy="61555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Import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terminado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sucesso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en-US" dirty="0" err="1" smtClean="0"/>
              <a:t>Instalação</a:t>
            </a:r>
            <a:r>
              <a:rPr lang="en-US" dirty="0" smtClean="0"/>
              <a:t> do </a:t>
            </a:r>
            <a:r>
              <a:rPr lang="en-US" dirty="0" err="1" smtClean="0"/>
              <a:t>Thonny</a:t>
            </a:r>
            <a:r>
              <a:rPr lang="en-US" dirty="0" smtClean="0"/>
              <a:t> </a:t>
            </a:r>
            <a:r>
              <a:rPr lang="en-US" sz="2000" b="0" i="1" dirty="0" smtClean="0"/>
              <a:t>integrated development environment</a:t>
            </a:r>
            <a:endParaRPr lang="en-US" sz="2000" b="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360" y="3533092"/>
            <a:ext cx="9001000" cy="13405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smtClean="0">
                <a:solidFill>
                  <a:schemeClr val="accent5"/>
                </a:solidFill>
              </a:rPr>
              <a:t>Download 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Instalação</a:t>
            </a:r>
            <a:r>
              <a:rPr lang="en-US" sz="2400" kern="0" dirty="0" smtClean="0">
                <a:solidFill>
                  <a:schemeClr val="accent5"/>
                </a:solidFill>
              </a:rPr>
              <a:t>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dp</a:t>
            </a:r>
            <a:r>
              <a:rPr lang="en-US" sz="2400" kern="0" dirty="0" smtClean="0">
                <a:solidFill>
                  <a:schemeClr val="accent5"/>
                </a:solidFill>
              </a:rPr>
              <a:t>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Thonny</a:t>
            </a:r>
            <a:endParaRPr lang="en-US" sz="2400" kern="0" dirty="0">
              <a:solidFill>
                <a:schemeClr val="accent5"/>
              </a:solidFill>
            </a:endParaRP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Instalação</a:t>
            </a:r>
            <a:r>
              <a:rPr lang="en-US" sz="2400" kern="0" dirty="0" smtClean="0">
                <a:solidFill>
                  <a:schemeClr val="accent5"/>
                </a:solidFill>
              </a:rPr>
              <a:t> e </a:t>
            </a:r>
            <a:r>
              <a:rPr lang="en-US" sz="2400" i="1" kern="0" dirty="0" smtClean="0">
                <a:solidFill>
                  <a:schemeClr val="accent5"/>
                </a:solidFill>
              </a:rPr>
              <a:t>Import</a:t>
            </a:r>
            <a:r>
              <a:rPr lang="en-US" sz="2400" kern="0" dirty="0" smtClean="0">
                <a:solidFill>
                  <a:schemeClr val="accent5"/>
                </a:solidFill>
              </a:rPr>
              <a:t> dos packages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necessários</a:t>
            </a:r>
            <a:endParaRPr lang="en-US" sz="24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597"/>
          <a:stretch/>
        </p:blipFill>
        <p:spPr>
          <a:xfrm>
            <a:off x="431371" y="961254"/>
            <a:ext cx="9350550" cy="57403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3324556"/>
            <a:ext cx="1173892" cy="654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 err="1" smtClean="0"/>
              <a:t>Instalar</a:t>
            </a:r>
            <a:r>
              <a:rPr lang="en-US" dirty="0" smtClean="0"/>
              <a:t> o </a:t>
            </a:r>
            <a:r>
              <a:rPr lang="en-US" dirty="0" err="1" smtClean="0"/>
              <a:t>Thonny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 err="1" smtClean="0"/>
              <a:t>Instalar</a:t>
            </a:r>
            <a:r>
              <a:rPr lang="en-US" dirty="0" smtClean="0"/>
              <a:t> 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2" y="1011533"/>
            <a:ext cx="6751905" cy="66375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068386" y="2584327"/>
            <a:ext cx="1173892" cy="654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18025" y="2592904"/>
            <a:ext cx="3551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scolher</a:t>
            </a:r>
            <a:r>
              <a:rPr lang="en-US" dirty="0" smtClean="0"/>
              <a:t> </a:t>
            </a:r>
            <a:r>
              <a:rPr lang="en-US" dirty="0" smtClean="0"/>
              <a:t>o download para o  windows </a:t>
            </a:r>
            <a:r>
              <a:rPr lang="en-US" dirty="0" smtClean="0"/>
              <a:t>e</a:t>
            </a:r>
          </a:p>
          <a:p>
            <a:endParaRPr lang="en-US" dirty="0"/>
          </a:p>
          <a:p>
            <a:r>
              <a:rPr lang="en-US" dirty="0" err="1" smtClean="0"/>
              <a:t>abre</a:t>
            </a:r>
            <a:r>
              <a:rPr lang="en-US" dirty="0" smtClean="0"/>
              <a:t>-se </a:t>
            </a:r>
            <a:r>
              <a:rPr lang="en-US" dirty="0" err="1" smtClean="0"/>
              <a:t>uma</a:t>
            </a:r>
            <a:r>
              <a:rPr lang="en-US" dirty="0" smtClean="0"/>
              <a:t> nova </a:t>
            </a:r>
            <a:r>
              <a:rPr lang="en-US" dirty="0" err="1" smtClean="0"/>
              <a:t>janela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 err="1" smtClean="0"/>
              <a:t>Instalar</a:t>
            </a:r>
            <a:r>
              <a:rPr lang="en-US" dirty="0" smtClean="0"/>
              <a:t> 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66" t="7924" r="2139"/>
          <a:stretch/>
        </p:blipFill>
        <p:spPr>
          <a:xfrm>
            <a:off x="391886" y="1428206"/>
            <a:ext cx="11339058" cy="4267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1898509" y="2678111"/>
            <a:ext cx="1173892" cy="654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2401" y="2820899"/>
            <a:ext cx="451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Clicar</a:t>
            </a:r>
            <a:r>
              <a:rPr lang="en-US" dirty="0" smtClean="0"/>
              <a:t> no .exe para </a:t>
            </a:r>
            <a:r>
              <a:rPr lang="en-US" dirty="0" err="1" smtClean="0"/>
              <a:t>começar</a:t>
            </a:r>
            <a:r>
              <a:rPr lang="en-US" dirty="0" smtClean="0"/>
              <a:t> a </a:t>
            </a:r>
            <a:r>
              <a:rPr lang="en-US" dirty="0" err="1" smtClean="0"/>
              <a:t>descarregar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 err="1" smtClean="0"/>
              <a:t>Instalar</a:t>
            </a:r>
            <a:r>
              <a:rPr lang="en-US" dirty="0" smtClean="0"/>
              <a:t> 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255"/>
          <a:stretch/>
        </p:blipFill>
        <p:spPr>
          <a:xfrm>
            <a:off x="550985" y="1124744"/>
            <a:ext cx="11209645" cy="52174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568861" y="1727560"/>
            <a:ext cx="1173892" cy="654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42753" y="1844824"/>
            <a:ext cx="451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Duplo click para </a:t>
            </a:r>
            <a:r>
              <a:rPr lang="en-US" dirty="0" err="1" smtClean="0"/>
              <a:t>instalar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51" y="2563521"/>
            <a:ext cx="4038950" cy="3429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0384" y="2609842"/>
            <a:ext cx="170024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carregar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Run a </a:t>
            </a:r>
            <a:r>
              <a:rPr lang="en-US" dirty="0" err="1" smtClean="0"/>
              <a:t>instalação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r>
              <a:rPr lang="en-US" dirty="0" smtClean="0"/>
              <a:t> e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aparecendo</a:t>
            </a:r>
            <a:r>
              <a:rPr lang="en-US" dirty="0" smtClean="0"/>
              <a:t> </a:t>
            </a:r>
            <a:r>
              <a:rPr lang="en-US" dirty="0" err="1" smtClean="0"/>
              <a:t>janelas</a:t>
            </a:r>
            <a:r>
              <a:rPr lang="en-US" dirty="0" smtClean="0"/>
              <a:t> </a:t>
            </a:r>
            <a:r>
              <a:rPr lang="en-US" dirty="0" err="1" smtClean="0"/>
              <a:t>sucessivas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“Next”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aparecer</a:t>
            </a:r>
            <a:r>
              <a:rPr lang="en-US" dirty="0" smtClean="0"/>
              <a:t> a </a:t>
            </a:r>
            <a:r>
              <a:rPr lang="en-US" dirty="0" err="1" smtClean="0"/>
              <a:t>janela</a:t>
            </a:r>
            <a:r>
              <a:rPr lang="en-US" dirty="0" smtClean="0"/>
              <a:t> final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61" y="2506695"/>
            <a:ext cx="4397121" cy="3711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5750" y="5669652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Finish!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 err="1" smtClean="0"/>
              <a:t>Instalar</a:t>
            </a:r>
            <a:r>
              <a:rPr lang="en-US" dirty="0" smtClean="0"/>
              <a:t> o </a:t>
            </a:r>
            <a:r>
              <a:rPr lang="en-US" dirty="0" err="1" smtClean="0"/>
              <a:t>Thonny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123384" y="-937738"/>
            <a:ext cx="1173892" cy="654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0629" y="1543455"/>
            <a:ext cx="45192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lupa</a:t>
            </a:r>
            <a:r>
              <a:rPr lang="en-US" dirty="0" smtClean="0"/>
              <a:t> do start do windows </a:t>
            </a:r>
            <a:r>
              <a:rPr lang="en-US" dirty="0" err="1" smtClean="0"/>
              <a:t>procurar</a:t>
            </a:r>
            <a:r>
              <a:rPr lang="en-US" dirty="0" smtClean="0"/>
              <a:t> “</a:t>
            </a:r>
            <a:r>
              <a:rPr lang="en-US" dirty="0" err="1" smtClean="0"/>
              <a:t>thonny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1538" r="45865" b="4606"/>
          <a:stretch/>
        </p:blipFill>
        <p:spPr>
          <a:xfrm>
            <a:off x="431371" y="1124744"/>
            <a:ext cx="6600092" cy="5065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30" y="2304952"/>
            <a:ext cx="4610500" cy="2248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0629" y="4861086"/>
            <a:ext cx="4519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Escolher</a:t>
            </a:r>
            <a:r>
              <a:rPr lang="en-US" dirty="0" smtClean="0"/>
              <a:t> a lingua e </a:t>
            </a:r>
            <a:r>
              <a:rPr lang="en-US" b="1" dirty="0" smtClean="0">
                <a:solidFill>
                  <a:srgbClr val="0000FF"/>
                </a:solidFill>
              </a:rPr>
              <a:t>let’s go!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6657"/>
          <a:stretch/>
        </p:blipFill>
        <p:spPr>
          <a:xfrm>
            <a:off x="431371" y="1124744"/>
            <a:ext cx="11329259" cy="5311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5393" y="2041117"/>
            <a:ext cx="9807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abrir</a:t>
            </a:r>
            <a:r>
              <a:rPr lang="en-US" dirty="0" smtClean="0"/>
              <a:t> </a:t>
            </a:r>
            <a:r>
              <a:rPr lang="en-US" dirty="0" err="1" smtClean="0"/>
              <a:t>aparece</a:t>
            </a:r>
            <a:r>
              <a:rPr lang="en-US" dirty="0" smtClean="0"/>
              <a:t> logo um </a:t>
            </a:r>
            <a:r>
              <a:rPr lang="en-US" dirty="0" err="1" smtClean="0"/>
              <a:t>ficheiro</a:t>
            </a:r>
            <a:r>
              <a:rPr lang="en-US" dirty="0" smtClean="0"/>
              <a:t> novo </a:t>
            </a:r>
            <a:r>
              <a:rPr lang="en-US" dirty="0" err="1" smtClean="0"/>
              <a:t>chamado</a:t>
            </a:r>
            <a:r>
              <a:rPr lang="en-US" dirty="0" smtClean="0"/>
              <a:t> “untitled”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novo </a:t>
            </a:r>
            <a:r>
              <a:rPr lang="en-US" dirty="0" err="1" smtClean="0"/>
              <a:t>ficheiro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pasta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pasta </a:t>
            </a:r>
            <a:r>
              <a:rPr lang="en-US" dirty="0" err="1" smtClean="0"/>
              <a:t>servirá</a:t>
            </a:r>
            <a:r>
              <a:rPr lang="en-US" dirty="0" smtClean="0"/>
              <a:t> de “</a:t>
            </a:r>
            <a:r>
              <a:rPr lang="en-US" dirty="0" err="1" smtClean="0"/>
              <a:t>raiz</a:t>
            </a:r>
            <a:r>
              <a:rPr lang="en-US" dirty="0" smtClean="0"/>
              <a:t>” e </a:t>
            </a:r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nela</a:t>
            </a:r>
            <a:r>
              <a:rPr lang="en-US" dirty="0" smtClean="0"/>
              <a:t> que se </a:t>
            </a:r>
            <a:r>
              <a:rPr lang="en-US" dirty="0" err="1" smtClean="0"/>
              <a:t>guardam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ficheiros</a:t>
            </a:r>
            <a:r>
              <a:rPr lang="en-US" dirty="0" smtClean="0"/>
              <a:t> de input que </a:t>
            </a:r>
            <a:r>
              <a:rPr lang="en-US" dirty="0" err="1" smtClean="0"/>
              <a:t>venham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chamados</a:t>
            </a:r>
            <a:r>
              <a:rPr lang="en-US" dirty="0" smtClean="0"/>
              <a:t> no </a:t>
            </a:r>
            <a:r>
              <a:rPr lang="en-US" dirty="0" err="1" smtClean="0"/>
              <a:t>programa</a:t>
            </a:r>
            <a:r>
              <a:rPr lang="en-US" dirty="0" smtClean="0"/>
              <a:t> (ACCESS </a:t>
            </a:r>
            <a:r>
              <a:rPr lang="en-US" dirty="0" err="1" smtClean="0"/>
              <a:t>ou</a:t>
            </a:r>
            <a:r>
              <a:rPr lang="en-US" dirty="0" smtClean="0"/>
              <a:t>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Thonny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6657"/>
          <a:stretch/>
        </p:blipFill>
        <p:spPr>
          <a:xfrm>
            <a:off x="431371" y="1124744"/>
            <a:ext cx="11329259" cy="5311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5393" y="2041117"/>
            <a:ext cx="9807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abrir</a:t>
            </a:r>
            <a:r>
              <a:rPr lang="en-US" dirty="0" smtClean="0"/>
              <a:t> </a:t>
            </a:r>
            <a:r>
              <a:rPr lang="en-US" dirty="0" err="1" smtClean="0"/>
              <a:t>aparece</a:t>
            </a:r>
            <a:r>
              <a:rPr lang="en-US" dirty="0" smtClean="0"/>
              <a:t> logo um </a:t>
            </a:r>
            <a:r>
              <a:rPr lang="en-US" dirty="0" err="1" smtClean="0"/>
              <a:t>ficheiro</a:t>
            </a:r>
            <a:r>
              <a:rPr lang="en-US" dirty="0" smtClean="0"/>
              <a:t> novo </a:t>
            </a:r>
            <a:r>
              <a:rPr lang="en-US" dirty="0" err="1" smtClean="0"/>
              <a:t>chamado</a:t>
            </a:r>
            <a:r>
              <a:rPr lang="en-US" dirty="0" smtClean="0"/>
              <a:t> “untitled”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novo </a:t>
            </a:r>
            <a:r>
              <a:rPr lang="en-US" dirty="0" err="1" smtClean="0"/>
              <a:t>ficheiro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smtClean="0"/>
              <a:t>pasta: </a:t>
            </a:r>
            <a:r>
              <a:rPr lang="en-US" dirty="0" smtClean="0">
                <a:solidFill>
                  <a:srgbClr val="0000FF"/>
                </a:solidFill>
              </a:rPr>
              <a:t>AmostSimples_EcAlen.py</a:t>
            </a:r>
            <a:endParaRPr lang="en-US" dirty="0" smtClean="0">
              <a:solidFill>
                <a:srgbClr val="0000FF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pasta </a:t>
            </a:r>
            <a:r>
              <a:rPr lang="en-US" dirty="0" err="1" smtClean="0"/>
              <a:t>servirá</a:t>
            </a:r>
            <a:r>
              <a:rPr lang="en-US" dirty="0" smtClean="0"/>
              <a:t> de “</a:t>
            </a:r>
            <a:r>
              <a:rPr lang="en-US" dirty="0" err="1" smtClean="0"/>
              <a:t>raiz</a:t>
            </a:r>
            <a:r>
              <a:rPr lang="en-US" dirty="0" smtClean="0"/>
              <a:t>” e </a:t>
            </a:r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nela</a:t>
            </a:r>
            <a:r>
              <a:rPr lang="en-US" dirty="0" smtClean="0"/>
              <a:t> que se </a:t>
            </a:r>
            <a:r>
              <a:rPr lang="en-US" dirty="0" err="1" smtClean="0"/>
              <a:t>guardam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ficheiros</a:t>
            </a:r>
            <a:r>
              <a:rPr lang="en-US" dirty="0" smtClean="0"/>
              <a:t> de input que </a:t>
            </a:r>
            <a:r>
              <a:rPr lang="en-US" dirty="0" err="1" smtClean="0"/>
              <a:t>venham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chamados</a:t>
            </a:r>
            <a:r>
              <a:rPr lang="en-US" dirty="0" smtClean="0"/>
              <a:t> no </a:t>
            </a:r>
            <a:r>
              <a:rPr lang="en-US" dirty="0" err="1" smtClean="0"/>
              <a:t>programa</a:t>
            </a:r>
            <a:r>
              <a:rPr lang="en-US" dirty="0" smtClean="0"/>
              <a:t> (ACCESS </a:t>
            </a:r>
            <a:r>
              <a:rPr lang="en-US" dirty="0" err="1" smtClean="0"/>
              <a:t>ou</a:t>
            </a:r>
            <a:r>
              <a:rPr lang="en-US" dirty="0" smtClean="0"/>
              <a:t> EXCEL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5392" y="3928532"/>
            <a:ext cx="980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Para </a:t>
            </a:r>
            <a:r>
              <a:rPr lang="en-US" dirty="0" err="1" smtClean="0"/>
              <a:t>mudar</a:t>
            </a:r>
            <a:r>
              <a:rPr lang="en-US" dirty="0" smtClean="0"/>
              <a:t> a </a:t>
            </a:r>
            <a:r>
              <a:rPr lang="en-US" dirty="0" err="1" smtClean="0"/>
              <a:t>cor</a:t>
            </a:r>
            <a:r>
              <a:rPr lang="en-US" dirty="0" smtClean="0"/>
              <a:t> do </a:t>
            </a:r>
            <a:r>
              <a:rPr lang="en-US" dirty="0" err="1" smtClean="0"/>
              <a:t>fundo</a:t>
            </a:r>
            <a:r>
              <a:rPr lang="en-US" dirty="0" smtClean="0"/>
              <a:t> (</a:t>
            </a:r>
            <a:r>
              <a:rPr lang="en-US" dirty="0" err="1" smtClean="0"/>
              <a:t>opcional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446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16</cp:revision>
  <dcterms:created xsi:type="dcterms:W3CDTF">2024-11-21T10:21:39Z</dcterms:created>
  <dcterms:modified xsi:type="dcterms:W3CDTF">2024-11-21T19:42:09Z</dcterms:modified>
</cp:coreProperties>
</file>